
<file path=[Content_Types].xml><?xml version="1.0" encoding="utf-8"?>
<Types xmlns="http://schemas.openxmlformats.org/package/2006/content-types">
  <Default Extension="wdp" ContentType="image/vnd.ms-photo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9" r:id="rId5"/>
    <p:sldId id="261" r:id="rId6"/>
    <p:sldId id="270" r:id="rId7"/>
    <p:sldId id="271" r:id="rId8"/>
    <p:sldId id="272" r:id="rId9"/>
    <p:sldId id="273" r:id="rId10"/>
    <p:sldId id="260" r:id="rId11"/>
    <p:sldId id="263" r:id="rId12"/>
    <p:sldId id="268" r:id="rId13"/>
    <p:sldId id="265" r:id="rId14"/>
    <p:sldId id="267" r:id="rId1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E374D-6E28-41D4-B529-E46F9BB59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000F4-AC96-4EC2-BE46-6AC88D35E4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A12E64-FB4B-42C9-BF78-C8593A587F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9" Type="http://schemas.openxmlformats.org/officeDocument/2006/relationships/tags" Target="../tags/tag98.xml"/><Relationship Id="rId98" Type="http://schemas.openxmlformats.org/officeDocument/2006/relationships/tags" Target="../tags/tag97.xml"/><Relationship Id="rId97" Type="http://schemas.openxmlformats.org/officeDocument/2006/relationships/tags" Target="../tags/tag96.xml"/><Relationship Id="rId96" Type="http://schemas.openxmlformats.org/officeDocument/2006/relationships/tags" Target="../tags/tag95.xml"/><Relationship Id="rId95" Type="http://schemas.openxmlformats.org/officeDocument/2006/relationships/tags" Target="../tags/tag94.xml"/><Relationship Id="rId94" Type="http://schemas.openxmlformats.org/officeDocument/2006/relationships/tags" Target="../tags/tag93.xml"/><Relationship Id="rId93" Type="http://schemas.openxmlformats.org/officeDocument/2006/relationships/tags" Target="../tags/tag92.xml"/><Relationship Id="rId92" Type="http://schemas.openxmlformats.org/officeDocument/2006/relationships/tags" Target="../tags/tag91.xml"/><Relationship Id="rId91" Type="http://schemas.openxmlformats.org/officeDocument/2006/relationships/tags" Target="../tags/tag90.xml"/><Relationship Id="rId90" Type="http://schemas.openxmlformats.org/officeDocument/2006/relationships/tags" Target="../tags/tag89.xml"/><Relationship Id="rId9" Type="http://schemas.openxmlformats.org/officeDocument/2006/relationships/tags" Target="../tags/tag8.xml"/><Relationship Id="rId89" Type="http://schemas.openxmlformats.org/officeDocument/2006/relationships/tags" Target="../tags/tag88.xml"/><Relationship Id="rId88" Type="http://schemas.openxmlformats.org/officeDocument/2006/relationships/tags" Target="../tags/tag87.xml"/><Relationship Id="rId87" Type="http://schemas.openxmlformats.org/officeDocument/2006/relationships/tags" Target="../tags/tag86.xml"/><Relationship Id="rId86" Type="http://schemas.openxmlformats.org/officeDocument/2006/relationships/tags" Target="../tags/tag85.xml"/><Relationship Id="rId85" Type="http://schemas.openxmlformats.org/officeDocument/2006/relationships/tags" Target="../tags/tag84.xml"/><Relationship Id="rId84" Type="http://schemas.openxmlformats.org/officeDocument/2006/relationships/tags" Target="../tags/tag83.xml"/><Relationship Id="rId83" Type="http://schemas.openxmlformats.org/officeDocument/2006/relationships/tags" Target="../tags/tag82.xml"/><Relationship Id="rId82" Type="http://schemas.openxmlformats.org/officeDocument/2006/relationships/tags" Target="../tags/tag81.xml"/><Relationship Id="rId81" Type="http://schemas.openxmlformats.org/officeDocument/2006/relationships/tags" Target="../tags/tag80.xml"/><Relationship Id="rId80" Type="http://schemas.openxmlformats.org/officeDocument/2006/relationships/tags" Target="../tags/tag79.xml"/><Relationship Id="rId8" Type="http://schemas.openxmlformats.org/officeDocument/2006/relationships/tags" Target="../tags/tag7.xml"/><Relationship Id="rId79" Type="http://schemas.openxmlformats.org/officeDocument/2006/relationships/tags" Target="../tags/tag78.xml"/><Relationship Id="rId78" Type="http://schemas.openxmlformats.org/officeDocument/2006/relationships/tags" Target="../tags/tag77.xml"/><Relationship Id="rId77" Type="http://schemas.openxmlformats.org/officeDocument/2006/relationships/tags" Target="../tags/tag76.xml"/><Relationship Id="rId76" Type="http://schemas.openxmlformats.org/officeDocument/2006/relationships/tags" Target="../tags/tag75.xml"/><Relationship Id="rId75" Type="http://schemas.openxmlformats.org/officeDocument/2006/relationships/tags" Target="../tags/tag74.xml"/><Relationship Id="rId74" Type="http://schemas.openxmlformats.org/officeDocument/2006/relationships/tags" Target="../tags/tag73.xml"/><Relationship Id="rId73" Type="http://schemas.openxmlformats.org/officeDocument/2006/relationships/tags" Target="../tags/tag72.xml"/><Relationship Id="rId72" Type="http://schemas.openxmlformats.org/officeDocument/2006/relationships/tags" Target="../tags/tag71.xml"/><Relationship Id="rId71" Type="http://schemas.openxmlformats.org/officeDocument/2006/relationships/tags" Target="../tags/tag70.xml"/><Relationship Id="rId70" Type="http://schemas.openxmlformats.org/officeDocument/2006/relationships/tags" Target="../tags/tag69.xml"/><Relationship Id="rId7" Type="http://schemas.openxmlformats.org/officeDocument/2006/relationships/tags" Target="../tags/tag6.xml"/><Relationship Id="rId69" Type="http://schemas.openxmlformats.org/officeDocument/2006/relationships/tags" Target="../tags/tag68.xml"/><Relationship Id="rId68" Type="http://schemas.openxmlformats.org/officeDocument/2006/relationships/tags" Target="../tags/tag67.xml"/><Relationship Id="rId670" Type="http://schemas.openxmlformats.org/officeDocument/2006/relationships/tags" Target="../tags/tag669.xml"/><Relationship Id="rId67" Type="http://schemas.openxmlformats.org/officeDocument/2006/relationships/tags" Target="../tags/tag66.xml"/><Relationship Id="rId669" Type="http://schemas.openxmlformats.org/officeDocument/2006/relationships/tags" Target="../tags/tag668.xml"/><Relationship Id="rId668" Type="http://schemas.openxmlformats.org/officeDocument/2006/relationships/tags" Target="../tags/tag667.xml"/><Relationship Id="rId667" Type="http://schemas.openxmlformats.org/officeDocument/2006/relationships/tags" Target="../tags/tag666.xml"/><Relationship Id="rId666" Type="http://schemas.openxmlformats.org/officeDocument/2006/relationships/tags" Target="../tags/tag665.xml"/><Relationship Id="rId665" Type="http://schemas.openxmlformats.org/officeDocument/2006/relationships/tags" Target="../tags/tag664.xml"/><Relationship Id="rId664" Type="http://schemas.openxmlformats.org/officeDocument/2006/relationships/tags" Target="../tags/tag663.xml"/><Relationship Id="rId663" Type="http://schemas.openxmlformats.org/officeDocument/2006/relationships/tags" Target="../tags/tag662.xml"/><Relationship Id="rId662" Type="http://schemas.openxmlformats.org/officeDocument/2006/relationships/tags" Target="../tags/tag661.xml"/><Relationship Id="rId661" Type="http://schemas.openxmlformats.org/officeDocument/2006/relationships/tags" Target="../tags/tag660.xml"/><Relationship Id="rId660" Type="http://schemas.openxmlformats.org/officeDocument/2006/relationships/tags" Target="../tags/tag659.xml"/><Relationship Id="rId66" Type="http://schemas.openxmlformats.org/officeDocument/2006/relationships/tags" Target="../tags/tag65.xml"/><Relationship Id="rId659" Type="http://schemas.openxmlformats.org/officeDocument/2006/relationships/tags" Target="../tags/tag658.xml"/><Relationship Id="rId658" Type="http://schemas.openxmlformats.org/officeDocument/2006/relationships/tags" Target="../tags/tag657.xml"/><Relationship Id="rId657" Type="http://schemas.openxmlformats.org/officeDocument/2006/relationships/tags" Target="../tags/tag656.xml"/><Relationship Id="rId656" Type="http://schemas.openxmlformats.org/officeDocument/2006/relationships/tags" Target="../tags/tag655.xml"/><Relationship Id="rId655" Type="http://schemas.openxmlformats.org/officeDocument/2006/relationships/tags" Target="../tags/tag654.xml"/><Relationship Id="rId654" Type="http://schemas.openxmlformats.org/officeDocument/2006/relationships/tags" Target="../tags/tag653.xml"/><Relationship Id="rId653" Type="http://schemas.openxmlformats.org/officeDocument/2006/relationships/tags" Target="../tags/tag652.xml"/><Relationship Id="rId652" Type="http://schemas.openxmlformats.org/officeDocument/2006/relationships/tags" Target="../tags/tag651.xml"/><Relationship Id="rId651" Type="http://schemas.openxmlformats.org/officeDocument/2006/relationships/tags" Target="../tags/tag650.xml"/><Relationship Id="rId650" Type="http://schemas.openxmlformats.org/officeDocument/2006/relationships/tags" Target="../tags/tag649.xml"/><Relationship Id="rId65" Type="http://schemas.openxmlformats.org/officeDocument/2006/relationships/tags" Target="../tags/tag64.xml"/><Relationship Id="rId649" Type="http://schemas.openxmlformats.org/officeDocument/2006/relationships/tags" Target="../tags/tag648.xml"/><Relationship Id="rId648" Type="http://schemas.openxmlformats.org/officeDocument/2006/relationships/tags" Target="../tags/tag647.xml"/><Relationship Id="rId647" Type="http://schemas.openxmlformats.org/officeDocument/2006/relationships/tags" Target="../tags/tag646.xml"/><Relationship Id="rId646" Type="http://schemas.openxmlformats.org/officeDocument/2006/relationships/tags" Target="../tags/tag645.xml"/><Relationship Id="rId645" Type="http://schemas.openxmlformats.org/officeDocument/2006/relationships/tags" Target="../tags/tag644.xml"/><Relationship Id="rId644" Type="http://schemas.openxmlformats.org/officeDocument/2006/relationships/tags" Target="../tags/tag643.xml"/><Relationship Id="rId643" Type="http://schemas.openxmlformats.org/officeDocument/2006/relationships/tags" Target="../tags/tag642.xml"/><Relationship Id="rId642" Type="http://schemas.openxmlformats.org/officeDocument/2006/relationships/tags" Target="../tags/tag641.xml"/><Relationship Id="rId641" Type="http://schemas.openxmlformats.org/officeDocument/2006/relationships/tags" Target="../tags/tag640.xml"/><Relationship Id="rId640" Type="http://schemas.openxmlformats.org/officeDocument/2006/relationships/tags" Target="../tags/tag639.xml"/><Relationship Id="rId64" Type="http://schemas.openxmlformats.org/officeDocument/2006/relationships/tags" Target="../tags/tag63.xml"/><Relationship Id="rId639" Type="http://schemas.openxmlformats.org/officeDocument/2006/relationships/tags" Target="../tags/tag638.xml"/><Relationship Id="rId638" Type="http://schemas.openxmlformats.org/officeDocument/2006/relationships/tags" Target="../tags/tag637.xml"/><Relationship Id="rId637" Type="http://schemas.openxmlformats.org/officeDocument/2006/relationships/tags" Target="../tags/tag636.xml"/><Relationship Id="rId636" Type="http://schemas.openxmlformats.org/officeDocument/2006/relationships/tags" Target="../tags/tag635.xml"/><Relationship Id="rId635" Type="http://schemas.openxmlformats.org/officeDocument/2006/relationships/tags" Target="../tags/tag634.xml"/><Relationship Id="rId634" Type="http://schemas.openxmlformats.org/officeDocument/2006/relationships/tags" Target="../tags/tag633.xml"/><Relationship Id="rId633" Type="http://schemas.openxmlformats.org/officeDocument/2006/relationships/tags" Target="../tags/tag632.xml"/><Relationship Id="rId632" Type="http://schemas.openxmlformats.org/officeDocument/2006/relationships/tags" Target="../tags/tag631.xml"/><Relationship Id="rId631" Type="http://schemas.openxmlformats.org/officeDocument/2006/relationships/tags" Target="../tags/tag630.xml"/><Relationship Id="rId630" Type="http://schemas.openxmlformats.org/officeDocument/2006/relationships/tags" Target="../tags/tag629.xml"/><Relationship Id="rId63" Type="http://schemas.openxmlformats.org/officeDocument/2006/relationships/tags" Target="../tags/tag62.xml"/><Relationship Id="rId629" Type="http://schemas.openxmlformats.org/officeDocument/2006/relationships/tags" Target="../tags/tag628.xml"/><Relationship Id="rId628" Type="http://schemas.openxmlformats.org/officeDocument/2006/relationships/tags" Target="../tags/tag627.xml"/><Relationship Id="rId627" Type="http://schemas.openxmlformats.org/officeDocument/2006/relationships/tags" Target="../tags/tag626.xml"/><Relationship Id="rId626" Type="http://schemas.openxmlformats.org/officeDocument/2006/relationships/tags" Target="../tags/tag625.xml"/><Relationship Id="rId625" Type="http://schemas.openxmlformats.org/officeDocument/2006/relationships/tags" Target="../tags/tag624.xml"/><Relationship Id="rId624" Type="http://schemas.openxmlformats.org/officeDocument/2006/relationships/tags" Target="../tags/tag623.xml"/><Relationship Id="rId623" Type="http://schemas.openxmlformats.org/officeDocument/2006/relationships/tags" Target="../tags/tag622.xml"/><Relationship Id="rId622" Type="http://schemas.openxmlformats.org/officeDocument/2006/relationships/tags" Target="../tags/tag621.xml"/><Relationship Id="rId621" Type="http://schemas.openxmlformats.org/officeDocument/2006/relationships/tags" Target="../tags/tag620.xml"/><Relationship Id="rId620" Type="http://schemas.openxmlformats.org/officeDocument/2006/relationships/tags" Target="../tags/tag619.xml"/><Relationship Id="rId62" Type="http://schemas.openxmlformats.org/officeDocument/2006/relationships/tags" Target="../tags/tag61.xml"/><Relationship Id="rId619" Type="http://schemas.openxmlformats.org/officeDocument/2006/relationships/tags" Target="../tags/tag618.xml"/><Relationship Id="rId618" Type="http://schemas.openxmlformats.org/officeDocument/2006/relationships/tags" Target="../tags/tag617.xml"/><Relationship Id="rId617" Type="http://schemas.openxmlformats.org/officeDocument/2006/relationships/tags" Target="../tags/tag616.xml"/><Relationship Id="rId616" Type="http://schemas.openxmlformats.org/officeDocument/2006/relationships/tags" Target="../tags/tag615.xml"/><Relationship Id="rId615" Type="http://schemas.openxmlformats.org/officeDocument/2006/relationships/tags" Target="../tags/tag614.xml"/><Relationship Id="rId614" Type="http://schemas.openxmlformats.org/officeDocument/2006/relationships/tags" Target="../tags/tag613.xml"/><Relationship Id="rId613" Type="http://schemas.openxmlformats.org/officeDocument/2006/relationships/tags" Target="../tags/tag612.xml"/><Relationship Id="rId612" Type="http://schemas.openxmlformats.org/officeDocument/2006/relationships/tags" Target="../tags/tag611.xml"/><Relationship Id="rId611" Type="http://schemas.openxmlformats.org/officeDocument/2006/relationships/tags" Target="../tags/tag610.xml"/><Relationship Id="rId610" Type="http://schemas.openxmlformats.org/officeDocument/2006/relationships/tags" Target="../tags/tag609.xml"/><Relationship Id="rId61" Type="http://schemas.openxmlformats.org/officeDocument/2006/relationships/tags" Target="../tags/tag60.xml"/><Relationship Id="rId609" Type="http://schemas.openxmlformats.org/officeDocument/2006/relationships/tags" Target="../tags/tag608.xml"/><Relationship Id="rId608" Type="http://schemas.openxmlformats.org/officeDocument/2006/relationships/tags" Target="../tags/tag607.xml"/><Relationship Id="rId607" Type="http://schemas.openxmlformats.org/officeDocument/2006/relationships/tags" Target="../tags/tag606.xml"/><Relationship Id="rId606" Type="http://schemas.openxmlformats.org/officeDocument/2006/relationships/tags" Target="../tags/tag605.xml"/><Relationship Id="rId605" Type="http://schemas.openxmlformats.org/officeDocument/2006/relationships/tags" Target="../tags/tag604.xml"/><Relationship Id="rId604" Type="http://schemas.openxmlformats.org/officeDocument/2006/relationships/tags" Target="../tags/tag603.xml"/><Relationship Id="rId603" Type="http://schemas.openxmlformats.org/officeDocument/2006/relationships/tags" Target="../tags/tag602.xml"/><Relationship Id="rId602" Type="http://schemas.openxmlformats.org/officeDocument/2006/relationships/tags" Target="../tags/tag601.xml"/><Relationship Id="rId601" Type="http://schemas.openxmlformats.org/officeDocument/2006/relationships/tags" Target="../tags/tag600.xml"/><Relationship Id="rId600" Type="http://schemas.openxmlformats.org/officeDocument/2006/relationships/tags" Target="../tags/tag599.xml"/><Relationship Id="rId60" Type="http://schemas.openxmlformats.org/officeDocument/2006/relationships/tags" Target="../tags/tag59.xml"/><Relationship Id="rId6" Type="http://schemas.openxmlformats.org/officeDocument/2006/relationships/tags" Target="../tags/tag5.xml"/><Relationship Id="rId599" Type="http://schemas.openxmlformats.org/officeDocument/2006/relationships/tags" Target="../tags/tag598.xml"/><Relationship Id="rId598" Type="http://schemas.openxmlformats.org/officeDocument/2006/relationships/tags" Target="../tags/tag597.xml"/><Relationship Id="rId597" Type="http://schemas.openxmlformats.org/officeDocument/2006/relationships/tags" Target="../tags/tag596.xml"/><Relationship Id="rId596" Type="http://schemas.openxmlformats.org/officeDocument/2006/relationships/tags" Target="../tags/tag595.xml"/><Relationship Id="rId595" Type="http://schemas.openxmlformats.org/officeDocument/2006/relationships/tags" Target="../tags/tag594.xml"/><Relationship Id="rId594" Type="http://schemas.openxmlformats.org/officeDocument/2006/relationships/tags" Target="../tags/tag593.xml"/><Relationship Id="rId593" Type="http://schemas.openxmlformats.org/officeDocument/2006/relationships/tags" Target="../tags/tag592.xml"/><Relationship Id="rId592" Type="http://schemas.openxmlformats.org/officeDocument/2006/relationships/tags" Target="../tags/tag591.xml"/><Relationship Id="rId591" Type="http://schemas.openxmlformats.org/officeDocument/2006/relationships/tags" Target="../tags/tag590.xml"/><Relationship Id="rId590" Type="http://schemas.openxmlformats.org/officeDocument/2006/relationships/tags" Target="../tags/tag589.xml"/><Relationship Id="rId59" Type="http://schemas.openxmlformats.org/officeDocument/2006/relationships/tags" Target="../tags/tag58.xml"/><Relationship Id="rId589" Type="http://schemas.openxmlformats.org/officeDocument/2006/relationships/tags" Target="../tags/tag588.xml"/><Relationship Id="rId588" Type="http://schemas.openxmlformats.org/officeDocument/2006/relationships/tags" Target="../tags/tag587.xml"/><Relationship Id="rId587" Type="http://schemas.openxmlformats.org/officeDocument/2006/relationships/tags" Target="../tags/tag586.xml"/><Relationship Id="rId586" Type="http://schemas.openxmlformats.org/officeDocument/2006/relationships/tags" Target="../tags/tag585.xml"/><Relationship Id="rId585" Type="http://schemas.openxmlformats.org/officeDocument/2006/relationships/tags" Target="../tags/tag584.xml"/><Relationship Id="rId584" Type="http://schemas.openxmlformats.org/officeDocument/2006/relationships/tags" Target="../tags/tag583.xml"/><Relationship Id="rId583" Type="http://schemas.openxmlformats.org/officeDocument/2006/relationships/tags" Target="../tags/tag582.xml"/><Relationship Id="rId582" Type="http://schemas.openxmlformats.org/officeDocument/2006/relationships/tags" Target="../tags/tag581.xml"/><Relationship Id="rId581" Type="http://schemas.openxmlformats.org/officeDocument/2006/relationships/tags" Target="../tags/tag580.xml"/><Relationship Id="rId580" Type="http://schemas.openxmlformats.org/officeDocument/2006/relationships/tags" Target="../tags/tag579.xml"/><Relationship Id="rId58" Type="http://schemas.openxmlformats.org/officeDocument/2006/relationships/tags" Target="../tags/tag57.xml"/><Relationship Id="rId579" Type="http://schemas.openxmlformats.org/officeDocument/2006/relationships/tags" Target="../tags/tag578.xml"/><Relationship Id="rId578" Type="http://schemas.openxmlformats.org/officeDocument/2006/relationships/tags" Target="../tags/tag577.xml"/><Relationship Id="rId577" Type="http://schemas.openxmlformats.org/officeDocument/2006/relationships/tags" Target="../tags/tag576.xml"/><Relationship Id="rId576" Type="http://schemas.openxmlformats.org/officeDocument/2006/relationships/tags" Target="../tags/tag575.xml"/><Relationship Id="rId575" Type="http://schemas.openxmlformats.org/officeDocument/2006/relationships/tags" Target="../tags/tag574.xml"/><Relationship Id="rId574" Type="http://schemas.openxmlformats.org/officeDocument/2006/relationships/tags" Target="../tags/tag573.xml"/><Relationship Id="rId573" Type="http://schemas.openxmlformats.org/officeDocument/2006/relationships/tags" Target="../tags/tag572.xml"/><Relationship Id="rId572" Type="http://schemas.openxmlformats.org/officeDocument/2006/relationships/tags" Target="../tags/tag571.xml"/><Relationship Id="rId571" Type="http://schemas.openxmlformats.org/officeDocument/2006/relationships/tags" Target="../tags/tag570.xml"/><Relationship Id="rId570" Type="http://schemas.openxmlformats.org/officeDocument/2006/relationships/tags" Target="../tags/tag569.xml"/><Relationship Id="rId57" Type="http://schemas.openxmlformats.org/officeDocument/2006/relationships/tags" Target="../tags/tag56.xml"/><Relationship Id="rId569" Type="http://schemas.openxmlformats.org/officeDocument/2006/relationships/tags" Target="../tags/tag568.xml"/><Relationship Id="rId568" Type="http://schemas.openxmlformats.org/officeDocument/2006/relationships/tags" Target="../tags/tag567.xml"/><Relationship Id="rId567" Type="http://schemas.openxmlformats.org/officeDocument/2006/relationships/tags" Target="../tags/tag566.xml"/><Relationship Id="rId566" Type="http://schemas.openxmlformats.org/officeDocument/2006/relationships/tags" Target="../tags/tag565.xml"/><Relationship Id="rId565" Type="http://schemas.openxmlformats.org/officeDocument/2006/relationships/tags" Target="../tags/tag564.xml"/><Relationship Id="rId564" Type="http://schemas.openxmlformats.org/officeDocument/2006/relationships/tags" Target="../tags/tag563.xml"/><Relationship Id="rId563" Type="http://schemas.openxmlformats.org/officeDocument/2006/relationships/tags" Target="../tags/tag562.xml"/><Relationship Id="rId562" Type="http://schemas.openxmlformats.org/officeDocument/2006/relationships/tags" Target="../tags/tag561.xml"/><Relationship Id="rId561" Type="http://schemas.openxmlformats.org/officeDocument/2006/relationships/tags" Target="../tags/tag560.xml"/><Relationship Id="rId560" Type="http://schemas.openxmlformats.org/officeDocument/2006/relationships/tags" Target="../tags/tag559.xml"/><Relationship Id="rId56" Type="http://schemas.openxmlformats.org/officeDocument/2006/relationships/tags" Target="../tags/tag55.xml"/><Relationship Id="rId559" Type="http://schemas.openxmlformats.org/officeDocument/2006/relationships/tags" Target="../tags/tag558.xml"/><Relationship Id="rId558" Type="http://schemas.openxmlformats.org/officeDocument/2006/relationships/tags" Target="../tags/tag557.xml"/><Relationship Id="rId557" Type="http://schemas.openxmlformats.org/officeDocument/2006/relationships/tags" Target="../tags/tag556.xml"/><Relationship Id="rId556" Type="http://schemas.openxmlformats.org/officeDocument/2006/relationships/tags" Target="../tags/tag555.xml"/><Relationship Id="rId555" Type="http://schemas.openxmlformats.org/officeDocument/2006/relationships/tags" Target="../tags/tag554.xml"/><Relationship Id="rId554" Type="http://schemas.openxmlformats.org/officeDocument/2006/relationships/tags" Target="../tags/tag553.xml"/><Relationship Id="rId553" Type="http://schemas.openxmlformats.org/officeDocument/2006/relationships/tags" Target="../tags/tag552.xml"/><Relationship Id="rId552" Type="http://schemas.openxmlformats.org/officeDocument/2006/relationships/tags" Target="../tags/tag551.xml"/><Relationship Id="rId551" Type="http://schemas.openxmlformats.org/officeDocument/2006/relationships/tags" Target="../tags/tag550.xml"/><Relationship Id="rId550" Type="http://schemas.openxmlformats.org/officeDocument/2006/relationships/tags" Target="../tags/tag549.xml"/><Relationship Id="rId55" Type="http://schemas.openxmlformats.org/officeDocument/2006/relationships/tags" Target="../tags/tag54.xml"/><Relationship Id="rId549" Type="http://schemas.openxmlformats.org/officeDocument/2006/relationships/tags" Target="../tags/tag548.xml"/><Relationship Id="rId548" Type="http://schemas.openxmlformats.org/officeDocument/2006/relationships/tags" Target="../tags/tag547.xml"/><Relationship Id="rId547" Type="http://schemas.openxmlformats.org/officeDocument/2006/relationships/tags" Target="../tags/tag546.xml"/><Relationship Id="rId546" Type="http://schemas.openxmlformats.org/officeDocument/2006/relationships/tags" Target="../tags/tag545.xml"/><Relationship Id="rId545" Type="http://schemas.openxmlformats.org/officeDocument/2006/relationships/tags" Target="../tags/tag544.xml"/><Relationship Id="rId544" Type="http://schemas.openxmlformats.org/officeDocument/2006/relationships/tags" Target="../tags/tag543.xml"/><Relationship Id="rId543" Type="http://schemas.openxmlformats.org/officeDocument/2006/relationships/tags" Target="../tags/tag542.xml"/><Relationship Id="rId542" Type="http://schemas.openxmlformats.org/officeDocument/2006/relationships/tags" Target="../tags/tag541.xml"/><Relationship Id="rId541" Type="http://schemas.openxmlformats.org/officeDocument/2006/relationships/tags" Target="../tags/tag540.xml"/><Relationship Id="rId540" Type="http://schemas.openxmlformats.org/officeDocument/2006/relationships/tags" Target="../tags/tag539.xml"/><Relationship Id="rId54" Type="http://schemas.openxmlformats.org/officeDocument/2006/relationships/tags" Target="../tags/tag53.xml"/><Relationship Id="rId539" Type="http://schemas.openxmlformats.org/officeDocument/2006/relationships/tags" Target="../tags/tag538.xml"/><Relationship Id="rId538" Type="http://schemas.openxmlformats.org/officeDocument/2006/relationships/tags" Target="../tags/tag537.xml"/><Relationship Id="rId537" Type="http://schemas.openxmlformats.org/officeDocument/2006/relationships/tags" Target="../tags/tag536.xml"/><Relationship Id="rId536" Type="http://schemas.openxmlformats.org/officeDocument/2006/relationships/tags" Target="../tags/tag535.xml"/><Relationship Id="rId535" Type="http://schemas.openxmlformats.org/officeDocument/2006/relationships/tags" Target="../tags/tag534.xml"/><Relationship Id="rId534" Type="http://schemas.openxmlformats.org/officeDocument/2006/relationships/tags" Target="../tags/tag533.xml"/><Relationship Id="rId533" Type="http://schemas.openxmlformats.org/officeDocument/2006/relationships/tags" Target="../tags/tag532.xml"/><Relationship Id="rId532" Type="http://schemas.openxmlformats.org/officeDocument/2006/relationships/tags" Target="../tags/tag531.xml"/><Relationship Id="rId531" Type="http://schemas.openxmlformats.org/officeDocument/2006/relationships/tags" Target="../tags/tag530.xml"/><Relationship Id="rId530" Type="http://schemas.openxmlformats.org/officeDocument/2006/relationships/tags" Target="../tags/tag529.xml"/><Relationship Id="rId53" Type="http://schemas.openxmlformats.org/officeDocument/2006/relationships/tags" Target="../tags/tag52.xml"/><Relationship Id="rId529" Type="http://schemas.openxmlformats.org/officeDocument/2006/relationships/tags" Target="../tags/tag528.xml"/><Relationship Id="rId528" Type="http://schemas.openxmlformats.org/officeDocument/2006/relationships/tags" Target="../tags/tag527.xml"/><Relationship Id="rId527" Type="http://schemas.openxmlformats.org/officeDocument/2006/relationships/tags" Target="../tags/tag526.xml"/><Relationship Id="rId526" Type="http://schemas.openxmlformats.org/officeDocument/2006/relationships/tags" Target="../tags/tag525.xml"/><Relationship Id="rId525" Type="http://schemas.openxmlformats.org/officeDocument/2006/relationships/tags" Target="../tags/tag524.xml"/><Relationship Id="rId524" Type="http://schemas.openxmlformats.org/officeDocument/2006/relationships/tags" Target="../tags/tag523.xml"/><Relationship Id="rId523" Type="http://schemas.openxmlformats.org/officeDocument/2006/relationships/tags" Target="../tags/tag522.xml"/><Relationship Id="rId522" Type="http://schemas.openxmlformats.org/officeDocument/2006/relationships/tags" Target="../tags/tag521.xml"/><Relationship Id="rId521" Type="http://schemas.openxmlformats.org/officeDocument/2006/relationships/tags" Target="../tags/tag520.xml"/><Relationship Id="rId520" Type="http://schemas.openxmlformats.org/officeDocument/2006/relationships/tags" Target="../tags/tag519.xml"/><Relationship Id="rId52" Type="http://schemas.openxmlformats.org/officeDocument/2006/relationships/tags" Target="../tags/tag51.xml"/><Relationship Id="rId519" Type="http://schemas.openxmlformats.org/officeDocument/2006/relationships/tags" Target="../tags/tag518.xml"/><Relationship Id="rId518" Type="http://schemas.openxmlformats.org/officeDocument/2006/relationships/tags" Target="../tags/tag517.xml"/><Relationship Id="rId517" Type="http://schemas.openxmlformats.org/officeDocument/2006/relationships/tags" Target="../tags/tag516.xml"/><Relationship Id="rId516" Type="http://schemas.openxmlformats.org/officeDocument/2006/relationships/tags" Target="../tags/tag515.xml"/><Relationship Id="rId515" Type="http://schemas.openxmlformats.org/officeDocument/2006/relationships/tags" Target="../tags/tag514.xml"/><Relationship Id="rId514" Type="http://schemas.openxmlformats.org/officeDocument/2006/relationships/tags" Target="../tags/tag513.xml"/><Relationship Id="rId513" Type="http://schemas.openxmlformats.org/officeDocument/2006/relationships/tags" Target="../tags/tag512.xml"/><Relationship Id="rId512" Type="http://schemas.openxmlformats.org/officeDocument/2006/relationships/tags" Target="../tags/tag511.xml"/><Relationship Id="rId511" Type="http://schemas.openxmlformats.org/officeDocument/2006/relationships/tags" Target="../tags/tag510.xml"/><Relationship Id="rId510" Type="http://schemas.openxmlformats.org/officeDocument/2006/relationships/tags" Target="../tags/tag509.xml"/><Relationship Id="rId51" Type="http://schemas.openxmlformats.org/officeDocument/2006/relationships/tags" Target="../tags/tag50.xml"/><Relationship Id="rId509" Type="http://schemas.openxmlformats.org/officeDocument/2006/relationships/tags" Target="../tags/tag508.xml"/><Relationship Id="rId508" Type="http://schemas.openxmlformats.org/officeDocument/2006/relationships/tags" Target="../tags/tag507.xml"/><Relationship Id="rId507" Type="http://schemas.openxmlformats.org/officeDocument/2006/relationships/tags" Target="../tags/tag506.xml"/><Relationship Id="rId506" Type="http://schemas.openxmlformats.org/officeDocument/2006/relationships/tags" Target="../tags/tag505.xml"/><Relationship Id="rId505" Type="http://schemas.openxmlformats.org/officeDocument/2006/relationships/tags" Target="../tags/tag504.xml"/><Relationship Id="rId504" Type="http://schemas.openxmlformats.org/officeDocument/2006/relationships/tags" Target="../tags/tag503.xml"/><Relationship Id="rId503" Type="http://schemas.openxmlformats.org/officeDocument/2006/relationships/tags" Target="../tags/tag502.xml"/><Relationship Id="rId502" Type="http://schemas.openxmlformats.org/officeDocument/2006/relationships/tags" Target="../tags/tag501.xml"/><Relationship Id="rId501" Type="http://schemas.openxmlformats.org/officeDocument/2006/relationships/tags" Target="../tags/tag500.xml"/><Relationship Id="rId500" Type="http://schemas.openxmlformats.org/officeDocument/2006/relationships/tags" Target="../tags/tag499.xml"/><Relationship Id="rId50" Type="http://schemas.openxmlformats.org/officeDocument/2006/relationships/tags" Target="../tags/tag49.xml"/><Relationship Id="rId5" Type="http://schemas.openxmlformats.org/officeDocument/2006/relationships/tags" Target="../tags/tag4.xml"/><Relationship Id="rId499" Type="http://schemas.openxmlformats.org/officeDocument/2006/relationships/tags" Target="../tags/tag498.xml"/><Relationship Id="rId498" Type="http://schemas.openxmlformats.org/officeDocument/2006/relationships/tags" Target="../tags/tag497.xml"/><Relationship Id="rId497" Type="http://schemas.openxmlformats.org/officeDocument/2006/relationships/tags" Target="../tags/tag496.xml"/><Relationship Id="rId496" Type="http://schemas.openxmlformats.org/officeDocument/2006/relationships/tags" Target="../tags/tag495.xml"/><Relationship Id="rId495" Type="http://schemas.openxmlformats.org/officeDocument/2006/relationships/tags" Target="../tags/tag494.xml"/><Relationship Id="rId494" Type="http://schemas.openxmlformats.org/officeDocument/2006/relationships/tags" Target="../tags/tag493.xml"/><Relationship Id="rId493" Type="http://schemas.openxmlformats.org/officeDocument/2006/relationships/tags" Target="../tags/tag492.xml"/><Relationship Id="rId492" Type="http://schemas.openxmlformats.org/officeDocument/2006/relationships/tags" Target="../tags/tag491.xml"/><Relationship Id="rId491" Type="http://schemas.openxmlformats.org/officeDocument/2006/relationships/tags" Target="../tags/tag490.xml"/><Relationship Id="rId490" Type="http://schemas.openxmlformats.org/officeDocument/2006/relationships/tags" Target="../tags/tag489.xml"/><Relationship Id="rId49" Type="http://schemas.openxmlformats.org/officeDocument/2006/relationships/tags" Target="../tags/tag48.xml"/><Relationship Id="rId489" Type="http://schemas.openxmlformats.org/officeDocument/2006/relationships/tags" Target="../tags/tag488.xml"/><Relationship Id="rId488" Type="http://schemas.openxmlformats.org/officeDocument/2006/relationships/tags" Target="../tags/tag487.xml"/><Relationship Id="rId487" Type="http://schemas.openxmlformats.org/officeDocument/2006/relationships/tags" Target="../tags/tag486.xml"/><Relationship Id="rId486" Type="http://schemas.openxmlformats.org/officeDocument/2006/relationships/tags" Target="../tags/tag485.xml"/><Relationship Id="rId485" Type="http://schemas.openxmlformats.org/officeDocument/2006/relationships/tags" Target="../tags/tag484.xml"/><Relationship Id="rId484" Type="http://schemas.openxmlformats.org/officeDocument/2006/relationships/tags" Target="../tags/tag483.xml"/><Relationship Id="rId483" Type="http://schemas.openxmlformats.org/officeDocument/2006/relationships/tags" Target="../tags/tag482.xml"/><Relationship Id="rId482" Type="http://schemas.openxmlformats.org/officeDocument/2006/relationships/tags" Target="../tags/tag481.xml"/><Relationship Id="rId481" Type="http://schemas.openxmlformats.org/officeDocument/2006/relationships/tags" Target="../tags/tag480.xml"/><Relationship Id="rId480" Type="http://schemas.openxmlformats.org/officeDocument/2006/relationships/tags" Target="../tags/tag479.xml"/><Relationship Id="rId48" Type="http://schemas.openxmlformats.org/officeDocument/2006/relationships/tags" Target="../tags/tag47.xml"/><Relationship Id="rId479" Type="http://schemas.openxmlformats.org/officeDocument/2006/relationships/tags" Target="../tags/tag478.xml"/><Relationship Id="rId478" Type="http://schemas.openxmlformats.org/officeDocument/2006/relationships/tags" Target="../tags/tag477.xml"/><Relationship Id="rId477" Type="http://schemas.openxmlformats.org/officeDocument/2006/relationships/tags" Target="../tags/tag476.xml"/><Relationship Id="rId476" Type="http://schemas.openxmlformats.org/officeDocument/2006/relationships/tags" Target="../tags/tag475.xml"/><Relationship Id="rId475" Type="http://schemas.openxmlformats.org/officeDocument/2006/relationships/tags" Target="../tags/tag474.xml"/><Relationship Id="rId474" Type="http://schemas.openxmlformats.org/officeDocument/2006/relationships/tags" Target="../tags/tag473.xml"/><Relationship Id="rId473" Type="http://schemas.openxmlformats.org/officeDocument/2006/relationships/tags" Target="../tags/tag472.xml"/><Relationship Id="rId472" Type="http://schemas.openxmlformats.org/officeDocument/2006/relationships/tags" Target="../tags/tag471.xml"/><Relationship Id="rId471" Type="http://schemas.openxmlformats.org/officeDocument/2006/relationships/tags" Target="../tags/tag470.xml"/><Relationship Id="rId470" Type="http://schemas.openxmlformats.org/officeDocument/2006/relationships/tags" Target="../tags/tag469.xml"/><Relationship Id="rId47" Type="http://schemas.openxmlformats.org/officeDocument/2006/relationships/tags" Target="../tags/tag46.xml"/><Relationship Id="rId469" Type="http://schemas.openxmlformats.org/officeDocument/2006/relationships/tags" Target="../tags/tag468.xml"/><Relationship Id="rId468" Type="http://schemas.openxmlformats.org/officeDocument/2006/relationships/tags" Target="../tags/tag467.xml"/><Relationship Id="rId467" Type="http://schemas.openxmlformats.org/officeDocument/2006/relationships/tags" Target="../tags/tag466.xml"/><Relationship Id="rId466" Type="http://schemas.openxmlformats.org/officeDocument/2006/relationships/tags" Target="../tags/tag465.xml"/><Relationship Id="rId465" Type="http://schemas.openxmlformats.org/officeDocument/2006/relationships/tags" Target="../tags/tag464.xml"/><Relationship Id="rId464" Type="http://schemas.openxmlformats.org/officeDocument/2006/relationships/tags" Target="../tags/tag463.xml"/><Relationship Id="rId463" Type="http://schemas.openxmlformats.org/officeDocument/2006/relationships/tags" Target="../tags/tag462.xml"/><Relationship Id="rId462" Type="http://schemas.openxmlformats.org/officeDocument/2006/relationships/tags" Target="../tags/tag461.xml"/><Relationship Id="rId461" Type="http://schemas.openxmlformats.org/officeDocument/2006/relationships/tags" Target="../tags/tag460.xml"/><Relationship Id="rId460" Type="http://schemas.openxmlformats.org/officeDocument/2006/relationships/tags" Target="../tags/tag459.xml"/><Relationship Id="rId46" Type="http://schemas.openxmlformats.org/officeDocument/2006/relationships/tags" Target="../tags/tag45.xml"/><Relationship Id="rId459" Type="http://schemas.openxmlformats.org/officeDocument/2006/relationships/tags" Target="../tags/tag458.xml"/><Relationship Id="rId458" Type="http://schemas.openxmlformats.org/officeDocument/2006/relationships/tags" Target="../tags/tag457.xml"/><Relationship Id="rId457" Type="http://schemas.openxmlformats.org/officeDocument/2006/relationships/tags" Target="../tags/tag456.xml"/><Relationship Id="rId456" Type="http://schemas.openxmlformats.org/officeDocument/2006/relationships/tags" Target="../tags/tag455.xml"/><Relationship Id="rId455" Type="http://schemas.openxmlformats.org/officeDocument/2006/relationships/tags" Target="../tags/tag454.xml"/><Relationship Id="rId454" Type="http://schemas.openxmlformats.org/officeDocument/2006/relationships/tags" Target="../tags/tag453.xml"/><Relationship Id="rId453" Type="http://schemas.openxmlformats.org/officeDocument/2006/relationships/tags" Target="../tags/tag452.xml"/><Relationship Id="rId452" Type="http://schemas.openxmlformats.org/officeDocument/2006/relationships/tags" Target="../tags/tag451.xml"/><Relationship Id="rId451" Type="http://schemas.openxmlformats.org/officeDocument/2006/relationships/tags" Target="../tags/tag450.xml"/><Relationship Id="rId450" Type="http://schemas.openxmlformats.org/officeDocument/2006/relationships/tags" Target="../tags/tag449.xml"/><Relationship Id="rId45" Type="http://schemas.openxmlformats.org/officeDocument/2006/relationships/tags" Target="../tags/tag44.xml"/><Relationship Id="rId449" Type="http://schemas.openxmlformats.org/officeDocument/2006/relationships/tags" Target="../tags/tag448.xml"/><Relationship Id="rId448" Type="http://schemas.openxmlformats.org/officeDocument/2006/relationships/tags" Target="../tags/tag447.xml"/><Relationship Id="rId447" Type="http://schemas.openxmlformats.org/officeDocument/2006/relationships/tags" Target="../tags/tag446.xml"/><Relationship Id="rId446" Type="http://schemas.openxmlformats.org/officeDocument/2006/relationships/tags" Target="../tags/tag445.xml"/><Relationship Id="rId445" Type="http://schemas.openxmlformats.org/officeDocument/2006/relationships/tags" Target="../tags/tag444.xml"/><Relationship Id="rId444" Type="http://schemas.openxmlformats.org/officeDocument/2006/relationships/tags" Target="../tags/tag443.xml"/><Relationship Id="rId443" Type="http://schemas.openxmlformats.org/officeDocument/2006/relationships/tags" Target="../tags/tag442.xml"/><Relationship Id="rId442" Type="http://schemas.openxmlformats.org/officeDocument/2006/relationships/tags" Target="../tags/tag441.xml"/><Relationship Id="rId441" Type="http://schemas.openxmlformats.org/officeDocument/2006/relationships/tags" Target="../tags/tag440.xml"/><Relationship Id="rId440" Type="http://schemas.openxmlformats.org/officeDocument/2006/relationships/tags" Target="../tags/tag439.xml"/><Relationship Id="rId44" Type="http://schemas.openxmlformats.org/officeDocument/2006/relationships/tags" Target="../tags/tag43.xml"/><Relationship Id="rId439" Type="http://schemas.openxmlformats.org/officeDocument/2006/relationships/tags" Target="../tags/tag438.xml"/><Relationship Id="rId438" Type="http://schemas.openxmlformats.org/officeDocument/2006/relationships/tags" Target="../tags/tag437.xml"/><Relationship Id="rId437" Type="http://schemas.openxmlformats.org/officeDocument/2006/relationships/tags" Target="../tags/tag436.xml"/><Relationship Id="rId436" Type="http://schemas.openxmlformats.org/officeDocument/2006/relationships/tags" Target="../tags/tag435.xml"/><Relationship Id="rId435" Type="http://schemas.openxmlformats.org/officeDocument/2006/relationships/tags" Target="../tags/tag434.xml"/><Relationship Id="rId434" Type="http://schemas.openxmlformats.org/officeDocument/2006/relationships/tags" Target="../tags/tag433.xml"/><Relationship Id="rId433" Type="http://schemas.openxmlformats.org/officeDocument/2006/relationships/tags" Target="../tags/tag432.xml"/><Relationship Id="rId432" Type="http://schemas.openxmlformats.org/officeDocument/2006/relationships/tags" Target="../tags/tag431.xml"/><Relationship Id="rId431" Type="http://schemas.openxmlformats.org/officeDocument/2006/relationships/tags" Target="../tags/tag430.xml"/><Relationship Id="rId430" Type="http://schemas.openxmlformats.org/officeDocument/2006/relationships/tags" Target="../tags/tag429.xml"/><Relationship Id="rId43" Type="http://schemas.openxmlformats.org/officeDocument/2006/relationships/tags" Target="../tags/tag42.xml"/><Relationship Id="rId429" Type="http://schemas.openxmlformats.org/officeDocument/2006/relationships/tags" Target="../tags/tag428.xml"/><Relationship Id="rId428" Type="http://schemas.openxmlformats.org/officeDocument/2006/relationships/tags" Target="../tags/tag427.xml"/><Relationship Id="rId427" Type="http://schemas.openxmlformats.org/officeDocument/2006/relationships/tags" Target="../tags/tag426.xml"/><Relationship Id="rId426" Type="http://schemas.openxmlformats.org/officeDocument/2006/relationships/tags" Target="../tags/tag425.xml"/><Relationship Id="rId425" Type="http://schemas.openxmlformats.org/officeDocument/2006/relationships/tags" Target="../tags/tag424.xml"/><Relationship Id="rId424" Type="http://schemas.openxmlformats.org/officeDocument/2006/relationships/tags" Target="../tags/tag423.xml"/><Relationship Id="rId423" Type="http://schemas.openxmlformats.org/officeDocument/2006/relationships/tags" Target="../tags/tag422.xml"/><Relationship Id="rId422" Type="http://schemas.openxmlformats.org/officeDocument/2006/relationships/tags" Target="../tags/tag421.xml"/><Relationship Id="rId421" Type="http://schemas.openxmlformats.org/officeDocument/2006/relationships/tags" Target="../tags/tag420.xml"/><Relationship Id="rId420" Type="http://schemas.openxmlformats.org/officeDocument/2006/relationships/tags" Target="../tags/tag419.xml"/><Relationship Id="rId42" Type="http://schemas.openxmlformats.org/officeDocument/2006/relationships/tags" Target="../tags/tag41.xml"/><Relationship Id="rId419" Type="http://schemas.openxmlformats.org/officeDocument/2006/relationships/tags" Target="../tags/tag418.xml"/><Relationship Id="rId418" Type="http://schemas.openxmlformats.org/officeDocument/2006/relationships/tags" Target="../tags/tag417.xml"/><Relationship Id="rId417" Type="http://schemas.openxmlformats.org/officeDocument/2006/relationships/tags" Target="../tags/tag416.xml"/><Relationship Id="rId416" Type="http://schemas.openxmlformats.org/officeDocument/2006/relationships/tags" Target="../tags/tag415.xml"/><Relationship Id="rId415" Type="http://schemas.openxmlformats.org/officeDocument/2006/relationships/tags" Target="../tags/tag414.xml"/><Relationship Id="rId414" Type="http://schemas.openxmlformats.org/officeDocument/2006/relationships/tags" Target="../tags/tag413.xml"/><Relationship Id="rId413" Type="http://schemas.openxmlformats.org/officeDocument/2006/relationships/tags" Target="../tags/tag412.xml"/><Relationship Id="rId412" Type="http://schemas.openxmlformats.org/officeDocument/2006/relationships/tags" Target="../tags/tag411.xml"/><Relationship Id="rId411" Type="http://schemas.openxmlformats.org/officeDocument/2006/relationships/tags" Target="../tags/tag410.xml"/><Relationship Id="rId410" Type="http://schemas.openxmlformats.org/officeDocument/2006/relationships/tags" Target="../tags/tag409.xml"/><Relationship Id="rId41" Type="http://schemas.openxmlformats.org/officeDocument/2006/relationships/tags" Target="../tags/tag40.xml"/><Relationship Id="rId409" Type="http://schemas.openxmlformats.org/officeDocument/2006/relationships/tags" Target="../tags/tag408.xml"/><Relationship Id="rId408" Type="http://schemas.openxmlformats.org/officeDocument/2006/relationships/tags" Target="../tags/tag407.xml"/><Relationship Id="rId407" Type="http://schemas.openxmlformats.org/officeDocument/2006/relationships/tags" Target="../tags/tag406.xml"/><Relationship Id="rId406" Type="http://schemas.openxmlformats.org/officeDocument/2006/relationships/tags" Target="../tags/tag405.xml"/><Relationship Id="rId405" Type="http://schemas.openxmlformats.org/officeDocument/2006/relationships/tags" Target="../tags/tag404.xml"/><Relationship Id="rId404" Type="http://schemas.openxmlformats.org/officeDocument/2006/relationships/tags" Target="../tags/tag403.xml"/><Relationship Id="rId403" Type="http://schemas.openxmlformats.org/officeDocument/2006/relationships/tags" Target="../tags/tag402.xml"/><Relationship Id="rId402" Type="http://schemas.openxmlformats.org/officeDocument/2006/relationships/tags" Target="../tags/tag401.xml"/><Relationship Id="rId401" Type="http://schemas.openxmlformats.org/officeDocument/2006/relationships/tags" Target="../tags/tag400.xml"/><Relationship Id="rId400" Type="http://schemas.openxmlformats.org/officeDocument/2006/relationships/tags" Target="../tags/tag399.xml"/><Relationship Id="rId40" Type="http://schemas.openxmlformats.org/officeDocument/2006/relationships/tags" Target="../tags/tag39.xml"/><Relationship Id="rId4" Type="http://schemas.openxmlformats.org/officeDocument/2006/relationships/tags" Target="../tags/tag3.xml"/><Relationship Id="rId399" Type="http://schemas.openxmlformats.org/officeDocument/2006/relationships/tags" Target="../tags/tag398.xml"/><Relationship Id="rId398" Type="http://schemas.openxmlformats.org/officeDocument/2006/relationships/tags" Target="../tags/tag397.xml"/><Relationship Id="rId397" Type="http://schemas.openxmlformats.org/officeDocument/2006/relationships/tags" Target="../tags/tag396.xml"/><Relationship Id="rId396" Type="http://schemas.openxmlformats.org/officeDocument/2006/relationships/tags" Target="../tags/tag395.xml"/><Relationship Id="rId395" Type="http://schemas.openxmlformats.org/officeDocument/2006/relationships/tags" Target="../tags/tag394.xml"/><Relationship Id="rId394" Type="http://schemas.openxmlformats.org/officeDocument/2006/relationships/tags" Target="../tags/tag393.xml"/><Relationship Id="rId393" Type="http://schemas.openxmlformats.org/officeDocument/2006/relationships/tags" Target="../tags/tag392.xml"/><Relationship Id="rId392" Type="http://schemas.openxmlformats.org/officeDocument/2006/relationships/tags" Target="../tags/tag391.xml"/><Relationship Id="rId391" Type="http://schemas.openxmlformats.org/officeDocument/2006/relationships/tags" Target="../tags/tag390.xml"/><Relationship Id="rId390" Type="http://schemas.openxmlformats.org/officeDocument/2006/relationships/tags" Target="../tags/tag389.xml"/><Relationship Id="rId39" Type="http://schemas.openxmlformats.org/officeDocument/2006/relationships/tags" Target="../tags/tag38.xml"/><Relationship Id="rId389" Type="http://schemas.openxmlformats.org/officeDocument/2006/relationships/tags" Target="../tags/tag388.xml"/><Relationship Id="rId388" Type="http://schemas.openxmlformats.org/officeDocument/2006/relationships/tags" Target="../tags/tag387.xml"/><Relationship Id="rId387" Type="http://schemas.openxmlformats.org/officeDocument/2006/relationships/tags" Target="../tags/tag386.xml"/><Relationship Id="rId386" Type="http://schemas.openxmlformats.org/officeDocument/2006/relationships/tags" Target="../tags/tag385.xml"/><Relationship Id="rId385" Type="http://schemas.openxmlformats.org/officeDocument/2006/relationships/tags" Target="../tags/tag384.xml"/><Relationship Id="rId384" Type="http://schemas.openxmlformats.org/officeDocument/2006/relationships/tags" Target="../tags/tag383.xml"/><Relationship Id="rId383" Type="http://schemas.openxmlformats.org/officeDocument/2006/relationships/tags" Target="../tags/tag382.xml"/><Relationship Id="rId382" Type="http://schemas.openxmlformats.org/officeDocument/2006/relationships/tags" Target="../tags/tag381.xml"/><Relationship Id="rId381" Type="http://schemas.openxmlformats.org/officeDocument/2006/relationships/tags" Target="../tags/tag380.xml"/><Relationship Id="rId380" Type="http://schemas.openxmlformats.org/officeDocument/2006/relationships/tags" Target="../tags/tag379.xml"/><Relationship Id="rId38" Type="http://schemas.openxmlformats.org/officeDocument/2006/relationships/tags" Target="../tags/tag37.xml"/><Relationship Id="rId379" Type="http://schemas.openxmlformats.org/officeDocument/2006/relationships/tags" Target="../tags/tag378.xml"/><Relationship Id="rId378" Type="http://schemas.openxmlformats.org/officeDocument/2006/relationships/tags" Target="../tags/tag377.xml"/><Relationship Id="rId377" Type="http://schemas.openxmlformats.org/officeDocument/2006/relationships/tags" Target="../tags/tag376.xml"/><Relationship Id="rId376" Type="http://schemas.openxmlformats.org/officeDocument/2006/relationships/tags" Target="../tags/tag375.xml"/><Relationship Id="rId375" Type="http://schemas.openxmlformats.org/officeDocument/2006/relationships/tags" Target="../tags/tag374.xml"/><Relationship Id="rId374" Type="http://schemas.openxmlformats.org/officeDocument/2006/relationships/tags" Target="../tags/tag373.xml"/><Relationship Id="rId373" Type="http://schemas.openxmlformats.org/officeDocument/2006/relationships/tags" Target="../tags/tag372.xml"/><Relationship Id="rId372" Type="http://schemas.openxmlformats.org/officeDocument/2006/relationships/tags" Target="../tags/tag371.xml"/><Relationship Id="rId371" Type="http://schemas.openxmlformats.org/officeDocument/2006/relationships/tags" Target="../tags/tag370.xml"/><Relationship Id="rId370" Type="http://schemas.openxmlformats.org/officeDocument/2006/relationships/tags" Target="../tags/tag369.xml"/><Relationship Id="rId37" Type="http://schemas.openxmlformats.org/officeDocument/2006/relationships/tags" Target="../tags/tag36.xml"/><Relationship Id="rId369" Type="http://schemas.openxmlformats.org/officeDocument/2006/relationships/tags" Target="../tags/tag368.xml"/><Relationship Id="rId368" Type="http://schemas.openxmlformats.org/officeDocument/2006/relationships/tags" Target="../tags/tag367.xml"/><Relationship Id="rId367" Type="http://schemas.openxmlformats.org/officeDocument/2006/relationships/tags" Target="../tags/tag366.xml"/><Relationship Id="rId366" Type="http://schemas.openxmlformats.org/officeDocument/2006/relationships/tags" Target="../tags/tag365.xml"/><Relationship Id="rId365" Type="http://schemas.openxmlformats.org/officeDocument/2006/relationships/tags" Target="../tags/tag364.xml"/><Relationship Id="rId364" Type="http://schemas.openxmlformats.org/officeDocument/2006/relationships/tags" Target="../tags/tag363.xml"/><Relationship Id="rId363" Type="http://schemas.openxmlformats.org/officeDocument/2006/relationships/tags" Target="../tags/tag362.xml"/><Relationship Id="rId362" Type="http://schemas.openxmlformats.org/officeDocument/2006/relationships/tags" Target="../tags/tag361.xml"/><Relationship Id="rId361" Type="http://schemas.openxmlformats.org/officeDocument/2006/relationships/tags" Target="../tags/tag360.xml"/><Relationship Id="rId360" Type="http://schemas.openxmlformats.org/officeDocument/2006/relationships/tags" Target="../tags/tag359.xml"/><Relationship Id="rId36" Type="http://schemas.openxmlformats.org/officeDocument/2006/relationships/tags" Target="../tags/tag35.xml"/><Relationship Id="rId359" Type="http://schemas.openxmlformats.org/officeDocument/2006/relationships/tags" Target="../tags/tag358.xml"/><Relationship Id="rId358" Type="http://schemas.openxmlformats.org/officeDocument/2006/relationships/tags" Target="../tags/tag357.xml"/><Relationship Id="rId357" Type="http://schemas.openxmlformats.org/officeDocument/2006/relationships/tags" Target="../tags/tag356.xml"/><Relationship Id="rId356" Type="http://schemas.openxmlformats.org/officeDocument/2006/relationships/tags" Target="../tags/tag355.xml"/><Relationship Id="rId355" Type="http://schemas.openxmlformats.org/officeDocument/2006/relationships/tags" Target="../tags/tag354.xml"/><Relationship Id="rId354" Type="http://schemas.openxmlformats.org/officeDocument/2006/relationships/tags" Target="../tags/tag353.xml"/><Relationship Id="rId353" Type="http://schemas.openxmlformats.org/officeDocument/2006/relationships/tags" Target="../tags/tag352.xml"/><Relationship Id="rId352" Type="http://schemas.openxmlformats.org/officeDocument/2006/relationships/tags" Target="../tags/tag351.xml"/><Relationship Id="rId351" Type="http://schemas.openxmlformats.org/officeDocument/2006/relationships/tags" Target="../tags/tag350.xml"/><Relationship Id="rId350" Type="http://schemas.openxmlformats.org/officeDocument/2006/relationships/tags" Target="../tags/tag349.xml"/><Relationship Id="rId35" Type="http://schemas.openxmlformats.org/officeDocument/2006/relationships/tags" Target="../tags/tag34.xml"/><Relationship Id="rId349" Type="http://schemas.openxmlformats.org/officeDocument/2006/relationships/tags" Target="../tags/tag348.xml"/><Relationship Id="rId348" Type="http://schemas.openxmlformats.org/officeDocument/2006/relationships/tags" Target="../tags/tag347.xml"/><Relationship Id="rId347" Type="http://schemas.openxmlformats.org/officeDocument/2006/relationships/tags" Target="../tags/tag346.xml"/><Relationship Id="rId346" Type="http://schemas.openxmlformats.org/officeDocument/2006/relationships/tags" Target="../tags/tag345.xml"/><Relationship Id="rId345" Type="http://schemas.openxmlformats.org/officeDocument/2006/relationships/tags" Target="../tags/tag344.xml"/><Relationship Id="rId344" Type="http://schemas.openxmlformats.org/officeDocument/2006/relationships/tags" Target="../tags/tag343.xml"/><Relationship Id="rId343" Type="http://schemas.openxmlformats.org/officeDocument/2006/relationships/tags" Target="../tags/tag342.xml"/><Relationship Id="rId342" Type="http://schemas.openxmlformats.org/officeDocument/2006/relationships/tags" Target="../tags/tag341.xml"/><Relationship Id="rId341" Type="http://schemas.openxmlformats.org/officeDocument/2006/relationships/tags" Target="../tags/tag340.xml"/><Relationship Id="rId340" Type="http://schemas.openxmlformats.org/officeDocument/2006/relationships/tags" Target="../tags/tag339.xml"/><Relationship Id="rId34" Type="http://schemas.openxmlformats.org/officeDocument/2006/relationships/tags" Target="../tags/tag33.xml"/><Relationship Id="rId339" Type="http://schemas.openxmlformats.org/officeDocument/2006/relationships/tags" Target="../tags/tag338.xml"/><Relationship Id="rId338" Type="http://schemas.openxmlformats.org/officeDocument/2006/relationships/tags" Target="../tags/tag337.xml"/><Relationship Id="rId337" Type="http://schemas.openxmlformats.org/officeDocument/2006/relationships/tags" Target="../tags/tag336.xml"/><Relationship Id="rId336" Type="http://schemas.openxmlformats.org/officeDocument/2006/relationships/tags" Target="../tags/tag335.xml"/><Relationship Id="rId335" Type="http://schemas.openxmlformats.org/officeDocument/2006/relationships/tags" Target="../tags/tag334.xml"/><Relationship Id="rId334" Type="http://schemas.openxmlformats.org/officeDocument/2006/relationships/tags" Target="../tags/tag333.xml"/><Relationship Id="rId333" Type="http://schemas.openxmlformats.org/officeDocument/2006/relationships/tags" Target="../tags/tag332.xml"/><Relationship Id="rId332" Type="http://schemas.openxmlformats.org/officeDocument/2006/relationships/tags" Target="../tags/tag331.xml"/><Relationship Id="rId331" Type="http://schemas.openxmlformats.org/officeDocument/2006/relationships/tags" Target="../tags/tag330.xml"/><Relationship Id="rId330" Type="http://schemas.openxmlformats.org/officeDocument/2006/relationships/tags" Target="../tags/tag329.xml"/><Relationship Id="rId33" Type="http://schemas.openxmlformats.org/officeDocument/2006/relationships/tags" Target="../tags/tag32.xml"/><Relationship Id="rId329" Type="http://schemas.openxmlformats.org/officeDocument/2006/relationships/tags" Target="../tags/tag328.xml"/><Relationship Id="rId328" Type="http://schemas.openxmlformats.org/officeDocument/2006/relationships/tags" Target="../tags/tag327.xml"/><Relationship Id="rId327" Type="http://schemas.openxmlformats.org/officeDocument/2006/relationships/tags" Target="../tags/tag326.xml"/><Relationship Id="rId326" Type="http://schemas.openxmlformats.org/officeDocument/2006/relationships/tags" Target="../tags/tag325.xml"/><Relationship Id="rId325" Type="http://schemas.openxmlformats.org/officeDocument/2006/relationships/tags" Target="../tags/tag324.xml"/><Relationship Id="rId324" Type="http://schemas.openxmlformats.org/officeDocument/2006/relationships/tags" Target="../tags/tag323.xml"/><Relationship Id="rId323" Type="http://schemas.openxmlformats.org/officeDocument/2006/relationships/tags" Target="../tags/tag322.xml"/><Relationship Id="rId322" Type="http://schemas.openxmlformats.org/officeDocument/2006/relationships/tags" Target="../tags/tag321.xml"/><Relationship Id="rId321" Type="http://schemas.openxmlformats.org/officeDocument/2006/relationships/tags" Target="../tags/tag320.xml"/><Relationship Id="rId320" Type="http://schemas.openxmlformats.org/officeDocument/2006/relationships/tags" Target="../tags/tag319.xml"/><Relationship Id="rId32" Type="http://schemas.openxmlformats.org/officeDocument/2006/relationships/tags" Target="../tags/tag31.xml"/><Relationship Id="rId319" Type="http://schemas.openxmlformats.org/officeDocument/2006/relationships/tags" Target="../tags/tag318.xml"/><Relationship Id="rId318" Type="http://schemas.openxmlformats.org/officeDocument/2006/relationships/tags" Target="../tags/tag317.xml"/><Relationship Id="rId317" Type="http://schemas.openxmlformats.org/officeDocument/2006/relationships/tags" Target="../tags/tag316.xml"/><Relationship Id="rId316" Type="http://schemas.openxmlformats.org/officeDocument/2006/relationships/tags" Target="../tags/tag315.xml"/><Relationship Id="rId315" Type="http://schemas.openxmlformats.org/officeDocument/2006/relationships/tags" Target="../tags/tag314.xml"/><Relationship Id="rId314" Type="http://schemas.openxmlformats.org/officeDocument/2006/relationships/tags" Target="../tags/tag313.xml"/><Relationship Id="rId313" Type="http://schemas.openxmlformats.org/officeDocument/2006/relationships/tags" Target="../tags/tag312.xml"/><Relationship Id="rId312" Type="http://schemas.openxmlformats.org/officeDocument/2006/relationships/tags" Target="../tags/tag311.xml"/><Relationship Id="rId311" Type="http://schemas.openxmlformats.org/officeDocument/2006/relationships/tags" Target="../tags/tag310.xml"/><Relationship Id="rId310" Type="http://schemas.openxmlformats.org/officeDocument/2006/relationships/tags" Target="../tags/tag309.xml"/><Relationship Id="rId31" Type="http://schemas.openxmlformats.org/officeDocument/2006/relationships/tags" Target="../tags/tag30.xml"/><Relationship Id="rId309" Type="http://schemas.openxmlformats.org/officeDocument/2006/relationships/tags" Target="../tags/tag308.xml"/><Relationship Id="rId308" Type="http://schemas.openxmlformats.org/officeDocument/2006/relationships/tags" Target="../tags/tag307.xml"/><Relationship Id="rId307" Type="http://schemas.openxmlformats.org/officeDocument/2006/relationships/tags" Target="../tags/tag306.xml"/><Relationship Id="rId306" Type="http://schemas.openxmlformats.org/officeDocument/2006/relationships/tags" Target="../tags/tag305.xml"/><Relationship Id="rId305" Type="http://schemas.openxmlformats.org/officeDocument/2006/relationships/tags" Target="../tags/tag304.xml"/><Relationship Id="rId304" Type="http://schemas.openxmlformats.org/officeDocument/2006/relationships/tags" Target="../tags/tag303.xml"/><Relationship Id="rId303" Type="http://schemas.openxmlformats.org/officeDocument/2006/relationships/tags" Target="../tags/tag302.xml"/><Relationship Id="rId302" Type="http://schemas.openxmlformats.org/officeDocument/2006/relationships/tags" Target="../tags/tag301.xml"/><Relationship Id="rId301" Type="http://schemas.openxmlformats.org/officeDocument/2006/relationships/tags" Target="../tags/tag300.xml"/><Relationship Id="rId300" Type="http://schemas.openxmlformats.org/officeDocument/2006/relationships/tags" Target="../tags/tag299.xml"/><Relationship Id="rId30" Type="http://schemas.openxmlformats.org/officeDocument/2006/relationships/tags" Target="../tags/tag29.xml"/><Relationship Id="rId3" Type="http://schemas.openxmlformats.org/officeDocument/2006/relationships/tags" Target="../tags/tag2.xml"/><Relationship Id="rId299" Type="http://schemas.openxmlformats.org/officeDocument/2006/relationships/tags" Target="../tags/tag298.xml"/><Relationship Id="rId298" Type="http://schemas.openxmlformats.org/officeDocument/2006/relationships/tags" Target="../tags/tag297.xml"/><Relationship Id="rId297" Type="http://schemas.openxmlformats.org/officeDocument/2006/relationships/tags" Target="../tags/tag296.xml"/><Relationship Id="rId296" Type="http://schemas.openxmlformats.org/officeDocument/2006/relationships/tags" Target="../tags/tag295.xml"/><Relationship Id="rId295" Type="http://schemas.openxmlformats.org/officeDocument/2006/relationships/tags" Target="../tags/tag294.xml"/><Relationship Id="rId294" Type="http://schemas.openxmlformats.org/officeDocument/2006/relationships/tags" Target="../tags/tag293.xml"/><Relationship Id="rId293" Type="http://schemas.openxmlformats.org/officeDocument/2006/relationships/tags" Target="../tags/tag292.xml"/><Relationship Id="rId292" Type="http://schemas.openxmlformats.org/officeDocument/2006/relationships/tags" Target="../tags/tag291.xml"/><Relationship Id="rId291" Type="http://schemas.openxmlformats.org/officeDocument/2006/relationships/tags" Target="../tags/tag290.xml"/><Relationship Id="rId290" Type="http://schemas.openxmlformats.org/officeDocument/2006/relationships/tags" Target="../tags/tag289.xml"/><Relationship Id="rId29" Type="http://schemas.openxmlformats.org/officeDocument/2006/relationships/tags" Target="../tags/tag28.xml"/><Relationship Id="rId289" Type="http://schemas.openxmlformats.org/officeDocument/2006/relationships/tags" Target="../tags/tag288.xml"/><Relationship Id="rId288" Type="http://schemas.openxmlformats.org/officeDocument/2006/relationships/tags" Target="../tags/tag287.xml"/><Relationship Id="rId287" Type="http://schemas.openxmlformats.org/officeDocument/2006/relationships/tags" Target="../tags/tag286.xml"/><Relationship Id="rId286" Type="http://schemas.openxmlformats.org/officeDocument/2006/relationships/tags" Target="../tags/tag285.xml"/><Relationship Id="rId285" Type="http://schemas.openxmlformats.org/officeDocument/2006/relationships/tags" Target="../tags/tag284.xml"/><Relationship Id="rId284" Type="http://schemas.openxmlformats.org/officeDocument/2006/relationships/tags" Target="../tags/tag283.xml"/><Relationship Id="rId283" Type="http://schemas.openxmlformats.org/officeDocument/2006/relationships/tags" Target="../tags/tag282.xml"/><Relationship Id="rId282" Type="http://schemas.openxmlformats.org/officeDocument/2006/relationships/tags" Target="../tags/tag281.xml"/><Relationship Id="rId281" Type="http://schemas.openxmlformats.org/officeDocument/2006/relationships/tags" Target="../tags/tag280.xml"/><Relationship Id="rId280" Type="http://schemas.openxmlformats.org/officeDocument/2006/relationships/tags" Target="../tags/tag279.xml"/><Relationship Id="rId28" Type="http://schemas.openxmlformats.org/officeDocument/2006/relationships/tags" Target="../tags/tag27.xml"/><Relationship Id="rId279" Type="http://schemas.openxmlformats.org/officeDocument/2006/relationships/tags" Target="../tags/tag278.xml"/><Relationship Id="rId278" Type="http://schemas.openxmlformats.org/officeDocument/2006/relationships/tags" Target="../tags/tag277.xml"/><Relationship Id="rId277" Type="http://schemas.openxmlformats.org/officeDocument/2006/relationships/tags" Target="../tags/tag276.xml"/><Relationship Id="rId276" Type="http://schemas.openxmlformats.org/officeDocument/2006/relationships/tags" Target="../tags/tag275.xml"/><Relationship Id="rId275" Type="http://schemas.openxmlformats.org/officeDocument/2006/relationships/tags" Target="../tags/tag274.xml"/><Relationship Id="rId274" Type="http://schemas.openxmlformats.org/officeDocument/2006/relationships/tags" Target="../tags/tag273.xml"/><Relationship Id="rId273" Type="http://schemas.openxmlformats.org/officeDocument/2006/relationships/tags" Target="../tags/tag272.xml"/><Relationship Id="rId272" Type="http://schemas.openxmlformats.org/officeDocument/2006/relationships/tags" Target="../tags/tag271.xml"/><Relationship Id="rId271" Type="http://schemas.openxmlformats.org/officeDocument/2006/relationships/tags" Target="../tags/tag270.xml"/><Relationship Id="rId270" Type="http://schemas.openxmlformats.org/officeDocument/2006/relationships/tags" Target="../tags/tag269.xml"/><Relationship Id="rId27" Type="http://schemas.openxmlformats.org/officeDocument/2006/relationships/tags" Target="../tags/tag26.xml"/><Relationship Id="rId269" Type="http://schemas.openxmlformats.org/officeDocument/2006/relationships/tags" Target="../tags/tag268.xml"/><Relationship Id="rId268" Type="http://schemas.openxmlformats.org/officeDocument/2006/relationships/tags" Target="../tags/tag267.xml"/><Relationship Id="rId267" Type="http://schemas.openxmlformats.org/officeDocument/2006/relationships/tags" Target="../tags/tag266.xml"/><Relationship Id="rId266" Type="http://schemas.openxmlformats.org/officeDocument/2006/relationships/tags" Target="../tags/tag265.xml"/><Relationship Id="rId265" Type="http://schemas.openxmlformats.org/officeDocument/2006/relationships/tags" Target="../tags/tag264.xml"/><Relationship Id="rId264" Type="http://schemas.openxmlformats.org/officeDocument/2006/relationships/tags" Target="../tags/tag263.xml"/><Relationship Id="rId263" Type="http://schemas.openxmlformats.org/officeDocument/2006/relationships/tags" Target="../tags/tag262.xml"/><Relationship Id="rId262" Type="http://schemas.openxmlformats.org/officeDocument/2006/relationships/tags" Target="../tags/tag261.xml"/><Relationship Id="rId261" Type="http://schemas.openxmlformats.org/officeDocument/2006/relationships/tags" Target="../tags/tag260.xml"/><Relationship Id="rId260" Type="http://schemas.openxmlformats.org/officeDocument/2006/relationships/tags" Target="../tags/tag259.xml"/><Relationship Id="rId26" Type="http://schemas.openxmlformats.org/officeDocument/2006/relationships/tags" Target="../tags/tag25.xml"/><Relationship Id="rId259" Type="http://schemas.openxmlformats.org/officeDocument/2006/relationships/tags" Target="../tags/tag258.xml"/><Relationship Id="rId258" Type="http://schemas.openxmlformats.org/officeDocument/2006/relationships/tags" Target="../tags/tag257.xml"/><Relationship Id="rId257" Type="http://schemas.openxmlformats.org/officeDocument/2006/relationships/tags" Target="../tags/tag256.xml"/><Relationship Id="rId256" Type="http://schemas.openxmlformats.org/officeDocument/2006/relationships/tags" Target="../tags/tag255.xml"/><Relationship Id="rId255" Type="http://schemas.openxmlformats.org/officeDocument/2006/relationships/tags" Target="../tags/tag254.xml"/><Relationship Id="rId254" Type="http://schemas.openxmlformats.org/officeDocument/2006/relationships/tags" Target="../tags/tag253.xml"/><Relationship Id="rId253" Type="http://schemas.openxmlformats.org/officeDocument/2006/relationships/tags" Target="../tags/tag252.xml"/><Relationship Id="rId252" Type="http://schemas.openxmlformats.org/officeDocument/2006/relationships/tags" Target="../tags/tag251.xml"/><Relationship Id="rId251" Type="http://schemas.openxmlformats.org/officeDocument/2006/relationships/tags" Target="../tags/tag250.xml"/><Relationship Id="rId250" Type="http://schemas.openxmlformats.org/officeDocument/2006/relationships/tags" Target="../tags/tag249.xml"/><Relationship Id="rId25" Type="http://schemas.openxmlformats.org/officeDocument/2006/relationships/tags" Target="../tags/tag24.xml"/><Relationship Id="rId249" Type="http://schemas.openxmlformats.org/officeDocument/2006/relationships/tags" Target="../tags/tag248.xml"/><Relationship Id="rId248" Type="http://schemas.openxmlformats.org/officeDocument/2006/relationships/tags" Target="../tags/tag247.xml"/><Relationship Id="rId247" Type="http://schemas.openxmlformats.org/officeDocument/2006/relationships/tags" Target="../tags/tag246.xml"/><Relationship Id="rId246" Type="http://schemas.openxmlformats.org/officeDocument/2006/relationships/tags" Target="../tags/tag245.xml"/><Relationship Id="rId245" Type="http://schemas.openxmlformats.org/officeDocument/2006/relationships/tags" Target="../tags/tag244.xml"/><Relationship Id="rId244" Type="http://schemas.openxmlformats.org/officeDocument/2006/relationships/tags" Target="../tags/tag243.xml"/><Relationship Id="rId243" Type="http://schemas.openxmlformats.org/officeDocument/2006/relationships/tags" Target="../tags/tag242.xml"/><Relationship Id="rId242" Type="http://schemas.openxmlformats.org/officeDocument/2006/relationships/tags" Target="../tags/tag241.xml"/><Relationship Id="rId241" Type="http://schemas.openxmlformats.org/officeDocument/2006/relationships/tags" Target="../tags/tag240.xml"/><Relationship Id="rId240" Type="http://schemas.openxmlformats.org/officeDocument/2006/relationships/tags" Target="../tags/tag239.xml"/><Relationship Id="rId24" Type="http://schemas.openxmlformats.org/officeDocument/2006/relationships/tags" Target="../tags/tag23.xml"/><Relationship Id="rId239" Type="http://schemas.openxmlformats.org/officeDocument/2006/relationships/tags" Target="../tags/tag238.xml"/><Relationship Id="rId238" Type="http://schemas.openxmlformats.org/officeDocument/2006/relationships/tags" Target="../tags/tag237.xml"/><Relationship Id="rId237" Type="http://schemas.openxmlformats.org/officeDocument/2006/relationships/tags" Target="../tags/tag236.xml"/><Relationship Id="rId236" Type="http://schemas.openxmlformats.org/officeDocument/2006/relationships/tags" Target="../tags/tag235.xml"/><Relationship Id="rId235" Type="http://schemas.openxmlformats.org/officeDocument/2006/relationships/tags" Target="../tags/tag234.xml"/><Relationship Id="rId234" Type="http://schemas.openxmlformats.org/officeDocument/2006/relationships/tags" Target="../tags/tag233.xml"/><Relationship Id="rId233" Type="http://schemas.openxmlformats.org/officeDocument/2006/relationships/tags" Target="../tags/tag232.xml"/><Relationship Id="rId232" Type="http://schemas.openxmlformats.org/officeDocument/2006/relationships/tags" Target="../tags/tag231.xml"/><Relationship Id="rId231" Type="http://schemas.openxmlformats.org/officeDocument/2006/relationships/tags" Target="../tags/tag230.xml"/><Relationship Id="rId230" Type="http://schemas.openxmlformats.org/officeDocument/2006/relationships/tags" Target="../tags/tag229.xml"/><Relationship Id="rId23" Type="http://schemas.openxmlformats.org/officeDocument/2006/relationships/tags" Target="../tags/tag22.xml"/><Relationship Id="rId229" Type="http://schemas.openxmlformats.org/officeDocument/2006/relationships/tags" Target="../tags/tag228.xml"/><Relationship Id="rId228" Type="http://schemas.openxmlformats.org/officeDocument/2006/relationships/tags" Target="../tags/tag227.xml"/><Relationship Id="rId227" Type="http://schemas.openxmlformats.org/officeDocument/2006/relationships/tags" Target="../tags/tag226.xml"/><Relationship Id="rId226" Type="http://schemas.openxmlformats.org/officeDocument/2006/relationships/tags" Target="../tags/tag225.xml"/><Relationship Id="rId225" Type="http://schemas.openxmlformats.org/officeDocument/2006/relationships/tags" Target="../tags/tag224.xml"/><Relationship Id="rId224" Type="http://schemas.openxmlformats.org/officeDocument/2006/relationships/tags" Target="../tags/tag223.xml"/><Relationship Id="rId223" Type="http://schemas.openxmlformats.org/officeDocument/2006/relationships/tags" Target="../tags/tag222.xml"/><Relationship Id="rId222" Type="http://schemas.openxmlformats.org/officeDocument/2006/relationships/tags" Target="../tags/tag221.xml"/><Relationship Id="rId221" Type="http://schemas.openxmlformats.org/officeDocument/2006/relationships/tags" Target="../tags/tag220.xml"/><Relationship Id="rId220" Type="http://schemas.openxmlformats.org/officeDocument/2006/relationships/tags" Target="../tags/tag219.xml"/><Relationship Id="rId22" Type="http://schemas.openxmlformats.org/officeDocument/2006/relationships/tags" Target="../tags/tag21.xml"/><Relationship Id="rId219" Type="http://schemas.openxmlformats.org/officeDocument/2006/relationships/tags" Target="../tags/tag218.xml"/><Relationship Id="rId218" Type="http://schemas.openxmlformats.org/officeDocument/2006/relationships/tags" Target="../tags/tag217.xml"/><Relationship Id="rId217" Type="http://schemas.openxmlformats.org/officeDocument/2006/relationships/tags" Target="../tags/tag216.xml"/><Relationship Id="rId216" Type="http://schemas.openxmlformats.org/officeDocument/2006/relationships/tags" Target="../tags/tag215.xml"/><Relationship Id="rId215" Type="http://schemas.openxmlformats.org/officeDocument/2006/relationships/tags" Target="../tags/tag214.xml"/><Relationship Id="rId214" Type="http://schemas.openxmlformats.org/officeDocument/2006/relationships/tags" Target="../tags/tag213.xml"/><Relationship Id="rId213" Type="http://schemas.openxmlformats.org/officeDocument/2006/relationships/tags" Target="../tags/tag212.xml"/><Relationship Id="rId212" Type="http://schemas.openxmlformats.org/officeDocument/2006/relationships/tags" Target="../tags/tag211.xml"/><Relationship Id="rId211" Type="http://schemas.openxmlformats.org/officeDocument/2006/relationships/tags" Target="../tags/tag210.xml"/><Relationship Id="rId210" Type="http://schemas.openxmlformats.org/officeDocument/2006/relationships/tags" Target="../tags/tag209.xml"/><Relationship Id="rId21" Type="http://schemas.openxmlformats.org/officeDocument/2006/relationships/tags" Target="../tags/tag20.xml"/><Relationship Id="rId209" Type="http://schemas.openxmlformats.org/officeDocument/2006/relationships/tags" Target="../tags/tag208.xml"/><Relationship Id="rId208" Type="http://schemas.openxmlformats.org/officeDocument/2006/relationships/tags" Target="../tags/tag207.xml"/><Relationship Id="rId207" Type="http://schemas.openxmlformats.org/officeDocument/2006/relationships/tags" Target="../tags/tag206.xml"/><Relationship Id="rId206" Type="http://schemas.openxmlformats.org/officeDocument/2006/relationships/tags" Target="../tags/tag205.xml"/><Relationship Id="rId205" Type="http://schemas.openxmlformats.org/officeDocument/2006/relationships/tags" Target="../tags/tag204.xml"/><Relationship Id="rId204" Type="http://schemas.openxmlformats.org/officeDocument/2006/relationships/tags" Target="../tags/tag203.xml"/><Relationship Id="rId203" Type="http://schemas.openxmlformats.org/officeDocument/2006/relationships/tags" Target="../tags/tag202.xml"/><Relationship Id="rId202" Type="http://schemas.openxmlformats.org/officeDocument/2006/relationships/tags" Target="../tags/tag201.xml"/><Relationship Id="rId201" Type="http://schemas.openxmlformats.org/officeDocument/2006/relationships/tags" Target="../tags/tag200.xml"/><Relationship Id="rId200" Type="http://schemas.openxmlformats.org/officeDocument/2006/relationships/tags" Target="../tags/tag199.xml"/><Relationship Id="rId20" Type="http://schemas.openxmlformats.org/officeDocument/2006/relationships/tags" Target="../tags/tag19.xml"/><Relationship Id="rId2" Type="http://schemas.openxmlformats.org/officeDocument/2006/relationships/tags" Target="../tags/tag1.xml"/><Relationship Id="rId199" Type="http://schemas.openxmlformats.org/officeDocument/2006/relationships/tags" Target="../tags/tag198.xml"/><Relationship Id="rId198" Type="http://schemas.openxmlformats.org/officeDocument/2006/relationships/tags" Target="../tags/tag197.xml"/><Relationship Id="rId197" Type="http://schemas.openxmlformats.org/officeDocument/2006/relationships/tags" Target="../tags/tag196.xml"/><Relationship Id="rId196" Type="http://schemas.openxmlformats.org/officeDocument/2006/relationships/tags" Target="../tags/tag195.xml"/><Relationship Id="rId195" Type="http://schemas.openxmlformats.org/officeDocument/2006/relationships/tags" Target="../tags/tag194.xml"/><Relationship Id="rId194" Type="http://schemas.openxmlformats.org/officeDocument/2006/relationships/tags" Target="../tags/tag193.xml"/><Relationship Id="rId193" Type="http://schemas.openxmlformats.org/officeDocument/2006/relationships/tags" Target="../tags/tag192.xml"/><Relationship Id="rId192" Type="http://schemas.openxmlformats.org/officeDocument/2006/relationships/tags" Target="../tags/tag191.xml"/><Relationship Id="rId191" Type="http://schemas.openxmlformats.org/officeDocument/2006/relationships/tags" Target="../tags/tag190.xml"/><Relationship Id="rId190" Type="http://schemas.openxmlformats.org/officeDocument/2006/relationships/tags" Target="../tags/tag189.xml"/><Relationship Id="rId19" Type="http://schemas.openxmlformats.org/officeDocument/2006/relationships/tags" Target="../tags/tag18.xml"/><Relationship Id="rId189" Type="http://schemas.openxmlformats.org/officeDocument/2006/relationships/tags" Target="../tags/tag188.xml"/><Relationship Id="rId188" Type="http://schemas.openxmlformats.org/officeDocument/2006/relationships/tags" Target="../tags/tag187.xml"/><Relationship Id="rId187" Type="http://schemas.openxmlformats.org/officeDocument/2006/relationships/tags" Target="../tags/tag186.xml"/><Relationship Id="rId186" Type="http://schemas.openxmlformats.org/officeDocument/2006/relationships/tags" Target="../tags/tag185.xml"/><Relationship Id="rId185" Type="http://schemas.openxmlformats.org/officeDocument/2006/relationships/tags" Target="../tags/tag184.xml"/><Relationship Id="rId184" Type="http://schemas.openxmlformats.org/officeDocument/2006/relationships/tags" Target="../tags/tag183.xml"/><Relationship Id="rId183" Type="http://schemas.openxmlformats.org/officeDocument/2006/relationships/tags" Target="../tags/tag182.xml"/><Relationship Id="rId182" Type="http://schemas.openxmlformats.org/officeDocument/2006/relationships/tags" Target="../tags/tag181.xml"/><Relationship Id="rId181" Type="http://schemas.openxmlformats.org/officeDocument/2006/relationships/tags" Target="../tags/tag180.xml"/><Relationship Id="rId180" Type="http://schemas.openxmlformats.org/officeDocument/2006/relationships/tags" Target="../tags/tag179.xml"/><Relationship Id="rId18" Type="http://schemas.openxmlformats.org/officeDocument/2006/relationships/tags" Target="../tags/tag17.xml"/><Relationship Id="rId179" Type="http://schemas.openxmlformats.org/officeDocument/2006/relationships/tags" Target="../tags/tag178.xml"/><Relationship Id="rId178" Type="http://schemas.openxmlformats.org/officeDocument/2006/relationships/tags" Target="../tags/tag177.xml"/><Relationship Id="rId177" Type="http://schemas.openxmlformats.org/officeDocument/2006/relationships/tags" Target="../tags/tag176.xml"/><Relationship Id="rId176" Type="http://schemas.openxmlformats.org/officeDocument/2006/relationships/tags" Target="../tags/tag175.xml"/><Relationship Id="rId175" Type="http://schemas.openxmlformats.org/officeDocument/2006/relationships/tags" Target="../tags/tag174.xml"/><Relationship Id="rId174" Type="http://schemas.openxmlformats.org/officeDocument/2006/relationships/tags" Target="../tags/tag173.xml"/><Relationship Id="rId173" Type="http://schemas.openxmlformats.org/officeDocument/2006/relationships/tags" Target="../tags/tag172.xml"/><Relationship Id="rId172" Type="http://schemas.openxmlformats.org/officeDocument/2006/relationships/tags" Target="../tags/tag171.xml"/><Relationship Id="rId171" Type="http://schemas.openxmlformats.org/officeDocument/2006/relationships/tags" Target="../tags/tag170.xml"/><Relationship Id="rId170" Type="http://schemas.openxmlformats.org/officeDocument/2006/relationships/tags" Target="../tags/tag169.xml"/><Relationship Id="rId17" Type="http://schemas.openxmlformats.org/officeDocument/2006/relationships/tags" Target="../tags/tag16.xml"/><Relationship Id="rId169" Type="http://schemas.openxmlformats.org/officeDocument/2006/relationships/tags" Target="../tags/tag168.xml"/><Relationship Id="rId168" Type="http://schemas.openxmlformats.org/officeDocument/2006/relationships/tags" Target="../tags/tag167.xml"/><Relationship Id="rId167" Type="http://schemas.openxmlformats.org/officeDocument/2006/relationships/tags" Target="../tags/tag166.xml"/><Relationship Id="rId166" Type="http://schemas.openxmlformats.org/officeDocument/2006/relationships/tags" Target="../tags/tag165.xml"/><Relationship Id="rId165" Type="http://schemas.openxmlformats.org/officeDocument/2006/relationships/tags" Target="../tags/tag164.xml"/><Relationship Id="rId164" Type="http://schemas.openxmlformats.org/officeDocument/2006/relationships/tags" Target="../tags/tag163.xml"/><Relationship Id="rId163" Type="http://schemas.openxmlformats.org/officeDocument/2006/relationships/tags" Target="../tags/tag162.xml"/><Relationship Id="rId162" Type="http://schemas.openxmlformats.org/officeDocument/2006/relationships/tags" Target="../tags/tag161.xml"/><Relationship Id="rId161" Type="http://schemas.openxmlformats.org/officeDocument/2006/relationships/tags" Target="../tags/tag160.xml"/><Relationship Id="rId160" Type="http://schemas.openxmlformats.org/officeDocument/2006/relationships/tags" Target="../tags/tag159.xml"/><Relationship Id="rId16" Type="http://schemas.openxmlformats.org/officeDocument/2006/relationships/tags" Target="../tags/tag15.xml"/><Relationship Id="rId159" Type="http://schemas.openxmlformats.org/officeDocument/2006/relationships/tags" Target="../tags/tag158.xml"/><Relationship Id="rId158" Type="http://schemas.openxmlformats.org/officeDocument/2006/relationships/tags" Target="../tags/tag157.xml"/><Relationship Id="rId157" Type="http://schemas.openxmlformats.org/officeDocument/2006/relationships/tags" Target="../tags/tag156.xml"/><Relationship Id="rId156" Type="http://schemas.openxmlformats.org/officeDocument/2006/relationships/tags" Target="../tags/tag155.xml"/><Relationship Id="rId155" Type="http://schemas.openxmlformats.org/officeDocument/2006/relationships/tags" Target="../tags/tag154.xml"/><Relationship Id="rId154" Type="http://schemas.openxmlformats.org/officeDocument/2006/relationships/tags" Target="../tags/tag153.xml"/><Relationship Id="rId153" Type="http://schemas.openxmlformats.org/officeDocument/2006/relationships/tags" Target="../tags/tag152.xml"/><Relationship Id="rId152" Type="http://schemas.openxmlformats.org/officeDocument/2006/relationships/tags" Target="../tags/tag151.xml"/><Relationship Id="rId151" Type="http://schemas.openxmlformats.org/officeDocument/2006/relationships/tags" Target="../tags/tag150.xml"/><Relationship Id="rId150" Type="http://schemas.openxmlformats.org/officeDocument/2006/relationships/tags" Target="../tags/tag149.xml"/><Relationship Id="rId15" Type="http://schemas.openxmlformats.org/officeDocument/2006/relationships/tags" Target="../tags/tag14.xml"/><Relationship Id="rId149" Type="http://schemas.openxmlformats.org/officeDocument/2006/relationships/tags" Target="../tags/tag148.xml"/><Relationship Id="rId148" Type="http://schemas.openxmlformats.org/officeDocument/2006/relationships/tags" Target="../tags/tag147.xml"/><Relationship Id="rId147" Type="http://schemas.openxmlformats.org/officeDocument/2006/relationships/tags" Target="../tags/tag146.xml"/><Relationship Id="rId146" Type="http://schemas.openxmlformats.org/officeDocument/2006/relationships/tags" Target="../tags/tag145.xml"/><Relationship Id="rId145" Type="http://schemas.openxmlformats.org/officeDocument/2006/relationships/tags" Target="../tags/tag144.xml"/><Relationship Id="rId144" Type="http://schemas.openxmlformats.org/officeDocument/2006/relationships/tags" Target="../tags/tag143.xml"/><Relationship Id="rId143" Type="http://schemas.openxmlformats.org/officeDocument/2006/relationships/tags" Target="../tags/tag142.xml"/><Relationship Id="rId142" Type="http://schemas.openxmlformats.org/officeDocument/2006/relationships/tags" Target="../tags/tag141.xml"/><Relationship Id="rId141" Type="http://schemas.openxmlformats.org/officeDocument/2006/relationships/tags" Target="../tags/tag140.xml"/><Relationship Id="rId140" Type="http://schemas.openxmlformats.org/officeDocument/2006/relationships/tags" Target="../tags/tag139.xml"/><Relationship Id="rId14" Type="http://schemas.openxmlformats.org/officeDocument/2006/relationships/tags" Target="../tags/tag13.xml"/><Relationship Id="rId139" Type="http://schemas.openxmlformats.org/officeDocument/2006/relationships/tags" Target="../tags/tag138.xml"/><Relationship Id="rId138" Type="http://schemas.openxmlformats.org/officeDocument/2006/relationships/tags" Target="../tags/tag137.xml"/><Relationship Id="rId137" Type="http://schemas.openxmlformats.org/officeDocument/2006/relationships/tags" Target="../tags/tag136.xml"/><Relationship Id="rId136" Type="http://schemas.openxmlformats.org/officeDocument/2006/relationships/tags" Target="../tags/tag135.xml"/><Relationship Id="rId135" Type="http://schemas.openxmlformats.org/officeDocument/2006/relationships/tags" Target="../tags/tag134.xml"/><Relationship Id="rId134" Type="http://schemas.openxmlformats.org/officeDocument/2006/relationships/tags" Target="../tags/tag133.xml"/><Relationship Id="rId133" Type="http://schemas.openxmlformats.org/officeDocument/2006/relationships/tags" Target="../tags/tag132.xml"/><Relationship Id="rId132" Type="http://schemas.openxmlformats.org/officeDocument/2006/relationships/tags" Target="../tags/tag131.xml"/><Relationship Id="rId131" Type="http://schemas.openxmlformats.org/officeDocument/2006/relationships/tags" Target="../tags/tag130.xml"/><Relationship Id="rId130" Type="http://schemas.openxmlformats.org/officeDocument/2006/relationships/tags" Target="../tags/tag129.xml"/><Relationship Id="rId13" Type="http://schemas.openxmlformats.org/officeDocument/2006/relationships/tags" Target="../tags/tag12.xml"/><Relationship Id="rId129" Type="http://schemas.openxmlformats.org/officeDocument/2006/relationships/tags" Target="../tags/tag128.xml"/><Relationship Id="rId128" Type="http://schemas.openxmlformats.org/officeDocument/2006/relationships/tags" Target="../tags/tag127.xml"/><Relationship Id="rId127" Type="http://schemas.openxmlformats.org/officeDocument/2006/relationships/tags" Target="../tags/tag126.xml"/><Relationship Id="rId126" Type="http://schemas.openxmlformats.org/officeDocument/2006/relationships/tags" Target="../tags/tag125.xml"/><Relationship Id="rId125" Type="http://schemas.openxmlformats.org/officeDocument/2006/relationships/tags" Target="../tags/tag124.xml"/><Relationship Id="rId124" Type="http://schemas.openxmlformats.org/officeDocument/2006/relationships/tags" Target="../tags/tag123.xml"/><Relationship Id="rId123" Type="http://schemas.openxmlformats.org/officeDocument/2006/relationships/tags" Target="../tags/tag122.xml"/><Relationship Id="rId122" Type="http://schemas.openxmlformats.org/officeDocument/2006/relationships/tags" Target="../tags/tag121.xml"/><Relationship Id="rId121" Type="http://schemas.openxmlformats.org/officeDocument/2006/relationships/tags" Target="../tags/tag120.xml"/><Relationship Id="rId120" Type="http://schemas.openxmlformats.org/officeDocument/2006/relationships/tags" Target="../tags/tag119.xml"/><Relationship Id="rId12" Type="http://schemas.openxmlformats.org/officeDocument/2006/relationships/tags" Target="../tags/tag11.xml"/><Relationship Id="rId119" Type="http://schemas.openxmlformats.org/officeDocument/2006/relationships/tags" Target="../tags/tag118.xml"/><Relationship Id="rId118" Type="http://schemas.openxmlformats.org/officeDocument/2006/relationships/tags" Target="../tags/tag117.xml"/><Relationship Id="rId117" Type="http://schemas.openxmlformats.org/officeDocument/2006/relationships/tags" Target="../tags/tag116.xml"/><Relationship Id="rId116" Type="http://schemas.openxmlformats.org/officeDocument/2006/relationships/tags" Target="../tags/tag115.xml"/><Relationship Id="rId115" Type="http://schemas.openxmlformats.org/officeDocument/2006/relationships/tags" Target="../tags/tag114.xml"/><Relationship Id="rId114" Type="http://schemas.openxmlformats.org/officeDocument/2006/relationships/tags" Target="../tags/tag113.xml"/><Relationship Id="rId113" Type="http://schemas.openxmlformats.org/officeDocument/2006/relationships/tags" Target="../tags/tag112.xml"/><Relationship Id="rId112" Type="http://schemas.openxmlformats.org/officeDocument/2006/relationships/tags" Target="../tags/tag111.xml"/><Relationship Id="rId111" Type="http://schemas.openxmlformats.org/officeDocument/2006/relationships/tags" Target="../tags/tag110.xml"/><Relationship Id="rId110" Type="http://schemas.openxmlformats.org/officeDocument/2006/relationships/tags" Target="../tags/tag109.xml"/><Relationship Id="rId11" Type="http://schemas.openxmlformats.org/officeDocument/2006/relationships/tags" Target="../tags/tag10.xml"/><Relationship Id="rId109" Type="http://schemas.openxmlformats.org/officeDocument/2006/relationships/tags" Target="../tags/tag108.xml"/><Relationship Id="rId108" Type="http://schemas.openxmlformats.org/officeDocument/2006/relationships/tags" Target="../tags/tag107.xml"/><Relationship Id="rId107" Type="http://schemas.openxmlformats.org/officeDocument/2006/relationships/tags" Target="../tags/tag106.xml"/><Relationship Id="rId106" Type="http://schemas.openxmlformats.org/officeDocument/2006/relationships/tags" Target="../tags/tag105.xml"/><Relationship Id="rId105" Type="http://schemas.openxmlformats.org/officeDocument/2006/relationships/tags" Target="../tags/tag104.xml"/><Relationship Id="rId104" Type="http://schemas.openxmlformats.org/officeDocument/2006/relationships/tags" Target="../tags/tag103.xml"/><Relationship Id="rId103" Type="http://schemas.openxmlformats.org/officeDocument/2006/relationships/tags" Target="../tags/tag102.xml"/><Relationship Id="rId102" Type="http://schemas.openxmlformats.org/officeDocument/2006/relationships/tags" Target="../tags/tag101.xml"/><Relationship Id="rId101" Type="http://schemas.openxmlformats.org/officeDocument/2006/relationships/tags" Target="../tags/tag100.xml"/><Relationship Id="rId100" Type="http://schemas.openxmlformats.org/officeDocument/2006/relationships/tags" Target="../tags/tag99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1321.xml"/><Relationship Id="rId4" Type="http://schemas.openxmlformats.org/officeDocument/2006/relationships/tags" Target="../tags/tag1320.xml"/><Relationship Id="rId3" Type="http://schemas.openxmlformats.org/officeDocument/2006/relationships/tags" Target="../tags/tag1319.xml"/><Relationship Id="rId2" Type="http://schemas.openxmlformats.org/officeDocument/2006/relationships/tags" Target="../tags/tag131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9" Type="http://schemas.openxmlformats.org/officeDocument/2006/relationships/tags" Target="../tags/tag1419.xml"/><Relationship Id="rId98" Type="http://schemas.openxmlformats.org/officeDocument/2006/relationships/tags" Target="../tags/tag1418.xml"/><Relationship Id="rId97" Type="http://schemas.openxmlformats.org/officeDocument/2006/relationships/tags" Target="../tags/tag1417.xml"/><Relationship Id="rId96" Type="http://schemas.openxmlformats.org/officeDocument/2006/relationships/tags" Target="../tags/tag1416.xml"/><Relationship Id="rId95" Type="http://schemas.openxmlformats.org/officeDocument/2006/relationships/tags" Target="../tags/tag1415.xml"/><Relationship Id="rId94" Type="http://schemas.openxmlformats.org/officeDocument/2006/relationships/tags" Target="../tags/tag1414.xml"/><Relationship Id="rId93" Type="http://schemas.openxmlformats.org/officeDocument/2006/relationships/tags" Target="../tags/tag1413.xml"/><Relationship Id="rId92" Type="http://schemas.openxmlformats.org/officeDocument/2006/relationships/tags" Target="../tags/tag1412.xml"/><Relationship Id="rId91" Type="http://schemas.openxmlformats.org/officeDocument/2006/relationships/tags" Target="../tags/tag1411.xml"/><Relationship Id="rId90" Type="http://schemas.openxmlformats.org/officeDocument/2006/relationships/tags" Target="../tags/tag1410.xml"/><Relationship Id="rId9" Type="http://schemas.openxmlformats.org/officeDocument/2006/relationships/tags" Target="../tags/tag1329.xml"/><Relationship Id="rId89" Type="http://schemas.openxmlformats.org/officeDocument/2006/relationships/tags" Target="../tags/tag1409.xml"/><Relationship Id="rId88" Type="http://schemas.openxmlformats.org/officeDocument/2006/relationships/tags" Target="../tags/tag1408.xml"/><Relationship Id="rId87" Type="http://schemas.openxmlformats.org/officeDocument/2006/relationships/tags" Target="../tags/tag1407.xml"/><Relationship Id="rId86" Type="http://schemas.openxmlformats.org/officeDocument/2006/relationships/tags" Target="../tags/tag1406.xml"/><Relationship Id="rId85" Type="http://schemas.openxmlformats.org/officeDocument/2006/relationships/tags" Target="../tags/tag1405.xml"/><Relationship Id="rId84" Type="http://schemas.openxmlformats.org/officeDocument/2006/relationships/tags" Target="../tags/tag1404.xml"/><Relationship Id="rId83" Type="http://schemas.openxmlformats.org/officeDocument/2006/relationships/tags" Target="../tags/tag1403.xml"/><Relationship Id="rId82" Type="http://schemas.openxmlformats.org/officeDocument/2006/relationships/tags" Target="../tags/tag1402.xml"/><Relationship Id="rId81" Type="http://schemas.openxmlformats.org/officeDocument/2006/relationships/tags" Target="../tags/tag1401.xml"/><Relationship Id="rId80" Type="http://schemas.openxmlformats.org/officeDocument/2006/relationships/tags" Target="../tags/tag1400.xml"/><Relationship Id="rId8" Type="http://schemas.openxmlformats.org/officeDocument/2006/relationships/tags" Target="../tags/tag1328.xml"/><Relationship Id="rId79" Type="http://schemas.openxmlformats.org/officeDocument/2006/relationships/tags" Target="../tags/tag1399.xml"/><Relationship Id="rId78" Type="http://schemas.openxmlformats.org/officeDocument/2006/relationships/tags" Target="../tags/tag1398.xml"/><Relationship Id="rId77" Type="http://schemas.openxmlformats.org/officeDocument/2006/relationships/tags" Target="../tags/tag1397.xml"/><Relationship Id="rId76" Type="http://schemas.openxmlformats.org/officeDocument/2006/relationships/tags" Target="../tags/tag1396.xml"/><Relationship Id="rId75" Type="http://schemas.openxmlformats.org/officeDocument/2006/relationships/tags" Target="../tags/tag1395.xml"/><Relationship Id="rId74" Type="http://schemas.openxmlformats.org/officeDocument/2006/relationships/tags" Target="../tags/tag1394.xml"/><Relationship Id="rId73" Type="http://schemas.openxmlformats.org/officeDocument/2006/relationships/tags" Target="../tags/tag1393.xml"/><Relationship Id="rId72" Type="http://schemas.openxmlformats.org/officeDocument/2006/relationships/tags" Target="../tags/tag1392.xml"/><Relationship Id="rId71" Type="http://schemas.openxmlformats.org/officeDocument/2006/relationships/tags" Target="../tags/tag1391.xml"/><Relationship Id="rId70" Type="http://schemas.openxmlformats.org/officeDocument/2006/relationships/tags" Target="../tags/tag1390.xml"/><Relationship Id="rId7" Type="http://schemas.openxmlformats.org/officeDocument/2006/relationships/tags" Target="../tags/tag1327.xml"/><Relationship Id="rId69" Type="http://schemas.openxmlformats.org/officeDocument/2006/relationships/tags" Target="../tags/tag1389.xml"/><Relationship Id="rId68" Type="http://schemas.openxmlformats.org/officeDocument/2006/relationships/tags" Target="../tags/tag1388.xml"/><Relationship Id="rId67" Type="http://schemas.openxmlformats.org/officeDocument/2006/relationships/tags" Target="../tags/tag1387.xml"/><Relationship Id="rId66" Type="http://schemas.openxmlformats.org/officeDocument/2006/relationships/tags" Target="../tags/tag1386.xml"/><Relationship Id="rId65" Type="http://schemas.openxmlformats.org/officeDocument/2006/relationships/tags" Target="../tags/tag1385.xml"/><Relationship Id="rId64" Type="http://schemas.openxmlformats.org/officeDocument/2006/relationships/tags" Target="../tags/tag1384.xml"/><Relationship Id="rId63" Type="http://schemas.openxmlformats.org/officeDocument/2006/relationships/tags" Target="../tags/tag1383.xml"/><Relationship Id="rId62" Type="http://schemas.openxmlformats.org/officeDocument/2006/relationships/tags" Target="../tags/tag1382.xml"/><Relationship Id="rId61" Type="http://schemas.openxmlformats.org/officeDocument/2006/relationships/tags" Target="../tags/tag1381.xml"/><Relationship Id="rId60" Type="http://schemas.openxmlformats.org/officeDocument/2006/relationships/tags" Target="../tags/tag1380.xml"/><Relationship Id="rId6" Type="http://schemas.openxmlformats.org/officeDocument/2006/relationships/tags" Target="../tags/tag1326.xml"/><Relationship Id="rId59" Type="http://schemas.openxmlformats.org/officeDocument/2006/relationships/tags" Target="../tags/tag1379.xml"/><Relationship Id="rId58" Type="http://schemas.openxmlformats.org/officeDocument/2006/relationships/tags" Target="../tags/tag1378.xml"/><Relationship Id="rId57" Type="http://schemas.openxmlformats.org/officeDocument/2006/relationships/tags" Target="../tags/tag1377.xml"/><Relationship Id="rId56" Type="http://schemas.openxmlformats.org/officeDocument/2006/relationships/tags" Target="../tags/tag1376.xml"/><Relationship Id="rId55" Type="http://schemas.openxmlformats.org/officeDocument/2006/relationships/tags" Target="../tags/tag1375.xml"/><Relationship Id="rId54" Type="http://schemas.openxmlformats.org/officeDocument/2006/relationships/tags" Target="../tags/tag1374.xml"/><Relationship Id="rId53" Type="http://schemas.openxmlformats.org/officeDocument/2006/relationships/tags" Target="../tags/tag1373.xml"/><Relationship Id="rId52" Type="http://schemas.openxmlformats.org/officeDocument/2006/relationships/tags" Target="../tags/tag1372.xml"/><Relationship Id="rId51" Type="http://schemas.openxmlformats.org/officeDocument/2006/relationships/tags" Target="../tags/tag1371.xml"/><Relationship Id="rId50" Type="http://schemas.openxmlformats.org/officeDocument/2006/relationships/tags" Target="../tags/tag1370.xml"/><Relationship Id="rId5" Type="http://schemas.openxmlformats.org/officeDocument/2006/relationships/tags" Target="../tags/tag1325.xml"/><Relationship Id="rId49" Type="http://schemas.openxmlformats.org/officeDocument/2006/relationships/tags" Target="../tags/tag1369.xml"/><Relationship Id="rId48" Type="http://schemas.openxmlformats.org/officeDocument/2006/relationships/tags" Target="../tags/tag1368.xml"/><Relationship Id="rId47" Type="http://schemas.openxmlformats.org/officeDocument/2006/relationships/tags" Target="../tags/tag1367.xml"/><Relationship Id="rId46" Type="http://schemas.openxmlformats.org/officeDocument/2006/relationships/tags" Target="../tags/tag1366.xml"/><Relationship Id="rId45" Type="http://schemas.openxmlformats.org/officeDocument/2006/relationships/tags" Target="../tags/tag1365.xml"/><Relationship Id="rId44" Type="http://schemas.openxmlformats.org/officeDocument/2006/relationships/tags" Target="../tags/tag1364.xml"/><Relationship Id="rId43" Type="http://schemas.openxmlformats.org/officeDocument/2006/relationships/tags" Target="../tags/tag1363.xml"/><Relationship Id="rId42" Type="http://schemas.openxmlformats.org/officeDocument/2006/relationships/tags" Target="../tags/tag1362.xml"/><Relationship Id="rId41" Type="http://schemas.openxmlformats.org/officeDocument/2006/relationships/tags" Target="../tags/tag1361.xml"/><Relationship Id="rId40" Type="http://schemas.openxmlformats.org/officeDocument/2006/relationships/tags" Target="../tags/tag1360.xml"/><Relationship Id="rId4" Type="http://schemas.openxmlformats.org/officeDocument/2006/relationships/tags" Target="../tags/tag1324.xml"/><Relationship Id="rId39" Type="http://schemas.openxmlformats.org/officeDocument/2006/relationships/tags" Target="../tags/tag1359.xml"/><Relationship Id="rId38" Type="http://schemas.openxmlformats.org/officeDocument/2006/relationships/tags" Target="../tags/tag1358.xml"/><Relationship Id="rId37" Type="http://schemas.openxmlformats.org/officeDocument/2006/relationships/tags" Target="../tags/tag1357.xml"/><Relationship Id="rId36" Type="http://schemas.openxmlformats.org/officeDocument/2006/relationships/tags" Target="../tags/tag1356.xml"/><Relationship Id="rId35" Type="http://schemas.openxmlformats.org/officeDocument/2006/relationships/tags" Target="../tags/tag1355.xml"/><Relationship Id="rId34" Type="http://schemas.openxmlformats.org/officeDocument/2006/relationships/tags" Target="../tags/tag1354.xml"/><Relationship Id="rId33" Type="http://schemas.openxmlformats.org/officeDocument/2006/relationships/tags" Target="../tags/tag1353.xml"/><Relationship Id="rId32" Type="http://schemas.openxmlformats.org/officeDocument/2006/relationships/tags" Target="../tags/tag1352.xml"/><Relationship Id="rId31" Type="http://schemas.openxmlformats.org/officeDocument/2006/relationships/tags" Target="../tags/tag1351.xml"/><Relationship Id="rId30" Type="http://schemas.openxmlformats.org/officeDocument/2006/relationships/tags" Target="../tags/tag1350.xml"/><Relationship Id="rId3" Type="http://schemas.openxmlformats.org/officeDocument/2006/relationships/tags" Target="../tags/tag1323.xml"/><Relationship Id="rId29" Type="http://schemas.openxmlformats.org/officeDocument/2006/relationships/tags" Target="../tags/tag1349.xml"/><Relationship Id="rId28" Type="http://schemas.openxmlformats.org/officeDocument/2006/relationships/tags" Target="../tags/tag1348.xml"/><Relationship Id="rId27" Type="http://schemas.openxmlformats.org/officeDocument/2006/relationships/tags" Target="../tags/tag1347.xml"/><Relationship Id="rId26" Type="http://schemas.openxmlformats.org/officeDocument/2006/relationships/tags" Target="../tags/tag1346.xml"/><Relationship Id="rId25" Type="http://schemas.openxmlformats.org/officeDocument/2006/relationships/tags" Target="../tags/tag1345.xml"/><Relationship Id="rId24" Type="http://schemas.openxmlformats.org/officeDocument/2006/relationships/tags" Target="../tags/tag1344.xml"/><Relationship Id="rId23" Type="http://schemas.openxmlformats.org/officeDocument/2006/relationships/tags" Target="../tags/tag1343.xml"/><Relationship Id="rId22" Type="http://schemas.openxmlformats.org/officeDocument/2006/relationships/tags" Target="../tags/tag1342.xml"/><Relationship Id="rId21" Type="http://schemas.openxmlformats.org/officeDocument/2006/relationships/tags" Target="../tags/tag1341.xml"/><Relationship Id="rId20" Type="http://schemas.openxmlformats.org/officeDocument/2006/relationships/tags" Target="../tags/tag1340.xml"/><Relationship Id="rId2" Type="http://schemas.openxmlformats.org/officeDocument/2006/relationships/tags" Target="../tags/tag1322.xml"/><Relationship Id="rId19" Type="http://schemas.openxmlformats.org/officeDocument/2006/relationships/tags" Target="../tags/tag1339.xml"/><Relationship Id="rId185" Type="http://schemas.openxmlformats.org/officeDocument/2006/relationships/tags" Target="../tags/tag1505.xml"/><Relationship Id="rId184" Type="http://schemas.openxmlformats.org/officeDocument/2006/relationships/tags" Target="../tags/tag1504.xml"/><Relationship Id="rId183" Type="http://schemas.openxmlformats.org/officeDocument/2006/relationships/tags" Target="../tags/tag1503.xml"/><Relationship Id="rId182" Type="http://schemas.openxmlformats.org/officeDocument/2006/relationships/tags" Target="../tags/tag1502.xml"/><Relationship Id="rId181" Type="http://schemas.openxmlformats.org/officeDocument/2006/relationships/tags" Target="../tags/tag1501.xml"/><Relationship Id="rId180" Type="http://schemas.openxmlformats.org/officeDocument/2006/relationships/tags" Target="../tags/tag1500.xml"/><Relationship Id="rId18" Type="http://schemas.openxmlformats.org/officeDocument/2006/relationships/tags" Target="../tags/tag1338.xml"/><Relationship Id="rId179" Type="http://schemas.openxmlformats.org/officeDocument/2006/relationships/tags" Target="../tags/tag1499.xml"/><Relationship Id="rId178" Type="http://schemas.openxmlformats.org/officeDocument/2006/relationships/tags" Target="../tags/tag1498.xml"/><Relationship Id="rId177" Type="http://schemas.openxmlformats.org/officeDocument/2006/relationships/tags" Target="../tags/tag1497.xml"/><Relationship Id="rId176" Type="http://schemas.openxmlformats.org/officeDocument/2006/relationships/tags" Target="../tags/tag1496.xml"/><Relationship Id="rId175" Type="http://schemas.openxmlformats.org/officeDocument/2006/relationships/tags" Target="../tags/tag1495.xml"/><Relationship Id="rId174" Type="http://schemas.openxmlformats.org/officeDocument/2006/relationships/tags" Target="../tags/tag1494.xml"/><Relationship Id="rId173" Type="http://schemas.openxmlformats.org/officeDocument/2006/relationships/tags" Target="../tags/tag1493.xml"/><Relationship Id="rId172" Type="http://schemas.openxmlformats.org/officeDocument/2006/relationships/tags" Target="../tags/tag1492.xml"/><Relationship Id="rId171" Type="http://schemas.openxmlformats.org/officeDocument/2006/relationships/tags" Target="../tags/tag1491.xml"/><Relationship Id="rId170" Type="http://schemas.openxmlformats.org/officeDocument/2006/relationships/tags" Target="../tags/tag1490.xml"/><Relationship Id="rId17" Type="http://schemas.openxmlformats.org/officeDocument/2006/relationships/tags" Target="../tags/tag1337.xml"/><Relationship Id="rId169" Type="http://schemas.openxmlformats.org/officeDocument/2006/relationships/tags" Target="../tags/tag1489.xml"/><Relationship Id="rId168" Type="http://schemas.openxmlformats.org/officeDocument/2006/relationships/tags" Target="../tags/tag1488.xml"/><Relationship Id="rId167" Type="http://schemas.openxmlformats.org/officeDocument/2006/relationships/tags" Target="../tags/tag1487.xml"/><Relationship Id="rId166" Type="http://schemas.openxmlformats.org/officeDocument/2006/relationships/tags" Target="../tags/tag1486.xml"/><Relationship Id="rId165" Type="http://schemas.openxmlformats.org/officeDocument/2006/relationships/tags" Target="../tags/tag1485.xml"/><Relationship Id="rId164" Type="http://schemas.openxmlformats.org/officeDocument/2006/relationships/tags" Target="../tags/tag1484.xml"/><Relationship Id="rId163" Type="http://schemas.openxmlformats.org/officeDocument/2006/relationships/tags" Target="../tags/tag1483.xml"/><Relationship Id="rId162" Type="http://schemas.openxmlformats.org/officeDocument/2006/relationships/tags" Target="../tags/tag1482.xml"/><Relationship Id="rId161" Type="http://schemas.openxmlformats.org/officeDocument/2006/relationships/tags" Target="../tags/tag1481.xml"/><Relationship Id="rId160" Type="http://schemas.openxmlformats.org/officeDocument/2006/relationships/tags" Target="../tags/tag1480.xml"/><Relationship Id="rId16" Type="http://schemas.openxmlformats.org/officeDocument/2006/relationships/tags" Target="../tags/tag1336.xml"/><Relationship Id="rId159" Type="http://schemas.openxmlformats.org/officeDocument/2006/relationships/tags" Target="../tags/tag1479.xml"/><Relationship Id="rId158" Type="http://schemas.openxmlformats.org/officeDocument/2006/relationships/tags" Target="../tags/tag1478.xml"/><Relationship Id="rId157" Type="http://schemas.openxmlformats.org/officeDocument/2006/relationships/tags" Target="../tags/tag1477.xml"/><Relationship Id="rId156" Type="http://schemas.openxmlformats.org/officeDocument/2006/relationships/tags" Target="../tags/tag1476.xml"/><Relationship Id="rId155" Type="http://schemas.openxmlformats.org/officeDocument/2006/relationships/tags" Target="../tags/tag1475.xml"/><Relationship Id="rId154" Type="http://schemas.openxmlformats.org/officeDocument/2006/relationships/tags" Target="../tags/tag1474.xml"/><Relationship Id="rId153" Type="http://schemas.openxmlformats.org/officeDocument/2006/relationships/tags" Target="../tags/tag1473.xml"/><Relationship Id="rId152" Type="http://schemas.openxmlformats.org/officeDocument/2006/relationships/tags" Target="../tags/tag1472.xml"/><Relationship Id="rId151" Type="http://schemas.openxmlformats.org/officeDocument/2006/relationships/tags" Target="../tags/tag1471.xml"/><Relationship Id="rId150" Type="http://schemas.openxmlformats.org/officeDocument/2006/relationships/tags" Target="../tags/tag1470.xml"/><Relationship Id="rId15" Type="http://schemas.openxmlformats.org/officeDocument/2006/relationships/tags" Target="../tags/tag1335.xml"/><Relationship Id="rId149" Type="http://schemas.openxmlformats.org/officeDocument/2006/relationships/tags" Target="../tags/tag1469.xml"/><Relationship Id="rId148" Type="http://schemas.openxmlformats.org/officeDocument/2006/relationships/tags" Target="../tags/tag1468.xml"/><Relationship Id="rId147" Type="http://schemas.openxmlformats.org/officeDocument/2006/relationships/tags" Target="../tags/tag1467.xml"/><Relationship Id="rId146" Type="http://schemas.openxmlformats.org/officeDocument/2006/relationships/tags" Target="../tags/tag1466.xml"/><Relationship Id="rId145" Type="http://schemas.openxmlformats.org/officeDocument/2006/relationships/tags" Target="../tags/tag1465.xml"/><Relationship Id="rId144" Type="http://schemas.openxmlformats.org/officeDocument/2006/relationships/tags" Target="../tags/tag1464.xml"/><Relationship Id="rId143" Type="http://schemas.openxmlformats.org/officeDocument/2006/relationships/tags" Target="../tags/tag1463.xml"/><Relationship Id="rId142" Type="http://schemas.openxmlformats.org/officeDocument/2006/relationships/tags" Target="../tags/tag1462.xml"/><Relationship Id="rId141" Type="http://schemas.openxmlformats.org/officeDocument/2006/relationships/tags" Target="../tags/tag1461.xml"/><Relationship Id="rId140" Type="http://schemas.openxmlformats.org/officeDocument/2006/relationships/tags" Target="../tags/tag1460.xml"/><Relationship Id="rId14" Type="http://schemas.openxmlformats.org/officeDocument/2006/relationships/tags" Target="../tags/tag1334.xml"/><Relationship Id="rId139" Type="http://schemas.openxmlformats.org/officeDocument/2006/relationships/tags" Target="../tags/tag1459.xml"/><Relationship Id="rId138" Type="http://schemas.openxmlformats.org/officeDocument/2006/relationships/tags" Target="../tags/tag1458.xml"/><Relationship Id="rId137" Type="http://schemas.openxmlformats.org/officeDocument/2006/relationships/tags" Target="../tags/tag1457.xml"/><Relationship Id="rId136" Type="http://schemas.openxmlformats.org/officeDocument/2006/relationships/tags" Target="../tags/tag1456.xml"/><Relationship Id="rId135" Type="http://schemas.openxmlformats.org/officeDocument/2006/relationships/tags" Target="../tags/tag1455.xml"/><Relationship Id="rId134" Type="http://schemas.openxmlformats.org/officeDocument/2006/relationships/tags" Target="../tags/tag1454.xml"/><Relationship Id="rId133" Type="http://schemas.openxmlformats.org/officeDocument/2006/relationships/tags" Target="../tags/tag1453.xml"/><Relationship Id="rId132" Type="http://schemas.openxmlformats.org/officeDocument/2006/relationships/tags" Target="../tags/tag1452.xml"/><Relationship Id="rId131" Type="http://schemas.openxmlformats.org/officeDocument/2006/relationships/tags" Target="../tags/tag1451.xml"/><Relationship Id="rId130" Type="http://schemas.openxmlformats.org/officeDocument/2006/relationships/tags" Target="../tags/tag1450.xml"/><Relationship Id="rId13" Type="http://schemas.openxmlformats.org/officeDocument/2006/relationships/tags" Target="../tags/tag1333.xml"/><Relationship Id="rId129" Type="http://schemas.openxmlformats.org/officeDocument/2006/relationships/tags" Target="../tags/tag1449.xml"/><Relationship Id="rId128" Type="http://schemas.openxmlformats.org/officeDocument/2006/relationships/tags" Target="../tags/tag1448.xml"/><Relationship Id="rId127" Type="http://schemas.openxmlformats.org/officeDocument/2006/relationships/tags" Target="../tags/tag1447.xml"/><Relationship Id="rId126" Type="http://schemas.openxmlformats.org/officeDocument/2006/relationships/tags" Target="../tags/tag1446.xml"/><Relationship Id="rId125" Type="http://schemas.openxmlformats.org/officeDocument/2006/relationships/tags" Target="../tags/tag1445.xml"/><Relationship Id="rId124" Type="http://schemas.openxmlformats.org/officeDocument/2006/relationships/tags" Target="../tags/tag1444.xml"/><Relationship Id="rId123" Type="http://schemas.openxmlformats.org/officeDocument/2006/relationships/tags" Target="../tags/tag1443.xml"/><Relationship Id="rId122" Type="http://schemas.openxmlformats.org/officeDocument/2006/relationships/tags" Target="../tags/tag1442.xml"/><Relationship Id="rId121" Type="http://schemas.openxmlformats.org/officeDocument/2006/relationships/tags" Target="../tags/tag1441.xml"/><Relationship Id="rId120" Type="http://schemas.openxmlformats.org/officeDocument/2006/relationships/tags" Target="../tags/tag1440.xml"/><Relationship Id="rId12" Type="http://schemas.openxmlformats.org/officeDocument/2006/relationships/tags" Target="../tags/tag1332.xml"/><Relationship Id="rId119" Type="http://schemas.openxmlformats.org/officeDocument/2006/relationships/tags" Target="../tags/tag1439.xml"/><Relationship Id="rId118" Type="http://schemas.openxmlformats.org/officeDocument/2006/relationships/tags" Target="../tags/tag1438.xml"/><Relationship Id="rId117" Type="http://schemas.openxmlformats.org/officeDocument/2006/relationships/tags" Target="../tags/tag1437.xml"/><Relationship Id="rId116" Type="http://schemas.openxmlformats.org/officeDocument/2006/relationships/tags" Target="../tags/tag1436.xml"/><Relationship Id="rId115" Type="http://schemas.openxmlformats.org/officeDocument/2006/relationships/tags" Target="../tags/tag1435.xml"/><Relationship Id="rId114" Type="http://schemas.openxmlformats.org/officeDocument/2006/relationships/tags" Target="../tags/tag1434.xml"/><Relationship Id="rId113" Type="http://schemas.openxmlformats.org/officeDocument/2006/relationships/tags" Target="../tags/tag1433.xml"/><Relationship Id="rId112" Type="http://schemas.openxmlformats.org/officeDocument/2006/relationships/tags" Target="../tags/tag1432.xml"/><Relationship Id="rId111" Type="http://schemas.openxmlformats.org/officeDocument/2006/relationships/tags" Target="../tags/tag1431.xml"/><Relationship Id="rId110" Type="http://schemas.openxmlformats.org/officeDocument/2006/relationships/tags" Target="../tags/tag1430.xml"/><Relationship Id="rId11" Type="http://schemas.openxmlformats.org/officeDocument/2006/relationships/tags" Target="../tags/tag1331.xml"/><Relationship Id="rId109" Type="http://schemas.openxmlformats.org/officeDocument/2006/relationships/tags" Target="../tags/tag1429.xml"/><Relationship Id="rId108" Type="http://schemas.openxmlformats.org/officeDocument/2006/relationships/tags" Target="../tags/tag1428.xml"/><Relationship Id="rId107" Type="http://schemas.openxmlformats.org/officeDocument/2006/relationships/tags" Target="../tags/tag1427.xml"/><Relationship Id="rId106" Type="http://schemas.openxmlformats.org/officeDocument/2006/relationships/tags" Target="../tags/tag1426.xml"/><Relationship Id="rId105" Type="http://schemas.openxmlformats.org/officeDocument/2006/relationships/tags" Target="../tags/tag1425.xml"/><Relationship Id="rId104" Type="http://schemas.openxmlformats.org/officeDocument/2006/relationships/tags" Target="../tags/tag1424.xml"/><Relationship Id="rId103" Type="http://schemas.openxmlformats.org/officeDocument/2006/relationships/tags" Target="../tags/tag1423.xml"/><Relationship Id="rId102" Type="http://schemas.openxmlformats.org/officeDocument/2006/relationships/tags" Target="../tags/tag1422.xml"/><Relationship Id="rId101" Type="http://schemas.openxmlformats.org/officeDocument/2006/relationships/tags" Target="../tags/tag1421.xml"/><Relationship Id="rId100" Type="http://schemas.openxmlformats.org/officeDocument/2006/relationships/tags" Target="../tags/tag1420.xml"/><Relationship Id="rId10" Type="http://schemas.openxmlformats.org/officeDocument/2006/relationships/tags" Target="../tags/tag133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9" Type="http://schemas.openxmlformats.org/officeDocument/2006/relationships/tags" Target="../tags/tag767.xml"/><Relationship Id="rId98" Type="http://schemas.openxmlformats.org/officeDocument/2006/relationships/tags" Target="../tags/tag766.xml"/><Relationship Id="rId97" Type="http://schemas.openxmlformats.org/officeDocument/2006/relationships/tags" Target="../tags/tag765.xml"/><Relationship Id="rId96" Type="http://schemas.openxmlformats.org/officeDocument/2006/relationships/tags" Target="../tags/tag764.xml"/><Relationship Id="rId95" Type="http://schemas.openxmlformats.org/officeDocument/2006/relationships/tags" Target="../tags/tag763.xml"/><Relationship Id="rId94" Type="http://schemas.openxmlformats.org/officeDocument/2006/relationships/tags" Target="../tags/tag762.xml"/><Relationship Id="rId93" Type="http://schemas.openxmlformats.org/officeDocument/2006/relationships/tags" Target="../tags/tag761.xml"/><Relationship Id="rId92" Type="http://schemas.openxmlformats.org/officeDocument/2006/relationships/tags" Target="../tags/tag760.xml"/><Relationship Id="rId91" Type="http://schemas.openxmlformats.org/officeDocument/2006/relationships/tags" Target="../tags/tag759.xml"/><Relationship Id="rId90" Type="http://schemas.openxmlformats.org/officeDocument/2006/relationships/tags" Target="../tags/tag758.xml"/><Relationship Id="rId9" Type="http://schemas.openxmlformats.org/officeDocument/2006/relationships/tags" Target="../tags/tag677.xml"/><Relationship Id="rId89" Type="http://schemas.openxmlformats.org/officeDocument/2006/relationships/tags" Target="../tags/tag757.xml"/><Relationship Id="rId88" Type="http://schemas.openxmlformats.org/officeDocument/2006/relationships/tags" Target="../tags/tag756.xml"/><Relationship Id="rId87" Type="http://schemas.openxmlformats.org/officeDocument/2006/relationships/tags" Target="../tags/tag755.xml"/><Relationship Id="rId86" Type="http://schemas.openxmlformats.org/officeDocument/2006/relationships/tags" Target="../tags/tag754.xml"/><Relationship Id="rId85" Type="http://schemas.openxmlformats.org/officeDocument/2006/relationships/tags" Target="../tags/tag753.xml"/><Relationship Id="rId84" Type="http://schemas.openxmlformats.org/officeDocument/2006/relationships/tags" Target="../tags/tag752.xml"/><Relationship Id="rId83" Type="http://schemas.openxmlformats.org/officeDocument/2006/relationships/tags" Target="../tags/tag751.xml"/><Relationship Id="rId82" Type="http://schemas.openxmlformats.org/officeDocument/2006/relationships/tags" Target="../tags/tag750.xml"/><Relationship Id="rId81" Type="http://schemas.openxmlformats.org/officeDocument/2006/relationships/tags" Target="../tags/tag749.xml"/><Relationship Id="rId80" Type="http://schemas.openxmlformats.org/officeDocument/2006/relationships/tags" Target="../tags/tag748.xml"/><Relationship Id="rId8" Type="http://schemas.openxmlformats.org/officeDocument/2006/relationships/tags" Target="../tags/tag676.xml"/><Relationship Id="rId79" Type="http://schemas.openxmlformats.org/officeDocument/2006/relationships/tags" Target="../tags/tag747.xml"/><Relationship Id="rId78" Type="http://schemas.openxmlformats.org/officeDocument/2006/relationships/tags" Target="../tags/tag746.xml"/><Relationship Id="rId77" Type="http://schemas.openxmlformats.org/officeDocument/2006/relationships/tags" Target="../tags/tag745.xml"/><Relationship Id="rId76" Type="http://schemas.openxmlformats.org/officeDocument/2006/relationships/tags" Target="../tags/tag744.xml"/><Relationship Id="rId75" Type="http://schemas.openxmlformats.org/officeDocument/2006/relationships/tags" Target="../tags/tag743.xml"/><Relationship Id="rId74" Type="http://schemas.openxmlformats.org/officeDocument/2006/relationships/tags" Target="../tags/tag742.xml"/><Relationship Id="rId73" Type="http://schemas.openxmlformats.org/officeDocument/2006/relationships/tags" Target="../tags/tag741.xml"/><Relationship Id="rId72" Type="http://schemas.openxmlformats.org/officeDocument/2006/relationships/tags" Target="../tags/tag740.xml"/><Relationship Id="rId71" Type="http://schemas.openxmlformats.org/officeDocument/2006/relationships/tags" Target="../tags/tag739.xml"/><Relationship Id="rId70" Type="http://schemas.openxmlformats.org/officeDocument/2006/relationships/tags" Target="../tags/tag738.xml"/><Relationship Id="rId7" Type="http://schemas.openxmlformats.org/officeDocument/2006/relationships/tags" Target="../tags/tag675.xml"/><Relationship Id="rId69" Type="http://schemas.openxmlformats.org/officeDocument/2006/relationships/tags" Target="../tags/tag737.xml"/><Relationship Id="rId68" Type="http://schemas.openxmlformats.org/officeDocument/2006/relationships/tags" Target="../tags/tag736.xml"/><Relationship Id="rId67" Type="http://schemas.openxmlformats.org/officeDocument/2006/relationships/tags" Target="../tags/tag735.xml"/><Relationship Id="rId66" Type="http://schemas.openxmlformats.org/officeDocument/2006/relationships/tags" Target="../tags/tag734.xml"/><Relationship Id="rId65" Type="http://schemas.openxmlformats.org/officeDocument/2006/relationships/tags" Target="../tags/tag733.xml"/><Relationship Id="rId64" Type="http://schemas.openxmlformats.org/officeDocument/2006/relationships/tags" Target="../tags/tag732.xml"/><Relationship Id="rId63" Type="http://schemas.openxmlformats.org/officeDocument/2006/relationships/tags" Target="../tags/tag731.xml"/><Relationship Id="rId62" Type="http://schemas.openxmlformats.org/officeDocument/2006/relationships/tags" Target="../tags/tag730.xml"/><Relationship Id="rId61" Type="http://schemas.openxmlformats.org/officeDocument/2006/relationships/tags" Target="../tags/tag729.xml"/><Relationship Id="rId60" Type="http://schemas.openxmlformats.org/officeDocument/2006/relationships/tags" Target="../tags/tag728.xml"/><Relationship Id="rId6" Type="http://schemas.openxmlformats.org/officeDocument/2006/relationships/tags" Target="../tags/tag674.xml"/><Relationship Id="rId59" Type="http://schemas.openxmlformats.org/officeDocument/2006/relationships/tags" Target="../tags/tag727.xml"/><Relationship Id="rId58" Type="http://schemas.openxmlformats.org/officeDocument/2006/relationships/tags" Target="../tags/tag726.xml"/><Relationship Id="rId57" Type="http://schemas.openxmlformats.org/officeDocument/2006/relationships/tags" Target="../tags/tag725.xml"/><Relationship Id="rId56" Type="http://schemas.openxmlformats.org/officeDocument/2006/relationships/tags" Target="../tags/tag724.xml"/><Relationship Id="rId55" Type="http://schemas.openxmlformats.org/officeDocument/2006/relationships/tags" Target="../tags/tag723.xml"/><Relationship Id="rId54" Type="http://schemas.openxmlformats.org/officeDocument/2006/relationships/tags" Target="../tags/tag722.xml"/><Relationship Id="rId53" Type="http://schemas.openxmlformats.org/officeDocument/2006/relationships/tags" Target="../tags/tag721.xml"/><Relationship Id="rId52" Type="http://schemas.openxmlformats.org/officeDocument/2006/relationships/tags" Target="../tags/tag720.xml"/><Relationship Id="rId51" Type="http://schemas.openxmlformats.org/officeDocument/2006/relationships/tags" Target="../tags/tag719.xml"/><Relationship Id="rId50" Type="http://schemas.openxmlformats.org/officeDocument/2006/relationships/tags" Target="../tags/tag718.xml"/><Relationship Id="rId5" Type="http://schemas.openxmlformats.org/officeDocument/2006/relationships/tags" Target="../tags/tag673.xml"/><Relationship Id="rId49" Type="http://schemas.openxmlformats.org/officeDocument/2006/relationships/tags" Target="../tags/tag717.xml"/><Relationship Id="rId48" Type="http://schemas.openxmlformats.org/officeDocument/2006/relationships/tags" Target="../tags/tag716.xml"/><Relationship Id="rId47" Type="http://schemas.openxmlformats.org/officeDocument/2006/relationships/tags" Target="../tags/tag715.xml"/><Relationship Id="rId46" Type="http://schemas.openxmlformats.org/officeDocument/2006/relationships/tags" Target="../tags/tag714.xml"/><Relationship Id="rId45" Type="http://schemas.openxmlformats.org/officeDocument/2006/relationships/tags" Target="../tags/tag713.xml"/><Relationship Id="rId44" Type="http://schemas.openxmlformats.org/officeDocument/2006/relationships/tags" Target="../tags/tag712.xml"/><Relationship Id="rId43" Type="http://schemas.openxmlformats.org/officeDocument/2006/relationships/tags" Target="../tags/tag711.xml"/><Relationship Id="rId42" Type="http://schemas.openxmlformats.org/officeDocument/2006/relationships/tags" Target="../tags/tag710.xml"/><Relationship Id="rId41" Type="http://schemas.openxmlformats.org/officeDocument/2006/relationships/tags" Target="../tags/tag709.xml"/><Relationship Id="rId40" Type="http://schemas.openxmlformats.org/officeDocument/2006/relationships/tags" Target="../tags/tag708.xml"/><Relationship Id="rId4" Type="http://schemas.openxmlformats.org/officeDocument/2006/relationships/tags" Target="../tags/tag672.xml"/><Relationship Id="rId39" Type="http://schemas.openxmlformats.org/officeDocument/2006/relationships/tags" Target="../tags/tag707.xml"/><Relationship Id="rId38" Type="http://schemas.openxmlformats.org/officeDocument/2006/relationships/tags" Target="../tags/tag706.xml"/><Relationship Id="rId37" Type="http://schemas.openxmlformats.org/officeDocument/2006/relationships/tags" Target="../tags/tag705.xml"/><Relationship Id="rId360" Type="http://schemas.openxmlformats.org/officeDocument/2006/relationships/tags" Target="../tags/tag1028.xml"/><Relationship Id="rId36" Type="http://schemas.openxmlformats.org/officeDocument/2006/relationships/tags" Target="../tags/tag704.xml"/><Relationship Id="rId359" Type="http://schemas.openxmlformats.org/officeDocument/2006/relationships/tags" Target="../tags/tag1027.xml"/><Relationship Id="rId358" Type="http://schemas.openxmlformats.org/officeDocument/2006/relationships/tags" Target="../tags/tag1026.xml"/><Relationship Id="rId357" Type="http://schemas.openxmlformats.org/officeDocument/2006/relationships/tags" Target="../tags/tag1025.xml"/><Relationship Id="rId356" Type="http://schemas.openxmlformats.org/officeDocument/2006/relationships/tags" Target="../tags/tag1024.xml"/><Relationship Id="rId355" Type="http://schemas.openxmlformats.org/officeDocument/2006/relationships/tags" Target="../tags/tag1023.xml"/><Relationship Id="rId354" Type="http://schemas.openxmlformats.org/officeDocument/2006/relationships/tags" Target="../tags/tag1022.xml"/><Relationship Id="rId353" Type="http://schemas.openxmlformats.org/officeDocument/2006/relationships/tags" Target="../tags/tag1021.xml"/><Relationship Id="rId352" Type="http://schemas.openxmlformats.org/officeDocument/2006/relationships/tags" Target="../tags/tag1020.xml"/><Relationship Id="rId351" Type="http://schemas.openxmlformats.org/officeDocument/2006/relationships/tags" Target="../tags/tag1019.xml"/><Relationship Id="rId350" Type="http://schemas.openxmlformats.org/officeDocument/2006/relationships/tags" Target="../tags/tag1018.xml"/><Relationship Id="rId35" Type="http://schemas.openxmlformats.org/officeDocument/2006/relationships/tags" Target="../tags/tag703.xml"/><Relationship Id="rId349" Type="http://schemas.openxmlformats.org/officeDocument/2006/relationships/tags" Target="../tags/tag1017.xml"/><Relationship Id="rId348" Type="http://schemas.openxmlformats.org/officeDocument/2006/relationships/tags" Target="../tags/tag1016.xml"/><Relationship Id="rId347" Type="http://schemas.openxmlformats.org/officeDocument/2006/relationships/tags" Target="../tags/tag1015.xml"/><Relationship Id="rId346" Type="http://schemas.openxmlformats.org/officeDocument/2006/relationships/tags" Target="../tags/tag1014.xml"/><Relationship Id="rId345" Type="http://schemas.openxmlformats.org/officeDocument/2006/relationships/tags" Target="../tags/tag1013.xml"/><Relationship Id="rId344" Type="http://schemas.openxmlformats.org/officeDocument/2006/relationships/tags" Target="../tags/tag1012.xml"/><Relationship Id="rId343" Type="http://schemas.openxmlformats.org/officeDocument/2006/relationships/tags" Target="../tags/tag1011.xml"/><Relationship Id="rId342" Type="http://schemas.openxmlformats.org/officeDocument/2006/relationships/tags" Target="../tags/tag1010.xml"/><Relationship Id="rId341" Type="http://schemas.openxmlformats.org/officeDocument/2006/relationships/tags" Target="../tags/tag1009.xml"/><Relationship Id="rId340" Type="http://schemas.openxmlformats.org/officeDocument/2006/relationships/tags" Target="../tags/tag1008.xml"/><Relationship Id="rId34" Type="http://schemas.openxmlformats.org/officeDocument/2006/relationships/tags" Target="../tags/tag702.xml"/><Relationship Id="rId339" Type="http://schemas.openxmlformats.org/officeDocument/2006/relationships/tags" Target="../tags/tag1007.xml"/><Relationship Id="rId338" Type="http://schemas.openxmlformats.org/officeDocument/2006/relationships/tags" Target="../tags/tag1006.xml"/><Relationship Id="rId337" Type="http://schemas.openxmlformats.org/officeDocument/2006/relationships/tags" Target="../tags/tag1005.xml"/><Relationship Id="rId336" Type="http://schemas.openxmlformats.org/officeDocument/2006/relationships/tags" Target="../tags/tag1004.xml"/><Relationship Id="rId335" Type="http://schemas.openxmlformats.org/officeDocument/2006/relationships/tags" Target="../tags/tag1003.xml"/><Relationship Id="rId334" Type="http://schemas.openxmlformats.org/officeDocument/2006/relationships/tags" Target="../tags/tag1002.xml"/><Relationship Id="rId333" Type="http://schemas.openxmlformats.org/officeDocument/2006/relationships/tags" Target="../tags/tag1001.xml"/><Relationship Id="rId332" Type="http://schemas.openxmlformats.org/officeDocument/2006/relationships/tags" Target="../tags/tag1000.xml"/><Relationship Id="rId331" Type="http://schemas.openxmlformats.org/officeDocument/2006/relationships/tags" Target="../tags/tag999.xml"/><Relationship Id="rId330" Type="http://schemas.openxmlformats.org/officeDocument/2006/relationships/tags" Target="../tags/tag998.xml"/><Relationship Id="rId33" Type="http://schemas.openxmlformats.org/officeDocument/2006/relationships/tags" Target="../tags/tag701.xml"/><Relationship Id="rId329" Type="http://schemas.openxmlformats.org/officeDocument/2006/relationships/tags" Target="../tags/tag997.xml"/><Relationship Id="rId328" Type="http://schemas.openxmlformats.org/officeDocument/2006/relationships/tags" Target="../tags/tag996.xml"/><Relationship Id="rId327" Type="http://schemas.openxmlformats.org/officeDocument/2006/relationships/tags" Target="../tags/tag995.xml"/><Relationship Id="rId326" Type="http://schemas.openxmlformats.org/officeDocument/2006/relationships/tags" Target="../tags/tag994.xml"/><Relationship Id="rId325" Type="http://schemas.openxmlformats.org/officeDocument/2006/relationships/tags" Target="../tags/tag993.xml"/><Relationship Id="rId324" Type="http://schemas.openxmlformats.org/officeDocument/2006/relationships/tags" Target="../tags/tag992.xml"/><Relationship Id="rId323" Type="http://schemas.openxmlformats.org/officeDocument/2006/relationships/tags" Target="../tags/tag991.xml"/><Relationship Id="rId322" Type="http://schemas.openxmlformats.org/officeDocument/2006/relationships/tags" Target="../tags/tag990.xml"/><Relationship Id="rId321" Type="http://schemas.openxmlformats.org/officeDocument/2006/relationships/tags" Target="../tags/tag989.xml"/><Relationship Id="rId320" Type="http://schemas.openxmlformats.org/officeDocument/2006/relationships/tags" Target="../tags/tag988.xml"/><Relationship Id="rId32" Type="http://schemas.openxmlformats.org/officeDocument/2006/relationships/tags" Target="../tags/tag700.xml"/><Relationship Id="rId319" Type="http://schemas.openxmlformats.org/officeDocument/2006/relationships/tags" Target="../tags/tag987.xml"/><Relationship Id="rId318" Type="http://schemas.openxmlformats.org/officeDocument/2006/relationships/tags" Target="../tags/tag986.xml"/><Relationship Id="rId317" Type="http://schemas.openxmlformats.org/officeDocument/2006/relationships/tags" Target="../tags/tag985.xml"/><Relationship Id="rId316" Type="http://schemas.openxmlformats.org/officeDocument/2006/relationships/tags" Target="../tags/tag984.xml"/><Relationship Id="rId315" Type="http://schemas.openxmlformats.org/officeDocument/2006/relationships/tags" Target="../tags/tag983.xml"/><Relationship Id="rId314" Type="http://schemas.openxmlformats.org/officeDocument/2006/relationships/tags" Target="../tags/tag982.xml"/><Relationship Id="rId313" Type="http://schemas.openxmlformats.org/officeDocument/2006/relationships/tags" Target="../tags/tag981.xml"/><Relationship Id="rId312" Type="http://schemas.openxmlformats.org/officeDocument/2006/relationships/tags" Target="../tags/tag980.xml"/><Relationship Id="rId311" Type="http://schemas.openxmlformats.org/officeDocument/2006/relationships/tags" Target="../tags/tag979.xml"/><Relationship Id="rId310" Type="http://schemas.openxmlformats.org/officeDocument/2006/relationships/tags" Target="../tags/tag978.xml"/><Relationship Id="rId31" Type="http://schemas.openxmlformats.org/officeDocument/2006/relationships/tags" Target="../tags/tag699.xml"/><Relationship Id="rId309" Type="http://schemas.openxmlformats.org/officeDocument/2006/relationships/tags" Target="../tags/tag977.xml"/><Relationship Id="rId308" Type="http://schemas.openxmlformats.org/officeDocument/2006/relationships/tags" Target="../tags/tag976.xml"/><Relationship Id="rId307" Type="http://schemas.openxmlformats.org/officeDocument/2006/relationships/tags" Target="../tags/tag975.xml"/><Relationship Id="rId306" Type="http://schemas.openxmlformats.org/officeDocument/2006/relationships/tags" Target="../tags/tag974.xml"/><Relationship Id="rId305" Type="http://schemas.openxmlformats.org/officeDocument/2006/relationships/tags" Target="../tags/tag973.xml"/><Relationship Id="rId304" Type="http://schemas.openxmlformats.org/officeDocument/2006/relationships/tags" Target="../tags/tag972.xml"/><Relationship Id="rId303" Type="http://schemas.openxmlformats.org/officeDocument/2006/relationships/tags" Target="../tags/tag971.xml"/><Relationship Id="rId302" Type="http://schemas.openxmlformats.org/officeDocument/2006/relationships/tags" Target="../tags/tag970.xml"/><Relationship Id="rId301" Type="http://schemas.openxmlformats.org/officeDocument/2006/relationships/tags" Target="../tags/tag969.xml"/><Relationship Id="rId300" Type="http://schemas.openxmlformats.org/officeDocument/2006/relationships/tags" Target="../tags/tag968.xml"/><Relationship Id="rId30" Type="http://schemas.openxmlformats.org/officeDocument/2006/relationships/tags" Target="../tags/tag698.xml"/><Relationship Id="rId3" Type="http://schemas.openxmlformats.org/officeDocument/2006/relationships/tags" Target="../tags/tag671.xml"/><Relationship Id="rId299" Type="http://schemas.openxmlformats.org/officeDocument/2006/relationships/tags" Target="../tags/tag967.xml"/><Relationship Id="rId298" Type="http://schemas.openxmlformats.org/officeDocument/2006/relationships/tags" Target="../tags/tag966.xml"/><Relationship Id="rId297" Type="http://schemas.openxmlformats.org/officeDocument/2006/relationships/tags" Target="../tags/tag965.xml"/><Relationship Id="rId296" Type="http://schemas.openxmlformats.org/officeDocument/2006/relationships/tags" Target="../tags/tag964.xml"/><Relationship Id="rId295" Type="http://schemas.openxmlformats.org/officeDocument/2006/relationships/tags" Target="../tags/tag963.xml"/><Relationship Id="rId294" Type="http://schemas.openxmlformats.org/officeDocument/2006/relationships/tags" Target="../tags/tag962.xml"/><Relationship Id="rId293" Type="http://schemas.openxmlformats.org/officeDocument/2006/relationships/tags" Target="../tags/tag961.xml"/><Relationship Id="rId292" Type="http://schemas.openxmlformats.org/officeDocument/2006/relationships/tags" Target="../tags/tag960.xml"/><Relationship Id="rId291" Type="http://schemas.openxmlformats.org/officeDocument/2006/relationships/tags" Target="../tags/tag959.xml"/><Relationship Id="rId290" Type="http://schemas.openxmlformats.org/officeDocument/2006/relationships/tags" Target="../tags/tag958.xml"/><Relationship Id="rId29" Type="http://schemas.openxmlformats.org/officeDocument/2006/relationships/tags" Target="../tags/tag697.xml"/><Relationship Id="rId289" Type="http://schemas.openxmlformats.org/officeDocument/2006/relationships/tags" Target="../tags/tag957.xml"/><Relationship Id="rId288" Type="http://schemas.openxmlformats.org/officeDocument/2006/relationships/tags" Target="../tags/tag956.xml"/><Relationship Id="rId287" Type="http://schemas.openxmlformats.org/officeDocument/2006/relationships/tags" Target="../tags/tag955.xml"/><Relationship Id="rId286" Type="http://schemas.openxmlformats.org/officeDocument/2006/relationships/tags" Target="../tags/tag954.xml"/><Relationship Id="rId285" Type="http://schemas.openxmlformats.org/officeDocument/2006/relationships/tags" Target="../tags/tag953.xml"/><Relationship Id="rId284" Type="http://schemas.openxmlformats.org/officeDocument/2006/relationships/tags" Target="../tags/tag952.xml"/><Relationship Id="rId283" Type="http://schemas.openxmlformats.org/officeDocument/2006/relationships/tags" Target="../tags/tag951.xml"/><Relationship Id="rId282" Type="http://schemas.openxmlformats.org/officeDocument/2006/relationships/tags" Target="../tags/tag950.xml"/><Relationship Id="rId281" Type="http://schemas.openxmlformats.org/officeDocument/2006/relationships/tags" Target="../tags/tag949.xml"/><Relationship Id="rId280" Type="http://schemas.openxmlformats.org/officeDocument/2006/relationships/tags" Target="../tags/tag948.xml"/><Relationship Id="rId28" Type="http://schemas.openxmlformats.org/officeDocument/2006/relationships/tags" Target="../tags/tag696.xml"/><Relationship Id="rId279" Type="http://schemas.openxmlformats.org/officeDocument/2006/relationships/tags" Target="../tags/tag947.xml"/><Relationship Id="rId278" Type="http://schemas.openxmlformats.org/officeDocument/2006/relationships/tags" Target="../tags/tag946.xml"/><Relationship Id="rId277" Type="http://schemas.openxmlformats.org/officeDocument/2006/relationships/tags" Target="../tags/tag945.xml"/><Relationship Id="rId276" Type="http://schemas.openxmlformats.org/officeDocument/2006/relationships/tags" Target="../tags/tag944.xml"/><Relationship Id="rId275" Type="http://schemas.openxmlformats.org/officeDocument/2006/relationships/tags" Target="../tags/tag943.xml"/><Relationship Id="rId274" Type="http://schemas.openxmlformats.org/officeDocument/2006/relationships/tags" Target="../tags/tag942.xml"/><Relationship Id="rId273" Type="http://schemas.openxmlformats.org/officeDocument/2006/relationships/tags" Target="../tags/tag941.xml"/><Relationship Id="rId272" Type="http://schemas.openxmlformats.org/officeDocument/2006/relationships/tags" Target="../tags/tag940.xml"/><Relationship Id="rId271" Type="http://schemas.openxmlformats.org/officeDocument/2006/relationships/tags" Target="../tags/tag939.xml"/><Relationship Id="rId270" Type="http://schemas.openxmlformats.org/officeDocument/2006/relationships/tags" Target="../tags/tag938.xml"/><Relationship Id="rId27" Type="http://schemas.openxmlformats.org/officeDocument/2006/relationships/tags" Target="../tags/tag695.xml"/><Relationship Id="rId269" Type="http://schemas.openxmlformats.org/officeDocument/2006/relationships/tags" Target="../tags/tag937.xml"/><Relationship Id="rId268" Type="http://schemas.openxmlformats.org/officeDocument/2006/relationships/tags" Target="../tags/tag936.xml"/><Relationship Id="rId267" Type="http://schemas.openxmlformats.org/officeDocument/2006/relationships/tags" Target="../tags/tag935.xml"/><Relationship Id="rId266" Type="http://schemas.openxmlformats.org/officeDocument/2006/relationships/tags" Target="../tags/tag934.xml"/><Relationship Id="rId265" Type="http://schemas.openxmlformats.org/officeDocument/2006/relationships/tags" Target="../tags/tag933.xml"/><Relationship Id="rId264" Type="http://schemas.openxmlformats.org/officeDocument/2006/relationships/tags" Target="../tags/tag932.xml"/><Relationship Id="rId263" Type="http://schemas.openxmlformats.org/officeDocument/2006/relationships/tags" Target="../tags/tag931.xml"/><Relationship Id="rId262" Type="http://schemas.openxmlformats.org/officeDocument/2006/relationships/tags" Target="../tags/tag930.xml"/><Relationship Id="rId261" Type="http://schemas.openxmlformats.org/officeDocument/2006/relationships/tags" Target="../tags/tag929.xml"/><Relationship Id="rId260" Type="http://schemas.openxmlformats.org/officeDocument/2006/relationships/tags" Target="../tags/tag928.xml"/><Relationship Id="rId26" Type="http://schemas.openxmlformats.org/officeDocument/2006/relationships/tags" Target="../tags/tag694.xml"/><Relationship Id="rId259" Type="http://schemas.openxmlformats.org/officeDocument/2006/relationships/tags" Target="../tags/tag927.xml"/><Relationship Id="rId258" Type="http://schemas.openxmlformats.org/officeDocument/2006/relationships/tags" Target="../tags/tag926.xml"/><Relationship Id="rId257" Type="http://schemas.openxmlformats.org/officeDocument/2006/relationships/tags" Target="../tags/tag925.xml"/><Relationship Id="rId256" Type="http://schemas.openxmlformats.org/officeDocument/2006/relationships/tags" Target="../tags/tag924.xml"/><Relationship Id="rId255" Type="http://schemas.openxmlformats.org/officeDocument/2006/relationships/tags" Target="../tags/tag923.xml"/><Relationship Id="rId254" Type="http://schemas.openxmlformats.org/officeDocument/2006/relationships/tags" Target="../tags/tag922.xml"/><Relationship Id="rId253" Type="http://schemas.openxmlformats.org/officeDocument/2006/relationships/tags" Target="../tags/tag921.xml"/><Relationship Id="rId252" Type="http://schemas.openxmlformats.org/officeDocument/2006/relationships/tags" Target="../tags/tag920.xml"/><Relationship Id="rId251" Type="http://schemas.openxmlformats.org/officeDocument/2006/relationships/tags" Target="../tags/tag919.xml"/><Relationship Id="rId250" Type="http://schemas.openxmlformats.org/officeDocument/2006/relationships/tags" Target="../tags/tag918.xml"/><Relationship Id="rId25" Type="http://schemas.openxmlformats.org/officeDocument/2006/relationships/tags" Target="../tags/tag693.xml"/><Relationship Id="rId249" Type="http://schemas.openxmlformats.org/officeDocument/2006/relationships/tags" Target="../tags/tag917.xml"/><Relationship Id="rId248" Type="http://schemas.openxmlformats.org/officeDocument/2006/relationships/tags" Target="../tags/tag916.xml"/><Relationship Id="rId247" Type="http://schemas.openxmlformats.org/officeDocument/2006/relationships/tags" Target="../tags/tag915.xml"/><Relationship Id="rId246" Type="http://schemas.openxmlformats.org/officeDocument/2006/relationships/tags" Target="../tags/tag914.xml"/><Relationship Id="rId245" Type="http://schemas.openxmlformats.org/officeDocument/2006/relationships/tags" Target="../tags/tag913.xml"/><Relationship Id="rId244" Type="http://schemas.openxmlformats.org/officeDocument/2006/relationships/tags" Target="../tags/tag912.xml"/><Relationship Id="rId243" Type="http://schemas.openxmlformats.org/officeDocument/2006/relationships/tags" Target="../tags/tag911.xml"/><Relationship Id="rId242" Type="http://schemas.openxmlformats.org/officeDocument/2006/relationships/tags" Target="../tags/tag910.xml"/><Relationship Id="rId241" Type="http://schemas.openxmlformats.org/officeDocument/2006/relationships/tags" Target="../tags/tag909.xml"/><Relationship Id="rId240" Type="http://schemas.openxmlformats.org/officeDocument/2006/relationships/tags" Target="../tags/tag908.xml"/><Relationship Id="rId24" Type="http://schemas.openxmlformats.org/officeDocument/2006/relationships/tags" Target="../tags/tag692.xml"/><Relationship Id="rId239" Type="http://schemas.openxmlformats.org/officeDocument/2006/relationships/tags" Target="../tags/tag907.xml"/><Relationship Id="rId238" Type="http://schemas.openxmlformats.org/officeDocument/2006/relationships/tags" Target="../tags/tag906.xml"/><Relationship Id="rId237" Type="http://schemas.openxmlformats.org/officeDocument/2006/relationships/tags" Target="../tags/tag905.xml"/><Relationship Id="rId236" Type="http://schemas.openxmlformats.org/officeDocument/2006/relationships/tags" Target="../tags/tag904.xml"/><Relationship Id="rId235" Type="http://schemas.openxmlformats.org/officeDocument/2006/relationships/tags" Target="../tags/tag903.xml"/><Relationship Id="rId234" Type="http://schemas.openxmlformats.org/officeDocument/2006/relationships/tags" Target="../tags/tag902.xml"/><Relationship Id="rId233" Type="http://schemas.openxmlformats.org/officeDocument/2006/relationships/tags" Target="../tags/tag901.xml"/><Relationship Id="rId232" Type="http://schemas.openxmlformats.org/officeDocument/2006/relationships/tags" Target="../tags/tag900.xml"/><Relationship Id="rId231" Type="http://schemas.openxmlformats.org/officeDocument/2006/relationships/tags" Target="../tags/tag899.xml"/><Relationship Id="rId230" Type="http://schemas.openxmlformats.org/officeDocument/2006/relationships/tags" Target="../tags/tag898.xml"/><Relationship Id="rId23" Type="http://schemas.openxmlformats.org/officeDocument/2006/relationships/tags" Target="../tags/tag691.xml"/><Relationship Id="rId229" Type="http://schemas.openxmlformats.org/officeDocument/2006/relationships/tags" Target="../tags/tag897.xml"/><Relationship Id="rId228" Type="http://schemas.openxmlformats.org/officeDocument/2006/relationships/tags" Target="../tags/tag896.xml"/><Relationship Id="rId227" Type="http://schemas.openxmlformats.org/officeDocument/2006/relationships/tags" Target="../tags/tag895.xml"/><Relationship Id="rId226" Type="http://schemas.openxmlformats.org/officeDocument/2006/relationships/tags" Target="../tags/tag894.xml"/><Relationship Id="rId225" Type="http://schemas.openxmlformats.org/officeDocument/2006/relationships/tags" Target="../tags/tag893.xml"/><Relationship Id="rId224" Type="http://schemas.openxmlformats.org/officeDocument/2006/relationships/tags" Target="../tags/tag892.xml"/><Relationship Id="rId223" Type="http://schemas.openxmlformats.org/officeDocument/2006/relationships/tags" Target="../tags/tag891.xml"/><Relationship Id="rId222" Type="http://schemas.openxmlformats.org/officeDocument/2006/relationships/tags" Target="../tags/tag890.xml"/><Relationship Id="rId221" Type="http://schemas.openxmlformats.org/officeDocument/2006/relationships/tags" Target="../tags/tag889.xml"/><Relationship Id="rId220" Type="http://schemas.openxmlformats.org/officeDocument/2006/relationships/tags" Target="../tags/tag888.xml"/><Relationship Id="rId22" Type="http://schemas.openxmlformats.org/officeDocument/2006/relationships/tags" Target="../tags/tag690.xml"/><Relationship Id="rId219" Type="http://schemas.openxmlformats.org/officeDocument/2006/relationships/tags" Target="../tags/tag887.xml"/><Relationship Id="rId218" Type="http://schemas.openxmlformats.org/officeDocument/2006/relationships/tags" Target="../tags/tag886.xml"/><Relationship Id="rId217" Type="http://schemas.openxmlformats.org/officeDocument/2006/relationships/tags" Target="../tags/tag885.xml"/><Relationship Id="rId216" Type="http://schemas.openxmlformats.org/officeDocument/2006/relationships/tags" Target="../tags/tag884.xml"/><Relationship Id="rId215" Type="http://schemas.openxmlformats.org/officeDocument/2006/relationships/tags" Target="../tags/tag883.xml"/><Relationship Id="rId214" Type="http://schemas.openxmlformats.org/officeDocument/2006/relationships/tags" Target="../tags/tag882.xml"/><Relationship Id="rId213" Type="http://schemas.openxmlformats.org/officeDocument/2006/relationships/tags" Target="../tags/tag881.xml"/><Relationship Id="rId212" Type="http://schemas.openxmlformats.org/officeDocument/2006/relationships/tags" Target="../tags/tag880.xml"/><Relationship Id="rId211" Type="http://schemas.openxmlformats.org/officeDocument/2006/relationships/tags" Target="../tags/tag879.xml"/><Relationship Id="rId210" Type="http://schemas.openxmlformats.org/officeDocument/2006/relationships/tags" Target="../tags/tag878.xml"/><Relationship Id="rId21" Type="http://schemas.openxmlformats.org/officeDocument/2006/relationships/tags" Target="../tags/tag689.xml"/><Relationship Id="rId209" Type="http://schemas.openxmlformats.org/officeDocument/2006/relationships/tags" Target="../tags/tag877.xml"/><Relationship Id="rId208" Type="http://schemas.openxmlformats.org/officeDocument/2006/relationships/tags" Target="../tags/tag876.xml"/><Relationship Id="rId207" Type="http://schemas.openxmlformats.org/officeDocument/2006/relationships/tags" Target="../tags/tag875.xml"/><Relationship Id="rId206" Type="http://schemas.openxmlformats.org/officeDocument/2006/relationships/tags" Target="../tags/tag874.xml"/><Relationship Id="rId205" Type="http://schemas.openxmlformats.org/officeDocument/2006/relationships/tags" Target="../tags/tag873.xml"/><Relationship Id="rId204" Type="http://schemas.openxmlformats.org/officeDocument/2006/relationships/tags" Target="../tags/tag872.xml"/><Relationship Id="rId203" Type="http://schemas.openxmlformats.org/officeDocument/2006/relationships/tags" Target="../tags/tag871.xml"/><Relationship Id="rId202" Type="http://schemas.openxmlformats.org/officeDocument/2006/relationships/tags" Target="../tags/tag870.xml"/><Relationship Id="rId201" Type="http://schemas.openxmlformats.org/officeDocument/2006/relationships/tags" Target="../tags/tag869.xml"/><Relationship Id="rId200" Type="http://schemas.openxmlformats.org/officeDocument/2006/relationships/tags" Target="../tags/tag868.xml"/><Relationship Id="rId20" Type="http://schemas.openxmlformats.org/officeDocument/2006/relationships/tags" Target="../tags/tag688.xml"/><Relationship Id="rId2" Type="http://schemas.openxmlformats.org/officeDocument/2006/relationships/tags" Target="../tags/tag670.xml"/><Relationship Id="rId199" Type="http://schemas.openxmlformats.org/officeDocument/2006/relationships/tags" Target="../tags/tag867.xml"/><Relationship Id="rId198" Type="http://schemas.openxmlformats.org/officeDocument/2006/relationships/tags" Target="../tags/tag866.xml"/><Relationship Id="rId197" Type="http://schemas.openxmlformats.org/officeDocument/2006/relationships/tags" Target="../tags/tag865.xml"/><Relationship Id="rId196" Type="http://schemas.openxmlformats.org/officeDocument/2006/relationships/tags" Target="../tags/tag864.xml"/><Relationship Id="rId195" Type="http://schemas.openxmlformats.org/officeDocument/2006/relationships/tags" Target="../tags/tag863.xml"/><Relationship Id="rId194" Type="http://schemas.openxmlformats.org/officeDocument/2006/relationships/tags" Target="../tags/tag862.xml"/><Relationship Id="rId193" Type="http://schemas.openxmlformats.org/officeDocument/2006/relationships/tags" Target="../tags/tag861.xml"/><Relationship Id="rId192" Type="http://schemas.openxmlformats.org/officeDocument/2006/relationships/tags" Target="../tags/tag860.xml"/><Relationship Id="rId191" Type="http://schemas.openxmlformats.org/officeDocument/2006/relationships/tags" Target="../tags/tag859.xml"/><Relationship Id="rId190" Type="http://schemas.openxmlformats.org/officeDocument/2006/relationships/tags" Target="../tags/tag858.xml"/><Relationship Id="rId19" Type="http://schemas.openxmlformats.org/officeDocument/2006/relationships/tags" Target="../tags/tag687.xml"/><Relationship Id="rId189" Type="http://schemas.openxmlformats.org/officeDocument/2006/relationships/tags" Target="../tags/tag857.xml"/><Relationship Id="rId188" Type="http://schemas.openxmlformats.org/officeDocument/2006/relationships/tags" Target="../tags/tag856.xml"/><Relationship Id="rId187" Type="http://schemas.openxmlformats.org/officeDocument/2006/relationships/tags" Target="../tags/tag855.xml"/><Relationship Id="rId186" Type="http://schemas.openxmlformats.org/officeDocument/2006/relationships/tags" Target="../tags/tag854.xml"/><Relationship Id="rId185" Type="http://schemas.openxmlformats.org/officeDocument/2006/relationships/tags" Target="../tags/tag853.xml"/><Relationship Id="rId184" Type="http://schemas.openxmlformats.org/officeDocument/2006/relationships/tags" Target="../tags/tag852.xml"/><Relationship Id="rId183" Type="http://schemas.openxmlformats.org/officeDocument/2006/relationships/tags" Target="../tags/tag851.xml"/><Relationship Id="rId182" Type="http://schemas.openxmlformats.org/officeDocument/2006/relationships/tags" Target="../tags/tag850.xml"/><Relationship Id="rId181" Type="http://schemas.openxmlformats.org/officeDocument/2006/relationships/tags" Target="../tags/tag849.xml"/><Relationship Id="rId180" Type="http://schemas.openxmlformats.org/officeDocument/2006/relationships/tags" Target="../tags/tag848.xml"/><Relationship Id="rId18" Type="http://schemas.openxmlformats.org/officeDocument/2006/relationships/tags" Target="../tags/tag686.xml"/><Relationship Id="rId179" Type="http://schemas.openxmlformats.org/officeDocument/2006/relationships/tags" Target="../tags/tag847.xml"/><Relationship Id="rId178" Type="http://schemas.openxmlformats.org/officeDocument/2006/relationships/tags" Target="../tags/tag846.xml"/><Relationship Id="rId177" Type="http://schemas.openxmlformats.org/officeDocument/2006/relationships/tags" Target="../tags/tag845.xml"/><Relationship Id="rId176" Type="http://schemas.openxmlformats.org/officeDocument/2006/relationships/tags" Target="../tags/tag844.xml"/><Relationship Id="rId175" Type="http://schemas.openxmlformats.org/officeDocument/2006/relationships/tags" Target="../tags/tag843.xml"/><Relationship Id="rId174" Type="http://schemas.openxmlformats.org/officeDocument/2006/relationships/tags" Target="../tags/tag842.xml"/><Relationship Id="rId173" Type="http://schemas.openxmlformats.org/officeDocument/2006/relationships/tags" Target="../tags/tag841.xml"/><Relationship Id="rId172" Type="http://schemas.openxmlformats.org/officeDocument/2006/relationships/tags" Target="../tags/tag840.xml"/><Relationship Id="rId171" Type="http://schemas.openxmlformats.org/officeDocument/2006/relationships/tags" Target="../tags/tag839.xml"/><Relationship Id="rId170" Type="http://schemas.openxmlformats.org/officeDocument/2006/relationships/tags" Target="../tags/tag838.xml"/><Relationship Id="rId17" Type="http://schemas.openxmlformats.org/officeDocument/2006/relationships/tags" Target="../tags/tag685.xml"/><Relationship Id="rId169" Type="http://schemas.openxmlformats.org/officeDocument/2006/relationships/tags" Target="../tags/tag837.xml"/><Relationship Id="rId168" Type="http://schemas.openxmlformats.org/officeDocument/2006/relationships/tags" Target="../tags/tag836.xml"/><Relationship Id="rId167" Type="http://schemas.openxmlformats.org/officeDocument/2006/relationships/tags" Target="../tags/tag835.xml"/><Relationship Id="rId166" Type="http://schemas.openxmlformats.org/officeDocument/2006/relationships/tags" Target="../tags/tag834.xml"/><Relationship Id="rId165" Type="http://schemas.openxmlformats.org/officeDocument/2006/relationships/tags" Target="../tags/tag833.xml"/><Relationship Id="rId164" Type="http://schemas.openxmlformats.org/officeDocument/2006/relationships/tags" Target="../tags/tag832.xml"/><Relationship Id="rId163" Type="http://schemas.openxmlformats.org/officeDocument/2006/relationships/tags" Target="../tags/tag831.xml"/><Relationship Id="rId162" Type="http://schemas.openxmlformats.org/officeDocument/2006/relationships/tags" Target="../tags/tag830.xml"/><Relationship Id="rId161" Type="http://schemas.openxmlformats.org/officeDocument/2006/relationships/tags" Target="../tags/tag829.xml"/><Relationship Id="rId160" Type="http://schemas.openxmlformats.org/officeDocument/2006/relationships/tags" Target="../tags/tag828.xml"/><Relationship Id="rId16" Type="http://schemas.openxmlformats.org/officeDocument/2006/relationships/tags" Target="../tags/tag684.xml"/><Relationship Id="rId159" Type="http://schemas.openxmlformats.org/officeDocument/2006/relationships/tags" Target="../tags/tag827.xml"/><Relationship Id="rId158" Type="http://schemas.openxmlformats.org/officeDocument/2006/relationships/tags" Target="../tags/tag826.xml"/><Relationship Id="rId157" Type="http://schemas.openxmlformats.org/officeDocument/2006/relationships/tags" Target="../tags/tag825.xml"/><Relationship Id="rId156" Type="http://schemas.openxmlformats.org/officeDocument/2006/relationships/tags" Target="../tags/tag824.xml"/><Relationship Id="rId155" Type="http://schemas.openxmlformats.org/officeDocument/2006/relationships/tags" Target="../tags/tag823.xml"/><Relationship Id="rId154" Type="http://schemas.openxmlformats.org/officeDocument/2006/relationships/tags" Target="../tags/tag822.xml"/><Relationship Id="rId153" Type="http://schemas.openxmlformats.org/officeDocument/2006/relationships/tags" Target="../tags/tag821.xml"/><Relationship Id="rId152" Type="http://schemas.openxmlformats.org/officeDocument/2006/relationships/tags" Target="../tags/tag820.xml"/><Relationship Id="rId151" Type="http://schemas.openxmlformats.org/officeDocument/2006/relationships/tags" Target="../tags/tag819.xml"/><Relationship Id="rId150" Type="http://schemas.openxmlformats.org/officeDocument/2006/relationships/tags" Target="../tags/tag818.xml"/><Relationship Id="rId15" Type="http://schemas.openxmlformats.org/officeDocument/2006/relationships/tags" Target="../tags/tag683.xml"/><Relationship Id="rId149" Type="http://schemas.openxmlformats.org/officeDocument/2006/relationships/tags" Target="../tags/tag817.xml"/><Relationship Id="rId148" Type="http://schemas.openxmlformats.org/officeDocument/2006/relationships/tags" Target="../tags/tag816.xml"/><Relationship Id="rId147" Type="http://schemas.openxmlformats.org/officeDocument/2006/relationships/tags" Target="../tags/tag815.xml"/><Relationship Id="rId146" Type="http://schemas.openxmlformats.org/officeDocument/2006/relationships/tags" Target="../tags/tag814.xml"/><Relationship Id="rId145" Type="http://schemas.openxmlformats.org/officeDocument/2006/relationships/tags" Target="../tags/tag813.xml"/><Relationship Id="rId144" Type="http://schemas.openxmlformats.org/officeDocument/2006/relationships/tags" Target="../tags/tag812.xml"/><Relationship Id="rId143" Type="http://schemas.openxmlformats.org/officeDocument/2006/relationships/tags" Target="../tags/tag811.xml"/><Relationship Id="rId142" Type="http://schemas.openxmlformats.org/officeDocument/2006/relationships/tags" Target="../tags/tag810.xml"/><Relationship Id="rId141" Type="http://schemas.openxmlformats.org/officeDocument/2006/relationships/tags" Target="../tags/tag809.xml"/><Relationship Id="rId140" Type="http://schemas.openxmlformats.org/officeDocument/2006/relationships/tags" Target="../tags/tag808.xml"/><Relationship Id="rId14" Type="http://schemas.openxmlformats.org/officeDocument/2006/relationships/tags" Target="../tags/tag682.xml"/><Relationship Id="rId139" Type="http://schemas.openxmlformats.org/officeDocument/2006/relationships/tags" Target="../tags/tag807.xml"/><Relationship Id="rId138" Type="http://schemas.openxmlformats.org/officeDocument/2006/relationships/tags" Target="../tags/tag806.xml"/><Relationship Id="rId137" Type="http://schemas.openxmlformats.org/officeDocument/2006/relationships/tags" Target="../tags/tag805.xml"/><Relationship Id="rId136" Type="http://schemas.openxmlformats.org/officeDocument/2006/relationships/tags" Target="../tags/tag804.xml"/><Relationship Id="rId135" Type="http://schemas.openxmlformats.org/officeDocument/2006/relationships/tags" Target="../tags/tag803.xml"/><Relationship Id="rId134" Type="http://schemas.openxmlformats.org/officeDocument/2006/relationships/tags" Target="../tags/tag802.xml"/><Relationship Id="rId133" Type="http://schemas.openxmlformats.org/officeDocument/2006/relationships/tags" Target="../tags/tag801.xml"/><Relationship Id="rId132" Type="http://schemas.openxmlformats.org/officeDocument/2006/relationships/tags" Target="../tags/tag800.xml"/><Relationship Id="rId131" Type="http://schemas.openxmlformats.org/officeDocument/2006/relationships/tags" Target="../tags/tag799.xml"/><Relationship Id="rId130" Type="http://schemas.openxmlformats.org/officeDocument/2006/relationships/tags" Target="../tags/tag798.xml"/><Relationship Id="rId13" Type="http://schemas.openxmlformats.org/officeDocument/2006/relationships/tags" Target="../tags/tag681.xml"/><Relationship Id="rId129" Type="http://schemas.openxmlformats.org/officeDocument/2006/relationships/tags" Target="../tags/tag797.xml"/><Relationship Id="rId128" Type="http://schemas.openxmlformats.org/officeDocument/2006/relationships/tags" Target="../tags/tag796.xml"/><Relationship Id="rId127" Type="http://schemas.openxmlformats.org/officeDocument/2006/relationships/tags" Target="../tags/tag795.xml"/><Relationship Id="rId126" Type="http://schemas.openxmlformats.org/officeDocument/2006/relationships/tags" Target="../tags/tag794.xml"/><Relationship Id="rId125" Type="http://schemas.openxmlformats.org/officeDocument/2006/relationships/tags" Target="../tags/tag793.xml"/><Relationship Id="rId124" Type="http://schemas.openxmlformats.org/officeDocument/2006/relationships/tags" Target="../tags/tag792.xml"/><Relationship Id="rId123" Type="http://schemas.openxmlformats.org/officeDocument/2006/relationships/tags" Target="../tags/tag791.xml"/><Relationship Id="rId122" Type="http://schemas.openxmlformats.org/officeDocument/2006/relationships/tags" Target="../tags/tag790.xml"/><Relationship Id="rId121" Type="http://schemas.openxmlformats.org/officeDocument/2006/relationships/tags" Target="../tags/tag789.xml"/><Relationship Id="rId120" Type="http://schemas.openxmlformats.org/officeDocument/2006/relationships/tags" Target="../tags/tag788.xml"/><Relationship Id="rId12" Type="http://schemas.openxmlformats.org/officeDocument/2006/relationships/tags" Target="../tags/tag680.xml"/><Relationship Id="rId119" Type="http://schemas.openxmlformats.org/officeDocument/2006/relationships/tags" Target="../tags/tag787.xml"/><Relationship Id="rId118" Type="http://schemas.openxmlformats.org/officeDocument/2006/relationships/tags" Target="../tags/tag786.xml"/><Relationship Id="rId117" Type="http://schemas.openxmlformats.org/officeDocument/2006/relationships/tags" Target="../tags/tag785.xml"/><Relationship Id="rId116" Type="http://schemas.openxmlformats.org/officeDocument/2006/relationships/tags" Target="../tags/tag784.xml"/><Relationship Id="rId115" Type="http://schemas.openxmlformats.org/officeDocument/2006/relationships/tags" Target="../tags/tag783.xml"/><Relationship Id="rId114" Type="http://schemas.openxmlformats.org/officeDocument/2006/relationships/tags" Target="../tags/tag782.xml"/><Relationship Id="rId113" Type="http://schemas.openxmlformats.org/officeDocument/2006/relationships/tags" Target="../tags/tag781.xml"/><Relationship Id="rId112" Type="http://schemas.openxmlformats.org/officeDocument/2006/relationships/tags" Target="../tags/tag780.xml"/><Relationship Id="rId111" Type="http://schemas.openxmlformats.org/officeDocument/2006/relationships/tags" Target="../tags/tag779.xml"/><Relationship Id="rId110" Type="http://schemas.openxmlformats.org/officeDocument/2006/relationships/tags" Target="../tags/tag778.xml"/><Relationship Id="rId11" Type="http://schemas.openxmlformats.org/officeDocument/2006/relationships/tags" Target="../tags/tag679.xml"/><Relationship Id="rId109" Type="http://schemas.openxmlformats.org/officeDocument/2006/relationships/tags" Target="../tags/tag777.xml"/><Relationship Id="rId108" Type="http://schemas.openxmlformats.org/officeDocument/2006/relationships/tags" Target="../tags/tag776.xml"/><Relationship Id="rId107" Type="http://schemas.openxmlformats.org/officeDocument/2006/relationships/tags" Target="../tags/tag775.xml"/><Relationship Id="rId106" Type="http://schemas.openxmlformats.org/officeDocument/2006/relationships/tags" Target="../tags/tag774.xml"/><Relationship Id="rId105" Type="http://schemas.openxmlformats.org/officeDocument/2006/relationships/tags" Target="../tags/tag773.xml"/><Relationship Id="rId104" Type="http://schemas.openxmlformats.org/officeDocument/2006/relationships/tags" Target="../tags/tag772.xml"/><Relationship Id="rId103" Type="http://schemas.openxmlformats.org/officeDocument/2006/relationships/tags" Target="../tags/tag771.xml"/><Relationship Id="rId102" Type="http://schemas.openxmlformats.org/officeDocument/2006/relationships/tags" Target="../tags/tag770.xml"/><Relationship Id="rId101" Type="http://schemas.openxmlformats.org/officeDocument/2006/relationships/tags" Target="../tags/tag769.xml"/><Relationship Id="rId100" Type="http://schemas.openxmlformats.org/officeDocument/2006/relationships/tags" Target="../tags/tag768.xml"/><Relationship Id="rId10" Type="http://schemas.openxmlformats.org/officeDocument/2006/relationships/tags" Target="../tags/tag678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9" Type="http://schemas.openxmlformats.org/officeDocument/2006/relationships/tags" Target="../tags/tag1126.xml"/><Relationship Id="rId98" Type="http://schemas.openxmlformats.org/officeDocument/2006/relationships/tags" Target="../tags/tag1125.xml"/><Relationship Id="rId97" Type="http://schemas.openxmlformats.org/officeDocument/2006/relationships/tags" Target="../tags/tag1124.xml"/><Relationship Id="rId96" Type="http://schemas.openxmlformats.org/officeDocument/2006/relationships/tags" Target="../tags/tag1123.xml"/><Relationship Id="rId95" Type="http://schemas.openxmlformats.org/officeDocument/2006/relationships/tags" Target="../tags/tag1122.xml"/><Relationship Id="rId94" Type="http://schemas.openxmlformats.org/officeDocument/2006/relationships/tags" Target="../tags/tag1121.xml"/><Relationship Id="rId93" Type="http://schemas.openxmlformats.org/officeDocument/2006/relationships/tags" Target="../tags/tag1120.xml"/><Relationship Id="rId92" Type="http://schemas.openxmlformats.org/officeDocument/2006/relationships/tags" Target="../tags/tag1119.xml"/><Relationship Id="rId91" Type="http://schemas.openxmlformats.org/officeDocument/2006/relationships/tags" Target="../tags/tag1118.xml"/><Relationship Id="rId90" Type="http://schemas.openxmlformats.org/officeDocument/2006/relationships/tags" Target="../tags/tag1117.xml"/><Relationship Id="rId9" Type="http://schemas.openxmlformats.org/officeDocument/2006/relationships/tags" Target="../tags/tag1036.xml"/><Relationship Id="rId89" Type="http://schemas.openxmlformats.org/officeDocument/2006/relationships/tags" Target="../tags/tag1116.xml"/><Relationship Id="rId88" Type="http://schemas.openxmlformats.org/officeDocument/2006/relationships/tags" Target="../tags/tag1115.xml"/><Relationship Id="rId87" Type="http://schemas.openxmlformats.org/officeDocument/2006/relationships/tags" Target="../tags/tag1114.xml"/><Relationship Id="rId86" Type="http://schemas.openxmlformats.org/officeDocument/2006/relationships/tags" Target="../tags/tag1113.xml"/><Relationship Id="rId85" Type="http://schemas.openxmlformats.org/officeDocument/2006/relationships/tags" Target="../tags/tag1112.xml"/><Relationship Id="rId84" Type="http://schemas.openxmlformats.org/officeDocument/2006/relationships/tags" Target="../tags/tag1111.xml"/><Relationship Id="rId83" Type="http://schemas.openxmlformats.org/officeDocument/2006/relationships/tags" Target="../tags/tag1110.xml"/><Relationship Id="rId82" Type="http://schemas.openxmlformats.org/officeDocument/2006/relationships/tags" Target="../tags/tag1109.xml"/><Relationship Id="rId81" Type="http://schemas.openxmlformats.org/officeDocument/2006/relationships/tags" Target="../tags/tag1108.xml"/><Relationship Id="rId80" Type="http://schemas.openxmlformats.org/officeDocument/2006/relationships/tags" Target="../tags/tag1107.xml"/><Relationship Id="rId8" Type="http://schemas.openxmlformats.org/officeDocument/2006/relationships/tags" Target="../tags/tag1035.xml"/><Relationship Id="rId79" Type="http://schemas.openxmlformats.org/officeDocument/2006/relationships/tags" Target="../tags/tag1106.xml"/><Relationship Id="rId78" Type="http://schemas.openxmlformats.org/officeDocument/2006/relationships/tags" Target="../tags/tag1105.xml"/><Relationship Id="rId77" Type="http://schemas.openxmlformats.org/officeDocument/2006/relationships/tags" Target="../tags/tag1104.xml"/><Relationship Id="rId76" Type="http://schemas.openxmlformats.org/officeDocument/2006/relationships/tags" Target="../tags/tag1103.xml"/><Relationship Id="rId75" Type="http://schemas.openxmlformats.org/officeDocument/2006/relationships/tags" Target="../tags/tag1102.xml"/><Relationship Id="rId74" Type="http://schemas.openxmlformats.org/officeDocument/2006/relationships/tags" Target="../tags/tag1101.xml"/><Relationship Id="rId73" Type="http://schemas.openxmlformats.org/officeDocument/2006/relationships/tags" Target="../tags/tag1100.xml"/><Relationship Id="rId72" Type="http://schemas.openxmlformats.org/officeDocument/2006/relationships/tags" Target="../tags/tag1099.xml"/><Relationship Id="rId71" Type="http://schemas.openxmlformats.org/officeDocument/2006/relationships/tags" Target="../tags/tag1098.xml"/><Relationship Id="rId70" Type="http://schemas.openxmlformats.org/officeDocument/2006/relationships/tags" Target="../tags/tag1097.xml"/><Relationship Id="rId7" Type="http://schemas.openxmlformats.org/officeDocument/2006/relationships/tags" Target="../tags/tag1034.xml"/><Relationship Id="rId69" Type="http://schemas.openxmlformats.org/officeDocument/2006/relationships/tags" Target="../tags/tag1096.xml"/><Relationship Id="rId68" Type="http://schemas.openxmlformats.org/officeDocument/2006/relationships/tags" Target="../tags/tag1095.xml"/><Relationship Id="rId67" Type="http://schemas.openxmlformats.org/officeDocument/2006/relationships/tags" Target="../tags/tag1094.xml"/><Relationship Id="rId66" Type="http://schemas.openxmlformats.org/officeDocument/2006/relationships/tags" Target="../tags/tag1093.xml"/><Relationship Id="rId65" Type="http://schemas.openxmlformats.org/officeDocument/2006/relationships/tags" Target="../tags/tag1092.xml"/><Relationship Id="rId64" Type="http://schemas.openxmlformats.org/officeDocument/2006/relationships/tags" Target="../tags/tag1091.xml"/><Relationship Id="rId63" Type="http://schemas.openxmlformats.org/officeDocument/2006/relationships/tags" Target="../tags/tag1090.xml"/><Relationship Id="rId62" Type="http://schemas.openxmlformats.org/officeDocument/2006/relationships/tags" Target="../tags/tag1089.xml"/><Relationship Id="rId61" Type="http://schemas.openxmlformats.org/officeDocument/2006/relationships/tags" Target="../tags/tag1088.xml"/><Relationship Id="rId60" Type="http://schemas.openxmlformats.org/officeDocument/2006/relationships/tags" Target="../tags/tag1087.xml"/><Relationship Id="rId6" Type="http://schemas.openxmlformats.org/officeDocument/2006/relationships/tags" Target="../tags/tag1033.xml"/><Relationship Id="rId59" Type="http://schemas.openxmlformats.org/officeDocument/2006/relationships/tags" Target="../tags/tag1086.xml"/><Relationship Id="rId58" Type="http://schemas.openxmlformats.org/officeDocument/2006/relationships/tags" Target="../tags/tag1085.xml"/><Relationship Id="rId57" Type="http://schemas.openxmlformats.org/officeDocument/2006/relationships/tags" Target="../tags/tag1084.xml"/><Relationship Id="rId56" Type="http://schemas.openxmlformats.org/officeDocument/2006/relationships/tags" Target="../tags/tag1083.xml"/><Relationship Id="rId55" Type="http://schemas.openxmlformats.org/officeDocument/2006/relationships/tags" Target="../tags/tag1082.xml"/><Relationship Id="rId54" Type="http://schemas.openxmlformats.org/officeDocument/2006/relationships/tags" Target="../tags/tag1081.xml"/><Relationship Id="rId53" Type="http://schemas.openxmlformats.org/officeDocument/2006/relationships/tags" Target="../tags/tag1080.xml"/><Relationship Id="rId52" Type="http://schemas.openxmlformats.org/officeDocument/2006/relationships/tags" Target="../tags/tag1079.xml"/><Relationship Id="rId51" Type="http://schemas.openxmlformats.org/officeDocument/2006/relationships/tags" Target="../tags/tag1078.xml"/><Relationship Id="rId50" Type="http://schemas.openxmlformats.org/officeDocument/2006/relationships/tags" Target="../tags/tag1077.xml"/><Relationship Id="rId5" Type="http://schemas.openxmlformats.org/officeDocument/2006/relationships/tags" Target="../tags/tag1032.xml"/><Relationship Id="rId49" Type="http://schemas.openxmlformats.org/officeDocument/2006/relationships/tags" Target="../tags/tag1076.xml"/><Relationship Id="rId48" Type="http://schemas.openxmlformats.org/officeDocument/2006/relationships/tags" Target="../tags/tag1075.xml"/><Relationship Id="rId47" Type="http://schemas.openxmlformats.org/officeDocument/2006/relationships/tags" Target="../tags/tag1074.xml"/><Relationship Id="rId46" Type="http://schemas.openxmlformats.org/officeDocument/2006/relationships/tags" Target="../tags/tag1073.xml"/><Relationship Id="rId45" Type="http://schemas.openxmlformats.org/officeDocument/2006/relationships/tags" Target="../tags/tag1072.xml"/><Relationship Id="rId44" Type="http://schemas.openxmlformats.org/officeDocument/2006/relationships/tags" Target="../tags/tag1071.xml"/><Relationship Id="rId43" Type="http://schemas.openxmlformats.org/officeDocument/2006/relationships/tags" Target="../tags/tag1070.xml"/><Relationship Id="rId42" Type="http://schemas.openxmlformats.org/officeDocument/2006/relationships/tags" Target="../tags/tag1069.xml"/><Relationship Id="rId41" Type="http://schemas.openxmlformats.org/officeDocument/2006/relationships/tags" Target="../tags/tag1068.xml"/><Relationship Id="rId40" Type="http://schemas.openxmlformats.org/officeDocument/2006/relationships/tags" Target="../tags/tag1067.xml"/><Relationship Id="rId4" Type="http://schemas.openxmlformats.org/officeDocument/2006/relationships/tags" Target="../tags/tag1031.xml"/><Relationship Id="rId39" Type="http://schemas.openxmlformats.org/officeDocument/2006/relationships/tags" Target="../tags/tag1066.xml"/><Relationship Id="rId38" Type="http://schemas.openxmlformats.org/officeDocument/2006/relationships/tags" Target="../tags/tag1065.xml"/><Relationship Id="rId37" Type="http://schemas.openxmlformats.org/officeDocument/2006/relationships/tags" Target="../tags/tag1064.xml"/><Relationship Id="rId36" Type="http://schemas.openxmlformats.org/officeDocument/2006/relationships/tags" Target="../tags/tag1063.xml"/><Relationship Id="rId35" Type="http://schemas.openxmlformats.org/officeDocument/2006/relationships/tags" Target="../tags/tag1062.xml"/><Relationship Id="rId34" Type="http://schemas.openxmlformats.org/officeDocument/2006/relationships/tags" Target="../tags/tag1061.xml"/><Relationship Id="rId33" Type="http://schemas.openxmlformats.org/officeDocument/2006/relationships/tags" Target="../tags/tag1060.xml"/><Relationship Id="rId32" Type="http://schemas.openxmlformats.org/officeDocument/2006/relationships/tags" Target="../tags/tag1059.xml"/><Relationship Id="rId31" Type="http://schemas.openxmlformats.org/officeDocument/2006/relationships/tags" Target="../tags/tag1058.xml"/><Relationship Id="rId30" Type="http://schemas.openxmlformats.org/officeDocument/2006/relationships/tags" Target="../tags/tag1057.xml"/><Relationship Id="rId3" Type="http://schemas.openxmlformats.org/officeDocument/2006/relationships/tags" Target="../tags/tag1030.xml"/><Relationship Id="rId29" Type="http://schemas.openxmlformats.org/officeDocument/2006/relationships/tags" Target="../tags/tag1056.xml"/><Relationship Id="rId28" Type="http://schemas.openxmlformats.org/officeDocument/2006/relationships/tags" Target="../tags/tag1055.xml"/><Relationship Id="rId27" Type="http://schemas.openxmlformats.org/officeDocument/2006/relationships/tags" Target="../tags/tag1054.xml"/><Relationship Id="rId26" Type="http://schemas.openxmlformats.org/officeDocument/2006/relationships/tags" Target="../tags/tag1053.xml"/><Relationship Id="rId258" Type="http://schemas.openxmlformats.org/officeDocument/2006/relationships/tags" Target="../tags/tag1285.xml"/><Relationship Id="rId257" Type="http://schemas.openxmlformats.org/officeDocument/2006/relationships/tags" Target="../tags/tag1284.xml"/><Relationship Id="rId256" Type="http://schemas.openxmlformats.org/officeDocument/2006/relationships/tags" Target="../tags/tag1283.xml"/><Relationship Id="rId255" Type="http://schemas.openxmlformats.org/officeDocument/2006/relationships/tags" Target="../tags/tag1282.xml"/><Relationship Id="rId254" Type="http://schemas.openxmlformats.org/officeDocument/2006/relationships/tags" Target="../tags/tag1281.xml"/><Relationship Id="rId253" Type="http://schemas.openxmlformats.org/officeDocument/2006/relationships/tags" Target="../tags/tag1280.xml"/><Relationship Id="rId252" Type="http://schemas.openxmlformats.org/officeDocument/2006/relationships/tags" Target="../tags/tag1279.xml"/><Relationship Id="rId251" Type="http://schemas.openxmlformats.org/officeDocument/2006/relationships/tags" Target="../tags/tag1278.xml"/><Relationship Id="rId250" Type="http://schemas.openxmlformats.org/officeDocument/2006/relationships/tags" Target="../tags/tag1277.xml"/><Relationship Id="rId25" Type="http://schemas.openxmlformats.org/officeDocument/2006/relationships/tags" Target="../tags/tag1052.xml"/><Relationship Id="rId249" Type="http://schemas.openxmlformats.org/officeDocument/2006/relationships/tags" Target="../tags/tag1276.xml"/><Relationship Id="rId248" Type="http://schemas.openxmlformats.org/officeDocument/2006/relationships/tags" Target="../tags/tag1275.xml"/><Relationship Id="rId247" Type="http://schemas.openxmlformats.org/officeDocument/2006/relationships/tags" Target="../tags/tag1274.xml"/><Relationship Id="rId246" Type="http://schemas.openxmlformats.org/officeDocument/2006/relationships/tags" Target="../tags/tag1273.xml"/><Relationship Id="rId245" Type="http://schemas.openxmlformats.org/officeDocument/2006/relationships/tags" Target="../tags/tag1272.xml"/><Relationship Id="rId244" Type="http://schemas.openxmlformats.org/officeDocument/2006/relationships/tags" Target="../tags/tag1271.xml"/><Relationship Id="rId243" Type="http://schemas.openxmlformats.org/officeDocument/2006/relationships/tags" Target="../tags/tag1270.xml"/><Relationship Id="rId242" Type="http://schemas.openxmlformats.org/officeDocument/2006/relationships/tags" Target="../tags/tag1269.xml"/><Relationship Id="rId241" Type="http://schemas.openxmlformats.org/officeDocument/2006/relationships/tags" Target="../tags/tag1268.xml"/><Relationship Id="rId240" Type="http://schemas.openxmlformats.org/officeDocument/2006/relationships/tags" Target="../tags/tag1267.xml"/><Relationship Id="rId24" Type="http://schemas.openxmlformats.org/officeDocument/2006/relationships/tags" Target="../tags/tag1051.xml"/><Relationship Id="rId239" Type="http://schemas.openxmlformats.org/officeDocument/2006/relationships/tags" Target="../tags/tag1266.xml"/><Relationship Id="rId238" Type="http://schemas.openxmlformats.org/officeDocument/2006/relationships/tags" Target="../tags/tag1265.xml"/><Relationship Id="rId237" Type="http://schemas.openxmlformats.org/officeDocument/2006/relationships/tags" Target="../tags/tag1264.xml"/><Relationship Id="rId236" Type="http://schemas.openxmlformats.org/officeDocument/2006/relationships/tags" Target="../tags/tag1263.xml"/><Relationship Id="rId235" Type="http://schemas.openxmlformats.org/officeDocument/2006/relationships/tags" Target="../tags/tag1262.xml"/><Relationship Id="rId234" Type="http://schemas.openxmlformats.org/officeDocument/2006/relationships/tags" Target="../tags/tag1261.xml"/><Relationship Id="rId233" Type="http://schemas.openxmlformats.org/officeDocument/2006/relationships/tags" Target="../tags/tag1260.xml"/><Relationship Id="rId232" Type="http://schemas.openxmlformats.org/officeDocument/2006/relationships/tags" Target="../tags/tag1259.xml"/><Relationship Id="rId231" Type="http://schemas.openxmlformats.org/officeDocument/2006/relationships/tags" Target="../tags/tag1258.xml"/><Relationship Id="rId230" Type="http://schemas.openxmlformats.org/officeDocument/2006/relationships/tags" Target="../tags/tag1257.xml"/><Relationship Id="rId23" Type="http://schemas.openxmlformats.org/officeDocument/2006/relationships/tags" Target="../tags/tag1050.xml"/><Relationship Id="rId229" Type="http://schemas.openxmlformats.org/officeDocument/2006/relationships/tags" Target="../tags/tag1256.xml"/><Relationship Id="rId228" Type="http://schemas.openxmlformats.org/officeDocument/2006/relationships/tags" Target="../tags/tag1255.xml"/><Relationship Id="rId227" Type="http://schemas.openxmlformats.org/officeDocument/2006/relationships/tags" Target="../tags/tag1254.xml"/><Relationship Id="rId226" Type="http://schemas.openxmlformats.org/officeDocument/2006/relationships/tags" Target="../tags/tag1253.xml"/><Relationship Id="rId225" Type="http://schemas.openxmlformats.org/officeDocument/2006/relationships/tags" Target="../tags/tag1252.xml"/><Relationship Id="rId224" Type="http://schemas.openxmlformats.org/officeDocument/2006/relationships/tags" Target="../tags/tag1251.xml"/><Relationship Id="rId223" Type="http://schemas.openxmlformats.org/officeDocument/2006/relationships/tags" Target="../tags/tag1250.xml"/><Relationship Id="rId222" Type="http://schemas.openxmlformats.org/officeDocument/2006/relationships/tags" Target="../tags/tag1249.xml"/><Relationship Id="rId221" Type="http://schemas.openxmlformats.org/officeDocument/2006/relationships/tags" Target="../tags/tag1248.xml"/><Relationship Id="rId220" Type="http://schemas.openxmlformats.org/officeDocument/2006/relationships/tags" Target="../tags/tag1247.xml"/><Relationship Id="rId22" Type="http://schemas.openxmlformats.org/officeDocument/2006/relationships/tags" Target="../tags/tag1049.xml"/><Relationship Id="rId219" Type="http://schemas.openxmlformats.org/officeDocument/2006/relationships/tags" Target="../tags/tag1246.xml"/><Relationship Id="rId218" Type="http://schemas.openxmlformats.org/officeDocument/2006/relationships/tags" Target="../tags/tag1245.xml"/><Relationship Id="rId217" Type="http://schemas.openxmlformats.org/officeDocument/2006/relationships/tags" Target="../tags/tag1244.xml"/><Relationship Id="rId216" Type="http://schemas.openxmlformats.org/officeDocument/2006/relationships/tags" Target="../tags/tag1243.xml"/><Relationship Id="rId215" Type="http://schemas.openxmlformats.org/officeDocument/2006/relationships/tags" Target="../tags/tag1242.xml"/><Relationship Id="rId214" Type="http://schemas.openxmlformats.org/officeDocument/2006/relationships/tags" Target="../tags/tag1241.xml"/><Relationship Id="rId213" Type="http://schemas.openxmlformats.org/officeDocument/2006/relationships/tags" Target="../tags/tag1240.xml"/><Relationship Id="rId212" Type="http://schemas.openxmlformats.org/officeDocument/2006/relationships/tags" Target="../tags/tag1239.xml"/><Relationship Id="rId211" Type="http://schemas.openxmlformats.org/officeDocument/2006/relationships/tags" Target="../tags/tag1238.xml"/><Relationship Id="rId210" Type="http://schemas.openxmlformats.org/officeDocument/2006/relationships/tags" Target="../tags/tag1237.xml"/><Relationship Id="rId21" Type="http://schemas.openxmlformats.org/officeDocument/2006/relationships/tags" Target="../tags/tag1048.xml"/><Relationship Id="rId209" Type="http://schemas.openxmlformats.org/officeDocument/2006/relationships/tags" Target="../tags/tag1236.xml"/><Relationship Id="rId208" Type="http://schemas.openxmlformats.org/officeDocument/2006/relationships/tags" Target="../tags/tag1235.xml"/><Relationship Id="rId207" Type="http://schemas.openxmlformats.org/officeDocument/2006/relationships/tags" Target="../tags/tag1234.xml"/><Relationship Id="rId206" Type="http://schemas.openxmlformats.org/officeDocument/2006/relationships/tags" Target="../tags/tag1233.xml"/><Relationship Id="rId205" Type="http://schemas.openxmlformats.org/officeDocument/2006/relationships/tags" Target="../tags/tag1232.xml"/><Relationship Id="rId204" Type="http://schemas.openxmlformats.org/officeDocument/2006/relationships/tags" Target="../tags/tag1231.xml"/><Relationship Id="rId203" Type="http://schemas.openxmlformats.org/officeDocument/2006/relationships/tags" Target="../tags/tag1230.xml"/><Relationship Id="rId202" Type="http://schemas.openxmlformats.org/officeDocument/2006/relationships/tags" Target="../tags/tag1229.xml"/><Relationship Id="rId201" Type="http://schemas.openxmlformats.org/officeDocument/2006/relationships/tags" Target="../tags/tag1228.xml"/><Relationship Id="rId200" Type="http://schemas.openxmlformats.org/officeDocument/2006/relationships/tags" Target="../tags/tag1227.xml"/><Relationship Id="rId20" Type="http://schemas.openxmlformats.org/officeDocument/2006/relationships/tags" Target="../tags/tag1047.xml"/><Relationship Id="rId2" Type="http://schemas.openxmlformats.org/officeDocument/2006/relationships/tags" Target="../tags/tag1029.xml"/><Relationship Id="rId199" Type="http://schemas.openxmlformats.org/officeDocument/2006/relationships/tags" Target="../tags/tag1226.xml"/><Relationship Id="rId198" Type="http://schemas.openxmlformats.org/officeDocument/2006/relationships/tags" Target="../tags/tag1225.xml"/><Relationship Id="rId197" Type="http://schemas.openxmlformats.org/officeDocument/2006/relationships/tags" Target="../tags/tag1224.xml"/><Relationship Id="rId196" Type="http://schemas.openxmlformats.org/officeDocument/2006/relationships/tags" Target="../tags/tag1223.xml"/><Relationship Id="rId195" Type="http://schemas.openxmlformats.org/officeDocument/2006/relationships/tags" Target="../tags/tag1222.xml"/><Relationship Id="rId194" Type="http://schemas.openxmlformats.org/officeDocument/2006/relationships/tags" Target="../tags/tag1221.xml"/><Relationship Id="rId193" Type="http://schemas.openxmlformats.org/officeDocument/2006/relationships/tags" Target="../tags/tag1220.xml"/><Relationship Id="rId192" Type="http://schemas.openxmlformats.org/officeDocument/2006/relationships/tags" Target="../tags/tag1219.xml"/><Relationship Id="rId191" Type="http://schemas.openxmlformats.org/officeDocument/2006/relationships/tags" Target="../tags/tag1218.xml"/><Relationship Id="rId190" Type="http://schemas.openxmlformats.org/officeDocument/2006/relationships/tags" Target="../tags/tag1217.xml"/><Relationship Id="rId19" Type="http://schemas.openxmlformats.org/officeDocument/2006/relationships/tags" Target="../tags/tag1046.xml"/><Relationship Id="rId189" Type="http://schemas.openxmlformats.org/officeDocument/2006/relationships/tags" Target="../tags/tag1216.xml"/><Relationship Id="rId188" Type="http://schemas.openxmlformats.org/officeDocument/2006/relationships/tags" Target="../tags/tag1215.xml"/><Relationship Id="rId187" Type="http://schemas.openxmlformats.org/officeDocument/2006/relationships/tags" Target="../tags/tag1214.xml"/><Relationship Id="rId186" Type="http://schemas.openxmlformats.org/officeDocument/2006/relationships/tags" Target="../tags/tag1213.xml"/><Relationship Id="rId185" Type="http://schemas.openxmlformats.org/officeDocument/2006/relationships/tags" Target="../tags/tag1212.xml"/><Relationship Id="rId184" Type="http://schemas.openxmlformats.org/officeDocument/2006/relationships/tags" Target="../tags/tag1211.xml"/><Relationship Id="rId183" Type="http://schemas.openxmlformats.org/officeDocument/2006/relationships/tags" Target="../tags/tag1210.xml"/><Relationship Id="rId182" Type="http://schemas.openxmlformats.org/officeDocument/2006/relationships/tags" Target="../tags/tag1209.xml"/><Relationship Id="rId181" Type="http://schemas.openxmlformats.org/officeDocument/2006/relationships/tags" Target="../tags/tag1208.xml"/><Relationship Id="rId180" Type="http://schemas.openxmlformats.org/officeDocument/2006/relationships/tags" Target="../tags/tag1207.xml"/><Relationship Id="rId18" Type="http://schemas.openxmlformats.org/officeDocument/2006/relationships/tags" Target="../tags/tag1045.xml"/><Relationship Id="rId179" Type="http://schemas.openxmlformats.org/officeDocument/2006/relationships/tags" Target="../tags/tag1206.xml"/><Relationship Id="rId178" Type="http://schemas.openxmlformats.org/officeDocument/2006/relationships/tags" Target="../tags/tag1205.xml"/><Relationship Id="rId177" Type="http://schemas.openxmlformats.org/officeDocument/2006/relationships/tags" Target="../tags/tag1204.xml"/><Relationship Id="rId176" Type="http://schemas.openxmlformats.org/officeDocument/2006/relationships/tags" Target="../tags/tag1203.xml"/><Relationship Id="rId175" Type="http://schemas.openxmlformats.org/officeDocument/2006/relationships/tags" Target="../tags/tag1202.xml"/><Relationship Id="rId174" Type="http://schemas.openxmlformats.org/officeDocument/2006/relationships/tags" Target="../tags/tag1201.xml"/><Relationship Id="rId173" Type="http://schemas.openxmlformats.org/officeDocument/2006/relationships/tags" Target="../tags/tag1200.xml"/><Relationship Id="rId172" Type="http://schemas.openxmlformats.org/officeDocument/2006/relationships/tags" Target="../tags/tag1199.xml"/><Relationship Id="rId171" Type="http://schemas.openxmlformats.org/officeDocument/2006/relationships/tags" Target="../tags/tag1198.xml"/><Relationship Id="rId170" Type="http://schemas.openxmlformats.org/officeDocument/2006/relationships/tags" Target="../tags/tag1197.xml"/><Relationship Id="rId17" Type="http://schemas.openxmlformats.org/officeDocument/2006/relationships/tags" Target="../tags/tag1044.xml"/><Relationship Id="rId169" Type="http://schemas.openxmlformats.org/officeDocument/2006/relationships/tags" Target="../tags/tag1196.xml"/><Relationship Id="rId168" Type="http://schemas.openxmlformats.org/officeDocument/2006/relationships/tags" Target="../tags/tag1195.xml"/><Relationship Id="rId167" Type="http://schemas.openxmlformats.org/officeDocument/2006/relationships/tags" Target="../tags/tag1194.xml"/><Relationship Id="rId166" Type="http://schemas.openxmlformats.org/officeDocument/2006/relationships/tags" Target="../tags/tag1193.xml"/><Relationship Id="rId165" Type="http://schemas.openxmlformats.org/officeDocument/2006/relationships/tags" Target="../tags/tag1192.xml"/><Relationship Id="rId164" Type="http://schemas.openxmlformats.org/officeDocument/2006/relationships/tags" Target="../tags/tag1191.xml"/><Relationship Id="rId163" Type="http://schemas.openxmlformats.org/officeDocument/2006/relationships/tags" Target="../tags/tag1190.xml"/><Relationship Id="rId162" Type="http://schemas.openxmlformats.org/officeDocument/2006/relationships/tags" Target="../tags/tag1189.xml"/><Relationship Id="rId161" Type="http://schemas.openxmlformats.org/officeDocument/2006/relationships/tags" Target="../tags/tag1188.xml"/><Relationship Id="rId160" Type="http://schemas.openxmlformats.org/officeDocument/2006/relationships/tags" Target="../tags/tag1187.xml"/><Relationship Id="rId16" Type="http://schemas.openxmlformats.org/officeDocument/2006/relationships/tags" Target="../tags/tag1043.xml"/><Relationship Id="rId159" Type="http://schemas.openxmlformats.org/officeDocument/2006/relationships/tags" Target="../tags/tag1186.xml"/><Relationship Id="rId158" Type="http://schemas.openxmlformats.org/officeDocument/2006/relationships/tags" Target="../tags/tag1185.xml"/><Relationship Id="rId157" Type="http://schemas.openxmlformats.org/officeDocument/2006/relationships/tags" Target="../tags/tag1184.xml"/><Relationship Id="rId156" Type="http://schemas.openxmlformats.org/officeDocument/2006/relationships/tags" Target="../tags/tag1183.xml"/><Relationship Id="rId155" Type="http://schemas.openxmlformats.org/officeDocument/2006/relationships/tags" Target="../tags/tag1182.xml"/><Relationship Id="rId154" Type="http://schemas.openxmlformats.org/officeDocument/2006/relationships/tags" Target="../tags/tag1181.xml"/><Relationship Id="rId153" Type="http://schemas.openxmlformats.org/officeDocument/2006/relationships/tags" Target="../tags/tag1180.xml"/><Relationship Id="rId152" Type="http://schemas.openxmlformats.org/officeDocument/2006/relationships/tags" Target="../tags/tag1179.xml"/><Relationship Id="rId151" Type="http://schemas.openxmlformats.org/officeDocument/2006/relationships/tags" Target="../tags/tag1178.xml"/><Relationship Id="rId150" Type="http://schemas.openxmlformats.org/officeDocument/2006/relationships/tags" Target="../tags/tag1177.xml"/><Relationship Id="rId15" Type="http://schemas.openxmlformats.org/officeDocument/2006/relationships/tags" Target="../tags/tag1042.xml"/><Relationship Id="rId149" Type="http://schemas.openxmlformats.org/officeDocument/2006/relationships/tags" Target="../tags/tag1176.xml"/><Relationship Id="rId148" Type="http://schemas.openxmlformats.org/officeDocument/2006/relationships/tags" Target="../tags/tag1175.xml"/><Relationship Id="rId147" Type="http://schemas.openxmlformats.org/officeDocument/2006/relationships/tags" Target="../tags/tag1174.xml"/><Relationship Id="rId146" Type="http://schemas.openxmlformats.org/officeDocument/2006/relationships/tags" Target="../tags/tag1173.xml"/><Relationship Id="rId145" Type="http://schemas.openxmlformats.org/officeDocument/2006/relationships/tags" Target="../tags/tag1172.xml"/><Relationship Id="rId144" Type="http://schemas.openxmlformats.org/officeDocument/2006/relationships/tags" Target="../tags/tag1171.xml"/><Relationship Id="rId143" Type="http://schemas.openxmlformats.org/officeDocument/2006/relationships/tags" Target="../tags/tag1170.xml"/><Relationship Id="rId142" Type="http://schemas.openxmlformats.org/officeDocument/2006/relationships/tags" Target="../tags/tag1169.xml"/><Relationship Id="rId141" Type="http://schemas.openxmlformats.org/officeDocument/2006/relationships/tags" Target="../tags/tag1168.xml"/><Relationship Id="rId140" Type="http://schemas.openxmlformats.org/officeDocument/2006/relationships/tags" Target="../tags/tag1167.xml"/><Relationship Id="rId14" Type="http://schemas.openxmlformats.org/officeDocument/2006/relationships/tags" Target="../tags/tag1041.xml"/><Relationship Id="rId139" Type="http://schemas.openxmlformats.org/officeDocument/2006/relationships/tags" Target="../tags/tag1166.xml"/><Relationship Id="rId138" Type="http://schemas.openxmlformats.org/officeDocument/2006/relationships/tags" Target="../tags/tag1165.xml"/><Relationship Id="rId137" Type="http://schemas.openxmlformats.org/officeDocument/2006/relationships/tags" Target="../tags/tag1164.xml"/><Relationship Id="rId136" Type="http://schemas.openxmlformats.org/officeDocument/2006/relationships/tags" Target="../tags/tag1163.xml"/><Relationship Id="rId135" Type="http://schemas.openxmlformats.org/officeDocument/2006/relationships/tags" Target="../tags/tag1162.xml"/><Relationship Id="rId134" Type="http://schemas.openxmlformats.org/officeDocument/2006/relationships/tags" Target="../tags/tag1161.xml"/><Relationship Id="rId133" Type="http://schemas.openxmlformats.org/officeDocument/2006/relationships/tags" Target="../tags/tag1160.xml"/><Relationship Id="rId132" Type="http://schemas.openxmlformats.org/officeDocument/2006/relationships/tags" Target="../tags/tag1159.xml"/><Relationship Id="rId131" Type="http://schemas.openxmlformats.org/officeDocument/2006/relationships/tags" Target="../tags/tag1158.xml"/><Relationship Id="rId130" Type="http://schemas.openxmlformats.org/officeDocument/2006/relationships/tags" Target="../tags/tag1157.xml"/><Relationship Id="rId13" Type="http://schemas.openxmlformats.org/officeDocument/2006/relationships/tags" Target="../tags/tag1040.xml"/><Relationship Id="rId129" Type="http://schemas.openxmlformats.org/officeDocument/2006/relationships/tags" Target="../tags/tag1156.xml"/><Relationship Id="rId128" Type="http://schemas.openxmlformats.org/officeDocument/2006/relationships/tags" Target="../tags/tag1155.xml"/><Relationship Id="rId127" Type="http://schemas.openxmlformats.org/officeDocument/2006/relationships/tags" Target="../tags/tag1154.xml"/><Relationship Id="rId126" Type="http://schemas.openxmlformats.org/officeDocument/2006/relationships/tags" Target="../tags/tag1153.xml"/><Relationship Id="rId125" Type="http://schemas.openxmlformats.org/officeDocument/2006/relationships/tags" Target="../tags/tag1152.xml"/><Relationship Id="rId124" Type="http://schemas.openxmlformats.org/officeDocument/2006/relationships/tags" Target="../tags/tag1151.xml"/><Relationship Id="rId123" Type="http://schemas.openxmlformats.org/officeDocument/2006/relationships/tags" Target="../tags/tag1150.xml"/><Relationship Id="rId122" Type="http://schemas.openxmlformats.org/officeDocument/2006/relationships/tags" Target="../tags/tag1149.xml"/><Relationship Id="rId121" Type="http://schemas.openxmlformats.org/officeDocument/2006/relationships/tags" Target="../tags/tag1148.xml"/><Relationship Id="rId120" Type="http://schemas.openxmlformats.org/officeDocument/2006/relationships/tags" Target="../tags/tag1147.xml"/><Relationship Id="rId12" Type="http://schemas.openxmlformats.org/officeDocument/2006/relationships/tags" Target="../tags/tag1039.xml"/><Relationship Id="rId119" Type="http://schemas.openxmlformats.org/officeDocument/2006/relationships/tags" Target="../tags/tag1146.xml"/><Relationship Id="rId118" Type="http://schemas.openxmlformats.org/officeDocument/2006/relationships/tags" Target="../tags/tag1145.xml"/><Relationship Id="rId117" Type="http://schemas.openxmlformats.org/officeDocument/2006/relationships/tags" Target="../tags/tag1144.xml"/><Relationship Id="rId116" Type="http://schemas.openxmlformats.org/officeDocument/2006/relationships/tags" Target="../tags/tag1143.xml"/><Relationship Id="rId115" Type="http://schemas.openxmlformats.org/officeDocument/2006/relationships/tags" Target="../tags/tag1142.xml"/><Relationship Id="rId114" Type="http://schemas.openxmlformats.org/officeDocument/2006/relationships/tags" Target="../tags/tag1141.xml"/><Relationship Id="rId113" Type="http://schemas.openxmlformats.org/officeDocument/2006/relationships/tags" Target="../tags/tag1140.xml"/><Relationship Id="rId112" Type="http://schemas.openxmlformats.org/officeDocument/2006/relationships/tags" Target="../tags/tag1139.xml"/><Relationship Id="rId111" Type="http://schemas.openxmlformats.org/officeDocument/2006/relationships/tags" Target="../tags/tag1138.xml"/><Relationship Id="rId110" Type="http://schemas.openxmlformats.org/officeDocument/2006/relationships/tags" Target="../tags/tag1137.xml"/><Relationship Id="rId11" Type="http://schemas.openxmlformats.org/officeDocument/2006/relationships/tags" Target="../tags/tag1038.xml"/><Relationship Id="rId109" Type="http://schemas.openxmlformats.org/officeDocument/2006/relationships/tags" Target="../tags/tag1136.xml"/><Relationship Id="rId108" Type="http://schemas.openxmlformats.org/officeDocument/2006/relationships/tags" Target="../tags/tag1135.xml"/><Relationship Id="rId107" Type="http://schemas.openxmlformats.org/officeDocument/2006/relationships/tags" Target="../tags/tag1134.xml"/><Relationship Id="rId106" Type="http://schemas.openxmlformats.org/officeDocument/2006/relationships/tags" Target="../tags/tag1133.xml"/><Relationship Id="rId105" Type="http://schemas.openxmlformats.org/officeDocument/2006/relationships/tags" Target="../tags/tag1132.xml"/><Relationship Id="rId104" Type="http://schemas.openxmlformats.org/officeDocument/2006/relationships/tags" Target="../tags/tag1131.xml"/><Relationship Id="rId103" Type="http://schemas.openxmlformats.org/officeDocument/2006/relationships/tags" Target="../tags/tag1130.xml"/><Relationship Id="rId102" Type="http://schemas.openxmlformats.org/officeDocument/2006/relationships/tags" Target="../tags/tag1129.xml"/><Relationship Id="rId101" Type="http://schemas.openxmlformats.org/officeDocument/2006/relationships/tags" Target="../tags/tag1128.xml"/><Relationship Id="rId100" Type="http://schemas.openxmlformats.org/officeDocument/2006/relationships/tags" Target="../tags/tag1127.xml"/><Relationship Id="rId10" Type="http://schemas.openxmlformats.org/officeDocument/2006/relationships/tags" Target="../tags/tag103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291.xml"/><Relationship Id="rId6" Type="http://schemas.openxmlformats.org/officeDocument/2006/relationships/tags" Target="../tags/tag1290.xml"/><Relationship Id="rId5" Type="http://schemas.openxmlformats.org/officeDocument/2006/relationships/tags" Target="../tags/tag1289.xml"/><Relationship Id="rId4" Type="http://schemas.openxmlformats.org/officeDocument/2006/relationships/tags" Target="../tags/tag1288.xml"/><Relationship Id="rId3" Type="http://schemas.openxmlformats.org/officeDocument/2006/relationships/tags" Target="../tags/tag1287.xml"/><Relationship Id="rId2" Type="http://schemas.openxmlformats.org/officeDocument/2006/relationships/tags" Target="../tags/tag128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1299.xml"/><Relationship Id="rId8" Type="http://schemas.openxmlformats.org/officeDocument/2006/relationships/tags" Target="../tags/tag1298.xml"/><Relationship Id="rId7" Type="http://schemas.openxmlformats.org/officeDocument/2006/relationships/tags" Target="../tags/tag1297.xml"/><Relationship Id="rId6" Type="http://schemas.openxmlformats.org/officeDocument/2006/relationships/tags" Target="../tags/tag1296.xml"/><Relationship Id="rId5" Type="http://schemas.openxmlformats.org/officeDocument/2006/relationships/tags" Target="../tags/tag1295.xml"/><Relationship Id="rId4" Type="http://schemas.openxmlformats.org/officeDocument/2006/relationships/tags" Target="../tags/tag1294.xml"/><Relationship Id="rId3" Type="http://schemas.openxmlformats.org/officeDocument/2006/relationships/tags" Target="../tags/tag1293.xml"/><Relationship Id="rId2" Type="http://schemas.openxmlformats.org/officeDocument/2006/relationships/tags" Target="../tags/tag129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1303.xml"/><Relationship Id="rId4" Type="http://schemas.openxmlformats.org/officeDocument/2006/relationships/tags" Target="../tags/tag1302.xml"/><Relationship Id="rId3" Type="http://schemas.openxmlformats.org/officeDocument/2006/relationships/tags" Target="../tags/tag1301.xml"/><Relationship Id="rId2" Type="http://schemas.openxmlformats.org/officeDocument/2006/relationships/tags" Target="../tags/tag130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306.xml"/><Relationship Id="rId3" Type="http://schemas.openxmlformats.org/officeDocument/2006/relationships/tags" Target="../tags/tag1305.xml"/><Relationship Id="rId2" Type="http://schemas.openxmlformats.org/officeDocument/2006/relationships/tags" Target="../tags/tag130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1312.xml"/><Relationship Id="rId6" Type="http://schemas.openxmlformats.org/officeDocument/2006/relationships/tags" Target="../tags/tag1311.xml"/><Relationship Id="rId5" Type="http://schemas.openxmlformats.org/officeDocument/2006/relationships/tags" Target="../tags/tag1310.xml"/><Relationship Id="rId4" Type="http://schemas.openxmlformats.org/officeDocument/2006/relationships/tags" Target="../tags/tag1309.xml"/><Relationship Id="rId3" Type="http://schemas.openxmlformats.org/officeDocument/2006/relationships/tags" Target="../tags/tag1308.xml"/><Relationship Id="rId2" Type="http://schemas.openxmlformats.org/officeDocument/2006/relationships/tags" Target="../tags/tag130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1317.xml"/><Relationship Id="rId5" Type="http://schemas.openxmlformats.org/officeDocument/2006/relationships/tags" Target="../tags/tag1316.xml"/><Relationship Id="rId4" Type="http://schemas.openxmlformats.org/officeDocument/2006/relationships/tags" Target="../tags/tag1315.xml"/><Relationship Id="rId3" Type="http://schemas.openxmlformats.org/officeDocument/2006/relationships/tags" Target="../tags/tag1314.xml"/><Relationship Id="rId2" Type="http://schemas.openxmlformats.org/officeDocument/2006/relationships/tags" Target="../tags/tag131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>
            <p:custDataLst>
              <p:tags r:id="rId2"/>
            </p:custDataLst>
          </p:nvPr>
        </p:nvSpPr>
        <p:spPr>
          <a:xfrm>
            <a:off x="913961" y="3932329"/>
            <a:ext cx="2109600" cy="475200"/>
          </a:xfrm>
          <a:prstGeom prst="flowChartTermina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>
            <p:custDataLst>
              <p:tags r:id="rId3"/>
            </p:custDataLst>
          </p:nvPr>
        </p:nvSpPr>
        <p:spPr>
          <a:xfrm>
            <a:off x="-3175" y="5494020"/>
            <a:ext cx="12198350" cy="1365250"/>
          </a:xfrm>
          <a:custGeom>
            <a:avLst/>
            <a:gdLst>
              <a:gd name="connsiteX0" fmla="*/ 3175 w 12198350"/>
              <a:gd name="connsiteY0" fmla="*/ 3175 h 1365250"/>
              <a:gd name="connsiteX1" fmla="*/ 12195175 w 12198350"/>
              <a:gd name="connsiteY1" fmla="*/ 3175 h 1365250"/>
              <a:gd name="connsiteX2" fmla="*/ 12195175 w 12198350"/>
              <a:gd name="connsiteY2" fmla="*/ 1363980 h 1365250"/>
              <a:gd name="connsiteX3" fmla="*/ 3175 w 12198350"/>
              <a:gd name="connsiteY3" fmla="*/ 1363980 h 136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1365250">
                <a:moveTo>
                  <a:pt x="3175" y="3175"/>
                </a:moveTo>
                <a:lnTo>
                  <a:pt x="12195175" y="3175"/>
                </a:lnTo>
                <a:lnTo>
                  <a:pt x="12195175" y="1363980"/>
                </a:lnTo>
                <a:lnTo>
                  <a:pt x="3175" y="1363980"/>
                </a:lnTo>
                <a:close/>
              </a:path>
            </a:pathLst>
          </a:custGeom>
          <a:solidFill>
            <a:schemeClr val="accent2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5525453" y="-33664"/>
            <a:ext cx="5995035" cy="6414516"/>
            <a:chOff x="5602288" y="-6096"/>
            <a:chExt cx="5995035" cy="6414516"/>
          </a:xfrm>
        </p:grpSpPr>
        <p:sp>
          <p:nvSpPr>
            <p:cNvPr id="9852" name="任意多边形: 形状 9851"/>
            <p:cNvSpPr/>
            <p:nvPr>
              <p:custDataLst>
                <p:tags r:id="rId5"/>
              </p:custDataLst>
            </p:nvPr>
          </p:nvSpPr>
          <p:spPr>
            <a:xfrm>
              <a:off x="9736773" y="2243138"/>
              <a:ext cx="1860550" cy="2057400"/>
            </a:xfrm>
            <a:custGeom>
              <a:avLst/>
              <a:gdLst>
                <a:gd name="connsiteX0" fmla="*/ 4762 w 1860550"/>
                <a:gd name="connsiteY0" fmla="*/ 4763 h 2057400"/>
                <a:gd name="connsiteX1" fmla="*/ 1860232 w 1860550"/>
                <a:gd name="connsiteY1" fmla="*/ 4763 h 2057400"/>
                <a:gd name="connsiteX2" fmla="*/ 1860232 w 1860550"/>
                <a:gd name="connsiteY2" fmla="*/ 2056447 h 2057400"/>
                <a:gd name="connsiteX3" fmla="*/ 4762 w 1860550"/>
                <a:gd name="connsiteY3" fmla="*/ 2056447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0550" h="2057400">
                  <a:moveTo>
                    <a:pt x="4762" y="4763"/>
                  </a:moveTo>
                  <a:lnTo>
                    <a:pt x="1860232" y="4763"/>
                  </a:lnTo>
                  <a:lnTo>
                    <a:pt x="1860232" y="2056447"/>
                  </a:lnTo>
                  <a:lnTo>
                    <a:pt x="4762" y="2056447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6" name="任意多边形: 形状 9855"/>
            <p:cNvSpPr/>
            <p:nvPr>
              <p:custDataLst>
                <p:tags r:id="rId6"/>
              </p:custDataLst>
            </p:nvPr>
          </p:nvSpPr>
          <p:spPr>
            <a:xfrm>
              <a:off x="5602288" y="2243138"/>
              <a:ext cx="1860550" cy="2057400"/>
            </a:xfrm>
            <a:custGeom>
              <a:avLst/>
              <a:gdLst>
                <a:gd name="connsiteX0" fmla="*/ 4763 w 1860550"/>
                <a:gd name="connsiteY0" fmla="*/ 4763 h 2057400"/>
                <a:gd name="connsiteX1" fmla="*/ 1860232 w 1860550"/>
                <a:gd name="connsiteY1" fmla="*/ 4763 h 2057400"/>
                <a:gd name="connsiteX2" fmla="*/ 1860232 w 1860550"/>
                <a:gd name="connsiteY2" fmla="*/ 2056447 h 2057400"/>
                <a:gd name="connsiteX3" fmla="*/ 4762 w 1860550"/>
                <a:gd name="connsiteY3" fmla="*/ 2056447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0550" h="2057400">
                  <a:moveTo>
                    <a:pt x="4763" y="4763"/>
                  </a:moveTo>
                  <a:lnTo>
                    <a:pt x="1860232" y="4763"/>
                  </a:lnTo>
                  <a:lnTo>
                    <a:pt x="1860232" y="2056447"/>
                  </a:lnTo>
                  <a:lnTo>
                    <a:pt x="4762" y="2056447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4" name="任意多边形: 形状 9873"/>
            <p:cNvSpPr/>
            <p:nvPr>
              <p:custDataLst>
                <p:tags r:id="rId7"/>
              </p:custDataLst>
            </p:nvPr>
          </p:nvSpPr>
          <p:spPr>
            <a:xfrm>
              <a:off x="7850822" y="2243138"/>
              <a:ext cx="1511300" cy="901700"/>
            </a:xfrm>
            <a:custGeom>
              <a:avLst/>
              <a:gdLst>
                <a:gd name="connsiteX0" fmla="*/ 4762 w 1511300"/>
                <a:gd name="connsiteY0" fmla="*/ 4763 h 901700"/>
                <a:gd name="connsiteX1" fmla="*/ 1509712 w 1511300"/>
                <a:gd name="connsiteY1" fmla="*/ 4763 h 901700"/>
                <a:gd name="connsiteX2" fmla="*/ 1509712 w 1511300"/>
                <a:gd name="connsiteY2" fmla="*/ 902017 h 901700"/>
                <a:gd name="connsiteX3" fmla="*/ 4762 w 1511300"/>
                <a:gd name="connsiteY3" fmla="*/ 902017 h 90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1300" h="901700">
                  <a:moveTo>
                    <a:pt x="4762" y="4763"/>
                  </a:moveTo>
                  <a:lnTo>
                    <a:pt x="1509712" y="4763"/>
                  </a:lnTo>
                  <a:lnTo>
                    <a:pt x="1509712" y="902017"/>
                  </a:lnTo>
                  <a:lnTo>
                    <a:pt x="4762" y="902017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439" name="组合 10438"/>
            <p:cNvGrpSpPr/>
            <p:nvPr/>
          </p:nvGrpSpPr>
          <p:grpSpPr>
            <a:xfrm>
              <a:off x="6604000" y="-6096"/>
              <a:ext cx="3990975" cy="3026473"/>
              <a:chOff x="6604000" y="-6096"/>
              <a:chExt cx="3990975" cy="3026473"/>
            </a:xfrm>
            <a:solidFill>
              <a:schemeClr val="accent4"/>
            </a:solidFill>
          </p:grpSpPr>
          <p:sp>
            <p:nvSpPr>
              <p:cNvPr id="9875" name="任意多边形: 形状 9874"/>
              <p:cNvSpPr/>
              <p:nvPr>
                <p:custDataLst>
                  <p:tags r:id="rId8"/>
                </p:custDataLst>
              </p:nvPr>
            </p:nvSpPr>
            <p:spPr>
              <a:xfrm>
                <a:off x="8712416" y="2828608"/>
                <a:ext cx="31750" cy="57150"/>
              </a:xfrm>
              <a:custGeom>
                <a:avLst/>
                <a:gdLst>
                  <a:gd name="connsiteX0" fmla="*/ 6769 w 31750"/>
                  <a:gd name="connsiteY0" fmla="*/ 37147 h 57150"/>
                  <a:gd name="connsiteX1" fmla="*/ 9309 w 31750"/>
                  <a:gd name="connsiteY1" fmla="*/ 31432 h 57150"/>
                  <a:gd name="connsiteX2" fmla="*/ 7404 w 31750"/>
                  <a:gd name="connsiteY2" fmla="*/ 25082 h 57150"/>
                  <a:gd name="connsiteX3" fmla="*/ 15659 w 31750"/>
                  <a:gd name="connsiteY3" fmla="*/ 16827 h 57150"/>
                  <a:gd name="connsiteX4" fmla="*/ 24549 w 31750"/>
                  <a:gd name="connsiteY4" fmla="*/ 8572 h 57150"/>
                  <a:gd name="connsiteX5" fmla="*/ 25184 w 31750"/>
                  <a:gd name="connsiteY5" fmla="*/ 4763 h 57150"/>
                  <a:gd name="connsiteX6" fmla="*/ 30265 w 31750"/>
                  <a:gd name="connsiteY6" fmla="*/ 16827 h 57150"/>
                  <a:gd name="connsiteX7" fmla="*/ 30265 w 31750"/>
                  <a:gd name="connsiteY7" fmla="*/ 18732 h 57150"/>
                  <a:gd name="connsiteX8" fmla="*/ 28359 w 31750"/>
                  <a:gd name="connsiteY8" fmla="*/ 18097 h 57150"/>
                  <a:gd name="connsiteX9" fmla="*/ 22644 w 31750"/>
                  <a:gd name="connsiteY9" fmla="*/ 40957 h 57150"/>
                  <a:gd name="connsiteX10" fmla="*/ 11849 w 31750"/>
                  <a:gd name="connsiteY10" fmla="*/ 54927 h 57150"/>
                  <a:gd name="connsiteX11" fmla="*/ 6134 w 31750"/>
                  <a:gd name="connsiteY11" fmla="*/ 47942 h 57150"/>
                  <a:gd name="connsiteX12" fmla="*/ 6134 w 31750"/>
                  <a:gd name="connsiteY12" fmla="*/ 44767 h 57150"/>
                  <a:gd name="connsiteX13" fmla="*/ 4865 w 31750"/>
                  <a:gd name="connsiteY13" fmla="*/ 39688 h 57150"/>
                  <a:gd name="connsiteX14" fmla="*/ 6769 w 31750"/>
                  <a:gd name="connsiteY14" fmla="*/ 3714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750" h="57150">
                    <a:moveTo>
                      <a:pt x="6769" y="37147"/>
                    </a:moveTo>
                    <a:cubicBezTo>
                      <a:pt x="6769" y="37147"/>
                      <a:pt x="9309" y="31432"/>
                      <a:pt x="9309" y="31432"/>
                    </a:cubicBezTo>
                    <a:cubicBezTo>
                      <a:pt x="9309" y="30163"/>
                      <a:pt x="7404" y="26988"/>
                      <a:pt x="7404" y="25082"/>
                    </a:cubicBezTo>
                    <a:cubicBezTo>
                      <a:pt x="7404" y="18732"/>
                      <a:pt x="11849" y="19367"/>
                      <a:pt x="15659" y="16827"/>
                    </a:cubicBezTo>
                    <a:cubicBezTo>
                      <a:pt x="18834" y="14922"/>
                      <a:pt x="22644" y="10477"/>
                      <a:pt x="24549" y="8572"/>
                    </a:cubicBezTo>
                    <a:cubicBezTo>
                      <a:pt x="25184" y="7938"/>
                      <a:pt x="24549" y="6032"/>
                      <a:pt x="25184" y="4763"/>
                    </a:cubicBezTo>
                    <a:cubicBezTo>
                      <a:pt x="29629" y="5397"/>
                      <a:pt x="28994" y="13652"/>
                      <a:pt x="30265" y="16827"/>
                    </a:cubicBezTo>
                    <a:lnTo>
                      <a:pt x="30265" y="18732"/>
                    </a:lnTo>
                    <a:cubicBezTo>
                      <a:pt x="29629" y="18732"/>
                      <a:pt x="28359" y="18097"/>
                      <a:pt x="28359" y="18097"/>
                    </a:cubicBezTo>
                    <a:cubicBezTo>
                      <a:pt x="28359" y="26988"/>
                      <a:pt x="25184" y="33338"/>
                      <a:pt x="22644" y="40957"/>
                    </a:cubicBezTo>
                    <a:cubicBezTo>
                      <a:pt x="20104" y="46672"/>
                      <a:pt x="19469" y="54927"/>
                      <a:pt x="11849" y="54927"/>
                    </a:cubicBezTo>
                    <a:cubicBezTo>
                      <a:pt x="8674" y="54927"/>
                      <a:pt x="6134" y="51117"/>
                      <a:pt x="6134" y="47942"/>
                    </a:cubicBezTo>
                    <a:cubicBezTo>
                      <a:pt x="6134" y="46038"/>
                      <a:pt x="6769" y="45402"/>
                      <a:pt x="6134" y="44767"/>
                    </a:cubicBezTo>
                    <a:cubicBezTo>
                      <a:pt x="4865" y="43497"/>
                      <a:pt x="4865" y="41592"/>
                      <a:pt x="4865" y="39688"/>
                    </a:cubicBezTo>
                    <a:cubicBezTo>
                      <a:pt x="4229" y="39052"/>
                      <a:pt x="6769" y="37147"/>
                      <a:pt x="6769" y="371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76" name="任意多边形: 形状 9875"/>
              <p:cNvSpPr/>
              <p:nvPr>
                <p:custDataLst>
                  <p:tags r:id="rId9"/>
                </p:custDataLst>
              </p:nvPr>
            </p:nvSpPr>
            <p:spPr>
              <a:xfrm>
                <a:off x="8496618" y="2643188"/>
                <a:ext cx="254000" cy="279400"/>
              </a:xfrm>
              <a:custGeom>
                <a:avLst/>
                <a:gdLst>
                  <a:gd name="connsiteX0" fmla="*/ 144463 w 254000"/>
                  <a:gd name="connsiteY0" fmla="*/ 23177 h 279400"/>
                  <a:gd name="connsiteX1" fmla="*/ 147002 w 254000"/>
                  <a:gd name="connsiteY1" fmla="*/ 23177 h 279400"/>
                  <a:gd name="connsiteX2" fmla="*/ 148907 w 254000"/>
                  <a:gd name="connsiteY2" fmla="*/ 26352 h 279400"/>
                  <a:gd name="connsiteX3" fmla="*/ 155257 w 254000"/>
                  <a:gd name="connsiteY3" fmla="*/ 27623 h 279400"/>
                  <a:gd name="connsiteX4" fmla="*/ 169227 w 254000"/>
                  <a:gd name="connsiteY4" fmla="*/ 30798 h 279400"/>
                  <a:gd name="connsiteX5" fmla="*/ 178117 w 254000"/>
                  <a:gd name="connsiteY5" fmla="*/ 28892 h 279400"/>
                  <a:gd name="connsiteX6" fmla="*/ 184467 w 254000"/>
                  <a:gd name="connsiteY6" fmla="*/ 30798 h 279400"/>
                  <a:gd name="connsiteX7" fmla="*/ 188277 w 254000"/>
                  <a:gd name="connsiteY7" fmla="*/ 29527 h 279400"/>
                  <a:gd name="connsiteX8" fmla="*/ 190817 w 254000"/>
                  <a:gd name="connsiteY8" fmla="*/ 35877 h 279400"/>
                  <a:gd name="connsiteX9" fmla="*/ 188277 w 254000"/>
                  <a:gd name="connsiteY9" fmla="*/ 43498 h 279400"/>
                  <a:gd name="connsiteX10" fmla="*/ 181292 w 254000"/>
                  <a:gd name="connsiteY10" fmla="*/ 35242 h 279400"/>
                  <a:gd name="connsiteX11" fmla="*/ 181292 w 254000"/>
                  <a:gd name="connsiteY11" fmla="*/ 37148 h 279400"/>
                  <a:gd name="connsiteX12" fmla="*/ 193357 w 254000"/>
                  <a:gd name="connsiteY12" fmla="*/ 58102 h 279400"/>
                  <a:gd name="connsiteX13" fmla="*/ 198438 w 254000"/>
                  <a:gd name="connsiteY13" fmla="*/ 67627 h 279400"/>
                  <a:gd name="connsiteX14" fmla="*/ 198438 w 254000"/>
                  <a:gd name="connsiteY14" fmla="*/ 74613 h 279400"/>
                  <a:gd name="connsiteX15" fmla="*/ 204152 w 254000"/>
                  <a:gd name="connsiteY15" fmla="*/ 80327 h 279400"/>
                  <a:gd name="connsiteX16" fmla="*/ 207327 w 254000"/>
                  <a:gd name="connsiteY16" fmla="*/ 88583 h 279400"/>
                  <a:gd name="connsiteX17" fmla="*/ 213042 w 254000"/>
                  <a:gd name="connsiteY17" fmla="*/ 92392 h 279400"/>
                  <a:gd name="connsiteX18" fmla="*/ 220027 w 254000"/>
                  <a:gd name="connsiteY18" fmla="*/ 99377 h 279400"/>
                  <a:gd name="connsiteX19" fmla="*/ 220027 w 254000"/>
                  <a:gd name="connsiteY19" fmla="*/ 103188 h 279400"/>
                  <a:gd name="connsiteX20" fmla="*/ 225742 w 254000"/>
                  <a:gd name="connsiteY20" fmla="*/ 108267 h 279400"/>
                  <a:gd name="connsiteX21" fmla="*/ 229552 w 254000"/>
                  <a:gd name="connsiteY21" fmla="*/ 106363 h 279400"/>
                  <a:gd name="connsiteX22" fmla="*/ 234632 w 254000"/>
                  <a:gd name="connsiteY22" fmla="*/ 106363 h 279400"/>
                  <a:gd name="connsiteX23" fmla="*/ 248602 w 254000"/>
                  <a:gd name="connsiteY23" fmla="*/ 102552 h 279400"/>
                  <a:gd name="connsiteX24" fmla="*/ 249238 w 254000"/>
                  <a:gd name="connsiteY24" fmla="*/ 104458 h 279400"/>
                  <a:gd name="connsiteX25" fmla="*/ 240347 w 254000"/>
                  <a:gd name="connsiteY25" fmla="*/ 125413 h 279400"/>
                  <a:gd name="connsiteX26" fmla="*/ 230188 w 254000"/>
                  <a:gd name="connsiteY26" fmla="*/ 138748 h 279400"/>
                  <a:gd name="connsiteX27" fmla="*/ 209867 w 254000"/>
                  <a:gd name="connsiteY27" fmla="*/ 158433 h 279400"/>
                  <a:gd name="connsiteX28" fmla="*/ 205422 w 254000"/>
                  <a:gd name="connsiteY28" fmla="*/ 166052 h 279400"/>
                  <a:gd name="connsiteX29" fmla="*/ 206692 w 254000"/>
                  <a:gd name="connsiteY29" fmla="*/ 175577 h 279400"/>
                  <a:gd name="connsiteX30" fmla="*/ 211138 w 254000"/>
                  <a:gd name="connsiteY30" fmla="*/ 184467 h 279400"/>
                  <a:gd name="connsiteX31" fmla="*/ 210502 w 254000"/>
                  <a:gd name="connsiteY31" fmla="*/ 186373 h 279400"/>
                  <a:gd name="connsiteX32" fmla="*/ 210502 w 254000"/>
                  <a:gd name="connsiteY32" fmla="*/ 189548 h 279400"/>
                  <a:gd name="connsiteX33" fmla="*/ 209867 w 254000"/>
                  <a:gd name="connsiteY33" fmla="*/ 197802 h 279400"/>
                  <a:gd name="connsiteX34" fmla="*/ 211138 w 254000"/>
                  <a:gd name="connsiteY34" fmla="*/ 200342 h 279400"/>
                  <a:gd name="connsiteX35" fmla="*/ 193357 w 254000"/>
                  <a:gd name="connsiteY35" fmla="*/ 217488 h 279400"/>
                  <a:gd name="connsiteX36" fmla="*/ 189547 w 254000"/>
                  <a:gd name="connsiteY36" fmla="*/ 221298 h 279400"/>
                  <a:gd name="connsiteX37" fmla="*/ 193357 w 254000"/>
                  <a:gd name="connsiteY37" fmla="*/ 229552 h 279400"/>
                  <a:gd name="connsiteX38" fmla="*/ 192088 w 254000"/>
                  <a:gd name="connsiteY38" fmla="*/ 237173 h 279400"/>
                  <a:gd name="connsiteX39" fmla="*/ 188277 w 254000"/>
                  <a:gd name="connsiteY39" fmla="*/ 237808 h 279400"/>
                  <a:gd name="connsiteX40" fmla="*/ 181927 w 254000"/>
                  <a:gd name="connsiteY40" fmla="*/ 243523 h 279400"/>
                  <a:gd name="connsiteX41" fmla="*/ 183832 w 254000"/>
                  <a:gd name="connsiteY41" fmla="*/ 246063 h 279400"/>
                  <a:gd name="connsiteX42" fmla="*/ 178752 w 254000"/>
                  <a:gd name="connsiteY42" fmla="*/ 253683 h 279400"/>
                  <a:gd name="connsiteX43" fmla="*/ 173672 w 254000"/>
                  <a:gd name="connsiteY43" fmla="*/ 261938 h 279400"/>
                  <a:gd name="connsiteX44" fmla="*/ 164147 w 254000"/>
                  <a:gd name="connsiteY44" fmla="*/ 272098 h 279400"/>
                  <a:gd name="connsiteX45" fmla="*/ 158432 w 254000"/>
                  <a:gd name="connsiteY45" fmla="*/ 274638 h 279400"/>
                  <a:gd name="connsiteX46" fmla="*/ 154622 w 254000"/>
                  <a:gd name="connsiteY46" fmla="*/ 275273 h 279400"/>
                  <a:gd name="connsiteX47" fmla="*/ 150813 w 254000"/>
                  <a:gd name="connsiteY47" fmla="*/ 274002 h 279400"/>
                  <a:gd name="connsiteX48" fmla="*/ 137477 w 254000"/>
                  <a:gd name="connsiteY48" fmla="*/ 277813 h 279400"/>
                  <a:gd name="connsiteX49" fmla="*/ 133667 w 254000"/>
                  <a:gd name="connsiteY49" fmla="*/ 275273 h 279400"/>
                  <a:gd name="connsiteX50" fmla="*/ 132397 w 254000"/>
                  <a:gd name="connsiteY50" fmla="*/ 275908 h 279400"/>
                  <a:gd name="connsiteX51" fmla="*/ 129857 w 254000"/>
                  <a:gd name="connsiteY51" fmla="*/ 269558 h 279400"/>
                  <a:gd name="connsiteX52" fmla="*/ 131763 w 254000"/>
                  <a:gd name="connsiteY52" fmla="*/ 266383 h 279400"/>
                  <a:gd name="connsiteX53" fmla="*/ 127317 w 254000"/>
                  <a:gd name="connsiteY53" fmla="*/ 259398 h 279400"/>
                  <a:gd name="connsiteX54" fmla="*/ 117157 w 254000"/>
                  <a:gd name="connsiteY54" fmla="*/ 233363 h 279400"/>
                  <a:gd name="connsiteX55" fmla="*/ 117157 w 254000"/>
                  <a:gd name="connsiteY55" fmla="*/ 230188 h 279400"/>
                  <a:gd name="connsiteX56" fmla="*/ 114617 w 254000"/>
                  <a:gd name="connsiteY56" fmla="*/ 225742 h 279400"/>
                  <a:gd name="connsiteX57" fmla="*/ 106997 w 254000"/>
                  <a:gd name="connsiteY57" fmla="*/ 206692 h 279400"/>
                  <a:gd name="connsiteX58" fmla="*/ 115252 w 254000"/>
                  <a:gd name="connsiteY58" fmla="*/ 188913 h 279400"/>
                  <a:gd name="connsiteX59" fmla="*/ 113347 w 254000"/>
                  <a:gd name="connsiteY59" fmla="*/ 181927 h 279400"/>
                  <a:gd name="connsiteX60" fmla="*/ 110172 w 254000"/>
                  <a:gd name="connsiteY60" fmla="*/ 171767 h 279400"/>
                  <a:gd name="connsiteX61" fmla="*/ 108267 w 254000"/>
                  <a:gd name="connsiteY61" fmla="*/ 164148 h 279400"/>
                  <a:gd name="connsiteX62" fmla="*/ 98107 w 254000"/>
                  <a:gd name="connsiteY62" fmla="*/ 149542 h 279400"/>
                  <a:gd name="connsiteX63" fmla="*/ 101282 w 254000"/>
                  <a:gd name="connsiteY63" fmla="*/ 144463 h 279400"/>
                  <a:gd name="connsiteX64" fmla="*/ 101282 w 254000"/>
                  <a:gd name="connsiteY64" fmla="*/ 142558 h 279400"/>
                  <a:gd name="connsiteX65" fmla="*/ 102552 w 254000"/>
                  <a:gd name="connsiteY65" fmla="*/ 136208 h 279400"/>
                  <a:gd name="connsiteX66" fmla="*/ 94297 w 254000"/>
                  <a:gd name="connsiteY66" fmla="*/ 131127 h 279400"/>
                  <a:gd name="connsiteX67" fmla="*/ 89217 w 254000"/>
                  <a:gd name="connsiteY67" fmla="*/ 131127 h 279400"/>
                  <a:gd name="connsiteX68" fmla="*/ 79692 w 254000"/>
                  <a:gd name="connsiteY68" fmla="*/ 123508 h 279400"/>
                  <a:gd name="connsiteX69" fmla="*/ 63817 w 254000"/>
                  <a:gd name="connsiteY69" fmla="*/ 127952 h 279400"/>
                  <a:gd name="connsiteX70" fmla="*/ 59372 w 254000"/>
                  <a:gd name="connsiteY70" fmla="*/ 130492 h 279400"/>
                  <a:gd name="connsiteX71" fmla="*/ 51752 w 254000"/>
                  <a:gd name="connsiteY71" fmla="*/ 128588 h 279400"/>
                  <a:gd name="connsiteX72" fmla="*/ 39688 w 254000"/>
                  <a:gd name="connsiteY72" fmla="*/ 131127 h 279400"/>
                  <a:gd name="connsiteX73" fmla="*/ 35877 w 254000"/>
                  <a:gd name="connsiteY73" fmla="*/ 129858 h 279400"/>
                  <a:gd name="connsiteX74" fmla="*/ 22542 w 254000"/>
                  <a:gd name="connsiteY74" fmla="*/ 119063 h 279400"/>
                  <a:gd name="connsiteX75" fmla="*/ 16192 w 254000"/>
                  <a:gd name="connsiteY75" fmla="*/ 110173 h 279400"/>
                  <a:gd name="connsiteX76" fmla="*/ 8572 w 254000"/>
                  <a:gd name="connsiteY76" fmla="*/ 103188 h 279400"/>
                  <a:gd name="connsiteX77" fmla="*/ 6667 w 254000"/>
                  <a:gd name="connsiteY77" fmla="*/ 101283 h 279400"/>
                  <a:gd name="connsiteX78" fmla="*/ 7302 w 254000"/>
                  <a:gd name="connsiteY78" fmla="*/ 101283 h 279400"/>
                  <a:gd name="connsiteX79" fmla="*/ 6667 w 254000"/>
                  <a:gd name="connsiteY79" fmla="*/ 97473 h 279400"/>
                  <a:gd name="connsiteX80" fmla="*/ 4763 w 254000"/>
                  <a:gd name="connsiteY80" fmla="*/ 93027 h 279400"/>
                  <a:gd name="connsiteX81" fmla="*/ 9842 w 254000"/>
                  <a:gd name="connsiteY81" fmla="*/ 81598 h 279400"/>
                  <a:gd name="connsiteX82" fmla="*/ 7302 w 254000"/>
                  <a:gd name="connsiteY82" fmla="*/ 67627 h 279400"/>
                  <a:gd name="connsiteX83" fmla="*/ 11113 w 254000"/>
                  <a:gd name="connsiteY83" fmla="*/ 61277 h 279400"/>
                  <a:gd name="connsiteX84" fmla="*/ 19367 w 254000"/>
                  <a:gd name="connsiteY84" fmla="*/ 45402 h 279400"/>
                  <a:gd name="connsiteX85" fmla="*/ 26352 w 254000"/>
                  <a:gd name="connsiteY85" fmla="*/ 42227 h 279400"/>
                  <a:gd name="connsiteX86" fmla="*/ 32067 w 254000"/>
                  <a:gd name="connsiteY86" fmla="*/ 36513 h 279400"/>
                  <a:gd name="connsiteX87" fmla="*/ 33972 w 254000"/>
                  <a:gd name="connsiteY87" fmla="*/ 26988 h 279400"/>
                  <a:gd name="connsiteX88" fmla="*/ 44767 w 254000"/>
                  <a:gd name="connsiteY88" fmla="*/ 14923 h 279400"/>
                  <a:gd name="connsiteX89" fmla="*/ 44767 w 254000"/>
                  <a:gd name="connsiteY89" fmla="*/ 14923 h 279400"/>
                  <a:gd name="connsiteX90" fmla="*/ 47307 w 254000"/>
                  <a:gd name="connsiteY90" fmla="*/ 11748 h 279400"/>
                  <a:gd name="connsiteX91" fmla="*/ 58102 w 254000"/>
                  <a:gd name="connsiteY91" fmla="*/ 14923 h 279400"/>
                  <a:gd name="connsiteX92" fmla="*/ 62547 w 254000"/>
                  <a:gd name="connsiteY92" fmla="*/ 12383 h 279400"/>
                  <a:gd name="connsiteX93" fmla="*/ 82232 w 254000"/>
                  <a:gd name="connsiteY93" fmla="*/ 6667 h 279400"/>
                  <a:gd name="connsiteX94" fmla="*/ 86677 w 254000"/>
                  <a:gd name="connsiteY94" fmla="*/ 7938 h 279400"/>
                  <a:gd name="connsiteX95" fmla="*/ 91757 w 254000"/>
                  <a:gd name="connsiteY95" fmla="*/ 6033 h 279400"/>
                  <a:gd name="connsiteX96" fmla="*/ 95567 w 254000"/>
                  <a:gd name="connsiteY96" fmla="*/ 6667 h 279400"/>
                  <a:gd name="connsiteX97" fmla="*/ 100647 w 254000"/>
                  <a:gd name="connsiteY97" fmla="*/ 4763 h 279400"/>
                  <a:gd name="connsiteX98" fmla="*/ 104457 w 254000"/>
                  <a:gd name="connsiteY98" fmla="*/ 7302 h 279400"/>
                  <a:gd name="connsiteX99" fmla="*/ 106363 w 254000"/>
                  <a:gd name="connsiteY99" fmla="*/ 6667 h 279400"/>
                  <a:gd name="connsiteX100" fmla="*/ 104457 w 254000"/>
                  <a:gd name="connsiteY100" fmla="*/ 9842 h 279400"/>
                  <a:gd name="connsiteX101" fmla="*/ 106363 w 254000"/>
                  <a:gd name="connsiteY101" fmla="*/ 12383 h 279400"/>
                  <a:gd name="connsiteX102" fmla="*/ 104457 w 254000"/>
                  <a:gd name="connsiteY102" fmla="*/ 17463 h 279400"/>
                  <a:gd name="connsiteX103" fmla="*/ 110172 w 254000"/>
                  <a:gd name="connsiteY103" fmla="*/ 23177 h 279400"/>
                  <a:gd name="connsiteX104" fmla="*/ 113982 w 254000"/>
                  <a:gd name="connsiteY104" fmla="*/ 23177 h 279400"/>
                  <a:gd name="connsiteX105" fmla="*/ 134302 w 254000"/>
                  <a:gd name="connsiteY105" fmla="*/ 33338 h 279400"/>
                  <a:gd name="connsiteX106" fmla="*/ 136842 w 254000"/>
                  <a:gd name="connsiteY106" fmla="*/ 31433 h 279400"/>
                  <a:gd name="connsiteX107" fmla="*/ 136842 w 254000"/>
                  <a:gd name="connsiteY107" fmla="*/ 28892 h 279400"/>
                  <a:gd name="connsiteX108" fmla="*/ 144463 w 254000"/>
                  <a:gd name="connsiteY108" fmla="*/ 23177 h 279400"/>
                  <a:gd name="connsiteX109" fmla="*/ 144463 w 254000"/>
                  <a:gd name="connsiteY109" fmla="*/ 23177 h 279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254000" h="279400">
                    <a:moveTo>
                      <a:pt x="144463" y="23177"/>
                    </a:moveTo>
                    <a:lnTo>
                      <a:pt x="147002" y="23177"/>
                    </a:lnTo>
                    <a:cubicBezTo>
                      <a:pt x="147002" y="25083"/>
                      <a:pt x="148272" y="25083"/>
                      <a:pt x="148907" y="26352"/>
                    </a:cubicBezTo>
                    <a:cubicBezTo>
                      <a:pt x="150177" y="27623"/>
                      <a:pt x="152717" y="26988"/>
                      <a:pt x="155257" y="27623"/>
                    </a:cubicBezTo>
                    <a:cubicBezTo>
                      <a:pt x="159067" y="28892"/>
                      <a:pt x="164782" y="30798"/>
                      <a:pt x="169227" y="30798"/>
                    </a:cubicBezTo>
                    <a:cubicBezTo>
                      <a:pt x="173038" y="30798"/>
                      <a:pt x="174307" y="28892"/>
                      <a:pt x="178117" y="28892"/>
                    </a:cubicBezTo>
                    <a:cubicBezTo>
                      <a:pt x="180657" y="28892"/>
                      <a:pt x="181927" y="30798"/>
                      <a:pt x="184467" y="30798"/>
                    </a:cubicBezTo>
                    <a:cubicBezTo>
                      <a:pt x="186372" y="30798"/>
                      <a:pt x="186372" y="30163"/>
                      <a:pt x="188277" y="29527"/>
                    </a:cubicBezTo>
                    <a:cubicBezTo>
                      <a:pt x="188913" y="32067"/>
                      <a:pt x="190817" y="33338"/>
                      <a:pt x="190817" y="35877"/>
                    </a:cubicBezTo>
                    <a:cubicBezTo>
                      <a:pt x="190817" y="37148"/>
                      <a:pt x="188913" y="41592"/>
                      <a:pt x="188277" y="43498"/>
                    </a:cubicBezTo>
                    <a:cubicBezTo>
                      <a:pt x="185738" y="42863"/>
                      <a:pt x="183197" y="37148"/>
                      <a:pt x="181292" y="35242"/>
                    </a:cubicBezTo>
                    <a:lnTo>
                      <a:pt x="181292" y="37148"/>
                    </a:lnTo>
                    <a:lnTo>
                      <a:pt x="193357" y="58102"/>
                    </a:lnTo>
                    <a:cubicBezTo>
                      <a:pt x="192722" y="60642"/>
                      <a:pt x="196532" y="66358"/>
                      <a:pt x="198438" y="67627"/>
                    </a:cubicBezTo>
                    <a:lnTo>
                      <a:pt x="198438" y="74613"/>
                    </a:lnTo>
                    <a:cubicBezTo>
                      <a:pt x="199707" y="77788"/>
                      <a:pt x="202247" y="77788"/>
                      <a:pt x="204152" y="80327"/>
                    </a:cubicBezTo>
                    <a:cubicBezTo>
                      <a:pt x="206692" y="83502"/>
                      <a:pt x="204788" y="86677"/>
                      <a:pt x="207327" y="88583"/>
                    </a:cubicBezTo>
                    <a:cubicBezTo>
                      <a:pt x="209232" y="90488"/>
                      <a:pt x="210502" y="90488"/>
                      <a:pt x="213042" y="92392"/>
                    </a:cubicBezTo>
                    <a:cubicBezTo>
                      <a:pt x="214947" y="93663"/>
                      <a:pt x="216217" y="99377"/>
                      <a:pt x="220027" y="99377"/>
                    </a:cubicBezTo>
                    <a:cubicBezTo>
                      <a:pt x="220027" y="101283"/>
                      <a:pt x="221297" y="101917"/>
                      <a:pt x="220027" y="103188"/>
                    </a:cubicBezTo>
                    <a:cubicBezTo>
                      <a:pt x="221932" y="104458"/>
                      <a:pt x="223202" y="108267"/>
                      <a:pt x="225742" y="108267"/>
                    </a:cubicBezTo>
                    <a:cubicBezTo>
                      <a:pt x="227647" y="108267"/>
                      <a:pt x="227647" y="106363"/>
                      <a:pt x="229552" y="106363"/>
                    </a:cubicBezTo>
                    <a:cubicBezTo>
                      <a:pt x="231457" y="105727"/>
                      <a:pt x="232727" y="106363"/>
                      <a:pt x="234632" y="106363"/>
                    </a:cubicBezTo>
                    <a:cubicBezTo>
                      <a:pt x="239713" y="105727"/>
                      <a:pt x="244157" y="103823"/>
                      <a:pt x="248602" y="102552"/>
                    </a:cubicBezTo>
                    <a:cubicBezTo>
                      <a:pt x="249238" y="103188"/>
                      <a:pt x="249238" y="103823"/>
                      <a:pt x="249238" y="104458"/>
                    </a:cubicBezTo>
                    <a:cubicBezTo>
                      <a:pt x="249238" y="111442"/>
                      <a:pt x="243522" y="120967"/>
                      <a:pt x="240347" y="125413"/>
                    </a:cubicBezTo>
                    <a:cubicBezTo>
                      <a:pt x="236538" y="130492"/>
                      <a:pt x="234632" y="134938"/>
                      <a:pt x="230188" y="138748"/>
                    </a:cubicBezTo>
                    <a:cubicBezTo>
                      <a:pt x="221932" y="145098"/>
                      <a:pt x="213042" y="147002"/>
                      <a:pt x="209867" y="158433"/>
                    </a:cubicBezTo>
                    <a:cubicBezTo>
                      <a:pt x="209232" y="161608"/>
                      <a:pt x="205422" y="162242"/>
                      <a:pt x="205422" y="166052"/>
                    </a:cubicBezTo>
                    <a:cubicBezTo>
                      <a:pt x="205422" y="169863"/>
                      <a:pt x="206692" y="171767"/>
                      <a:pt x="206692" y="175577"/>
                    </a:cubicBezTo>
                    <a:cubicBezTo>
                      <a:pt x="206692" y="180023"/>
                      <a:pt x="211138" y="181927"/>
                      <a:pt x="211138" y="184467"/>
                    </a:cubicBezTo>
                    <a:cubicBezTo>
                      <a:pt x="211138" y="185102"/>
                      <a:pt x="210502" y="186373"/>
                      <a:pt x="210502" y="186373"/>
                    </a:cubicBezTo>
                    <a:lnTo>
                      <a:pt x="210502" y="189548"/>
                    </a:lnTo>
                    <a:cubicBezTo>
                      <a:pt x="210502" y="191452"/>
                      <a:pt x="209867" y="193992"/>
                      <a:pt x="209867" y="197802"/>
                    </a:cubicBezTo>
                    <a:cubicBezTo>
                      <a:pt x="210502" y="198438"/>
                      <a:pt x="211138" y="199073"/>
                      <a:pt x="211138" y="200342"/>
                    </a:cubicBezTo>
                    <a:cubicBezTo>
                      <a:pt x="211138" y="209867"/>
                      <a:pt x="194627" y="209233"/>
                      <a:pt x="193357" y="217488"/>
                    </a:cubicBezTo>
                    <a:cubicBezTo>
                      <a:pt x="191452" y="217488"/>
                      <a:pt x="189547" y="220027"/>
                      <a:pt x="189547" y="221298"/>
                    </a:cubicBezTo>
                    <a:cubicBezTo>
                      <a:pt x="189547" y="223838"/>
                      <a:pt x="193357" y="225742"/>
                      <a:pt x="193357" y="229552"/>
                    </a:cubicBezTo>
                    <a:cubicBezTo>
                      <a:pt x="193357" y="231458"/>
                      <a:pt x="193357" y="235902"/>
                      <a:pt x="192088" y="237173"/>
                    </a:cubicBezTo>
                    <a:cubicBezTo>
                      <a:pt x="191452" y="238442"/>
                      <a:pt x="188913" y="237808"/>
                      <a:pt x="188277" y="237808"/>
                    </a:cubicBezTo>
                    <a:cubicBezTo>
                      <a:pt x="185102" y="239077"/>
                      <a:pt x="183197" y="240348"/>
                      <a:pt x="181927" y="243523"/>
                    </a:cubicBezTo>
                    <a:cubicBezTo>
                      <a:pt x="183197" y="244158"/>
                      <a:pt x="183832" y="244792"/>
                      <a:pt x="183832" y="246063"/>
                    </a:cubicBezTo>
                    <a:cubicBezTo>
                      <a:pt x="183832" y="249873"/>
                      <a:pt x="180022" y="252413"/>
                      <a:pt x="178752" y="253683"/>
                    </a:cubicBezTo>
                    <a:cubicBezTo>
                      <a:pt x="176213" y="256223"/>
                      <a:pt x="175577" y="259398"/>
                      <a:pt x="173672" y="261938"/>
                    </a:cubicBezTo>
                    <a:cubicBezTo>
                      <a:pt x="170497" y="265748"/>
                      <a:pt x="169227" y="269558"/>
                      <a:pt x="164147" y="272098"/>
                    </a:cubicBezTo>
                    <a:cubicBezTo>
                      <a:pt x="162242" y="273367"/>
                      <a:pt x="159067" y="272098"/>
                      <a:pt x="158432" y="274638"/>
                    </a:cubicBezTo>
                    <a:cubicBezTo>
                      <a:pt x="156527" y="274638"/>
                      <a:pt x="155892" y="275273"/>
                      <a:pt x="154622" y="275273"/>
                    </a:cubicBezTo>
                    <a:cubicBezTo>
                      <a:pt x="153352" y="275273"/>
                      <a:pt x="152717" y="274002"/>
                      <a:pt x="150813" y="274002"/>
                    </a:cubicBezTo>
                    <a:cubicBezTo>
                      <a:pt x="145732" y="274002"/>
                      <a:pt x="142557" y="277813"/>
                      <a:pt x="137477" y="277813"/>
                    </a:cubicBezTo>
                    <a:cubicBezTo>
                      <a:pt x="135572" y="277813"/>
                      <a:pt x="134302" y="276542"/>
                      <a:pt x="133667" y="275273"/>
                    </a:cubicBezTo>
                    <a:cubicBezTo>
                      <a:pt x="133032" y="275273"/>
                      <a:pt x="132397" y="275908"/>
                      <a:pt x="132397" y="275908"/>
                    </a:cubicBezTo>
                    <a:cubicBezTo>
                      <a:pt x="132397" y="273367"/>
                      <a:pt x="131127" y="270827"/>
                      <a:pt x="129857" y="269558"/>
                    </a:cubicBezTo>
                    <a:cubicBezTo>
                      <a:pt x="131127" y="268288"/>
                      <a:pt x="131763" y="267652"/>
                      <a:pt x="131763" y="266383"/>
                    </a:cubicBezTo>
                    <a:cubicBezTo>
                      <a:pt x="131763" y="264477"/>
                      <a:pt x="127952" y="260667"/>
                      <a:pt x="127317" y="259398"/>
                    </a:cubicBezTo>
                    <a:cubicBezTo>
                      <a:pt x="122872" y="251777"/>
                      <a:pt x="117157" y="244158"/>
                      <a:pt x="117157" y="233363"/>
                    </a:cubicBezTo>
                    <a:cubicBezTo>
                      <a:pt x="117157" y="231458"/>
                      <a:pt x="117157" y="230823"/>
                      <a:pt x="117157" y="230188"/>
                    </a:cubicBezTo>
                    <a:cubicBezTo>
                      <a:pt x="117157" y="228283"/>
                      <a:pt x="115888" y="227648"/>
                      <a:pt x="114617" y="225742"/>
                    </a:cubicBezTo>
                    <a:cubicBezTo>
                      <a:pt x="110807" y="220027"/>
                      <a:pt x="106997" y="214948"/>
                      <a:pt x="106997" y="206692"/>
                    </a:cubicBezTo>
                    <a:cubicBezTo>
                      <a:pt x="106997" y="197802"/>
                      <a:pt x="115252" y="195898"/>
                      <a:pt x="115252" y="188913"/>
                    </a:cubicBezTo>
                    <a:cubicBezTo>
                      <a:pt x="115252" y="185738"/>
                      <a:pt x="113982" y="184467"/>
                      <a:pt x="113347" y="181927"/>
                    </a:cubicBezTo>
                    <a:cubicBezTo>
                      <a:pt x="112713" y="176213"/>
                      <a:pt x="111442" y="174308"/>
                      <a:pt x="110172" y="171767"/>
                    </a:cubicBezTo>
                    <a:cubicBezTo>
                      <a:pt x="108902" y="169227"/>
                      <a:pt x="109538" y="166052"/>
                      <a:pt x="108267" y="164148"/>
                    </a:cubicBezTo>
                    <a:cubicBezTo>
                      <a:pt x="105092" y="159702"/>
                      <a:pt x="98107" y="155892"/>
                      <a:pt x="98107" y="149542"/>
                    </a:cubicBezTo>
                    <a:cubicBezTo>
                      <a:pt x="98107" y="148273"/>
                      <a:pt x="100013" y="145098"/>
                      <a:pt x="101282" y="144463"/>
                    </a:cubicBezTo>
                    <a:cubicBezTo>
                      <a:pt x="100647" y="143192"/>
                      <a:pt x="101282" y="143192"/>
                      <a:pt x="101282" y="142558"/>
                    </a:cubicBezTo>
                    <a:cubicBezTo>
                      <a:pt x="101282" y="141288"/>
                      <a:pt x="101282" y="137477"/>
                      <a:pt x="102552" y="136208"/>
                    </a:cubicBezTo>
                    <a:cubicBezTo>
                      <a:pt x="101282" y="133667"/>
                      <a:pt x="98742" y="131127"/>
                      <a:pt x="94297" y="131127"/>
                    </a:cubicBezTo>
                    <a:cubicBezTo>
                      <a:pt x="91757" y="131127"/>
                      <a:pt x="89852" y="131127"/>
                      <a:pt x="89217" y="131127"/>
                    </a:cubicBezTo>
                    <a:cubicBezTo>
                      <a:pt x="85407" y="131127"/>
                      <a:pt x="84772" y="123508"/>
                      <a:pt x="79692" y="123508"/>
                    </a:cubicBezTo>
                    <a:cubicBezTo>
                      <a:pt x="73342" y="123508"/>
                      <a:pt x="68897" y="126683"/>
                      <a:pt x="63817" y="127952"/>
                    </a:cubicBezTo>
                    <a:cubicBezTo>
                      <a:pt x="61913" y="128588"/>
                      <a:pt x="61277" y="130492"/>
                      <a:pt x="59372" y="130492"/>
                    </a:cubicBezTo>
                    <a:cubicBezTo>
                      <a:pt x="57467" y="130492"/>
                      <a:pt x="54292" y="128588"/>
                      <a:pt x="51752" y="128588"/>
                    </a:cubicBezTo>
                    <a:cubicBezTo>
                      <a:pt x="46672" y="128588"/>
                      <a:pt x="44767" y="131127"/>
                      <a:pt x="39688" y="131127"/>
                    </a:cubicBezTo>
                    <a:cubicBezTo>
                      <a:pt x="38417" y="131127"/>
                      <a:pt x="36513" y="130492"/>
                      <a:pt x="35877" y="129858"/>
                    </a:cubicBezTo>
                    <a:cubicBezTo>
                      <a:pt x="32067" y="127317"/>
                      <a:pt x="25082" y="122873"/>
                      <a:pt x="22542" y="119063"/>
                    </a:cubicBezTo>
                    <a:cubicBezTo>
                      <a:pt x="20002" y="115252"/>
                      <a:pt x="19367" y="112077"/>
                      <a:pt x="16192" y="110173"/>
                    </a:cubicBezTo>
                    <a:cubicBezTo>
                      <a:pt x="15557" y="109538"/>
                      <a:pt x="8572" y="103823"/>
                      <a:pt x="8572" y="103188"/>
                    </a:cubicBezTo>
                    <a:cubicBezTo>
                      <a:pt x="7938" y="102552"/>
                      <a:pt x="7302" y="101917"/>
                      <a:pt x="6667" y="101283"/>
                    </a:cubicBezTo>
                    <a:lnTo>
                      <a:pt x="7302" y="101283"/>
                    </a:lnTo>
                    <a:cubicBezTo>
                      <a:pt x="7302" y="99377"/>
                      <a:pt x="6667" y="98108"/>
                      <a:pt x="6667" y="97473"/>
                    </a:cubicBezTo>
                    <a:cubicBezTo>
                      <a:pt x="6667" y="95567"/>
                      <a:pt x="5397" y="94933"/>
                      <a:pt x="4763" y="93027"/>
                    </a:cubicBezTo>
                    <a:cubicBezTo>
                      <a:pt x="7302" y="91758"/>
                      <a:pt x="9842" y="84773"/>
                      <a:pt x="9842" y="81598"/>
                    </a:cubicBezTo>
                    <a:cubicBezTo>
                      <a:pt x="9842" y="75883"/>
                      <a:pt x="7302" y="72708"/>
                      <a:pt x="7302" y="67627"/>
                    </a:cubicBezTo>
                    <a:cubicBezTo>
                      <a:pt x="7302" y="65088"/>
                      <a:pt x="10477" y="63817"/>
                      <a:pt x="11113" y="61277"/>
                    </a:cubicBezTo>
                    <a:cubicBezTo>
                      <a:pt x="13017" y="56198"/>
                      <a:pt x="16827" y="49848"/>
                      <a:pt x="19367" y="45402"/>
                    </a:cubicBezTo>
                    <a:cubicBezTo>
                      <a:pt x="21272" y="42863"/>
                      <a:pt x="24447" y="43498"/>
                      <a:pt x="26352" y="42227"/>
                    </a:cubicBezTo>
                    <a:cubicBezTo>
                      <a:pt x="28257" y="40958"/>
                      <a:pt x="31432" y="38417"/>
                      <a:pt x="32067" y="36513"/>
                    </a:cubicBezTo>
                    <a:cubicBezTo>
                      <a:pt x="33338" y="32067"/>
                      <a:pt x="31432" y="29527"/>
                      <a:pt x="33972" y="26988"/>
                    </a:cubicBezTo>
                    <a:cubicBezTo>
                      <a:pt x="37147" y="22542"/>
                      <a:pt x="41592" y="18733"/>
                      <a:pt x="44767" y="14923"/>
                    </a:cubicBezTo>
                    <a:lnTo>
                      <a:pt x="44767" y="14923"/>
                    </a:lnTo>
                    <a:cubicBezTo>
                      <a:pt x="46038" y="13652"/>
                      <a:pt x="46038" y="12383"/>
                      <a:pt x="47307" y="11748"/>
                    </a:cubicBezTo>
                    <a:cubicBezTo>
                      <a:pt x="50482" y="14288"/>
                      <a:pt x="53657" y="14923"/>
                      <a:pt x="58102" y="14923"/>
                    </a:cubicBezTo>
                    <a:cubicBezTo>
                      <a:pt x="60642" y="14923"/>
                      <a:pt x="61277" y="13652"/>
                      <a:pt x="62547" y="12383"/>
                    </a:cubicBezTo>
                    <a:cubicBezTo>
                      <a:pt x="67627" y="9842"/>
                      <a:pt x="76517" y="6667"/>
                      <a:pt x="82232" y="6667"/>
                    </a:cubicBezTo>
                    <a:cubicBezTo>
                      <a:pt x="84138" y="6667"/>
                      <a:pt x="85407" y="7938"/>
                      <a:pt x="86677" y="7938"/>
                    </a:cubicBezTo>
                    <a:cubicBezTo>
                      <a:pt x="87947" y="7938"/>
                      <a:pt x="89852" y="6033"/>
                      <a:pt x="91757" y="6033"/>
                    </a:cubicBezTo>
                    <a:cubicBezTo>
                      <a:pt x="93663" y="6033"/>
                      <a:pt x="94297" y="6667"/>
                      <a:pt x="95567" y="6667"/>
                    </a:cubicBezTo>
                    <a:cubicBezTo>
                      <a:pt x="98107" y="6667"/>
                      <a:pt x="98107" y="4763"/>
                      <a:pt x="100647" y="4763"/>
                    </a:cubicBezTo>
                    <a:cubicBezTo>
                      <a:pt x="103188" y="4763"/>
                      <a:pt x="102552" y="7302"/>
                      <a:pt x="104457" y="7302"/>
                    </a:cubicBezTo>
                    <a:cubicBezTo>
                      <a:pt x="105092" y="7302"/>
                      <a:pt x="105727" y="6667"/>
                      <a:pt x="106363" y="6667"/>
                    </a:cubicBezTo>
                    <a:cubicBezTo>
                      <a:pt x="106363" y="8573"/>
                      <a:pt x="104457" y="8573"/>
                      <a:pt x="104457" y="9842"/>
                    </a:cubicBezTo>
                    <a:cubicBezTo>
                      <a:pt x="104457" y="11113"/>
                      <a:pt x="106363" y="11748"/>
                      <a:pt x="106363" y="12383"/>
                    </a:cubicBezTo>
                    <a:cubicBezTo>
                      <a:pt x="106363" y="14288"/>
                      <a:pt x="104457" y="15558"/>
                      <a:pt x="104457" y="17463"/>
                    </a:cubicBezTo>
                    <a:cubicBezTo>
                      <a:pt x="104457" y="20638"/>
                      <a:pt x="107632" y="23177"/>
                      <a:pt x="110172" y="23177"/>
                    </a:cubicBezTo>
                    <a:cubicBezTo>
                      <a:pt x="111442" y="23177"/>
                      <a:pt x="112713" y="23177"/>
                      <a:pt x="113982" y="23177"/>
                    </a:cubicBezTo>
                    <a:cubicBezTo>
                      <a:pt x="122238" y="23177"/>
                      <a:pt x="124777" y="33338"/>
                      <a:pt x="134302" y="33338"/>
                    </a:cubicBezTo>
                    <a:cubicBezTo>
                      <a:pt x="135572" y="33338"/>
                      <a:pt x="136842" y="32067"/>
                      <a:pt x="136842" y="31433"/>
                    </a:cubicBezTo>
                    <a:cubicBezTo>
                      <a:pt x="136842" y="30798"/>
                      <a:pt x="136842" y="29527"/>
                      <a:pt x="136842" y="28892"/>
                    </a:cubicBezTo>
                    <a:cubicBezTo>
                      <a:pt x="136842" y="23813"/>
                      <a:pt x="140017" y="23813"/>
                      <a:pt x="144463" y="23177"/>
                    </a:cubicBezTo>
                    <a:lnTo>
                      <a:pt x="144463" y="2317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77" name="任意多边形: 形状 9876"/>
              <p:cNvSpPr/>
              <p:nvPr>
                <p:custDataLst>
                  <p:tags r:id="rId10"/>
                </p:custDataLst>
              </p:nvPr>
            </p:nvSpPr>
            <p:spPr>
              <a:xfrm>
                <a:off x="8650288" y="2622233"/>
                <a:ext cx="139700" cy="120650"/>
              </a:xfrm>
              <a:custGeom>
                <a:avLst/>
                <a:gdLst>
                  <a:gd name="connsiteX0" fmla="*/ 37147 w 139700"/>
                  <a:gd name="connsiteY0" fmla="*/ 56197 h 120650"/>
                  <a:gd name="connsiteX1" fmla="*/ 34607 w 139700"/>
                  <a:gd name="connsiteY1" fmla="*/ 49213 h 120650"/>
                  <a:gd name="connsiteX2" fmla="*/ 35878 w 139700"/>
                  <a:gd name="connsiteY2" fmla="*/ 47942 h 120650"/>
                  <a:gd name="connsiteX3" fmla="*/ 37782 w 139700"/>
                  <a:gd name="connsiteY3" fmla="*/ 40957 h 120650"/>
                  <a:gd name="connsiteX4" fmla="*/ 40957 w 139700"/>
                  <a:gd name="connsiteY4" fmla="*/ 34607 h 120650"/>
                  <a:gd name="connsiteX5" fmla="*/ 40322 w 139700"/>
                  <a:gd name="connsiteY5" fmla="*/ 28892 h 120650"/>
                  <a:gd name="connsiteX6" fmla="*/ 40957 w 139700"/>
                  <a:gd name="connsiteY6" fmla="*/ 27622 h 120650"/>
                  <a:gd name="connsiteX7" fmla="*/ 40957 w 139700"/>
                  <a:gd name="connsiteY7" fmla="*/ 26352 h 120650"/>
                  <a:gd name="connsiteX8" fmla="*/ 38418 w 139700"/>
                  <a:gd name="connsiteY8" fmla="*/ 27622 h 120650"/>
                  <a:gd name="connsiteX9" fmla="*/ 35878 w 139700"/>
                  <a:gd name="connsiteY9" fmla="*/ 26352 h 120650"/>
                  <a:gd name="connsiteX10" fmla="*/ 29528 w 139700"/>
                  <a:gd name="connsiteY10" fmla="*/ 29527 h 120650"/>
                  <a:gd name="connsiteX11" fmla="*/ 23178 w 139700"/>
                  <a:gd name="connsiteY11" fmla="*/ 26352 h 120650"/>
                  <a:gd name="connsiteX12" fmla="*/ 18732 w 139700"/>
                  <a:gd name="connsiteY12" fmla="*/ 29527 h 120650"/>
                  <a:gd name="connsiteX13" fmla="*/ 12382 w 139700"/>
                  <a:gd name="connsiteY13" fmla="*/ 26988 h 120650"/>
                  <a:gd name="connsiteX14" fmla="*/ 11113 w 139700"/>
                  <a:gd name="connsiteY14" fmla="*/ 26988 h 120650"/>
                  <a:gd name="connsiteX15" fmla="*/ 12382 w 139700"/>
                  <a:gd name="connsiteY15" fmla="*/ 26352 h 120650"/>
                  <a:gd name="connsiteX16" fmla="*/ 9207 w 139700"/>
                  <a:gd name="connsiteY16" fmla="*/ 22542 h 120650"/>
                  <a:gd name="connsiteX17" fmla="*/ 4763 w 139700"/>
                  <a:gd name="connsiteY17" fmla="*/ 20002 h 120650"/>
                  <a:gd name="connsiteX18" fmla="*/ 7303 w 139700"/>
                  <a:gd name="connsiteY18" fmla="*/ 16827 h 120650"/>
                  <a:gd name="connsiteX19" fmla="*/ 7303 w 139700"/>
                  <a:gd name="connsiteY19" fmla="*/ 15557 h 120650"/>
                  <a:gd name="connsiteX20" fmla="*/ 5397 w 139700"/>
                  <a:gd name="connsiteY20" fmla="*/ 14922 h 120650"/>
                  <a:gd name="connsiteX21" fmla="*/ 16828 w 139700"/>
                  <a:gd name="connsiteY21" fmla="*/ 10477 h 120650"/>
                  <a:gd name="connsiteX22" fmla="*/ 15557 w 139700"/>
                  <a:gd name="connsiteY22" fmla="*/ 9207 h 120650"/>
                  <a:gd name="connsiteX23" fmla="*/ 18732 w 139700"/>
                  <a:gd name="connsiteY23" fmla="*/ 8572 h 120650"/>
                  <a:gd name="connsiteX24" fmla="*/ 22543 w 139700"/>
                  <a:gd name="connsiteY24" fmla="*/ 8572 h 120650"/>
                  <a:gd name="connsiteX25" fmla="*/ 27622 w 139700"/>
                  <a:gd name="connsiteY25" fmla="*/ 6032 h 120650"/>
                  <a:gd name="connsiteX26" fmla="*/ 35243 w 139700"/>
                  <a:gd name="connsiteY26" fmla="*/ 4763 h 120650"/>
                  <a:gd name="connsiteX27" fmla="*/ 41593 w 139700"/>
                  <a:gd name="connsiteY27" fmla="*/ 6667 h 120650"/>
                  <a:gd name="connsiteX28" fmla="*/ 47943 w 139700"/>
                  <a:gd name="connsiteY28" fmla="*/ 9207 h 120650"/>
                  <a:gd name="connsiteX29" fmla="*/ 54928 w 139700"/>
                  <a:gd name="connsiteY29" fmla="*/ 9207 h 120650"/>
                  <a:gd name="connsiteX30" fmla="*/ 63818 w 139700"/>
                  <a:gd name="connsiteY30" fmla="*/ 6032 h 120650"/>
                  <a:gd name="connsiteX31" fmla="*/ 68897 w 139700"/>
                  <a:gd name="connsiteY31" fmla="*/ 11113 h 120650"/>
                  <a:gd name="connsiteX32" fmla="*/ 72072 w 139700"/>
                  <a:gd name="connsiteY32" fmla="*/ 13017 h 120650"/>
                  <a:gd name="connsiteX33" fmla="*/ 78422 w 139700"/>
                  <a:gd name="connsiteY33" fmla="*/ 17463 h 120650"/>
                  <a:gd name="connsiteX34" fmla="*/ 82868 w 139700"/>
                  <a:gd name="connsiteY34" fmla="*/ 14288 h 120650"/>
                  <a:gd name="connsiteX35" fmla="*/ 84772 w 139700"/>
                  <a:gd name="connsiteY35" fmla="*/ 13652 h 120650"/>
                  <a:gd name="connsiteX36" fmla="*/ 85407 w 139700"/>
                  <a:gd name="connsiteY36" fmla="*/ 16192 h 120650"/>
                  <a:gd name="connsiteX37" fmla="*/ 85407 w 139700"/>
                  <a:gd name="connsiteY37" fmla="*/ 16827 h 120650"/>
                  <a:gd name="connsiteX38" fmla="*/ 87313 w 139700"/>
                  <a:gd name="connsiteY38" fmla="*/ 18732 h 120650"/>
                  <a:gd name="connsiteX39" fmla="*/ 87947 w 139700"/>
                  <a:gd name="connsiteY39" fmla="*/ 22542 h 120650"/>
                  <a:gd name="connsiteX40" fmla="*/ 91757 w 139700"/>
                  <a:gd name="connsiteY40" fmla="*/ 23177 h 120650"/>
                  <a:gd name="connsiteX41" fmla="*/ 93663 w 139700"/>
                  <a:gd name="connsiteY41" fmla="*/ 25717 h 120650"/>
                  <a:gd name="connsiteX42" fmla="*/ 99378 w 139700"/>
                  <a:gd name="connsiteY42" fmla="*/ 26352 h 120650"/>
                  <a:gd name="connsiteX43" fmla="*/ 105093 w 139700"/>
                  <a:gd name="connsiteY43" fmla="*/ 25717 h 120650"/>
                  <a:gd name="connsiteX44" fmla="*/ 105093 w 139700"/>
                  <a:gd name="connsiteY44" fmla="*/ 23177 h 120650"/>
                  <a:gd name="connsiteX45" fmla="*/ 107632 w 139700"/>
                  <a:gd name="connsiteY45" fmla="*/ 21907 h 120650"/>
                  <a:gd name="connsiteX46" fmla="*/ 110172 w 139700"/>
                  <a:gd name="connsiteY46" fmla="*/ 20638 h 120650"/>
                  <a:gd name="connsiteX47" fmla="*/ 115888 w 139700"/>
                  <a:gd name="connsiteY47" fmla="*/ 18732 h 120650"/>
                  <a:gd name="connsiteX48" fmla="*/ 122872 w 139700"/>
                  <a:gd name="connsiteY48" fmla="*/ 21272 h 120650"/>
                  <a:gd name="connsiteX49" fmla="*/ 130493 w 139700"/>
                  <a:gd name="connsiteY49" fmla="*/ 25082 h 120650"/>
                  <a:gd name="connsiteX50" fmla="*/ 131763 w 139700"/>
                  <a:gd name="connsiteY50" fmla="*/ 26352 h 120650"/>
                  <a:gd name="connsiteX51" fmla="*/ 132397 w 139700"/>
                  <a:gd name="connsiteY51" fmla="*/ 31432 h 120650"/>
                  <a:gd name="connsiteX52" fmla="*/ 129222 w 139700"/>
                  <a:gd name="connsiteY52" fmla="*/ 36513 h 120650"/>
                  <a:gd name="connsiteX53" fmla="*/ 129222 w 139700"/>
                  <a:gd name="connsiteY53" fmla="*/ 37782 h 120650"/>
                  <a:gd name="connsiteX54" fmla="*/ 129857 w 139700"/>
                  <a:gd name="connsiteY54" fmla="*/ 39052 h 120650"/>
                  <a:gd name="connsiteX55" fmla="*/ 129857 w 139700"/>
                  <a:gd name="connsiteY55" fmla="*/ 42863 h 120650"/>
                  <a:gd name="connsiteX56" fmla="*/ 130493 w 139700"/>
                  <a:gd name="connsiteY56" fmla="*/ 46038 h 120650"/>
                  <a:gd name="connsiteX57" fmla="*/ 133668 w 139700"/>
                  <a:gd name="connsiteY57" fmla="*/ 47942 h 120650"/>
                  <a:gd name="connsiteX58" fmla="*/ 131128 w 139700"/>
                  <a:gd name="connsiteY58" fmla="*/ 52388 h 120650"/>
                  <a:gd name="connsiteX59" fmla="*/ 132397 w 139700"/>
                  <a:gd name="connsiteY59" fmla="*/ 54927 h 120650"/>
                  <a:gd name="connsiteX60" fmla="*/ 138747 w 139700"/>
                  <a:gd name="connsiteY60" fmla="*/ 65088 h 120650"/>
                  <a:gd name="connsiteX61" fmla="*/ 133032 w 139700"/>
                  <a:gd name="connsiteY61" fmla="*/ 70167 h 120650"/>
                  <a:gd name="connsiteX62" fmla="*/ 133668 w 139700"/>
                  <a:gd name="connsiteY62" fmla="*/ 72072 h 120650"/>
                  <a:gd name="connsiteX63" fmla="*/ 133032 w 139700"/>
                  <a:gd name="connsiteY63" fmla="*/ 72072 h 120650"/>
                  <a:gd name="connsiteX64" fmla="*/ 121603 w 139700"/>
                  <a:gd name="connsiteY64" fmla="*/ 70802 h 120650"/>
                  <a:gd name="connsiteX65" fmla="*/ 117157 w 139700"/>
                  <a:gd name="connsiteY65" fmla="*/ 69532 h 120650"/>
                  <a:gd name="connsiteX66" fmla="*/ 113347 w 139700"/>
                  <a:gd name="connsiteY66" fmla="*/ 64452 h 120650"/>
                  <a:gd name="connsiteX67" fmla="*/ 110807 w 139700"/>
                  <a:gd name="connsiteY67" fmla="*/ 66357 h 120650"/>
                  <a:gd name="connsiteX68" fmla="*/ 104457 w 139700"/>
                  <a:gd name="connsiteY68" fmla="*/ 66357 h 120650"/>
                  <a:gd name="connsiteX69" fmla="*/ 100013 w 139700"/>
                  <a:gd name="connsiteY69" fmla="*/ 62547 h 120650"/>
                  <a:gd name="connsiteX70" fmla="*/ 94932 w 139700"/>
                  <a:gd name="connsiteY70" fmla="*/ 60642 h 120650"/>
                  <a:gd name="connsiteX71" fmla="*/ 94297 w 139700"/>
                  <a:gd name="connsiteY71" fmla="*/ 58102 h 120650"/>
                  <a:gd name="connsiteX72" fmla="*/ 86678 w 139700"/>
                  <a:gd name="connsiteY72" fmla="*/ 51117 h 120650"/>
                  <a:gd name="connsiteX73" fmla="*/ 84138 w 139700"/>
                  <a:gd name="connsiteY73" fmla="*/ 54927 h 120650"/>
                  <a:gd name="connsiteX74" fmla="*/ 84138 w 139700"/>
                  <a:gd name="connsiteY74" fmla="*/ 58102 h 120650"/>
                  <a:gd name="connsiteX75" fmla="*/ 91122 w 139700"/>
                  <a:gd name="connsiteY75" fmla="*/ 66992 h 120650"/>
                  <a:gd name="connsiteX76" fmla="*/ 91757 w 139700"/>
                  <a:gd name="connsiteY76" fmla="*/ 70167 h 120650"/>
                  <a:gd name="connsiteX77" fmla="*/ 94297 w 139700"/>
                  <a:gd name="connsiteY77" fmla="*/ 67627 h 120650"/>
                  <a:gd name="connsiteX78" fmla="*/ 94297 w 139700"/>
                  <a:gd name="connsiteY78" fmla="*/ 68897 h 120650"/>
                  <a:gd name="connsiteX79" fmla="*/ 93663 w 139700"/>
                  <a:gd name="connsiteY79" fmla="*/ 72707 h 120650"/>
                  <a:gd name="connsiteX80" fmla="*/ 98743 w 139700"/>
                  <a:gd name="connsiteY80" fmla="*/ 75247 h 120650"/>
                  <a:gd name="connsiteX81" fmla="*/ 112078 w 139700"/>
                  <a:gd name="connsiteY81" fmla="*/ 66992 h 120650"/>
                  <a:gd name="connsiteX82" fmla="*/ 112078 w 139700"/>
                  <a:gd name="connsiteY82" fmla="*/ 71438 h 120650"/>
                  <a:gd name="connsiteX83" fmla="*/ 119697 w 139700"/>
                  <a:gd name="connsiteY83" fmla="*/ 77152 h 120650"/>
                  <a:gd name="connsiteX84" fmla="*/ 122238 w 139700"/>
                  <a:gd name="connsiteY84" fmla="*/ 80327 h 120650"/>
                  <a:gd name="connsiteX85" fmla="*/ 122238 w 139700"/>
                  <a:gd name="connsiteY85" fmla="*/ 80327 h 120650"/>
                  <a:gd name="connsiteX86" fmla="*/ 124778 w 139700"/>
                  <a:gd name="connsiteY86" fmla="*/ 82232 h 120650"/>
                  <a:gd name="connsiteX87" fmla="*/ 120968 w 139700"/>
                  <a:gd name="connsiteY87" fmla="*/ 89217 h 120650"/>
                  <a:gd name="connsiteX88" fmla="*/ 117157 w 139700"/>
                  <a:gd name="connsiteY88" fmla="*/ 91122 h 120650"/>
                  <a:gd name="connsiteX89" fmla="*/ 115253 w 139700"/>
                  <a:gd name="connsiteY89" fmla="*/ 94932 h 120650"/>
                  <a:gd name="connsiteX90" fmla="*/ 111443 w 139700"/>
                  <a:gd name="connsiteY90" fmla="*/ 98742 h 120650"/>
                  <a:gd name="connsiteX91" fmla="*/ 107632 w 139700"/>
                  <a:gd name="connsiteY91" fmla="*/ 102552 h 120650"/>
                  <a:gd name="connsiteX92" fmla="*/ 96838 w 139700"/>
                  <a:gd name="connsiteY92" fmla="*/ 107632 h 120650"/>
                  <a:gd name="connsiteX93" fmla="*/ 97472 w 139700"/>
                  <a:gd name="connsiteY93" fmla="*/ 108902 h 120650"/>
                  <a:gd name="connsiteX94" fmla="*/ 87947 w 139700"/>
                  <a:gd name="connsiteY94" fmla="*/ 112077 h 120650"/>
                  <a:gd name="connsiteX95" fmla="*/ 79693 w 139700"/>
                  <a:gd name="connsiteY95" fmla="*/ 116522 h 120650"/>
                  <a:gd name="connsiteX96" fmla="*/ 75882 w 139700"/>
                  <a:gd name="connsiteY96" fmla="*/ 116522 h 120650"/>
                  <a:gd name="connsiteX97" fmla="*/ 70803 w 139700"/>
                  <a:gd name="connsiteY97" fmla="*/ 119063 h 120650"/>
                  <a:gd name="connsiteX98" fmla="*/ 70168 w 139700"/>
                  <a:gd name="connsiteY98" fmla="*/ 119697 h 120650"/>
                  <a:gd name="connsiteX99" fmla="*/ 66357 w 139700"/>
                  <a:gd name="connsiteY99" fmla="*/ 117792 h 120650"/>
                  <a:gd name="connsiteX100" fmla="*/ 66357 w 139700"/>
                  <a:gd name="connsiteY100" fmla="*/ 116522 h 120650"/>
                  <a:gd name="connsiteX101" fmla="*/ 64453 w 139700"/>
                  <a:gd name="connsiteY101" fmla="*/ 110172 h 120650"/>
                  <a:gd name="connsiteX102" fmla="*/ 64453 w 139700"/>
                  <a:gd name="connsiteY102" fmla="*/ 106363 h 120650"/>
                  <a:gd name="connsiteX103" fmla="*/ 61278 w 139700"/>
                  <a:gd name="connsiteY103" fmla="*/ 101282 h 120650"/>
                  <a:gd name="connsiteX104" fmla="*/ 56197 w 139700"/>
                  <a:gd name="connsiteY104" fmla="*/ 92392 h 120650"/>
                  <a:gd name="connsiteX105" fmla="*/ 50482 w 139700"/>
                  <a:gd name="connsiteY105" fmla="*/ 84138 h 120650"/>
                  <a:gd name="connsiteX106" fmla="*/ 48578 w 139700"/>
                  <a:gd name="connsiteY106" fmla="*/ 78422 h 120650"/>
                  <a:gd name="connsiteX107" fmla="*/ 48578 w 139700"/>
                  <a:gd name="connsiteY107" fmla="*/ 78422 h 120650"/>
                  <a:gd name="connsiteX108" fmla="*/ 46672 w 139700"/>
                  <a:gd name="connsiteY108" fmla="*/ 76517 h 120650"/>
                  <a:gd name="connsiteX109" fmla="*/ 44132 w 139700"/>
                  <a:gd name="connsiteY109" fmla="*/ 75882 h 120650"/>
                  <a:gd name="connsiteX110" fmla="*/ 43497 w 139700"/>
                  <a:gd name="connsiteY110" fmla="*/ 72707 h 120650"/>
                  <a:gd name="connsiteX111" fmla="*/ 41593 w 139700"/>
                  <a:gd name="connsiteY111" fmla="*/ 69532 h 120650"/>
                  <a:gd name="connsiteX112" fmla="*/ 37147 w 139700"/>
                  <a:gd name="connsiteY112" fmla="*/ 63182 h 120650"/>
                  <a:gd name="connsiteX113" fmla="*/ 35243 w 139700"/>
                  <a:gd name="connsiteY113" fmla="*/ 60007 h 120650"/>
                  <a:gd name="connsiteX114" fmla="*/ 35878 w 139700"/>
                  <a:gd name="connsiteY114" fmla="*/ 53657 h 120650"/>
                  <a:gd name="connsiteX115" fmla="*/ 37147 w 139700"/>
                  <a:gd name="connsiteY115" fmla="*/ 56197 h 12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139700" h="120650">
                    <a:moveTo>
                      <a:pt x="37147" y="56197"/>
                    </a:moveTo>
                    <a:lnTo>
                      <a:pt x="34607" y="49213"/>
                    </a:lnTo>
                    <a:cubicBezTo>
                      <a:pt x="34607" y="48577"/>
                      <a:pt x="35243" y="48577"/>
                      <a:pt x="35878" y="47942"/>
                    </a:cubicBezTo>
                    <a:cubicBezTo>
                      <a:pt x="36513" y="45402"/>
                      <a:pt x="37147" y="43497"/>
                      <a:pt x="37782" y="40957"/>
                    </a:cubicBezTo>
                    <a:cubicBezTo>
                      <a:pt x="38418" y="38417"/>
                      <a:pt x="40957" y="37782"/>
                      <a:pt x="40957" y="34607"/>
                    </a:cubicBezTo>
                    <a:cubicBezTo>
                      <a:pt x="40957" y="32702"/>
                      <a:pt x="40322" y="30797"/>
                      <a:pt x="40322" y="28892"/>
                    </a:cubicBezTo>
                    <a:cubicBezTo>
                      <a:pt x="40322" y="28257"/>
                      <a:pt x="40957" y="27622"/>
                      <a:pt x="40957" y="27622"/>
                    </a:cubicBezTo>
                    <a:lnTo>
                      <a:pt x="40957" y="26352"/>
                    </a:lnTo>
                    <a:cubicBezTo>
                      <a:pt x="39688" y="26988"/>
                      <a:pt x="39688" y="27622"/>
                      <a:pt x="38418" y="27622"/>
                    </a:cubicBezTo>
                    <a:cubicBezTo>
                      <a:pt x="37147" y="27622"/>
                      <a:pt x="36513" y="26988"/>
                      <a:pt x="35878" y="26352"/>
                    </a:cubicBezTo>
                    <a:cubicBezTo>
                      <a:pt x="33972" y="27622"/>
                      <a:pt x="33338" y="29527"/>
                      <a:pt x="29528" y="29527"/>
                    </a:cubicBezTo>
                    <a:cubicBezTo>
                      <a:pt x="26988" y="29527"/>
                      <a:pt x="25718" y="26352"/>
                      <a:pt x="23178" y="26352"/>
                    </a:cubicBezTo>
                    <a:cubicBezTo>
                      <a:pt x="20638" y="26352"/>
                      <a:pt x="21272" y="29527"/>
                      <a:pt x="18732" y="29527"/>
                    </a:cubicBezTo>
                    <a:cubicBezTo>
                      <a:pt x="16193" y="29527"/>
                      <a:pt x="14922" y="26352"/>
                      <a:pt x="12382" y="26988"/>
                    </a:cubicBezTo>
                    <a:lnTo>
                      <a:pt x="11113" y="26988"/>
                    </a:lnTo>
                    <a:cubicBezTo>
                      <a:pt x="11747" y="26988"/>
                      <a:pt x="11747" y="26352"/>
                      <a:pt x="12382" y="26352"/>
                    </a:cubicBezTo>
                    <a:cubicBezTo>
                      <a:pt x="11747" y="25717"/>
                      <a:pt x="7938" y="23813"/>
                      <a:pt x="9207" y="22542"/>
                    </a:cubicBezTo>
                    <a:cubicBezTo>
                      <a:pt x="7938" y="20638"/>
                      <a:pt x="6668" y="21272"/>
                      <a:pt x="4763" y="20002"/>
                    </a:cubicBezTo>
                    <a:cubicBezTo>
                      <a:pt x="6032" y="18732"/>
                      <a:pt x="7303" y="18732"/>
                      <a:pt x="7303" y="16827"/>
                    </a:cubicBezTo>
                    <a:cubicBezTo>
                      <a:pt x="7303" y="16192"/>
                      <a:pt x="7303" y="16192"/>
                      <a:pt x="7303" y="15557"/>
                    </a:cubicBezTo>
                    <a:cubicBezTo>
                      <a:pt x="6668" y="15557"/>
                      <a:pt x="5397" y="15557"/>
                      <a:pt x="5397" y="14922"/>
                    </a:cubicBezTo>
                    <a:cubicBezTo>
                      <a:pt x="5397" y="11113"/>
                      <a:pt x="14288" y="11747"/>
                      <a:pt x="16828" y="10477"/>
                    </a:cubicBezTo>
                    <a:cubicBezTo>
                      <a:pt x="16828" y="9207"/>
                      <a:pt x="15557" y="9842"/>
                      <a:pt x="15557" y="9207"/>
                    </a:cubicBezTo>
                    <a:cubicBezTo>
                      <a:pt x="15557" y="7938"/>
                      <a:pt x="18097" y="8572"/>
                      <a:pt x="18732" y="8572"/>
                    </a:cubicBezTo>
                    <a:cubicBezTo>
                      <a:pt x="20003" y="8572"/>
                      <a:pt x="22543" y="8572"/>
                      <a:pt x="22543" y="8572"/>
                    </a:cubicBezTo>
                    <a:cubicBezTo>
                      <a:pt x="23813" y="8572"/>
                      <a:pt x="26353" y="6667"/>
                      <a:pt x="27622" y="6032"/>
                    </a:cubicBezTo>
                    <a:cubicBezTo>
                      <a:pt x="29528" y="4763"/>
                      <a:pt x="32703" y="4763"/>
                      <a:pt x="35243" y="4763"/>
                    </a:cubicBezTo>
                    <a:cubicBezTo>
                      <a:pt x="38418" y="4763"/>
                      <a:pt x="38418" y="6667"/>
                      <a:pt x="41593" y="6667"/>
                    </a:cubicBezTo>
                    <a:cubicBezTo>
                      <a:pt x="41593" y="7938"/>
                      <a:pt x="46672" y="9207"/>
                      <a:pt x="47943" y="9207"/>
                    </a:cubicBezTo>
                    <a:cubicBezTo>
                      <a:pt x="51753" y="9207"/>
                      <a:pt x="53657" y="9207"/>
                      <a:pt x="54928" y="9207"/>
                    </a:cubicBezTo>
                    <a:cubicBezTo>
                      <a:pt x="58103" y="9207"/>
                      <a:pt x="60007" y="6032"/>
                      <a:pt x="63818" y="6032"/>
                    </a:cubicBezTo>
                    <a:cubicBezTo>
                      <a:pt x="68263" y="6032"/>
                      <a:pt x="67628" y="8572"/>
                      <a:pt x="68897" y="11113"/>
                    </a:cubicBezTo>
                    <a:cubicBezTo>
                      <a:pt x="68897" y="11747"/>
                      <a:pt x="71438" y="13017"/>
                      <a:pt x="72072" y="13017"/>
                    </a:cubicBezTo>
                    <a:cubicBezTo>
                      <a:pt x="74613" y="13652"/>
                      <a:pt x="74613" y="17463"/>
                      <a:pt x="78422" y="17463"/>
                    </a:cubicBezTo>
                    <a:cubicBezTo>
                      <a:pt x="80963" y="17463"/>
                      <a:pt x="80963" y="14922"/>
                      <a:pt x="82868" y="14288"/>
                    </a:cubicBezTo>
                    <a:cubicBezTo>
                      <a:pt x="84138" y="13652"/>
                      <a:pt x="83503" y="14288"/>
                      <a:pt x="84772" y="13652"/>
                    </a:cubicBezTo>
                    <a:cubicBezTo>
                      <a:pt x="85407" y="14288"/>
                      <a:pt x="85407" y="15557"/>
                      <a:pt x="85407" y="16192"/>
                    </a:cubicBezTo>
                    <a:cubicBezTo>
                      <a:pt x="85407" y="16192"/>
                      <a:pt x="85407" y="16827"/>
                      <a:pt x="85407" y="16827"/>
                    </a:cubicBezTo>
                    <a:cubicBezTo>
                      <a:pt x="85407" y="18097"/>
                      <a:pt x="86678" y="18097"/>
                      <a:pt x="87313" y="18732"/>
                    </a:cubicBezTo>
                    <a:cubicBezTo>
                      <a:pt x="88582" y="20002"/>
                      <a:pt x="87313" y="21272"/>
                      <a:pt x="87947" y="22542"/>
                    </a:cubicBezTo>
                    <a:cubicBezTo>
                      <a:pt x="88582" y="23813"/>
                      <a:pt x="90488" y="23177"/>
                      <a:pt x="91757" y="23177"/>
                    </a:cubicBezTo>
                    <a:cubicBezTo>
                      <a:pt x="93028" y="23177"/>
                      <a:pt x="93028" y="24447"/>
                      <a:pt x="93663" y="25717"/>
                    </a:cubicBezTo>
                    <a:cubicBezTo>
                      <a:pt x="94932" y="26988"/>
                      <a:pt x="98107" y="26352"/>
                      <a:pt x="99378" y="26352"/>
                    </a:cubicBezTo>
                    <a:cubicBezTo>
                      <a:pt x="101282" y="26352"/>
                      <a:pt x="103822" y="25717"/>
                      <a:pt x="105093" y="25717"/>
                    </a:cubicBezTo>
                    <a:cubicBezTo>
                      <a:pt x="105093" y="24447"/>
                      <a:pt x="105093" y="24447"/>
                      <a:pt x="105093" y="23177"/>
                    </a:cubicBezTo>
                    <a:cubicBezTo>
                      <a:pt x="105093" y="21907"/>
                      <a:pt x="106363" y="21907"/>
                      <a:pt x="107632" y="21907"/>
                    </a:cubicBezTo>
                    <a:cubicBezTo>
                      <a:pt x="108903" y="21272"/>
                      <a:pt x="108903" y="20638"/>
                      <a:pt x="110172" y="20638"/>
                    </a:cubicBezTo>
                    <a:cubicBezTo>
                      <a:pt x="112713" y="20002"/>
                      <a:pt x="113982" y="20002"/>
                      <a:pt x="115888" y="18732"/>
                    </a:cubicBezTo>
                    <a:cubicBezTo>
                      <a:pt x="118428" y="20002"/>
                      <a:pt x="120332" y="20638"/>
                      <a:pt x="122872" y="21272"/>
                    </a:cubicBezTo>
                    <a:cubicBezTo>
                      <a:pt x="126047" y="22542"/>
                      <a:pt x="126682" y="25082"/>
                      <a:pt x="130493" y="25082"/>
                    </a:cubicBezTo>
                    <a:cubicBezTo>
                      <a:pt x="130493" y="25717"/>
                      <a:pt x="131128" y="26352"/>
                      <a:pt x="131763" y="26352"/>
                    </a:cubicBezTo>
                    <a:cubicBezTo>
                      <a:pt x="132397" y="28257"/>
                      <a:pt x="131763" y="30163"/>
                      <a:pt x="132397" y="31432"/>
                    </a:cubicBezTo>
                    <a:cubicBezTo>
                      <a:pt x="131763" y="32067"/>
                      <a:pt x="129222" y="36513"/>
                      <a:pt x="129222" y="36513"/>
                    </a:cubicBezTo>
                    <a:cubicBezTo>
                      <a:pt x="129222" y="37147"/>
                      <a:pt x="129857" y="37782"/>
                      <a:pt x="129222" y="37782"/>
                    </a:cubicBezTo>
                    <a:cubicBezTo>
                      <a:pt x="129857" y="38417"/>
                      <a:pt x="129222" y="38417"/>
                      <a:pt x="129857" y="39052"/>
                    </a:cubicBezTo>
                    <a:lnTo>
                      <a:pt x="129857" y="42863"/>
                    </a:lnTo>
                    <a:cubicBezTo>
                      <a:pt x="130493" y="44132"/>
                      <a:pt x="129857" y="44767"/>
                      <a:pt x="130493" y="46038"/>
                    </a:cubicBezTo>
                    <a:cubicBezTo>
                      <a:pt x="131128" y="47307"/>
                      <a:pt x="133668" y="46038"/>
                      <a:pt x="133668" y="47942"/>
                    </a:cubicBezTo>
                    <a:cubicBezTo>
                      <a:pt x="133668" y="50482"/>
                      <a:pt x="131128" y="49847"/>
                      <a:pt x="131128" y="52388"/>
                    </a:cubicBezTo>
                    <a:cubicBezTo>
                      <a:pt x="131128" y="53657"/>
                      <a:pt x="132397" y="53657"/>
                      <a:pt x="132397" y="54927"/>
                    </a:cubicBezTo>
                    <a:cubicBezTo>
                      <a:pt x="134303" y="59372"/>
                      <a:pt x="138747" y="60007"/>
                      <a:pt x="138747" y="65088"/>
                    </a:cubicBezTo>
                    <a:cubicBezTo>
                      <a:pt x="135572" y="65722"/>
                      <a:pt x="133032" y="66357"/>
                      <a:pt x="133032" y="70167"/>
                    </a:cubicBezTo>
                    <a:cubicBezTo>
                      <a:pt x="133032" y="70802"/>
                      <a:pt x="133668" y="71438"/>
                      <a:pt x="133668" y="72072"/>
                    </a:cubicBezTo>
                    <a:cubicBezTo>
                      <a:pt x="133668" y="72072"/>
                      <a:pt x="133032" y="72072"/>
                      <a:pt x="133032" y="72072"/>
                    </a:cubicBezTo>
                    <a:cubicBezTo>
                      <a:pt x="130493" y="72072"/>
                      <a:pt x="124778" y="70802"/>
                      <a:pt x="121603" y="70802"/>
                    </a:cubicBezTo>
                    <a:cubicBezTo>
                      <a:pt x="120968" y="70802"/>
                      <a:pt x="117157" y="69532"/>
                      <a:pt x="117157" y="69532"/>
                    </a:cubicBezTo>
                    <a:cubicBezTo>
                      <a:pt x="115888" y="68263"/>
                      <a:pt x="115888" y="64452"/>
                      <a:pt x="113347" y="64452"/>
                    </a:cubicBezTo>
                    <a:cubicBezTo>
                      <a:pt x="112078" y="64452"/>
                      <a:pt x="111443" y="65722"/>
                      <a:pt x="110807" y="66357"/>
                    </a:cubicBezTo>
                    <a:lnTo>
                      <a:pt x="104457" y="66357"/>
                    </a:lnTo>
                    <a:cubicBezTo>
                      <a:pt x="102553" y="65722"/>
                      <a:pt x="101282" y="63817"/>
                      <a:pt x="100013" y="62547"/>
                    </a:cubicBezTo>
                    <a:cubicBezTo>
                      <a:pt x="98743" y="61277"/>
                      <a:pt x="96203" y="61913"/>
                      <a:pt x="94932" y="60642"/>
                    </a:cubicBezTo>
                    <a:cubicBezTo>
                      <a:pt x="94297" y="60007"/>
                      <a:pt x="94297" y="58738"/>
                      <a:pt x="94297" y="58102"/>
                    </a:cubicBezTo>
                    <a:cubicBezTo>
                      <a:pt x="93028" y="55563"/>
                      <a:pt x="89853" y="51117"/>
                      <a:pt x="86678" y="51117"/>
                    </a:cubicBezTo>
                    <a:cubicBezTo>
                      <a:pt x="84772" y="51117"/>
                      <a:pt x="84138" y="53657"/>
                      <a:pt x="84138" y="54927"/>
                    </a:cubicBezTo>
                    <a:cubicBezTo>
                      <a:pt x="84138" y="56197"/>
                      <a:pt x="84138" y="56832"/>
                      <a:pt x="84138" y="58102"/>
                    </a:cubicBezTo>
                    <a:cubicBezTo>
                      <a:pt x="84772" y="61277"/>
                      <a:pt x="88582" y="66357"/>
                      <a:pt x="91122" y="66992"/>
                    </a:cubicBezTo>
                    <a:cubicBezTo>
                      <a:pt x="91122" y="68263"/>
                      <a:pt x="91757" y="68897"/>
                      <a:pt x="91757" y="70167"/>
                    </a:cubicBezTo>
                    <a:cubicBezTo>
                      <a:pt x="93028" y="69532"/>
                      <a:pt x="93028" y="68263"/>
                      <a:pt x="94297" y="67627"/>
                    </a:cubicBezTo>
                    <a:cubicBezTo>
                      <a:pt x="94297" y="68263"/>
                      <a:pt x="94297" y="68263"/>
                      <a:pt x="94297" y="68897"/>
                    </a:cubicBezTo>
                    <a:cubicBezTo>
                      <a:pt x="94297" y="70167"/>
                      <a:pt x="93663" y="71438"/>
                      <a:pt x="93663" y="72707"/>
                    </a:cubicBezTo>
                    <a:cubicBezTo>
                      <a:pt x="93663" y="74613"/>
                      <a:pt x="96838" y="75247"/>
                      <a:pt x="98743" y="75247"/>
                    </a:cubicBezTo>
                    <a:cubicBezTo>
                      <a:pt x="106997" y="75247"/>
                      <a:pt x="107632" y="70167"/>
                      <a:pt x="112078" y="66992"/>
                    </a:cubicBezTo>
                    <a:lnTo>
                      <a:pt x="112078" y="71438"/>
                    </a:lnTo>
                    <a:cubicBezTo>
                      <a:pt x="113982" y="75247"/>
                      <a:pt x="116522" y="75882"/>
                      <a:pt x="119697" y="77152"/>
                    </a:cubicBezTo>
                    <a:cubicBezTo>
                      <a:pt x="120968" y="77788"/>
                      <a:pt x="120968" y="79692"/>
                      <a:pt x="122238" y="80327"/>
                    </a:cubicBezTo>
                    <a:lnTo>
                      <a:pt x="122238" y="80327"/>
                    </a:lnTo>
                    <a:cubicBezTo>
                      <a:pt x="122872" y="81597"/>
                      <a:pt x="124778" y="80963"/>
                      <a:pt x="124778" y="82232"/>
                    </a:cubicBezTo>
                    <a:cubicBezTo>
                      <a:pt x="124778" y="85407"/>
                      <a:pt x="120968" y="86042"/>
                      <a:pt x="120968" y="89217"/>
                    </a:cubicBezTo>
                    <a:cubicBezTo>
                      <a:pt x="119063" y="89217"/>
                      <a:pt x="117793" y="89852"/>
                      <a:pt x="117157" y="91122"/>
                    </a:cubicBezTo>
                    <a:cubicBezTo>
                      <a:pt x="116522" y="92392"/>
                      <a:pt x="116522" y="94932"/>
                      <a:pt x="115253" y="94932"/>
                    </a:cubicBezTo>
                    <a:cubicBezTo>
                      <a:pt x="113347" y="94932"/>
                      <a:pt x="113347" y="98742"/>
                      <a:pt x="111443" y="98742"/>
                    </a:cubicBezTo>
                    <a:cubicBezTo>
                      <a:pt x="110172" y="98742"/>
                      <a:pt x="107632" y="100647"/>
                      <a:pt x="107632" y="102552"/>
                    </a:cubicBezTo>
                    <a:cubicBezTo>
                      <a:pt x="104457" y="103188"/>
                      <a:pt x="96838" y="104457"/>
                      <a:pt x="96838" y="107632"/>
                    </a:cubicBezTo>
                    <a:cubicBezTo>
                      <a:pt x="96838" y="108267"/>
                      <a:pt x="96838" y="108267"/>
                      <a:pt x="97472" y="108902"/>
                    </a:cubicBezTo>
                    <a:cubicBezTo>
                      <a:pt x="94297" y="110172"/>
                      <a:pt x="90488" y="111442"/>
                      <a:pt x="87947" y="112077"/>
                    </a:cubicBezTo>
                    <a:cubicBezTo>
                      <a:pt x="86678" y="112713"/>
                      <a:pt x="81597" y="115888"/>
                      <a:pt x="79693" y="116522"/>
                    </a:cubicBezTo>
                    <a:lnTo>
                      <a:pt x="75882" y="116522"/>
                    </a:lnTo>
                    <a:cubicBezTo>
                      <a:pt x="73978" y="117792"/>
                      <a:pt x="73343" y="119063"/>
                      <a:pt x="70803" y="119063"/>
                    </a:cubicBezTo>
                    <a:lnTo>
                      <a:pt x="70168" y="119697"/>
                    </a:lnTo>
                    <a:cubicBezTo>
                      <a:pt x="69532" y="119697"/>
                      <a:pt x="66357" y="118427"/>
                      <a:pt x="66357" y="117792"/>
                    </a:cubicBezTo>
                    <a:cubicBezTo>
                      <a:pt x="65722" y="117792"/>
                      <a:pt x="66993" y="117792"/>
                      <a:pt x="66357" y="116522"/>
                    </a:cubicBezTo>
                    <a:cubicBezTo>
                      <a:pt x="65088" y="114617"/>
                      <a:pt x="64453" y="112713"/>
                      <a:pt x="64453" y="110172"/>
                    </a:cubicBezTo>
                    <a:cubicBezTo>
                      <a:pt x="63182" y="110172"/>
                      <a:pt x="63818" y="107632"/>
                      <a:pt x="64453" y="106363"/>
                    </a:cubicBezTo>
                    <a:cubicBezTo>
                      <a:pt x="65088" y="103822"/>
                      <a:pt x="63182" y="102552"/>
                      <a:pt x="61278" y="101282"/>
                    </a:cubicBezTo>
                    <a:cubicBezTo>
                      <a:pt x="60007" y="100013"/>
                      <a:pt x="56197" y="95567"/>
                      <a:pt x="56197" y="92392"/>
                    </a:cubicBezTo>
                    <a:cubicBezTo>
                      <a:pt x="51753" y="91122"/>
                      <a:pt x="50482" y="88582"/>
                      <a:pt x="50482" y="84138"/>
                    </a:cubicBezTo>
                    <a:cubicBezTo>
                      <a:pt x="50482" y="80963"/>
                      <a:pt x="48578" y="80327"/>
                      <a:pt x="48578" y="78422"/>
                    </a:cubicBezTo>
                    <a:lnTo>
                      <a:pt x="48578" y="78422"/>
                    </a:lnTo>
                    <a:cubicBezTo>
                      <a:pt x="47943" y="77788"/>
                      <a:pt x="47307" y="77152"/>
                      <a:pt x="46672" y="76517"/>
                    </a:cubicBezTo>
                    <a:cubicBezTo>
                      <a:pt x="46038" y="75882"/>
                      <a:pt x="44768" y="76517"/>
                      <a:pt x="44132" y="75882"/>
                    </a:cubicBezTo>
                    <a:cubicBezTo>
                      <a:pt x="43497" y="75247"/>
                      <a:pt x="43497" y="73342"/>
                      <a:pt x="43497" y="72707"/>
                    </a:cubicBezTo>
                    <a:cubicBezTo>
                      <a:pt x="42863" y="71438"/>
                      <a:pt x="42228" y="70167"/>
                      <a:pt x="41593" y="69532"/>
                    </a:cubicBezTo>
                    <a:cubicBezTo>
                      <a:pt x="40322" y="66992"/>
                      <a:pt x="39053" y="65088"/>
                      <a:pt x="37147" y="63182"/>
                    </a:cubicBezTo>
                    <a:cubicBezTo>
                      <a:pt x="36513" y="62547"/>
                      <a:pt x="35243" y="60642"/>
                      <a:pt x="35243" y="60007"/>
                    </a:cubicBezTo>
                    <a:cubicBezTo>
                      <a:pt x="35243" y="58738"/>
                      <a:pt x="35878" y="55563"/>
                      <a:pt x="35878" y="53657"/>
                    </a:cubicBezTo>
                    <a:lnTo>
                      <a:pt x="37147" y="56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78" name="任意多边形: 形状 9877"/>
              <p:cNvSpPr/>
              <p:nvPr>
                <p:custDataLst>
                  <p:tags r:id="rId11"/>
                </p:custDataLst>
              </p:nvPr>
            </p:nvSpPr>
            <p:spPr>
              <a:xfrm>
                <a:off x="8843328" y="2748598"/>
                <a:ext cx="12700" cy="19050"/>
              </a:xfrm>
              <a:custGeom>
                <a:avLst/>
                <a:gdLst>
                  <a:gd name="connsiteX0" fmla="*/ 11747 w 12700"/>
                  <a:gd name="connsiteY0" fmla="*/ 13652 h 19050"/>
                  <a:gd name="connsiteX1" fmla="*/ 7938 w 12700"/>
                  <a:gd name="connsiteY1" fmla="*/ 18732 h 19050"/>
                  <a:gd name="connsiteX2" fmla="*/ 4763 w 12700"/>
                  <a:gd name="connsiteY2" fmla="*/ 14923 h 19050"/>
                  <a:gd name="connsiteX3" fmla="*/ 6667 w 12700"/>
                  <a:gd name="connsiteY3" fmla="*/ 4763 h 19050"/>
                  <a:gd name="connsiteX4" fmla="*/ 11747 w 12700"/>
                  <a:gd name="connsiteY4" fmla="*/ 13652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19050">
                    <a:moveTo>
                      <a:pt x="11747" y="13652"/>
                    </a:moveTo>
                    <a:cubicBezTo>
                      <a:pt x="11747" y="16192"/>
                      <a:pt x="9842" y="18732"/>
                      <a:pt x="7938" y="18732"/>
                    </a:cubicBezTo>
                    <a:cubicBezTo>
                      <a:pt x="6032" y="18732"/>
                      <a:pt x="4763" y="16827"/>
                      <a:pt x="4763" y="14923"/>
                    </a:cubicBezTo>
                    <a:cubicBezTo>
                      <a:pt x="4763" y="11113"/>
                      <a:pt x="6667" y="8573"/>
                      <a:pt x="6667" y="4763"/>
                    </a:cubicBezTo>
                    <a:cubicBezTo>
                      <a:pt x="7938" y="7938"/>
                      <a:pt x="11747" y="9207"/>
                      <a:pt x="11747" y="1365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79" name="任意多边形: 形状 9878"/>
              <p:cNvSpPr/>
              <p:nvPr>
                <p:custDataLst>
                  <p:tags r:id="rId12"/>
                </p:custDataLst>
              </p:nvPr>
            </p:nvSpPr>
            <p:spPr>
              <a:xfrm>
                <a:off x="8774113" y="2638108"/>
                <a:ext cx="152400" cy="120650"/>
              </a:xfrm>
              <a:custGeom>
                <a:avLst/>
                <a:gdLst>
                  <a:gd name="connsiteX0" fmla="*/ 48578 w 152400"/>
                  <a:gd name="connsiteY0" fmla="*/ 79692 h 120650"/>
                  <a:gd name="connsiteX1" fmla="*/ 48578 w 152400"/>
                  <a:gd name="connsiteY1" fmla="*/ 79692 h 120650"/>
                  <a:gd name="connsiteX2" fmla="*/ 47943 w 152400"/>
                  <a:gd name="connsiteY2" fmla="*/ 80963 h 120650"/>
                  <a:gd name="connsiteX3" fmla="*/ 49847 w 152400"/>
                  <a:gd name="connsiteY3" fmla="*/ 88582 h 120650"/>
                  <a:gd name="connsiteX4" fmla="*/ 53657 w 152400"/>
                  <a:gd name="connsiteY4" fmla="*/ 97472 h 120650"/>
                  <a:gd name="connsiteX5" fmla="*/ 54928 w 152400"/>
                  <a:gd name="connsiteY5" fmla="*/ 101282 h 120650"/>
                  <a:gd name="connsiteX6" fmla="*/ 56197 w 152400"/>
                  <a:gd name="connsiteY6" fmla="*/ 106363 h 120650"/>
                  <a:gd name="connsiteX7" fmla="*/ 58738 w 152400"/>
                  <a:gd name="connsiteY7" fmla="*/ 110172 h 120650"/>
                  <a:gd name="connsiteX8" fmla="*/ 61913 w 152400"/>
                  <a:gd name="connsiteY8" fmla="*/ 118427 h 120650"/>
                  <a:gd name="connsiteX9" fmla="*/ 63182 w 152400"/>
                  <a:gd name="connsiteY9" fmla="*/ 119697 h 120650"/>
                  <a:gd name="connsiteX10" fmla="*/ 65088 w 152400"/>
                  <a:gd name="connsiteY10" fmla="*/ 120967 h 120650"/>
                  <a:gd name="connsiteX11" fmla="*/ 66993 w 152400"/>
                  <a:gd name="connsiteY11" fmla="*/ 118427 h 120650"/>
                  <a:gd name="connsiteX12" fmla="*/ 69532 w 152400"/>
                  <a:gd name="connsiteY12" fmla="*/ 117157 h 120650"/>
                  <a:gd name="connsiteX13" fmla="*/ 72072 w 152400"/>
                  <a:gd name="connsiteY13" fmla="*/ 112713 h 120650"/>
                  <a:gd name="connsiteX14" fmla="*/ 73343 w 152400"/>
                  <a:gd name="connsiteY14" fmla="*/ 112077 h 120650"/>
                  <a:gd name="connsiteX15" fmla="*/ 73978 w 152400"/>
                  <a:gd name="connsiteY15" fmla="*/ 112077 h 120650"/>
                  <a:gd name="connsiteX16" fmla="*/ 73343 w 152400"/>
                  <a:gd name="connsiteY16" fmla="*/ 108902 h 120650"/>
                  <a:gd name="connsiteX17" fmla="*/ 74613 w 152400"/>
                  <a:gd name="connsiteY17" fmla="*/ 101282 h 120650"/>
                  <a:gd name="connsiteX18" fmla="*/ 73978 w 152400"/>
                  <a:gd name="connsiteY18" fmla="*/ 95567 h 120650"/>
                  <a:gd name="connsiteX19" fmla="*/ 79057 w 152400"/>
                  <a:gd name="connsiteY19" fmla="*/ 91757 h 120650"/>
                  <a:gd name="connsiteX20" fmla="*/ 82232 w 152400"/>
                  <a:gd name="connsiteY20" fmla="*/ 89217 h 120650"/>
                  <a:gd name="connsiteX21" fmla="*/ 89218 w 152400"/>
                  <a:gd name="connsiteY21" fmla="*/ 81597 h 120650"/>
                  <a:gd name="connsiteX22" fmla="*/ 97472 w 152400"/>
                  <a:gd name="connsiteY22" fmla="*/ 76517 h 120650"/>
                  <a:gd name="connsiteX23" fmla="*/ 98743 w 152400"/>
                  <a:gd name="connsiteY23" fmla="*/ 72072 h 120650"/>
                  <a:gd name="connsiteX24" fmla="*/ 102553 w 152400"/>
                  <a:gd name="connsiteY24" fmla="*/ 68897 h 120650"/>
                  <a:gd name="connsiteX25" fmla="*/ 105728 w 152400"/>
                  <a:gd name="connsiteY25" fmla="*/ 70167 h 120650"/>
                  <a:gd name="connsiteX26" fmla="*/ 112713 w 152400"/>
                  <a:gd name="connsiteY26" fmla="*/ 65722 h 120650"/>
                  <a:gd name="connsiteX27" fmla="*/ 117157 w 152400"/>
                  <a:gd name="connsiteY27" fmla="*/ 68897 h 120650"/>
                  <a:gd name="connsiteX28" fmla="*/ 118428 w 152400"/>
                  <a:gd name="connsiteY28" fmla="*/ 73977 h 120650"/>
                  <a:gd name="connsiteX29" fmla="*/ 122872 w 152400"/>
                  <a:gd name="connsiteY29" fmla="*/ 77788 h 120650"/>
                  <a:gd name="connsiteX30" fmla="*/ 126682 w 152400"/>
                  <a:gd name="connsiteY30" fmla="*/ 84772 h 120650"/>
                  <a:gd name="connsiteX31" fmla="*/ 127318 w 152400"/>
                  <a:gd name="connsiteY31" fmla="*/ 86677 h 120650"/>
                  <a:gd name="connsiteX32" fmla="*/ 126682 w 152400"/>
                  <a:gd name="connsiteY32" fmla="*/ 90488 h 120650"/>
                  <a:gd name="connsiteX33" fmla="*/ 128588 w 152400"/>
                  <a:gd name="connsiteY33" fmla="*/ 93663 h 120650"/>
                  <a:gd name="connsiteX34" fmla="*/ 134938 w 152400"/>
                  <a:gd name="connsiteY34" fmla="*/ 87947 h 120650"/>
                  <a:gd name="connsiteX35" fmla="*/ 136207 w 152400"/>
                  <a:gd name="connsiteY35" fmla="*/ 89852 h 120650"/>
                  <a:gd name="connsiteX36" fmla="*/ 138113 w 152400"/>
                  <a:gd name="connsiteY36" fmla="*/ 90488 h 120650"/>
                  <a:gd name="connsiteX37" fmla="*/ 138747 w 152400"/>
                  <a:gd name="connsiteY37" fmla="*/ 96202 h 120650"/>
                  <a:gd name="connsiteX38" fmla="*/ 141922 w 152400"/>
                  <a:gd name="connsiteY38" fmla="*/ 108902 h 120650"/>
                  <a:gd name="connsiteX39" fmla="*/ 141922 w 152400"/>
                  <a:gd name="connsiteY39" fmla="*/ 113982 h 120650"/>
                  <a:gd name="connsiteX40" fmla="*/ 144463 w 152400"/>
                  <a:gd name="connsiteY40" fmla="*/ 108267 h 120650"/>
                  <a:gd name="connsiteX41" fmla="*/ 145732 w 152400"/>
                  <a:gd name="connsiteY41" fmla="*/ 106997 h 120650"/>
                  <a:gd name="connsiteX42" fmla="*/ 143193 w 152400"/>
                  <a:gd name="connsiteY42" fmla="*/ 99377 h 120650"/>
                  <a:gd name="connsiteX43" fmla="*/ 140653 w 152400"/>
                  <a:gd name="connsiteY43" fmla="*/ 96202 h 120650"/>
                  <a:gd name="connsiteX44" fmla="*/ 140653 w 152400"/>
                  <a:gd name="connsiteY44" fmla="*/ 94932 h 120650"/>
                  <a:gd name="connsiteX45" fmla="*/ 140653 w 152400"/>
                  <a:gd name="connsiteY45" fmla="*/ 94932 h 120650"/>
                  <a:gd name="connsiteX46" fmla="*/ 141922 w 152400"/>
                  <a:gd name="connsiteY46" fmla="*/ 92392 h 120650"/>
                  <a:gd name="connsiteX47" fmla="*/ 140653 w 152400"/>
                  <a:gd name="connsiteY47" fmla="*/ 86677 h 120650"/>
                  <a:gd name="connsiteX48" fmla="*/ 138113 w 152400"/>
                  <a:gd name="connsiteY48" fmla="*/ 83502 h 120650"/>
                  <a:gd name="connsiteX49" fmla="*/ 140018 w 152400"/>
                  <a:gd name="connsiteY49" fmla="*/ 78422 h 120650"/>
                  <a:gd name="connsiteX50" fmla="*/ 143193 w 152400"/>
                  <a:gd name="connsiteY50" fmla="*/ 77152 h 120650"/>
                  <a:gd name="connsiteX51" fmla="*/ 150813 w 152400"/>
                  <a:gd name="connsiteY51" fmla="*/ 70167 h 120650"/>
                  <a:gd name="connsiteX52" fmla="*/ 148907 w 152400"/>
                  <a:gd name="connsiteY52" fmla="*/ 70167 h 120650"/>
                  <a:gd name="connsiteX53" fmla="*/ 145097 w 152400"/>
                  <a:gd name="connsiteY53" fmla="*/ 65088 h 120650"/>
                  <a:gd name="connsiteX54" fmla="*/ 142557 w 152400"/>
                  <a:gd name="connsiteY54" fmla="*/ 61277 h 120650"/>
                  <a:gd name="connsiteX55" fmla="*/ 140018 w 152400"/>
                  <a:gd name="connsiteY55" fmla="*/ 61913 h 120650"/>
                  <a:gd name="connsiteX56" fmla="*/ 139382 w 152400"/>
                  <a:gd name="connsiteY56" fmla="*/ 60642 h 120650"/>
                  <a:gd name="connsiteX57" fmla="*/ 142557 w 152400"/>
                  <a:gd name="connsiteY57" fmla="*/ 51117 h 120650"/>
                  <a:gd name="connsiteX58" fmla="*/ 139382 w 152400"/>
                  <a:gd name="connsiteY58" fmla="*/ 45402 h 120650"/>
                  <a:gd name="connsiteX59" fmla="*/ 132397 w 152400"/>
                  <a:gd name="connsiteY59" fmla="*/ 40322 h 120650"/>
                  <a:gd name="connsiteX60" fmla="*/ 131763 w 152400"/>
                  <a:gd name="connsiteY60" fmla="*/ 40322 h 120650"/>
                  <a:gd name="connsiteX61" fmla="*/ 130493 w 152400"/>
                  <a:gd name="connsiteY61" fmla="*/ 41592 h 120650"/>
                  <a:gd name="connsiteX62" fmla="*/ 126047 w 152400"/>
                  <a:gd name="connsiteY62" fmla="*/ 41592 h 120650"/>
                  <a:gd name="connsiteX63" fmla="*/ 124778 w 152400"/>
                  <a:gd name="connsiteY63" fmla="*/ 42863 h 120650"/>
                  <a:gd name="connsiteX64" fmla="*/ 117793 w 152400"/>
                  <a:gd name="connsiteY64" fmla="*/ 46672 h 120650"/>
                  <a:gd name="connsiteX65" fmla="*/ 111443 w 152400"/>
                  <a:gd name="connsiteY65" fmla="*/ 45402 h 120650"/>
                  <a:gd name="connsiteX66" fmla="*/ 105728 w 152400"/>
                  <a:gd name="connsiteY66" fmla="*/ 48577 h 120650"/>
                  <a:gd name="connsiteX67" fmla="*/ 104457 w 152400"/>
                  <a:gd name="connsiteY67" fmla="*/ 46038 h 120650"/>
                  <a:gd name="connsiteX68" fmla="*/ 101918 w 152400"/>
                  <a:gd name="connsiteY68" fmla="*/ 46672 h 120650"/>
                  <a:gd name="connsiteX69" fmla="*/ 96838 w 152400"/>
                  <a:gd name="connsiteY69" fmla="*/ 46672 h 120650"/>
                  <a:gd name="connsiteX70" fmla="*/ 91122 w 152400"/>
                  <a:gd name="connsiteY70" fmla="*/ 43497 h 120650"/>
                  <a:gd name="connsiteX71" fmla="*/ 89218 w 152400"/>
                  <a:gd name="connsiteY71" fmla="*/ 43497 h 120650"/>
                  <a:gd name="connsiteX72" fmla="*/ 87947 w 152400"/>
                  <a:gd name="connsiteY72" fmla="*/ 40957 h 120650"/>
                  <a:gd name="connsiteX73" fmla="*/ 83503 w 152400"/>
                  <a:gd name="connsiteY73" fmla="*/ 39052 h 120650"/>
                  <a:gd name="connsiteX74" fmla="*/ 77788 w 152400"/>
                  <a:gd name="connsiteY74" fmla="*/ 37782 h 120650"/>
                  <a:gd name="connsiteX75" fmla="*/ 72707 w 152400"/>
                  <a:gd name="connsiteY75" fmla="*/ 34607 h 120650"/>
                  <a:gd name="connsiteX76" fmla="*/ 70803 w 152400"/>
                  <a:gd name="connsiteY76" fmla="*/ 33972 h 120650"/>
                  <a:gd name="connsiteX77" fmla="*/ 70168 w 152400"/>
                  <a:gd name="connsiteY77" fmla="*/ 30163 h 120650"/>
                  <a:gd name="connsiteX78" fmla="*/ 70168 w 152400"/>
                  <a:gd name="connsiteY78" fmla="*/ 28892 h 120650"/>
                  <a:gd name="connsiteX79" fmla="*/ 73343 w 152400"/>
                  <a:gd name="connsiteY79" fmla="*/ 27622 h 120650"/>
                  <a:gd name="connsiteX80" fmla="*/ 71438 w 152400"/>
                  <a:gd name="connsiteY80" fmla="*/ 24447 h 120650"/>
                  <a:gd name="connsiteX81" fmla="*/ 75882 w 152400"/>
                  <a:gd name="connsiteY81" fmla="*/ 18097 h 120650"/>
                  <a:gd name="connsiteX82" fmla="*/ 72072 w 152400"/>
                  <a:gd name="connsiteY82" fmla="*/ 14288 h 120650"/>
                  <a:gd name="connsiteX83" fmla="*/ 66993 w 152400"/>
                  <a:gd name="connsiteY83" fmla="*/ 16827 h 120650"/>
                  <a:gd name="connsiteX84" fmla="*/ 61278 w 152400"/>
                  <a:gd name="connsiteY84" fmla="*/ 14288 h 120650"/>
                  <a:gd name="connsiteX85" fmla="*/ 60007 w 152400"/>
                  <a:gd name="connsiteY85" fmla="*/ 11747 h 120650"/>
                  <a:gd name="connsiteX86" fmla="*/ 56832 w 152400"/>
                  <a:gd name="connsiteY86" fmla="*/ 9842 h 120650"/>
                  <a:gd name="connsiteX87" fmla="*/ 52388 w 152400"/>
                  <a:gd name="connsiteY87" fmla="*/ 9207 h 120650"/>
                  <a:gd name="connsiteX88" fmla="*/ 46038 w 152400"/>
                  <a:gd name="connsiteY88" fmla="*/ 11113 h 120650"/>
                  <a:gd name="connsiteX89" fmla="*/ 43497 w 152400"/>
                  <a:gd name="connsiteY89" fmla="*/ 4763 h 120650"/>
                  <a:gd name="connsiteX90" fmla="*/ 39053 w 152400"/>
                  <a:gd name="connsiteY90" fmla="*/ 7938 h 120650"/>
                  <a:gd name="connsiteX91" fmla="*/ 38418 w 152400"/>
                  <a:gd name="connsiteY91" fmla="*/ 7938 h 120650"/>
                  <a:gd name="connsiteX92" fmla="*/ 32703 w 152400"/>
                  <a:gd name="connsiteY92" fmla="*/ 11113 h 120650"/>
                  <a:gd name="connsiteX93" fmla="*/ 30163 w 152400"/>
                  <a:gd name="connsiteY93" fmla="*/ 9842 h 120650"/>
                  <a:gd name="connsiteX94" fmla="*/ 26353 w 152400"/>
                  <a:gd name="connsiteY94" fmla="*/ 9207 h 120650"/>
                  <a:gd name="connsiteX95" fmla="*/ 24447 w 152400"/>
                  <a:gd name="connsiteY95" fmla="*/ 8572 h 120650"/>
                  <a:gd name="connsiteX96" fmla="*/ 18732 w 152400"/>
                  <a:gd name="connsiteY96" fmla="*/ 14288 h 120650"/>
                  <a:gd name="connsiteX97" fmla="*/ 14922 w 152400"/>
                  <a:gd name="connsiteY97" fmla="*/ 16192 h 120650"/>
                  <a:gd name="connsiteX98" fmla="*/ 11747 w 152400"/>
                  <a:gd name="connsiteY98" fmla="*/ 18097 h 120650"/>
                  <a:gd name="connsiteX99" fmla="*/ 8572 w 152400"/>
                  <a:gd name="connsiteY99" fmla="*/ 16827 h 120650"/>
                  <a:gd name="connsiteX100" fmla="*/ 7938 w 152400"/>
                  <a:gd name="connsiteY100" fmla="*/ 17463 h 120650"/>
                  <a:gd name="connsiteX101" fmla="*/ 4763 w 152400"/>
                  <a:gd name="connsiteY101" fmla="*/ 22542 h 120650"/>
                  <a:gd name="connsiteX102" fmla="*/ 4763 w 152400"/>
                  <a:gd name="connsiteY102" fmla="*/ 23813 h 120650"/>
                  <a:gd name="connsiteX103" fmla="*/ 5397 w 152400"/>
                  <a:gd name="connsiteY103" fmla="*/ 25082 h 120650"/>
                  <a:gd name="connsiteX104" fmla="*/ 5397 w 152400"/>
                  <a:gd name="connsiteY104" fmla="*/ 28892 h 120650"/>
                  <a:gd name="connsiteX105" fmla="*/ 6032 w 152400"/>
                  <a:gd name="connsiteY105" fmla="*/ 32067 h 120650"/>
                  <a:gd name="connsiteX106" fmla="*/ 9207 w 152400"/>
                  <a:gd name="connsiteY106" fmla="*/ 33972 h 120650"/>
                  <a:gd name="connsiteX107" fmla="*/ 6668 w 152400"/>
                  <a:gd name="connsiteY107" fmla="*/ 38417 h 120650"/>
                  <a:gd name="connsiteX108" fmla="*/ 7938 w 152400"/>
                  <a:gd name="connsiteY108" fmla="*/ 40957 h 120650"/>
                  <a:gd name="connsiteX109" fmla="*/ 14288 w 152400"/>
                  <a:gd name="connsiteY109" fmla="*/ 51117 h 120650"/>
                  <a:gd name="connsiteX110" fmla="*/ 8572 w 152400"/>
                  <a:gd name="connsiteY110" fmla="*/ 56197 h 120650"/>
                  <a:gd name="connsiteX111" fmla="*/ 9207 w 152400"/>
                  <a:gd name="connsiteY111" fmla="*/ 58102 h 120650"/>
                  <a:gd name="connsiteX112" fmla="*/ 13653 w 152400"/>
                  <a:gd name="connsiteY112" fmla="*/ 58102 h 120650"/>
                  <a:gd name="connsiteX113" fmla="*/ 14922 w 152400"/>
                  <a:gd name="connsiteY113" fmla="*/ 57467 h 120650"/>
                  <a:gd name="connsiteX114" fmla="*/ 18097 w 152400"/>
                  <a:gd name="connsiteY114" fmla="*/ 58102 h 120650"/>
                  <a:gd name="connsiteX115" fmla="*/ 21272 w 152400"/>
                  <a:gd name="connsiteY115" fmla="*/ 56832 h 120650"/>
                  <a:gd name="connsiteX116" fmla="*/ 25082 w 152400"/>
                  <a:gd name="connsiteY116" fmla="*/ 56832 h 120650"/>
                  <a:gd name="connsiteX117" fmla="*/ 28257 w 152400"/>
                  <a:gd name="connsiteY117" fmla="*/ 61913 h 120650"/>
                  <a:gd name="connsiteX118" fmla="*/ 35878 w 152400"/>
                  <a:gd name="connsiteY118" fmla="*/ 66357 h 120650"/>
                  <a:gd name="connsiteX119" fmla="*/ 39053 w 152400"/>
                  <a:gd name="connsiteY119" fmla="*/ 66357 h 120650"/>
                  <a:gd name="connsiteX120" fmla="*/ 37147 w 152400"/>
                  <a:gd name="connsiteY120" fmla="*/ 68263 h 120650"/>
                  <a:gd name="connsiteX121" fmla="*/ 33972 w 152400"/>
                  <a:gd name="connsiteY121" fmla="*/ 68897 h 120650"/>
                  <a:gd name="connsiteX122" fmla="*/ 41593 w 152400"/>
                  <a:gd name="connsiteY122" fmla="*/ 74613 h 120650"/>
                  <a:gd name="connsiteX123" fmla="*/ 46672 w 152400"/>
                  <a:gd name="connsiteY123" fmla="*/ 68897 h 120650"/>
                  <a:gd name="connsiteX124" fmla="*/ 47943 w 152400"/>
                  <a:gd name="connsiteY124" fmla="*/ 68897 h 120650"/>
                  <a:gd name="connsiteX125" fmla="*/ 47307 w 152400"/>
                  <a:gd name="connsiteY125" fmla="*/ 70802 h 120650"/>
                  <a:gd name="connsiteX126" fmla="*/ 48578 w 152400"/>
                  <a:gd name="connsiteY126" fmla="*/ 75882 h 120650"/>
                  <a:gd name="connsiteX127" fmla="*/ 48578 w 152400"/>
                  <a:gd name="connsiteY127" fmla="*/ 79692 h 120650"/>
                  <a:gd name="connsiteX128" fmla="*/ 48578 w 152400"/>
                  <a:gd name="connsiteY128" fmla="*/ 79692 h 12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152400" h="120650">
                    <a:moveTo>
                      <a:pt x="48578" y="79692"/>
                    </a:moveTo>
                    <a:lnTo>
                      <a:pt x="48578" y="79692"/>
                    </a:lnTo>
                    <a:cubicBezTo>
                      <a:pt x="47943" y="79692"/>
                      <a:pt x="47943" y="80327"/>
                      <a:pt x="47943" y="80963"/>
                    </a:cubicBezTo>
                    <a:cubicBezTo>
                      <a:pt x="47943" y="83502"/>
                      <a:pt x="49213" y="86042"/>
                      <a:pt x="49847" y="88582"/>
                    </a:cubicBezTo>
                    <a:cubicBezTo>
                      <a:pt x="50482" y="91122"/>
                      <a:pt x="53022" y="95567"/>
                      <a:pt x="53657" y="97472"/>
                    </a:cubicBezTo>
                    <a:cubicBezTo>
                      <a:pt x="54293" y="99377"/>
                      <a:pt x="54293" y="100013"/>
                      <a:pt x="54928" y="101282"/>
                    </a:cubicBezTo>
                    <a:cubicBezTo>
                      <a:pt x="56197" y="102552"/>
                      <a:pt x="55563" y="104457"/>
                      <a:pt x="56197" y="106363"/>
                    </a:cubicBezTo>
                    <a:cubicBezTo>
                      <a:pt x="56832" y="107632"/>
                      <a:pt x="58738" y="108902"/>
                      <a:pt x="58738" y="110172"/>
                    </a:cubicBezTo>
                    <a:cubicBezTo>
                      <a:pt x="59372" y="112713"/>
                      <a:pt x="61278" y="115252"/>
                      <a:pt x="61913" y="118427"/>
                    </a:cubicBezTo>
                    <a:cubicBezTo>
                      <a:pt x="61913" y="119063"/>
                      <a:pt x="62547" y="119697"/>
                      <a:pt x="63182" y="119697"/>
                    </a:cubicBezTo>
                    <a:cubicBezTo>
                      <a:pt x="63182" y="120332"/>
                      <a:pt x="63818" y="120967"/>
                      <a:pt x="65088" y="120967"/>
                    </a:cubicBezTo>
                    <a:cubicBezTo>
                      <a:pt x="66357" y="120967"/>
                      <a:pt x="66357" y="119697"/>
                      <a:pt x="66993" y="118427"/>
                    </a:cubicBezTo>
                    <a:cubicBezTo>
                      <a:pt x="67628" y="117157"/>
                      <a:pt x="67628" y="117792"/>
                      <a:pt x="69532" y="117157"/>
                    </a:cubicBezTo>
                    <a:cubicBezTo>
                      <a:pt x="70803" y="116522"/>
                      <a:pt x="70168" y="113347"/>
                      <a:pt x="72072" y="112713"/>
                    </a:cubicBezTo>
                    <a:cubicBezTo>
                      <a:pt x="72707" y="112713"/>
                      <a:pt x="73343" y="112713"/>
                      <a:pt x="73343" y="112077"/>
                    </a:cubicBezTo>
                    <a:lnTo>
                      <a:pt x="73978" y="112077"/>
                    </a:lnTo>
                    <a:lnTo>
                      <a:pt x="73343" y="108902"/>
                    </a:lnTo>
                    <a:cubicBezTo>
                      <a:pt x="73343" y="106363"/>
                      <a:pt x="74613" y="104457"/>
                      <a:pt x="74613" y="101282"/>
                    </a:cubicBezTo>
                    <a:cubicBezTo>
                      <a:pt x="74613" y="99377"/>
                      <a:pt x="73978" y="98107"/>
                      <a:pt x="73978" y="95567"/>
                    </a:cubicBezTo>
                    <a:cubicBezTo>
                      <a:pt x="73978" y="93027"/>
                      <a:pt x="76518" y="92392"/>
                      <a:pt x="79057" y="91757"/>
                    </a:cubicBezTo>
                    <a:cubicBezTo>
                      <a:pt x="79693" y="91757"/>
                      <a:pt x="81597" y="89852"/>
                      <a:pt x="82232" y="89217"/>
                    </a:cubicBezTo>
                    <a:cubicBezTo>
                      <a:pt x="84772" y="86677"/>
                      <a:pt x="86678" y="84138"/>
                      <a:pt x="89218" y="81597"/>
                    </a:cubicBezTo>
                    <a:cubicBezTo>
                      <a:pt x="91122" y="79692"/>
                      <a:pt x="94932" y="79057"/>
                      <a:pt x="97472" y="76517"/>
                    </a:cubicBezTo>
                    <a:cubicBezTo>
                      <a:pt x="98743" y="75247"/>
                      <a:pt x="98743" y="73977"/>
                      <a:pt x="98743" y="72072"/>
                    </a:cubicBezTo>
                    <a:cubicBezTo>
                      <a:pt x="99378" y="70802"/>
                      <a:pt x="101918" y="70802"/>
                      <a:pt x="102553" y="68897"/>
                    </a:cubicBezTo>
                    <a:cubicBezTo>
                      <a:pt x="103822" y="69532"/>
                      <a:pt x="103822" y="70167"/>
                      <a:pt x="105728" y="70167"/>
                    </a:cubicBezTo>
                    <a:cubicBezTo>
                      <a:pt x="108903" y="70167"/>
                      <a:pt x="112713" y="69532"/>
                      <a:pt x="112713" y="65722"/>
                    </a:cubicBezTo>
                    <a:cubicBezTo>
                      <a:pt x="114618" y="66357"/>
                      <a:pt x="116522" y="66992"/>
                      <a:pt x="117157" y="68897"/>
                    </a:cubicBezTo>
                    <a:cubicBezTo>
                      <a:pt x="117793" y="70167"/>
                      <a:pt x="117157" y="72707"/>
                      <a:pt x="118428" y="73977"/>
                    </a:cubicBezTo>
                    <a:cubicBezTo>
                      <a:pt x="119697" y="75882"/>
                      <a:pt x="120968" y="76517"/>
                      <a:pt x="122872" y="77788"/>
                    </a:cubicBezTo>
                    <a:cubicBezTo>
                      <a:pt x="124143" y="79692"/>
                      <a:pt x="125413" y="81597"/>
                      <a:pt x="126682" y="84772"/>
                    </a:cubicBezTo>
                    <a:cubicBezTo>
                      <a:pt x="126682" y="85407"/>
                      <a:pt x="127318" y="86042"/>
                      <a:pt x="127318" y="86677"/>
                    </a:cubicBezTo>
                    <a:cubicBezTo>
                      <a:pt x="127318" y="87947"/>
                      <a:pt x="126682" y="88582"/>
                      <a:pt x="126682" y="90488"/>
                    </a:cubicBezTo>
                    <a:cubicBezTo>
                      <a:pt x="126682" y="92392"/>
                      <a:pt x="126682" y="93663"/>
                      <a:pt x="128588" y="93663"/>
                    </a:cubicBezTo>
                    <a:cubicBezTo>
                      <a:pt x="132397" y="93663"/>
                      <a:pt x="133032" y="89852"/>
                      <a:pt x="134938" y="87947"/>
                    </a:cubicBezTo>
                    <a:cubicBezTo>
                      <a:pt x="135572" y="88582"/>
                      <a:pt x="135572" y="89217"/>
                      <a:pt x="136207" y="89852"/>
                    </a:cubicBezTo>
                    <a:cubicBezTo>
                      <a:pt x="136207" y="89852"/>
                      <a:pt x="137478" y="89852"/>
                      <a:pt x="138113" y="90488"/>
                    </a:cubicBezTo>
                    <a:cubicBezTo>
                      <a:pt x="139382" y="92392"/>
                      <a:pt x="137478" y="96202"/>
                      <a:pt x="138747" y="96202"/>
                    </a:cubicBezTo>
                    <a:cubicBezTo>
                      <a:pt x="138747" y="100013"/>
                      <a:pt x="141922" y="103822"/>
                      <a:pt x="141922" y="108902"/>
                    </a:cubicBezTo>
                    <a:cubicBezTo>
                      <a:pt x="141922" y="110172"/>
                      <a:pt x="140653" y="113347"/>
                      <a:pt x="141922" y="113982"/>
                    </a:cubicBezTo>
                    <a:cubicBezTo>
                      <a:pt x="143193" y="112077"/>
                      <a:pt x="143193" y="110172"/>
                      <a:pt x="144463" y="108267"/>
                    </a:cubicBezTo>
                    <a:cubicBezTo>
                      <a:pt x="144463" y="107632"/>
                      <a:pt x="145732" y="107632"/>
                      <a:pt x="145732" y="106997"/>
                    </a:cubicBezTo>
                    <a:cubicBezTo>
                      <a:pt x="145732" y="105727"/>
                      <a:pt x="143828" y="100013"/>
                      <a:pt x="143193" y="99377"/>
                    </a:cubicBezTo>
                    <a:cubicBezTo>
                      <a:pt x="142557" y="98742"/>
                      <a:pt x="140653" y="98107"/>
                      <a:pt x="140653" y="96202"/>
                    </a:cubicBezTo>
                    <a:cubicBezTo>
                      <a:pt x="140653" y="95567"/>
                      <a:pt x="140653" y="95567"/>
                      <a:pt x="140653" y="94932"/>
                    </a:cubicBezTo>
                    <a:lnTo>
                      <a:pt x="140653" y="94932"/>
                    </a:lnTo>
                    <a:cubicBezTo>
                      <a:pt x="140653" y="94932"/>
                      <a:pt x="141922" y="93027"/>
                      <a:pt x="141922" y="92392"/>
                    </a:cubicBezTo>
                    <a:cubicBezTo>
                      <a:pt x="141922" y="91122"/>
                      <a:pt x="141922" y="87947"/>
                      <a:pt x="140653" y="86677"/>
                    </a:cubicBezTo>
                    <a:cubicBezTo>
                      <a:pt x="140018" y="85407"/>
                      <a:pt x="138113" y="85407"/>
                      <a:pt x="138113" y="83502"/>
                    </a:cubicBezTo>
                    <a:cubicBezTo>
                      <a:pt x="138113" y="80963"/>
                      <a:pt x="138747" y="79692"/>
                      <a:pt x="140018" y="78422"/>
                    </a:cubicBezTo>
                    <a:cubicBezTo>
                      <a:pt x="140653" y="77788"/>
                      <a:pt x="141922" y="77788"/>
                      <a:pt x="143193" y="77152"/>
                    </a:cubicBezTo>
                    <a:cubicBezTo>
                      <a:pt x="146368" y="75247"/>
                      <a:pt x="148272" y="73977"/>
                      <a:pt x="150813" y="70167"/>
                    </a:cubicBezTo>
                    <a:cubicBezTo>
                      <a:pt x="150178" y="70167"/>
                      <a:pt x="149543" y="70167"/>
                      <a:pt x="148907" y="70167"/>
                    </a:cubicBezTo>
                    <a:cubicBezTo>
                      <a:pt x="146368" y="70167"/>
                      <a:pt x="145097" y="67627"/>
                      <a:pt x="145097" y="65088"/>
                    </a:cubicBezTo>
                    <a:cubicBezTo>
                      <a:pt x="143828" y="65088"/>
                      <a:pt x="143193" y="61277"/>
                      <a:pt x="142557" y="61277"/>
                    </a:cubicBezTo>
                    <a:cubicBezTo>
                      <a:pt x="141288" y="61277"/>
                      <a:pt x="140653" y="61913"/>
                      <a:pt x="140018" y="61913"/>
                    </a:cubicBezTo>
                    <a:cubicBezTo>
                      <a:pt x="139382" y="61913"/>
                      <a:pt x="139382" y="61277"/>
                      <a:pt x="139382" y="60642"/>
                    </a:cubicBezTo>
                    <a:cubicBezTo>
                      <a:pt x="139382" y="56197"/>
                      <a:pt x="142557" y="55563"/>
                      <a:pt x="142557" y="51117"/>
                    </a:cubicBezTo>
                    <a:cubicBezTo>
                      <a:pt x="142557" y="48577"/>
                      <a:pt x="140653" y="47307"/>
                      <a:pt x="139382" y="45402"/>
                    </a:cubicBezTo>
                    <a:cubicBezTo>
                      <a:pt x="136207" y="44132"/>
                      <a:pt x="133668" y="44132"/>
                      <a:pt x="132397" y="40322"/>
                    </a:cubicBezTo>
                    <a:lnTo>
                      <a:pt x="131763" y="40322"/>
                    </a:lnTo>
                    <a:lnTo>
                      <a:pt x="130493" y="41592"/>
                    </a:lnTo>
                    <a:cubicBezTo>
                      <a:pt x="129222" y="42227"/>
                      <a:pt x="127318" y="40957"/>
                      <a:pt x="126047" y="41592"/>
                    </a:cubicBezTo>
                    <a:cubicBezTo>
                      <a:pt x="125413" y="42227"/>
                      <a:pt x="125413" y="42863"/>
                      <a:pt x="124778" y="42863"/>
                    </a:cubicBezTo>
                    <a:cubicBezTo>
                      <a:pt x="124143" y="43497"/>
                      <a:pt x="119697" y="46672"/>
                      <a:pt x="117793" y="46672"/>
                    </a:cubicBezTo>
                    <a:cubicBezTo>
                      <a:pt x="115888" y="46672"/>
                      <a:pt x="114618" y="45402"/>
                      <a:pt x="111443" y="45402"/>
                    </a:cubicBezTo>
                    <a:cubicBezTo>
                      <a:pt x="108268" y="45402"/>
                      <a:pt x="107632" y="47942"/>
                      <a:pt x="105728" y="48577"/>
                    </a:cubicBezTo>
                    <a:cubicBezTo>
                      <a:pt x="105728" y="47942"/>
                      <a:pt x="105093" y="46038"/>
                      <a:pt x="104457" y="46038"/>
                    </a:cubicBezTo>
                    <a:cubicBezTo>
                      <a:pt x="103822" y="46038"/>
                      <a:pt x="103188" y="46672"/>
                      <a:pt x="101918" y="46672"/>
                    </a:cubicBezTo>
                    <a:cubicBezTo>
                      <a:pt x="100013" y="46672"/>
                      <a:pt x="98107" y="46672"/>
                      <a:pt x="96838" y="46672"/>
                    </a:cubicBezTo>
                    <a:cubicBezTo>
                      <a:pt x="93663" y="46672"/>
                      <a:pt x="93028" y="44767"/>
                      <a:pt x="91122" y="43497"/>
                    </a:cubicBezTo>
                    <a:cubicBezTo>
                      <a:pt x="90488" y="42863"/>
                      <a:pt x="89218" y="44132"/>
                      <a:pt x="89218" y="43497"/>
                    </a:cubicBezTo>
                    <a:cubicBezTo>
                      <a:pt x="88582" y="42227"/>
                      <a:pt x="88582" y="41592"/>
                      <a:pt x="87947" y="40957"/>
                    </a:cubicBezTo>
                    <a:cubicBezTo>
                      <a:pt x="86043" y="40322"/>
                      <a:pt x="84772" y="40322"/>
                      <a:pt x="83503" y="39052"/>
                    </a:cubicBezTo>
                    <a:cubicBezTo>
                      <a:pt x="82232" y="37782"/>
                      <a:pt x="80328" y="38417"/>
                      <a:pt x="77788" y="37782"/>
                    </a:cubicBezTo>
                    <a:cubicBezTo>
                      <a:pt x="75247" y="37147"/>
                      <a:pt x="74613" y="35877"/>
                      <a:pt x="72707" y="34607"/>
                    </a:cubicBezTo>
                    <a:cubicBezTo>
                      <a:pt x="72072" y="34607"/>
                      <a:pt x="70803" y="34607"/>
                      <a:pt x="70803" y="33972"/>
                    </a:cubicBezTo>
                    <a:cubicBezTo>
                      <a:pt x="70168" y="32702"/>
                      <a:pt x="70168" y="31432"/>
                      <a:pt x="70168" y="30163"/>
                    </a:cubicBezTo>
                    <a:lnTo>
                      <a:pt x="70168" y="28892"/>
                    </a:lnTo>
                    <a:cubicBezTo>
                      <a:pt x="71438" y="28892"/>
                      <a:pt x="73343" y="28892"/>
                      <a:pt x="73343" y="27622"/>
                    </a:cubicBezTo>
                    <a:cubicBezTo>
                      <a:pt x="73343" y="26352"/>
                      <a:pt x="71438" y="25717"/>
                      <a:pt x="71438" y="24447"/>
                    </a:cubicBezTo>
                    <a:cubicBezTo>
                      <a:pt x="71438" y="21272"/>
                      <a:pt x="75882" y="21907"/>
                      <a:pt x="75882" y="18097"/>
                    </a:cubicBezTo>
                    <a:cubicBezTo>
                      <a:pt x="75882" y="16827"/>
                      <a:pt x="72707" y="14288"/>
                      <a:pt x="72072" y="14288"/>
                    </a:cubicBezTo>
                    <a:cubicBezTo>
                      <a:pt x="70168" y="14288"/>
                      <a:pt x="68897" y="16192"/>
                      <a:pt x="66993" y="16827"/>
                    </a:cubicBezTo>
                    <a:cubicBezTo>
                      <a:pt x="64453" y="16192"/>
                      <a:pt x="63182" y="16192"/>
                      <a:pt x="61278" y="14288"/>
                    </a:cubicBezTo>
                    <a:cubicBezTo>
                      <a:pt x="60643" y="13652"/>
                      <a:pt x="61278" y="11747"/>
                      <a:pt x="60007" y="11747"/>
                    </a:cubicBezTo>
                    <a:cubicBezTo>
                      <a:pt x="58103" y="11113"/>
                      <a:pt x="56832" y="11747"/>
                      <a:pt x="56832" y="9842"/>
                    </a:cubicBezTo>
                    <a:cubicBezTo>
                      <a:pt x="54928" y="9207"/>
                      <a:pt x="54293" y="9207"/>
                      <a:pt x="52388" y="9207"/>
                    </a:cubicBezTo>
                    <a:cubicBezTo>
                      <a:pt x="49847" y="9207"/>
                      <a:pt x="48578" y="11113"/>
                      <a:pt x="46038" y="11113"/>
                    </a:cubicBezTo>
                    <a:cubicBezTo>
                      <a:pt x="42863" y="11113"/>
                      <a:pt x="46038" y="4763"/>
                      <a:pt x="43497" y="4763"/>
                    </a:cubicBezTo>
                    <a:cubicBezTo>
                      <a:pt x="40957" y="4763"/>
                      <a:pt x="40322" y="7938"/>
                      <a:pt x="39053" y="7938"/>
                    </a:cubicBezTo>
                    <a:cubicBezTo>
                      <a:pt x="39053" y="7938"/>
                      <a:pt x="38418" y="7938"/>
                      <a:pt x="38418" y="7938"/>
                    </a:cubicBezTo>
                    <a:cubicBezTo>
                      <a:pt x="37147" y="9842"/>
                      <a:pt x="35243" y="11113"/>
                      <a:pt x="32703" y="11113"/>
                    </a:cubicBezTo>
                    <a:cubicBezTo>
                      <a:pt x="31432" y="11113"/>
                      <a:pt x="31432" y="9842"/>
                      <a:pt x="30163" y="9842"/>
                    </a:cubicBezTo>
                    <a:cubicBezTo>
                      <a:pt x="29528" y="9842"/>
                      <a:pt x="26353" y="11113"/>
                      <a:pt x="26353" y="9207"/>
                    </a:cubicBezTo>
                    <a:cubicBezTo>
                      <a:pt x="25082" y="9207"/>
                      <a:pt x="25718" y="8572"/>
                      <a:pt x="24447" y="8572"/>
                    </a:cubicBezTo>
                    <a:cubicBezTo>
                      <a:pt x="21272" y="8572"/>
                      <a:pt x="21272" y="11747"/>
                      <a:pt x="18732" y="14288"/>
                    </a:cubicBezTo>
                    <a:cubicBezTo>
                      <a:pt x="17463" y="15557"/>
                      <a:pt x="16193" y="15557"/>
                      <a:pt x="14922" y="16192"/>
                    </a:cubicBezTo>
                    <a:cubicBezTo>
                      <a:pt x="14288" y="16827"/>
                      <a:pt x="13653" y="18097"/>
                      <a:pt x="11747" y="18097"/>
                    </a:cubicBezTo>
                    <a:cubicBezTo>
                      <a:pt x="10478" y="18097"/>
                      <a:pt x="9843" y="16827"/>
                      <a:pt x="8572" y="16827"/>
                    </a:cubicBezTo>
                    <a:cubicBezTo>
                      <a:pt x="7938" y="16827"/>
                      <a:pt x="7938" y="17463"/>
                      <a:pt x="7938" y="17463"/>
                    </a:cubicBezTo>
                    <a:cubicBezTo>
                      <a:pt x="7303" y="18097"/>
                      <a:pt x="4763" y="22542"/>
                      <a:pt x="4763" y="22542"/>
                    </a:cubicBezTo>
                    <a:cubicBezTo>
                      <a:pt x="4763" y="23177"/>
                      <a:pt x="5397" y="23813"/>
                      <a:pt x="4763" y="23813"/>
                    </a:cubicBezTo>
                    <a:cubicBezTo>
                      <a:pt x="5397" y="24447"/>
                      <a:pt x="4763" y="24447"/>
                      <a:pt x="5397" y="25082"/>
                    </a:cubicBezTo>
                    <a:lnTo>
                      <a:pt x="5397" y="28892"/>
                    </a:lnTo>
                    <a:cubicBezTo>
                      <a:pt x="6032" y="30163"/>
                      <a:pt x="5397" y="30797"/>
                      <a:pt x="6032" y="32067"/>
                    </a:cubicBezTo>
                    <a:cubicBezTo>
                      <a:pt x="6668" y="33338"/>
                      <a:pt x="9207" y="32067"/>
                      <a:pt x="9207" y="33972"/>
                    </a:cubicBezTo>
                    <a:cubicBezTo>
                      <a:pt x="9207" y="36513"/>
                      <a:pt x="6668" y="35877"/>
                      <a:pt x="6668" y="38417"/>
                    </a:cubicBezTo>
                    <a:cubicBezTo>
                      <a:pt x="6668" y="39688"/>
                      <a:pt x="7938" y="39688"/>
                      <a:pt x="7938" y="40957"/>
                    </a:cubicBezTo>
                    <a:cubicBezTo>
                      <a:pt x="9843" y="45402"/>
                      <a:pt x="14288" y="46038"/>
                      <a:pt x="14288" y="51117"/>
                    </a:cubicBezTo>
                    <a:cubicBezTo>
                      <a:pt x="11113" y="51752"/>
                      <a:pt x="8572" y="52388"/>
                      <a:pt x="8572" y="56197"/>
                    </a:cubicBezTo>
                    <a:cubicBezTo>
                      <a:pt x="8572" y="56832"/>
                      <a:pt x="9207" y="57467"/>
                      <a:pt x="9207" y="58102"/>
                    </a:cubicBezTo>
                    <a:lnTo>
                      <a:pt x="13653" y="58102"/>
                    </a:lnTo>
                    <a:cubicBezTo>
                      <a:pt x="13653" y="58102"/>
                      <a:pt x="14288" y="57467"/>
                      <a:pt x="14922" y="57467"/>
                    </a:cubicBezTo>
                    <a:lnTo>
                      <a:pt x="18097" y="58102"/>
                    </a:lnTo>
                    <a:cubicBezTo>
                      <a:pt x="19368" y="58102"/>
                      <a:pt x="20003" y="56832"/>
                      <a:pt x="21272" y="56832"/>
                    </a:cubicBezTo>
                    <a:cubicBezTo>
                      <a:pt x="22543" y="56832"/>
                      <a:pt x="23813" y="56832"/>
                      <a:pt x="25082" y="56832"/>
                    </a:cubicBezTo>
                    <a:cubicBezTo>
                      <a:pt x="26353" y="57467"/>
                      <a:pt x="27622" y="60007"/>
                      <a:pt x="28257" y="61913"/>
                    </a:cubicBezTo>
                    <a:cubicBezTo>
                      <a:pt x="29528" y="63817"/>
                      <a:pt x="33338" y="66357"/>
                      <a:pt x="35878" y="66357"/>
                    </a:cubicBezTo>
                    <a:cubicBezTo>
                      <a:pt x="37147" y="66357"/>
                      <a:pt x="37782" y="66357"/>
                      <a:pt x="39053" y="66357"/>
                    </a:cubicBezTo>
                    <a:cubicBezTo>
                      <a:pt x="38418" y="66992"/>
                      <a:pt x="38418" y="68263"/>
                      <a:pt x="37147" y="68263"/>
                    </a:cubicBezTo>
                    <a:cubicBezTo>
                      <a:pt x="35878" y="68897"/>
                      <a:pt x="35243" y="68263"/>
                      <a:pt x="33972" y="68897"/>
                    </a:cubicBezTo>
                    <a:cubicBezTo>
                      <a:pt x="35878" y="70802"/>
                      <a:pt x="37147" y="74613"/>
                      <a:pt x="41593" y="74613"/>
                    </a:cubicBezTo>
                    <a:cubicBezTo>
                      <a:pt x="44768" y="74613"/>
                      <a:pt x="44768" y="70167"/>
                      <a:pt x="46672" y="68897"/>
                    </a:cubicBezTo>
                    <a:lnTo>
                      <a:pt x="47943" y="68897"/>
                    </a:lnTo>
                    <a:cubicBezTo>
                      <a:pt x="47943" y="69532"/>
                      <a:pt x="47307" y="70167"/>
                      <a:pt x="47307" y="70802"/>
                    </a:cubicBezTo>
                    <a:cubicBezTo>
                      <a:pt x="47307" y="72707"/>
                      <a:pt x="48578" y="73977"/>
                      <a:pt x="48578" y="75882"/>
                    </a:cubicBezTo>
                    <a:cubicBezTo>
                      <a:pt x="48578" y="77788"/>
                      <a:pt x="47943" y="77788"/>
                      <a:pt x="48578" y="79692"/>
                    </a:cubicBezTo>
                    <a:lnTo>
                      <a:pt x="48578" y="796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80" name="任意多边形: 形状 9879"/>
              <p:cNvSpPr/>
              <p:nvPr>
                <p:custDataLst>
                  <p:tags r:id="rId13"/>
                </p:custDataLst>
              </p:nvPr>
            </p:nvSpPr>
            <p:spPr>
              <a:xfrm>
                <a:off x="8899207" y="2762567"/>
                <a:ext cx="44450" cy="50800"/>
              </a:xfrm>
              <a:custGeom>
                <a:avLst/>
                <a:gdLst>
                  <a:gd name="connsiteX0" fmla="*/ 21908 w 44450"/>
                  <a:gd name="connsiteY0" fmla="*/ 26988 h 50800"/>
                  <a:gd name="connsiteX1" fmla="*/ 21273 w 44450"/>
                  <a:gd name="connsiteY1" fmla="*/ 25718 h 50800"/>
                  <a:gd name="connsiteX2" fmla="*/ 19368 w 44450"/>
                  <a:gd name="connsiteY2" fmla="*/ 25083 h 50800"/>
                  <a:gd name="connsiteX3" fmla="*/ 17463 w 44450"/>
                  <a:gd name="connsiteY3" fmla="*/ 20638 h 50800"/>
                  <a:gd name="connsiteX4" fmla="*/ 13018 w 44450"/>
                  <a:gd name="connsiteY4" fmla="*/ 16193 h 50800"/>
                  <a:gd name="connsiteX5" fmla="*/ 11113 w 44450"/>
                  <a:gd name="connsiteY5" fmla="*/ 12383 h 50800"/>
                  <a:gd name="connsiteX6" fmla="*/ 7938 w 44450"/>
                  <a:gd name="connsiteY6" fmla="*/ 11113 h 50800"/>
                  <a:gd name="connsiteX7" fmla="*/ 4763 w 44450"/>
                  <a:gd name="connsiteY7" fmla="*/ 6033 h 50800"/>
                  <a:gd name="connsiteX8" fmla="*/ 4763 w 44450"/>
                  <a:gd name="connsiteY8" fmla="*/ 4763 h 50800"/>
                  <a:gd name="connsiteX9" fmla="*/ 5398 w 44450"/>
                  <a:gd name="connsiteY9" fmla="*/ 4763 h 50800"/>
                  <a:gd name="connsiteX10" fmla="*/ 7938 w 44450"/>
                  <a:gd name="connsiteY10" fmla="*/ 6033 h 50800"/>
                  <a:gd name="connsiteX11" fmla="*/ 12383 w 44450"/>
                  <a:gd name="connsiteY11" fmla="*/ 6033 h 50800"/>
                  <a:gd name="connsiteX12" fmla="*/ 16828 w 44450"/>
                  <a:gd name="connsiteY12" fmla="*/ 11113 h 50800"/>
                  <a:gd name="connsiteX13" fmla="*/ 18098 w 44450"/>
                  <a:gd name="connsiteY13" fmla="*/ 11748 h 50800"/>
                  <a:gd name="connsiteX14" fmla="*/ 21908 w 44450"/>
                  <a:gd name="connsiteY14" fmla="*/ 14923 h 50800"/>
                  <a:gd name="connsiteX15" fmla="*/ 29528 w 44450"/>
                  <a:gd name="connsiteY15" fmla="*/ 20003 h 50800"/>
                  <a:gd name="connsiteX16" fmla="*/ 33338 w 44450"/>
                  <a:gd name="connsiteY16" fmla="*/ 23178 h 50800"/>
                  <a:gd name="connsiteX17" fmla="*/ 33338 w 44450"/>
                  <a:gd name="connsiteY17" fmla="*/ 23813 h 50800"/>
                  <a:gd name="connsiteX18" fmla="*/ 34608 w 44450"/>
                  <a:gd name="connsiteY18" fmla="*/ 23813 h 50800"/>
                  <a:gd name="connsiteX19" fmla="*/ 35878 w 44450"/>
                  <a:gd name="connsiteY19" fmla="*/ 25083 h 50800"/>
                  <a:gd name="connsiteX20" fmla="*/ 35243 w 44450"/>
                  <a:gd name="connsiteY20" fmla="*/ 26353 h 50800"/>
                  <a:gd name="connsiteX21" fmla="*/ 37783 w 44450"/>
                  <a:gd name="connsiteY21" fmla="*/ 28258 h 50800"/>
                  <a:gd name="connsiteX22" fmla="*/ 40958 w 44450"/>
                  <a:gd name="connsiteY22" fmla="*/ 33338 h 50800"/>
                  <a:gd name="connsiteX23" fmla="*/ 43498 w 44450"/>
                  <a:gd name="connsiteY23" fmla="*/ 35878 h 50800"/>
                  <a:gd name="connsiteX24" fmla="*/ 43498 w 44450"/>
                  <a:gd name="connsiteY24" fmla="*/ 41593 h 50800"/>
                  <a:gd name="connsiteX25" fmla="*/ 42863 w 44450"/>
                  <a:gd name="connsiteY25" fmla="*/ 45403 h 50800"/>
                  <a:gd name="connsiteX26" fmla="*/ 39688 w 44450"/>
                  <a:gd name="connsiteY26" fmla="*/ 47308 h 50800"/>
                  <a:gd name="connsiteX27" fmla="*/ 36513 w 44450"/>
                  <a:gd name="connsiteY27" fmla="*/ 44133 h 50800"/>
                  <a:gd name="connsiteX28" fmla="*/ 29528 w 44450"/>
                  <a:gd name="connsiteY28" fmla="*/ 38418 h 50800"/>
                  <a:gd name="connsiteX29" fmla="*/ 24448 w 44450"/>
                  <a:gd name="connsiteY29" fmla="*/ 30798 h 50800"/>
                  <a:gd name="connsiteX30" fmla="*/ 21908 w 44450"/>
                  <a:gd name="connsiteY30" fmla="*/ 26988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4450" h="50800">
                    <a:moveTo>
                      <a:pt x="21908" y="26988"/>
                    </a:moveTo>
                    <a:cubicBezTo>
                      <a:pt x="21273" y="26988"/>
                      <a:pt x="21908" y="26353"/>
                      <a:pt x="21273" y="25718"/>
                    </a:cubicBezTo>
                    <a:cubicBezTo>
                      <a:pt x="21273" y="25718"/>
                      <a:pt x="19368" y="25083"/>
                      <a:pt x="19368" y="25083"/>
                    </a:cubicBezTo>
                    <a:cubicBezTo>
                      <a:pt x="18733" y="24448"/>
                      <a:pt x="18098" y="21908"/>
                      <a:pt x="17463" y="20638"/>
                    </a:cubicBezTo>
                    <a:cubicBezTo>
                      <a:pt x="16828" y="17463"/>
                      <a:pt x="13653" y="18098"/>
                      <a:pt x="13018" y="16193"/>
                    </a:cubicBezTo>
                    <a:cubicBezTo>
                      <a:pt x="12383" y="14923"/>
                      <a:pt x="11748" y="13653"/>
                      <a:pt x="11113" y="12383"/>
                    </a:cubicBezTo>
                    <a:cubicBezTo>
                      <a:pt x="10478" y="11113"/>
                      <a:pt x="9208" y="11748"/>
                      <a:pt x="7938" y="11113"/>
                    </a:cubicBezTo>
                    <a:cubicBezTo>
                      <a:pt x="6668" y="11113"/>
                      <a:pt x="4763" y="7303"/>
                      <a:pt x="4763" y="6033"/>
                    </a:cubicBezTo>
                    <a:lnTo>
                      <a:pt x="4763" y="4763"/>
                    </a:lnTo>
                    <a:cubicBezTo>
                      <a:pt x="4763" y="4763"/>
                      <a:pt x="5398" y="4763"/>
                      <a:pt x="5398" y="4763"/>
                    </a:cubicBezTo>
                    <a:cubicBezTo>
                      <a:pt x="6668" y="4763"/>
                      <a:pt x="6668" y="5398"/>
                      <a:pt x="7938" y="6033"/>
                    </a:cubicBezTo>
                    <a:lnTo>
                      <a:pt x="12383" y="6033"/>
                    </a:lnTo>
                    <a:cubicBezTo>
                      <a:pt x="14923" y="6668"/>
                      <a:pt x="16193" y="8573"/>
                      <a:pt x="16828" y="11113"/>
                    </a:cubicBezTo>
                    <a:cubicBezTo>
                      <a:pt x="16828" y="11748"/>
                      <a:pt x="17463" y="11748"/>
                      <a:pt x="18098" y="11748"/>
                    </a:cubicBezTo>
                    <a:cubicBezTo>
                      <a:pt x="20003" y="12383"/>
                      <a:pt x="20638" y="13653"/>
                      <a:pt x="21908" y="14923"/>
                    </a:cubicBezTo>
                    <a:cubicBezTo>
                      <a:pt x="24448" y="17463"/>
                      <a:pt x="25718" y="18733"/>
                      <a:pt x="29528" y="20003"/>
                    </a:cubicBezTo>
                    <a:cubicBezTo>
                      <a:pt x="31433" y="20638"/>
                      <a:pt x="33338" y="21273"/>
                      <a:pt x="33338" y="23178"/>
                    </a:cubicBezTo>
                    <a:cubicBezTo>
                      <a:pt x="33338" y="23178"/>
                      <a:pt x="33338" y="23813"/>
                      <a:pt x="33338" y="23813"/>
                    </a:cubicBezTo>
                    <a:cubicBezTo>
                      <a:pt x="33973" y="23813"/>
                      <a:pt x="33973" y="23813"/>
                      <a:pt x="34608" y="23813"/>
                    </a:cubicBezTo>
                    <a:cubicBezTo>
                      <a:pt x="35243" y="23813"/>
                      <a:pt x="35243" y="24448"/>
                      <a:pt x="35878" y="25083"/>
                    </a:cubicBezTo>
                    <a:lnTo>
                      <a:pt x="35243" y="26353"/>
                    </a:lnTo>
                    <a:cubicBezTo>
                      <a:pt x="35243" y="28258"/>
                      <a:pt x="36513" y="28258"/>
                      <a:pt x="37783" y="28258"/>
                    </a:cubicBezTo>
                    <a:cubicBezTo>
                      <a:pt x="37783" y="30798"/>
                      <a:pt x="39053" y="31433"/>
                      <a:pt x="40958" y="33338"/>
                    </a:cubicBezTo>
                    <a:cubicBezTo>
                      <a:pt x="41593" y="33973"/>
                      <a:pt x="43498" y="34608"/>
                      <a:pt x="43498" y="35878"/>
                    </a:cubicBezTo>
                    <a:cubicBezTo>
                      <a:pt x="43498" y="37783"/>
                      <a:pt x="43498" y="38418"/>
                      <a:pt x="43498" y="41593"/>
                    </a:cubicBezTo>
                    <a:cubicBezTo>
                      <a:pt x="42228" y="42228"/>
                      <a:pt x="42863" y="44133"/>
                      <a:pt x="42863" y="45403"/>
                    </a:cubicBezTo>
                    <a:cubicBezTo>
                      <a:pt x="42863" y="46673"/>
                      <a:pt x="40323" y="47308"/>
                      <a:pt x="39688" y="47308"/>
                    </a:cubicBezTo>
                    <a:cubicBezTo>
                      <a:pt x="39053" y="47308"/>
                      <a:pt x="36513" y="44133"/>
                      <a:pt x="36513" y="44133"/>
                    </a:cubicBezTo>
                    <a:cubicBezTo>
                      <a:pt x="33973" y="41593"/>
                      <a:pt x="32068" y="40958"/>
                      <a:pt x="29528" y="38418"/>
                    </a:cubicBezTo>
                    <a:cubicBezTo>
                      <a:pt x="26988" y="35878"/>
                      <a:pt x="25718" y="33338"/>
                      <a:pt x="24448" y="30798"/>
                    </a:cubicBezTo>
                    <a:cubicBezTo>
                      <a:pt x="23813" y="29528"/>
                      <a:pt x="21908" y="26988"/>
                      <a:pt x="21908" y="269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81" name="任意多边形: 形状 9880"/>
              <p:cNvSpPr/>
              <p:nvPr>
                <p:custDataLst>
                  <p:tags r:id="rId14"/>
                </p:custDataLst>
              </p:nvPr>
            </p:nvSpPr>
            <p:spPr>
              <a:xfrm>
                <a:off x="8948103" y="2758758"/>
                <a:ext cx="44450" cy="44450"/>
              </a:xfrm>
              <a:custGeom>
                <a:avLst/>
                <a:gdLst>
                  <a:gd name="connsiteX0" fmla="*/ 15557 w 44450"/>
                  <a:gd name="connsiteY0" fmla="*/ 41592 h 44450"/>
                  <a:gd name="connsiteX1" fmla="*/ 15557 w 44450"/>
                  <a:gd name="connsiteY1" fmla="*/ 39688 h 44450"/>
                  <a:gd name="connsiteX2" fmla="*/ 13017 w 44450"/>
                  <a:gd name="connsiteY2" fmla="*/ 40322 h 44450"/>
                  <a:gd name="connsiteX3" fmla="*/ 8572 w 44450"/>
                  <a:gd name="connsiteY3" fmla="*/ 33338 h 44450"/>
                  <a:gd name="connsiteX4" fmla="*/ 8572 w 44450"/>
                  <a:gd name="connsiteY4" fmla="*/ 32702 h 44450"/>
                  <a:gd name="connsiteX5" fmla="*/ 6667 w 44450"/>
                  <a:gd name="connsiteY5" fmla="*/ 32067 h 44450"/>
                  <a:gd name="connsiteX6" fmla="*/ 4763 w 44450"/>
                  <a:gd name="connsiteY6" fmla="*/ 26988 h 44450"/>
                  <a:gd name="connsiteX7" fmla="*/ 9207 w 44450"/>
                  <a:gd name="connsiteY7" fmla="*/ 25717 h 44450"/>
                  <a:gd name="connsiteX8" fmla="*/ 14288 w 44450"/>
                  <a:gd name="connsiteY8" fmla="*/ 20002 h 44450"/>
                  <a:gd name="connsiteX9" fmla="*/ 18097 w 44450"/>
                  <a:gd name="connsiteY9" fmla="*/ 18732 h 44450"/>
                  <a:gd name="connsiteX10" fmla="*/ 21272 w 44450"/>
                  <a:gd name="connsiteY10" fmla="*/ 16192 h 44450"/>
                  <a:gd name="connsiteX11" fmla="*/ 21907 w 44450"/>
                  <a:gd name="connsiteY11" fmla="*/ 14922 h 44450"/>
                  <a:gd name="connsiteX12" fmla="*/ 23178 w 44450"/>
                  <a:gd name="connsiteY12" fmla="*/ 14288 h 44450"/>
                  <a:gd name="connsiteX13" fmla="*/ 23813 w 44450"/>
                  <a:gd name="connsiteY13" fmla="*/ 13017 h 44450"/>
                  <a:gd name="connsiteX14" fmla="*/ 28257 w 44450"/>
                  <a:gd name="connsiteY14" fmla="*/ 11747 h 44450"/>
                  <a:gd name="connsiteX15" fmla="*/ 33972 w 44450"/>
                  <a:gd name="connsiteY15" fmla="*/ 4763 h 44450"/>
                  <a:gd name="connsiteX16" fmla="*/ 35878 w 44450"/>
                  <a:gd name="connsiteY16" fmla="*/ 7938 h 44450"/>
                  <a:gd name="connsiteX17" fmla="*/ 40957 w 44450"/>
                  <a:gd name="connsiteY17" fmla="*/ 11747 h 44450"/>
                  <a:gd name="connsiteX18" fmla="*/ 38417 w 44450"/>
                  <a:gd name="connsiteY18" fmla="*/ 13017 h 44450"/>
                  <a:gd name="connsiteX19" fmla="*/ 39053 w 44450"/>
                  <a:gd name="connsiteY19" fmla="*/ 13652 h 44450"/>
                  <a:gd name="connsiteX20" fmla="*/ 35242 w 44450"/>
                  <a:gd name="connsiteY20" fmla="*/ 15557 h 44450"/>
                  <a:gd name="connsiteX21" fmla="*/ 35878 w 44450"/>
                  <a:gd name="connsiteY21" fmla="*/ 16827 h 44450"/>
                  <a:gd name="connsiteX22" fmla="*/ 35242 w 44450"/>
                  <a:gd name="connsiteY22" fmla="*/ 17463 h 44450"/>
                  <a:gd name="connsiteX23" fmla="*/ 40957 w 44450"/>
                  <a:gd name="connsiteY23" fmla="*/ 25717 h 44450"/>
                  <a:gd name="connsiteX24" fmla="*/ 38417 w 44450"/>
                  <a:gd name="connsiteY24" fmla="*/ 26988 h 44450"/>
                  <a:gd name="connsiteX25" fmla="*/ 37147 w 44450"/>
                  <a:gd name="connsiteY25" fmla="*/ 26988 h 44450"/>
                  <a:gd name="connsiteX26" fmla="*/ 36513 w 44450"/>
                  <a:gd name="connsiteY26" fmla="*/ 28257 h 44450"/>
                  <a:gd name="connsiteX27" fmla="*/ 34607 w 44450"/>
                  <a:gd name="connsiteY27" fmla="*/ 33972 h 44450"/>
                  <a:gd name="connsiteX28" fmla="*/ 32067 w 44450"/>
                  <a:gd name="connsiteY28" fmla="*/ 37147 h 44450"/>
                  <a:gd name="connsiteX29" fmla="*/ 32703 w 44450"/>
                  <a:gd name="connsiteY29" fmla="*/ 39052 h 44450"/>
                  <a:gd name="connsiteX30" fmla="*/ 31432 w 44450"/>
                  <a:gd name="connsiteY30" fmla="*/ 43497 h 44450"/>
                  <a:gd name="connsiteX31" fmla="*/ 27622 w 44450"/>
                  <a:gd name="connsiteY31" fmla="*/ 45402 h 44450"/>
                  <a:gd name="connsiteX32" fmla="*/ 25717 w 44450"/>
                  <a:gd name="connsiteY32" fmla="*/ 43497 h 44450"/>
                  <a:gd name="connsiteX33" fmla="*/ 20003 w 44450"/>
                  <a:gd name="connsiteY33" fmla="*/ 41592 h 44450"/>
                  <a:gd name="connsiteX34" fmla="*/ 16828 w 44450"/>
                  <a:gd name="connsiteY34" fmla="*/ 42863 h 44450"/>
                  <a:gd name="connsiteX35" fmla="*/ 15557 w 44450"/>
                  <a:gd name="connsiteY35" fmla="*/ 41592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4450" h="44450">
                    <a:moveTo>
                      <a:pt x="15557" y="41592"/>
                    </a:moveTo>
                    <a:cubicBezTo>
                      <a:pt x="15557" y="41592"/>
                      <a:pt x="15557" y="40322"/>
                      <a:pt x="15557" y="39688"/>
                    </a:cubicBezTo>
                    <a:cubicBezTo>
                      <a:pt x="14288" y="39688"/>
                      <a:pt x="13653" y="40322"/>
                      <a:pt x="13017" y="40322"/>
                    </a:cubicBezTo>
                    <a:cubicBezTo>
                      <a:pt x="8572" y="40322"/>
                      <a:pt x="10478" y="35877"/>
                      <a:pt x="8572" y="33338"/>
                    </a:cubicBezTo>
                    <a:cubicBezTo>
                      <a:pt x="8572" y="33338"/>
                      <a:pt x="8572" y="32702"/>
                      <a:pt x="8572" y="32702"/>
                    </a:cubicBezTo>
                    <a:cubicBezTo>
                      <a:pt x="8572" y="32067"/>
                      <a:pt x="7303" y="32067"/>
                      <a:pt x="6667" y="32067"/>
                    </a:cubicBezTo>
                    <a:cubicBezTo>
                      <a:pt x="6032" y="32067"/>
                      <a:pt x="4763" y="27622"/>
                      <a:pt x="4763" y="26988"/>
                    </a:cubicBezTo>
                    <a:cubicBezTo>
                      <a:pt x="4763" y="25082"/>
                      <a:pt x="7303" y="25717"/>
                      <a:pt x="9207" y="25717"/>
                    </a:cubicBezTo>
                    <a:cubicBezTo>
                      <a:pt x="13017" y="25717"/>
                      <a:pt x="12382" y="21907"/>
                      <a:pt x="14288" y="20002"/>
                    </a:cubicBezTo>
                    <a:cubicBezTo>
                      <a:pt x="14922" y="19367"/>
                      <a:pt x="16192" y="19367"/>
                      <a:pt x="18097" y="18732"/>
                    </a:cubicBezTo>
                    <a:cubicBezTo>
                      <a:pt x="20003" y="18097"/>
                      <a:pt x="20003" y="16827"/>
                      <a:pt x="21272" y="16192"/>
                    </a:cubicBezTo>
                    <a:cubicBezTo>
                      <a:pt x="20638" y="15557"/>
                      <a:pt x="21907" y="14922"/>
                      <a:pt x="21907" y="14922"/>
                    </a:cubicBezTo>
                    <a:cubicBezTo>
                      <a:pt x="22542" y="14288"/>
                      <a:pt x="22542" y="14288"/>
                      <a:pt x="23178" y="14288"/>
                    </a:cubicBezTo>
                    <a:cubicBezTo>
                      <a:pt x="23813" y="14288"/>
                      <a:pt x="23813" y="13652"/>
                      <a:pt x="23813" y="13017"/>
                    </a:cubicBezTo>
                    <a:cubicBezTo>
                      <a:pt x="25082" y="11747"/>
                      <a:pt x="27622" y="12382"/>
                      <a:pt x="28257" y="11747"/>
                    </a:cubicBezTo>
                    <a:cubicBezTo>
                      <a:pt x="29528" y="9842"/>
                      <a:pt x="32067" y="4763"/>
                      <a:pt x="33972" y="4763"/>
                    </a:cubicBezTo>
                    <a:cubicBezTo>
                      <a:pt x="35878" y="4763"/>
                      <a:pt x="35878" y="6032"/>
                      <a:pt x="35878" y="7938"/>
                    </a:cubicBezTo>
                    <a:cubicBezTo>
                      <a:pt x="35878" y="10477"/>
                      <a:pt x="40957" y="9207"/>
                      <a:pt x="40957" y="11747"/>
                    </a:cubicBezTo>
                    <a:cubicBezTo>
                      <a:pt x="40957" y="13017"/>
                      <a:pt x="38417" y="12382"/>
                      <a:pt x="38417" y="13017"/>
                    </a:cubicBezTo>
                    <a:cubicBezTo>
                      <a:pt x="38417" y="13017"/>
                      <a:pt x="38417" y="13652"/>
                      <a:pt x="39053" y="13652"/>
                    </a:cubicBezTo>
                    <a:cubicBezTo>
                      <a:pt x="39053" y="14288"/>
                      <a:pt x="35242" y="15557"/>
                      <a:pt x="35242" y="15557"/>
                    </a:cubicBezTo>
                    <a:cubicBezTo>
                      <a:pt x="35242" y="16192"/>
                      <a:pt x="35878" y="16192"/>
                      <a:pt x="35878" y="16827"/>
                    </a:cubicBezTo>
                    <a:cubicBezTo>
                      <a:pt x="35242" y="16827"/>
                      <a:pt x="35242" y="17463"/>
                      <a:pt x="35242" y="17463"/>
                    </a:cubicBezTo>
                    <a:cubicBezTo>
                      <a:pt x="35242" y="19367"/>
                      <a:pt x="38417" y="25717"/>
                      <a:pt x="40957" y="25717"/>
                    </a:cubicBezTo>
                    <a:cubicBezTo>
                      <a:pt x="40322" y="27622"/>
                      <a:pt x="39688" y="26988"/>
                      <a:pt x="38417" y="26988"/>
                    </a:cubicBezTo>
                    <a:cubicBezTo>
                      <a:pt x="37782" y="26988"/>
                      <a:pt x="37782" y="26988"/>
                      <a:pt x="37147" y="26988"/>
                    </a:cubicBezTo>
                    <a:lnTo>
                      <a:pt x="36513" y="28257"/>
                    </a:lnTo>
                    <a:cubicBezTo>
                      <a:pt x="35878" y="30797"/>
                      <a:pt x="34607" y="32067"/>
                      <a:pt x="34607" y="33972"/>
                    </a:cubicBezTo>
                    <a:cubicBezTo>
                      <a:pt x="33338" y="33972"/>
                      <a:pt x="32067" y="35877"/>
                      <a:pt x="32067" y="37147"/>
                    </a:cubicBezTo>
                    <a:cubicBezTo>
                      <a:pt x="32067" y="37782"/>
                      <a:pt x="32703" y="38417"/>
                      <a:pt x="32703" y="39052"/>
                    </a:cubicBezTo>
                    <a:cubicBezTo>
                      <a:pt x="32703" y="40322"/>
                      <a:pt x="31432" y="42227"/>
                      <a:pt x="31432" y="43497"/>
                    </a:cubicBezTo>
                    <a:cubicBezTo>
                      <a:pt x="29528" y="44132"/>
                      <a:pt x="28892" y="45402"/>
                      <a:pt x="27622" y="45402"/>
                    </a:cubicBezTo>
                    <a:cubicBezTo>
                      <a:pt x="26353" y="45402"/>
                      <a:pt x="25717" y="44132"/>
                      <a:pt x="25717" y="43497"/>
                    </a:cubicBezTo>
                    <a:cubicBezTo>
                      <a:pt x="23813" y="42863"/>
                      <a:pt x="22542" y="41592"/>
                      <a:pt x="20003" y="41592"/>
                    </a:cubicBezTo>
                    <a:cubicBezTo>
                      <a:pt x="18732" y="41592"/>
                      <a:pt x="18097" y="42863"/>
                      <a:pt x="16828" y="42863"/>
                    </a:cubicBezTo>
                    <a:cubicBezTo>
                      <a:pt x="16192" y="42227"/>
                      <a:pt x="15557" y="41592"/>
                      <a:pt x="15557" y="415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82" name="任意多边形: 形状 9881"/>
              <p:cNvSpPr/>
              <p:nvPr>
                <p:custDataLst>
                  <p:tags r:id="rId15"/>
                </p:custDataLst>
              </p:nvPr>
            </p:nvSpPr>
            <p:spPr>
              <a:xfrm>
                <a:off x="8983663" y="2777173"/>
                <a:ext cx="31750" cy="31750"/>
              </a:xfrm>
              <a:custGeom>
                <a:avLst/>
                <a:gdLst>
                  <a:gd name="connsiteX0" fmla="*/ 13653 w 31750"/>
                  <a:gd name="connsiteY0" fmla="*/ 14923 h 31750"/>
                  <a:gd name="connsiteX1" fmla="*/ 12382 w 31750"/>
                  <a:gd name="connsiteY1" fmla="*/ 16192 h 31750"/>
                  <a:gd name="connsiteX2" fmla="*/ 9843 w 31750"/>
                  <a:gd name="connsiteY2" fmla="*/ 11748 h 31750"/>
                  <a:gd name="connsiteX3" fmla="*/ 14288 w 31750"/>
                  <a:gd name="connsiteY3" fmla="*/ 9842 h 31750"/>
                  <a:gd name="connsiteX4" fmla="*/ 19368 w 31750"/>
                  <a:gd name="connsiteY4" fmla="*/ 9207 h 31750"/>
                  <a:gd name="connsiteX5" fmla="*/ 23813 w 31750"/>
                  <a:gd name="connsiteY5" fmla="*/ 9842 h 31750"/>
                  <a:gd name="connsiteX6" fmla="*/ 27622 w 31750"/>
                  <a:gd name="connsiteY6" fmla="*/ 6032 h 31750"/>
                  <a:gd name="connsiteX7" fmla="*/ 28257 w 31750"/>
                  <a:gd name="connsiteY7" fmla="*/ 4763 h 31750"/>
                  <a:gd name="connsiteX8" fmla="*/ 27622 w 31750"/>
                  <a:gd name="connsiteY8" fmla="*/ 4763 h 31750"/>
                  <a:gd name="connsiteX9" fmla="*/ 23813 w 31750"/>
                  <a:gd name="connsiteY9" fmla="*/ 7938 h 31750"/>
                  <a:gd name="connsiteX10" fmla="*/ 22543 w 31750"/>
                  <a:gd name="connsiteY10" fmla="*/ 7938 h 31750"/>
                  <a:gd name="connsiteX11" fmla="*/ 13653 w 31750"/>
                  <a:gd name="connsiteY11" fmla="*/ 6667 h 31750"/>
                  <a:gd name="connsiteX12" fmla="*/ 8572 w 31750"/>
                  <a:gd name="connsiteY12" fmla="*/ 13652 h 31750"/>
                  <a:gd name="connsiteX13" fmla="*/ 7303 w 31750"/>
                  <a:gd name="connsiteY13" fmla="*/ 15557 h 31750"/>
                  <a:gd name="connsiteX14" fmla="*/ 4763 w 31750"/>
                  <a:gd name="connsiteY14" fmla="*/ 22542 h 31750"/>
                  <a:gd name="connsiteX15" fmla="*/ 7303 w 31750"/>
                  <a:gd name="connsiteY15" fmla="*/ 24448 h 31750"/>
                  <a:gd name="connsiteX16" fmla="*/ 7303 w 31750"/>
                  <a:gd name="connsiteY16" fmla="*/ 30798 h 31750"/>
                  <a:gd name="connsiteX17" fmla="*/ 9207 w 31750"/>
                  <a:gd name="connsiteY17" fmla="*/ 32702 h 31750"/>
                  <a:gd name="connsiteX18" fmla="*/ 11113 w 31750"/>
                  <a:gd name="connsiteY18" fmla="*/ 27623 h 31750"/>
                  <a:gd name="connsiteX19" fmla="*/ 9843 w 31750"/>
                  <a:gd name="connsiteY19" fmla="*/ 23177 h 31750"/>
                  <a:gd name="connsiteX20" fmla="*/ 11747 w 31750"/>
                  <a:gd name="connsiteY20" fmla="*/ 21907 h 31750"/>
                  <a:gd name="connsiteX21" fmla="*/ 13018 w 31750"/>
                  <a:gd name="connsiteY21" fmla="*/ 21907 h 31750"/>
                  <a:gd name="connsiteX22" fmla="*/ 12382 w 31750"/>
                  <a:gd name="connsiteY22" fmla="*/ 24448 h 31750"/>
                  <a:gd name="connsiteX23" fmla="*/ 14288 w 31750"/>
                  <a:gd name="connsiteY23" fmla="*/ 28257 h 31750"/>
                  <a:gd name="connsiteX24" fmla="*/ 14288 w 31750"/>
                  <a:gd name="connsiteY24" fmla="*/ 29527 h 31750"/>
                  <a:gd name="connsiteX25" fmla="*/ 16193 w 31750"/>
                  <a:gd name="connsiteY25" fmla="*/ 29527 h 31750"/>
                  <a:gd name="connsiteX26" fmla="*/ 18732 w 31750"/>
                  <a:gd name="connsiteY26" fmla="*/ 26988 h 31750"/>
                  <a:gd name="connsiteX27" fmla="*/ 16828 w 31750"/>
                  <a:gd name="connsiteY27" fmla="*/ 24448 h 31750"/>
                  <a:gd name="connsiteX28" fmla="*/ 17463 w 31750"/>
                  <a:gd name="connsiteY28" fmla="*/ 23813 h 31750"/>
                  <a:gd name="connsiteX29" fmla="*/ 14288 w 31750"/>
                  <a:gd name="connsiteY29" fmla="*/ 18732 h 31750"/>
                  <a:gd name="connsiteX30" fmla="*/ 21272 w 31750"/>
                  <a:gd name="connsiteY30" fmla="*/ 14923 h 31750"/>
                  <a:gd name="connsiteX31" fmla="*/ 21272 w 31750"/>
                  <a:gd name="connsiteY31" fmla="*/ 13652 h 31750"/>
                  <a:gd name="connsiteX32" fmla="*/ 13653 w 31750"/>
                  <a:gd name="connsiteY32" fmla="*/ 14923 h 31750"/>
                  <a:gd name="connsiteX33" fmla="*/ 13653 w 31750"/>
                  <a:gd name="connsiteY33" fmla="*/ 1492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1750" h="31750">
                    <a:moveTo>
                      <a:pt x="13653" y="14923"/>
                    </a:moveTo>
                    <a:cubicBezTo>
                      <a:pt x="13018" y="15557"/>
                      <a:pt x="13018" y="16192"/>
                      <a:pt x="12382" y="16192"/>
                    </a:cubicBezTo>
                    <a:cubicBezTo>
                      <a:pt x="10478" y="16192"/>
                      <a:pt x="9843" y="13652"/>
                      <a:pt x="9843" y="11748"/>
                    </a:cubicBezTo>
                    <a:cubicBezTo>
                      <a:pt x="9843" y="9207"/>
                      <a:pt x="11747" y="9842"/>
                      <a:pt x="14288" y="9842"/>
                    </a:cubicBezTo>
                    <a:cubicBezTo>
                      <a:pt x="16193" y="9842"/>
                      <a:pt x="17463" y="9207"/>
                      <a:pt x="19368" y="9207"/>
                    </a:cubicBezTo>
                    <a:cubicBezTo>
                      <a:pt x="21272" y="9207"/>
                      <a:pt x="21907" y="9842"/>
                      <a:pt x="23813" y="9842"/>
                    </a:cubicBezTo>
                    <a:cubicBezTo>
                      <a:pt x="26353" y="9842"/>
                      <a:pt x="26988" y="7938"/>
                      <a:pt x="27622" y="6032"/>
                    </a:cubicBezTo>
                    <a:cubicBezTo>
                      <a:pt x="28257" y="6032"/>
                      <a:pt x="28257" y="5398"/>
                      <a:pt x="28257" y="4763"/>
                    </a:cubicBezTo>
                    <a:lnTo>
                      <a:pt x="27622" y="4763"/>
                    </a:lnTo>
                    <a:cubicBezTo>
                      <a:pt x="26353" y="6032"/>
                      <a:pt x="24447" y="6667"/>
                      <a:pt x="23813" y="7938"/>
                    </a:cubicBezTo>
                    <a:lnTo>
                      <a:pt x="22543" y="7938"/>
                    </a:lnTo>
                    <a:lnTo>
                      <a:pt x="13653" y="6667"/>
                    </a:lnTo>
                    <a:cubicBezTo>
                      <a:pt x="10478" y="6667"/>
                      <a:pt x="8572" y="11113"/>
                      <a:pt x="8572" y="13652"/>
                    </a:cubicBezTo>
                    <a:cubicBezTo>
                      <a:pt x="8572" y="14288"/>
                      <a:pt x="7303" y="14923"/>
                      <a:pt x="7303" y="15557"/>
                    </a:cubicBezTo>
                    <a:cubicBezTo>
                      <a:pt x="6668" y="18732"/>
                      <a:pt x="4763" y="19367"/>
                      <a:pt x="4763" y="22542"/>
                    </a:cubicBezTo>
                    <a:cubicBezTo>
                      <a:pt x="4763" y="23813"/>
                      <a:pt x="6668" y="23813"/>
                      <a:pt x="7303" y="24448"/>
                    </a:cubicBezTo>
                    <a:cubicBezTo>
                      <a:pt x="7303" y="26352"/>
                      <a:pt x="7303" y="28892"/>
                      <a:pt x="7303" y="30798"/>
                    </a:cubicBezTo>
                    <a:cubicBezTo>
                      <a:pt x="7303" y="31432"/>
                      <a:pt x="8572" y="32702"/>
                      <a:pt x="9207" y="32702"/>
                    </a:cubicBezTo>
                    <a:cubicBezTo>
                      <a:pt x="10478" y="32702"/>
                      <a:pt x="11113" y="28257"/>
                      <a:pt x="11113" y="27623"/>
                    </a:cubicBezTo>
                    <a:cubicBezTo>
                      <a:pt x="11113" y="25717"/>
                      <a:pt x="9843" y="25082"/>
                      <a:pt x="9843" y="23177"/>
                    </a:cubicBezTo>
                    <a:cubicBezTo>
                      <a:pt x="9843" y="22542"/>
                      <a:pt x="11113" y="21907"/>
                      <a:pt x="11747" y="21907"/>
                    </a:cubicBezTo>
                    <a:cubicBezTo>
                      <a:pt x="12382" y="21907"/>
                      <a:pt x="12382" y="21907"/>
                      <a:pt x="13018" y="21907"/>
                    </a:cubicBezTo>
                    <a:lnTo>
                      <a:pt x="12382" y="24448"/>
                    </a:lnTo>
                    <a:cubicBezTo>
                      <a:pt x="12382" y="26352"/>
                      <a:pt x="14288" y="26988"/>
                      <a:pt x="14288" y="28257"/>
                    </a:cubicBezTo>
                    <a:cubicBezTo>
                      <a:pt x="14288" y="28892"/>
                      <a:pt x="14288" y="28892"/>
                      <a:pt x="14288" y="29527"/>
                    </a:cubicBezTo>
                    <a:lnTo>
                      <a:pt x="16193" y="29527"/>
                    </a:lnTo>
                    <a:cubicBezTo>
                      <a:pt x="16193" y="28257"/>
                      <a:pt x="18732" y="28257"/>
                      <a:pt x="18732" y="26988"/>
                    </a:cubicBezTo>
                    <a:cubicBezTo>
                      <a:pt x="18097" y="26988"/>
                      <a:pt x="16828" y="25717"/>
                      <a:pt x="16828" y="24448"/>
                    </a:cubicBezTo>
                    <a:cubicBezTo>
                      <a:pt x="16828" y="24448"/>
                      <a:pt x="17463" y="23813"/>
                      <a:pt x="17463" y="23813"/>
                    </a:cubicBezTo>
                    <a:cubicBezTo>
                      <a:pt x="16828" y="23177"/>
                      <a:pt x="14288" y="18732"/>
                      <a:pt x="14288" y="18732"/>
                    </a:cubicBezTo>
                    <a:cubicBezTo>
                      <a:pt x="18097" y="18732"/>
                      <a:pt x="18097" y="16192"/>
                      <a:pt x="21272" y="14923"/>
                    </a:cubicBezTo>
                    <a:lnTo>
                      <a:pt x="21272" y="13652"/>
                    </a:lnTo>
                    <a:cubicBezTo>
                      <a:pt x="20003" y="13017"/>
                      <a:pt x="13653" y="14923"/>
                      <a:pt x="13653" y="14923"/>
                    </a:cubicBezTo>
                    <a:lnTo>
                      <a:pt x="13653" y="149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83" name="任意多边形: 形状 9882"/>
              <p:cNvSpPr/>
              <p:nvPr>
                <p:custDataLst>
                  <p:tags r:id="rId16"/>
                </p:custDataLst>
              </p:nvPr>
            </p:nvSpPr>
            <p:spPr>
              <a:xfrm>
                <a:off x="8935403" y="2805113"/>
                <a:ext cx="44450" cy="19050"/>
              </a:xfrm>
              <a:custGeom>
                <a:avLst/>
                <a:gdLst>
                  <a:gd name="connsiteX0" fmla="*/ 40322 w 44450"/>
                  <a:gd name="connsiteY0" fmla="*/ 14288 h 19050"/>
                  <a:gd name="connsiteX1" fmla="*/ 37782 w 44450"/>
                  <a:gd name="connsiteY1" fmla="*/ 13652 h 19050"/>
                  <a:gd name="connsiteX2" fmla="*/ 37782 w 44450"/>
                  <a:gd name="connsiteY2" fmla="*/ 14923 h 19050"/>
                  <a:gd name="connsiteX3" fmla="*/ 24447 w 44450"/>
                  <a:gd name="connsiteY3" fmla="*/ 13017 h 19050"/>
                  <a:gd name="connsiteX4" fmla="*/ 21272 w 44450"/>
                  <a:gd name="connsiteY4" fmla="*/ 11113 h 19050"/>
                  <a:gd name="connsiteX5" fmla="*/ 14288 w 44450"/>
                  <a:gd name="connsiteY5" fmla="*/ 10477 h 19050"/>
                  <a:gd name="connsiteX6" fmla="*/ 9207 w 44450"/>
                  <a:gd name="connsiteY6" fmla="*/ 9842 h 19050"/>
                  <a:gd name="connsiteX7" fmla="*/ 4763 w 44450"/>
                  <a:gd name="connsiteY7" fmla="*/ 7302 h 19050"/>
                  <a:gd name="connsiteX8" fmla="*/ 7938 w 44450"/>
                  <a:gd name="connsiteY8" fmla="*/ 4763 h 19050"/>
                  <a:gd name="connsiteX9" fmla="*/ 9207 w 44450"/>
                  <a:gd name="connsiteY9" fmla="*/ 5398 h 19050"/>
                  <a:gd name="connsiteX10" fmla="*/ 11113 w 44450"/>
                  <a:gd name="connsiteY10" fmla="*/ 4763 h 19050"/>
                  <a:gd name="connsiteX11" fmla="*/ 20638 w 44450"/>
                  <a:gd name="connsiteY11" fmla="*/ 8573 h 19050"/>
                  <a:gd name="connsiteX12" fmla="*/ 24447 w 44450"/>
                  <a:gd name="connsiteY12" fmla="*/ 6667 h 19050"/>
                  <a:gd name="connsiteX13" fmla="*/ 30163 w 44450"/>
                  <a:gd name="connsiteY13" fmla="*/ 9208 h 19050"/>
                  <a:gd name="connsiteX14" fmla="*/ 33972 w 44450"/>
                  <a:gd name="connsiteY14" fmla="*/ 8573 h 19050"/>
                  <a:gd name="connsiteX15" fmla="*/ 35242 w 44450"/>
                  <a:gd name="connsiteY15" fmla="*/ 8573 h 19050"/>
                  <a:gd name="connsiteX16" fmla="*/ 30797 w 44450"/>
                  <a:gd name="connsiteY16" fmla="*/ 9208 h 19050"/>
                  <a:gd name="connsiteX17" fmla="*/ 35878 w 44450"/>
                  <a:gd name="connsiteY17" fmla="*/ 11113 h 19050"/>
                  <a:gd name="connsiteX18" fmla="*/ 37147 w 44450"/>
                  <a:gd name="connsiteY18" fmla="*/ 12383 h 19050"/>
                  <a:gd name="connsiteX19" fmla="*/ 40322 w 44450"/>
                  <a:gd name="connsiteY19" fmla="*/ 12383 h 19050"/>
                  <a:gd name="connsiteX20" fmla="*/ 42228 w 44450"/>
                  <a:gd name="connsiteY20" fmla="*/ 13652 h 19050"/>
                  <a:gd name="connsiteX21" fmla="*/ 40322 w 44450"/>
                  <a:gd name="connsiteY21" fmla="*/ 1428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4450" h="19050">
                    <a:moveTo>
                      <a:pt x="40322" y="14288"/>
                    </a:moveTo>
                    <a:cubicBezTo>
                      <a:pt x="39053" y="14288"/>
                      <a:pt x="39053" y="13652"/>
                      <a:pt x="37782" y="13652"/>
                    </a:cubicBezTo>
                    <a:cubicBezTo>
                      <a:pt x="37147" y="13652"/>
                      <a:pt x="37782" y="14288"/>
                      <a:pt x="37782" y="14923"/>
                    </a:cubicBezTo>
                    <a:cubicBezTo>
                      <a:pt x="33338" y="13017"/>
                      <a:pt x="29528" y="13017"/>
                      <a:pt x="24447" y="13017"/>
                    </a:cubicBezTo>
                    <a:cubicBezTo>
                      <a:pt x="23178" y="13017"/>
                      <a:pt x="22542" y="11113"/>
                      <a:pt x="21272" y="11113"/>
                    </a:cubicBezTo>
                    <a:cubicBezTo>
                      <a:pt x="18732" y="11113"/>
                      <a:pt x="16828" y="11113"/>
                      <a:pt x="14288" y="10477"/>
                    </a:cubicBezTo>
                    <a:cubicBezTo>
                      <a:pt x="12382" y="9842"/>
                      <a:pt x="10478" y="11113"/>
                      <a:pt x="9207" y="9842"/>
                    </a:cubicBezTo>
                    <a:cubicBezTo>
                      <a:pt x="7938" y="8573"/>
                      <a:pt x="6667" y="7302"/>
                      <a:pt x="4763" y="7302"/>
                    </a:cubicBezTo>
                    <a:cubicBezTo>
                      <a:pt x="4763" y="6667"/>
                      <a:pt x="7303" y="4763"/>
                      <a:pt x="7938" y="4763"/>
                    </a:cubicBezTo>
                    <a:cubicBezTo>
                      <a:pt x="8572" y="4763"/>
                      <a:pt x="8572" y="5398"/>
                      <a:pt x="9207" y="5398"/>
                    </a:cubicBezTo>
                    <a:cubicBezTo>
                      <a:pt x="9842" y="5398"/>
                      <a:pt x="10478" y="4763"/>
                      <a:pt x="11113" y="4763"/>
                    </a:cubicBezTo>
                    <a:cubicBezTo>
                      <a:pt x="14922" y="4763"/>
                      <a:pt x="16828" y="8573"/>
                      <a:pt x="20638" y="8573"/>
                    </a:cubicBezTo>
                    <a:cubicBezTo>
                      <a:pt x="22542" y="8573"/>
                      <a:pt x="23178" y="6667"/>
                      <a:pt x="24447" y="6667"/>
                    </a:cubicBezTo>
                    <a:cubicBezTo>
                      <a:pt x="26988" y="6667"/>
                      <a:pt x="27622" y="9208"/>
                      <a:pt x="30163" y="9208"/>
                    </a:cubicBezTo>
                    <a:lnTo>
                      <a:pt x="33972" y="8573"/>
                    </a:lnTo>
                    <a:lnTo>
                      <a:pt x="35242" y="8573"/>
                    </a:lnTo>
                    <a:cubicBezTo>
                      <a:pt x="35242" y="9208"/>
                      <a:pt x="30797" y="9842"/>
                      <a:pt x="30797" y="9208"/>
                    </a:cubicBezTo>
                    <a:cubicBezTo>
                      <a:pt x="32067" y="10477"/>
                      <a:pt x="33972" y="11113"/>
                      <a:pt x="35878" y="11113"/>
                    </a:cubicBezTo>
                    <a:cubicBezTo>
                      <a:pt x="36513" y="11113"/>
                      <a:pt x="36513" y="11748"/>
                      <a:pt x="37147" y="12383"/>
                    </a:cubicBezTo>
                    <a:cubicBezTo>
                      <a:pt x="37782" y="13017"/>
                      <a:pt x="39053" y="12383"/>
                      <a:pt x="40322" y="12383"/>
                    </a:cubicBezTo>
                    <a:cubicBezTo>
                      <a:pt x="41592" y="13017"/>
                      <a:pt x="41592" y="13017"/>
                      <a:pt x="42228" y="13652"/>
                    </a:cubicBezTo>
                    <a:cubicBezTo>
                      <a:pt x="41592" y="13652"/>
                      <a:pt x="40322" y="14288"/>
                      <a:pt x="40322" y="142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84" name="任意多边形: 形状 9883"/>
              <p:cNvSpPr/>
              <p:nvPr>
                <p:custDataLst>
                  <p:tags r:id="rId17"/>
                </p:custDataLst>
              </p:nvPr>
            </p:nvSpPr>
            <p:spPr>
              <a:xfrm>
                <a:off x="8988107" y="2813367"/>
                <a:ext cx="19050" cy="6350"/>
              </a:xfrm>
              <a:custGeom>
                <a:avLst/>
                <a:gdLst>
                  <a:gd name="connsiteX0" fmla="*/ 11748 w 19050"/>
                  <a:gd name="connsiteY0" fmla="*/ 7303 h 6350"/>
                  <a:gd name="connsiteX1" fmla="*/ 7303 w 19050"/>
                  <a:gd name="connsiteY1" fmla="*/ 7303 h 6350"/>
                  <a:gd name="connsiteX2" fmla="*/ 4763 w 19050"/>
                  <a:gd name="connsiteY2" fmla="*/ 6033 h 6350"/>
                  <a:gd name="connsiteX3" fmla="*/ 7303 w 19050"/>
                  <a:gd name="connsiteY3" fmla="*/ 5398 h 6350"/>
                  <a:gd name="connsiteX4" fmla="*/ 12383 w 19050"/>
                  <a:gd name="connsiteY4" fmla="*/ 6033 h 6350"/>
                  <a:gd name="connsiteX5" fmla="*/ 16193 w 19050"/>
                  <a:gd name="connsiteY5" fmla="*/ 4763 h 6350"/>
                  <a:gd name="connsiteX6" fmla="*/ 11748 w 19050"/>
                  <a:gd name="connsiteY6" fmla="*/ 730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" h="6350">
                    <a:moveTo>
                      <a:pt x="11748" y="7303"/>
                    </a:moveTo>
                    <a:cubicBezTo>
                      <a:pt x="9843" y="7303"/>
                      <a:pt x="7938" y="7303"/>
                      <a:pt x="7303" y="7303"/>
                    </a:cubicBezTo>
                    <a:cubicBezTo>
                      <a:pt x="6668" y="7303"/>
                      <a:pt x="4763" y="7303"/>
                      <a:pt x="4763" y="6033"/>
                    </a:cubicBezTo>
                    <a:cubicBezTo>
                      <a:pt x="4763" y="4763"/>
                      <a:pt x="6033" y="5398"/>
                      <a:pt x="7303" y="5398"/>
                    </a:cubicBezTo>
                    <a:cubicBezTo>
                      <a:pt x="9843" y="5398"/>
                      <a:pt x="10478" y="6033"/>
                      <a:pt x="12383" y="6033"/>
                    </a:cubicBezTo>
                    <a:cubicBezTo>
                      <a:pt x="14288" y="6033"/>
                      <a:pt x="14923" y="5398"/>
                      <a:pt x="16193" y="4763"/>
                    </a:cubicBezTo>
                    <a:cubicBezTo>
                      <a:pt x="14288" y="6033"/>
                      <a:pt x="13018" y="6668"/>
                      <a:pt x="11748" y="73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85" name="任意多边形: 形状 9884"/>
              <p:cNvSpPr/>
              <p:nvPr>
                <p:custDataLst>
                  <p:tags r:id="rId18"/>
                </p:custDataLst>
              </p:nvPr>
            </p:nvSpPr>
            <p:spPr>
              <a:xfrm>
                <a:off x="8976043" y="2813367"/>
                <a:ext cx="12700" cy="6350"/>
              </a:xfrm>
              <a:custGeom>
                <a:avLst/>
                <a:gdLst>
                  <a:gd name="connsiteX0" fmla="*/ 13017 w 12700"/>
                  <a:gd name="connsiteY0" fmla="*/ 6668 h 6350"/>
                  <a:gd name="connsiteX1" fmla="*/ 11747 w 12700"/>
                  <a:gd name="connsiteY1" fmla="*/ 6668 h 6350"/>
                  <a:gd name="connsiteX2" fmla="*/ 10477 w 12700"/>
                  <a:gd name="connsiteY2" fmla="*/ 6033 h 6350"/>
                  <a:gd name="connsiteX3" fmla="*/ 7302 w 12700"/>
                  <a:gd name="connsiteY3" fmla="*/ 7303 h 6350"/>
                  <a:gd name="connsiteX4" fmla="*/ 4763 w 12700"/>
                  <a:gd name="connsiteY4" fmla="*/ 6668 h 6350"/>
                  <a:gd name="connsiteX5" fmla="*/ 6667 w 12700"/>
                  <a:gd name="connsiteY5" fmla="*/ 5398 h 6350"/>
                  <a:gd name="connsiteX6" fmla="*/ 9207 w 12700"/>
                  <a:gd name="connsiteY6" fmla="*/ 6033 h 6350"/>
                  <a:gd name="connsiteX7" fmla="*/ 9207 w 12700"/>
                  <a:gd name="connsiteY7" fmla="*/ 4763 h 6350"/>
                  <a:gd name="connsiteX8" fmla="*/ 12382 w 12700"/>
                  <a:gd name="connsiteY8" fmla="*/ 4763 h 6350"/>
                  <a:gd name="connsiteX9" fmla="*/ 13017 w 12700"/>
                  <a:gd name="connsiteY9" fmla="*/ 6668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700" h="6350">
                    <a:moveTo>
                      <a:pt x="13017" y="6668"/>
                    </a:moveTo>
                    <a:lnTo>
                      <a:pt x="11747" y="6668"/>
                    </a:lnTo>
                    <a:lnTo>
                      <a:pt x="10477" y="6033"/>
                    </a:lnTo>
                    <a:cubicBezTo>
                      <a:pt x="9207" y="6668"/>
                      <a:pt x="8572" y="7303"/>
                      <a:pt x="7302" y="7303"/>
                    </a:cubicBezTo>
                    <a:cubicBezTo>
                      <a:pt x="6032" y="7303"/>
                      <a:pt x="4763" y="6668"/>
                      <a:pt x="4763" y="6668"/>
                    </a:cubicBezTo>
                    <a:cubicBezTo>
                      <a:pt x="4763" y="5398"/>
                      <a:pt x="6032" y="5398"/>
                      <a:pt x="6667" y="5398"/>
                    </a:cubicBezTo>
                    <a:cubicBezTo>
                      <a:pt x="7938" y="5398"/>
                      <a:pt x="8572" y="5398"/>
                      <a:pt x="9207" y="6033"/>
                    </a:cubicBezTo>
                    <a:cubicBezTo>
                      <a:pt x="9207" y="5398"/>
                      <a:pt x="9207" y="5398"/>
                      <a:pt x="9207" y="4763"/>
                    </a:cubicBezTo>
                    <a:lnTo>
                      <a:pt x="12382" y="4763"/>
                    </a:lnTo>
                    <a:cubicBezTo>
                      <a:pt x="13017" y="6033"/>
                      <a:pt x="13017" y="6668"/>
                      <a:pt x="13017" y="66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86" name="任意多边形: 形状 9885"/>
              <p:cNvSpPr/>
              <p:nvPr>
                <p:custDataLst>
                  <p:tags r:id="rId19"/>
                </p:custDataLst>
              </p:nvPr>
            </p:nvSpPr>
            <p:spPr>
              <a:xfrm>
                <a:off x="8984932" y="2817019"/>
                <a:ext cx="12700" cy="12700"/>
              </a:xfrm>
              <a:custGeom>
                <a:avLst/>
                <a:gdLst>
                  <a:gd name="connsiteX0" fmla="*/ 8573 w 12700"/>
                  <a:gd name="connsiteY0" fmla="*/ 8731 h 12700"/>
                  <a:gd name="connsiteX1" fmla="*/ 7938 w 12700"/>
                  <a:gd name="connsiteY1" fmla="*/ 6826 h 12700"/>
                  <a:gd name="connsiteX2" fmla="*/ 4763 w 12700"/>
                  <a:gd name="connsiteY2" fmla="*/ 5556 h 12700"/>
                  <a:gd name="connsiteX3" fmla="*/ 7303 w 12700"/>
                  <a:gd name="connsiteY3" fmla="*/ 4921 h 12700"/>
                  <a:gd name="connsiteX4" fmla="*/ 8573 w 12700"/>
                  <a:gd name="connsiteY4" fmla="*/ 4921 h 12700"/>
                  <a:gd name="connsiteX5" fmla="*/ 10478 w 12700"/>
                  <a:gd name="connsiteY5" fmla="*/ 8096 h 12700"/>
                  <a:gd name="connsiteX6" fmla="*/ 8573 w 12700"/>
                  <a:gd name="connsiteY6" fmla="*/ 8731 h 12700"/>
                  <a:gd name="connsiteX7" fmla="*/ 8573 w 12700"/>
                  <a:gd name="connsiteY7" fmla="*/ 8731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00" h="12700">
                    <a:moveTo>
                      <a:pt x="8573" y="8731"/>
                    </a:moveTo>
                    <a:cubicBezTo>
                      <a:pt x="7938" y="8731"/>
                      <a:pt x="7938" y="7461"/>
                      <a:pt x="7938" y="6826"/>
                    </a:cubicBezTo>
                    <a:cubicBezTo>
                      <a:pt x="6668" y="6826"/>
                      <a:pt x="4763" y="6826"/>
                      <a:pt x="4763" y="5556"/>
                    </a:cubicBezTo>
                    <a:cubicBezTo>
                      <a:pt x="4763" y="4286"/>
                      <a:pt x="6033" y="4921"/>
                      <a:pt x="7303" y="4921"/>
                    </a:cubicBezTo>
                    <a:cubicBezTo>
                      <a:pt x="7938" y="4921"/>
                      <a:pt x="7938" y="4921"/>
                      <a:pt x="8573" y="4921"/>
                    </a:cubicBezTo>
                    <a:cubicBezTo>
                      <a:pt x="8573" y="6826"/>
                      <a:pt x="10478" y="6191"/>
                      <a:pt x="10478" y="8096"/>
                    </a:cubicBezTo>
                    <a:cubicBezTo>
                      <a:pt x="9843" y="8096"/>
                      <a:pt x="9208" y="8731"/>
                      <a:pt x="8573" y="8731"/>
                    </a:cubicBezTo>
                    <a:cubicBezTo>
                      <a:pt x="9208" y="8731"/>
                      <a:pt x="8573" y="8731"/>
                      <a:pt x="8573" y="87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87" name="任意多边形: 形状 9886"/>
              <p:cNvSpPr/>
              <p:nvPr>
                <p:custDataLst>
                  <p:tags r:id="rId20"/>
                </p:custDataLst>
              </p:nvPr>
            </p:nvSpPr>
            <p:spPr>
              <a:xfrm>
                <a:off x="8973503" y="2813367"/>
                <a:ext cx="6350" cy="6350"/>
              </a:xfrm>
              <a:custGeom>
                <a:avLst/>
                <a:gdLst>
                  <a:gd name="connsiteX0" fmla="*/ 4763 w 6350"/>
                  <a:gd name="connsiteY0" fmla="*/ 4763 h 6350"/>
                  <a:gd name="connsiteX1" fmla="*/ 6032 w 6350"/>
                  <a:gd name="connsiteY1" fmla="*/ 4763 h 6350"/>
                  <a:gd name="connsiteX2" fmla="*/ 7303 w 6350"/>
                  <a:gd name="connsiteY2" fmla="*/ 5398 h 6350"/>
                  <a:gd name="connsiteX3" fmla="*/ 6032 w 6350"/>
                  <a:gd name="connsiteY3" fmla="*/ 6668 h 6350"/>
                  <a:gd name="connsiteX4" fmla="*/ 4763 w 6350"/>
                  <a:gd name="connsiteY4" fmla="*/ 6033 h 6350"/>
                  <a:gd name="connsiteX5" fmla="*/ 4763 w 6350"/>
                  <a:gd name="connsiteY5" fmla="*/ 476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50" h="6350">
                    <a:moveTo>
                      <a:pt x="4763" y="4763"/>
                    </a:moveTo>
                    <a:cubicBezTo>
                      <a:pt x="5397" y="4763"/>
                      <a:pt x="5397" y="4763"/>
                      <a:pt x="6032" y="4763"/>
                    </a:cubicBezTo>
                    <a:cubicBezTo>
                      <a:pt x="6667" y="4763"/>
                      <a:pt x="6667" y="5398"/>
                      <a:pt x="7303" y="5398"/>
                    </a:cubicBezTo>
                    <a:cubicBezTo>
                      <a:pt x="7303" y="6033"/>
                      <a:pt x="6667" y="6668"/>
                      <a:pt x="6032" y="6668"/>
                    </a:cubicBezTo>
                    <a:cubicBezTo>
                      <a:pt x="5397" y="6668"/>
                      <a:pt x="4763" y="6033"/>
                      <a:pt x="4763" y="6033"/>
                    </a:cubicBezTo>
                    <a:cubicBezTo>
                      <a:pt x="4763" y="6033"/>
                      <a:pt x="4763" y="5398"/>
                      <a:pt x="4763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88" name="任意多边形: 形状 9887"/>
              <p:cNvSpPr/>
              <p:nvPr>
                <p:custDataLst>
                  <p:tags r:id="rId21"/>
                </p:custDataLst>
              </p:nvPr>
            </p:nvSpPr>
            <p:spPr>
              <a:xfrm>
                <a:off x="9000172" y="2813753"/>
                <a:ext cx="19050" cy="12700"/>
              </a:xfrm>
              <a:custGeom>
                <a:avLst/>
                <a:gdLst>
                  <a:gd name="connsiteX0" fmla="*/ 10478 w 19050"/>
                  <a:gd name="connsiteY0" fmla="*/ 8187 h 12700"/>
                  <a:gd name="connsiteX1" fmla="*/ 9843 w 19050"/>
                  <a:gd name="connsiteY1" fmla="*/ 10092 h 12700"/>
                  <a:gd name="connsiteX2" fmla="*/ 5397 w 19050"/>
                  <a:gd name="connsiteY2" fmla="*/ 11997 h 12700"/>
                  <a:gd name="connsiteX3" fmla="*/ 4763 w 19050"/>
                  <a:gd name="connsiteY3" fmla="*/ 10727 h 12700"/>
                  <a:gd name="connsiteX4" fmla="*/ 9208 w 19050"/>
                  <a:gd name="connsiteY4" fmla="*/ 7552 h 12700"/>
                  <a:gd name="connsiteX5" fmla="*/ 9843 w 19050"/>
                  <a:gd name="connsiteY5" fmla="*/ 6282 h 12700"/>
                  <a:gd name="connsiteX6" fmla="*/ 17463 w 19050"/>
                  <a:gd name="connsiteY6" fmla="*/ 5012 h 12700"/>
                  <a:gd name="connsiteX7" fmla="*/ 10478 w 19050"/>
                  <a:gd name="connsiteY7" fmla="*/ 8187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" h="12700">
                    <a:moveTo>
                      <a:pt x="10478" y="8187"/>
                    </a:moveTo>
                    <a:cubicBezTo>
                      <a:pt x="9843" y="8187"/>
                      <a:pt x="10478" y="9457"/>
                      <a:pt x="9843" y="10092"/>
                    </a:cubicBezTo>
                    <a:cubicBezTo>
                      <a:pt x="9208" y="10727"/>
                      <a:pt x="7303" y="11997"/>
                      <a:pt x="5397" y="11997"/>
                    </a:cubicBezTo>
                    <a:cubicBezTo>
                      <a:pt x="4763" y="11997"/>
                      <a:pt x="4763" y="11362"/>
                      <a:pt x="4763" y="10727"/>
                    </a:cubicBezTo>
                    <a:cubicBezTo>
                      <a:pt x="4763" y="8187"/>
                      <a:pt x="7303" y="8187"/>
                      <a:pt x="9208" y="7552"/>
                    </a:cubicBezTo>
                    <a:cubicBezTo>
                      <a:pt x="9843" y="7552"/>
                      <a:pt x="9843" y="6917"/>
                      <a:pt x="9843" y="6282"/>
                    </a:cubicBezTo>
                    <a:cubicBezTo>
                      <a:pt x="11113" y="5012"/>
                      <a:pt x="16828" y="4377"/>
                      <a:pt x="17463" y="5012"/>
                    </a:cubicBezTo>
                    <a:cubicBezTo>
                      <a:pt x="16828" y="7552"/>
                      <a:pt x="12383" y="8187"/>
                      <a:pt x="10478" y="81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89" name="任意多边形: 形状 9888"/>
              <p:cNvSpPr/>
              <p:nvPr>
                <p:custDataLst>
                  <p:tags r:id="rId22"/>
                </p:custDataLst>
              </p:nvPr>
            </p:nvSpPr>
            <p:spPr>
              <a:xfrm>
                <a:off x="9038272" y="2803208"/>
                <a:ext cx="6350" cy="12700"/>
              </a:xfrm>
              <a:custGeom>
                <a:avLst/>
                <a:gdLst>
                  <a:gd name="connsiteX0" fmla="*/ 6668 w 6350"/>
                  <a:gd name="connsiteY0" fmla="*/ 4763 h 12700"/>
                  <a:gd name="connsiteX1" fmla="*/ 7303 w 6350"/>
                  <a:gd name="connsiteY1" fmla="*/ 6032 h 12700"/>
                  <a:gd name="connsiteX2" fmla="*/ 6033 w 6350"/>
                  <a:gd name="connsiteY2" fmla="*/ 7302 h 12700"/>
                  <a:gd name="connsiteX3" fmla="*/ 5397 w 6350"/>
                  <a:gd name="connsiteY3" fmla="*/ 9842 h 12700"/>
                  <a:gd name="connsiteX4" fmla="*/ 4763 w 6350"/>
                  <a:gd name="connsiteY4" fmla="*/ 8572 h 12700"/>
                  <a:gd name="connsiteX5" fmla="*/ 6033 w 6350"/>
                  <a:gd name="connsiteY5" fmla="*/ 6667 h 12700"/>
                  <a:gd name="connsiteX6" fmla="*/ 6668 w 6350"/>
                  <a:gd name="connsiteY6" fmla="*/ 476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50" h="12700">
                    <a:moveTo>
                      <a:pt x="6668" y="4763"/>
                    </a:moveTo>
                    <a:cubicBezTo>
                      <a:pt x="6668" y="6032"/>
                      <a:pt x="7303" y="5397"/>
                      <a:pt x="7303" y="6032"/>
                    </a:cubicBezTo>
                    <a:cubicBezTo>
                      <a:pt x="7303" y="6667"/>
                      <a:pt x="6668" y="7302"/>
                      <a:pt x="6033" y="7302"/>
                    </a:cubicBezTo>
                    <a:cubicBezTo>
                      <a:pt x="6033" y="8572"/>
                      <a:pt x="6033" y="9842"/>
                      <a:pt x="5397" y="9842"/>
                    </a:cubicBezTo>
                    <a:cubicBezTo>
                      <a:pt x="4763" y="9842"/>
                      <a:pt x="4763" y="9207"/>
                      <a:pt x="4763" y="8572"/>
                    </a:cubicBezTo>
                    <a:cubicBezTo>
                      <a:pt x="4763" y="7302"/>
                      <a:pt x="6033" y="7302"/>
                      <a:pt x="6033" y="6667"/>
                    </a:cubicBezTo>
                    <a:cubicBezTo>
                      <a:pt x="6033" y="6032"/>
                      <a:pt x="6033" y="5397"/>
                      <a:pt x="666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90" name="任意多边形: 形状 9889"/>
              <p:cNvSpPr/>
              <p:nvPr>
                <p:custDataLst>
                  <p:tags r:id="rId23"/>
                </p:custDataLst>
              </p:nvPr>
            </p:nvSpPr>
            <p:spPr>
              <a:xfrm>
                <a:off x="9009063" y="2794616"/>
                <a:ext cx="12700" cy="12700"/>
              </a:xfrm>
              <a:custGeom>
                <a:avLst/>
                <a:gdLst>
                  <a:gd name="connsiteX0" fmla="*/ 8572 w 12700"/>
                  <a:gd name="connsiteY0" fmla="*/ 6369 h 12700"/>
                  <a:gd name="connsiteX1" fmla="*/ 7303 w 12700"/>
                  <a:gd name="connsiteY1" fmla="*/ 8274 h 12700"/>
                  <a:gd name="connsiteX2" fmla="*/ 4763 w 12700"/>
                  <a:gd name="connsiteY2" fmla="*/ 5734 h 12700"/>
                  <a:gd name="connsiteX3" fmla="*/ 8572 w 12700"/>
                  <a:gd name="connsiteY3" fmla="*/ 6369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12700">
                    <a:moveTo>
                      <a:pt x="8572" y="6369"/>
                    </a:moveTo>
                    <a:cubicBezTo>
                      <a:pt x="8572" y="6369"/>
                      <a:pt x="7938" y="8274"/>
                      <a:pt x="7303" y="8274"/>
                    </a:cubicBezTo>
                    <a:cubicBezTo>
                      <a:pt x="6668" y="8274"/>
                      <a:pt x="4763" y="7004"/>
                      <a:pt x="4763" y="5734"/>
                    </a:cubicBezTo>
                    <a:cubicBezTo>
                      <a:pt x="5397" y="3829"/>
                      <a:pt x="8572" y="5099"/>
                      <a:pt x="8572" y="63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91" name="任意多边形: 形状 9890"/>
              <p:cNvSpPr/>
              <p:nvPr>
                <p:custDataLst>
                  <p:tags r:id="rId24"/>
                </p:custDataLst>
              </p:nvPr>
            </p:nvSpPr>
            <p:spPr>
              <a:xfrm>
                <a:off x="9015413" y="2793683"/>
                <a:ext cx="19050" cy="12700"/>
              </a:xfrm>
              <a:custGeom>
                <a:avLst/>
                <a:gdLst>
                  <a:gd name="connsiteX0" fmla="*/ 14288 w 19050"/>
                  <a:gd name="connsiteY0" fmla="*/ 5397 h 12700"/>
                  <a:gd name="connsiteX1" fmla="*/ 15557 w 19050"/>
                  <a:gd name="connsiteY1" fmla="*/ 7938 h 12700"/>
                  <a:gd name="connsiteX2" fmla="*/ 14922 w 19050"/>
                  <a:gd name="connsiteY2" fmla="*/ 7938 h 12700"/>
                  <a:gd name="connsiteX3" fmla="*/ 10478 w 19050"/>
                  <a:gd name="connsiteY3" fmla="*/ 6667 h 12700"/>
                  <a:gd name="connsiteX4" fmla="*/ 7303 w 19050"/>
                  <a:gd name="connsiteY4" fmla="*/ 6667 h 12700"/>
                  <a:gd name="connsiteX5" fmla="*/ 4763 w 19050"/>
                  <a:gd name="connsiteY5" fmla="*/ 6032 h 12700"/>
                  <a:gd name="connsiteX6" fmla="*/ 5397 w 19050"/>
                  <a:gd name="connsiteY6" fmla="*/ 4763 h 12700"/>
                  <a:gd name="connsiteX7" fmla="*/ 11113 w 19050"/>
                  <a:gd name="connsiteY7" fmla="*/ 4763 h 12700"/>
                  <a:gd name="connsiteX8" fmla="*/ 14288 w 19050"/>
                  <a:gd name="connsiteY8" fmla="*/ 5397 h 12700"/>
                  <a:gd name="connsiteX9" fmla="*/ 14288 w 19050"/>
                  <a:gd name="connsiteY9" fmla="*/ 5397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050" h="12700">
                    <a:moveTo>
                      <a:pt x="14288" y="5397"/>
                    </a:moveTo>
                    <a:cubicBezTo>
                      <a:pt x="14288" y="6667"/>
                      <a:pt x="15557" y="6667"/>
                      <a:pt x="15557" y="7938"/>
                    </a:cubicBezTo>
                    <a:cubicBezTo>
                      <a:pt x="15557" y="7938"/>
                      <a:pt x="14922" y="7938"/>
                      <a:pt x="14922" y="7938"/>
                    </a:cubicBezTo>
                    <a:cubicBezTo>
                      <a:pt x="13018" y="7938"/>
                      <a:pt x="12382" y="6667"/>
                      <a:pt x="10478" y="6667"/>
                    </a:cubicBezTo>
                    <a:cubicBezTo>
                      <a:pt x="9207" y="6667"/>
                      <a:pt x="8572" y="6667"/>
                      <a:pt x="7303" y="6667"/>
                    </a:cubicBezTo>
                    <a:cubicBezTo>
                      <a:pt x="6668" y="6667"/>
                      <a:pt x="4763" y="6032"/>
                      <a:pt x="4763" y="6032"/>
                    </a:cubicBezTo>
                    <a:cubicBezTo>
                      <a:pt x="4763" y="5397"/>
                      <a:pt x="5397" y="5397"/>
                      <a:pt x="5397" y="4763"/>
                    </a:cubicBezTo>
                    <a:lnTo>
                      <a:pt x="11113" y="4763"/>
                    </a:lnTo>
                    <a:cubicBezTo>
                      <a:pt x="12382" y="6032"/>
                      <a:pt x="13018" y="6032"/>
                      <a:pt x="14288" y="5397"/>
                    </a:cubicBezTo>
                    <a:lnTo>
                      <a:pt x="14288" y="53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92" name="任意多边形: 形状 9891"/>
              <p:cNvSpPr/>
              <p:nvPr>
                <p:custDataLst>
                  <p:tags r:id="rId25"/>
                </p:custDataLst>
              </p:nvPr>
            </p:nvSpPr>
            <p:spPr>
              <a:xfrm>
                <a:off x="9014778" y="2775267"/>
                <a:ext cx="12700" cy="19050"/>
              </a:xfrm>
              <a:custGeom>
                <a:avLst/>
                <a:gdLst>
                  <a:gd name="connsiteX0" fmla="*/ 6032 w 12700"/>
                  <a:gd name="connsiteY0" fmla="*/ 12383 h 19050"/>
                  <a:gd name="connsiteX1" fmla="*/ 6032 w 12700"/>
                  <a:gd name="connsiteY1" fmla="*/ 11748 h 19050"/>
                  <a:gd name="connsiteX2" fmla="*/ 9207 w 12700"/>
                  <a:gd name="connsiteY2" fmla="*/ 11748 h 19050"/>
                  <a:gd name="connsiteX3" fmla="*/ 7938 w 12700"/>
                  <a:gd name="connsiteY3" fmla="*/ 9843 h 19050"/>
                  <a:gd name="connsiteX4" fmla="*/ 9207 w 12700"/>
                  <a:gd name="connsiteY4" fmla="*/ 7938 h 19050"/>
                  <a:gd name="connsiteX5" fmla="*/ 6032 w 12700"/>
                  <a:gd name="connsiteY5" fmla="*/ 4763 h 19050"/>
                  <a:gd name="connsiteX6" fmla="*/ 4763 w 12700"/>
                  <a:gd name="connsiteY6" fmla="*/ 7303 h 19050"/>
                  <a:gd name="connsiteX7" fmla="*/ 6032 w 12700"/>
                  <a:gd name="connsiteY7" fmla="*/ 11113 h 19050"/>
                  <a:gd name="connsiteX8" fmla="*/ 6032 w 12700"/>
                  <a:gd name="connsiteY8" fmla="*/ 12383 h 19050"/>
                  <a:gd name="connsiteX9" fmla="*/ 7303 w 12700"/>
                  <a:gd name="connsiteY9" fmla="*/ 14288 h 19050"/>
                  <a:gd name="connsiteX10" fmla="*/ 6032 w 12700"/>
                  <a:gd name="connsiteY10" fmla="*/ 1238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700" h="19050">
                    <a:moveTo>
                      <a:pt x="6032" y="12383"/>
                    </a:moveTo>
                    <a:lnTo>
                      <a:pt x="6032" y="11748"/>
                    </a:lnTo>
                    <a:cubicBezTo>
                      <a:pt x="7303" y="11748"/>
                      <a:pt x="8572" y="11748"/>
                      <a:pt x="9207" y="11748"/>
                    </a:cubicBezTo>
                    <a:cubicBezTo>
                      <a:pt x="9207" y="10478"/>
                      <a:pt x="7938" y="10478"/>
                      <a:pt x="7938" y="9843"/>
                    </a:cubicBezTo>
                    <a:cubicBezTo>
                      <a:pt x="7938" y="9208"/>
                      <a:pt x="9207" y="9208"/>
                      <a:pt x="9207" y="7938"/>
                    </a:cubicBezTo>
                    <a:cubicBezTo>
                      <a:pt x="7303" y="7303"/>
                      <a:pt x="6032" y="6668"/>
                      <a:pt x="6032" y="4763"/>
                    </a:cubicBezTo>
                    <a:cubicBezTo>
                      <a:pt x="4763" y="5398"/>
                      <a:pt x="4763" y="6033"/>
                      <a:pt x="4763" y="7303"/>
                    </a:cubicBezTo>
                    <a:cubicBezTo>
                      <a:pt x="4763" y="9208"/>
                      <a:pt x="6032" y="9208"/>
                      <a:pt x="6032" y="11113"/>
                    </a:cubicBezTo>
                    <a:cubicBezTo>
                      <a:pt x="5397" y="11748"/>
                      <a:pt x="5397" y="11748"/>
                      <a:pt x="6032" y="12383"/>
                    </a:cubicBezTo>
                    <a:cubicBezTo>
                      <a:pt x="6032" y="13018"/>
                      <a:pt x="6032" y="14288"/>
                      <a:pt x="7303" y="14288"/>
                    </a:cubicBezTo>
                    <a:cubicBezTo>
                      <a:pt x="6667" y="13653"/>
                      <a:pt x="6032" y="13653"/>
                      <a:pt x="6032" y="123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93" name="任意多边形: 形状 9892"/>
              <p:cNvSpPr/>
              <p:nvPr>
                <p:custDataLst>
                  <p:tags r:id="rId26"/>
                </p:custDataLst>
              </p:nvPr>
            </p:nvSpPr>
            <p:spPr>
              <a:xfrm>
                <a:off x="9090343" y="2797492"/>
                <a:ext cx="19050" cy="12700"/>
              </a:xfrm>
              <a:custGeom>
                <a:avLst/>
                <a:gdLst>
                  <a:gd name="connsiteX0" fmla="*/ 8572 w 19050"/>
                  <a:gd name="connsiteY0" fmla="*/ 13018 h 12700"/>
                  <a:gd name="connsiteX1" fmla="*/ 4763 w 19050"/>
                  <a:gd name="connsiteY1" fmla="*/ 10478 h 12700"/>
                  <a:gd name="connsiteX2" fmla="*/ 8572 w 19050"/>
                  <a:gd name="connsiteY2" fmla="*/ 10478 h 12700"/>
                  <a:gd name="connsiteX3" fmla="*/ 9842 w 19050"/>
                  <a:gd name="connsiteY3" fmla="*/ 9843 h 12700"/>
                  <a:gd name="connsiteX4" fmla="*/ 14922 w 19050"/>
                  <a:gd name="connsiteY4" fmla="*/ 8573 h 12700"/>
                  <a:gd name="connsiteX5" fmla="*/ 17463 w 19050"/>
                  <a:gd name="connsiteY5" fmla="*/ 4763 h 12700"/>
                  <a:gd name="connsiteX6" fmla="*/ 18732 w 19050"/>
                  <a:gd name="connsiteY6" fmla="*/ 6668 h 12700"/>
                  <a:gd name="connsiteX7" fmla="*/ 16192 w 19050"/>
                  <a:gd name="connsiteY7" fmla="*/ 11113 h 12700"/>
                  <a:gd name="connsiteX8" fmla="*/ 9842 w 19050"/>
                  <a:gd name="connsiteY8" fmla="*/ 13018 h 12700"/>
                  <a:gd name="connsiteX9" fmla="*/ 7302 w 19050"/>
                  <a:gd name="connsiteY9" fmla="*/ 11748 h 12700"/>
                  <a:gd name="connsiteX10" fmla="*/ 8572 w 19050"/>
                  <a:gd name="connsiteY10" fmla="*/ 1301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050" h="12700">
                    <a:moveTo>
                      <a:pt x="8572" y="13018"/>
                    </a:moveTo>
                    <a:cubicBezTo>
                      <a:pt x="7302" y="11748"/>
                      <a:pt x="5397" y="12383"/>
                      <a:pt x="4763" y="10478"/>
                    </a:cubicBezTo>
                    <a:lnTo>
                      <a:pt x="8572" y="10478"/>
                    </a:lnTo>
                    <a:cubicBezTo>
                      <a:pt x="8572" y="10478"/>
                      <a:pt x="9842" y="9843"/>
                      <a:pt x="9842" y="9843"/>
                    </a:cubicBezTo>
                    <a:cubicBezTo>
                      <a:pt x="11747" y="9208"/>
                      <a:pt x="13652" y="9208"/>
                      <a:pt x="14922" y="8573"/>
                    </a:cubicBezTo>
                    <a:cubicBezTo>
                      <a:pt x="16827" y="7938"/>
                      <a:pt x="16192" y="4763"/>
                      <a:pt x="17463" y="4763"/>
                    </a:cubicBezTo>
                    <a:cubicBezTo>
                      <a:pt x="18097" y="4763"/>
                      <a:pt x="18732" y="6033"/>
                      <a:pt x="18732" y="6668"/>
                    </a:cubicBezTo>
                    <a:cubicBezTo>
                      <a:pt x="18732" y="9208"/>
                      <a:pt x="16192" y="8573"/>
                      <a:pt x="16192" y="11113"/>
                    </a:cubicBezTo>
                    <a:cubicBezTo>
                      <a:pt x="13652" y="11748"/>
                      <a:pt x="13017" y="13018"/>
                      <a:pt x="9842" y="13018"/>
                    </a:cubicBezTo>
                    <a:cubicBezTo>
                      <a:pt x="9207" y="13018"/>
                      <a:pt x="7938" y="12383"/>
                      <a:pt x="7302" y="11748"/>
                    </a:cubicBezTo>
                    <a:lnTo>
                      <a:pt x="8572" y="130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94" name="任意多边形: 形状 9893"/>
              <p:cNvSpPr/>
              <p:nvPr>
                <p:custDataLst>
                  <p:tags r:id="rId27"/>
                </p:custDataLst>
              </p:nvPr>
            </p:nvSpPr>
            <p:spPr>
              <a:xfrm>
                <a:off x="9025572" y="2784158"/>
                <a:ext cx="82550" cy="44450"/>
              </a:xfrm>
              <a:custGeom>
                <a:avLst/>
                <a:gdLst>
                  <a:gd name="connsiteX0" fmla="*/ 42228 w 82550"/>
                  <a:gd name="connsiteY0" fmla="*/ 13017 h 44450"/>
                  <a:gd name="connsiteX1" fmla="*/ 51118 w 82550"/>
                  <a:gd name="connsiteY1" fmla="*/ 16192 h 44450"/>
                  <a:gd name="connsiteX2" fmla="*/ 54928 w 82550"/>
                  <a:gd name="connsiteY2" fmla="*/ 18097 h 44450"/>
                  <a:gd name="connsiteX3" fmla="*/ 56833 w 82550"/>
                  <a:gd name="connsiteY3" fmla="*/ 19367 h 44450"/>
                  <a:gd name="connsiteX4" fmla="*/ 63818 w 82550"/>
                  <a:gd name="connsiteY4" fmla="*/ 25717 h 44450"/>
                  <a:gd name="connsiteX5" fmla="*/ 67628 w 82550"/>
                  <a:gd name="connsiteY5" fmla="*/ 27622 h 44450"/>
                  <a:gd name="connsiteX6" fmla="*/ 65088 w 82550"/>
                  <a:gd name="connsiteY6" fmla="*/ 29527 h 44450"/>
                  <a:gd name="connsiteX7" fmla="*/ 67628 w 82550"/>
                  <a:gd name="connsiteY7" fmla="*/ 32702 h 44450"/>
                  <a:gd name="connsiteX8" fmla="*/ 69533 w 82550"/>
                  <a:gd name="connsiteY8" fmla="*/ 36513 h 44450"/>
                  <a:gd name="connsiteX9" fmla="*/ 72072 w 82550"/>
                  <a:gd name="connsiteY9" fmla="*/ 37782 h 44450"/>
                  <a:gd name="connsiteX10" fmla="*/ 73343 w 82550"/>
                  <a:gd name="connsiteY10" fmla="*/ 39052 h 44450"/>
                  <a:gd name="connsiteX11" fmla="*/ 74613 w 82550"/>
                  <a:gd name="connsiteY11" fmla="*/ 39052 h 44450"/>
                  <a:gd name="connsiteX12" fmla="*/ 75883 w 82550"/>
                  <a:gd name="connsiteY12" fmla="*/ 40322 h 44450"/>
                  <a:gd name="connsiteX13" fmla="*/ 78422 w 82550"/>
                  <a:gd name="connsiteY13" fmla="*/ 40957 h 44450"/>
                  <a:gd name="connsiteX14" fmla="*/ 76518 w 82550"/>
                  <a:gd name="connsiteY14" fmla="*/ 42863 h 44450"/>
                  <a:gd name="connsiteX15" fmla="*/ 75883 w 82550"/>
                  <a:gd name="connsiteY15" fmla="*/ 42863 h 44450"/>
                  <a:gd name="connsiteX16" fmla="*/ 73343 w 82550"/>
                  <a:gd name="connsiteY16" fmla="*/ 41592 h 44450"/>
                  <a:gd name="connsiteX17" fmla="*/ 70168 w 82550"/>
                  <a:gd name="connsiteY17" fmla="*/ 41592 h 44450"/>
                  <a:gd name="connsiteX18" fmla="*/ 65088 w 82550"/>
                  <a:gd name="connsiteY18" fmla="*/ 38417 h 44450"/>
                  <a:gd name="connsiteX19" fmla="*/ 63818 w 82550"/>
                  <a:gd name="connsiteY19" fmla="*/ 37147 h 44450"/>
                  <a:gd name="connsiteX20" fmla="*/ 54928 w 82550"/>
                  <a:gd name="connsiteY20" fmla="*/ 30797 h 44450"/>
                  <a:gd name="connsiteX21" fmla="*/ 50483 w 82550"/>
                  <a:gd name="connsiteY21" fmla="*/ 33972 h 44450"/>
                  <a:gd name="connsiteX22" fmla="*/ 49847 w 82550"/>
                  <a:gd name="connsiteY22" fmla="*/ 37147 h 44450"/>
                  <a:gd name="connsiteX23" fmla="*/ 44768 w 82550"/>
                  <a:gd name="connsiteY23" fmla="*/ 37147 h 44450"/>
                  <a:gd name="connsiteX24" fmla="*/ 37147 w 82550"/>
                  <a:gd name="connsiteY24" fmla="*/ 33338 h 44450"/>
                  <a:gd name="connsiteX25" fmla="*/ 35243 w 82550"/>
                  <a:gd name="connsiteY25" fmla="*/ 33972 h 44450"/>
                  <a:gd name="connsiteX26" fmla="*/ 32703 w 82550"/>
                  <a:gd name="connsiteY26" fmla="*/ 33972 h 44450"/>
                  <a:gd name="connsiteX27" fmla="*/ 30797 w 82550"/>
                  <a:gd name="connsiteY27" fmla="*/ 32702 h 44450"/>
                  <a:gd name="connsiteX28" fmla="*/ 33972 w 82550"/>
                  <a:gd name="connsiteY28" fmla="*/ 30163 h 44450"/>
                  <a:gd name="connsiteX29" fmla="*/ 32068 w 82550"/>
                  <a:gd name="connsiteY29" fmla="*/ 24447 h 44450"/>
                  <a:gd name="connsiteX30" fmla="*/ 26988 w 82550"/>
                  <a:gd name="connsiteY30" fmla="*/ 20638 h 44450"/>
                  <a:gd name="connsiteX31" fmla="*/ 20003 w 82550"/>
                  <a:gd name="connsiteY31" fmla="*/ 19367 h 44450"/>
                  <a:gd name="connsiteX32" fmla="*/ 15558 w 82550"/>
                  <a:gd name="connsiteY32" fmla="*/ 16827 h 44450"/>
                  <a:gd name="connsiteX33" fmla="*/ 15558 w 82550"/>
                  <a:gd name="connsiteY33" fmla="*/ 15557 h 44450"/>
                  <a:gd name="connsiteX34" fmla="*/ 13653 w 82550"/>
                  <a:gd name="connsiteY34" fmla="*/ 18097 h 44450"/>
                  <a:gd name="connsiteX35" fmla="*/ 12383 w 82550"/>
                  <a:gd name="connsiteY35" fmla="*/ 17463 h 44450"/>
                  <a:gd name="connsiteX36" fmla="*/ 11747 w 82550"/>
                  <a:gd name="connsiteY36" fmla="*/ 14922 h 44450"/>
                  <a:gd name="connsiteX37" fmla="*/ 9208 w 82550"/>
                  <a:gd name="connsiteY37" fmla="*/ 13652 h 44450"/>
                  <a:gd name="connsiteX38" fmla="*/ 15558 w 82550"/>
                  <a:gd name="connsiteY38" fmla="*/ 11747 h 44450"/>
                  <a:gd name="connsiteX39" fmla="*/ 14922 w 82550"/>
                  <a:gd name="connsiteY39" fmla="*/ 11747 h 44450"/>
                  <a:gd name="connsiteX40" fmla="*/ 11113 w 82550"/>
                  <a:gd name="connsiteY40" fmla="*/ 12382 h 44450"/>
                  <a:gd name="connsiteX41" fmla="*/ 9208 w 82550"/>
                  <a:gd name="connsiteY41" fmla="*/ 11747 h 44450"/>
                  <a:gd name="connsiteX42" fmla="*/ 8572 w 82550"/>
                  <a:gd name="connsiteY42" fmla="*/ 10477 h 44450"/>
                  <a:gd name="connsiteX43" fmla="*/ 4763 w 82550"/>
                  <a:gd name="connsiteY43" fmla="*/ 7938 h 44450"/>
                  <a:gd name="connsiteX44" fmla="*/ 6668 w 82550"/>
                  <a:gd name="connsiteY44" fmla="*/ 6667 h 44450"/>
                  <a:gd name="connsiteX45" fmla="*/ 11113 w 82550"/>
                  <a:gd name="connsiteY45" fmla="*/ 4763 h 44450"/>
                  <a:gd name="connsiteX46" fmla="*/ 17463 w 82550"/>
                  <a:gd name="connsiteY46" fmla="*/ 7302 h 44450"/>
                  <a:gd name="connsiteX47" fmla="*/ 17463 w 82550"/>
                  <a:gd name="connsiteY47" fmla="*/ 11747 h 44450"/>
                  <a:gd name="connsiteX48" fmla="*/ 19368 w 82550"/>
                  <a:gd name="connsiteY48" fmla="*/ 13017 h 44450"/>
                  <a:gd name="connsiteX49" fmla="*/ 21908 w 82550"/>
                  <a:gd name="connsiteY49" fmla="*/ 15557 h 44450"/>
                  <a:gd name="connsiteX50" fmla="*/ 24447 w 82550"/>
                  <a:gd name="connsiteY50" fmla="*/ 13652 h 44450"/>
                  <a:gd name="connsiteX51" fmla="*/ 27622 w 82550"/>
                  <a:gd name="connsiteY51" fmla="*/ 11747 h 44450"/>
                  <a:gd name="connsiteX52" fmla="*/ 32068 w 82550"/>
                  <a:gd name="connsiteY52" fmla="*/ 8572 h 44450"/>
                  <a:gd name="connsiteX53" fmla="*/ 33338 w 82550"/>
                  <a:gd name="connsiteY53" fmla="*/ 9207 h 44450"/>
                  <a:gd name="connsiteX54" fmla="*/ 36513 w 82550"/>
                  <a:gd name="connsiteY54" fmla="*/ 11747 h 44450"/>
                  <a:gd name="connsiteX55" fmla="*/ 39688 w 82550"/>
                  <a:gd name="connsiteY55" fmla="*/ 11747 h 44450"/>
                  <a:gd name="connsiteX56" fmla="*/ 42228 w 82550"/>
                  <a:gd name="connsiteY56" fmla="*/ 13017 h 44450"/>
                  <a:gd name="connsiteX57" fmla="*/ 42228 w 82550"/>
                  <a:gd name="connsiteY57" fmla="*/ 13017 h 44450"/>
                  <a:gd name="connsiteX58" fmla="*/ 42228 w 82550"/>
                  <a:gd name="connsiteY58" fmla="*/ 13017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82550" h="44450">
                    <a:moveTo>
                      <a:pt x="42228" y="13017"/>
                    </a:moveTo>
                    <a:cubicBezTo>
                      <a:pt x="43497" y="14288"/>
                      <a:pt x="48578" y="16192"/>
                      <a:pt x="51118" y="16192"/>
                    </a:cubicBezTo>
                    <a:cubicBezTo>
                      <a:pt x="52388" y="16192"/>
                      <a:pt x="53658" y="18097"/>
                      <a:pt x="54928" y="18097"/>
                    </a:cubicBezTo>
                    <a:cubicBezTo>
                      <a:pt x="54928" y="19367"/>
                      <a:pt x="56197" y="19367"/>
                      <a:pt x="56833" y="19367"/>
                    </a:cubicBezTo>
                    <a:cubicBezTo>
                      <a:pt x="60643" y="20638"/>
                      <a:pt x="60643" y="23813"/>
                      <a:pt x="63818" y="25717"/>
                    </a:cubicBezTo>
                    <a:cubicBezTo>
                      <a:pt x="65088" y="26352"/>
                      <a:pt x="67628" y="25082"/>
                      <a:pt x="67628" y="27622"/>
                    </a:cubicBezTo>
                    <a:cubicBezTo>
                      <a:pt x="67628" y="28892"/>
                      <a:pt x="65088" y="28257"/>
                      <a:pt x="65088" y="29527"/>
                    </a:cubicBezTo>
                    <a:cubicBezTo>
                      <a:pt x="65088" y="30163"/>
                      <a:pt x="66993" y="32067"/>
                      <a:pt x="67628" y="32702"/>
                    </a:cubicBezTo>
                    <a:cubicBezTo>
                      <a:pt x="68897" y="33972"/>
                      <a:pt x="68897" y="34607"/>
                      <a:pt x="69533" y="36513"/>
                    </a:cubicBezTo>
                    <a:cubicBezTo>
                      <a:pt x="70168" y="37147"/>
                      <a:pt x="71438" y="37782"/>
                      <a:pt x="72072" y="37782"/>
                    </a:cubicBezTo>
                    <a:cubicBezTo>
                      <a:pt x="72708" y="37782"/>
                      <a:pt x="72708" y="38417"/>
                      <a:pt x="73343" y="39052"/>
                    </a:cubicBezTo>
                    <a:cubicBezTo>
                      <a:pt x="73343" y="39688"/>
                      <a:pt x="74613" y="39052"/>
                      <a:pt x="74613" y="39052"/>
                    </a:cubicBezTo>
                    <a:cubicBezTo>
                      <a:pt x="75247" y="39052"/>
                      <a:pt x="75883" y="40322"/>
                      <a:pt x="75883" y="40322"/>
                    </a:cubicBezTo>
                    <a:cubicBezTo>
                      <a:pt x="75883" y="40957"/>
                      <a:pt x="77788" y="40957"/>
                      <a:pt x="78422" y="40957"/>
                    </a:cubicBezTo>
                    <a:cubicBezTo>
                      <a:pt x="77788" y="41592"/>
                      <a:pt x="76518" y="42227"/>
                      <a:pt x="76518" y="42863"/>
                    </a:cubicBezTo>
                    <a:cubicBezTo>
                      <a:pt x="76518" y="42863"/>
                      <a:pt x="75883" y="42863"/>
                      <a:pt x="75883" y="42863"/>
                    </a:cubicBezTo>
                    <a:cubicBezTo>
                      <a:pt x="75883" y="42863"/>
                      <a:pt x="73978" y="41592"/>
                      <a:pt x="73343" y="41592"/>
                    </a:cubicBezTo>
                    <a:lnTo>
                      <a:pt x="70168" y="41592"/>
                    </a:lnTo>
                    <a:cubicBezTo>
                      <a:pt x="68263" y="40957"/>
                      <a:pt x="65088" y="39688"/>
                      <a:pt x="65088" y="38417"/>
                    </a:cubicBezTo>
                    <a:cubicBezTo>
                      <a:pt x="65088" y="37782"/>
                      <a:pt x="63818" y="37782"/>
                      <a:pt x="63818" y="37147"/>
                    </a:cubicBezTo>
                    <a:cubicBezTo>
                      <a:pt x="61278" y="34607"/>
                      <a:pt x="58738" y="30797"/>
                      <a:pt x="54928" y="30797"/>
                    </a:cubicBezTo>
                    <a:cubicBezTo>
                      <a:pt x="51753" y="30797"/>
                      <a:pt x="51753" y="33338"/>
                      <a:pt x="50483" y="33972"/>
                    </a:cubicBezTo>
                    <a:cubicBezTo>
                      <a:pt x="51118" y="35877"/>
                      <a:pt x="49847" y="35877"/>
                      <a:pt x="49847" y="37147"/>
                    </a:cubicBezTo>
                    <a:cubicBezTo>
                      <a:pt x="46672" y="37147"/>
                      <a:pt x="46672" y="37147"/>
                      <a:pt x="44768" y="37147"/>
                    </a:cubicBezTo>
                    <a:cubicBezTo>
                      <a:pt x="41593" y="37147"/>
                      <a:pt x="40322" y="33338"/>
                      <a:pt x="37147" y="33338"/>
                    </a:cubicBezTo>
                    <a:cubicBezTo>
                      <a:pt x="36513" y="33338"/>
                      <a:pt x="35243" y="33338"/>
                      <a:pt x="35243" y="33972"/>
                    </a:cubicBezTo>
                    <a:lnTo>
                      <a:pt x="32703" y="33972"/>
                    </a:lnTo>
                    <a:cubicBezTo>
                      <a:pt x="32068" y="33972"/>
                      <a:pt x="30797" y="33972"/>
                      <a:pt x="30797" y="32702"/>
                    </a:cubicBezTo>
                    <a:cubicBezTo>
                      <a:pt x="30797" y="31432"/>
                      <a:pt x="33338" y="30797"/>
                      <a:pt x="33972" y="30163"/>
                    </a:cubicBezTo>
                    <a:cubicBezTo>
                      <a:pt x="32068" y="28257"/>
                      <a:pt x="32703" y="26352"/>
                      <a:pt x="32068" y="24447"/>
                    </a:cubicBezTo>
                    <a:cubicBezTo>
                      <a:pt x="31433" y="23177"/>
                      <a:pt x="28258" y="21272"/>
                      <a:pt x="26988" y="20638"/>
                    </a:cubicBezTo>
                    <a:cubicBezTo>
                      <a:pt x="25718" y="20002"/>
                      <a:pt x="21908" y="19367"/>
                      <a:pt x="20003" y="19367"/>
                    </a:cubicBezTo>
                    <a:cubicBezTo>
                      <a:pt x="18097" y="19367"/>
                      <a:pt x="17463" y="16192"/>
                      <a:pt x="15558" y="16827"/>
                    </a:cubicBezTo>
                    <a:lnTo>
                      <a:pt x="15558" y="15557"/>
                    </a:lnTo>
                    <a:cubicBezTo>
                      <a:pt x="14922" y="16827"/>
                      <a:pt x="14922" y="18097"/>
                      <a:pt x="13653" y="18097"/>
                    </a:cubicBezTo>
                    <a:cubicBezTo>
                      <a:pt x="13018" y="18097"/>
                      <a:pt x="12383" y="18097"/>
                      <a:pt x="12383" y="17463"/>
                    </a:cubicBezTo>
                    <a:cubicBezTo>
                      <a:pt x="11747" y="16192"/>
                      <a:pt x="12383" y="15557"/>
                      <a:pt x="11747" y="14922"/>
                    </a:cubicBezTo>
                    <a:cubicBezTo>
                      <a:pt x="11113" y="13652"/>
                      <a:pt x="9843" y="14288"/>
                      <a:pt x="9208" y="13652"/>
                    </a:cubicBezTo>
                    <a:cubicBezTo>
                      <a:pt x="11113" y="13017"/>
                      <a:pt x="14922" y="13017"/>
                      <a:pt x="15558" y="11747"/>
                    </a:cubicBezTo>
                    <a:lnTo>
                      <a:pt x="14922" y="11747"/>
                    </a:lnTo>
                    <a:cubicBezTo>
                      <a:pt x="13653" y="12382"/>
                      <a:pt x="12383" y="12382"/>
                      <a:pt x="11113" y="12382"/>
                    </a:cubicBezTo>
                    <a:cubicBezTo>
                      <a:pt x="10478" y="12382"/>
                      <a:pt x="9843" y="12382"/>
                      <a:pt x="9208" y="11747"/>
                    </a:cubicBezTo>
                    <a:cubicBezTo>
                      <a:pt x="8572" y="11747"/>
                      <a:pt x="8572" y="11113"/>
                      <a:pt x="8572" y="10477"/>
                    </a:cubicBezTo>
                    <a:cubicBezTo>
                      <a:pt x="7938" y="8572"/>
                      <a:pt x="4763" y="9207"/>
                      <a:pt x="4763" y="7938"/>
                    </a:cubicBezTo>
                    <a:cubicBezTo>
                      <a:pt x="4763" y="7302"/>
                      <a:pt x="6033" y="6667"/>
                      <a:pt x="6668" y="6667"/>
                    </a:cubicBezTo>
                    <a:cubicBezTo>
                      <a:pt x="7938" y="6667"/>
                      <a:pt x="9208" y="4763"/>
                      <a:pt x="11113" y="4763"/>
                    </a:cubicBezTo>
                    <a:cubicBezTo>
                      <a:pt x="13018" y="4763"/>
                      <a:pt x="14922" y="6667"/>
                      <a:pt x="17463" y="7302"/>
                    </a:cubicBezTo>
                    <a:cubicBezTo>
                      <a:pt x="17463" y="9207"/>
                      <a:pt x="17463" y="11113"/>
                      <a:pt x="17463" y="11747"/>
                    </a:cubicBezTo>
                    <a:cubicBezTo>
                      <a:pt x="17463" y="12382"/>
                      <a:pt x="18097" y="13017"/>
                      <a:pt x="19368" y="13017"/>
                    </a:cubicBezTo>
                    <a:cubicBezTo>
                      <a:pt x="19368" y="13652"/>
                      <a:pt x="21272" y="15557"/>
                      <a:pt x="21908" y="15557"/>
                    </a:cubicBezTo>
                    <a:cubicBezTo>
                      <a:pt x="22543" y="15557"/>
                      <a:pt x="23813" y="13652"/>
                      <a:pt x="24447" y="13652"/>
                    </a:cubicBezTo>
                    <a:cubicBezTo>
                      <a:pt x="25718" y="12382"/>
                      <a:pt x="25718" y="12382"/>
                      <a:pt x="27622" y="11747"/>
                    </a:cubicBezTo>
                    <a:cubicBezTo>
                      <a:pt x="28893" y="11113"/>
                      <a:pt x="30163" y="9207"/>
                      <a:pt x="32068" y="8572"/>
                    </a:cubicBezTo>
                    <a:cubicBezTo>
                      <a:pt x="32068" y="9207"/>
                      <a:pt x="33338" y="9207"/>
                      <a:pt x="33338" y="9207"/>
                    </a:cubicBezTo>
                    <a:cubicBezTo>
                      <a:pt x="34608" y="9842"/>
                      <a:pt x="35878" y="11113"/>
                      <a:pt x="36513" y="11747"/>
                    </a:cubicBezTo>
                    <a:lnTo>
                      <a:pt x="39688" y="11747"/>
                    </a:lnTo>
                    <a:cubicBezTo>
                      <a:pt x="40958" y="13017"/>
                      <a:pt x="42228" y="13017"/>
                      <a:pt x="42228" y="13017"/>
                    </a:cubicBezTo>
                    <a:lnTo>
                      <a:pt x="42228" y="13017"/>
                    </a:lnTo>
                    <a:lnTo>
                      <a:pt x="42228" y="1301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95" name="任意多边形: 形状 9894"/>
              <p:cNvSpPr/>
              <p:nvPr>
                <p:custDataLst>
                  <p:tags r:id="rId28"/>
                </p:custDataLst>
              </p:nvPr>
            </p:nvSpPr>
            <p:spPr>
              <a:xfrm>
                <a:off x="9099868" y="2793048"/>
                <a:ext cx="12700" cy="12700"/>
              </a:xfrm>
              <a:custGeom>
                <a:avLst/>
                <a:gdLst>
                  <a:gd name="connsiteX0" fmla="*/ 11747 w 12700"/>
                  <a:gd name="connsiteY0" fmla="*/ 11748 h 12700"/>
                  <a:gd name="connsiteX1" fmla="*/ 10477 w 12700"/>
                  <a:gd name="connsiteY1" fmla="*/ 9207 h 12700"/>
                  <a:gd name="connsiteX2" fmla="*/ 7302 w 12700"/>
                  <a:gd name="connsiteY2" fmla="*/ 6032 h 12700"/>
                  <a:gd name="connsiteX3" fmla="*/ 4763 w 12700"/>
                  <a:gd name="connsiteY3" fmla="*/ 4763 h 12700"/>
                  <a:gd name="connsiteX4" fmla="*/ 9842 w 12700"/>
                  <a:gd name="connsiteY4" fmla="*/ 8573 h 12700"/>
                  <a:gd name="connsiteX5" fmla="*/ 12382 w 12700"/>
                  <a:gd name="connsiteY5" fmla="*/ 11113 h 12700"/>
                  <a:gd name="connsiteX6" fmla="*/ 12382 w 12700"/>
                  <a:gd name="connsiteY6" fmla="*/ 11748 h 12700"/>
                  <a:gd name="connsiteX7" fmla="*/ 11747 w 12700"/>
                  <a:gd name="connsiteY7" fmla="*/ 1174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00" h="12700">
                    <a:moveTo>
                      <a:pt x="11747" y="11748"/>
                    </a:moveTo>
                    <a:cubicBezTo>
                      <a:pt x="10477" y="11748"/>
                      <a:pt x="10477" y="10477"/>
                      <a:pt x="10477" y="9207"/>
                    </a:cubicBezTo>
                    <a:cubicBezTo>
                      <a:pt x="8572" y="8573"/>
                      <a:pt x="9207" y="7302"/>
                      <a:pt x="7302" y="6032"/>
                    </a:cubicBezTo>
                    <a:cubicBezTo>
                      <a:pt x="6032" y="5398"/>
                      <a:pt x="5397" y="5398"/>
                      <a:pt x="4763" y="4763"/>
                    </a:cubicBezTo>
                    <a:cubicBezTo>
                      <a:pt x="7302" y="5398"/>
                      <a:pt x="8572" y="7302"/>
                      <a:pt x="9842" y="8573"/>
                    </a:cubicBezTo>
                    <a:cubicBezTo>
                      <a:pt x="11113" y="9842"/>
                      <a:pt x="12382" y="9207"/>
                      <a:pt x="12382" y="11113"/>
                    </a:cubicBezTo>
                    <a:cubicBezTo>
                      <a:pt x="12382" y="11113"/>
                      <a:pt x="12382" y="11748"/>
                      <a:pt x="12382" y="11748"/>
                    </a:cubicBezTo>
                    <a:cubicBezTo>
                      <a:pt x="12382" y="11748"/>
                      <a:pt x="12382" y="11748"/>
                      <a:pt x="11747" y="117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96" name="任意多边形: 形状 9895"/>
              <p:cNvSpPr/>
              <p:nvPr>
                <p:custDataLst>
                  <p:tags r:id="rId29"/>
                </p:custDataLst>
              </p:nvPr>
            </p:nvSpPr>
            <p:spPr>
              <a:xfrm>
                <a:off x="9113203" y="2803208"/>
                <a:ext cx="12700" cy="12700"/>
              </a:xfrm>
              <a:custGeom>
                <a:avLst/>
                <a:gdLst>
                  <a:gd name="connsiteX0" fmla="*/ 6667 w 12700"/>
                  <a:gd name="connsiteY0" fmla="*/ 7302 h 12700"/>
                  <a:gd name="connsiteX1" fmla="*/ 4763 w 12700"/>
                  <a:gd name="connsiteY1" fmla="*/ 4763 h 12700"/>
                  <a:gd name="connsiteX2" fmla="*/ 7938 w 12700"/>
                  <a:gd name="connsiteY2" fmla="*/ 8572 h 12700"/>
                  <a:gd name="connsiteX3" fmla="*/ 7303 w 12700"/>
                  <a:gd name="connsiteY3" fmla="*/ 9842 h 12700"/>
                  <a:gd name="connsiteX4" fmla="*/ 6667 w 12700"/>
                  <a:gd name="connsiteY4" fmla="*/ 9207 h 12700"/>
                  <a:gd name="connsiteX5" fmla="*/ 6667 w 12700"/>
                  <a:gd name="connsiteY5" fmla="*/ 7302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00" h="12700">
                    <a:moveTo>
                      <a:pt x="6667" y="7302"/>
                    </a:moveTo>
                    <a:cubicBezTo>
                      <a:pt x="5397" y="7302"/>
                      <a:pt x="4763" y="6032"/>
                      <a:pt x="4763" y="4763"/>
                    </a:cubicBezTo>
                    <a:cubicBezTo>
                      <a:pt x="5397" y="5397"/>
                      <a:pt x="7938" y="7938"/>
                      <a:pt x="7938" y="8572"/>
                    </a:cubicBezTo>
                    <a:cubicBezTo>
                      <a:pt x="7938" y="9207"/>
                      <a:pt x="7303" y="9842"/>
                      <a:pt x="7303" y="9842"/>
                    </a:cubicBezTo>
                    <a:cubicBezTo>
                      <a:pt x="6667" y="9842"/>
                      <a:pt x="6667" y="9207"/>
                      <a:pt x="6667" y="9207"/>
                    </a:cubicBezTo>
                    <a:cubicBezTo>
                      <a:pt x="6667" y="7938"/>
                      <a:pt x="6667" y="7938"/>
                      <a:pt x="6667" y="73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97" name="任意多边形: 形状 9896"/>
              <p:cNvSpPr/>
              <p:nvPr>
                <p:custDataLst>
                  <p:tags r:id="rId30"/>
                </p:custDataLst>
              </p:nvPr>
            </p:nvSpPr>
            <p:spPr>
              <a:xfrm>
                <a:off x="9137968" y="2819717"/>
                <a:ext cx="6350" cy="6350"/>
              </a:xfrm>
              <a:custGeom>
                <a:avLst/>
                <a:gdLst>
                  <a:gd name="connsiteX0" fmla="*/ 6667 w 6350"/>
                  <a:gd name="connsiteY0" fmla="*/ 6668 h 6350"/>
                  <a:gd name="connsiteX1" fmla="*/ 6667 w 6350"/>
                  <a:gd name="connsiteY1" fmla="*/ 7303 h 6350"/>
                  <a:gd name="connsiteX2" fmla="*/ 4763 w 6350"/>
                  <a:gd name="connsiteY2" fmla="*/ 4763 h 6350"/>
                  <a:gd name="connsiteX3" fmla="*/ 6667 w 6350"/>
                  <a:gd name="connsiteY3" fmla="*/ 6668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" h="6350">
                    <a:moveTo>
                      <a:pt x="6667" y="6668"/>
                    </a:moveTo>
                    <a:cubicBezTo>
                      <a:pt x="6667" y="6668"/>
                      <a:pt x="6667" y="7303"/>
                      <a:pt x="6667" y="7303"/>
                    </a:cubicBezTo>
                    <a:cubicBezTo>
                      <a:pt x="5397" y="7303"/>
                      <a:pt x="4763" y="5398"/>
                      <a:pt x="4763" y="4763"/>
                    </a:cubicBezTo>
                    <a:cubicBezTo>
                      <a:pt x="5397" y="5398"/>
                      <a:pt x="6667" y="6033"/>
                      <a:pt x="6667" y="66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98" name="任意多边形: 形状 9897"/>
              <p:cNvSpPr/>
              <p:nvPr>
                <p:custDataLst>
                  <p:tags r:id="rId31"/>
                </p:custDataLst>
              </p:nvPr>
            </p:nvSpPr>
            <p:spPr>
              <a:xfrm>
                <a:off x="9132253" y="2817813"/>
                <a:ext cx="12700" cy="6350"/>
              </a:xfrm>
              <a:custGeom>
                <a:avLst/>
                <a:gdLst>
                  <a:gd name="connsiteX0" fmla="*/ 9207 w 12700"/>
                  <a:gd name="connsiteY0" fmla="*/ 6667 h 6350"/>
                  <a:gd name="connsiteX1" fmla="*/ 9207 w 12700"/>
                  <a:gd name="connsiteY1" fmla="*/ 6667 h 6350"/>
                  <a:gd name="connsiteX2" fmla="*/ 4763 w 12700"/>
                  <a:gd name="connsiteY2" fmla="*/ 4763 h 6350"/>
                  <a:gd name="connsiteX3" fmla="*/ 9207 w 12700"/>
                  <a:gd name="connsiteY3" fmla="*/ 6667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6350">
                    <a:moveTo>
                      <a:pt x="9207" y="6667"/>
                    </a:moveTo>
                    <a:cubicBezTo>
                      <a:pt x="8572" y="6667"/>
                      <a:pt x="8572" y="6667"/>
                      <a:pt x="9207" y="6667"/>
                    </a:cubicBezTo>
                    <a:cubicBezTo>
                      <a:pt x="7303" y="6667"/>
                      <a:pt x="4763" y="6667"/>
                      <a:pt x="4763" y="4763"/>
                    </a:cubicBezTo>
                    <a:cubicBezTo>
                      <a:pt x="6667" y="4763"/>
                      <a:pt x="7938" y="5398"/>
                      <a:pt x="9207" y="6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99" name="任意多边形: 形状 9898"/>
              <p:cNvSpPr/>
              <p:nvPr>
                <p:custDataLst>
                  <p:tags r:id="rId32"/>
                </p:custDataLst>
              </p:nvPr>
            </p:nvSpPr>
            <p:spPr>
              <a:xfrm>
                <a:off x="9132888" y="2813367"/>
                <a:ext cx="12700" cy="12700"/>
              </a:xfrm>
              <a:custGeom>
                <a:avLst/>
                <a:gdLst>
                  <a:gd name="connsiteX0" fmla="*/ 8572 w 12700"/>
                  <a:gd name="connsiteY0" fmla="*/ 8573 h 12700"/>
                  <a:gd name="connsiteX1" fmla="*/ 4763 w 12700"/>
                  <a:gd name="connsiteY1" fmla="*/ 4763 h 12700"/>
                  <a:gd name="connsiteX2" fmla="*/ 8572 w 12700"/>
                  <a:gd name="connsiteY2" fmla="*/ 857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00" h="12700">
                    <a:moveTo>
                      <a:pt x="8572" y="8573"/>
                    </a:moveTo>
                    <a:cubicBezTo>
                      <a:pt x="7303" y="8573"/>
                      <a:pt x="4763" y="5398"/>
                      <a:pt x="4763" y="4763"/>
                    </a:cubicBezTo>
                    <a:cubicBezTo>
                      <a:pt x="6668" y="5398"/>
                      <a:pt x="7938" y="6668"/>
                      <a:pt x="8572" y="85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00" name="任意多边形: 形状 9899"/>
              <p:cNvSpPr/>
              <p:nvPr>
                <p:custDataLst>
                  <p:tags r:id="rId33"/>
                </p:custDataLst>
              </p:nvPr>
            </p:nvSpPr>
            <p:spPr>
              <a:xfrm>
                <a:off x="9125819" y="2810192"/>
                <a:ext cx="12700" cy="6350"/>
              </a:xfrm>
              <a:custGeom>
                <a:avLst/>
                <a:gdLst>
                  <a:gd name="connsiteX0" fmla="*/ 4846 w 12700"/>
                  <a:gd name="connsiteY0" fmla="*/ 4763 h 6350"/>
                  <a:gd name="connsiteX1" fmla="*/ 9291 w 12700"/>
                  <a:gd name="connsiteY1" fmla="*/ 7303 h 6350"/>
                  <a:gd name="connsiteX2" fmla="*/ 8021 w 12700"/>
                  <a:gd name="connsiteY2" fmla="*/ 7303 h 6350"/>
                  <a:gd name="connsiteX3" fmla="*/ 4846 w 12700"/>
                  <a:gd name="connsiteY3" fmla="*/ 4763 h 6350"/>
                  <a:gd name="connsiteX4" fmla="*/ 4846 w 12700"/>
                  <a:gd name="connsiteY4" fmla="*/ 4763 h 6350"/>
                  <a:gd name="connsiteX5" fmla="*/ 4846 w 12700"/>
                  <a:gd name="connsiteY5" fmla="*/ 476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00" h="6350">
                    <a:moveTo>
                      <a:pt x="4846" y="4763"/>
                    </a:moveTo>
                    <a:cubicBezTo>
                      <a:pt x="6116" y="5398"/>
                      <a:pt x="8656" y="6033"/>
                      <a:pt x="9291" y="7303"/>
                    </a:cubicBezTo>
                    <a:cubicBezTo>
                      <a:pt x="9291" y="7303"/>
                      <a:pt x="8656" y="7303"/>
                      <a:pt x="8021" y="7303"/>
                    </a:cubicBezTo>
                    <a:cubicBezTo>
                      <a:pt x="7386" y="7303"/>
                      <a:pt x="4211" y="6668"/>
                      <a:pt x="4846" y="4763"/>
                    </a:cubicBezTo>
                    <a:lnTo>
                      <a:pt x="4846" y="4763"/>
                    </a:lnTo>
                    <a:lnTo>
                      <a:pt x="4846" y="4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01" name="任意多边形: 形状 9900"/>
              <p:cNvSpPr/>
              <p:nvPr>
                <p:custDataLst>
                  <p:tags r:id="rId34"/>
                </p:custDataLst>
              </p:nvPr>
            </p:nvSpPr>
            <p:spPr>
              <a:xfrm>
                <a:off x="9119553" y="2807017"/>
                <a:ext cx="12700" cy="6350"/>
              </a:xfrm>
              <a:custGeom>
                <a:avLst/>
                <a:gdLst>
                  <a:gd name="connsiteX0" fmla="*/ 4763 w 12700"/>
                  <a:gd name="connsiteY0" fmla="*/ 4763 h 6350"/>
                  <a:gd name="connsiteX1" fmla="*/ 7938 w 12700"/>
                  <a:gd name="connsiteY1" fmla="*/ 6668 h 6350"/>
                  <a:gd name="connsiteX2" fmla="*/ 6667 w 12700"/>
                  <a:gd name="connsiteY2" fmla="*/ 6668 h 6350"/>
                  <a:gd name="connsiteX3" fmla="*/ 4763 w 12700"/>
                  <a:gd name="connsiteY3" fmla="*/ 4763 h 6350"/>
                  <a:gd name="connsiteX4" fmla="*/ 4763 w 12700"/>
                  <a:gd name="connsiteY4" fmla="*/ 4763 h 6350"/>
                  <a:gd name="connsiteX5" fmla="*/ 4763 w 12700"/>
                  <a:gd name="connsiteY5" fmla="*/ 476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00" h="6350">
                    <a:moveTo>
                      <a:pt x="4763" y="4763"/>
                    </a:moveTo>
                    <a:cubicBezTo>
                      <a:pt x="6032" y="6033"/>
                      <a:pt x="7303" y="5398"/>
                      <a:pt x="7938" y="6668"/>
                    </a:cubicBezTo>
                    <a:lnTo>
                      <a:pt x="6667" y="6668"/>
                    </a:lnTo>
                    <a:lnTo>
                      <a:pt x="4763" y="4763"/>
                    </a:lnTo>
                    <a:cubicBezTo>
                      <a:pt x="4763" y="5398"/>
                      <a:pt x="5397" y="5398"/>
                      <a:pt x="4763" y="4763"/>
                    </a:cubicBezTo>
                    <a:lnTo>
                      <a:pt x="4763" y="4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02" name="任意多边形: 形状 9901"/>
              <p:cNvSpPr/>
              <p:nvPr>
                <p:custDataLst>
                  <p:tags r:id="rId35"/>
                </p:custDataLst>
              </p:nvPr>
            </p:nvSpPr>
            <p:spPr>
              <a:xfrm>
                <a:off x="9076372" y="2938463"/>
                <a:ext cx="19050" cy="19050"/>
              </a:xfrm>
              <a:custGeom>
                <a:avLst/>
                <a:gdLst>
                  <a:gd name="connsiteX0" fmla="*/ 11747 w 19050"/>
                  <a:gd name="connsiteY0" fmla="*/ 6033 h 19050"/>
                  <a:gd name="connsiteX1" fmla="*/ 17463 w 19050"/>
                  <a:gd name="connsiteY1" fmla="*/ 4763 h 19050"/>
                  <a:gd name="connsiteX2" fmla="*/ 18733 w 19050"/>
                  <a:gd name="connsiteY2" fmla="*/ 8573 h 19050"/>
                  <a:gd name="connsiteX3" fmla="*/ 13018 w 19050"/>
                  <a:gd name="connsiteY3" fmla="*/ 18098 h 19050"/>
                  <a:gd name="connsiteX4" fmla="*/ 4763 w 19050"/>
                  <a:gd name="connsiteY4" fmla="*/ 6033 h 19050"/>
                  <a:gd name="connsiteX5" fmla="*/ 11747 w 19050"/>
                  <a:gd name="connsiteY5" fmla="*/ 603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" h="19050">
                    <a:moveTo>
                      <a:pt x="11747" y="6033"/>
                    </a:moveTo>
                    <a:cubicBezTo>
                      <a:pt x="13653" y="6033"/>
                      <a:pt x="15558" y="5398"/>
                      <a:pt x="17463" y="4763"/>
                    </a:cubicBezTo>
                    <a:cubicBezTo>
                      <a:pt x="18097" y="6033"/>
                      <a:pt x="18733" y="7302"/>
                      <a:pt x="18733" y="8573"/>
                    </a:cubicBezTo>
                    <a:cubicBezTo>
                      <a:pt x="18733" y="11113"/>
                      <a:pt x="15558" y="18098"/>
                      <a:pt x="13018" y="18098"/>
                    </a:cubicBezTo>
                    <a:cubicBezTo>
                      <a:pt x="9208" y="18098"/>
                      <a:pt x="4763" y="8573"/>
                      <a:pt x="4763" y="6033"/>
                    </a:cubicBezTo>
                    <a:cubicBezTo>
                      <a:pt x="4763" y="4127"/>
                      <a:pt x="11113" y="6033"/>
                      <a:pt x="11747" y="6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03" name="任意多边形: 形状 9902"/>
              <p:cNvSpPr/>
              <p:nvPr>
                <p:custDataLst>
                  <p:tags r:id="rId36"/>
                </p:custDataLst>
              </p:nvPr>
            </p:nvSpPr>
            <p:spPr>
              <a:xfrm>
                <a:off x="9087803" y="2935288"/>
                <a:ext cx="6350" cy="6350"/>
              </a:xfrm>
              <a:custGeom>
                <a:avLst/>
                <a:gdLst>
                  <a:gd name="connsiteX0" fmla="*/ 6667 w 6350"/>
                  <a:gd name="connsiteY0" fmla="*/ 4763 h 6350"/>
                  <a:gd name="connsiteX1" fmla="*/ 6032 w 6350"/>
                  <a:gd name="connsiteY1" fmla="*/ 6667 h 6350"/>
                  <a:gd name="connsiteX2" fmla="*/ 4763 w 6350"/>
                  <a:gd name="connsiteY2" fmla="*/ 4763 h 6350"/>
                  <a:gd name="connsiteX3" fmla="*/ 6667 w 6350"/>
                  <a:gd name="connsiteY3" fmla="*/ 476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" h="6350">
                    <a:moveTo>
                      <a:pt x="6667" y="4763"/>
                    </a:moveTo>
                    <a:cubicBezTo>
                      <a:pt x="6667" y="6033"/>
                      <a:pt x="6667" y="6033"/>
                      <a:pt x="6032" y="6667"/>
                    </a:cubicBezTo>
                    <a:cubicBezTo>
                      <a:pt x="4763" y="6033"/>
                      <a:pt x="4763" y="5398"/>
                      <a:pt x="4763" y="4763"/>
                    </a:cubicBezTo>
                    <a:cubicBezTo>
                      <a:pt x="6032" y="4763"/>
                      <a:pt x="6667" y="4763"/>
                      <a:pt x="6667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04" name="任意多边形: 形状 9903"/>
              <p:cNvSpPr/>
              <p:nvPr>
                <p:custDataLst>
                  <p:tags r:id="rId37"/>
                </p:custDataLst>
              </p:nvPr>
            </p:nvSpPr>
            <p:spPr>
              <a:xfrm>
                <a:off x="9047163" y="2918044"/>
                <a:ext cx="12700" cy="6350"/>
              </a:xfrm>
              <a:custGeom>
                <a:avLst/>
                <a:gdLst>
                  <a:gd name="connsiteX0" fmla="*/ 9207 w 12700"/>
                  <a:gd name="connsiteY0" fmla="*/ 5496 h 6350"/>
                  <a:gd name="connsiteX1" fmla="*/ 4763 w 12700"/>
                  <a:gd name="connsiteY1" fmla="*/ 5496 h 6350"/>
                  <a:gd name="connsiteX2" fmla="*/ 9207 w 12700"/>
                  <a:gd name="connsiteY2" fmla="*/ 5496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00" h="6350">
                    <a:moveTo>
                      <a:pt x="9207" y="5496"/>
                    </a:moveTo>
                    <a:cubicBezTo>
                      <a:pt x="7938" y="6131"/>
                      <a:pt x="6032" y="6766"/>
                      <a:pt x="4763" y="5496"/>
                    </a:cubicBezTo>
                    <a:cubicBezTo>
                      <a:pt x="7303" y="4226"/>
                      <a:pt x="7303" y="4861"/>
                      <a:pt x="9207" y="54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05" name="任意多边形: 形状 9904"/>
              <p:cNvSpPr/>
              <p:nvPr>
                <p:custDataLst>
                  <p:tags r:id="rId38"/>
                </p:custDataLst>
              </p:nvPr>
            </p:nvSpPr>
            <p:spPr>
              <a:xfrm>
                <a:off x="9023668" y="2824534"/>
                <a:ext cx="12700" cy="6350"/>
              </a:xfrm>
              <a:custGeom>
                <a:avLst/>
                <a:gdLst>
                  <a:gd name="connsiteX0" fmla="*/ 9842 w 12700"/>
                  <a:gd name="connsiteY0" fmla="*/ 5026 h 6350"/>
                  <a:gd name="connsiteX1" fmla="*/ 9842 w 12700"/>
                  <a:gd name="connsiteY1" fmla="*/ 6930 h 6350"/>
                  <a:gd name="connsiteX2" fmla="*/ 8572 w 12700"/>
                  <a:gd name="connsiteY2" fmla="*/ 6930 h 6350"/>
                  <a:gd name="connsiteX3" fmla="*/ 4763 w 12700"/>
                  <a:gd name="connsiteY3" fmla="*/ 5661 h 6350"/>
                  <a:gd name="connsiteX4" fmla="*/ 9842 w 12700"/>
                  <a:gd name="connsiteY4" fmla="*/ 5026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6350">
                    <a:moveTo>
                      <a:pt x="9842" y="5026"/>
                    </a:moveTo>
                    <a:lnTo>
                      <a:pt x="9842" y="6930"/>
                    </a:lnTo>
                    <a:cubicBezTo>
                      <a:pt x="9207" y="6930"/>
                      <a:pt x="9207" y="6930"/>
                      <a:pt x="8572" y="6930"/>
                    </a:cubicBezTo>
                    <a:cubicBezTo>
                      <a:pt x="7302" y="6930"/>
                      <a:pt x="5397" y="6295"/>
                      <a:pt x="4763" y="5661"/>
                    </a:cubicBezTo>
                    <a:cubicBezTo>
                      <a:pt x="7302" y="5026"/>
                      <a:pt x="7938" y="4391"/>
                      <a:pt x="9842" y="50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06" name="任意多边形: 形状 9905"/>
              <p:cNvSpPr/>
              <p:nvPr>
                <p:custDataLst>
                  <p:tags r:id="rId39"/>
                </p:custDataLst>
              </p:nvPr>
            </p:nvSpPr>
            <p:spPr>
              <a:xfrm>
                <a:off x="8963877" y="2822892"/>
                <a:ext cx="152400" cy="114300"/>
              </a:xfrm>
              <a:custGeom>
                <a:avLst/>
                <a:gdLst>
                  <a:gd name="connsiteX0" fmla="*/ 145833 w 152400"/>
                  <a:gd name="connsiteY0" fmla="*/ 57468 h 114300"/>
                  <a:gd name="connsiteX1" fmla="*/ 149008 w 152400"/>
                  <a:gd name="connsiteY1" fmla="*/ 70803 h 114300"/>
                  <a:gd name="connsiteX2" fmla="*/ 147104 w 152400"/>
                  <a:gd name="connsiteY2" fmla="*/ 78423 h 114300"/>
                  <a:gd name="connsiteX3" fmla="*/ 147104 w 152400"/>
                  <a:gd name="connsiteY3" fmla="*/ 82233 h 114300"/>
                  <a:gd name="connsiteX4" fmla="*/ 146468 w 152400"/>
                  <a:gd name="connsiteY4" fmla="*/ 84773 h 114300"/>
                  <a:gd name="connsiteX5" fmla="*/ 140754 w 152400"/>
                  <a:gd name="connsiteY5" fmla="*/ 93663 h 114300"/>
                  <a:gd name="connsiteX6" fmla="*/ 136943 w 152400"/>
                  <a:gd name="connsiteY6" fmla="*/ 105093 h 114300"/>
                  <a:gd name="connsiteX7" fmla="*/ 136943 w 152400"/>
                  <a:gd name="connsiteY7" fmla="*/ 105093 h 114300"/>
                  <a:gd name="connsiteX8" fmla="*/ 124243 w 152400"/>
                  <a:gd name="connsiteY8" fmla="*/ 113983 h 114300"/>
                  <a:gd name="connsiteX9" fmla="*/ 117893 w 152400"/>
                  <a:gd name="connsiteY9" fmla="*/ 110173 h 114300"/>
                  <a:gd name="connsiteX10" fmla="*/ 112814 w 152400"/>
                  <a:gd name="connsiteY10" fmla="*/ 112713 h 114300"/>
                  <a:gd name="connsiteX11" fmla="*/ 100114 w 152400"/>
                  <a:gd name="connsiteY11" fmla="*/ 104458 h 114300"/>
                  <a:gd name="connsiteX12" fmla="*/ 98208 w 152400"/>
                  <a:gd name="connsiteY12" fmla="*/ 99378 h 114300"/>
                  <a:gd name="connsiteX13" fmla="*/ 98208 w 152400"/>
                  <a:gd name="connsiteY13" fmla="*/ 98743 h 114300"/>
                  <a:gd name="connsiteX14" fmla="*/ 95668 w 152400"/>
                  <a:gd name="connsiteY14" fmla="*/ 99378 h 114300"/>
                  <a:gd name="connsiteX15" fmla="*/ 94398 w 152400"/>
                  <a:gd name="connsiteY15" fmla="*/ 99378 h 114300"/>
                  <a:gd name="connsiteX16" fmla="*/ 95033 w 152400"/>
                  <a:gd name="connsiteY16" fmla="*/ 96838 h 114300"/>
                  <a:gd name="connsiteX17" fmla="*/ 93764 w 152400"/>
                  <a:gd name="connsiteY17" fmla="*/ 94298 h 114300"/>
                  <a:gd name="connsiteX18" fmla="*/ 93764 w 152400"/>
                  <a:gd name="connsiteY18" fmla="*/ 95568 h 114300"/>
                  <a:gd name="connsiteX19" fmla="*/ 90589 w 152400"/>
                  <a:gd name="connsiteY19" fmla="*/ 98108 h 114300"/>
                  <a:gd name="connsiteX20" fmla="*/ 89318 w 152400"/>
                  <a:gd name="connsiteY20" fmla="*/ 96838 h 114300"/>
                  <a:gd name="connsiteX21" fmla="*/ 93129 w 152400"/>
                  <a:gd name="connsiteY21" fmla="*/ 87948 h 114300"/>
                  <a:gd name="connsiteX22" fmla="*/ 84873 w 152400"/>
                  <a:gd name="connsiteY22" fmla="*/ 96838 h 114300"/>
                  <a:gd name="connsiteX23" fmla="*/ 83604 w 152400"/>
                  <a:gd name="connsiteY23" fmla="*/ 94298 h 114300"/>
                  <a:gd name="connsiteX24" fmla="*/ 79158 w 152400"/>
                  <a:gd name="connsiteY24" fmla="*/ 86678 h 114300"/>
                  <a:gd name="connsiteX25" fmla="*/ 65823 w 152400"/>
                  <a:gd name="connsiteY25" fmla="*/ 82868 h 114300"/>
                  <a:gd name="connsiteX26" fmla="*/ 57568 w 152400"/>
                  <a:gd name="connsiteY26" fmla="*/ 86043 h 114300"/>
                  <a:gd name="connsiteX27" fmla="*/ 42329 w 152400"/>
                  <a:gd name="connsiteY27" fmla="*/ 92393 h 114300"/>
                  <a:gd name="connsiteX28" fmla="*/ 34708 w 152400"/>
                  <a:gd name="connsiteY28" fmla="*/ 93028 h 114300"/>
                  <a:gd name="connsiteX29" fmla="*/ 30898 w 152400"/>
                  <a:gd name="connsiteY29" fmla="*/ 93028 h 114300"/>
                  <a:gd name="connsiteX30" fmla="*/ 18833 w 152400"/>
                  <a:gd name="connsiteY30" fmla="*/ 97473 h 114300"/>
                  <a:gd name="connsiteX31" fmla="*/ 10579 w 152400"/>
                  <a:gd name="connsiteY31" fmla="*/ 93028 h 114300"/>
                  <a:gd name="connsiteX32" fmla="*/ 13754 w 152400"/>
                  <a:gd name="connsiteY32" fmla="*/ 87313 h 114300"/>
                  <a:gd name="connsiteX33" fmla="*/ 11214 w 152400"/>
                  <a:gd name="connsiteY33" fmla="*/ 79058 h 114300"/>
                  <a:gd name="connsiteX34" fmla="*/ 7404 w 152400"/>
                  <a:gd name="connsiteY34" fmla="*/ 66993 h 114300"/>
                  <a:gd name="connsiteX35" fmla="*/ 4864 w 152400"/>
                  <a:gd name="connsiteY35" fmla="*/ 62548 h 114300"/>
                  <a:gd name="connsiteX36" fmla="*/ 5498 w 152400"/>
                  <a:gd name="connsiteY36" fmla="*/ 60643 h 114300"/>
                  <a:gd name="connsiteX37" fmla="*/ 6768 w 152400"/>
                  <a:gd name="connsiteY37" fmla="*/ 62548 h 114300"/>
                  <a:gd name="connsiteX38" fmla="*/ 6768 w 152400"/>
                  <a:gd name="connsiteY38" fmla="*/ 60643 h 114300"/>
                  <a:gd name="connsiteX39" fmla="*/ 5498 w 152400"/>
                  <a:gd name="connsiteY39" fmla="*/ 54293 h 114300"/>
                  <a:gd name="connsiteX40" fmla="*/ 5498 w 152400"/>
                  <a:gd name="connsiteY40" fmla="*/ 46673 h 114300"/>
                  <a:gd name="connsiteX41" fmla="*/ 6768 w 152400"/>
                  <a:gd name="connsiteY41" fmla="*/ 45403 h 114300"/>
                  <a:gd name="connsiteX42" fmla="*/ 6768 w 152400"/>
                  <a:gd name="connsiteY42" fmla="*/ 46673 h 114300"/>
                  <a:gd name="connsiteX43" fmla="*/ 13754 w 152400"/>
                  <a:gd name="connsiteY43" fmla="*/ 41593 h 114300"/>
                  <a:gd name="connsiteX44" fmla="*/ 22008 w 152400"/>
                  <a:gd name="connsiteY44" fmla="*/ 39688 h 114300"/>
                  <a:gd name="connsiteX45" fmla="*/ 36614 w 152400"/>
                  <a:gd name="connsiteY45" fmla="*/ 31433 h 114300"/>
                  <a:gd name="connsiteX46" fmla="*/ 36614 w 152400"/>
                  <a:gd name="connsiteY46" fmla="*/ 29528 h 114300"/>
                  <a:gd name="connsiteX47" fmla="*/ 38518 w 152400"/>
                  <a:gd name="connsiteY47" fmla="*/ 26353 h 114300"/>
                  <a:gd name="connsiteX48" fmla="*/ 40423 w 152400"/>
                  <a:gd name="connsiteY48" fmla="*/ 28893 h 114300"/>
                  <a:gd name="connsiteX49" fmla="*/ 41693 w 152400"/>
                  <a:gd name="connsiteY49" fmla="*/ 24448 h 114300"/>
                  <a:gd name="connsiteX50" fmla="*/ 44233 w 152400"/>
                  <a:gd name="connsiteY50" fmla="*/ 25718 h 114300"/>
                  <a:gd name="connsiteX51" fmla="*/ 46773 w 152400"/>
                  <a:gd name="connsiteY51" fmla="*/ 18733 h 114300"/>
                  <a:gd name="connsiteX52" fmla="*/ 53758 w 152400"/>
                  <a:gd name="connsiteY52" fmla="*/ 16193 h 114300"/>
                  <a:gd name="connsiteX53" fmla="*/ 57568 w 152400"/>
                  <a:gd name="connsiteY53" fmla="*/ 21273 h 114300"/>
                  <a:gd name="connsiteX54" fmla="*/ 60108 w 152400"/>
                  <a:gd name="connsiteY54" fmla="*/ 20003 h 114300"/>
                  <a:gd name="connsiteX55" fmla="*/ 62014 w 152400"/>
                  <a:gd name="connsiteY55" fmla="*/ 21273 h 114300"/>
                  <a:gd name="connsiteX56" fmla="*/ 62648 w 152400"/>
                  <a:gd name="connsiteY56" fmla="*/ 18098 h 114300"/>
                  <a:gd name="connsiteX57" fmla="*/ 64554 w 152400"/>
                  <a:gd name="connsiteY57" fmla="*/ 13653 h 114300"/>
                  <a:gd name="connsiteX58" fmla="*/ 71539 w 152400"/>
                  <a:gd name="connsiteY58" fmla="*/ 10478 h 114300"/>
                  <a:gd name="connsiteX59" fmla="*/ 74079 w 152400"/>
                  <a:gd name="connsiteY59" fmla="*/ 9843 h 114300"/>
                  <a:gd name="connsiteX60" fmla="*/ 71539 w 152400"/>
                  <a:gd name="connsiteY60" fmla="*/ 6668 h 114300"/>
                  <a:gd name="connsiteX61" fmla="*/ 82968 w 152400"/>
                  <a:gd name="connsiteY61" fmla="*/ 10478 h 114300"/>
                  <a:gd name="connsiteX62" fmla="*/ 86779 w 152400"/>
                  <a:gd name="connsiteY62" fmla="*/ 9208 h 114300"/>
                  <a:gd name="connsiteX63" fmla="*/ 89318 w 152400"/>
                  <a:gd name="connsiteY63" fmla="*/ 11748 h 114300"/>
                  <a:gd name="connsiteX64" fmla="*/ 86143 w 152400"/>
                  <a:gd name="connsiteY64" fmla="*/ 14288 h 114300"/>
                  <a:gd name="connsiteX65" fmla="*/ 84873 w 152400"/>
                  <a:gd name="connsiteY65" fmla="*/ 20638 h 114300"/>
                  <a:gd name="connsiteX66" fmla="*/ 87414 w 152400"/>
                  <a:gd name="connsiteY66" fmla="*/ 21908 h 114300"/>
                  <a:gd name="connsiteX67" fmla="*/ 88683 w 152400"/>
                  <a:gd name="connsiteY67" fmla="*/ 24448 h 114300"/>
                  <a:gd name="connsiteX68" fmla="*/ 96939 w 152400"/>
                  <a:gd name="connsiteY68" fmla="*/ 27623 h 114300"/>
                  <a:gd name="connsiteX69" fmla="*/ 102018 w 152400"/>
                  <a:gd name="connsiteY69" fmla="*/ 30798 h 114300"/>
                  <a:gd name="connsiteX70" fmla="*/ 107098 w 152400"/>
                  <a:gd name="connsiteY70" fmla="*/ 20638 h 114300"/>
                  <a:gd name="connsiteX71" fmla="*/ 107098 w 152400"/>
                  <a:gd name="connsiteY71" fmla="*/ 9208 h 114300"/>
                  <a:gd name="connsiteX72" fmla="*/ 110908 w 152400"/>
                  <a:gd name="connsiteY72" fmla="*/ 4763 h 114300"/>
                  <a:gd name="connsiteX73" fmla="*/ 113448 w 152400"/>
                  <a:gd name="connsiteY73" fmla="*/ 13018 h 114300"/>
                  <a:gd name="connsiteX74" fmla="*/ 114718 w 152400"/>
                  <a:gd name="connsiteY74" fmla="*/ 18098 h 114300"/>
                  <a:gd name="connsiteX75" fmla="*/ 119164 w 152400"/>
                  <a:gd name="connsiteY75" fmla="*/ 19368 h 114300"/>
                  <a:gd name="connsiteX76" fmla="*/ 121068 w 152400"/>
                  <a:gd name="connsiteY76" fmla="*/ 26353 h 114300"/>
                  <a:gd name="connsiteX77" fmla="*/ 124243 w 152400"/>
                  <a:gd name="connsiteY77" fmla="*/ 34608 h 114300"/>
                  <a:gd name="connsiteX78" fmla="*/ 132498 w 152400"/>
                  <a:gd name="connsiteY78" fmla="*/ 40958 h 114300"/>
                  <a:gd name="connsiteX79" fmla="*/ 135039 w 152400"/>
                  <a:gd name="connsiteY79" fmla="*/ 46673 h 114300"/>
                  <a:gd name="connsiteX80" fmla="*/ 139483 w 152400"/>
                  <a:gd name="connsiteY80" fmla="*/ 48578 h 114300"/>
                  <a:gd name="connsiteX81" fmla="*/ 145833 w 152400"/>
                  <a:gd name="connsiteY81" fmla="*/ 57468 h 114300"/>
                  <a:gd name="connsiteX82" fmla="*/ 145833 w 152400"/>
                  <a:gd name="connsiteY82" fmla="*/ 57468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52400" h="114300">
                    <a:moveTo>
                      <a:pt x="145833" y="57468"/>
                    </a:moveTo>
                    <a:cubicBezTo>
                      <a:pt x="147739" y="60008"/>
                      <a:pt x="149008" y="66993"/>
                      <a:pt x="149008" y="70803"/>
                    </a:cubicBezTo>
                    <a:cubicBezTo>
                      <a:pt x="149008" y="73343"/>
                      <a:pt x="148373" y="77788"/>
                      <a:pt x="147104" y="78423"/>
                    </a:cubicBezTo>
                    <a:lnTo>
                      <a:pt x="147104" y="82233"/>
                    </a:lnTo>
                    <a:cubicBezTo>
                      <a:pt x="146468" y="83503"/>
                      <a:pt x="147104" y="83503"/>
                      <a:pt x="146468" y="84773"/>
                    </a:cubicBezTo>
                    <a:cubicBezTo>
                      <a:pt x="143929" y="88583"/>
                      <a:pt x="142023" y="89853"/>
                      <a:pt x="140754" y="93663"/>
                    </a:cubicBezTo>
                    <a:cubicBezTo>
                      <a:pt x="139483" y="96838"/>
                      <a:pt x="136943" y="100648"/>
                      <a:pt x="136943" y="105093"/>
                    </a:cubicBezTo>
                    <a:lnTo>
                      <a:pt x="136943" y="105093"/>
                    </a:lnTo>
                    <a:cubicBezTo>
                      <a:pt x="135673" y="110808"/>
                      <a:pt x="125514" y="108268"/>
                      <a:pt x="124243" y="113983"/>
                    </a:cubicBezTo>
                    <a:cubicBezTo>
                      <a:pt x="122973" y="113983"/>
                      <a:pt x="117893" y="110808"/>
                      <a:pt x="117893" y="110173"/>
                    </a:cubicBezTo>
                    <a:cubicBezTo>
                      <a:pt x="114718" y="110173"/>
                      <a:pt x="115989" y="112713"/>
                      <a:pt x="112814" y="112713"/>
                    </a:cubicBezTo>
                    <a:cubicBezTo>
                      <a:pt x="107733" y="112713"/>
                      <a:pt x="100114" y="109538"/>
                      <a:pt x="100114" y="104458"/>
                    </a:cubicBezTo>
                    <a:cubicBezTo>
                      <a:pt x="100114" y="102553"/>
                      <a:pt x="98208" y="101283"/>
                      <a:pt x="98208" y="99378"/>
                    </a:cubicBezTo>
                    <a:cubicBezTo>
                      <a:pt x="98208" y="99378"/>
                      <a:pt x="98208" y="98743"/>
                      <a:pt x="98208" y="98743"/>
                    </a:cubicBezTo>
                    <a:cubicBezTo>
                      <a:pt x="97573" y="99378"/>
                      <a:pt x="96939" y="99378"/>
                      <a:pt x="95668" y="99378"/>
                    </a:cubicBezTo>
                    <a:lnTo>
                      <a:pt x="94398" y="99378"/>
                    </a:lnTo>
                    <a:cubicBezTo>
                      <a:pt x="95033" y="98743"/>
                      <a:pt x="95033" y="98108"/>
                      <a:pt x="95033" y="96838"/>
                    </a:cubicBezTo>
                    <a:cubicBezTo>
                      <a:pt x="95033" y="95568"/>
                      <a:pt x="94398" y="94933"/>
                      <a:pt x="93764" y="94298"/>
                    </a:cubicBezTo>
                    <a:cubicBezTo>
                      <a:pt x="93764" y="94933"/>
                      <a:pt x="93764" y="94933"/>
                      <a:pt x="93764" y="95568"/>
                    </a:cubicBezTo>
                    <a:cubicBezTo>
                      <a:pt x="92493" y="96203"/>
                      <a:pt x="92493" y="98108"/>
                      <a:pt x="90589" y="98108"/>
                    </a:cubicBezTo>
                    <a:cubicBezTo>
                      <a:pt x="89954" y="98108"/>
                      <a:pt x="89318" y="97473"/>
                      <a:pt x="89318" y="96838"/>
                    </a:cubicBezTo>
                    <a:cubicBezTo>
                      <a:pt x="92493" y="96203"/>
                      <a:pt x="93129" y="89853"/>
                      <a:pt x="93129" y="87948"/>
                    </a:cubicBezTo>
                    <a:cubicBezTo>
                      <a:pt x="90589" y="90488"/>
                      <a:pt x="87414" y="96838"/>
                      <a:pt x="84873" y="96838"/>
                    </a:cubicBezTo>
                    <a:cubicBezTo>
                      <a:pt x="83604" y="96838"/>
                      <a:pt x="83604" y="94298"/>
                      <a:pt x="83604" y="94298"/>
                    </a:cubicBezTo>
                    <a:cubicBezTo>
                      <a:pt x="82968" y="94298"/>
                      <a:pt x="79793" y="87948"/>
                      <a:pt x="79158" y="86678"/>
                    </a:cubicBezTo>
                    <a:cubicBezTo>
                      <a:pt x="77254" y="84138"/>
                      <a:pt x="69633" y="82868"/>
                      <a:pt x="65823" y="82868"/>
                    </a:cubicBezTo>
                    <a:cubicBezTo>
                      <a:pt x="61379" y="82868"/>
                      <a:pt x="60108" y="84773"/>
                      <a:pt x="57568" y="86043"/>
                    </a:cubicBezTo>
                    <a:cubicBezTo>
                      <a:pt x="51218" y="87948"/>
                      <a:pt x="42964" y="86043"/>
                      <a:pt x="42329" y="92393"/>
                    </a:cubicBezTo>
                    <a:cubicBezTo>
                      <a:pt x="39789" y="92393"/>
                      <a:pt x="37248" y="93028"/>
                      <a:pt x="34708" y="93028"/>
                    </a:cubicBezTo>
                    <a:cubicBezTo>
                      <a:pt x="32804" y="91758"/>
                      <a:pt x="32804" y="93028"/>
                      <a:pt x="30898" y="93028"/>
                    </a:cubicBezTo>
                    <a:cubicBezTo>
                      <a:pt x="26454" y="93028"/>
                      <a:pt x="24548" y="97473"/>
                      <a:pt x="18833" y="97473"/>
                    </a:cubicBezTo>
                    <a:cubicBezTo>
                      <a:pt x="16929" y="97473"/>
                      <a:pt x="10579" y="94933"/>
                      <a:pt x="10579" y="93028"/>
                    </a:cubicBezTo>
                    <a:cubicBezTo>
                      <a:pt x="10579" y="91123"/>
                      <a:pt x="13754" y="90488"/>
                      <a:pt x="13754" y="87313"/>
                    </a:cubicBezTo>
                    <a:cubicBezTo>
                      <a:pt x="13754" y="83503"/>
                      <a:pt x="11848" y="81598"/>
                      <a:pt x="11214" y="79058"/>
                    </a:cubicBezTo>
                    <a:cubicBezTo>
                      <a:pt x="9943" y="73343"/>
                      <a:pt x="9308" y="71438"/>
                      <a:pt x="7404" y="66993"/>
                    </a:cubicBezTo>
                    <a:cubicBezTo>
                      <a:pt x="6768" y="65088"/>
                      <a:pt x="4229" y="64453"/>
                      <a:pt x="4864" y="62548"/>
                    </a:cubicBezTo>
                    <a:cubicBezTo>
                      <a:pt x="4864" y="61913"/>
                      <a:pt x="5498" y="61278"/>
                      <a:pt x="5498" y="60643"/>
                    </a:cubicBezTo>
                    <a:cubicBezTo>
                      <a:pt x="5498" y="61278"/>
                      <a:pt x="6133" y="61913"/>
                      <a:pt x="6768" y="62548"/>
                    </a:cubicBezTo>
                    <a:cubicBezTo>
                      <a:pt x="7404" y="61913"/>
                      <a:pt x="6768" y="61278"/>
                      <a:pt x="6768" y="60643"/>
                    </a:cubicBezTo>
                    <a:cubicBezTo>
                      <a:pt x="6768" y="58738"/>
                      <a:pt x="5498" y="57468"/>
                      <a:pt x="5498" y="54293"/>
                    </a:cubicBezTo>
                    <a:cubicBezTo>
                      <a:pt x="5498" y="50483"/>
                      <a:pt x="5498" y="50483"/>
                      <a:pt x="5498" y="46673"/>
                    </a:cubicBezTo>
                    <a:cubicBezTo>
                      <a:pt x="5498" y="45403"/>
                      <a:pt x="6133" y="45403"/>
                      <a:pt x="6768" y="45403"/>
                    </a:cubicBezTo>
                    <a:cubicBezTo>
                      <a:pt x="6768" y="46038"/>
                      <a:pt x="6768" y="46038"/>
                      <a:pt x="6768" y="46673"/>
                    </a:cubicBezTo>
                    <a:cubicBezTo>
                      <a:pt x="9308" y="46673"/>
                      <a:pt x="11848" y="43498"/>
                      <a:pt x="13754" y="41593"/>
                    </a:cubicBezTo>
                    <a:cubicBezTo>
                      <a:pt x="15023" y="40323"/>
                      <a:pt x="20104" y="39688"/>
                      <a:pt x="22008" y="39688"/>
                    </a:cubicBezTo>
                    <a:cubicBezTo>
                      <a:pt x="26454" y="39053"/>
                      <a:pt x="36614" y="35243"/>
                      <a:pt x="36614" y="31433"/>
                    </a:cubicBezTo>
                    <a:cubicBezTo>
                      <a:pt x="36614" y="30798"/>
                      <a:pt x="36614" y="30163"/>
                      <a:pt x="36614" y="29528"/>
                    </a:cubicBezTo>
                    <a:cubicBezTo>
                      <a:pt x="36614" y="28258"/>
                      <a:pt x="37248" y="26988"/>
                      <a:pt x="38518" y="26353"/>
                    </a:cubicBezTo>
                    <a:cubicBezTo>
                      <a:pt x="39154" y="27623"/>
                      <a:pt x="39789" y="28258"/>
                      <a:pt x="40423" y="28893"/>
                    </a:cubicBezTo>
                    <a:cubicBezTo>
                      <a:pt x="41693" y="28258"/>
                      <a:pt x="41058" y="26353"/>
                      <a:pt x="41693" y="24448"/>
                    </a:cubicBezTo>
                    <a:cubicBezTo>
                      <a:pt x="42964" y="25083"/>
                      <a:pt x="43598" y="25718"/>
                      <a:pt x="44233" y="25718"/>
                    </a:cubicBezTo>
                    <a:cubicBezTo>
                      <a:pt x="44233" y="21908"/>
                      <a:pt x="46773" y="21908"/>
                      <a:pt x="46773" y="18733"/>
                    </a:cubicBezTo>
                    <a:cubicBezTo>
                      <a:pt x="49948" y="18733"/>
                      <a:pt x="50583" y="16193"/>
                      <a:pt x="53758" y="16193"/>
                    </a:cubicBezTo>
                    <a:cubicBezTo>
                      <a:pt x="56298" y="16193"/>
                      <a:pt x="57568" y="18733"/>
                      <a:pt x="57568" y="21273"/>
                    </a:cubicBezTo>
                    <a:cubicBezTo>
                      <a:pt x="58204" y="20638"/>
                      <a:pt x="59473" y="20003"/>
                      <a:pt x="60108" y="20003"/>
                    </a:cubicBezTo>
                    <a:cubicBezTo>
                      <a:pt x="60743" y="20003"/>
                      <a:pt x="62014" y="20638"/>
                      <a:pt x="62014" y="21273"/>
                    </a:cubicBezTo>
                    <a:cubicBezTo>
                      <a:pt x="62648" y="20003"/>
                      <a:pt x="62648" y="19368"/>
                      <a:pt x="62648" y="18098"/>
                    </a:cubicBezTo>
                    <a:cubicBezTo>
                      <a:pt x="62648" y="16193"/>
                      <a:pt x="64554" y="15558"/>
                      <a:pt x="64554" y="13653"/>
                    </a:cubicBezTo>
                    <a:cubicBezTo>
                      <a:pt x="64554" y="11748"/>
                      <a:pt x="69633" y="10478"/>
                      <a:pt x="71539" y="10478"/>
                    </a:cubicBezTo>
                    <a:cubicBezTo>
                      <a:pt x="72173" y="10478"/>
                      <a:pt x="73443" y="9843"/>
                      <a:pt x="74079" y="9843"/>
                    </a:cubicBezTo>
                    <a:cubicBezTo>
                      <a:pt x="73443" y="8573"/>
                      <a:pt x="72173" y="8573"/>
                      <a:pt x="71539" y="6668"/>
                    </a:cubicBezTo>
                    <a:cubicBezTo>
                      <a:pt x="75983" y="8573"/>
                      <a:pt x="78523" y="10478"/>
                      <a:pt x="82968" y="10478"/>
                    </a:cubicBezTo>
                    <a:cubicBezTo>
                      <a:pt x="84873" y="10478"/>
                      <a:pt x="84873" y="9208"/>
                      <a:pt x="86779" y="9208"/>
                    </a:cubicBezTo>
                    <a:cubicBezTo>
                      <a:pt x="87414" y="9208"/>
                      <a:pt x="89318" y="10478"/>
                      <a:pt x="89318" y="11748"/>
                    </a:cubicBezTo>
                    <a:cubicBezTo>
                      <a:pt x="89318" y="13653"/>
                      <a:pt x="87414" y="13653"/>
                      <a:pt x="86143" y="14288"/>
                    </a:cubicBezTo>
                    <a:lnTo>
                      <a:pt x="84873" y="20638"/>
                    </a:lnTo>
                    <a:cubicBezTo>
                      <a:pt x="84873" y="21908"/>
                      <a:pt x="86779" y="21273"/>
                      <a:pt x="87414" y="21908"/>
                    </a:cubicBezTo>
                    <a:cubicBezTo>
                      <a:pt x="88048" y="22543"/>
                      <a:pt x="88048" y="24448"/>
                      <a:pt x="88683" y="24448"/>
                    </a:cubicBezTo>
                    <a:cubicBezTo>
                      <a:pt x="91858" y="25718"/>
                      <a:pt x="93764" y="26353"/>
                      <a:pt x="96939" y="27623"/>
                    </a:cubicBezTo>
                    <a:cubicBezTo>
                      <a:pt x="98843" y="28258"/>
                      <a:pt x="99479" y="30798"/>
                      <a:pt x="102018" y="30798"/>
                    </a:cubicBezTo>
                    <a:cubicBezTo>
                      <a:pt x="105829" y="30798"/>
                      <a:pt x="106464" y="23178"/>
                      <a:pt x="107098" y="20638"/>
                    </a:cubicBezTo>
                    <a:lnTo>
                      <a:pt x="107098" y="9208"/>
                    </a:lnTo>
                    <a:cubicBezTo>
                      <a:pt x="109004" y="7938"/>
                      <a:pt x="108368" y="6033"/>
                      <a:pt x="110908" y="4763"/>
                    </a:cubicBezTo>
                    <a:cubicBezTo>
                      <a:pt x="111543" y="7938"/>
                      <a:pt x="112814" y="10478"/>
                      <a:pt x="113448" y="13018"/>
                    </a:cubicBezTo>
                    <a:cubicBezTo>
                      <a:pt x="114083" y="14923"/>
                      <a:pt x="113448" y="16828"/>
                      <a:pt x="114718" y="18098"/>
                    </a:cubicBezTo>
                    <a:cubicBezTo>
                      <a:pt x="115989" y="18733"/>
                      <a:pt x="118529" y="19368"/>
                      <a:pt x="119164" y="19368"/>
                    </a:cubicBezTo>
                    <a:cubicBezTo>
                      <a:pt x="120433" y="20638"/>
                      <a:pt x="120433" y="24448"/>
                      <a:pt x="121068" y="26353"/>
                    </a:cubicBezTo>
                    <a:cubicBezTo>
                      <a:pt x="122339" y="29528"/>
                      <a:pt x="122973" y="31433"/>
                      <a:pt x="124243" y="34608"/>
                    </a:cubicBezTo>
                    <a:cubicBezTo>
                      <a:pt x="125514" y="37783"/>
                      <a:pt x="130593" y="39053"/>
                      <a:pt x="132498" y="40958"/>
                    </a:cubicBezTo>
                    <a:cubicBezTo>
                      <a:pt x="133768" y="42228"/>
                      <a:pt x="134404" y="44768"/>
                      <a:pt x="135039" y="46673"/>
                    </a:cubicBezTo>
                    <a:cubicBezTo>
                      <a:pt x="135673" y="48578"/>
                      <a:pt x="137579" y="48578"/>
                      <a:pt x="139483" y="48578"/>
                    </a:cubicBezTo>
                    <a:cubicBezTo>
                      <a:pt x="138848" y="53023"/>
                      <a:pt x="143929" y="54928"/>
                      <a:pt x="145833" y="57468"/>
                    </a:cubicBezTo>
                    <a:lnTo>
                      <a:pt x="145833" y="574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07" name="任意多边形: 形状 9906"/>
              <p:cNvSpPr/>
              <p:nvPr>
                <p:custDataLst>
                  <p:tags r:id="rId40"/>
                </p:custDataLst>
              </p:nvPr>
            </p:nvSpPr>
            <p:spPr>
              <a:xfrm>
                <a:off x="9153843" y="2938463"/>
                <a:ext cx="31750" cy="31750"/>
              </a:xfrm>
              <a:custGeom>
                <a:avLst/>
                <a:gdLst>
                  <a:gd name="connsiteX0" fmla="*/ 21907 w 31750"/>
                  <a:gd name="connsiteY0" fmla="*/ 12383 h 31750"/>
                  <a:gd name="connsiteX1" fmla="*/ 21907 w 31750"/>
                  <a:gd name="connsiteY1" fmla="*/ 11113 h 31750"/>
                  <a:gd name="connsiteX2" fmla="*/ 24447 w 31750"/>
                  <a:gd name="connsiteY2" fmla="*/ 9842 h 31750"/>
                  <a:gd name="connsiteX3" fmla="*/ 24447 w 31750"/>
                  <a:gd name="connsiteY3" fmla="*/ 9208 h 31750"/>
                  <a:gd name="connsiteX4" fmla="*/ 27622 w 31750"/>
                  <a:gd name="connsiteY4" fmla="*/ 4763 h 31750"/>
                  <a:gd name="connsiteX5" fmla="*/ 28257 w 31750"/>
                  <a:gd name="connsiteY5" fmla="*/ 6033 h 31750"/>
                  <a:gd name="connsiteX6" fmla="*/ 28892 w 31750"/>
                  <a:gd name="connsiteY6" fmla="*/ 7938 h 31750"/>
                  <a:gd name="connsiteX7" fmla="*/ 30797 w 31750"/>
                  <a:gd name="connsiteY7" fmla="*/ 6667 h 31750"/>
                  <a:gd name="connsiteX8" fmla="*/ 31432 w 31750"/>
                  <a:gd name="connsiteY8" fmla="*/ 7302 h 31750"/>
                  <a:gd name="connsiteX9" fmla="*/ 32067 w 31750"/>
                  <a:gd name="connsiteY9" fmla="*/ 9208 h 31750"/>
                  <a:gd name="connsiteX10" fmla="*/ 26988 w 31750"/>
                  <a:gd name="connsiteY10" fmla="*/ 15558 h 31750"/>
                  <a:gd name="connsiteX11" fmla="*/ 26988 w 31750"/>
                  <a:gd name="connsiteY11" fmla="*/ 19367 h 31750"/>
                  <a:gd name="connsiteX12" fmla="*/ 22542 w 31750"/>
                  <a:gd name="connsiteY12" fmla="*/ 20002 h 31750"/>
                  <a:gd name="connsiteX13" fmla="*/ 18732 w 31750"/>
                  <a:gd name="connsiteY13" fmla="*/ 28892 h 31750"/>
                  <a:gd name="connsiteX14" fmla="*/ 13652 w 31750"/>
                  <a:gd name="connsiteY14" fmla="*/ 32067 h 31750"/>
                  <a:gd name="connsiteX15" fmla="*/ 11113 w 31750"/>
                  <a:gd name="connsiteY15" fmla="*/ 31433 h 31750"/>
                  <a:gd name="connsiteX16" fmla="*/ 5397 w 31750"/>
                  <a:gd name="connsiteY16" fmla="*/ 28892 h 31750"/>
                  <a:gd name="connsiteX17" fmla="*/ 4763 w 31750"/>
                  <a:gd name="connsiteY17" fmla="*/ 28258 h 31750"/>
                  <a:gd name="connsiteX18" fmla="*/ 9842 w 31750"/>
                  <a:gd name="connsiteY18" fmla="*/ 21273 h 31750"/>
                  <a:gd name="connsiteX19" fmla="*/ 11747 w 31750"/>
                  <a:gd name="connsiteY19" fmla="*/ 19367 h 31750"/>
                  <a:gd name="connsiteX20" fmla="*/ 18732 w 31750"/>
                  <a:gd name="connsiteY20" fmla="*/ 14923 h 31750"/>
                  <a:gd name="connsiteX21" fmla="*/ 21907 w 31750"/>
                  <a:gd name="connsiteY21" fmla="*/ 1238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750" h="31750">
                    <a:moveTo>
                      <a:pt x="21907" y="12383"/>
                    </a:moveTo>
                    <a:cubicBezTo>
                      <a:pt x="21907" y="12383"/>
                      <a:pt x="21907" y="11748"/>
                      <a:pt x="21907" y="11113"/>
                    </a:cubicBezTo>
                    <a:cubicBezTo>
                      <a:pt x="22542" y="9842"/>
                      <a:pt x="23177" y="9842"/>
                      <a:pt x="24447" y="9842"/>
                    </a:cubicBezTo>
                    <a:cubicBezTo>
                      <a:pt x="24447" y="9842"/>
                      <a:pt x="24447" y="9208"/>
                      <a:pt x="24447" y="9208"/>
                    </a:cubicBezTo>
                    <a:cubicBezTo>
                      <a:pt x="24447" y="7302"/>
                      <a:pt x="26352" y="5398"/>
                      <a:pt x="27622" y="4763"/>
                    </a:cubicBezTo>
                    <a:cubicBezTo>
                      <a:pt x="27622" y="5398"/>
                      <a:pt x="28257" y="6033"/>
                      <a:pt x="28257" y="6033"/>
                    </a:cubicBezTo>
                    <a:cubicBezTo>
                      <a:pt x="28257" y="6667"/>
                      <a:pt x="28257" y="7938"/>
                      <a:pt x="28892" y="7938"/>
                    </a:cubicBezTo>
                    <a:cubicBezTo>
                      <a:pt x="29527" y="7938"/>
                      <a:pt x="30163" y="7302"/>
                      <a:pt x="30797" y="6667"/>
                    </a:cubicBezTo>
                    <a:cubicBezTo>
                      <a:pt x="30797" y="7302"/>
                      <a:pt x="31432" y="7302"/>
                      <a:pt x="31432" y="7302"/>
                    </a:cubicBezTo>
                    <a:cubicBezTo>
                      <a:pt x="31432" y="8573"/>
                      <a:pt x="31432" y="9208"/>
                      <a:pt x="32067" y="9208"/>
                    </a:cubicBezTo>
                    <a:cubicBezTo>
                      <a:pt x="31432" y="11113"/>
                      <a:pt x="28892" y="15558"/>
                      <a:pt x="26988" y="15558"/>
                    </a:cubicBezTo>
                    <a:cubicBezTo>
                      <a:pt x="26352" y="17463"/>
                      <a:pt x="26988" y="18098"/>
                      <a:pt x="26988" y="19367"/>
                    </a:cubicBezTo>
                    <a:cubicBezTo>
                      <a:pt x="26352" y="19367"/>
                      <a:pt x="23177" y="20002"/>
                      <a:pt x="22542" y="20002"/>
                    </a:cubicBezTo>
                    <a:cubicBezTo>
                      <a:pt x="21907" y="21273"/>
                      <a:pt x="18732" y="28892"/>
                      <a:pt x="18732" y="28892"/>
                    </a:cubicBezTo>
                    <a:cubicBezTo>
                      <a:pt x="17463" y="30163"/>
                      <a:pt x="15557" y="32067"/>
                      <a:pt x="13652" y="32067"/>
                    </a:cubicBezTo>
                    <a:cubicBezTo>
                      <a:pt x="13017" y="32067"/>
                      <a:pt x="11747" y="31433"/>
                      <a:pt x="11113" y="31433"/>
                    </a:cubicBezTo>
                    <a:cubicBezTo>
                      <a:pt x="10477" y="31433"/>
                      <a:pt x="5397" y="29527"/>
                      <a:pt x="5397" y="28892"/>
                    </a:cubicBezTo>
                    <a:cubicBezTo>
                      <a:pt x="5397" y="28892"/>
                      <a:pt x="4763" y="28892"/>
                      <a:pt x="4763" y="28258"/>
                    </a:cubicBezTo>
                    <a:cubicBezTo>
                      <a:pt x="4763" y="25083"/>
                      <a:pt x="8572" y="23177"/>
                      <a:pt x="9842" y="21273"/>
                    </a:cubicBezTo>
                    <a:cubicBezTo>
                      <a:pt x="10477" y="20638"/>
                      <a:pt x="11113" y="19367"/>
                      <a:pt x="11747" y="19367"/>
                    </a:cubicBezTo>
                    <a:cubicBezTo>
                      <a:pt x="14922" y="19367"/>
                      <a:pt x="16827" y="16192"/>
                      <a:pt x="18732" y="14923"/>
                    </a:cubicBezTo>
                    <a:cubicBezTo>
                      <a:pt x="20638" y="14923"/>
                      <a:pt x="21907" y="12383"/>
                      <a:pt x="21907" y="123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08" name="任意多边形: 形状 9907"/>
              <p:cNvSpPr/>
              <p:nvPr>
                <p:custDataLst>
                  <p:tags r:id="rId41"/>
                </p:custDataLst>
              </p:nvPr>
            </p:nvSpPr>
            <p:spPr>
              <a:xfrm>
                <a:off x="9177338" y="2912427"/>
                <a:ext cx="25400" cy="38100"/>
              </a:xfrm>
              <a:custGeom>
                <a:avLst/>
                <a:gdLst>
                  <a:gd name="connsiteX0" fmla="*/ 11113 w 25400"/>
                  <a:gd name="connsiteY0" fmla="*/ 16193 h 38100"/>
                  <a:gd name="connsiteX1" fmla="*/ 9843 w 25400"/>
                  <a:gd name="connsiteY1" fmla="*/ 13652 h 38100"/>
                  <a:gd name="connsiteX2" fmla="*/ 10478 w 25400"/>
                  <a:gd name="connsiteY2" fmla="*/ 12383 h 38100"/>
                  <a:gd name="connsiteX3" fmla="*/ 4763 w 25400"/>
                  <a:gd name="connsiteY3" fmla="*/ 4763 h 38100"/>
                  <a:gd name="connsiteX4" fmla="*/ 9843 w 25400"/>
                  <a:gd name="connsiteY4" fmla="*/ 8573 h 38100"/>
                  <a:gd name="connsiteX5" fmla="*/ 11113 w 25400"/>
                  <a:gd name="connsiteY5" fmla="*/ 10477 h 38100"/>
                  <a:gd name="connsiteX6" fmla="*/ 10478 w 25400"/>
                  <a:gd name="connsiteY6" fmla="*/ 11113 h 38100"/>
                  <a:gd name="connsiteX7" fmla="*/ 12382 w 25400"/>
                  <a:gd name="connsiteY7" fmla="*/ 14923 h 38100"/>
                  <a:gd name="connsiteX8" fmla="*/ 13018 w 25400"/>
                  <a:gd name="connsiteY8" fmla="*/ 14923 h 38100"/>
                  <a:gd name="connsiteX9" fmla="*/ 14288 w 25400"/>
                  <a:gd name="connsiteY9" fmla="*/ 13652 h 38100"/>
                  <a:gd name="connsiteX10" fmla="*/ 14922 w 25400"/>
                  <a:gd name="connsiteY10" fmla="*/ 13652 h 38100"/>
                  <a:gd name="connsiteX11" fmla="*/ 19368 w 25400"/>
                  <a:gd name="connsiteY11" fmla="*/ 18733 h 38100"/>
                  <a:gd name="connsiteX12" fmla="*/ 23813 w 25400"/>
                  <a:gd name="connsiteY12" fmla="*/ 17463 h 38100"/>
                  <a:gd name="connsiteX13" fmla="*/ 25082 w 25400"/>
                  <a:gd name="connsiteY13" fmla="*/ 18098 h 38100"/>
                  <a:gd name="connsiteX14" fmla="*/ 22543 w 25400"/>
                  <a:gd name="connsiteY14" fmla="*/ 24448 h 38100"/>
                  <a:gd name="connsiteX15" fmla="*/ 21907 w 25400"/>
                  <a:gd name="connsiteY15" fmla="*/ 23813 h 38100"/>
                  <a:gd name="connsiteX16" fmla="*/ 21272 w 25400"/>
                  <a:gd name="connsiteY16" fmla="*/ 24448 h 38100"/>
                  <a:gd name="connsiteX17" fmla="*/ 18732 w 25400"/>
                  <a:gd name="connsiteY17" fmla="*/ 26352 h 38100"/>
                  <a:gd name="connsiteX18" fmla="*/ 19368 w 25400"/>
                  <a:gd name="connsiteY18" fmla="*/ 27623 h 38100"/>
                  <a:gd name="connsiteX19" fmla="*/ 17463 w 25400"/>
                  <a:gd name="connsiteY19" fmla="*/ 30163 h 38100"/>
                  <a:gd name="connsiteX20" fmla="*/ 13018 w 25400"/>
                  <a:gd name="connsiteY20" fmla="*/ 34608 h 38100"/>
                  <a:gd name="connsiteX21" fmla="*/ 11113 w 25400"/>
                  <a:gd name="connsiteY21" fmla="*/ 32702 h 38100"/>
                  <a:gd name="connsiteX22" fmla="*/ 12382 w 25400"/>
                  <a:gd name="connsiteY22" fmla="*/ 28893 h 38100"/>
                  <a:gd name="connsiteX23" fmla="*/ 7938 w 25400"/>
                  <a:gd name="connsiteY23" fmla="*/ 25083 h 38100"/>
                  <a:gd name="connsiteX24" fmla="*/ 9843 w 25400"/>
                  <a:gd name="connsiteY24" fmla="*/ 23177 h 38100"/>
                  <a:gd name="connsiteX25" fmla="*/ 11113 w 25400"/>
                  <a:gd name="connsiteY25" fmla="*/ 18098 h 38100"/>
                  <a:gd name="connsiteX26" fmla="*/ 11113 w 25400"/>
                  <a:gd name="connsiteY26" fmla="*/ 16193 h 38100"/>
                  <a:gd name="connsiteX27" fmla="*/ 11113 w 25400"/>
                  <a:gd name="connsiteY27" fmla="*/ 16193 h 38100"/>
                  <a:gd name="connsiteX28" fmla="*/ 11113 w 25400"/>
                  <a:gd name="connsiteY28" fmla="*/ 16193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5400" h="38100">
                    <a:moveTo>
                      <a:pt x="11113" y="16193"/>
                    </a:moveTo>
                    <a:cubicBezTo>
                      <a:pt x="10478" y="14923"/>
                      <a:pt x="9843" y="14923"/>
                      <a:pt x="9843" y="13652"/>
                    </a:cubicBezTo>
                    <a:cubicBezTo>
                      <a:pt x="9843" y="13018"/>
                      <a:pt x="9843" y="13018"/>
                      <a:pt x="10478" y="12383"/>
                    </a:cubicBezTo>
                    <a:cubicBezTo>
                      <a:pt x="7303" y="11748"/>
                      <a:pt x="6032" y="7938"/>
                      <a:pt x="4763" y="4763"/>
                    </a:cubicBezTo>
                    <a:cubicBezTo>
                      <a:pt x="6032" y="6668"/>
                      <a:pt x="8572" y="7302"/>
                      <a:pt x="9843" y="8573"/>
                    </a:cubicBezTo>
                    <a:cubicBezTo>
                      <a:pt x="10478" y="9208"/>
                      <a:pt x="10478" y="10477"/>
                      <a:pt x="11113" y="10477"/>
                    </a:cubicBezTo>
                    <a:cubicBezTo>
                      <a:pt x="11113" y="11113"/>
                      <a:pt x="10478" y="11113"/>
                      <a:pt x="10478" y="11113"/>
                    </a:cubicBezTo>
                    <a:cubicBezTo>
                      <a:pt x="10478" y="11748"/>
                      <a:pt x="11747" y="14288"/>
                      <a:pt x="12382" y="14923"/>
                    </a:cubicBezTo>
                    <a:lnTo>
                      <a:pt x="13018" y="14923"/>
                    </a:lnTo>
                    <a:cubicBezTo>
                      <a:pt x="13018" y="14288"/>
                      <a:pt x="13653" y="13652"/>
                      <a:pt x="14288" y="13652"/>
                    </a:cubicBezTo>
                    <a:cubicBezTo>
                      <a:pt x="14288" y="13652"/>
                      <a:pt x="14922" y="13652"/>
                      <a:pt x="14922" y="13652"/>
                    </a:cubicBezTo>
                    <a:cubicBezTo>
                      <a:pt x="14922" y="16827"/>
                      <a:pt x="16828" y="18733"/>
                      <a:pt x="19368" y="18733"/>
                    </a:cubicBezTo>
                    <a:cubicBezTo>
                      <a:pt x="21907" y="18733"/>
                      <a:pt x="21907" y="17463"/>
                      <a:pt x="23813" y="17463"/>
                    </a:cubicBezTo>
                    <a:cubicBezTo>
                      <a:pt x="24447" y="17463"/>
                      <a:pt x="24447" y="18098"/>
                      <a:pt x="25082" y="18098"/>
                    </a:cubicBezTo>
                    <a:cubicBezTo>
                      <a:pt x="23178" y="20002"/>
                      <a:pt x="23813" y="22543"/>
                      <a:pt x="22543" y="24448"/>
                    </a:cubicBezTo>
                    <a:lnTo>
                      <a:pt x="21907" y="23813"/>
                    </a:lnTo>
                    <a:cubicBezTo>
                      <a:pt x="21907" y="23813"/>
                      <a:pt x="21907" y="24448"/>
                      <a:pt x="21272" y="24448"/>
                    </a:cubicBezTo>
                    <a:cubicBezTo>
                      <a:pt x="20003" y="24448"/>
                      <a:pt x="18732" y="25083"/>
                      <a:pt x="18732" y="26352"/>
                    </a:cubicBezTo>
                    <a:cubicBezTo>
                      <a:pt x="18732" y="26988"/>
                      <a:pt x="19368" y="26988"/>
                      <a:pt x="19368" y="27623"/>
                    </a:cubicBezTo>
                    <a:cubicBezTo>
                      <a:pt x="19368" y="28258"/>
                      <a:pt x="18097" y="29527"/>
                      <a:pt x="17463" y="30163"/>
                    </a:cubicBezTo>
                    <a:cubicBezTo>
                      <a:pt x="16193" y="32068"/>
                      <a:pt x="15557" y="34608"/>
                      <a:pt x="13018" y="34608"/>
                    </a:cubicBezTo>
                    <a:cubicBezTo>
                      <a:pt x="11747" y="34608"/>
                      <a:pt x="11113" y="33973"/>
                      <a:pt x="11113" y="32702"/>
                    </a:cubicBezTo>
                    <a:cubicBezTo>
                      <a:pt x="11113" y="31433"/>
                      <a:pt x="12382" y="30798"/>
                      <a:pt x="12382" y="28893"/>
                    </a:cubicBezTo>
                    <a:cubicBezTo>
                      <a:pt x="12382" y="26352"/>
                      <a:pt x="7938" y="27623"/>
                      <a:pt x="7938" y="25083"/>
                    </a:cubicBezTo>
                    <a:cubicBezTo>
                      <a:pt x="7938" y="23813"/>
                      <a:pt x="9207" y="23813"/>
                      <a:pt x="9843" y="23177"/>
                    </a:cubicBezTo>
                    <a:cubicBezTo>
                      <a:pt x="11113" y="21908"/>
                      <a:pt x="11113" y="20002"/>
                      <a:pt x="11113" y="18098"/>
                    </a:cubicBezTo>
                    <a:cubicBezTo>
                      <a:pt x="11113" y="17463"/>
                      <a:pt x="11113" y="16193"/>
                      <a:pt x="11113" y="16193"/>
                    </a:cubicBezTo>
                    <a:lnTo>
                      <a:pt x="11113" y="16193"/>
                    </a:lnTo>
                    <a:lnTo>
                      <a:pt x="11113" y="1619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09" name="任意多边形: 形状 9908"/>
              <p:cNvSpPr/>
              <p:nvPr>
                <p:custDataLst>
                  <p:tags r:id="rId42"/>
                </p:custDataLst>
              </p:nvPr>
            </p:nvSpPr>
            <p:spPr>
              <a:xfrm>
                <a:off x="9191943" y="2846388"/>
                <a:ext cx="12700" cy="12700"/>
              </a:xfrm>
              <a:custGeom>
                <a:avLst/>
                <a:gdLst>
                  <a:gd name="connsiteX0" fmla="*/ 7938 w 12700"/>
                  <a:gd name="connsiteY0" fmla="*/ 4763 h 12700"/>
                  <a:gd name="connsiteX1" fmla="*/ 9207 w 12700"/>
                  <a:gd name="connsiteY1" fmla="*/ 6033 h 12700"/>
                  <a:gd name="connsiteX2" fmla="*/ 9207 w 12700"/>
                  <a:gd name="connsiteY2" fmla="*/ 7302 h 12700"/>
                  <a:gd name="connsiteX3" fmla="*/ 7302 w 12700"/>
                  <a:gd name="connsiteY3" fmla="*/ 7938 h 12700"/>
                  <a:gd name="connsiteX4" fmla="*/ 4763 w 12700"/>
                  <a:gd name="connsiteY4" fmla="*/ 7302 h 12700"/>
                  <a:gd name="connsiteX5" fmla="*/ 7938 w 12700"/>
                  <a:gd name="connsiteY5" fmla="*/ 476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00" h="12700">
                    <a:moveTo>
                      <a:pt x="7938" y="4763"/>
                    </a:moveTo>
                    <a:cubicBezTo>
                      <a:pt x="8572" y="5398"/>
                      <a:pt x="8572" y="6033"/>
                      <a:pt x="9207" y="6033"/>
                    </a:cubicBezTo>
                    <a:lnTo>
                      <a:pt x="9207" y="7302"/>
                    </a:lnTo>
                    <a:cubicBezTo>
                      <a:pt x="8572" y="7938"/>
                      <a:pt x="8572" y="7938"/>
                      <a:pt x="7302" y="7938"/>
                    </a:cubicBezTo>
                    <a:cubicBezTo>
                      <a:pt x="6032" y="7938"/>
                      <a:pt x="4763" y="7938"/>
                      <a:pt x="4763" y="7302"/>
                    </a:cubicBezTo>
                    <a:cubicBezTo>
                      <a:pt x="5397" y="5398"/>
                      <a:pt x="7302" y="5398"/>
                      <a:pt x="793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10" name="任意多边形: 形状 9909"/>
              <p:cNvSpPr/>
              <p:nvPr>
                <p:custDataLst>
                  <p:tags r:id="rId43"/>
                </p:custDataLst>
              </p:nvPr>
            </p:nvSpPr>
            <p:spPr>
              <a:xfrm>
                <a:off x="9197657" y="2842577"/>
                <a:ext cx="12700" cy="12700"/>
              </a:xfrm>
              <a:custGeom>
                <a:avLst/>
                <a:gdLst>
                  <a:gd name="connsiteX0" fmla="*/ 8573 w 12700"/>
                  <a:gd name="connsiteY0" fmla="*/ 4763 h 12700"/>
                  <a:gd name="connsiteX1" fmla="*/ 8573 w 12700"/>
                  <a:gd name="connsiteY1" fmla="*/ 6033 h 12700"/>
                  <a:gd name="connsiteX2" fmla="*/ 5398 w 12700"/>
                  <a:gd name="connsiteY2" fmla="*/ 7938 h 12700"/>
                  <a:gd name="connsiteX3" fmla="*/ 4763 w 12700"/>
                  <a:gd name="connsiteY3" fmla="*/ 6668 h 12700"/>
                  <a:gd name="connsiteX4" fmla="*/ 8573 w 12700"/>
                  <a:gd name="connsiteY4" fmla="*/ 476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12700">
                    <a:moveTo>
                      <a:pt x="8573" y="4763"/>
                    </a:moveTo>
                    <a:cubicBezTo>
                      <a:pt x="8573" y="5398"/>
                      <a:pt x="8573" y="5398"/>
                      <a:pt x="8573" y="6033"/>
                    </a:cubicBezTo>
                    <a:cubicBezTo>
                      <a:pt x="7303" y="6668"/>
                      <a:pt x="6668" y="7938"/>
                      <a:pt x="5398" y="7938"/>
                    </a:cubicBezTo>
                    <a:cubicBezTo>
                      <a:pt x="4763" y="7938"/>
                      <a:pt x="4763" y="7302"/>
                      <a:pt x="4763" y="6668"/>
                    </a:cubicBezTo>
                    <a:cubicBezTo>
                      <a:pt x="4763" y="5398"/>
                      <a:pt x="7938" y="4763"/>
                      <a:pt x="8573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11" name="任意多边形: 形状 9910"/>
              <p:cNvSpPr/>
              <p:nvPr>
                <p:custDataLst>
                  <p:tags r:id="rId44"/>
                </p:custDataLst>
              </p:nvPr>
            </p:nvSpPr>
            <p:spPr>
              <a:xfrm>
                <a:off x="8993822" y="2747963"/>
                <a:ext cx="25400" cy="19050"/>
              </a:xfrm>
              <a:custGeom>
                <a:avLst/>
                <a:gdLst>
                  <a:gd name="connsiteX0" fmla="*/ 20003 w 25400"/>
                  <a:gd name="connsiteY0" fmla="*/ 15558 h 19050"/>
                  <a:gd name="connsiteX1" fmla="*/ 19368 w 25400"/>
                  <a:gd name="connsiteY1" fmla="*/ 14923 h 19050"/>
                  <a:gd name="connsiteX2" fmla="*/ 18097 w 25400"/>
                  <a:gd name="connsiteY2" fmla="*/ 16192 h 19050"/>
                  <a:gd name="connsiteX3" fmla="*/ 19368 w 25400"/>
                  <a:gd name="connsiteY3" fmla="*/ 18733 h 19050"/>
                  <a:gd name="connsiteX4" fmla="*/ 18097 w 25400"/>
                  <a:gd name="connsiteY4" fmla="*/ 20002 h 19050"/>
                  <a:gd name="connsiteX5" fmla="*/ 17463 w 25400"/>
                  <a:gd name="connsiteY5" fmla="*/ 19367 h 19050"/>
                  <a:gd name="connsiteX6" fmla="*/ 16193 w 25400"/>
                  <a:gd name="connsiteY6" fmla="*/ 19367 h 19050"/>
                  <a:gd name="connsiteX7" fmla="*/ 13018 w 25400"/>
                  <a:gd name="connsiteY7" fmla="*/ 15558 h 19050"/>
                  <a:gd name="connsiteX8" fmla="*/ 13653 w 25400"/>
                  <a:gd name="connsiteY8" fmla="*/ 14288 h 19050"/>
                  <a:gd name="connsiteX9" fmla="*/ 13018 w 25400"/>
                  <a:gd name="connsiteY9" fmla="*/ 13017 h 19050"/>
                  <a:gd name="connsiteX10" fmla="*/ 11113 w 25400"/>
                  <a:gd name="connsiteY10" fmla="*/ 13017 h 19050"/>
                  <a:gd name="connsiteX11" fmla="*/ 11113 w 25400"/>
                  <a:gd name="connsiteY11" fmla="*/ 14288 h 19050"/>
                  <a:gd name="connsiteX12" fmla="*/ 9843 w 25400"/>
                  <a:gd name="connsiteY12" fmla="*/ 13652 h 19050"/>
                  <a:gd name="connsiteX13" fmla="*/ 9208 w 25400"/>
                  <a:gd name="connsiteY13" fmla="*/ 14288 h 19050"/>
                  <a:gd name="connsiteX14" fmla="*/ 7938 w 25400"/>
                  <a:gd name="connsiteY14" fmla="*/ 13017 h 19050"/>
                  <a:gd name="connsiteX15" fmla="*/ 5397 w 25400"/>
                  <a:gd name="connsiteY15" fmla="*/ 17463 h 19050"/>
                  <a:gd name="connsiteX16" fmla="*/ 5397 w 25400"/>
                  <a:gd name="connsiteY16" fmla="*/ 14923 h 19050"/>
                  <a:gd name="connsiteX17" fmla="*/ 4763 w 25400"/>
                  <a:gd name="connsiteY17" fmla="*/ 13652 h 19050"/>
                  <a:gd name="connsiteX18" fmla="*/ 5397 w 25400"/>
                  <a:gd name="connsiteY18" fmla="*/ 11113 h 19050"/>
                  <a:gd name="connsiteX19" fmla="*/ 9208 w 25400"/>
                  <a:gd name="connsiteY19" fmla="*/ 8573 h 19050"/>
                  <a:gd name="connsiteX20" fmla="*/ 11113 w 25400"/>
                  <a:gd name="connsiteY20" fmla="*/ 10477 h 19050"/>
                  <a:gd name="connsiteX21" fmla="*/ 11747 w 25400"/>
                  <a:gd name="connsiteY21" fmla="*/ 10477 h 19050"/>
                  <a:gd name="connsiteX22" fmla="*/ 13018 w 25400"/>
                  <a:gd name="connsiteY22" fmla="*/ 9208 h 19050"/>
                  <a:gd name="connsiteX23" fmla="*/ 15558 w 25400"/>
                  <a:gd name="connsiteY23" fmla="*/ 7302 h 19050"/>
                  <a:gd name="connsiteX24" fmla="*/ 16193 w 25400"/>
                  <a:gd name="connsiteY24" fmla="*/ 4763 h 19050"/>
                  <a:gd name="connsiteX25" fmla="*/ 18097 w 25400"/>
                  <a:gd name="connsiteY25" fmla="*/ 6033 h 19050"/>
                  <a:gd name="connsiteX26" fmla="*/ 20638 w 25400"/>
                  <a:gd name="connsiteY26" fmla="*/ 14288 h 19050"/>
                  <a:gd name="connsiteX27" fmla="*/ 19368 w 25400"/>
                  <a:gd name="connsiteY27" fmla="*/ 18098 h 19050"/>
                  <a:gd name="connsiteX28" fmla="*/ 20003 w 25400"/>
                  <a:gd name="connsiteY28" fmla="*/ 15558 h 19050"/>
                  <a:gd name="connsiteX29" fmla="*/ 20003 w 25400"/>
                  <a:gd name="connsiteY29" fmla="*/ 1555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5400" h="19050">
                    <a:moveTo>
                      <a:pt x="20003" y="15558"/>
                    </a:moveTo>
                    <a:cubicBezTo>
                      <a:pt x="20003" y="14923"/>
                      <a:pt x="19368" y="14923"/>
                      <a:pt x="19368" y="14923"/>
                    </a:cubicBezTo>
                    <a:cubicBezTo>
                      <a:pt x="18733" y="15558"/>
                      <a:pt x="18097" y="15558"/>
                      <a:pt x="18097" y="16192"/>
                    </a:cubicBezTo>
                    <a:cubicBezTo>
                      <a:pt x="18097" y="16827"/>
                      <a:pt x="19368" y="17463"/>
                      <a:pt x="19368" y="18733"/>
                    </a:cubicBezTo>
                    <a:cubicBezTo>
                      <a:pt x="19368" y="19367"/>
                      <a:pt x="18733" y="20002"/>
                      <a:pt x="18097" y="20002"/>
                    </a:cubicBezTo>
                    <a:cubicBezTo>
                      <a:pt x="17463" y="20002"/>
                      <a:pt x="17463" y="19367"/>
                      <a:pt x="17463" y="19367"/>
                    </a:cubicBezTo>
                    <a:cubicBezTo>
                      <a:pt x="16828" y="19367"/>
                      <a:pt x="16828" y="19367"/>
                      <a:pt x="16193" y="19367"/>
                    </a:cubicBezTo>
                    <a:cubicBezTo>
                      <a:pt x="14288" y="19367"/>
                      <a:pt x="13018" y="17463"/>
                      <a:pt x="13018" y="15558"/>
                    </a:cubicBezTo>
                    <a:cubicBezTo>
                      <a:pt x="13018" y="14923"/>
                      <a:pt x="13018" y="14288"/>
                      <a:pt x="13653" y="14288"/>
                    </a:cubicBezTo>
                    <a:cubicBezTo>
                      <a:pt x="13653" y="13652"/>
                      <a:pt x="13018" y="13652"/>
                      <a:pt x="13018" y="13017"/>
                    </a:cubicBezTo>
                    <a:lnTo>
                      <a:pt x="11113" y="13017"/>
                    </a:lnTo>
                    <a:cubicBezTo>
                      <a:pt x="11113" y="13652"/>
                      <a:pt x="11113" y="13652"/>
                      <a:pt x="11113" y="14288"/>
                    </a:cubicBezTo>
                    <a:cubicBezTo>
                      <a:pt x="10478" y="14288"/>
                      <a:pt x="10478" y="13652"/>
                      <a:pt x="9843" y="13652"/>
                    </a:cubicBezTo>
                    <a:cubicBezTo>
                      <a:pt x="9843" y="13652"/>
                      <a:pt x="9843" y="14288"/>
                      <a:pt x="9208" y="14288"/>
                    </a:cubicBezTo>
                    <a:cubicBezTo>
                      <a:pt x="8572" y="14288"/>
                      <a:pt x="7938" y="13017"/>
                      <a:pt x="7938" y="13017"/>
                    </a:cubicBezTo>
                    <a:cubicBezTo>
                      <a:pt x="6668" y="14288"/>
                      <a:pt x="6668" y="17463"/>
                      <a:pt x="5397" y="17463"/>
                    </a:cubicBezTo>
                    <a:cubicBezTo>
                      <a:pt x="4763" y="17463"/>
                      <a:pt x="5397" y="15558"/>
                      <a:pt x="5397" y="14923"/>
                    </a:cubicBezTo>
                    <a:cubicBezTo>
                      <a:pt x="5397" y="14288"/>
                      <a:pt x="4763" y="14288"/>
                      <a:pt x="4763" y="13652"/>
                    </a:cubicBezTo>
                    <a:cubicBezTo>
                      <a:pt x="4763" y="12383"/>
                      <a:pt x="5397" y="11748"/>
                      <a:pt x="5397" y="11113"/>
                    </a:cubicBezTo>
                    <a:cubicBezTo>
                      <a:pt x="7938" y="11113"/>
                      <a:pt x="7303" y="8573"/>
                      <a:pt x="9208" y="8573"/>
                    </a:cubicBezTo>
                    <a:cubicBezTo>
                      <a:pt x="10478" y="8573"/>
                      <a:pt x="10478" y="10477"/>
                      <a:pt x="11113" y="10477"/>
                    </a:cubicBezTo>
                    <a:cubicBezTo>
                      <a:pt x="11113" y="10477"/>
                      <a:pt x="11747" y="10477"/>
                      <a:pt x="11747" y="10477"/>
                    </a:cubicBezTo>
                    <a:cubicBezTo>
                      <a:pt x="11747" y="9842"/>
                      <a:pt x="12383" y="9208"/>
                      <a:pt x="13018" y="9208"/>
                    </a:cubicBezTo>
                    <a:cubicBezTo>
                      <a:pt x="13018" y="7938"/>
                      <a:pt x="14922" y="7938"/>
                      <a:pt x="15558" y="7302"/>
                    </a:cubicBezTo>
                    <a:cubicBezTo>
                      <a:pt x="16193" y="6667"/>
                      <a:pt x="15558" y="4763"/>
                      <a:pt x="16193" y="4763"/>
                    </a:cubicBezTo>
                    <a:cubicBezTo>
                      <a:pt x="16828" y="4763"/>
                      <a:pt x="17463" y="5398"/>
                      <a:pt x="18097" y="6033"/>
                    </a:cubicBezTo>
                    <a:cubicBezTo>
                      <a:pt x="18733" y="6667"/>
                      <a:pt x="20638" y="13652"/>
                      <a:pt x="20638" y="14288"/>
                    </a:cubicBezTo>
                    <a:cubicBezTo>
                      <a:pt x="20638" y="15558"/>
                      <a:pt x="19368" y="16192"/>
                      <a:pt x="19368" y="18098"/>
                    </a:cubicBezTo>
                    <a:cubicBezTo>
                      <a:pt x="21272" y="18098"/>
                      <a:pt x="20003" y="15558"/>
                      <a:pt x="20003" y="15558"/>
                    </a:cubicBezTo>
                    <a:lnTo>
                      <a:pt x="20003" y="155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12" name="任意多边形: 形状 9911"/>
              <p:cNvSpPr/>
              <p:nvPr>
                <p:custDataLst>
                  <p:tags r:id="rId45"/>
                </p:custDataLst>
              </p:nvPr>
            </p:nvSpPr>
            <p:spPr>
              <a:xfrm>
                <a:off x="8980488" y="2744152"/>
                <a:ext cx="12700" cy="12700"/>
              </a:xfrm>
              <a:custGeom>
                <a:avLst/>
                <a:gdLst>
                  <a:gd name="connsiteX0" fmla="*/ 5397 w 12700"/>
                  <a:gd name="connsiteY0" fmla="*/ 13018 h 12700"/>
                  <a:gd name="connsiteX1" fmla="*/ 4763 w 12700"/>
                  <a:gd name="connsiteY1" fmla="*/ 13018 h 12700"/>
                  <a:gd name="connsiteX2" fmla="*/ 11113 w 12700"/>
                  <a:gd name="connsiteY2" fmla="*/ 6033 h 12700"/>
                  <a:gd name="connsiteX3" fmla="*/ 11747 w 12700"/>
                  <a:gd name="connsiteY3" fmla="*/ 4763 h 12700"/>
                  <a:gd name="connsiteX4" fmla="*/ 13018 w 12700"/>
                  <a:gd name="connsiteY4" fmla="*/ 6668 h 12700"/>
                  <a:gd name="connsiteX5" fmla="*/ 11747 w 12700"/>
                  <a:gd name="connsiteY5" fmla="*/ 7302 h 12700"/>
                  <a:gd name="connsiteX6" fmla="*/ 9843 w 12700"/>
                  <a:gd name="connsiteY6" fmla="*/ 8573 h 12700"/>
                  <a:gd name="connsiteX7" fmla="*/ 5397 w 12700"/>
                  <a:gd name="connsiteY7" fmla="*/ 1301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00" h="12700">
                    <a:moveTo>
                      <a:pt x="5397" y="13018"/>
                    </a:moveTo>
                    <a:lnTo>
                      <a:pt x="4763" y="13018"/>
                    </a:lnTo>
                    <a:cubicBezTo>
                      <a:pt x="6032" y="9843"/>
                      <a:pt x="9843" y="8573"/>
                      <a:pt x="11113" y="6033"/>
                    </a:cubicBezTo>
                    <a:cubicBezTo>
                      <a:pt x="11113" y="5398"/>
                      <a:pt x="11113" y="4763"/>
                      <a:pt x="11747" y="4763"/>
                    </a:cubicBezTo>
                    <a:cubicBezTo>
                      <a:pt x="11747" y="6033"/>
                      <a:pt x="12382" y="6033"/>
                      <a:pt x="13018" y="6668"/>
                    </a:cubicBezTo>
                    <a:cubicBezTo>
                      <a:pt x="12382" y="7302"/>
                      <a:pt x="12382" y="7302"/>
                      <a:pt x="11747" y="7302"/>
                    </a:cubicBezTo>
                    <a:cubicBezTo>
                      <a:pt x="11747" y="8573"/>
                      <a:pt x="10478" y="8573"/>
                      <a:pt x="9843" y="8573"/>
                    </a:cubicBezTo>
                    <a:cubicBezTo>
                      <a:pt x="9207" y="11113"/>
                      <a:pt x="7303" y="12383"/>
                      <a:pt x="5397" y="130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13" name="任意多边形: 形状 9912"/>
              <p:cNvSpPr/>
              <p:nvPr>
                <p:custDataLst>
                  <p:tags r:id="rId46"/>
                </p:custDataLst>
              </p:nvPr>
            </p:nvSpPr>
            <p:spPr>
              <a:xfrm>
                <a:off x="8985568" y="2716848"/>
                <a:ext cx="19050" cy="25400"/>
              </a:xfrm>
              <a:custGeom>
                <a:avLst/>
                <a:gdLst>
                  <a:gd name="connsiteX0" fmla="*/ 6667 w 19050"/>
                  <a:gd name="connsiteY0" fmla="*/ 13652 h 25400"/>
                  <a:gd name="connsiteX1" fmla="*/ 7302 w 19050"/>
                  <a:gd name="connsiteY1" fmla="*/ 10477 h 25400"/>
                  <a:gd name="connsiteX2" fmla="*/ 6667 w 19050"/>
                  <a:gd name="connsiteY2" fmla="*/ 6667 h 25400"/>
                  <a:gd name="connsiteX3" fmla="*/ 7938 w 19050"/>
                  <a:gd name="connsiteY3" fmla="*/ 4763 h 25400"/>
                  <a:gd name="connsiteX4" fmla="*/ 9842 w 19050"/>
                  <a:gd name="connsiteY4" fmla="*/ 6667 h 25400"/>
                  <a:gd name="connsiteX5" fmla="*/ 11113 w 19050"/>
                  <a:gd name="connsiteY5" fmla="*/ 5398 h 25400"/>
                  <a:gd name="connsiteX6" fmla="*/ 11113 w 19050"/>
                  <a:gd name="connsiteY6" fmla="*/ 6032 h 25400"/>
                  <a:gd name="connsiteX7" fmla="*/ 11113 w 19050"/>
                  <a:gd name="connsiteY7" fmla="*/ 6667 h 25400"/>
                  <a:gd name="connsiteX8" fmla="*/ 12382 w 19050"/>
                  <a:gd name="connsiteY8" fmla="*/ 11748 h 25400"/>
                  <a:gd name="connsiteX9" fmla="*/ 10477 w 19050"/>
                  <a:gd name="connsiteY9" fmla="*/ 16827 h 25400"/>
                  <a:gd name="connsiteX10" fmla="*/ 13017 w 19050"/>
                  <a:gd name="connsiteY10" fmla="*/ 21907 h 25400"/>
                  <a:gd name="connsiteX11" fmla="*/ 13017 w 19050"/>
                  <a:gd name="connsiteY11" fmla="*/ 21273 h 25400"/>
                  <a:gd name="connsiteX12" fmla="*/ 14288 w 19050"/>
                  <a:gd name="connsiteY12" fmla="*/ 20638 h 25400"/>
                  <a:gd name="connsiteX13" fmla="*/ 16827 w 19050"/>
                  <a:gd name="connsiteY13" fmla="*/ 23177 h 25400"/>
                  <a:gd name="connsiteX14" fmla="*/ 18097 w 19050"/>
                  <a:gd name="connsiteY14" fmla="*/ 22542 h 25400"/>
                  <a:gd name="connsiteX15" fmla="*/ 18732 w 19050"/>
                  <a:gd name="connsiteY15" fmla="*/ 22542 h 25400"/>
                  <a:gd name="connsiteX16" fmla="*/ 18097 w 19050"/>
                  <a:gd name="connsiteY16" fmla="*/ 23813 h 25400"/>
                  <a:gd name="connsiteX17" fmla="*/ 18732 w 19050"/>
                  <a:gd name="connsiteY17" fmla="*/ 23813 h 25400"/>
                  <a:gd name="connsiteX18" fmla="*/ 20002 w 19050"/>
                  <a:gd name="connsiteY18" fmla="*/ 25082 h 25400"/>
                  <a:gd name="connsiteX19" fmla="*/ 20002 w 19050"/>
                  <a:gd name="connsiteY19" fmla="*/ 25717 h 25400"/>
                  <a:gd name="connsiteX20" fmla="*/ 19367 w 19050"/>
                  <a:gd name="connsiteY20" fmla="*/ 26352 h 25400"/>
                  <a:gd name="connsiteX21" fmla="*/ 18732 w 19050"/>
                  <a:gd name="connsiteY21" fmla="*/ 25717 h 25400"/>
                  <a:gd name="connsiteX22" fmla="*/ 14922 w 19050"/>
                  <a:gd name="connsiteY22" fmla="*/ 22542 h 25400"/>
                  <a:gd name="connsiteX23" fmla="*/ 14922 w 19050"/>
                  <a:gd name="connsiteY23" fmla="*/ 24448 h 25400"/>
                  <a:gd name="connsiteX24" fmla="*/ 11747 w 19050"/>
                  <a:gd name="connsiteY24" fmla="*/ 21907 h 25400"/>
                  <a:gd name="connsiteX25" fmla="*/ 9842 w 19050"/>
                  <a:gd name="connsiteY25" fmla="*/ 22542 h 25400"/>
                  <a:gd name="connsiteX26" fmla="*/ 7938 w 19050"/>
                  <a:gd name="connsiteY26" fmla="*/ 21273 h 25400"/>
                  <a:gd name="connsiteX27" fmla="*/ 8572 w 19050"/>
                  <a:gd name="connsiteY27" fmla="*/ 20002 h 25400"/>
                  <a:gd name="connsiteX28" fmla="*/ 8572 w 19050"/>
                  <a:gd name="connsiteY28" fmla="*/ 18732 h 25400"/>
                  <a:gd name="connsiteX29" fmla="*/ 7938 w 19050"/>
                  <a:gd name="connsiteY29" fmla="*/ 18732 h 25400"/>
                  <a:gd name="connsiteX30" fmla="*/ 7302 w 19050"/>
                  <a:gd name="connsiteY30" fmla="*/ 19367 h 25400"/>
                  <a:gd name="connsiteX31" fmla="*/ 4763 w 19050"/>
                  <a:gd name="connsiteY31" fmla="*/ 17463 h 25400"/>
                  <a:gd name="connsiteX32" fmla="*/ 6667 w 19050"/>
                  <a:gd name="connsiteY32" fmla="*/ 13652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9050" h="25400">
                    <a:moveTo>
                      <a:pt x="6667" y="13652"/>
                    </a:moveTo>
                    <a:cubicBezTo>
                      <a:pt x="7302" y="13017"/>
                      <a:pt x="7302" y="11113"/>
                      <a:pt x="7302" y="10477"/>
                    </a:cubicBezTo>
                    <a:cubicBezTo>
                      <a:pt x="7302" y="9207"/>
                      <a:pt x="6667" y="8573"/>
                      <a:pt x="6667" y="6667"/>
                    </a:cubicBezTo>
                    <a:cubicBezTo>
                      <a:pt x="6667" y="5398"/>
                      <a:pt x="6667" y="4763"/>
                      <a:pt x="7938" y="4763"/>
                    </a:cubicBezTo>
                    <a:cubicBezTo>
                      <a:pt x="9207" y="4763"/>
                      <a:pt x="9207" y="6667"/>
                      <a:pt x="9842" y="6667"/>
                    </a:cubicBezTo>
                    <a:cubicBezTo>
                      <a:pt x="10477" y="6667"/>
                      <a:pt x="11113" y="6032"/>
                      <a:pt x="11113" y="5398"/>
                    </a:cubicBezTo>
                    <a:cubicBezTo>
                      <a:pt x="11113" y="5398"/>
                      <a:pt x="11113" y="6032"/>
                      <a:pt x="11113" y="6032"/>
                    </a:cubicBezTo>
                    <a:cubicBezTo>
                      <a:pt x="11113" y="6032"/>
                      <a:pt x="11113" y="6667"/>
                      <a:pt x="11113" y="6667"/>
                    </a:cubicBezTo>
                    <a:cubicBezTo>
                      <a:pt x="11113" y="7938"/>
                      <a:pt x="12382" y="9842"/>
                      <a:pt x="12382" y="11748"/>
                    </a:cubicBezTo>
                    <a:cubicBezTo>
                      <a:pt x="12382" y="14288"/>
                      <a:pt x="10477" y="14288"/>
                      <a:pt x="10477" y="16827"/>
                    </a:cubicBezTo>
                    <a:cubicBezTo>
                      <a:pt x="10477" y="18732"/>
                      <a:pt x="11747" y="21273"/>
                      <a:pt x="13017" y="21907"/>
                    </a:cubicBezTo>
                    <a:cubicBezTo>
                      <a:pt x="13017" y="21907"/>
                      <a:pt x="13017" y="21273"/>
                      <a:pt x="13017" y="21273"/>
                    </a:cubicBezTo>
                    <a:cubicBezTo>
                      <a:pt x="13017" y="20638"/>
                      <a:pt x="13652" y="20638"/>
                      <a:pt x="14288" y="20638"/>
                    </a:cubicBezTo>
                    <a:cubicBezTo>
                      <a:pt x="15557" y="20638"/>
                      <a:pt x="16192" y="23177"/>
                      <a:pt x="16827" y="23177"/>
                    </a:cubicBezTo>
                    <a:cubicBezTo>
                      <a:pt x="17463" y="23177"/>
                      <a:pt x="17463" y="22542"/>
                      <a:pt x="18097" y="22542"/>
                    </a:cubicBezTo>
                    <a:cubicBezTo>
                      <a:pt x="18097" y="22542"/>
                      <a:pt x="18732" y="22542"/>
                      <a:pt x="18732" y="22542"/>
                    </a:cubicBezTo>
                    <a:cubicBezTo>
                      <a:pt x="18732" y="23177"/>
                      <a:pt x="18097" y="23177"/>
                      <a:pt x="18097" y="23813"/>
                    </a:cubicBezTo>
                    <a:cubicBezTo>
                      <a:pt x="18097" y="23813"/>
                      <a:pt x="18732" y="23813"/>
                      <a:pt x="18732" y="23813"/>
                    </a:cubicBezTo>
                    <a:cubicBezTo>
                      <a:pt x="18732" y="24448"/>
                      <a:pt x="19367" y="25082"/>
                      <a:pt x="20002" y="25082"/>
                    </a:cubicBezTo>
                    <a:cubicBezTo>
                      <a:pt x="20002" y="25717"/>
                      <a:pt x="20002" y="25717"/>
                      <a:pt x="20002" y="25717"/>
                    </a:cubicBezTo>
                    <a:cubicBezTo>
                      <a:pt x="20002" y="25717"/>
                      <a:pt x="20002" y="26352"/>
                      <a:pt x="19367" y="26352"/>
                    </a:cubicBezTo>
                    <a:cubicBezTo>
                      <a:pt x="18732" y="26352"/>
                      <a:pt x="18732" y="25717"/>
                      <a:pt x="18732" y="25717"/>
                    </a:cubicBezTo>
                    <a:cubicBezTo>
                      <a:pt x="18097" y="24448"/>
                      <a:pt x="15557" y="23177"/>
                      <a:pt x="14922" y="22542"/>
                    </a:cubicBezTo>
                    <a:cubicBezTo>
                      <a:pt x="14288" y="23177"/>
                      <a:pt x="14922" y="23813"/>
                      <a:pt x="14922" y="24448"/>
                    </a:cubicBezTo>
                    <a:cubicBezTo>
                      <a:pt x="13017" y="24448"/>
                      <a:pt x="13017" y="21907"/>
                      <a:pt x="11747" y="21907"/>
                    </a:cubicBezTo>
                    <a:cubicBezTo>
                      <a:pt x="11113" y="21907"/>
                      <a:pt x="10477" y="22542"/>
                      <a:pt x="9842" y="22542"/>
                    </a:cubicBezTo>
                    <a:cubicBezTo>
                      <a:pt x="9207" y="22542"/>
                      <a:pt x="7938" y="21273"/>
                      <a:pt x="7938" y="21273"/>
                    </a:cubicBezTo>
                    <a:cubicBezTo>
                      <a:pt x="7938" y="20638"/>
                      <a:pt x="8572" y="20002"/>
                      <a:pt x="8572" y="20002"/>
                    </a:cubicBezTo>
                    <a:lnTo>
                      <a:pt x="8572" y="18732"/>
                    </a:lnTo>
                    <a:lnTo>
                      <a:pt x="7938" y="18732"/>
                    </a:lnTo>
                    <a:cubicBezTo>
                      <a:pt x="7938" y="19367"/>
                      <a:pt x="7302" y="19367"/>
                      <a:pt x="7302" y="19367"/>
                    </a:cubicBezTo>
                    <a:cubicBezTo>
                      <a:pt x="6667" y="19367"/>
                      <a:pt x="4763" y="18098"/>
                      <a:pt x="4763" y="17463"/>
                    </a:cubicBezTo>
                    <a:cubicBezTo>
                      <a:pt x="6032" y="15557"/>
                      <a:pt x="6032" y="13017"/>
                      <a:pt x="6667" y="1365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14" name="任意多边形: 形状 9913"/>
              <p:cNvSpPr/>
              <p:nvPr>
                <p:custDataLst>
                  <p:tags r:id="rId47"/>
                </p:custDataLst>
              </p:nvPr>
            </p:nvSpPr>
            <p:spPr>
              <a:xfrm>
                <a:off x="9002078" y="2738438"/>
                <a:ext cx="12700" cy="12700"/>
              </a:xfrm>
              <a:custGeom>
                <a:avLst/>
                <a:gdLst>
                  <a:gd name="connsiteX0" fmla="*/ 9842 w 12700"/>
                  <a:gd name="connsiteY0" fmla="*/ 10477 h 12700"/>
                  <a:gd name="connsiteX1" fmla="*/ 7938 w 12700"/>
                  <a:gd name="connsiteY1" fmla="*/ 10477 h 12700"/>
                  <a:gd name="connsiteX2" fmla="*/ 9207 w 12700"/>
                  <a:gd name="connsiteY2" fmla="*/ 12383 h 12700"/>
                  <a:gd name="connsiteX3" fmla="*/ 9207 w 12700"/>
                  <a:gd name="connsiteY3" fmla="*/ 13017 h 12700"/>
                  <a:gd name="connsiteX4" fmla="*/ 7938 w 12700"/>
                  <a:gd name="connsiteY4" fmla="*/ 13017 h 12700"/>
                  <a:gd name="connsiteX5" fmla="*/ 7303 w 12700"/>
                  <a:gd name="connsiteY5" fmla="*/ 11748 h 12700"/>
                  <a:gd name="connsiteX6" fmla="*/ 7303 w 12700"/>
                  <a:gd name="connsiteY6" fmla="*/ 11113 h 12700"/>
                  <a:gd name="connsiteX7" fmla="*/ 5397 w 12700"/>
                  <a:gd name="connsiteY7" fmla="*/ 9842 h 12700"/>
                  <a:gd name="connsiteX8" fmla="*/ 5397 w 12700"/>
                  <a:gd name="connsiteY8" fmla="*/ 9208 h 12700"/>
                  <a:gd name="connsiteX9" fmla="*/ 6667 w 12700"/>
                  <a:gd name="connsiteY9" fmla="*/ 9208 h 12700"/>
                  <a:gd name="connsiteX10" fmla="*/ 7303 w 12700"/>
                  <a:gd name="connsiteY10" fmla="*/ 8573 h 12700"/>
                  <a:gd name="connsiteX11" fmla="*/ 4763 w 12700"/>
                  <a:gd name="connsiteY11" fmla="*/ 5398 h 12700"/>
                  <a:gd name="connsiteX12" fmla="*/ 6032 w 12700"/>
                  <a:gd name="connsiteY12" fmla="*/ 4763 h 12700"/>
                  <a:gd name="connsiteX13" fmla="*/ 8572 w 12700"/>
                  <a:gd name="connsiteY13" fmla="*/ 5398 h 12700"/>
                  <a:gd name="connsiteX14" fmla="*/ 8572 w 12700"/>
                  <a:gd name="connsiteY14" fmla="*/ 6667 h 12700"/>
                  <a:gd name="connsiteX15" fmla="*/ 9207 w 12700"/>
                  <a:gd name="connsiteY15" fmla="*/ 6667 h 12700"/>
                  <a:gd name="connsiteX16" fmla="*/ 9207 w 12700"/>
                  <a:gd name="connsiteY16" fmla="*/ 8573 h 12700"/>
                  <a:gd name="connsiteX17" fmla="*/ 9842 w 12700"/>
                  <a:gd name="connsiteY17" fmla="*/ 9842 h 12700"/>
                  <a:gd name="connsiteX18" fmla="*/ 9842 w 12700"/>
                  <a:gd name="connsiteY18" fmla="*/ 10477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700" h="12700">
                    <a:moveTo>
                      <a:pt x="9842" y="10477"/>
                    </a:moveTo>
                    <a:lnTo>
                      <a:pt x="7938" y="10477"/>
                    </a:lnTo>
                    <a:cubicBezTo>
                      <a:pt x="7938" y="11113"/>
                      <a:pt x="8572" y="12383"/>
                      <a:pt x="9207" y="12383"/>
                    </a:cubicBezTo>
                    <a:lnTo>
                      <a:pt x="9207" y="13017"/>
                    </a:lnTo>
                    <a:cubicBezTo>
                      <a:pt x="8572" y="13017"/>
                      <a:pt x="8572" y="13017"/>
                      <a:pt x="7938" y="13017"/>
                    </a:cubicBezTo>
                    <a:cubicBezTo>
                      <a:pt x="7303" y="13017"/>
                      <a:pt x="6667" y="12383"/>
                      <a:pt x="7303" y="11748"/>
                    </a:cubicBezTo>
                    <a:lnTo>
                      <a:pt x="7303" y="11113"/>
                    </a:lnTo>
                    <a:cubicBezTo>
                      <a:pt x="6667" y="11113"/>
                      <a:pt x="5397" y="9842"/>
                      <a:pt x="5397" y="9842"/>
                    </a:cubicBezTo>
                    <a:lnTo>
                      <a:pt x="5397" y="9208"/>
                    </a:lnTo>
                    <a:cubicBezTo>
                      <a:pt x="6032" y="9208"/>
                      <a:pt x="6667" y="9208"/>
                      <a:pt x="6667" y="9208"/>
                    </a:cubicBezTo>
                    <a:cubicBezTo>
                      <a:pt x="6667" y="9208"/>
                      <a:pt x="7303" y="8573"/>
                      <a:pt x="7303" y="8573"/>
                    </a:cubicBezTo>
                    <a:cubicBezTo>
                      <a:pt x="7303" y="7302"/>
                      <a:pt x="4763" y="6033"/>
                      <a:pt x="4763" y="5398"/>
                    </a:cubicBezTo>
                    <a:cubicBezTo>
                      <a:pt x="5397" y="5398"/>
                      <a:pt x="5397" y="4763"/>
                      <a:pt x="6032" y="4763"/>
                    </a:cubicBezTo>
                    <a:cubicBezTo>
                      <a:pt x="6667" y="4763"/>
                      <a:pt x="7938" y="5398"/>
                      <a:pt x="8572" y="5398"/>
                    </a:cubicBezTo>
                    <a:cubicBezTo>
                      <a:pt x="8572" y="6033"/>
                      <a:pt x="8572" y="6033"/>
                      <a:pt x="8572" y="6667"/>
                    </a:cubicBezTo>
                    <a:cubicBezTo>
                      <a:pt x="8572" y="6667"/>
                      <a:pt x="9207" y="6667"/>
                      <a:pt x="9207" y="6667"/>
                    </a:cubicBezTo>
                    <a:cubicBezTo>
                      <a:pt x="9207" y="7302"/>
                      <a:pt x="9207" y="8573"/>
                      <a:pt x="9207" y="8573"/>
                    </a:cubicBezTo>
                    <a:cubicBezTo>
                      <a:pt x="9207" y="8573"/>
                      <a:pt x="9842" y="9842"/>
                      <a:pt x="9842" y="9842"/>
                    </a:cubicBezTo>
                    <a:cubicBezTo>
                      <a:pt x="10478" y="9842"/>
                      <a:pt x="9842" y="10477"/>
                      <a:pt x="9842" y="10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15" name="任意多边形: 形状 9914"/>
              <p:cNvSpPr/>
              <p:nvPr>
                <p:custDataLst>
                  <p:tags r:id="rId48"/>
                </p:custDataLst>
              </p:nvPr>
            </p:nvSpPr>
            <p:spPr>
              <a:xfrm>
                <a:off x="8994457" y="2740977"/>
                <a:ext cx="12700" cy="12700"/>
              </a:xfrm>
              <a:custGeom>
                <a:avLst/>
                <a:gdLst>
                  <a:gd name="connsiteX0" fmla="*/ 6033 w 12700"/>
                  <a:gd name="connsiteY0" fmla="*/ 4763 h 12700"/>
                  <a:gd name="connsiteX1" fmla="*/ 9208 w 12700"/>
                  <a:gd name="connsiteY1" fmla="*/ 6668 h 12700"/>
                  <a:gd name="connsiteX2" fmla="*/ 5398 w 12700"/>
                  <a:gd name="connsiteY2" fmla="*/ 9843 h 12700"/>
                  <a:gd name="connsiteX3" fmla="*/ 4763 w 12700"/>
                  <a:gd name="connsiteY3" fmla="*/ 4763 h 12700"/>
                  <a:gd name="connsiteX4" fmla="*/ 6033 w 12700"/>
                  <a:gd name="connsiteY4" fmla="*/ 4763 h 12700"/>
                  <a:gd name="connsiteX5" fmla="*/ 6033 w 12700"/>
                  <a:gd name="connsiteY5" fmla="*/ 4763 h 12700"/>
                  <a:gd name="connsiteX6" fmla="*/ 6033 w 12700"/>
                  <a:gd name="connsiteY6" fmla="*/ 476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00" h="12700">
                    <a:moveTo>
                      <a:pt x="6033" y="4763"/>
                    </a:moveTo>
                    <a:cubicBezTo>
                      <a:pt x="6668" y="5398"/>
                      <a:pt x="9208" y="5398"/>
                      <a:pt x="9208" y="6668"/>
                    </a:cubicBezTo>
                    <a:cubicBezTo>
                      <a:pt x="9208" y="8573"/>
                      <a:pt x="6668" y="9208"/>
                      <a:pt x="5398" y="9843"/>
                    </a:cubicBezTo>
                    <a:cubicBezTo>
                      <a:pt x="5398" y="7938"/>
                      <a:pt x="4763" y="6033"/>
                      <a:pt x="4763" y="4763"/>
                    </a:cubicBezTo>
                    <a:cubicBezTo>
                      <a:pt x="5398" y="5398"/>
                      <a:pt x="6033" y="4763"/>
                      <a:pt x="6033" y="4763"/>
                    </a:cubicBezTo>
                    <a:cubicBezTo>
                      <a:pt x="6668" y="4763"/>
                      <a:pt x="6668" y="5398"/>
                      <a:pt x="6033" y="4763"/>
                    </a:cubicBezTo>
                    <a:lnTo>
                      <a:pt x="6033" y="4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16" name="任意多边形: 形状 9915"/>
              <p:cNvSpPr/>
              <p:nvPr>
                <p:custDataLst>
                  <p:tags r:id="rId49"/>
                </p:custDataLst>
              </p:nvPr>
            </p:nvSpPr>
            <p:spPr>
              <a:xfrm>
                <a:off x="8997632" y="2744152"/>
                <a:ext cx="12700" cy="12700"/>
              </a:xfrm>
              <a:custGeom>
                <a:avLst/>
                <a:gdLst>
                  <a:gd name="connsiteX0" fmla="*/ 8573 w 12700"/>
                  <a:gd name="connsiteY0" fmla="*/ 6668 h 12700"/>
                  <a:gd name="connsiteX1" fmla="*/ 7303 w 12700"/>
                  <a:gd name="connsiteY1" fmla="*/ 9843 h 12700"/>
                  <a:gd name="connsiteX2" fmla="*/ 7938 w 12700"/>
                  <a:gd name="connsiteY2" fmla="*/ 11113 h 12700"/>
                  <a:gd name="connsiteX3" fmla="*/ 7303 w 12700"/>
                  <a:gd name="connsiteY3" fmla="*/ 11748 h 12700"/>
                  <a:gd name="connsiteX4" fmla="*/ 4763 w 12700"/>
                  <a:gd name="connsiteY4" fmla="*/ 8573 h 12700"/>
                  <a:gd name="connsiteX5" fmla="*/ 6033 w 12700"/>
                  <a:gd name="connsiteY5" fmla="*/ 7938 h 12700"/>
                  <a:gd name="connsiteX6" fmla="*/ 7303 w 12700"/>
                  <a:gd name="connsiteY6" fmla="*/ 4763 h 12700"/>
                  <a:gd name="connsiteX7" fmla="*/ 8573 w 12700"/>
                  <a:gd name="connsiteY7" fmla="*/ 666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00" h="12700">
                    <a:moveTo>
                      <a:pt x="8573" y="6668"/>
                    </a:moveTo>
                    <a:cubicBezTo>
                      <a:pt x="8573" y="7938"/>
                      <a:pt x="7303" y="8573"/>
                      <a:pt x="7303" y="9843"/>
                    </a:cubicBezTo>
                    <a:cubicBezTo>
                      <a:pt x="7303" y="11113"/>
                      <a:pt x="7938" y="10477"/>
                      <a:pt x="7938" y="11113"/>
                    </a:cubicBezTo>
                    <a:cubicBezTo>
                      <a:pt x="7938" y="11113"/>
                      <a:pt x="7303" y="11748"/>
                      <a:pt x="7303" y="11748"/>
                    </a:cubicBezTo>
                    <a:cubicBezTo>
                      <a:pt x="6668" y="11748"/>
                      <a:pt x="4763" y="9843"/>
                      <a:pt x="4763" y="8573"/>
                    </a:cubicBezTo>
                    <a:cubicBezTo>
                      <a:pt x="4763" y="7938"/>
                      <a:pt x="5398" y="7938"/>
                      <a:pt x="6033" y="7938"/>
                    </a:cubicBezTo>
                    <a:cubicBezTo>
                      <a:pt x="6033" y="7302"/>
                      <a:pt x="6668" y="4763"/>
                      <a:pt x="7303" y="4763"/>
                    </a:cubicBezTo>
                    <a:cubicBezTo>
                      <a:pt x="7938" y="4763"/>
                      <a:pt x="8573" y="6033"/>
                      <a:pt x="8573" y="66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17" name="任意多边形: 形状 9916"/>
              <p:cNvSpPr/>
              <p:nvPr>
                <p:custDataLst>
                  <p:tags r:id="rId50"/>
                </p:custDataLst>
              </p:nvPr>
            </p:nvSpPr>
            <p:spPr>
              <a:xfrm>
                <a:off x="9000807" y="2744788"/>
                <a:ext cx="6350" cy="12700"/>
              </a:xfrm>
              <a:custGeom>
                <a:avLst/>
                <a:gdLst>
                  <a:gd name="connsiteX0" fmla="*/ 6668 w 6350"/>
                  <a:gd name="connsiteY0" fmla="*/ 4763 h 12700"/>
                  <a:gd name="connsiteX1" fmla="*/ 5398 w 6350"/>
                  <a:gd name="connsiteY1" fmla="*/ 9208 h 12700"/>
                  <a:gd name="connsiteX2" fmla="*/ 4763 w 6350"/>
                  <a:gd name="connsiteY2" fmla="*/ 9208 h 12700"/>
                  <a:gd name="connsiteX3" fmla="*/ 6033 w 6350"/>
                  <a:gd name="connsiteY3" fmla="*/ 4763 h 12700"/>
                  <a:gd name="connsiteX4" fmla="*/ 6668 w 6350"/>
                  <a:gd name="connsiteY4" fmla="*/ 476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0" h="12700">
                    <a:moveTo>
                      <a:pt x="6668" y="4763"/>
                    </a:moveTo>
                    <a:cubicBezTo>
                      <a:pt x="6668" y="6667"/>
                      <a:pt x="5398" y="7302"/>
                      <a:pt x="5398" y="9208"/>
                    </a:cubicBezTo>
                    <a:cubicBezTo>
                      <a:pt x="5398" y="9208"/>
                      <a:pt x="4763" y="9208"/>
                      <a:pt x="4763" y="9208"/>
                    </a:cubicBezTo>
                    <a:cubicBezTo>
                      <a:pt x="5398" y="7938"/>
                      <a:pt x="6033" y="7302"/>
                      <a:pt x="6033" y="4763"/>
                    </a:cubicBezTo>
                    <a:cubicBezTo>
                      <a:pt x="6033" y="4763"/>
                      <a:pt x="6668" y="4763"/>
                      <a:pt x="666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18" name="任意多边形: 形状 9917"/>
              <p:cNvSpPr/>
              <p:nvPr>
                <p:custDataLst>
                  <p:tags r:id="rId51"/>
                </p:custDataLst>
              </p:nvPr>
            </p:nvSpPr>
            <p:spPr>
              <a:xfrm>
                <a:off x="9002078" y="2746692"/>
                <a:ext cx="6350" cy="6350"/>
              </a:xfrm>
              <a:custGeom>
                <a:avLst/>
                <a:gdLst>
                  <a:gd name="connsiteX0" fmla="*/ 7303 w 6350"/>
                  <a:gd name="connsiteY0" fmla="*/ 5398 h 6350"/>
                  <a:gd name="connsiteX1" fmla="*/ 5397 w 6350"/>
                  <a:gd name="connsiteY1" fmla="*/ 7303 h 6350"/>
                  <a:gd name="connsiteX2" fmla="*/ 4763 w 6350"/>
                  <a:gd name="connsiteY2" fmla="*/ 6668 h 6350"/>
                  <a:gd name="connsiteX3" fmla="*/ 6032 w 6350"/>
                  <a:gd name="connsiteY3" fmla="*/ 4763 h 6350"/>
                  <a:gd name="connsiteX4" fmla="*/ 7303 w 6350"/>
                  <a:gd name="connsiteY4" fmla="*/ 5398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0" h="6350">
                    <a:moveTo>
                      <a:pt x="7303" y="5398"/>
                    </a:moveTo>
                    <a:cubicBezTo>
                      <a:pt x="7303" y="6668"/>
                      <a:pt x="6667" y="7303"/>
                      <a:pt x="5397" y="7303"/>
                    </a:cubicBezTo>
                    <a:cubicBezTo>
                      <a:pt x="5397" y="7303"/>
                      <a:pt x="4763" y="6668"/>
                      <a:pt x="4763" y="6668"/>
                    </a:cubicBezTo>
                    <a:cubicBezTo>
                      <a:pt x="4763" y="6033"/>
                      <a:pt x="5397" y="5398"/>
                      <a:pt x="6032" y="4763"/>
                    </a:cubicBezTo>
                    <a:cubicBezTo>
                      <a:pt x="6032" y="6033"/>
                      <a:pt x="6667" y="6033"/>
                      <a:pt x="7303" y="5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19" name="任意多边形: 形状 9918"/>
              <p:cNvSpPr/>
              <p:nvPr>
                <p:custDataLst>
                  <p:tags r:id="rId52"/>
                </p:custDataLst>
              </p:nvPr>
            </p:nvSpPr>
            <p:spPr>
              <a:xfrm>
                <a:off x="8998903" y="2738438"/>
                <a:ext cx="12700" cy="6350"/>
              </a:xfrm>
              <a:custGeom>
                <a:avLst/>
                <a:gdLst>
                  <a:gd name="connsiteX0" fmla="*/ 4763 w 12700"/>
                  <a:gd name="connsiteY0" fmla="*/ 6667 h 6350"/>
                  <a:gd name="connsiteX1" fmla="*/ 4763 w 12700"/>
                  <a:gd name="connsiteY1" fmla="*/ 4763 h 6350"/>
                  <a:gd name="connsiteX2" fmla="*/ 6032 w 12700"/>
                  <a:gd name="connsiteY2" fmla="*/ 4763 h 6350"/>
                  <a:gd name="connsiteX3" fmla="*/ 7938 w 12700"/>
                  <a:gd name="connsiteY3" fmla="*/ 7302 h 6350"/>
                  <a:gd name="connsiteX4" fmla="*/ 6667 w 12700"/>
                  <a:gd name="connsiteY4" fmla="*/ 6033 h 6350"/>
                  <a:gd name="connsiteX5" fmla="*/ 4763 w 12700"/>
                  <a:gd name="connsiteY5" fmla="*/ 6667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00" h="6350">
                    <a:moveTo>
                      <a:pt x="4763" y="6667"/>
                    </a:moveTo>
                    <a:cubicBezTo>
                      <a:pt x="4763" y="6033"/>
                      <a:pt x="4763" y="5398"/>
                      <a:pt x="4763" y="4763"/>
                    </a:cubicBezTo>
                    <a:lnTo>
                      <a:pt x="6032" y="4763"/>
                    </a:lnTo>
                    <a:cubicBezTo>
                      <a:pt x="6667" y="6033"/>
                      <a:pt x="7938" y="6033"/>
                      <a:pt x="7938" y="7302"/>
                    </a:cubicBezTo>
                    <a:cubicBezTo>
                      <a:pt x="7938" y="7938"/>
                      <a:pt x="6667" y="6667"/>
                      <a:pt x="6667" y="6033"/>
                    </a:cubicBezTo>
                    <a:cubicBezTo>
                      <a:pt x="6032" y="6667"/>
                      <a:pt x="5397" y="6667"/>
                      <a:pt x="4763" y="6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20" name="任意多边形: 形状 9919"/>
              <p:cNvSpPr/>
              <p:nvPr>
                <p:custDataLst>
                  <p:tags r:id="rId53"/>
                </p:custDataLst>
              </p:nvPr>
            </p:nvSpPr>
            <p:spPr>
              <a:xfrm>
                <a:off x="8990013" y="2735263"/>
                <a:ext cx="12700" cy="12700"/>
              </a:xfrm>
              <a:custGeom>
                <a:avLst/>
                <a:gdLst>
                  <a:gd name="connsiteX0" fmla="*/ 7938 w 12700"/>
                  <a:gd name="connsiteY0" fmla="*/ 9208 h 12700"/>
                  <a:gd name="connsiteX1" fmla="*/ 4763 w 12700"/>
                  <a:gd name="connsiteY1" fmla="*/ 4763 h 12700"/>
                  <a:gd name="connsiteX2" fmla="*/ 6032 w 12700"/>
                  <a:gd name="connsiteY2" fmla="*/ 4763 h 12700"/>
                  <a:gd name="connsiteX3" fmla="*/ 9207 w 12700"/>
                  <a:gd name="connsiteY3" fmla="*/ 6667 h 12700"/>
                  <a:gd name="connsiteX4" fmla="*/ 7938 w 12700"/>
                  <a:gd name="connsiteY4" fmla="*/ 920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12700">
                    <a:moveTo>
                      <a:pt x="7938" y="9208"/>
                    </a:moveTo>
                    <a:cubicBezTo>
                      <a:pt x="7303" y="9208"/>
                      <a:pt x="4763" y="4763"/>
                      <a:pt x="4763" y="4763"/>
                    </a:cubicBezTo>
                    <a:lnTo>
                      <a:pt x="6032" y="4763"/>
                    </a:lnTo>
                    <a:cubicBezTo>
                      <a:pt x="7303" y="5398"/>
                      <a:pt x="8572" y="5398"/>
                      <a:pt x="9207" y="6667"/>
                    </a:cubicBezTo>
                    <a:cubicBezTo>
                      <a:pt x="8572" y="7302"/>
                      <a:pt x="7938" y="9208"/>
                      <a:pt x="7938" y="92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21" name="任意多边形: 形状 9920"/>
              <p:cNvSpPr/>
              <p:nvPr>
                <p:custDataLst>
                  <p:tags r:id="rId54"/>
                </p:custDataLst>
              </p:nvPr>
            </p:nvSpPr>
            <p:spPr>
              <a:xfrm>
                <a:off x="8993822" y="2735898"/>
                <a:ext cx="6350" cy="6350"/>
              </a:xfrm>
              <a:custGeom>
                <a:avLst/>
                <a:gdLst>
                  <a:gd name="connsiteX0" fmla="*/ 4763 w 6350"/>
                  <a:gd name="connsiteY0" fmla="*/ 4763 h 6350"/>
                  <a:gd name="connsiteX1" fmla="*/ 6033 w 6350"/>
                  <a:gd name="connsiteY1" fmla="*/ 4763 h 6350"/>
                  <a:gd name="connsiteX2" fmla="*/ 4763 w 6350"/>
                  <a:gd name="connsiteY2" fmla="*/ 476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0" h="6350">
                    <a:moveTo>
                      <a:pt x="4763" y="4763"/>
                    </a:moveTo>
                    <a:cubicBezTo>
                      <a:pt x="4763" y="4763"/>
                      <a:pt x="5397" y="4763"/>
                      <a:pt x="6033" y="4763"/>
                    </a:cubicBezTo>
                    <a:cubicBezTo>
                      <a:pt x="6033" y="4763"/>
                      <a:pt x="5397" y="4763"/>
                      <a:pt x="4763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22" name="任意多边形: 形状 9921"/>
              <p:cNvSpPr/>
              <p:nvPr>
                <p:custDataLst>
                  <p:tags r:id="rId55"/>
                </p:custDataLst>
              </p:nvPr>
            </p:nvSpPr>
            <p:spPr>
              <a:xfrm>
                <a:off x="8988037" y="2690177"/>
                <a:ext cx="12700" cy="19050"/>
              </a:xfrm>
              <a:custGeom>
                <a:avLst/>
                <a:gdLst>
                  <a:gd name="connsiteX0" fmla="*/ 6738 w 12700"/>
                  <a:gd name="connsiteY0" fmla="*/ 16193 h 19050"/>
                  <a:gd name="connsiteX1" fmla="*/ 4833 w 12700"/>
                  <a:gd name="connsiteY1" fmla="*/ 12383 h 19050"/>
                  <a:gd name="connsiteX2" fmla="*/ 9278 w 12700"/>
                  <a:gd name="connsiteY2" fmla="*/ 4763 h 19050"/>
                  <a:gd name="connsiteX3" fmla="*/ 6738 w 12700"/>
                  <a:gd name="connsiteY3" fmla="*/ 1619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19050">
                    <a:moveTo>
                      <a:pt x="6738" y="16193"/>
                    </a:moveTo>
                    <a:cubicBezTo>
                      <a:pt x="4198" y="16193"/>
                      <a:pt x="4833" y="14288"/>
                      <a:pt x="4833" y="12383"/>
                    </a:cubicBezTo>
                    <a:cubicBezTo>
                      <a:pt x="4833" y="9843"/>
                      <a:pt x="7373" y="4763"/>
                      <a:pt x="9278" y="4763"/>
                    </a:cubicBezTo>
                    <a:cubicBezTo>
                      <a:pt x="12453" y="4763"/>
                      <a:pt x="9278" y="16193"/>
                      <a:pt x="6738" y="161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23" name="任意多边形: 形状 9922"/>
              <p:cNvSpPr/>
              <p:nvPr>
                <p:custDataLst>
                  <p:tags r:id="rId56"/>
                </p:custDataLst>
              </p:nvPr>
            </p:nvSpPr>
            <p:spPr>
              <a:xfrm>
                <a:off x="8946550" y="2709863"/>
                <a:ext cx="12700" cy="12700"/>
              </a:xfrm>
              <a:custGeom>
                <a:avLst/>
                <a:gdLst>
                  <a:gd name="connsiteX0" fmla="*/ 5045 w 12700"/>
                  <a:gd name="connsiteY0" fmla="*/ 7938 h 12700"/>
                  <a:gd name="connsiteX1" fmla="*/ 12030 w 12700"/>
                  <a:gd name="connsiteY1" fmla="*/ 4763 h 12700"/>
                  <a:gd name="connsiteX2" fmla="*/ 13300 w 12700"/>
                  <a:gd name="connsiteY2" fmla="*/ 6667 h 12700"/>
                  <a:gd name="connsiteX3" fmla="*/ 7585 w 12700"/>
                  <a:gd name="connsiteY3" fmla="*/ 12383 h 12700"/>
                  <a:gd name="connsiteX4" fmla="*/ 5045 w 12700"/>
                  <a:gd name="connsiteY4" fmla="*/ 9842 h 12700"/>
                  <a:gd name="connsiteX5" fmla="*/ 5045 w 12700"/>
                  <a:gd name="connsiteY5" fmla="*/ 793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00" h="12700">
                    <a:moveTo>
                      <a:pt x="5045" y="7938"/>
                    </a:moveTo>
                    <a:cubicBezTo>
                      <a:pt x="6315" y="7938"/>
                      <a:pt x="10125" y="4763"/>
                      <a:pt x="12030" y="4763"/>
                    </a:cubicBezTo>
                    <a:cubicBezTo>
                      <a:pt x="12665" y="4763"/>
                      <a:pt x="13300" y="6033"/>
                      <a:pt x="13300" y="6667"/>
                    </a:cubicBezTo>
                    <a:cubicBezTo>
                      <a:pt x="13300" y="8573"/>
                      <a:pt x="9490" y="12383"/>
                      <a:pt x="7585" y="12383"/>
                    </a:cubicBezTo>
                    <a:cubicBezTo>
                      <a:pt x="5680" y="12383"/>
                      <a:pt x="5045" y="11748"/>
                      <a:pt x="5045" y="9842"/>
                    </a:cubicBezTo>
                    <a:cubicBezTo>
                      <a:pt x="5045" y="9208"/>
                      <a:pt x="4410" y="7938"/>
                      <a:pt x="5045" y="79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24" name="任意多边形: 形状 9923"/>
              <p:cNvSpPr/>
              <p:nvPr>
                <p:custDataLst>
                  <p:tags r:id="rId57"/>
                </p:custDataLst>
              </p:nvPr>
            </p:nvSpPr>
            <p:spPr>
              <a:xfrm>
                <a:off x="8907463" y="2697798"/>
                <a:ext cx="50800" cy="88900"/>
              </a:xfrm>
              <a:custGeom>
                <a:avLst/>
                <a:gdLst>
                  <a:gd name="connsiteX0" fmla="*/ 8572 w 50800"/>
                  <a:gd name="connsiteY0" fmla="*/ 54292 h 88900"/>
                  <a:gd name="connsiteX1" fmla="*/ 11113 w 50800"/>
                  <a:gd name="connsiteY1" fmla="*/ 48577 h 88900"/>
                  <a:gd name="connsiteX2" fmla="*/ 12382 w 50800"/>
                  <a:gd name="connsiteY2" fmla="*/ 47307 h 88900"/>
                  <a:gd name="connsiteX3" fmla="*/ 9843 w 50800"/>
                  <a:gd name="connsiteY3" fmla="*/ 39688 h 88900"/>
                  <a:gd name="connsiteX4" fmla="*/ 7303 w 50800"/>
                  <a:gd name="connsiteY4" fmla="*/ 36513 h 88900"/>
                  <a:gd name="connsiteX5" fmla="*/ 7303 w 50800"/>
                  <a:gd name="connsiteY5" fmla="*/ 35242 h 88900"/>
                  <a:gd name="connsiteX6" fmla="*/ 7303 w 50800"/>
                  <a:gd name="connsiteY6" fmla="*/ 35242 h 88900"/>
                  <a:gd name="connsiteX7" fmla="*/ 8572 w 50800"/>
                  <a:gd name="connsiteY7" fmla="*/ 32702 h 88900"/>
                  <a:gd name="connsiteX8" fmla="*/ 7303 w 50800"/>
                  <a:gd name="connsiteY8" fmla="*/ 26988 h 88900"/>
                  <a:gd name="connsiteX9" fmla="*/ 4763 w 50800"/>
                  <a:gd name="connsiteY9" fmla="*/ 23813 h 88900"/>
                  <a:gd name="connsiteX10" fmla="*/ 6668 w 50800"/>
                  <a:gd name="connsiteY10" fmla="*/ 18732 h 88900"/>
                  <a:gd name="connsiteX11" fmla="*/ 9843 w 50800"/>
                  <a:gd name="connsiteY11" fmla="*/ 17463 h 88900"/>
                  <a:gd name="connsiteX12" fmla="*/ 17463 w 50800"/>
                  <a:gd name="connsiteY12" fmla="*/ 10477 h 88900"/>
                  <a:gd name="connsiteX13" fmla="*/ 18097 w 50800"/>
                  <a:gd name="connsiteY13" fmla="*/ 10477 h 88900"/>
                  <a:gd name="connsiteX14" fmla="*/ 18732 w 50800"/>
                  <a:gd name="connsiteY14" fmla="*/ 11748 h 88900"/>
                  <a:gd name="connsiteX15" fmla="*/ 19368 w 50800"/>
                  <a:gd name="connsiteY15" fmla="*/ 10477 h 88900"/>
                  <a:gd name="connsiteX16" fmla="*/ 19368 w 50800"/>
                  <a:gd name="connsiteY16" fmla="*/ 7302 h 88900"/>
                  <a:gd name="connsiteX17" fmla="*/ 22543 w 50800"/>
                  <a:gd name="connsiteY17" fmla="*/ 6667 h 88900"/>
                  <a:gd name="connsiteX18" fmla="*/ 26353 w 50800"/>
                  <a:gd name="connsiteY18" fmla="*/ 6667 h 88900"/>
                  <a:gd name="connsiteX19" fmla="*/ 31432 w 50800"/>
                  <a:gd name="connsiteY19" fmla="*/ 4763 h 88900"/>
                  <a:gd name="connsiteX20" fmla="*/ 37147 w 50800"/>
                  <a:gd name="connsiteY20" fmla="*/ 6032 h 88900"/>
                  <a:gd name="connsiteX21" fmla="*/ 41593 w 50800"/>
                  <a:gd name="connsiteY21" fmla="*/ 11113 h 88900"/>
                  <a:gd name="connsiteX22" fmla="*/ 32703 w 50800"/>
                  <a:gd name="connsiteY22" fmla="*/ 21273 h 88900"/>
                  <a:gd name="connsiteX23" fmla="*/ 33972 w 50800"/>
                  <a:gd name="connsiteY23" fmla="*/ 23177 h 88900"/>
                  <a:gd name="connsiteX24" fmla="*/ 41593 w 50800"/>
                  <a:gd name="connsiteY24" fmla="*/ 31432 h 88900"/>
                  <a:gd name="connsiteX25" fmla="*/ 46672 w 50800"/>
                  <a:gd name="connsiteY25" fmla="*/ 42863 h 88900"/>
                  <a:gd name="connsiteX26" fmla="*/ 45403 w 50800"/>
                  <a:gd name="connsiteY26" fmla="*/ 49213 h 88900"/>
                  <a:gd name="connsiteX27" fmla="*/ 37782 w 50800"/>
                  <a:gd name="connsiteY27" fmla="*/ 53023 h 88900"/>
                  <a:gd name="connsiteX28" fmla="*/ 35243 w 50800"/>
                  <a:gd name="connsiteY28" fmla="*/ 55563 h 88900"/>
                  <a:gd name="connsiteX29" fmla="*/ 34607 w 50800"/>
                  <a:gd name="connsiteY29" fmla="*/ 54292 h 88900"/>
                  <a:gd name="connsiteX30" fmla="*/ 34607 w 50800"/>
                  <a:gd name="connsiteY30" fmla="*/ 55563 h 88900"/>
                  <a:gd name="connsiteX31" fmla="*/ 31432 w 50800"/>
                  <a:gd name="connsiteY31" fmla="*/ 58738 h 88900"/>
                  <a:gd name="connsiteX32" fmla="*/ 30163 w 50800"/>
                  <a:gd name="connsiteY32" fmla="*/ 56198 h 88900"/>
                  <a:gd name="connsiteX33" fmla="*/ 30797 w 50800"/>
                  <a:gd name="connsiteY33" fmla="*/ 54292 h 88900"/>
                  <a:gd name="connsiteX34" fmla="*/ 30163 w 50800"/>
                  <a:gd name="connsiteY34" fmla="*/ 52388 h 88900"/>
                  <a:gd name="connsiteX35" fmla="*/ 25718 w 50800"/>
                  <a:gd name="connsiteY35" fmla="*/ 49848 h 88900"/>
                  <a:gd name="connsiteX36" fmla="*/ 22543 w 50800"/>
                  <a:gd name="connsiteY36" fmla="*/ 46673 h 88900"/>
                  <a:gd name="connsiteX37" fmla="*/ 16828 w 50800"/>
                  <a:gd name="connsiteY37" fmla="*/ 44132 h 88900"/>
                  <a:gd name="connsiteX38" fmla="*/ 16193 w 50800"/>
                  <a:gd name="connsiteY38" fmla="*/ 42227 h 88900"/>
                  <a:gd name="connsiteX39" fmla="*/ 13018 w 50800"/>
                  <a:gd name="connsiteY39" fmla="*/ 40323 h 88900"/>
                  <a:gd name="connsiteX40" fmla="*/ 12382 w 50800"/>
                  <a:gd name="connsiteY40" fmla="*/ 41592 h 88900"/>
                  <a:gd name="connsiteX41" fmla="*/ 13018 w 50800"/>
                  <a:gd name="connsiteY41" fmla="*/ 44132 h 88900"/>
                  <a:gd name="connsiteX42" fmla="*/ 9207 w 50800"/>
                  <a:gd name="connsiteY42" fmla="*/ 52388 h 88900"/>
                  <a:gd name="connsiteX43" fmla="*/ 13653 w 50800"/>
                  <a:gd name="connsiteY43" fmla="*/ 58738 h 88900"/>
                  <a:gd name="connsiteX44" fmla="*/ 13653 w 50800"/>
                  <a:gd name="connsiteY44" fmla="*/ 58738 h 88900"/>
                  <a:gd name="connsiteX45" fmla="*/ 14922 w 50800"/>
                  <a:gd name="connsiteY45" fmla="*/ 62548 h 88900"/>
                  <a:gd name="connsiteX46" fmla="*/ 25718 w 50800"/>
                  <a:gd name="connsiteY46" fmla="*/ 72707 h 88900"/>
                  <a:gd name="connsiteX47" fmla="*/ 25082 w 50800"/>
                  <a:gd name="connsiteY47" fmla="*/ 75248 h 88900"/>
                  <a:gd name="connsiteX48" fmla="*/ 27622 w 50800"/>
                  <a:gd name="connsiteY48" fmla="*/ 79692 h 88900"/>
                  <a:gd name="connsiteX49" fmla="*/ 28893 w 50800"/>
                  <a:gd name="connsiteY49" fmla="*/ 83502 h 88900"/>
                  <a:gd name="connsiteX50" fmla="*/ 26988 w 50800"/>
                  <a:gd name="connsiteY50" fmla="*/ 83502 h 88900"/>
                  <a:gd name="connsiteX51" fmla="*/ 26353 w 50800"/>
                  <a:gd name="connsiteY51" fmla="*/ 84138 h 88900"/>
                  <a:gd name="connsiteX52" fmla="*/ 24447 w 50800"/>
                  <a:gd name="connsiteY52" fmla="*/ 82867 h 88900"/>
                  <a:gd name="connsiteX53" fmla="*/ 15557 w 50800"/>
                  <a:gd name="connsiteY53" fmla="*/ 73977 h 88900"/>
                  <a:gd name="connsiteX54" fmla="*/ 13018 w 50800"/>
                  <a:gd name="connsiteY54" fmla="*/ 65088 h 88900"/>
                  <a:gd name="connsiteX55" fmla="*/ 9207 w 50800"/>
                  <a:gd name="connsiteY55" fmla="*/ 58738 h 88900"/>
                  <a:gd name="connsiteX56" fmla="*/ 7303 w 50800"/>
                  <a:gd name="connsiteY56" fmla="*/ 58738 h 88900"/>
                  <a:gd name="connsiteX57" fmla="*/ 7303 w 50800"/>
                  <a:gd name="connsiteY57" fmla="*/ 58102 h 88900"/>
                  <a:gd name="connsiteX58" fmla="*/ 8572 w 50800"/>
                  <a:gd name="connsiteY58" fmla="*/ 54292 h 88900"/>
                  <a:gd name="connsiteX59" fmla="*/ 8572 w 50800"/>
                  <a:gd name="connsiteY59" fmla="*/ 54292 h 88900"/>
                  <a:gd name="connsiteX60" fmla="*/ 8572 w 50800"/>
                  <a:gd name="connsiteY60" fmla="*/ 54292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50800" h="88900">
                    <a:moveTo>
                      <a:pt x="8572" y="54292"/>
                    </a:moveTo>
                    <a:cubicBezTo>
                      <a:pt x="9843" y="52388"/>
                      <a:pt x="9843" y="50482"/>
                      <a:pt x="11113" y="48577"/>
                    </a:cubicBezTo>
                    <a:cubicBezTo>
                      <a:pt x="11113" y="47942"/>
                      <a:pt x="12382" y="47942"/>
                      <a:pt x="12382" y="47307"/>
                    </a:cubicBezTo>
                    <a:cubicBezTo>
                      <a:pt x="12382" y="46038"/>
                      <a:pt x="10478" y="40323"/>
                      <a:pt x="9843" y="39688"/>
                    </a:cubicBezTo>
                    <a:cubicBezTo>
                      <a:pt x="9207" y="39052"/>
                      <a:pt x="7303" y="38417"/>
                      <a:pt x="7303" y="36513"/>
                    </a:cubicBezTo>
                    <a:cubicBezTo>
                      <a:pt x="7303" y="35877"/>
                      <a:pt x="7303" y="35877"/>
                      <a:pt x="7303" y="35242"/>
                    </a:cubicBezTo>
                    <a:lnTo>
                      <a:pt x="7303" y="35242"/>
                    </a:lnTo>
                    <a:cubicBezTo>
                      <a:pt x="7303" y="35242"/>
                      <a:pt x="8572" y="33338"/>
                      <a:pt x="8572" y="32702"/>
                    </a:cubicBezTo>
                    <a:cubicBezTo>
                      <a:pt x="8572" y="31432"/>
                      <a:pt x="8572" y="28257"/>
                      <a:pt x="7303" y="26988"/>
                    </a:cubicBezTo>
                    <a:cubicBezTo>
                      <a:pt x="6668" y="25717"/>
                      <a:pt x="4763" y="25717"/>
                      <a:pt x="4763" y="23813"/>
                    </a:cubicBezTo>
                    <a:cubicBezTo>
                      <a:pt x="4763" y="21273"/>
                      <a:pt x="5397" y="20002"/>
                      <a:pt x="6668" y="18732"/>
                    </a:cubicBezTo>
                    <a:cubicBezTo>
                      <a:pt x="7303" y="18098"/>
                      <a:pt x="8572" y="18098"/>
                      <a:pt x="9843" y="17463"/>
                    </a:cubicBezTo>
                    <a:cubicBezTo>
                      <a:pt x="13018" y="15557"/>
                      <a:pt x="14922" y="14288"/>
                      <a:pt x="17463" y="10477"/>
                    </a:cubicBezTo>
                    <a:lnTo>
                      <a:pt x="18097" y="10477"/>
                    </a:lnTo>
                    <a:cubicBezTo>
                      <a:pt x="18097" y="11748"/>
                      <a:pt x="18732" y="11748"/>
                      <a:pt x="18732" y="11748"/>
                    </a:cubicBezTo>
                    <a:cubicBezTo>
                      <a:pt x="19368" y="11748"/>
                      <a:pt x="19368" y="11113"/>
                      <a:pt x="19368" y="10477"/>
                    </a:cubicBezTo>
                    <a:cubicBezTo>
                      <a:pt x="19368" y="9207"/>
                      <a:pt x="19368" y="8573"/>
                      <a:pt x="19368" y="7302"/>
                    </a:cubicBezTo>
                    <a:cubicBezTo>
                      <a:pt x="19368" y="7302"/>
                      <a:pt x="22543" y="6667"/>
                      <a:pt x="22543" y="6667"/>
                    </a:cubicBezTo>
                    <a:lnTo>
                      <a:pt x="26353" y="6667"/>
                    </a:lnTo>
                    <a:cubicBezTo>
                      <a:pt x="28257" y="7302"/>
                      <a:pt x="29528" y="4763"/>
                      <a:pt x="31432" y="4763"/>
                    </a:cubicBezTo>
                    <a:cubicBezTo>
                      <a:pt x="33338" y="4763"/>
                      <a:pt x="34607" y="6032"/>
                      <a:pt x="37147" y="6032"/>
                    </a:cubicBezTo>
                    <a:cubicBezTo>
                      <a:pt x="37147" y="9207"/>
                      <a:pt x="39688" y="10477"/>
                      <a:pt x="41593" y="11113"/>
                    </a:cubicBezTo>
                    <a:cubicBezTo>
                      <a:pt x="39053" y="14923"/>
                      <a:pt x="32703" y="16192"/>
                      <a:pt x="32703" y="21273"/>
                    </a:cubicBezTo>
                    <a:cubicBezTo>
                      <a:pt x="32703" y="22542"/>
                      <a:pt x="33338" y="22542"/>
                      <a:pt x="33972" y="23177"/>
                    </a:cubicBezTo>
                    <a:cubicBezTo>
                      <a:pt x="37147" y="26352"/>
                      <a:pt x="38418" y="29527"/>
                      <a:pt x="41593" y="31432"/>
                    </a:cubicBezTo>
                    <a:cubicBezTo>
                      <a:pt x="44768" y="33338"/>
                      <a:pt x="46672" y="39052"/>
                      <a:pt x="46672" y="42863"/>
                    </a:cubicBezTo>
                    <a:cubicBezTo>
                      <a:pt x="46672" y="46038"/>
                      <a:pt x="45403" y="46673"/>
                      <a:pt x="45403" y="49213"/>
                    </a:cubicBezTo>
                    <a:cubicBezTo>
                      <a:pt x="41593" y="50482"/>
                      <a:pt x="40957" y="51752"/>
                      <a:pt x="37782" y="53023"/>
                    </a:cubicBezTo>
                    <a:cubicBezTo>
                      <a:pt x="36513" y="53657"/>
                      <a:pt x="36513" y="55563"/>
                      <a:pt x="35243" y="55563"/>
                    </a:cubicBezTo>
                    <a:cubicBezTo>
                      <a:pt x="34607" y="55563"/>
                      <a:pt x="34607" y="54927"/>
                      <a:pt x="34607" y="54292"/>
                    </a:cubicBezTo>
                    <a:cubicBezTo>
                      <a:pt x="34607" y="54927"/>
                      <a:pt x="34607" y="55563"/>
                      <a:pt x="34607" y="55563"/>
                    </a:cubicBezTo>
                    <a:cubicBezTo>
                      <a:pt x="34607" y="56832"/>
                      <a:pt x="32068" y="58738"/>
                      <a:pt x="31432" y="58738"/>
                    </a:cubicBezTo>
                    <a:cubicBezTo>
                      <a:pt x="30797" y="58738"/>
                      <a:pt x="30163" y="56832"/>
                      <a:pt x="30163" y="56198"/>
                    </a:cubicBezTo>
                    <a:cubicBezTo>
                      <a:pt x="30163" y="54927"/>
                      <a:pt x="30163" y="54927"/>
                      <a:pt x="30797" y="54292"/>
                    </a:cubicBezTo>
                    <a:cubicBezTo>
                      <a:pt x="30163" y="54292"/>
                      <a:pt x="30163" y="53023"/>
                      <a:pt x="30163" y="52388"/>
                    </a:cubicBezTo>
                    <a:cubicBezTo>
                      <a:pt x="28257" y="52388"/>
                      <a:pt x="25718" y="51752"/>
                      <a:pt x="25718" y="49848"/>
                    </a:cubicBezTo>
                    <a:cubicBezTo>
                      <a:pt x="23178" y="49848"/>
                      <a:pt x="24447" y="47942"/>
                      <a:pt x="22543" y="46673"/>
                    </a:cubicBezTo>
                    <a:cubicBezTo>
                      <a:pt x="20638" y="44767"/>
                      <a:pt x="18732" y="44767"/>
                      <a:pt x="16828" y="44132"/>
                    </a:cubicBezTo>
                    <a:cubicBezTo>
                      <a:pt x="16828" y="44132"/>
                      <a:pt x="16193" y="42227"/>
                      <a:pt x="16193" y="42227"/>
                    </a:cubicBezTo>
                    <a:cubicBezTo>
                      <a:pt x="15557" y="40957"/>
                      <a:pt x="14288" y="40323"/>
                      <a:pt x="13018" y="40323"/>
                    </a:cubicBezTo>
                    <a:cubicBezTo>
                      <a:pt x="11747" y="40323"/>
                      <a:pt x="12382" y="40957"/>
                      <a:pt x="12382" y="41592"/>
                    </a:cubicBezTo>
                    <a:cubicBezTo>
                      <a:pt x="12382" y="42863"/>
                      <a:pt x="13018" y="42863"/>
                      <a:pt x="13018" y="44132"/>
                    </a:cubicBezTo>
                    <a:cubicBezTo>
                      <a:pt x="13018" y="47942"/>
                      <a:pt x="9207" y="49213"/>
                      <a:pt x="9207" y="52388"/>
                    </a:cubicBezTo>
                    <a:cubicBezTo>
                      <a:pt x="9207" y="56198"/>
                      <a:pt x="13653" y="54927"/>
                      <a:pt x="13653" y="58738"/>
                    </a:cubicBezTo>
                    <a:lnTo>
                      <a:pt x="13653" y="58738"/>
                    </a:lnTo>
                    <a:cubicBezTo>
                      <a:pt x="14288" y="59373"/>
                      <a:pt x="14288" y="61913"/>
                      <a:pt x="14922" y="62548"/>
                    </a:cubicBezTo>
                    <a:cubicBezTo>
                      <a:pt x="18097" y="65723"/>
                      <a:pt x="25718" y="66992"/>
                      <a:pt x="25718" y="72707"/>
                    </a:cubicBezTo>
                    <a:cubicBezTo>
                      <a:pt x="25718" y="73977"/>
                      <a:pt x="25082" y="73977"/>
                      <a:pt x="25082" y="75248"/>
                    </a:cubicBezTo>
                    <a:cubicBezTo>
                      <a:pt x="25082" y="77788"/>
                      <a:pt x="26988" y="78423"/>
                      <a:pt x="27622" y="79692"/>
                    </a:cubicBezTo>
                    <a:cubicBezTo>
                      <a:pt x="28257" y="81598"/>
                      <a:pt x="28257" y="82232"/>
                      <a:pt x="28893" y="83502"/>
                    </a:cubicBezTo>
                    <a:cubicBezTo>
                      <a:pt x="27622" y="83502"/>
                      <a:pt x="27622" y="83502"/>
                      <a:pt x="26988" y="83502"/>
                    </a:cubicBezTo>
                    <a:cubicBezTo>
                      <a:pt x="26353" y="83502"/>
                      <a:pt x="26353" y="84138"/>
                      <a:pt x="26353" y="84138"/>
                    </a:cubicBezTo>
                    <a:cubicBezTo>
                      <a:pt x="25082" y="84138"/>
                      <a:pt x="25082" y="83502"/>
                      <a:pt x="24447" y="82867"/>
                    </a:cubicBezTo>
                    <a:cubicBezTo>
                      <a:pt x="20638" y="81598"/>
                      <a:pt x="16828" y="77788"/>
                      <a:pt x="15557" y="73977"/>
                    </a:cubicBezTo>
                    <a:cubicBezTo>
                      <a:pt x="14288" y="70167"/>
                      <a:pt x="14288" y="67627"/>
                      <a:pt x="13018" y="65088"/>
                    </a:cubicBezTo>
                    <a:cubicBezTo>
                      <a:pt x="12382" y="63182"/>
                      <a:pt x="11113" y="58738"/>
                      <a:pt x="9207" y="58738"/>
                    </a:cubicBezTo>
                    <a:cubicBezTo>
                      <a:pt x="7938" y="58738"/>
                      <a:pt x="8572" y="59373"/>
                      <a:pt x="7303" y="58738"/>
                    </a:cubicBezTo>
                    <a:cubicBezTo>
                      <a:pt x="7303" y="58738"/>
                      <a:pt x="7303" y="58102"/>
                      <a:pt x="7303" y="58102"/>
                    </a:cubicBezTo>
                    <a:cubicBezTo>
                      <a:pt x="7303" y="56832"/>
                      <a:pt x="7303" y="55563"/>
                      <a:pt x="8572" y="54292"/>
                    </a:cubicBezTo>
                    <a:lnTo>
                      <a:pt x="8572" y="54292"/>
                    </a:lnTo>
                    <a:lnTo>
                      <a:pt x="8572" y="542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25" name="任意多边形: 形状 9924"/>
              <p:cNvSpPr/>
              <p:nvPr>
                <p:custDataLst>
                  <p:tags r:id="rId58"/>
                </p:custDataLst>
              </p:nvPr>
            </p:nvSpPr>
            <p:spPr>
              <a:xfrm>
                <a:off x="8934768" y="2788602"/>
                <a:ext cx="12700" cy="12700"/>
              </a:xfrm>
              <a:custGeom>
                <a:avLst/>
                <a:gdLst>
                  <a:gd name="connsiteX0" fmla="*/ 7938 w 12700"/>
                  <a:gd name="connsiteY0" fmla="*/ 9843 h 12700"/>
                  <a:gd name="connsiteX1" fmla="*/ 7302 w 12700"/>
                  <a:gd name="connsiteY1" fmla="*/ 7938 h 12700"/>
                  <a:gd name="connsiteX2" fmla="*/ 4763 w 12700"/>
                  <a:gd name="connsiteY2" fmla="*/ 6668 h 12700"/>
                  <a:gd name="connsiteX3" fmla="*/ 7302 w 12700"/>
                  <a:gd name="connsiteY3" fmla="*/ 4763 h 12700"/>
                  <a:gd name="connsiteX4" fmla="*/ 10477 w 12700"/>
                  <a:gd name="connsiteY4" fmla="*/ 9208 h 12700"/>
                  <a:gd name="connsiteX5" fmla="*/ 10477 w 12700"/>
                  <a:gd name="connsiteY5" fmla="*/ 10477 h 12700"/>
                  <a:gd name="connsiteX6" fmla="*/ 9842 w 12700"/>
                  <a:gd name="connsiteY6" fmla="*/ 10477 h 12700"/>
                  <a:gd name="connsiteX7" fmla="*/ 7938 w 12700"/>
                  <a:gd name="connsiteY7" fmla="*/ 984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00" h="12700">
                    <a:moveTo>
                      <a:pt x="7938" y="9843"/>
                    </a:moveTo>
                    <a:cubicBezTo>
                      <a:pt x="7938" y="9843"/>
                      <a:pt x="7302" y="8573"/>
                      <a:pt x="7302" y="7938"/>
                    </a:cubicBezTo>
                    <a:cubicBezTo>
                      <a:pt x="6667" y="6668"/>
                      <a:pt x="4763" y="7302"/>
                      <a:pt x="4763" y="6668"/>
                    </a:cubicBezTo>
                    <a:cubicBezTo>
                      <a:pt x="4763" y="6033"/>
                      <a:pt x="6667" y="5398"/>
                      <a:pt x="7302" y="4763"/>
                    </a:cubicBezTo>
                    <a:cubicBezTo>
                      <a:pt x="7938" y="6668"/>
                      <a:pt x="8572" y="9208"/>
                      <a:pt x="10477" y="9208"/>
                    </a:cubicBezTo>
                    <a:cubicBezTo>
                      <a:pt x="10477" y="9843"/>
                      <a:pt x="10477" y="9843"/>
                      <a:pt x="10477" y="10477"/>
                    </a:cubicBezTo>
                    <a:cubicBezTo>
                      <a:pt x="10477" y="10477"/>
                      <a:pt x="9842" y="10477"/>
                      <a:pt x="9842" y="10477"/>
                    </a:cubicBezTo>
                    <a:cubicBezTo>
                      <a:pt x="9207" y="10477"/>
                      <a:pt x="8572" y="9843"/>
                      <a:pt x="7938" y="98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26" name="任意多边形: 形状 9925"/>
              <p:cNvSpPr/>
              <p:nvPr>
                <p:custDataLst>
                  <p:tags r:id="rId59"/>
                </p:custDataLst>
              </p:nvPr>
            </p:nvSpPr>
            <p:spPr>
              <a:xfrm>
                <a:off x="8943657" y="2793048"/>
                <a:ext cx="6350" cy="6350"/>
              </a:xfrm>
              <a:custGeom>
                <a:avLst/>
                <a:gdLst>
                  <a:gd name="connsiteX0" fmla="*/ 4763 w 6350"/>
                  <a:gd name="connsiteY0" fmla="*/ 4763 h 6350"/>
                  <a:gd name="connsiteX1" fmla="*/ 6033 w 6350"/>
                  <a:gd name="connsiteY1" fmla="*/ 4763 h 6350"/>
                  <a:gd name="connsiteX2" fmla="*/ 7303 w 6350"/>
                  <a:gd name="connsiteY2" fmla="*/ 5398 h 6350"/>
                  <a:gd name="connsiteX3" fmla="*/ 6033 w 6350"/>
                  <a:gd name="connsiteY3" fmla="*/ 6667 h 6350"/>
                  <a:gd name="connsiteX4" fmla="*/ 4763 w 6350"/>
                  <a:gd name="connsiteY4" fmla="*/ 4763 h 6350"/>
                  <a:gd name="connsiteX5" fmla="*/ 4763 w 6350"/>
                  <a:gd name="connsiteY5" fmla="*/ 476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50" h="6350">
                    <a:moveTo>
                      <a:pt x="4763" y="4763"/>
                    </a:moveTo>
                    <a:cubicBezTo>
                      <a:pt x="5398" y="4763"/>
                      <a:pt x="5398" y="4763"/>
                      <a:pt x="6033" y="4763"/>
                    </a:cubicBezTo>
                    <a:cubicBezTo>
                      <a:pt x="6668" y="4763"/>
                      <a:pt x="6668" y="5398"/>
                      <a:pt x="7303" y="5398"/>
                    </a:cubicBezTo>
                    <a:cubicBezTo>
                      <a:pt x="7303" y="6032"/>
                      <a:pt x="6668" y="6667"/>
                      <a:pt x="6033" y="6667"/>
                    </a:cubicBezTo>
                    <a:cubicBezTo>
                      <a:pt x="5398" y="6667"/>
                      <a:pt x="4763" y="6032"/>
                      <a:pt x="4763" y="4763"/>
                    </a:cubicBezTo>
                    <a:cubicBezTo>
                      <a:pt x="4763" y="4763"/>
                      <a:pt x="4763" y="4763"/>
                      <a:pt x="4763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27" name="任意多边形: 形状 9926"/>
              <p:cNvSpPr/>
              <p:nvPr>
                <p:custDataLst>
                  <p:tags r:id="rId60"/>
                </p:custDataLst>
              </p:nvPr>
            </p:nvSpPr>
            <p:spPr>
              <a:xfrm>
                <a:off x="8912066" y="2787333"/>
                <a:ext cx="6350" cy="12700"/>
              </a:xfrm>
              <a:custGeom>
                <a:avLst/>
                <a:gdLst>
                  <a:gd name="connsiteX0" fmla="*/ 5239 w 6350"/>
                  <a:gd name="connsiteY0" fmla="*/ 4763 h 12700"/>
                  <a:gd name="connsiteX1" fmla="*/ 7144 w 6350"/>
                  <a:gd name="connsiteY1" fmla="*/ 8572 h 12700"/>
                  <a:gd name="connsiteX2" fmla="*/ 5239 w 6350"/>
                  <a:gd name="connsiteY2" fmla="*/ 4763 h 12700"/>
                  <a:gd name="connsiteX3" fmla="*/ 5239 w 6350"/>
                  <a:gd name="connsiteY3" fmla="*/ 4763 h 12700"/>
                  <a:gd name="connsiteX4" fmla="*/ 5239 w 6350"/>
                  <a:gd name="connsiteY4" fmla="*/ 4763 h 12700"/>
                  <a:gd name="connsiteX5" fmla="*/ 5239 w 6350"/>
                  <a:gd name="connsiteY5" fmla="*/ 4763 h 12700"/>
                  <a:gd name="connsiteX6" fmla="*/ 5239 w 6350"/>
                  <a:gd name="connsiteY6" fmla="*/ 476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50" h="12700">
                    <a:moveTo>
                      <a:pt x="5239" y="4763"/>
                    </a:moveTo>
                    <a:cubicBezTo>
                      <a:pt x="6509" y="6032"/>
                      <a:pt x="7144" y="6667"/>
                      <a:pt x="7144" y="8572"/>
                    </a:cubicBezTo>
                    <a:cubicBezTo>
                      <a:pt x="6509" y="7938"/>
                      <a:pt x="4604" y="6032"/>
                      <a:pt x="5239" y="4763"/>
                    </a:cubicBezTo>
                    <a:cubicBezTo>
                      <a:pt x="4604" y="4763"/>
                      <a:pt x="4604" y="4763"/>
                      <a:pt x="5239" y="4763"/>
                    </a:cubicBezTo>
                    <a:lnTo>
                      <a:pt x="5239" y="4763"/>
                    </a:lnTo>
                    <a:cubicBezTo>
                      <a:pt x="5874" y="4763"/>
                      <a:pt x="5874" y="5397"/>
                      <a:pt x="5239" y="4763"/>
                    </a:cubicBezTo>
                    <a:lnTo>
                      <a:pt x="5239" y="4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28" name="任意多边形: 形状 9927"/>
              <p:cNvSpPr/>
              <p:nvPr>
                <p:custDataLst>
                  <p:tags r:id="rId61"/>
                </p:custDataLst>
              </p:nvPr>
            </p:nvSpPr>
            <p:spPr>
              <a:xfrm>
                <a:off x="8907970" y="2779713"/>
                <a:ext cx="6350" cy="12700"/>
              </a:xfrm>
              <a:custGeom>
                <a:avLst/>
                <a:gdLst>
                  <a:gd name="connsiteX0" fmla="*/ 4890 w 6350"/>
                  <a:gd name="connsiteY0" fmla="*/ 4763 h 12700"/>
                  <a:gd name="connsiteX1" fmla="*/ 6796 w 6350"/>
                  <a:gd name="connsiteY1" fmla="*/ 7938 h 12700"/>
                  <a:gd name="connsiteX2" fmla="*/ 4890 w 6350"/>
                  <a:gd name="connsiteY2" fmla="*/ 4763 h 12700"/>
                  <a:gd name="connsiteX3" fmla="*/ 4890 w 6350"/>
                  <a:gd name="connsiteY3" fmla="*/ 4763 h 12700"/>
                  <a:gd name="connsiteX4" fmla="*/ 4890 w 6350"/>
                  <a:gd name="connsiteY4" fmla="*/ 476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0" h="12700">
                    <a:moveTo>
                      <a:pt x="4890" y="4763"/>
                    </a:moveTo>
                    <a:cubicBezTo>
                      <a:pt x="5525" y="5398"/>
                      <a:pt x="7430" y="7938"/>
                      <a:pt x="6796" y="7938"/>
                    </a:cubicBezTo>
                    <a:cubicBezTo>
                      <a:pt x="6161" y="7302"/>
                      <a:pt x="4255" y="5398"/>
                      <a:pt x="4890" y="4763"/>
                    </a:cubicBezTo>
                    <a:lnTo>
                      <a:pt x="4890" y="4763"/>
                    </a:lnTo>
                    <a:lnTo>
                      <a:pt x="4890" y="4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29" name="任意多边形: 形状 9928"/>
              <p:cNvSpPr/>
              <p:nvPr>
                <p:custDataLst>
                  <p:tags r:id="rId62"/>
                </p:custDataLst>
              </p:nvPr>
            </p:nvSpPr>
            <p:spPr>
              <a:xfrm>
                <a:off x="9022397" y="2656523"/>
                <a:ext cx="12700" cy="19050"/>
              </a:xfrm>
              <a:custGeom>
                <a:avLst/>
                <a:gdLst>
                  <a:gd name="connsiteX0" fmla="*/ 7938 w 12700"/>
                  <a:gd name="connsiteY0" fmla="*/ 11113 h 19050"/>
                  <a:gd name="connsiteX1" fmla="*/ 8572 w 12700"/>
                  <a:gd name="connsiteY1" fmla="*/ 9207 h 19050"/>
                  <a:gd name="connsiteX2" fmla="*/ 7303 w 12700"/>
                  <a:gd name="connsiteY2" fmla="*/ 7302 h 19050"/>
                  <a:gd name="connsiteX3" fmla="*/ 7303 w 12700"/>
                  <a:gd name="connsiteY3" fmla="*/ 8573 h 19050"/>
                  <a:gd name="connsiteX4" fmla="*/ 6033 w 12700"/>
                  <a:gd name="connsiteY4" fmla="*/ 9207 h 19050"/>
                  <a:gd name="connsiteX5" fmla="*/ 4763 w 12700"/>
                  <a:gd name="connsiteY5" fmla="*/ 7938 h 19050"/>
                  <a:gd name="connsiteX6" fmla="*/ 8572 w 12700"/>
                  <a:gd name="connsiteY6" fmla="*/ 4763 h 19050"/>
                  <a:gd name="connsiteX7" fmla="*/ 11747 w 12700"/>
                  <a:gd name="connsiteY7" fmla="*/ 6032 h 19050"/>
                  <a:gd name="connsiteX8" fmla="*/ 11747 w 12700"/>
                  <a:gd name="connsiteY8" fmla="*/ 7302 h 19050"/>
                  <a:gd name="connsiteX9" fmla="*/ 13018 w 12700"/>
                  <a:gd name="connsiteY9" fmla="*/ 8573 h 19050"/>
                  <a:gd name="connsiteX10" fmla="*/ 13018 w 12700"/>
                  <a:gd name="connsiteY10" fmla="*/ 9842 h 19050"/>
                  <a:gd name="connsiteX11" fmla="*/ 11747 w 12700"/>
                  <a:gd name="connsiteY11" fmla="*/ 9842 h 19050"/>
                  <a:gd name="connsiteX12" fmla="*/ 8572 w 12700"/>
                  <a:gd name="connsiteY12" fmla="*/ 16192 h 19050"/>
                  <a:gd name="connsiteX13" fmla="*/ 7938 w 12700"/>
                  <a:gd name="connsiteY13" fmla="*/ 14923 h 19050"/>
                  <a:gd name="connsiteX14" fmla="*/ 7938 w 12700"/>
                  <a:gd name="connsiteY14" fmla="*/ 15557 h 19050"/>
                  <a:gd name="connsiteX15" fmla="*/ 6033 w 12700"/>
                  <a:gd name="connsiteY15" fmla="*/ 13652 h 19050"/>
                  <a:gd name="connsiteX16" fmla="*/ 7938 w 12700"/>
                  <a:gd name="connsiteY16" fmla="*/ 1111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700" h="19050">
                    <a:moveTo>
                      <a:pt x="7938" y="11113"/>
                    </a:moveTo>
                    <a:lnTo>
                      <a:pt x="8572" y="9207"/>
                    </a:lnTo>
                    <a:cubicBezTo>
                      <a:pt x="7938" y="9207"/>
                      <a:pt x="7938" y="7938"/>
                      <a:pt x="7303" y="7302"/>
                    </a:cubicBezTo>
                    <a:cubicBezTo>
                      <a:pt x="7303" y="7938"/>
                      <a:pt x="7303" y="7938"/>
                      <a:pt x="7303" y="8573"/>
                    </a:cubicBezTo>
                    <a:cubicBezTo>
                      <a:pt x="6668" y="8573"/>
                      <a:pt x="6033" y="9207"/>
                      <a:pt x="6033" y="9207"/>
                    </a:cubicBezTo>
                    <a:cubicBezTo>
                      <a:pt x="5397" y="9207"/>
                      <a:pt x="4763" y="8573"/>
                      <a:pt x="4763" y="7938"/>
                    </a:cubicBezTo>
                    <a:cubicBezTo>
                      <a:pt x="4763" y="7302"/>
                      <a:pt x="8572" y="4763"/>
                      <a:pt x="8572" y="4763"/>
                    </a:cubicBezTo>
                    <a:cubicBezTo>
                      <a:pt x="9843" y="4763"/>
                      <a:pt x="10478" y="6032"/>
                      <a:pt x="11747" y="6032"/>
                    </a:cubicBezTo>
                    <a:cubicBezTo>
                      <a:pt x="11747" y="6667"/>
                      <a:pt x="11747" y="7302"/>
                      <a:pt x="11747" y="7302"/>
                    </a:cubicBezTo>
                    <a:lnTo>
                      <a:pt x="13018" y="8573"/>
                    </a:lnTo>
                    <a:cubicBezTo>
                      <a:pt x="13018" y="9207"/>
                      <a:pt x="13018" y="9207"/>
                      <a:pt x="13018" y="9842"/>
                    </a:cubicBezTo>
                    <a:cubicBezTo>
                      <a:pt x="12383" y="9842"/>
                      <a:pt x="12383" y="9842"/>
                      <a:pt x="11747" y="9842"/>
                    </a:cubicBezTo>
                    <a:cubicBezTo>
                      <a:pt x="11113" y="12382"/>
                      <a:pt x="10478" y="16192"/>
                      <a:pt x="8572" y="16192"/>
                    </a:cubicBezTo>
                    <a:cubicBezTo>
                      <a:pt x="7938" y="16192"/>
                      <a:pt x="7938" y="15557"/>
                      <a:pt x="7938" y="14923"/>
                    </a:cubicBezTo>
                    <a:lnTo>
                      <a:pt x="7938" y="15557"/>
                    </a:lnTo>
                    <a:cubicBezTo>
                      <a:pt x="6668" y="15557"/>
                      <a:pt x="6033" y="14288"/>
                      <a:pt x="6033" y="13652"/>
                    </a:cubicBezTo>
                    <a:cubicBezTo>
                      <a:pt x="6668" y="13017"/>
                      <a:pt x="7938" y="11113"/>
                      <a:pt x="7938" y="111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30" name="任意多边形: 形状 9929"/>
              <p:cNvSpPr/>
              <p:nvPr>
                <p:custDataLst>
                  <p:tags r:id="rId63"/>
                </p:custDataLst>
              </p:nvPr>
            </p:nvSpPr>
            <p:spPr>
              <a:xfrm>
                <a:off x="9031922" y="2654555"/>
                <a:ext cx="12700" cy="12700"/>
              </a:xfrm>
              <a:custGeom>
                <a:avLst/>
                <a:gdLst>
                  <a:gd name="connsiteX0" fmla="*/ 11747 w 12700"/>
                  <a:gd name="connsiteY0" fmla="*/ 8635 h 12700"/>
                  <a:gd name="connsiteX1" fmla="*/ 9843 w 12700"/>
                  <a:gd name="connsiteY1" fmla="*/ 8000 h 12700"/>
                  <a:gd name="connsiteX2" fmla="*/ 6668 w 12700"/>
                  <a:gd name="connsiteY2" fmla="*/ 11175 h 12700"/>
                  <a:gd name="connsiteX3" fmla="*/ 6033 w 12700"/>
                  <a:gd name="connsiteY3" fmla="*/ 9270 h 12700"/>
                  <a:gd name="connsiteX4" fmla="*/ 4763 w 12700"/>
                  <a:gd name="connsiteY4" fmla="*/ 8000 h 12700"/>
                  <a:gd name="connsiteX5" fmla="*/ 7303 w 12700"/>
                  <a:gd name="connsiteY5" fmla="*/ 6095 h 12700"/>
                  <a:gd name="connsiteX6" fmla="*/ 11747 w 12700"/>
                  <a:gd name="connsiteY6" fmla="*/ 4825 h 12700"/>
                  <a:gd name="connsiteX7" fmla="*/ 11747 w 12700"/>
                  <a:gd name="connsiteY7" fmla="*/ 8635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00" h="12700">
                    <a:moveTo>
                      <a:pt x="11747" y="8635"/>
                    </a:moveTo>
                    <a:cubicBezTo>
                      <a:pt x="10478" y="8635"/>
                      <a:pt x="10478" y="8000"/>
                      <a:pt x="9843" y="8000"/>
                    </a:cubicBezTo>
                    <a:cubicBezTo>
                      <a:pt x="8572" y="9270"/>
                      <a:pt x="8572" y="11175"/>
                      <a:pt x="6668" y="11175"/>
                    </a:cubicBezTo>
                    <a:cubicBezTo>
                      <a:pt x="6033" y="11175"/>
                      <a:pt x="6033" y="9905"/>
                      <a:pt x="6033" y="9270"/>
                    </a:cubicBezTo>
                    <a:cubicBezTo>
                      <a:pt x="5397" y="8635"/>
                      <a:pt x="4763" y="8635"/>
                      <a:pt x="4763" y="8000"/>
                    </a:cubicBezTo>
                    <a:cubicBezTo>
                      <a:pt x="4763" y="8000"/>
                      <a:pt x="7303" y="6095"/>
                      <a:pt x="7303" y="6095"/>
                    </a:cubicBezTo>
                    <a:cubicBezTo>
                      <a:pt x="9208" y="6730"/>
                      <a:pt x="9843" y="4825"/>
                      <a:pt x="11747" y="4825"/>
                    </a:cubicBezTo>
                    <a:cubicBezTo>
                      <a:pt x="14288" y="4190"/>
                      <a:pt x="13018" y="8635"/>
                      <a:pt x="11747" y="86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31" name="任意多边形: 形状 9930"/>
              <p:cNvSpPr/>
              <p:nvPr>
                <p:custDataLst>
                  <p:tags r:id="rId64"/>
                </p:custDataLst>
              </p:nvPr>
            </p:nvSpPr>
            <p:spPr>
              <a:xfrm>
                <a:off x="9027478" y="2626042"/>
                <a:ext cx="44450" cy="38100"/>
              </a:xfrm>
              <a:custGeom>
                <a:avLst/>
                <a:gdLst>
                  <a:gd name="connsiteX0" fmla="*/ 20003 w 44450"/>
                  <a:gd name="connsiteY0" fmla="*/ 35243 h 38100"/>
                  <a:gd name="connsiteX1" fmla="*/ 20003 w 44450"/>
                  <a:gd name="connsiteY1" fmla="*/ 33973 h 38100"/>
                  <a:gd name="connsiteX2" fmla="*/ 20638 w 44450"/>
                  <a:gd name="connsiteY2" fmla="*/ 32068 h 38100"/>
                  <a:gd name="connsiteX3" fmla="*/ 16828 w 44450"/>
                  <a:gd name="connsiteY3" fmla="*/ 30798 h 38100"/>
                  <a:gd name="connsiteX4" fmla="*/ 15557 w 44450"/>
                  <a:gd name="connsiteY4" fmla="*/ 32068 h 38100"/>
                  <a:gd name="connsiteX5" fmla="*/ 13017 w 44450"/>
                  <a:gd name="connsiteY5" fmla="*/ 32703 h 38100"/>
                  <a:gd name="connsiteX6" fmla="*/ 6667 w 44450"/>
                  <a:gd name="connsiteY6" fmla="*/ 34608 h 38100"/>
                  <a:gd name="connsiteX7" fmla="*/ 4763 w 44450"/>
                  <a:gd name="connsiteY7" fmla="*/ 33973 h 38100"/>
                  <a:gd name="connsiteX8" fmla="*/ 6667 w 44450"/>
                  <a:gd name="connsiteY8" fmla="*/ 33338 h 38100"/>
                  <a:gd name="connsiteX9" fmla="*/ 13653 w 44450"/>
                  <a:gd name="connsiteY9" fmla="*/ 28258 h 38100"/>
                  <a:gd name="connsiteX10" fmla="*/ 21272 w 44450"/>
                  <a:gd name="connsiteY10" fmla="*/ 28258 h 38100"/>
                  <a:gd name="connsiteX11" fmla="*/ 25082 w 44450"/>
                  <a:gd name="connsiteY11" fmla="*/ 24448 h 38100"/>
                  <a:gd name="connsiteX12" fmla="*/ 26988 w 44450"/>
                  <a:gd name="connsiteY12" fmla="*/ 21273 h 38100"/>
                  <a:gd name="connsiteX13" fmla="*/ 26353 w 44450"/>
                  <a:gd name="connsiteY13" fmla="*/ 22543 h 38100"/>
                  <a:gd name="connsiteX14" fmla="*/ 26988 w 44450"/>
                  <a:gd name="connsiteY14" fmla="*/ 23178 h 38100"/>
                  <a:gd name="connsiteX15" fmla="*/ 30797 w 44450"/>
                  <a:gd name="connsiteY15" fmla="*/ 21273 h 38100"/>
                  <a:gd name="connsiteX16" fmla="*/ 37782 w 44450"/>
                  <a:gd name="connsiteY16" fmla="*/ 11113 h 38100"/>
                  <a:gd name="connsiteX17" fmla="*/ 37147 w 44450"/>
                  <a:gd name="connsiteY17" fmla="*/ 9843 h 38100"/>
                  <a:gd name="connsiteX18" fmla="*/ 40322 w 44450"/>
                  <a:gd name="connsiteY18" fmla="*/ 5398 h 38100"/>
                  <a:gd name="connsiteX19" fmla="*/ 42228 w 44450"/>
                  <a:gd name="connsiteY19" fmla="*/ 6033 h 38100"/>
                  <a:gd name="connsiteX20" fmla="*/ 41592 w 44450"/>
                  <a:gd name="connsiteY20" fmla="*/ 6033 h 38100"/>
                  <a:gd name="connsiteX21" fmla="*/ 41592 w 44450"/>
                  <a:gd name="connsiteY21" fmla="*/ 4763 h 38100"/>
                  <a:gd name="connsiteX22" fmla="*/ 42863 w 44450"/>
                  <a:gd name="connsiteY22" fmla="*/ 5398 h 38100"/>
                  <a:gd name="connsiteX23" fmla="*/ 42863 w 44450"/>
                  <a:gd name="connsiteY23" fmla="*/ 7938 h 38100"/>
                  <a:gd name="connsiteX24" fmla="*/ 44767 w 44450"/>
                  <a:gd name="connsiteY24" fmla="*/ 12383 h 38100"/>
                  <a:gd name="connsiteX25" fmla="*/ 42863 w 44450"/>
                  <a:gd name="connsiteY25" fmla="*/ 16193 h 38100"/>
                  <a:gd name="connsiteX26" fmla="*/ 42863 w 44450"/>
                  <a:gd name="connsiteY26" fmla="*/ 16828 h 38100"/>
                  <a:gd name="connsiteX27" fmla="*/ 41592 w 44450"/>
                  <a:gd name="connsiteY27" fmla="*/ 16828 h 38100"/>
                  <a:gd name="connsiteX28" fmla="*/ 40957 w 44450"/>
                  <a:gd name="connsiteY28" fmla="*/ 22543 h 38100"/>
                  <a:gd name="connsiteX29" fmla="*/ 39688 w 44450"/>
                  <a:gd name="connsiteY29" fmla="*/ 26353 h 38100"/>
                  <a:gd name="connsiteX30" fmla="*/ 40322 w 44450"/>
                  <a:gd name="connsiteY30" fmla="*/ 28893 h 38100"/>
                  <a:gd name="connsiteX31" fmla="*/ 37147 w 44450"/>
                  <a:gd name="connsiteY31" fmla="*/ 31433 h 38100"/>
                  <a:gd name="connsiteX32" fmla="*/ 37147 w 44450"/>
                  <a:gd name="connsiteY32" fmla="*/ 29528 h 38100"/>
                  <a:gd name="connsiteX33" fmla="*/ 33972 w 44450"/>
                  <a:gd name="connsiteY33" fmla="*/ 32703 h 38100"/>
                  <a:gd name="connsiteX34" fmla="*/ 33338 w 44450"/>
                  <a:gd name="connsiteY34" fmla="*/ 32068 h 38100"/>
                  <a:gd name="connsiteX35" fmla="*/ 32067 w 44450"/>
                  <a:gd name="connsiteY35" fmla="*/ 32068 h 38100"/>
                  <a:gd name="connsiteX36" fmla="*/ 29528 w 44450"/>
                  <a:gd name="connsiteY36" fmla="*/ 33338 h 38100"/>
                  <a:gd name="connsiteX37" fmla="*/ 25717 w 44450"/>
                  <a:gd name="connsiteY37" fmla="*/ 31433 h 38100"/>
                  <a:gd name="connsiteX38" fmla="*/ 25082 w 44450"/>
                  <a:gd name="connsiteY38" fmla="*/ 32703 h 38100"/>
                  <a:gd name="connsiteX39" fmla="*/ 26353 w 44450"/>
                  <a:gd name="connsiteY39" fmla="*/ 34608 h 38100"/>
                  <a:gd name="connsiteX40" fmla="*/ 25082 w 44450"/>
                  <a:gd name="connsiteY40" fmla="*/ 34608 h 38100"/>
                  <a:gd name="connsiteX41" fmla="*/ 21907 w 44450"/>
                  <a:gd name="connsiteY41" fmla="*/ 37783 h 38100"/>
                  <a:gd name="connsiteX42" fmla="*/ 20003 w 44450"/>
                  <a:gd name="connsiteY42" fmla="*/ 35243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44450" h="38100">
                    <a:moveTo>
                      <a:pt x="20003" y="35243"/>
                    </a:moveTo>
                    <a:cubicBezTo>
                      <a:pt x="19367" y="35243"/>
                      <a:pt x="20003" y="34608"/>
                      <a:pt x="20003" y="33973"/>
                    </a:cubicBezTo>
                    <a:cubicBezTo>
                      <a:pt x="20003" y="33338"/>
                      <a:pt x="20638" y="32068"/>
                      <a:pt x="20638" y="32068"/>
                    </a:cubicBezTo>
                    <a:cubicBezTo>
                      <a:pt x="19367" y="31433"/>
                      <a:pt x="18097" y="30798"/>
                      <a:pt x="16828" y="30798"/>
                    </a:cubicBezTo>
                    <a:cubicBezTo>
                      <a:pt x="16192" y="30798"/>
                      <a:pt x="16192" y="31433"/>
                      <a:pt x="15557" y="32068"/>
                    </a:cubicBezTo>
                    <a:cubicBezTo>
                      <a:pt x="14288" y="32703"/>
                      <a:pt x="13653" y="32068"/>
                      <a:pt x="13017" y="32703"/>
                    </a:cubicBezTo>
                    <a:cubicBezTo>
                      <a:pt x="11113" y="33338"/>
                      <a:pt x="9207" y="34608"/>
                      <a:pt x="6667" y="34608"/>
                    </a:cubicBezTo>
                    <a:cubicBezTo>
                      <a:pt x="6032" y="34608"/>
                      <a:pt x="4763" y="34608"/>
                      <a:pt x="4763" y="33973"/>
                    </a:cubicBezTo>
                    <a:cubicBezTo>
                      <a:pt x="4763" y="33338"/>
                      <a:pt x="6032" y="33338"/>
                      <a:pt x="6667" y="33338"/>
                    </a:cubicBezTo>
                    <a:cubicBezTo>
                      <a:pt x="9207" y="31433"/>
                      <a:pt x="10478" y="28258"/>
                      <a:pt x="13653" y="28258"/>
                    </a:cubicBezTo>
                    <a:cubicBezTo>
                      <a:pt x="17463" y="28258"/>
                      <a:pt x="18732" y="28258"/>
                      <a:pt x="21272" y="28258"/>
                    </a:cubicBezTo>
                    <a:cubicBezTo>
                      <a:pt x="23178" y="28258"/>
                      <a:pt x="24447" y="24448"/>
                      <a:pt x="25082" y="24448"/>
                    </a:cubicBezTo>
                    <a:cubicBezTo>
                      <a:pt x="25082" y="24448"/>
                      <a:pt x="26988" y="21273"/>
                      <a:pt x="26988" y="21273"/>
                    </a:cubicBezTo>
                    <a:cubicBezTo>
                      <a:pt x="26353" y="21908"/>
                      <a:pt x="26353" y="21908"/>
                      <a:pt x="26353" y="22543"/>
                    </a:cubicBezTo>
                    <a:cubicBezTo>
                      <a:pt x="26353" y="22543"/>
                      <a:pt x="26988" y="23178"/>
                      <a:pt x="26988" y="23178"/>
                    </a:cubicBezTo>
                    <a:cubicBezTo>
                      <a:pt x="28892" y="23178"/>
                      <a:pt x="28892" y="21908"/>
                      <a:pt x="30797" y="21273"/>
                    </a:cubicBezTo>
                    <a:cubicBezTo>
                      <a:pt x="33338" y="20638"/>
                      <a:pt x="37782" y="14923"/>
                      <a:pt x="37782" y="11113"/>
                    </a:cubicBezTo>
                    <a:cubicBezTo>
                      <a:pt x="37782" y="10478"/>
                      <a:pt x="37147" y="10478"/>
                      <a:pt x="37147" y="9843"/>
                    </a:cubicBezTo>
                    <a:cubicBezTo>
                      <a:pt x="37147" y="8573"/>
                      <a:pt x="38417" y="5398"/>
                      <a:pt x="40322" y="5398"/>
                    </a:cubicBezTo>
                    <a:cubicBezTo>
                      <a:pt x="40322" y="5398"/>
                      <a:pt x="40322" y="7303"/>
                      <a:pt x="42228" y="6033"/>
                    </a:cubicBezTo>
                    <a:cubicBezTo>
                      <a:pt x="42228" y="6033"/>
                      <a:pt x="42228" y="6033"/>
                      <a:pt x="41592" y="6033"/>
                    </a:cubicBezTo>
                    <a:cubicBezTo>
                      <a:pt x="40957" y="6033"/>
                      <a:pt x="40957" y="4763"/>
                      <a:pt x="41592" y="4763"/>
                    </a:cubicBezTo>
                    <a:cubicBezTo>
                      <a:pt x="42228" y="4763"/>
                      <a:pt x="42863" y="4763"/>
                      <a:pt x="42863" y="5398"/>
                    </a:cubicBezTo>
                    <a:cubicBezTo>
                      <a:pt x="43497" y="6033"/>
                      <a:pt x="42863" y="7303"/>
                      <a:pt x="42863" y="7938"/>
                    </a:cubicBezTo>
                    <a:cubicBezTo>
                      <a:pt x="42863" y="9843"/>
                      <a:pt x="44767" y="10478"/>
                      <a:pt x="44767" y="12383"/>
                    </a:cubicBezTo>
                    <a:cubicBezTo>
                      <a:pt x="44767" y="14288"/>
                      <a:pt x="42863" y="14923"/>
                      <a:pt x="42863" y="16193"/>
                    </a:cubicBezTo>
                    <a:cubicBezTo>
                      <a:pt x="42863" y="16193"/>
                      <a:pt x="42863" y="16828"/>
                      <a:pt x="42863" y="16828"/>
                    </a:cubicBezTo>
                    <a:cubicBezTo>
                      <a:pt x="42228" y="17463"/>
                      <a:pt x="42228" y="16828"/>
                      <a:pt x="41592" y="16828"/>
                    </a:cubicBezTo>
                    <a:cubicBezTo>
                      <a:pt x="40322" y="17463"/>
                      <a:pt x="40957" y="21273"/>
                      <a:pt x="40957" y="22543"/>
                    </a:cubicBezTo>
                    <a:cubicBezTo>
                      <a:pt x="40957" y="23813"/>
                      <a:pt x="39688" y="24448"/>
                      <a:pt x="39688" y="26353"/>
                    </a:cubicBezTo>
                    <a:cubicBezTo>
                      <a:pt x="39688" y="27623"/>
                      <a:pt x="40322" y="28258"/>
                      <a:pt x="40322" y="28893"/>
                    </a:cubicBezTo>
                    <a:cubicBezTo>
                      <a:pt x="39053" y="29528"/>
                      <a:pt x="39053" y="30798"/>
                      <a:pt x="37147" y="31433"/>
                    </a:cubicBezTo>
                    <a:cubicBezTo>
                      <a:pt x="36513" y="30163"/>
                      <a:pt x="37147" y="30163"/>
                      <a:pt x="37147" y="29528"/>
                    </a:cubicBezTo>
                    <a:cubicBezTo>
                      <a:pt x="35242" y="30798"/>
                      <a:pt x="33972" y="30798"/>
                      <a:pt x="33972" y="32703"/>
                    </a:cubicBezTo>
                    <a:cubicBezTo>
                      <a:pt x="33972" y="32703"/>
                      <a:pt x="33338" y="32068"/>
                      <a:pt x="33338" y="32068"/>
                    </a:cubicBezTo>
                    <a:lnTo>
                      <a:pt x="32067" y="32068"/>
                    </a:lnTo>
                    <a:cubicBezTo>
                      <a:pt x="31432" y="32703"/>
                      <a:pt x="30797" y="33338"/>
                      <a:pt x="29528" y="33338"/>
                    </a:cubicBezTo>
                    <a:cubicBezTo>
                      <a:pt x="26988" y="33338"/>
                      <a:pt x="26988" y="31433"/>
                      <a:pt x="25717" y="31433"/>
                    </a:cubicBezTo>
                    <a:cubicBezTo>
                      <a:pt x="25082" y="31433"/>
                      <a:pt x="25082" y="32068"/>
                      <a:pt x="25082" y="32703"/>
                    </a:cubicBezTo>
                    <a:cubicBezTo>
                      <a:pt x="25082" y="33338"/>
                      <a:pt x="26353" y="34608"/>
                      <a:pt x="26353" y="34608"/>
                    </a:cubicBezTo>
                    <a:cubicBezTo>
                      <a:pt x="25717" y="34608"/>
                      <a:pt x="25717" y="34608"/>
                      <a:pt x="25082" y="34608"/>
                    </a:cubicBezTo>
                    <a:cubicBezTo>
                      <a:pt x="24447" y="34608"/>
                      <a:pt x="22542" y="36513"/>
                      <a:pt x="21907" y="37783"/>
                    </a:cubicBezTo>
                    <a:cubicBezTo>
                      <a:pt x="20638" y="36513"/>
                      <a:pt x="21272" y="35243"/>
                      <a:pt x="20003" y="352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32" name="任意多边形: 形状 9931"/>
              <p:cNvSpPr/>
              <p:nvPr>
                <p:custDataLst>
                  <p:tags r:id="rId65"/>
                </p:custDataLst>
              </p:nvPr>
            </p:nvSpPr>
            <p:spPr>
              <a:xfrm>
                <a:off x="9059228" y="2606992"/>
                <a:ext cx="25400" cy="25400"/>
              </a:xfrm>
              <a:custGeom>
                <a:avLst/>
                <a:gdLst>
                  <a:gd name="connsiteX0" fmla="*/ 7938 w 25400"/>
                  <a:gd name="connsiteY0" fmla="*/ 14288 h 25400"/>
                  <a:gd name="connsiteX1" fmla="*/ 9207 w 25400"/>
                  <a:gd name="connsiteY1" fmla="*/ 14288 h 25400"/>
                  <a:gd name="connsiteX2" fmla="*/ 12382 w 25400"/>
                  <a:gd name="connsiteY2" fmla="*/ 7938 h 25400"/>
                  <a:gd name="connsiteX3" fmla="*/ 11747 w 25400"/>
                  <a:gd name="connsiteY3" fmla="*/ 6668 h 25400"/>
                  <a:gd name="connsiteX4" fmla="*/ 12382 w 25400"/>
                  <a:gd name="connsiteY4" fmla="*/ 4763 h 25400"/>
                  <a:gd name="connsiteX5" fmla="*/ 21907 w 25400"/>
                  <a:gd name="connsiteY5" fmla="*/ 11113 h 25400"/>
                  <a:gd name="connsiteX6" fmla="*/ 24447 w 25400"/>
                  <a:gd name="connsiteY6" fmla="*/ 11113 h 25400"/>
                  <a:gd name="connsiteX7" fmla="*/ 23813 w 25400"/>
                  <a:gd name="connsiteY7" fmla="*/ 12383 h 25400"/>
                  <a:gd name="connsiteX8" fmla="*/ 25082 w 25400"/>
                  <a:gd name="connsiteY8" fmla="*/ 14288 h 25400"/>
                  <a:gd name="connsiteX9" fmla="*/ 21272 w 25400"/>
                  <a:gd name="connsiteY9" fmla="*/ 15558 h 25400"/>
                  <a:gd name="connsiteX10" fmla="*/ 16828 w 25400"/>
                  <a:gd name="connsiteY10" fmla="*/ 20003 h 25400"/>
                  <a:gd name="connsiteX11" fmla="*/ 11113 w 25400"/>
                  <a:gd name="connsiteY11" fmla="*/ 16828 h 25400"/>
                  <a:gd name="connsiteX12" fmla="*/ 10478 w 25400"/>
                  <a:gd name="connsiteY12" fmla="*/ 18098 h 25400"/>
                  <a:gd name="connsiteX13" fmla="*/ 6667 w 25400"/>
                  <a:gd name="connsiteY13" fmla="*/ 18733 h 25400"/>
                  <a:gd name="connsiteX14" fmla="*/ 9207 w 25400"/>
                  <a:gd name="connsiteY14" fmla="*/ 20638 h 25400"/>
                  <a:gd name="connsiteX15" fmla="*/ 6032 w 25400"/>
                  <a:gd name="connsiteY15" fmla="*/ 22543 h 25400"/>
                  <a:gd name="connsiteX16" fmla="*/ 5397 w 25400"/>
                  <a:gd name="connsiteY16" fmla="*/ 22543 h 25400"/>
                  <a:gd name="connsiteX17" fmla="*/ 5397 w 25400"/>
                  <a:gd name="connsiteY17" fmla="*/ 19368 h 25400"/>
                  <a:gd name="connsiteX18" fmla="*/ 4763 w 25400"/>
                  <a:gd name="connsiteY18" fmla="*/ 18098 h 25400"/>
                  <a:gd name="connsiteX19" fmla="*/ 7938 w 25400"/>
                  <a:gd name="connsiteY19" fmla="*/ 14288 h 25400"/>
                  <a:gd name="connsiteX20" fmla="*/ 7938 w 25400"/>
                  <a:gd name="connsiteY20" fmla="*/ 14288 h 25400"/>
                  <a:gd name="connsiteX21" fmla="*/ 7938 w 25400"/>
                  <a:gd name="connsiteY21" fmla="*/ 14288 h 25400"/>
                  <a:gd name="connsiteX22" fmla="*/ 7938 w 25400"/>
                  <a:gd name="connsiteY22" fmla="*/ 14288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400" h="25400">
                    <a:moveTo>
                      <a:pt x="7938" y="14288"/>
                    </a:moveTo>
                    <a:cubicBezTo>
                      <a:pt x="8572" y="14288"/>
                      <a:pt x="8572" y="14288"/>
                      <a:pt x="9207" y="14288"/>
                    </a:cubicBezTo>
                    <a:cubicBezTo>
                      <a:pt x="11113" y="14288"/>
                      <a:pt x="12382" y="9208"/>
                      <a:pt x="12382" y="7938"/>
                    </a:cubicBezTo>
                    <a:cubicBezTo>
                      <a:pt x="12382" y="7303"/>
                      <a:pt x="11747" y="7303"/>
                      <a:pt x="11747" y="6668"/>
                    </a:cubicBezTo>
                    <a:cubicBezTo>
                      <a:pt x="11747" y="6033"/>
                      <a:pt x="12382" y="5398"/>
                      <a:pt x="12382" y="4763"/>
                    </a:cubicBezTo>
                    <a:cubicBezTo>
                      <a:pt x="15557" y="7303"/>
                      <a:pt x="17463" y="11113"/>
                      <a:pt x="21907" y="11113"/>
                    </a:cubicBezTo>
                    <a:cubicBezTo>
                      <a:pt x="23178" y="11113"/>
                      <a:pt x="23813" y="10478"/>
                      <a:pt x="24447" y="11113"/>
                    </a:cubicBezTo>
                    <a:cubicBezTo>
                      <a:pt x="24447" y="11748"/>
                      <a:pt x="23813" y="11748"/>
                      <a:pt x="23813" y="12383"/>
                    </a:cubicBezTo>
                    <a:cubicBezTo>
                      <a:pt x="23813" y="13018"/>
                      <a:pt x="25082" y="13653"/>
                      <a:pt x="25082" y="14288"/>
                    </a:cubicBezTo>
                    <a:cubicBezTo>
                      <a:pt x="23813" y="14923"/>
                      <a:pt x="23178" y="15558"/>
                      <a:pt x="21272" y="15558"/>
                    </a:cubicBezTo>
                    <a:cubicBezTo>
                      <a:pt x="18732" y="15558"/>
                      <a:pt x="17463" y="18733"/>
                      <a:pt x="16828" y="20003"/>
                    </a:cubicBezTo>
                    <a:cubicBezTo>
                      <a:pt x="14922" y="18733"/>
                      <a:pt x="13653" y="18733"/>
                      <a:pt x="11113" y="16828"/>
                    </a:cubicBezTo>
                    <a:cubicBezTo>
                      <a:pt x="10478" y="16828"/>
                      <a:pt x="10478" y="17463"/>
                      <a:pt x="10478" y="18098"/>
                    </a:cubicBezTo>
                    <a:cubicBezTo>
                      <a:pt x="8572" y="18098"/>
                      <a:pt x="6667" y="16828"/>
                      <a:pt x="6667" y="18733"/>
                    </a:cubicBezTo>
                    <a:cubicBezTo>
                      <a:pt x="6667" y="20003"/>
                      <a:pt x="8572" y="20003"/>
                      <a:pt x="9207" y="20638"/>
                    </a:cubicBezTo>
                    <a:cubicBezTo>
                      <a:pt x="7938" y="21908"/>
                      <a:pt x="7303" y="21273"/>
                      <a:pt x="6032" y="22543"/>
                    </a:cubicBezTo>
                    <a:lnTo>
                      <a:pt x="5397" y="22543"/>
                    </a:lnTo>
                    <a:cubicBezTo>
                      <a:pt x="5397" y="21908"/>
                      <a:pt x="5397" y="20003"/>
                      <a:pt x="5397" y="19368"/>
                    </a:cubicBezTo>
                    <a:cubicBezTo>
                      <a:pt x="5397" y="18733"/>
                      <a:pt x="4763" y="18733"/>
                      <a:pt x="4763" y="18098"/>
                    </a:cubicBezTo>
                    <a:cubicBezTo>
                      <a:pt x="5397" y="16828"/>
                      <a:pt x="7303" y="16193"/>
                      <a:pt x="7938" y="14288"/>
                    </a:cubicBezTo>
                    <a:lnTo>
                      <a:pt x="7938" y="14288"/>
                    </a:lnTo>
                    <a:cubicBezTo>
                      <a:pt x="7938" y="14288"/>
                      <a:pt x="7938" y="14288"/>
                      <a:pt x="7938" y="14288"/>
                    </a:cubicBezTo>
                    <a:lnTo>
                      <a:pt x="7938" y="1428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33" name="任意多边形: 形状 9932"/>
              <p:cNvSpPr/>
              <p:nvPr>
                <p:custDataLst>
                  <p:tags r:id="rId66"/>
                </p:custDataLst>
              </p:nvPr>
            </p:nvSpPr>
            <p:spPr>
              <a:xfrm>
                <a:off x="9079900" y="2611438"/>
                <a:ext cx="6350" cy="12700"/>
              </a:xfrm>
              <a:custGeom>
                <a:avLst/>
                <a:gdLst>
                  <a:gd name="connsiteX0" fmla="*/ 7585 w 6350"/>
                  <a:gd name="connsiteY0" fmla="*/ 4763 h 12700"/>
                  <a:gd name="connsiteX1" fmla="*/ 7585 w 6350"/>
                  <a:gd name="connsiteY1" fmla="*/ 4763 h 12700"/>
                  <a:gd name="connsiteX2" fmla="*/ 5045 w 6350"/>
                  <a:gd name="connsiteY2" fmla="*/ 7938 h 12700"/>
                  <a:gd name="connsiteX3" fmla="*/ 5045 w 6350"/>
                  <a:gd name="connsiteY3" fmla="*/ 6667 h 12700"/>
                  <a:gd name="connsiteX4" fmla="*/ 7585 w 6350"/>
                  <a:gd name="connsiteY4" fmla="*/ 4763 h 12700"/>
                  <a:gd name="connsiteX5" fmla="*/ 7585 w 6350"/>
                  <a:gd name="connsiteY5" fmla="*/ 476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50" h="12700">
                    <a:moveTo>
                      <a:pt x="7585" y="4763"/>
                    </a:moveTo>
                    <a:lnTo>
                      <a:pt x="7585" y="4763"/>
                    </a:lnTo>
                    <a:cubicBezTo>
                      <a:pt x="7585" y="6033"/>
                      <a:pt x="6315" y="7938"/>
                      <a:pt x="5045" y="7938"/>
                    </a:cubicBezTo>
                    <a:cubicBezTo>
                      <a:pt x="4410" y="7938"/>
                      <a:pt x="5045" y="7302"/>
                      <a:pt x="5045" y="6667"/>
                    </a:cubicBezTo>
                    <a:cubicBezTo>
                      <a:pt x="5680" y="6033"/>
                      <a:pt x="6950" y="4763"/>
                      <a:pt x="7585" y="4763"/>
                    </a:cubicBezTo>
                    <a:lnTo>
                      <a:pt x="7585" y="4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34" name="任意多边形: 形状 9933"/>
              <p:cNvSpPr/>
              <p:nvPr>
                <p:custDataLst>
                  <p:tags r:id="rId67"/>
                </p:custDataLst>
              </p:nvPr>
            </p:nvSpPr>
            <p:spPr>
              <a:xfrm>
                <a:off x="9087168" y="2606992"/>
                <a:ext cx="12700" cy="12700"/>
              </a:xfrm>
              <a:custGeom>
                <a:avLst/>
                <a:gdLst>
                  <a:gd name="connsiteX0" fmla="*/ 9207 w 12700"/>
                  <a:gd name="connsiteY0" fmla="*/ 5398 h 12700"/>
                  <a:gd name="connsiteX1" fmla="*/ 4763 w 12700"/>
                  <a:gd name="connsiteY1" fmla="*/ 7938 h 12700"/>
                  <a:gd name="connsiteX2" fmla="*/ 4763 w 12700"/>
                  <a:gd name="connsiteY2" fmla="*/ 7303 h 12700"/>
                  <a:gd name="connsiteX3" fmla="*/ 7302 w 12700"/>
                  <a:gd name="connsiteY3" fmla="*/ 4763 h 12700"/>
                  <a:gd name="connsiteX4" fmla="*/ 9207 w 12700"/>
                  <a:gd name="connsiteY4" fmla="*/ 4763 h 12700"/>
                  <a:gd name="connsiteX5" fmla="*/ 9207 w 12700"/>
                  <a:gd name="connsiteY5" fmla="*/ 539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00" h="12700">
                    <a:moveTo>
                      <a:pt x="9207" y="5398"/>
                    </a:moveTo>
                    <a:cubicBezTo>
                      <a:pt x="6032" y="5398"/>
                      <a:pt x="6032" y="7938"/>
                      <a:pt x="4763" y="7938"/>
                    </a:cubicBezTo>
                    <a:cubicBezTo>
                      <a:pt x="4763" y="7938"/>
                      <a:pt x="4763" y="7303"/>
                      <a:pt x="4763" y="7303"/>
                    </a:cubicBezTo>
                    <a:cubicBezTo>
                      <a:pt x="4763" y="7303"/>
                      <a:pt x="6032" y="4763"/>
                      <a:pt x="7302" y="4763"/>
                    </a:cubicBezTo>
                    <a:cubicBezTo>
                      <a:pt x="7938" y="4763"/>
                      <a:pt x="8572" y="4763"/>
                      <a:pt x="9207" y="4763"/>
                    </a:cubicBezTo>
                    <a:lnTo>
                      <a:pt x="9207" y="539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35" name="任意多边形: 形状 9934"/>
              <p:cNvSpPr/>
              <p:nvPr>
                <p:custDataLst>
                  <p:tags r:id="rId68"/>
                </p:custDataLst>
              </p:nvPr>
            </p:nvSpPr>
            <p:spPr>
              <a:xfrm>
                <a:off x="9095422" y="2603183"/>
                <a:ext cx="6350" cy="6350"/>
              </a:xfrm>
              <a:custGeom>
                <a:avLst/>
                <a:gdLst>
                  <a:gd name="connsiteX0" fmla="*/ 4763 w 6350"/>
                  <a:gd name="connsiteY0" fmla="*/ 6667 h 6350"/>
                  <a:gd name="connsiteX1" fmla="*/ 4763 w 6350"/>
                  <a:gd name="connsiteY1" fmla="*/ 5397 h 6350"/>
                  <a:gd name="connsiteX2" fmla="*/ 6668 w 6350"/>
                  <a:gd name="connsiteY2" fmla="*/ 4763 h 6350"/>
                  <a:gd name="connsiteX3" fmla="*/ 4763 w 6350"/>
                  <a:gd name="connsiteY3" fmla="*/ 7302 h 6350"/>
                  <a:gd name="connsiteX4" fmla="*/ 4763 w 6350"/>
                  <a:gd name="connsiteY4" fmla="*/ 6667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0" h="6350">
                    <a:moveTo>
                      <a:pt x="4763" y="6667"/>
                    </a:moveTo>
                    <a:cubicBezTo>
                      <a:pt x="5397" y="6667"/>
                      <a:pt x="4763" y="6032"/>
                      <a:pt x="4763" y="5397"/>
                    </a:cubicBezTo>
                    <a:cubicBezTo>
                      <a:pt x="4763" y="4763"/>
                      <a:pt x="6668" y="4763"/>
                      <a:pt x="6668" y="4763"/>
                    </a:cubicBezTo>
                    <a:cubicBezTo>
                      <a:pt x="6668" y="5397"/>
                      <a:pt x="5397" y="7302"/>
                      <a:pt x="4763" y="7302"/>
                    </a:cubicBezTo>
                    <a:cubicBezTo>
                      <a:pt x="4763" y="7302"/>
                      <a:pt x="4763" y="6667"/>
                      <a:pt x="4763" y="6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36" name="任意多边形: 形状 9935"/>
              <p:cNvSpPr/>
              <p:nvPr>
                <p:custDataLst>
                  <p:tags r:id="rId69"/>
                </p:custDataLst>
              </p:nvPr>
            </p:nvSpPr>
            <p:spPr>
              <a:xfrm>
                <a:off x="9066213" y="2564448"/>
                <a:ext cx="19050" cy="44450"/>
              </a:xfrm>
              <a:custGeom>
                <a:avLst/>
                <a:gdLst>
                  <a:gd name="connsiteX0" fmla="*/ 12382 w 19050"/>
                  <a:gd name="connsiteY0" fmla="*/ 29527 h 44450"/>
                  <a:gd name="connsiteX1" fmla="*/ 8572 w 19050"/>
                  <a:gd name="connsiteY1" fmla="*/ 37148 h 44450"/>
                  <a:gd name="connsiteX2" fmla="*/ 12382 w 19050"/>
                  <a:gd name="connsiteY2" fmla="*/ 43498 h 44450"/>
                  <a:gd name="connsiteX3" fmla="*/ 11747 w 19050"/>
                  <a:gd name="connsiteY3" fmla="*/ 43498 h 44450"/>
                  <a:gd name="connsiteX4" fmla="*/ 10478 w 19050"/>
                  <a:gd name="connsiteY4" fmla="*/ 42227 h 44450"/>
                  <a:gd name="connsiteX5" fmla="*/ 9207 w 19050"/>
                  <a:gd name="connsiteY5" fmla="*/ 42227 h 44450"/>
                  <a:gd name="connsiteX6" fmla="*/ 6032 w 19050"/>
                  <a:gd name="connsiteY6" fmla="*/ 44767 h 44450"/>
                  <a:gd name="connsiteX7" fmla="*/ 6032 w 19050"/>
                  <a:gd name="connsiteY7" fmla="*/ 40957 h 44450"/>
                  <a:gd name="connsiteX8" fmla="*/ 6668 w 19050"/>
                  <a:gd name="connsiteY8" fmla="*/ 35242 h 44450"/>
                  <a:gd name="connsiteX9" fmla="*/ 6032 w 19050"/>
                  <a:gd name="connsiteY9" fmla="*/ 31432 h 44450"/>
                  <a:gd name="connsiteX10" fmla="*/ 6668 w 19050"/>
                  <a:gd name="connsiteY10" fmla="*/ 27623 h 44450"/>
                  <a:gd name="connsiteX11" fmla="*/ 6668 w 19050"/>
                  <a:gd name="connsiteY11" fmla="*/ 20002 h 44450"/>
                  <a:gd name="connsiteX12" fmla="*/ 4763 w 19050"/>
                  <a:gd name="connsiteY12" fmla="*/ 15557 h 44450"/>
                  <a:gd name="connsiteX13" fmla="*/ 7303 w 19050"/>
                  <a:gd name="connsiteY13" fmla="*/ 9207 h 44450"/>
                  <a:gd name="connsiteX14" fmla="*/ 7938 w 19050"/>
                  <a:gd name="connsiteY14" fmla="*/ 7302 h 44450"/>
                  <a:gd name="connsiteX15" fmla="*/ 7938 w 19050"/>
                  <a:gd name="connsiteY15" fmla="*/ 4763 h 44450"/>
                  <a:gd name="connsiteX16" fmla="*/ 8572 w 19050"/>
                  <a:gd name="connsiteY16" fmla="*/ 4763 h 44450"/>
                  <a:gd name="connsiteX17" fmla="*/ 9843 w 19050"/>
                  <a:gd name="connsiteY17" fmla="*/ 10477 h 44450"/>
                  <a:gd name="connsiteX18" fmla="*/ 10478 w 19050"/>
                  <a:gd name="connsiteY18" fmla="*/ 15557 h 44450"/>
                  <a:gd name="connsiteX19" fmla="*/ 10478 w 19050"/>
                  <a:gd name="connsiteY19" fmla="*/ 18732 h 44450"/>
                  <a:gd name="connsiteX20" fmla="*/ 11113 w 19050"/>
                  <a:gd name="connsiteY20" fmla="*/ 21907 h 44450"/>
                  <a:gd name="connsiteX21" fmla="*/ 14288 w 19050"/>
                  <a:gd name="connsiteY21" fmla="*/ 30798 h 44450"/>
                  <a:gd name="connsiteX22" fmla="*/ 12382 w 19050"/>
                  <a:gd name="connsiteY22" fmla="*/ 29527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9050" h="44450">
                    <a:moveTo>
                      <a:pt x="12382" y="29527"/>
                    </a:moveTo>
                    <a:cubicBezTo>
                      <a:pt x="9207" y="29527"/>
                      <a:pt x="8572" y="33338"/>
                      <a:pt x="8572" y="37148"/>
                    </a:cubicBezTo>
                    <a:cubicBezTo>
                      <a:pt x="8572" y="40323"/>
                      <a:pt x="11113" y="41592"/>
                      <a:pt x="12382" y="43498"/>
                    </a:cubicBezTo>
                    <a:cubicBezTo>
                      <a:pt x="12382" y="43498"/>
                      <a:pt x="12382" y="43498"/>
                      <a:pt x="11747" y="43498"/>
                    </a:cubicBezTo>
                    <a:cubicBezTo>
                      <a:pt x="11113" y="43498"/>
                      <a:pt x="10478" y="42863"/>
                      <a:pt x="10478" y="42227"/>
                    </a:cubicBezTo>
                    <a:cubicBezTo>
                      <a:pt x="9843" y="42227"/>
                      <a:pt x="9843" y="42227"/>
                      <a:pt x="9207" y="42227"/>
                    </a:cubicBezTo>
                    <a:cubicBezTo>
                      <a:pt x="7938" y="42227"/>
                      <a:pt x="7938" y="44767"/>
                      <a:pt x="6032" y="44767"/>
                    </a:cubicBezTo>
                    <a:cubicBezTo>
                      <a:pt x="5397" y="44767"/>
                      <a:pt x="6032" y="41592"/>
                      <a:pt x="6032" y="40957"/>
                    </a:cubicBezTo>
                    <a:cubicBezTo>
                      <a:pt x="6032" y="38417"/>
                      <a:pt x="6668" y="37148"/>
                      <a:pt x="6668" y="35242"/>
                    </a:cubicBezTo>
                    <a:cubicBezTo>
                      <a:pt x="6668" y="33338"/>
                      <a:pt x="6032" y="33338"/>
                      <a:pt x="6032" y="31432"/>
                    </a:cubicBezTo>
                    <a:cubicBezTo>
                      <a:pt x="6032" y="29527"/>
                      <a:pt x="6668" y="28892"/>
                      <a:pt x="6668" y="27623"/>
                    </a:cubicBezTo>
                    <a:cubicBezTo>
                      <a:pt x="6668" y="24448"/>
                      <a:pt x="6668" y="23177"/>
                      <a:pt x="6668" y="20002"/>
                    </a:cubicBezTo>
                    <a:cubicBezTo>
                      <a:pt x="6668" y="18098"/>
                      <a:pt x="4763" y="17463"/>
                      <a:pt x="4763" y="15557"/>
                    </a:cubicBezTo>
                    <a:cubicBezTo>
                      <a:pt x="4763" y="13017"/>
                      <a:pt x="5397" y="9207"/>
                      <a:pt x="7303" y="9207"/>
                    </a:cubicBezTo>
                    <a:cubicBezTo>
                      <a:pt x="7303" y="8573"/>
                      <a:pt x="7938" y="7938"/>
                      <a:pt x="7938" y="7302"/>
                    </a:cubicBezTo>
                    <a:cubicBezTo>
                      <a:pt x="7938" y="6032"/>
                      <a:pt x="7938" y="5398"/>
                      <a:pt x="7938" y="4763"/>
                    </a:cubicBezTo>
                    <a:cubicBezTo>
                      <a:pt x="7938" y="4763"/>
                      <a:pt x="8572" y="4763"/>
                      <a:pt x="8572" y="4763"/>
                    </a:cubicBezTo>
                    <a:cubicBezTo>
                      <a:pt x="8572" y="7302"/>
                      <a:pt x="9843" y="9207"/>
                      <a:pt x="9843" y="10477"/>
                    </a:cubicBezTo>
                    <a:cubicBezTo>
                      <a:pt x="10478" y="12382"/>
                      <a:pt x="9207" y="13652"/>
                      <a:pt x="10478" y="15557"/>
                    </a:cubicBezTo>
                    <a:lnTo>
                      <a:pt x="10478" y="18732"/>
                    </a:lnTo>
                    <a:cubicBezTo>
                      <a:pt x="10478" y="20002"/>
                      <a:pt x="11113" y="21273"/>
                      <a:pt x="11113" y="21907"/>
                    </a:cubicBezTo>
                    <a:cubicBezTo>
                      <a:pt x="12382" y="25082"/>
                      <a:pt x="13653" y="27623"/>
                      <a:pt x="14288" y="30798"/>
                    </a:cubicBezTo>
                    <a:cubicBezTo>
                      <a:pt x="14288" y="30163"/>
                      <a:pt x="13018" y="29527"/>
                      <a:pt x="12382" y="29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37" name="任意多边形: 形状 9936"/>
              <p:cNvSpPr/>
              <p:nvPr>
                <p:custDataLst>
                  <p:tags r:id="rId70"/>
                </p:custDataLst>
              </p:nvPr>
            </p:nvSpPr>
            <p:spPr>
              <a:xfrm>
                <a:off x="8740457" y="2428558"/>
                <a:ext cx="69850" cy="50800"/>
              </a:xfrm>
              <a:custGeom>
                <a:avLst/>
                <a:gdLst>
                  <a:gd name="connsiteX0" fmla="*/ 27623 w 69850"/>
                  <a:gd name="connsiteY0" fmla="*/ 50482 h 50800"/>
                  <a:gd name="connsiteX1" fmla="*/ 20003 w 69850"/>
                  <a:gd name="connsiteY1" fmla="*/ 42227 h 50800"/>
                  <a:gd name="connsiteX2" fmla="*/ 35243 w 69850"/>
                  <a:gd name="connsiteY2" fmla="*/ 23813 h 50800"/>
                  <a:gd name="connsiteX3" fmla="*/ 41593 w 69850"/>
                  <a:gd name="connsiteY3" fmla="*/ 20638 h 50800"/>
                  <a:gd name="connsiteX4" fmla="*/ 44133 w 69850"/>
                  <a:gd name="connsiteY4" fmla="*/ 17463 h 50800"/>
                  <a:gd name="connsiteX5" fmla="*/ 55563 w 69850"/>
                  <a:gd name="connsiteY5" fmla="*/ 14288 h 50800"/>
                  <a:gd name="connsiteX6" fmla="*/ 68263 w 69850"/>
                  <a:gd name="connsiteY6" fmla="*/ 7938 h 50800"/>
                  <a:gd name="connsiteX7" fmla="*/ 63183 w 69850"/>
                  <a:gd name="connsiteY7" fmla="*/ 4763 h 50800"/>
                  <a:gd name="connsiteX8" fmla="*/ 44133 w 69850"/>
                  <a:gd name="connsiteY8" fmla="*/ 11747 h 50800"/>
                  <a:gd name="connsiteX9" fmla="*/ 40323 w 69850"/>
                  <a:gd name="connsiteY9" fmla="*/ 10477 h 50800"/>
                  <a:gd name="connsiteX10" fmla="*/ 36513 w 69850"/>
                  <a:gd name="connsiteY10" fmla="*/ 11747 h 50800"/>
                  <a:gd name="connsiteX11" fmla="*/ 25083 w 69850"/>
                  <a:gd name="connsiteY11" fmla="*/ 18097 h 50800"/>
                  <a:gd name="connsiteX12" fmla="*/ 20003 w 69850"/>
                  <a:gd name="connsiteY12" fmla="*/ 18732 h 50800"/>
                  <a:gd name="connsiteX13" fmla="*/ 18733 w 69850"/>
                  <a:gd name="connsiteY13" fmla="*/ 20002 h 50800"/>
                  <a:gd name="connsiteX14" fmla="*/ 19368 w 69850"/>
                  <a:gd name="connsiteY14" fmla="*/ 22542 h 50800"/>
                  <a:gd name="connsiteX15" fmla="*/ 13018 w 69850"/>
                  <a:gd name="connsiteY15" fmla="*/ 30163 h 50800"/>
                  <a:gd name="connsiteX16" fmla="*/ 14923 w 69850"/>
                  <a:gd name="connsiteY16" fmla="*/ 32702 h 50800"/>
                  <a:gd name="connsiteX17" fmla="*/ 8573 w 69850"/>
                  <a:gd name="connsiteY17" fmla="*/ 36513 h 50800"/>
                  <a:gd name="connsiteX18" fmla="*/ 8573 w 69850"/>
                  <a:gd name="connsiteY18" fmla="*/ 38417 h 50800"/>
                  <a:gd name="connsiteX19" fmla="*/ 4763 w 69850"/>
                  <a:gd name="connsiteY19" fmla="*/ 43497 h 50800"/>
                  <a:gd name="connsiteX20" fmla="*/ 7303 w 69850"/>
                  <a:gd name="connsiteY20" fmla="*/ 46038 h 50800"/>
                  <a:gd name="connsiteX21" fmla="*/ 11113 w 69850"/>
                  <a:gd name="connsiteY21" fmla="*/ 46038 h 50800"/>
                  <a:gd name="connsiteX22" fmla="*/ 13018 w 69850"/>
                  <a:gd name="connsiteY22" fmla="*/ 50482 h 50800"/>
                  <a:gd name="connsiteX23" fmla="*/ 16193 w 69850"/>
                  <a:gd name="connsiteY23" fmla="*/ 50482 h 50800"/>
                  <a:gd name="connsiteX24" fmla="*/ 16828 w 69850"/>
                  <a:gd name="connsiteY24" fmla="*/ 51117 h 50800"/>
                  <a:gd name="connsiteX25" fmla="*/ 27623 w 69850"/>
                  <a:gd name="connsiteY25" fmla="*/ 50482 h 50800"/>
                  <a:gd name="connsiteX26" fmla="*/ 26353 w 69850"/>
                  <a:gd name="connsiteY26" fmla="*/ 49213 h 50800"/>
                  <a:gd name="connsiteX27" fmla="*/ 27623 w 69850"/>
                  <a:gd name="connsiteY27" fmla="*/ 50482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9850" h="50800">
                    <a:moveTo>
                      <a:pt x="27623" y="50482"/>
                    </a:moveTo>
                    <a:cubicBezTo>
                      <a:pt x="25083" y="47942"/>
                      <a:pt x="20003" y="46672"/>
                      <a:pt x="20003" y="42227"/>
                    </a:cubicBezTo>
                    <a:cubicBezTo>
                      <a:pt x="20003" y="33972"/>
                      <a:pt x="28893" y="25717"/>
                      <a:pt x="35243" y="23813"/>
                    </a:cubicBezTo>
                    <a:cubicBezTo>
                      <a:pt x="37783" y="23177"/>
                      <a:pt x="38418" y="20638"/>
                      <a:pt x="41593" y="20638"/>
                    </a:cubicBezTo>
                    <a:cubicBezTo>
                      <a:pt x="42863" y="20638"/>
                      <a:pt x="43498" y="18097"/>
                      <a:pt x="44133" y="17463"/>
                    </a:cubicBezTo>
                    <a:cubicBezTo>
                      <a:pt x="48578" y="15557"/>
                      <a:pt x="51753" y="16192"/>
                      <a:pt x="55563" y="14288"/>
                    </a:cubicBezTo>
                    <a:cubicBezTo>
                      <a:pt x="58738" y="13017"/>
                      <a:pt x="68263" y="11747"/>
                      <a:pt x="68263" y="7938"/>
                    </a:cubicBezTo>
                    <a:cubicBezTo>
                      <a:pt x="68263" y="6667"/>
                      <a:pt x="64453" y="4763"/>
                      <a:pt x="63183" y="4763"/>
                    </a:cubicBezTo>
                    <a:cubicBezTo>
                      <a:pt x="56833" y="4763"/>
                      <a:pt x="51118" y="11747"/>
                      <a:pt x="44133" y="11747"/>
                    </a:cubicBezTo>
                    <a:cubicBezTo>
                      <a:pt x="42863" y="11747"/>
                      <a:pt x="41593" y="10477"/>
                      <a:pt x="40323" y="10477"/>
                    </a:cubicBezTo>
                    <a:cubicBezTo>
                      <a:pt x="37783" y="10477"/>
                      <a:pt x="37783" y="11747"/>
                      <a:pt x="36513" y="11747"/>
                    </a:cubicBezTo>
                    <a:cubicBezTo>
                      <a:pt x="32068" y="11747"/>
                      <a:pt x="28258" y="18097"/>
                      <a:pt x="25083" y="18097"/>
                    </a:cubicBezTo>
                    <a:cubicBezTo>
                      <a:pt x="23178" y="18097"/>
                      <a:pt x="21908" y="18732"/>
                      <a:pt x="20003" y="18732"/>
                    </a:cubicBezTo>
                    <a:cubicBezTo>
                      <a:pt x="19368" y="18732"/>
                      <a:pt x="18733" y="19367"/>
                      <a:pt x="18733" y="20002"/>
                    </a:cubicBezTo>
                    <a:cubicBezTo>
                      <a:pt x="18733" y="20638"/>
                      <a:pt x="19368" y="21272"/>
                      <a:pt x="19368" y="22542"/>
                    </a:cubicBezTo>
                    <a:cubicBezTo>
                      <a:pt x="19368" y="26352"/>
                      <a:pt x="13018" y="28257"/>
                      <a:pt x="13018" y="30163"/>
                    </a:cubicBezTo>
                    <a:cubicBezTo>
                      <a:pt x="13018" y="31432"/>
                      <a:pt x="14923" y="31432"/>
                      <a:pt x="14923" y="32702"/>
                    </a:cubicBezTo>
                    <a:cubicBezTo>
                      <a:pt x="13018" y="33338"/>
                      <a:pt x="8573" y="33972"/>
                      <a:pt x="8573" y="36513"/>
                    </a:cubicBezTo>
                    <a:cubicBezTo>
                      <a:pt x="8573" y="37782"/>
                      <a:pt x="8573" y="38417"/>
                      <a:pt x="8573" y="38417"/>
                    </a:cubicBezTo>
                    <a:cubicBezTo>
                      <a:pt x="8573" y="40957"/>
                      <a:pt x="4763" y="40322"/>
                      <a:pt x="4763" y="43497"/>
                    </a:cubicBezTo>
                    <a:cubicBezTo>
                      <a:pt x="4763" y="44767"/>
                      <a:pt x="7303" y="46038"/>
                      <a:pt x="7303" y="46038"/>
                    </a:cubicBezTo>
                    <a:cubicBezTo>
                      <a:pt x="7303" y="46038"/>
                      <a:pt x="10478" y="46038"/>
                      <a:pt x="11113" y="46038"/>
                    </a:cubicBezTo>
                    <a:cubicBezTo>
                      <a:pt x="13018" y="46672"/>
                      <a:pt x="12383" y="48577"/>
                      <a:pt x="13018" y="50482"/>
                    </a:cubicBezTo>
                    <a:cubicBezTo>
                      <a:pt x="13018" y="51117"/>
                      <a:pt x="15558" y="50482"/>
                      <a:pt x="16193" y="50482"/>
                    </a:cubicBezTo>
                    <a:cubicBezTo>
                      <a:pt x="16828" y="50482"/>
                      <a:pt x="16828" y="51117"/>
                      <a:pt x="16828" y="51117"/>
                    </a:cubicBezTo>
                    <a:lnTo>
                      <a:pt x="27623" y="50482"/>
                    </a:lnTo>
                    <a:cubicBezTo>
                      <a:pt x="26988" y="49847"/>
                      <a:pt x="26988" y="49213"/>
                      <a:pt x="26353" y="49213"/>
                    </a:cubicBezTo>
                    <a:lnTo>
                      <a:pt x="27623" y="5048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38" name="任意多边形: 形状 9937"/>
              <p:cNvSpPr/>
              <p:nvPr>
                <p:custDataLst>
                  <p:tags r:id="rId71"/>
                </p:custDataLst>
              </p:nvPr>
            </p:nvSpPr>
            <p:spPr>
              <a:xfrm>
                <a:off x="8523922" y="2550477"/>
                <a:ext cx="146050" cy="107950"/>
              </a:xfrm>
              <a:custGeom>
                <a:avLst/>
                <a:gdLst>
                  <a:gd name="connsiteX0" fmla="*/ 141922 w 146050"/>
                  <a:gd name="connsiteY0" fmla="*/ 65088 h 107950"/>
                  <a:gd name="connsiteX1" fmla="*/ 141288 w 146050"/>
                  <a:gd name="connsiteY1" fmla="*/ 66993 h 107950"/>
                  <a:gd name="connsiteX2" fmla="*/ 141288 w 146050"/>
                  <a:gd name="connsiteY2" fmla="*/ 70168 h 107950"/>
                  <a:gd name="connsiteX3" fmla="*/ 137478 w 146050"/>
                  <a:gd name="connsiteY3" fmla="*/ 75883 h 107950"/>
                  <a:gd name="connsiteX4" fmla="*/ 141922 w 146050"/>
                  <a:gd name="connsiteY4" fmla="*/ 81598 h 107950"/>
                  <a:gd name="connsiteX5" fmla="*/ 140018 w 146050"/>
                  <a:gd name="connsiteY5" fmla="*/ 82233 h 107950"/>
                  <a:gd name="connsiteX6" fmla="*/ 136843 w 146050"/>
                  <a:gd name="connsiteY6" fmla="*/ 82868 h 107950"/>
                  <a:gd name="connsiteX7" fmla="*/ 133033 w 146050"/>
                  <a:gd name="connsiteY7" fmla="*/ 85408 h 107950"/>
                  <a:gd name="connsiteX8" fmla="*/ 127953 w 146050"/>
                  <a:gd name="connsiteY8" fmla="*/ 82868 h 107950"/>
                  <a:gd name="connsiteX9" fmla="*/ 123508 w 146050"/>
                  <a:gd name="connsiteY9" fmla="*/ 84773 h 107950"/>
                  <a:gd name="connsiteX10" fmla="*/ 123508 w 146050"/>
                  <a:gd name="connsiteY10" fmla="*/ 87313 h 107950"/>
                  <a:gd name="connsiteX11" fmla="*/ 120333 w 146050"/>
                  <a:gd name="connsiteY11" fmla="*/ 85408 h 107950"/>
                  <a:gd name="connsiteX12" fmla="*/ 119063 w 146050"/>
                  <a:gd name="connsiteY12" fmla="*/ 86677 h 107950"/>
                  <a:gd name="connsiteX13" fmla="*/ 121603 w 146050"/>
                  <a:gd name="connsiteY13" fmla="*/ 89218 h 107950"/>
                  <a:gd name="connsiteX14" fmla="*/ 120968 w 146050"/>
                  <a:gd name="connsiteY14" fmla="*/ 90488 h 107950"/>
                  <a:gd name="connsiteX15" fmla="*/ 125413 w 146050"/>
                  <a:gd name="connsiteY15" fmla="*/ 94298 h 107950"/>
                  <a:gd name="connsiteX16" fmla="*/ 126047 w 146050"/>
                  <a:gd name="connsiteY16" fmla="*/ 95568 h 107950"/>
                  <a:gd name="connsiteX17" fmla="*/ 124143 w 146050"/>
                  <a:gd name="connsiteY17" fmla="*/ 96202 h 107950"/>
                  <a:gd name="connsiteX18" fmla="*/ 124143 w 146050"/>
                  <a:gd name="connsiteY18" fmla="*/ 96202 h 107950"/>
                  <a:gd name="connsiteX19" fmla="*/ 120968 w 146050"/>
                  <a:gd name="connsiteY19" fmla="*/ 94298 h 107950"/>
                  <a:gd name="connsiteX20" fmla="*/ 120968 w 146050"/>
                  <a:gd name="connsiteY20" fmla="*/ 95568 h 107950"/>
                  <a:gd name="connsiteX21" fmla="*/ 121603 w 146050"/>
                  <a:gd name="connsiteY21" fmla="*/ 97473 h 107950"/>
                  <a:gd name="connsiteX22" fmla="*/ 121603 w 146050"/>
                  <a:gd name="connsiteY22" fmla="*/ 100648 h 107950"/>
                  <a:gd name="connsiteX23" fmla="*/ 119697 w 146050"/>
                  <a:gd name="connsiteY23" fmla="*/ 100648 h 107950"/>
                  <a:gd name="connsiteX24" fmla="*/ 115888 w 146050"/>
                  <a:gd name="connsiteY24" fmla="*/ 96202 h 107950"/>
                  <a:gd name="connsiteX25" fmla="*/ 117793 w 146050"/>
                  <a:gd name="connsiteY25" fmla="*/ 94298 h 107950"/>
                  <a:gd name="connsiteX26" fmla="*/ 115888 w 146050"/>
                  <a:gd name="connsiteY26" fmla="*/ 94298 h 107950"/>
                  <a:gd name="connsiteX27" fmla="*/ 115253 w 146050"/>
                  <a:gd name="connsiteY27" fmla="*/ 93027 h 107950"/>
                  <a:gd name="connsiteX28" fmla="*/ 112713 w 146050"/>
                  <a:gd name="connsiteY28" fmla="*/ 89218 h 107950"/>
                  <a:gd name="connsiteX29" fmla="*/ 108903 w 146050"/>
                  <a:gd name="connsiteY29" fmla="*/ 84138 h 107950"/>
                  <a:gd name="connsiteX30" fmla="*/ 108903 w 146050"/>
                  <a:gd name="connsiteY30" fmla="*/ 80963 h 107950"/>
                  <a:gd name="connsiteX31" fmla="*/ 104458 w 146050"/>
                  <a:gd name="connsiteY31" fmla="*/ 75883 h 107950"/>
                  <a:gd name="connsiteX32" fmla="*/ 100647 w 146050"/>
                  <a:gd name="connsiteY32" fmla="*/ 73343 h 107950"/>
                  <a:gd name="connsiteX33" fmla="*/ 98743 w 146050"/>
                  <a:gd name="connsiteY33" fmla="*/ 73343 h 107950"/>
                  <a:gd name="connsiteX34" fmla="*/ 93028 w 146050"/>
                  <a:gd name="connsiteY34" fmla="*/ 66358 h 107950"/>
                  <a:gd name="connsiteX35" fmla="*/ 89218 w 146050"/>
                  <a:gd name="connsiteY35" fmla="*/ 66358 h 107950"/>
                  <a:gd name="connsiteX36" fmla="*/ 87313 w 146050"/>
                  <a:gd name="connsiteY36" fmla="*/ 63183 h 107950"/>
                  <a:gd name="connsiteX37" fmla="*/ 82868 w 146050"/>
                  <a:gd name="connsiteY37" fmla="*/ 65723 h 107950"/>
                  <a:gd name="connsiteX38" fmla="*/ 83503 w 146050"/>
                  <a:gd name="connsiteY38" fmla="*/ 66358 h 107950"/>
                  <a:gd name="connsiteX39" fmla="*/ 82868 w 146050"/>
                  <a:gd name="connsiteY39" fmla="*/ 68898 h 107950"/>
                  <a:gd name="connsiteX40" fmla="*/ 85408 w 146050"/>
                  <a:gd name="connsiteY40" fmla="*/ 72073 h 107950"/>
                  <a:gd name="connsiteX41" fmla="*/ 88583 w 146050"/>
                  <a:gd name="connsiteY41" fmla="*/ 75883 h 107950"/>
                  <a:gd name="connsiteX42" fmla="*/ 91122 w 146050"/>
                  <a:gd name="connsiteY42" fmla="*/ 80327 h 107950"/>
                  <a:gd name="connsiteX43" fmla="*/ 96203 w 146050"/>
                  <a:gd name="connsiteY43" fmla="*/ 80327 h 107950"/>
                  <a:gd name="connsiteX44" fmla="*/ 96203 w 146050"/>
                  <a:gd name="connsiteY44" fmla="*/ 81598 h 107950"/>
                  <a:gd name="connsiteX45" fmla="*/ 99378 w 146050"/>
                  <a:gd name="connsiteY45" fmla="*/ 84138 h 107950"/>
                  <a:gd name="connsiteX46" fmla="*/ 104458 w 146050"/>
                  <a:gd name="connsiteY46" fmla="*/ 89218 h 107950"/>
                  <a:gd name="connsiteX47" fmla="*/ 100647 w 146050"/>
                  <a:gd name="connsiteY47" fmla="*/ 87313 h 107950"/>
                  <a:gd name="connsiteX48" fmla="*/ 98108 w 146050"/>
                  <a:gd name="connsiteY48" fmla="*/ 89218 h 107950"/>
                  <a:gd name="connsiteX49" fmla="*/ 100647 w 146050"/>
                  <a:gd name="connsiteY49" fmla="*/ 93027 h 107950"/>
                  <a:gd name="connsiteX50" fmla="*/ 98743 w 146050"/>
                  <a:gd name="connsiteY50" fmla="*/ 93663 h 107950"/>
                  <a:gd name="connsiteX51" fmla="*/ 96203 w 146050"/>
                  <a:gd name="connsiteY51" fmla="*/ 97473 h 107950"/>
                  <a:gd name="connsiteX52" fmla="*/ 94933 w 146050"/>
                  <a:gd name="connsiteY52" fmla="*/ 96838 h 107950"/>
                  <a:gd name="connsiteX53" fmla="*/ 96838 w 146050"/>
                  <a:gd name="connsiteY53" fmla="*/ 93663 h 107950"/>
                  <a:gd name="connsiteX54" fmla="*/ 95568 w 146050"/>
                  <a:gd name="connsiteY54" fmla="*/ 89852 h 107950"/>
                  <a:gd name="connsiteX55" fmla="*/ 91758 w 146050"/>
                  <a:gd name="connsiteY55" fmla="*/ 86043 h 107950"/>
                  <a:gd name="connsiteX56" fmla="*/ 89218 w 146050"/>
                  <a:gd name="connsiteY56" fmla="*/ 84773 h 107950"/>
                  <a:gd name="connsiteX57" fmla="*/ 82233 w 146050"/>
                  <a:gd name="connsiteY57" fmla="*/ 80327 h 107950"/>
                  <a:gd name="connsiteX58" fmla="*/ 79058 w 146050"/>
                  <a:gd name="connsiteY58" fmla="*/ 77788 h 107950"/>
                  <a:gd name="connsiteX59" fmla="*/ 71438 w 146050"/>
                  <a:gd name="connsiteY59" fmla="*/ 69533 h 107950"/>
                  <a:gd name="connsiteX60" fmla="*/ 67628 w 146050"/>
                  <a:gd name="connsiteY60" fmla="*/ 71438 h 107950"/>
                  <a:gd name="connsiteX61" fmla="*/ 60643 w 146050"/>
                  <a:gd name="connsiteY61" fmla="*/ 74613 h 107950"/>
                  <a:gd name="connsiteX62" fmla="*/ 53658 w 146050"/>
                  <a:gd name="connsiteY62" fmla="*/ 73343 h 107950"/>
                  <a:gd name="connsiteX63" fmla="*/ 49847 w 146050"/>
                  <a:gd name="connsiteY63" fmla="*/ 76518 h 107950"/>
                  <a:gd name="connsiteX64" fmla="*/ 50483 w 146050"/>
                  <a:gd name="connsiteY64" fmla="*/ 79058 h 107950"/>
                  <a:gd name="connsiteX65" fmla="*/ 44133 w 146050"/>
                  <a:gd name="connsiteY65" fmla="*/ 82868 h 107950"/>
                  <a:gd name="connsiteX66" fmla="*/ 38418 w 146050"/>
                  <a:gd name="connsiteY66" fmla="*/ 91123 h 107950"/>
                  <a:gd name="connsiteX67" fmla="*/ 39688 w 146050"/>
                  <a:gd name="connsiteY67" fmla="*/ 93027 h 107950"/>
                  <a:gd name="connsiteX68" fmla="*/ 34608 w 146050"/>
                  <a:gd name="connsiteY68" fmla="*/ 98108 h 107950"/>
                  <a:gd name="connsiteX69" fmla="*/ 30163 w 146050"/>
                  <a:gd name="connsiteY69" fmla="*/ 101283 h 107950"/>
                  <a:gd name="connsiteX70" fmla="*/ 30163 w 146050"/>
                  <a:gd name="connsiteY70" fmla="*/ 101283 h 107950"/>
                  <a:gd name="connsiteX71" fmla="*/ 26353 w 146050"/>
                  <a:gd name="connsiteY71" fmla="*/ 101283 h 107950"/>
                  <a:gd name="connsiteX72" fmla="*/ 18733 w 146050"/>
                  <a:gd name="connsiteY72" fmla="*/ 103823 h 107950"/>
                  <a:gd name="connsiteX73" fmla="*/ 13653 w 146050"/>
                  <a:gd name="connsiteY73" fmla="*/ 99377 h 107950"/>
                  <a:gd name="connsiteX74" fmla="*/ 7938 w 146050"/>
                  <a:gd name="connsiteY74" fmla="*/ 100013 h 107950"/>
                  <a:gd name="connsiteX75" fmla="*/ 6668 w 146050"/>
                  <a:gd name="connsiteY75" fmla="*/ 98743 h 107950"/>
                  <a:gd name="connsiteX76" fmla="*/ 6668 w 146050"/>
                  <a:gd name="connsiteY76" fmla="*/ 93663 h 107950"/>
                  <a:gd name="connsiteX77" fmla="*/ 4763 w 146050"/>
                  <a:gd name="connsiteY77" fmla="*/ 91758 h 107950"/>
                  <a:gd name="connsiteX78" fmla="*/ 6033 w 146050"/>
                  <a:gd name="connsiteY78" fmla="*/ 88583 h 107950"/>
                  <a:gd name="connsiteX79" fmla="*/ 7303 w 146050"/>
                  <a:gd name="connsiteY79" fmla="*/ 79058 h 107950"/>
                  <a:gd name="connsiteX80" fmla="*/ 6033 w 146050"/>
                  <a:gd name="connsiteY80" fmla="*/ 73977 h 107950"/>
                  <a:gd name="connsiteX81" fmla="*/ 11113 w 146050"/>
                  <a:gd name="connsiteY81" fmla="*/ 70802 h 107950"/>
                  <a:gd name="connsiteX82" fmla="*/ 13018 w 146050"/>
                  <a:gd name="connsiteY82" fmla="*/ 71438 h 107950"/>
                  <a:gd name="connsiteX83" fmla="*/ 18733 w 146050"/>
                  <a:gd name="connsiteY83" fmla="*/ 71438 h 107950"/>
                  <a:gd name="connsiteX84" fmla="*/ 20638 w 146050"/>
                  <a:gd name="connsiteY84" fmla="*/ 72073 h 107950"/>
                  <a:gd name="connsiteX85" fmla="*/ 26988 w 146050"/>
                  <a:gd name="connsiteY85" fmla="*/ 72073 h 107950"/>
                  <a:gd name="connsiteX86" fmla="*/ 30797 w 146050"/>
                  <a:gd name="connsiteY86" fmla="*/ 72708 h 107950"/>
                  <a:gd name="connsiteX87" fmla="*/ 33972 w 146050"/>
                  <a:gd name="connsiteY87" fmla="*/ 72073 h 107950"/>
                  <a:gd name="connsiteX88" fmla="*/ 35878 w 146050"/>
                  <a:gd name="connsiteY88" fmla="*/ 66358 h 107950"/>
                  <a:gd name="connsiteX89" fmla="*/ 35878 w 146050"/>
                  <a:gd name="connsiteY89" fmla="*/ 63183 h 107950"/>
                  <a:gd name="connsiteX90" fmla="*/ 35878 w 146050"/>
                  <a:gd name="connsiteY90" fmla="*/ 63183 h 107950"/>
                  <a:gd name="connsiteX91" fmla="*/ 36513 w 146050"/>
                  <a:gd name="connsiteY91" fmla="*/ 61277 h 107950"/>
                  <a:gd name="connsiteX92" fmla="*/ 35878 w 146050"/>
                  <a:gd name="connsiteY92" fmla="*/ 59373 h 107950"/>
                  <a:gd name="connsiteX93" fmla="*/ 32703 w 146050"/>
                  <a:gd name="connsiteY93" fmla="*/ 54927 h 107950"/>
                  <a:gd name="connsiteX94" fmla="*/ 31433 w 146050"/>
                  <a:gd name="connsiteY94" fmla="*/ 54293 h 107950"/>
                  <a:gd name="connsiteX95" fmla="*/ 23813 w 146050"/>
                  <a:gd name="connsiteY95" fmla="*/ 50483 h 107950"/>
                  <a:gd name="connsiteX96" fmla="*/ 23813 w 146050"/>
                  <a:gd name="connsiteY96" fmla="*/ 49848 h 107950"/>
                  <a:gd name="connsiteX97" fmla="*/ 28893 w 146050"/>
                  <a:gd name="connsiteY97" fmla="*/ 47308 h 107950"/>
                  <a:gd name="connsiteX98" fmla="*/ 32068 w 146050"/>
                  <a:gd name="connsiteY98" fmla="*/ 48577 h 107950"/>
                  <a:gd name="connsiteX99" fmla="*/ 35243 w 146050"/>
                  <a:gd name="connsiteY99" fmla="*/ 47943 h 107950"/>
                  <a:gd name="connsiteX100" fmla="*/ 35243 w 146050"/>
                  <a:gd name="connsiteY100" fmla="*/ 46673 h 107950"/>
                  <a:gd name="connsiteX101" fmla="*/ 34608 w 146050"/>
                  <a:gd name="connsiteY101" fmla="*/ 44133 h 107950"/>
                  <a:gd name="connsiteX102" fmla="*/ 34608 w 146050"/>
                  <a:gd name="connsiteY102" fmla="*/ 42863 h 107950"/>
                  <a:gd name="connsiteX103" fmla="*/ 35878 w 146050"/>
                  <a:gd name="connsiteY103" fmla="*/ 42863 h 107950"/>
                  <a:gd name="connsiteX104" fmla="*/ 39688 w 146050"/>
                  <a:gd name="connsiteY104" fmla="*/ 44768 h 107950"/>
                  <a:gd name="connsiteX105" fmla="*/ 41593 w 146050"/>
                  <a:gd name="connsiteY105" fmla="*/ 42863 h 107950"/>
                  <a:gd name="connsiteX106" fmla="*/ 47308 w 146050"/>
                  <a:gd name="connsiteY106" fmla="*/ 37148 h 107950"/>
                  <a:gd name="connsiteX107" fmla="*/ 49213 w 146050"/>
                  <a:gd name="connsiteY107" fmla="*/ 37148 h 107950"/>
                  <a:gd name="connsiteX108" fmla="*/ 55563 w 146050"/>
                  <a:gd name="connsiteY108" fmla="*/ 34608 h 107950"/>
                  <a:gd name="connsiteX109" fmla="*/ 56197 w 146050"/>
                  <a:gd name="connsiteY109" fmla="*/ 30798 h 107950"/>
                  <a:gd name="connsiteX110" fmla="*/ 57468 w 146050"/>
                  <a:gd name="connsiteY110" fmla="*/ 29527 h 107950"/>
                  <a:gd name="connsiteX111" fmla="*/ 63818 w 146050"/>
                  <a:gd name="connsiteY111" fmla="*/ 25718 h 107950"/>
                  <a:gd name="connsiteX112" fmla="*/ 65722 w 146050"/>
                  <a:gd name="connsiteY112" fmla="*/ 25718 h 107950"/>
                  <a:gd name="connsiteX113" fmla="*/ 66993 w 146050"/>
                  <a:gd name="connsiteY113" fmla="*/ 25083 h 107950"/>
                  <a:gd name="connsiteX114" fmla="*/ 70168 w 146050"/>
                  <a:gd name="connsiteY114" fmla="*/ 25083 h 107950"/>
                  <a:gd name="connsiteX115" fmla="*/ 72708 w 146050"/>
                  <a:gd name="connsiteY115" fmla="*/ 23177 h 107950"/>
                  <a:gd name="connsiteX116" fmla="*/ 72072 w 146050"/>
                  <a:gd name="connsiteY116" fmla="*/ 20002 h 107950"/>
                  <a:gd name="connsiteX117" fmla="*/ 69533 w 146050"/>
                  <a:gd name="connsiteY117" fmla="*/ 12383 h 107950"/>
                  <a:gd name="connsiteX118" fmla="*/ 77788 w 146050"/>
                  <a:gd name="connsiteY118" fmla="*/ 4763 h 107950"/>
                  <a:gd name="connsiteX119" fmla="*/ 77788 w 146050"/>
                  <a:gd name="connsiteY119" fmla="*/ 6033 h 107950"/>
                  <a:gd name="connsiteX120" fmla="*/ 77153 w 146050"/>
                  <a:gd name="connsiteY120" fmla="*/ 9208 h 107950"/>
                  <a:gd name="connsiteX121" fmla="*/ 79693 w 146050"/>
                  <a:gd name="connsiteY121" fmla="*/ 10477 h 107950"/>
                  <a:gd name="connsiteX122" fmla="*/ 79693 w 146050"/>
                  <a:gd name="connsiteY122" fmla="*/ 11748 h 107950"/>
                  <a:gd name="connsiteX123" fmla="*/ 78422 w 146050"/>
                  <a:gd name="connsiteY123" fmla="*/ 13018 h 107950"/>
                  <a:gd name="connsiteX124" fmla="*/ 75883 w 146050"/>
                  <a:gd name="connsiteY124" fmla="*/ 17463 h 107950"/>
                  <a:gd name="connsiteX125" fmla="*/ 77153 w 146050"/>
                  <a:gd name="connsiteY125" fmla="*/ 20002 h 107950"/>
                  <a:gd name="connsiteX126" fmla="*/ 77153 w 146050"/>
                  <a:gd name="connsiteY126" fmla="*/ 21273 h 107950"/>
                  <a:gd name="connsiteX127" fmla="*/ 80328 w 146050"/>
                  <a:gd name="connsiteY127" fmla="*/ 21908 h 107950"/>
                  <a:gd name="connsiteX128" fmla="*/ 80963 w 146050"/>
                  <a:gd name="connsiteY128" fmla="*/ 23177 h 107950"/>
                  <a:gd name="connsiteX129" fmla="*/ 89853 w 146050"/>
                  <a:gd name="connsiteY129" fmla="*/ 20638 h 107950"/>
                  <a:gd name="connsiteX130" fmla="*/ 89218 w 146050"/>
                  <a:gd name="connsiteY130" fmla="*/ 21908 h 107950"/>
                  <a:gd name="connsiteX131" fmla="*/ 91122 w 146050"/>
                  <a:gd name="connsiteY131" fmla="*/ 23813 h 107950"/>
                  <a:gd name="connsiteX132" fmla="*/ 93028 w 146050"/>
                  <a:gd name="connsiteY132" fmla="*/ 22543 h 107950"/>
                  <a:gd name="connsiteX133" fmla="*/ 98743 w 146050"/>
                  <a:gd name="connsiteY133" fmla="*/ 21273 h 107950"/>
                  <a:gd name="connsiteX134" fmla="*/ 103188 w 146050"/>
                  <a:gd name="connsiteY134" fmla="*/ 18733 h 107950"/>
                  <a:gd name="connsiteX135" fmla="*/ 107633 w 146050"/>
                  <a:gd name="connsiteY135" fmla="*/ 19368 h 107950"/>
                  <a:gd name="connsiteX136" fmla="*/ 106997 w 146050"/>
                  <a:gd name="connsiteY136" fmla="*/ 20638 h 107950"/>
                  <a:gd name="connsiteX137" fmla="*/ 115888 w 146050"/>
                  <a:gd name="connsiteY137" fmla="*/ 20002 h 107950"/>
                  <a:gd name="connsiteX138" fmla="*/ 122238 w 146050"/>
                  <a:gd name="connsiteY138" fmla="*/ 20002 h 107950"/>
                  <a:gd name="connsiteX139" fmla="*/ 126047 w 146050"/>
                  <a:gd name="connsiteY139" fmla="*/ 27623 h 107950"/>
                  <a:gd name="connsiteX140" fmla="*/ 124143 w 146050"/>
                  <a:gd name="connsiteY140" fmla="*/ 32068 h 107950"/>
                  <a:gd name="connsiteX141" fmla="*/ 126683 w 146050"/>
                  <a:gd name="connsiteY141" fmla="*/ 39052 h 107950"/>
                  <a:gd name="connsiteX142" fmla="*/ 123508 w 146050"/>
                  <a:gd name="connsiteY142" fmla="*/ 41593 h 107950"/>
                  <a:gd name="connsiteX143" fmla="*/ 121603 w 146050"/>
                  <a:gd name="connsiteY143" fmla="*/ 49213 h 107950"/>
                  <a:gd name="connsiteX144" fmla="*/ 127318 w 146050"/>
                  <a:gd name="connsiteY144" fmla="*/ 51752 h 107950"/>
                  <a:gd name="connsiteX145" fmla="*/ 136208 w 146050"/>
                  <a:gd name="connsiteY145" fmla="*/ 49848 h 107950"/>
                  <a:gd name="connsiteX146" fmla="*/ 141922 w 146050"/>
                  <a:gd name="connsiteY146" fmla="*/ 56198 h 107950"/>
                  <a:gd name="connsiteX147" fmla="*/ 141922 w 146050"/>
                  <a:gd name="connsiteY147" fmla="*/ 61277 h 107950"/>
                  <a:gd name="connsiteX148" fmla="*/ 142558 w 146050"/>
                  <a:gd name="connsiteY148" fmla="*/ 61913 h 107950"/>
                  <a:gd name="connsiteX149" fmla="*/ 143193 w 146050"/>
                  <a:gd name="connsiteY149" fmla="*/ 62548 h 107950"/>
                  <a:gd name="connsiteX150" fmla="*/ 146368 w 146050"/>
                  <a:gd name="connsiteY150" fmla="*/ 61913 h 107950"/>
                  <a:gd name="connsiteX151" fmla="*/ 146368 w 146050"/>
                  <a:gd name="connsiteY151" fmla="*/ 63818 h 107950"/>
                  <a:gd name="connsiteX152" fmla="*/ 141922 w 146050"/>
                  <a:gd name="connsiteY152" fmla="*/ 65088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146050" h="107950">
                    <a:moveTo>
                      <a:pt x="141922" y="65088"/>
                    </a:moveTo>
                    <a:cubicBezTo>
                      <a:pt x="141288" y="66993"/>
                      <a:pt x="141288" y="66358"/>
                      <a:pt x="141288" y="66993"/>
                    </a:cubicBezTo>
                    <a:lnTo>
                      <a:pt x="141288" y="70168"/>
                    </a:lnTo>
                    <a:cubicBezTo>
                      <a:pt x="140018" y="71438"/>
                      <a:pt x="137478" y="73977"/>
                      <a:pt x="137478" y="75883"/>
                    </a:cubicBezTo>
                    <a:cubicBezTo>
                      <a:pt x="137478" y="78423"/>
                      <a:pt x="140653" y="80327"/>
                      <a:pt x="141922" y="81598"/>
                    </a:cubicBezTo>
                    <a:cubicBezTo>
                      <a:pt x="141288" y="82233"/>
                      <a:pt x="140653" y="82233"/>
                      <a:pt x="140018" y="82233"/>
                    </a:cubicBezTo>
                    <a:cubicBezTo>
                      <a:pt x="138747" y="82868"/>
                      <a:pt x="138113" y="82233"/>
                      <a:pt x="136843" y="82868"/>
                    </a:cubicBezTo>
                    <a:cubicBezTo>
                      <a:pt x="134938" y="83502"/>
                      <a:pt x="134938" y="85408"/>
                      <a:pt x="133033" y="85408"/>
                    </a:cubicBezTo>
                    <a:cubicBezTo>
                      <a:pt x="131128" y="85408"/>
                      <a:pt x="129858" y="82868"/>
                      <a:pt x="127953" y="82868"/>
                    </a:cubicBezTo>
                    <a:cubicBezTo>
                      <a:pt x="126047" y="82868"/>
                      <a:pt x="125413" y="84138"/>
                      <a:pt x="123508" y="84773"/>
                    </a:cubicBezTo>
                    <a:cubicBezTo>
                      <a:pt x="123508" y="86043"/>
                      <a:pt x="123508" y="86677"/>
                      <a:pt x="123508" y="87313"/>
                    </a:cubicBezTo>
                    <a:cubicBezTo>
                      <a:pt x="121603" y="87313"/>
                      <a:pt x="121603" y="85408"/>
                      <a:pt x="120333" y="85408"/>
                    </a:cubicBezTo>
                    <a:cubicBezTo>
                      <a:pt x="119697" y="85408"/>
                      <a:pt x="119063" y="86043"/>
                      <a:pt x="119063" y="86677"/>
                    </a:cubicBezTo>
                    <a:lnTo>
                      <a:pt x="121603" y="89218"/>
                    </a:lnTo>
                    <a:cubicBezTo>
                      <a:pt x="121603" y="89852"/>
                      <a:pt x="120968" y="90488"/>
                      <a:pt x="120968" y="90488"/>
                    </a:cubicBezTo>
                    <a:cubicBezTo>
                      <a:pt x="120968" y="91123"/>
                      <a:pt x="124143" y="94298"/>
                      <a:pt x="125413" y="94298"/>
                    </a:cubicBezTo>
                    <a:cubicBezTo>
                      <a:pt x="125413" y="94933"/>
                      <a:pt x="125413" y="94933"/>
                      <a:pt x="126047" y="95568"/>
                    </a:cubicBezTo>
                    <a:cubicBezTo>
                      <a:pt x="125413" y="96202"/>
                      <a:pt x="124143" y="95568"/>
                      <a:pt x="124143" y="96202"/>
                    </a:cubicBezTo>
                    <a:lnTo>
                      <a:pt x="124143" y="96202"/>
                    </a:lnTo>
                    <a:cubicBezTo>
                      <a:pt x="122872" y="96202"/>
                      <a:pt x="121603" y="94933"/>
                      <a:pt x="120968" y="94298"/>
                    </a:cubicBezTo>
                    <a:lnTo>
                      <a:pt x="120968" y="95568"/>
                    </a:lnTo>
                    <a:cubicBezTo>
                      <a:pt x="121603" y="96202"/>
                      <a:pt x="121603" y="96838"/>
                      <a:pt x="121603" y="97473"/>
                    </a:cubicBezTo>
                    <a:cubicBezTo>
                      <a:pt x="121603" y="98108"/>
                      <a:pt x="120333" y="100013"/>
                      <a:pt x="121603" y="100648"/>
                    </a:cubicBezTo>
                    <a:cubicBezTo>
                      <a:pt x="120968" y="100648"/>
                      <a:pt x="119697" y="100648"/>
                      <a:pt x="119697" y="100648"/>
                    </a:cubicBezTo>
                    <a:cubicBezTo>
                      <a:pt x="117793" y="100648"/>
                      <a:pt x="115888" y="98743"/>
                      <a:pt x="115888" y="96202"/>
                    </a:cubicBezTo>
                    <a:cubicBezTo>
                      <a:pt x="115888" y="95568"/>
                      <a:pt x="117158" y="94933"/>
                      <a:pt x="117793" y="94298"/>
                    </a:cubicBezTo>
                    <a:cubicBezTo>
                      <a:pt x="117158" y="94298"/>
                      <a:pt x="116522" y="94298"/>
                      <a:pt x="115888" y="94298"/>
                    </a:cubicBezTo>
                    <a:cubicBezTo>
                      <a:pt x="115253" y="94298"/>
                      <a:pt x="115253" y="93027"/>
                      <a:pt x="115253" y="93027"/>
                    </a:cubicBezTo>
                    <a:cubicBezTo>
                      <a:pt x="114618" y="91123"/>
                      <a:pt x="113983" y="89852"/>
                      <a:pt x="112713" y="89218"/>
                    </a:cubicBezTo>
                    <a:cubicBezTo>
                      <a:pt x="111443" y="87948"/>
                      <a:pt x="108903" y="86677"/>
                      <a:pt x="108903" y="84138"/>
                    </a:cubicBezTo>
                    <a:cubicBezTo>
                      <a:pt x="108903" y="82868"/>
                      <a:pt x="108903" y="81598"/>
                      <a:pt x="108903" y="80963"/>
                    </a:cubicBezTo>
                    <a:cubicBezTo>
                      <a:pt x="108903" y="79058"/>
                      <a:pt x="106363" y="76518"/>
                      <a:pt x="104458" y="75883"/>
                    </a:cubicBezTo>
                    <a:cubicBezTo>
                      <a:pt x="102553" y="75248"/>
                      <a:pt x="100647" y="74613"/>
                      <a:pt x="100647" y="73343"/>
                    </a:cubicBezTo>
                    <a:cubicBezTo>
                      <a:pt x="100013" y="73343"/>
                      <a:pt x="99378" y="73343"/>
                      <a:pt x="98743" y="73343"/>
                    </a:cubicBezTo>
                    <a:cubicBezTo>
                      <a:pt x="96203" y="73343"/>
                      <a:pt x="93028" y="68898"/>
                      <a:pt x="93028" y="66358"/>
                    </a:cubicBezTo>
                    <a:cubicBezTo>
                      <a:pt x="91758" y="66358"/>
                      <a:pt x="90488" y="66358"/>
                      <a:pt x="89218" y="66358"/>
                    </a:cubicBezTo>
                    <a:cubicBezTo>
                      <a:pt x="87313" y="66358"/>
                      <a:pt x="88583" y="63818"/>
                      <a:pt x="87313" y="63183"/>
                    </a:cubicBezTo>
                    <a:cubicBezTo>
                      <a:pt x="86043" y="63818"/>
                      <a:pt x="82868" y="63818"/>
                      <a:pt x="82868" y="65723"/>
                    </a:cubicBezTo>
                    <a:cubicBezTo>
                      <a:pt x="82868" y="65723"/>
                      <a:pt x="83503" y="66358"/>
                      <a:pt x="83503" y="66358"/>
                    </a:cubicBezTo>
                    <a:cubicBezTo>
                      <a:pt x="83503" y="66993"/>
                      <a:pt x="82868" y="67627"/>
                      <a:pt x="82868" y="68898"/>
                    </a:cubicBezTo>
                    <a:cubicBezTo>
                      <a:pt x="82868" y="70802"/>
                      <a:pt x="84138" y="71438"/>
                      <a:pt x="85408" y="72073"/>
                    </a:cubicBezTo>
                    <a:cubicBezTo>
                      <a:pt x="87313" y="72708"/>
                      <a:pt x="88583" y="74613"/>
                      <a:pt x="88583" y="75883"/>
                    </a:cubicBezTo>
                    <a:cubicBezTo>
                      <a:pt x="89218" y="77788"/>
                      <a:pt x="89853" y="79693"/>
                      <a:pt x="91122" y="80327"/>
                    </a:cubicBezTo>
                    <a:cubicBezTo>
                      <a:pt x="93028" y="80963"/>
                      <a:pt x="94297" y="80327"/>
                      <a:pt x="96203" y="80327"/>
                    </a:cubicBezTo>
                    <a:cubicBezTo>
                      <a:pt x="96203" y="80963"/>
                      <a:pt x="96203" y="80963"/>
                      <a:pt x="96203" y="81598"/>
                    </a:cubicBezTo>
                    <a:cubicBezTo>
                      <a:pt x="95568" y="82868"/>
                      <a:pt x="98743" y="83502"/>
                      <a:pt x="99378" y="84138"/>
                    </a:cubicBezTo>
                    <a:cubicBezTo>
                      <a:pt x="101918" y="85408"/>
                      <a:pt x="105093" y="86677"/>
                      <a:pt x="104458" y="89218"/>
                    </a:cubicBezTo>
                    <a:cubicBezTo>
                      <a:pt x="103188" y="89218"/>
                      <a:pt x="102553" y="87313"/>
                      <a:pt x="100647" y="87313"/>
                    </a:cubicBezTo>
                    <a:cubicBezTo>
                      <a:pt x="99378" y="87313"/>
                      <a:pt x="98108" y="87948"/>
                      <a:pt x="98108" y="89218"/>
                    </a:cubicBezTo>
                    <a:cubicBezTo>
                      <a:pt x="98108" y="91123"/>
                      <a:pt x="100647" y="91123"/>
                      <a:pt x="100647" y="93027"/>
                    </a:cubicBezTo>
                    <a:cubicBezTo>
                      <a:pt x="100647" y="93663"/>
                      <a:pt x="98743" y="93663"/>
                      <a:pt x="98743" y="93663"/>
                    </a:cubicBezTo>
                    <a:cubicBezTo>
                      <a:pt x="97472" y="94933"/>
                      <a:pt x="98108" y="97473"/>
                      <a:pt x="96203" y="97473"/>
                    </a:cubicBezTo>
                    <a:cubicBezTo>
                      <a:pt x="95568" y="97473"/>
                      <a:pt x="94933" y="96838"/>
                      <a:pt x="94933" y="96838"/>
                    </a:cubicBezTo>
                    <a:cubicBezTo>
                      <a:pt x="96203" y="96838"/>
                      <a:pt x="96838" y="94933"/>
                      <a:pt x="96838" y="93663"/>
                    </a:cubicBezTo>
                    <a:cubicBezTo>
                      <a:pt x="96838" y="91758"/>
                      <a:pt x="95568" y="91123"/>
                      <a:pt x="95568" y="89852"/>
                    </a:cubicBezTo>
                    <a:cubicBezTo>
                      <a:pt x="94933" y="89852"/>
                      <a:pt x="92393" y="86677"/>
                      <a:pt x="91758" y="86043"/>
                    </a:cubicBezTo>
                    <a:cubicBezTo>
                      <a:pt x="91122" y="86043"/>
                      <a:pt x="89218" y="85408"/>
                      <a:pt x="89218" y="84773"/>
                    </a:cubicBezTo>
                    <a:cubicBezTo>
                      <a:pt x="85408" y="84138"/>
                      <a:pt x="84138" y="82868"/>
                      <a:pt x="82233" y="80327"/>
                    </a:cubicBezTo>
                    <a:cubicBezTo>
                      <a:pt x="81597" y="79693"/>
                      <a:pt x="79693" y="79058"/>
                      <a:pt x="79058" y="77788"/>
                    </a:cubicBezTo>
                    <a:cubicBezTo>
                      <a:pt x="76518" y="74613"/>
                      <a:pt x="75883" y="69533"/>
                      <a:pt x="71438" y="69533"/>
                    </a:cubicBezTo>
                    <a:cubicBezTo>
                      <a:pt x="68897" y="69533"/>
                      <a:pt x="68897" y="71438"/>
                      <a:pt x="67628" y="71438"/>
                    </a:cubicBezTo>
                    <a:cubicBezTo>
                      <a:pt x="65088" y="72708"/>
                      <a:pt x="63818" y="74613"/>
                      <a:pt x="60643" y="74613"/>
                    </a:cubicBezTo>
                    <a:cubicBezTo>
                      <a:pt x="58103" y="74613"/>
                      <a:pt x="56197" y="73343"/>
                      <a:pt x="53658" y="73343"/>
                    </a:cubicBezTo>
                    <a:cubicBezTo>
                      <a:pt x="51753" y="73343"/>
                      <a:pt x="49847" y="74613"/>
                      <a:pt x="49847" y="76518"/>
                    </a:cubicBezTo>
                    <a:lnTo>
                      <a:pt x="50483" y="79058"/>
                    </a:lnTo>
                    <a:cubicBezTo>
                      <a:pt x="49847" y="81598"/>
                      <a:pt x="46672" y="82233"/>
                      <a:pt x="44133" y="82868"/>
                    </a:cubicBezTo>
                    <a:cubicBezTo>
                      <a:pt x="41593" y="83502"/>
                      <a:pt x="38418" y="88583"/>
                      <a:pt x="38418" y="91123"/>
                    </a:cubicBezTo>
                    <a:cubicBezTo>
                      <a:pt x="38418" y="92393"/>
                      <a:pt x="39053" y="92393"/>
                      <a:pt x="39688" y="93027"/>
                    </a:cubicBezTo>
                    <a:cubicBezTo>
                      <a:pt x="37783" y="95568"/>
                      <a:pt x="37147" y="96838"/>
                      <a:pt x="34608" y="98108"/>
                    </a:cubicBezTo>
                    <a:cubicBezTo>
                      <a:pt x="33338" y="98743"/>
                      <a:pt x="32703" y="101918"/>
                      <a:pt x="30163" y="101283"/>
                    </a:cubicBezTo>
                    <a:lnTo>
                      <a:pt x="30163" y="101283"/>
                    </a:lnTo>
                    <a:cubicBezTo>
                      <a:pt x="28893" y="100648"/>
                      <a:pt x="26988" y="101283"/>
                      <a:pt x="26353" y="101283"/>
                    </a:cubicBezTo>
                    <a:cubicBezTo>
                      <a:pt x="23178" y="101283"/>
                      <a:pt x="21908" y="103823"/>
                      <a:pt x="18733" y="103823"/>
                    </a:cubicBezTo>
                    <a:cubicBezTo>
                      <a:pt x="16828" y="103823"/>
                      <a:pt x="16828" y="99377"/>
                      <a:pt x="13653" y="99377"/>
                    </a:cubicBezTo>
                    <a:cubicBezTo>
                      <a:pt x="11747" y="99377"/>
                      <a:pt x="9843" y="100013"/>
                      <a:pt x="7938" y="100013"/>
                    </a:cubicBezTo>
                    <a:cubicBezTo>
                      <a:pt x="7303" y="100013"/>
                      <a:pt x="6668" y="99377"/>
                      <a:pt x="6668" y="98743"/>
                    </a:cubicBezTo>
                    <a:cubicBezTo>
                      <a:pt x="6668" y="96202"/>
                      <a:pt x="6668" y="94933"/>
                      <a:pt x="6668" y="93663"/>
                    </a:cubicBezTo>
                    <a:cubicBezTo>
                      <a:pt x="5397" y="93663"/>
                      <a:pt x="4763" y="93027"/>
                      <a:pt x="4763" y="91758"/>
                    </a:cubicBezTo>
                    <a:cubicBezTo>
                      <a:pt x="4763" y="89852"/>
                      <a:pt x="6033" y="89852"/>
                      <a:pt x="6033" y="88583"/>
                    </a:cubicBezTo>
                    <a:cubicBezTo>
                      <a:pt x="6033" y="85408"/>
                      <a:pt x="7303" y="82233"/>
                      <a:pt x="7303" y="79058"/>
                    </a:cubicBezTo>
                    <a:cubicBezTo>
                      <a:pt x="7303" y="77152"/>
                      <a:pt x="6033" y="75248"/>
                      <a:pt x="6033" y="73977"/>
                    </a:cubicBezTo>
                    <a:cubicBezTo>
                      <a:pt x="6033" y="73343"/>
                      <a:pt x="10478" y="70802"/>
                      <a:pt x="11113" y="70802"/>
                    </a:cubicBezTo>
                    <a:cubicBezTo>
                      <a:pt x="11747" y="70802"/>
                      <a:pt x="12383" y="71438"/>
                      <a:pt x="13018" y="71438"/>
                    </a:cubicBezTo>
                    <a:lnTo>
                      <a:pt x="18733" y="71438"/>
                    </a:lnTo>
                    <a:cubicBezTo>
                      <a:pt x="19368" y="72073"/>
                      <a:pt x="20003" y="72073"/>
                      <a:pt x="20638" y="72073"/>
                    </a:cubicBezTo>
                    <a:lnTo>
                      <a:pt x="26988" y="72073"/>
                    </a:lnTo>
                    <a:cubicBezTo>
                      <a:pt x="28258" y="71438"/>
                      <a:pt x="29528" y="72708"/>
                      <a:pt x="30797" y="72708"/>
                    </a:cubicBezTo>
                    <a:cubicBezTo>
                      <a:pt x="31433" y="72708"/>
                      <a:pt x="33338" y="72073"/>
                      <a:pt x="33972" y="72073"/>
                    </a:cubicBezTo>
                    <a:cubicBezTo>
                      <a:pt x="33972" y="69533"/>
                      <a:pt x="35878" y="68898"/>
                      <a:pt x="35878" y="66358"/>
                    </a:cubicBezTo>
                    <a:cubicBezTo>
                      <a:pt x="35878" y="65723"/>
                      <a:pt x="35878" y="63818"/>
                      <a:pt x="35878" y="63183"/>
                    </a:cubicBezTo>
                    <a:lnTo>
                      <a:pt x="35878" y="63183"/>
                    </a:lnTo>
                    <a:cubicBezTo>
                      <a:pt x="35878" y="62548"/>
                      <a:pt x="36513" y="61913"/>
                      <a:pt x="36513" y="61277"/>
                    </a:cubicBezTo>
                    <a:cubicBezTo>
                      <a:pt x="36513" y="60008"/>
                      <a:pt x="35878" y="60643"/>
                      <a:pt x="35878" y="59373"/>
                    </a:cubicBezTo>
                    <a:cubicBezTo>
                      <a:pt x="33338" y="59373"/>
                      <a:pt x="32703" y="56833"/>
                      <a:pt x="32703" y="54927"/>
                    </a:cubicBezTo>
                    <a:cubicBezTo>
                      <a:pt x="32068" y="54927"/>
                      <a:pt x="32068" y="54293"/>
                      <a:pt x="31433" y="54293"/>
                    </a:cubicBezTo>
                    <a:cubicBezTo>
                      <a:pt x="29528" y="53658"/>
                      <a:pt x="23813" y="52388"/>
                      <a:pt x="23813" y="50483"/>
                    </a:cubicBezTo>
                    <a:cubicBezTo>
                      <a:pt x="23813" y="50483"/>
                      <a:pt x="23813" y="49848"/>
                      <a:pt x="23813" y="49848"/>
                    </a:cubicBezTo>
                    <a:cubicBezTo>
                      <a:pt x="23813" y="48577"/>
                      <a:pt x="27622" y="47943"/>
                      <a:pt x="28893" y="47308"/>
                    </a:cubicBezTo>
                    <a:cubicBezTo>
                      <a:pt x="29528" y="47943"/>
                      <a:pt x="31433" y="48577"/>
                      <a:pt x="32068" y="48577"/>
                    </a:cubicBezTo>
                    <a:cubicBezTo>
                      <a:pt x="33338" y="48577"/>
                      <a:pt x="34608" y="47943"/>
                      <a:pt x="35243" y="47943"/>
                    </a:cubicBezTo>
                    <a:lnTo>
                      <a:pt x="35243" y="46673"/>
                    </a:lnTo>
                    <a:cubicBezTo>
                      <a:pt x="34608" y="46673"/>
                      <a:pt x="34608" y="44768"/>
                      <a:pt x="34608" y="44133"/>
                    </a:cubicBezTo>
                    <a:lnTo>
                      <a:pt x="34608" y="42863"/>
                    </a:lnTo>
                    <a:lnTo>
                      <a:pt x="35878" y="42863"/>
                    </a:lnTo>
                    <a:cubicBezTo>
                      <a:pt x="37147" y="44133"/>
                      <a:pt x="38418" y="44768"/>
                      <a:pt x="39688" y="44768"/>
                    </a:cubicBezTo>
                    <a:cubicBezTo>
                      <a:pt x="40958" y="44768"/>
                      <a:pt x="41593" y="44133"/>
                      <a:pt x="41593" y="42863"/>
                    </a:cubicBezTo>
                    <a:cubicBezTo>
                      <a:pt x="45403" y="42863"/>
                      <a:pt x="46672" y="40323"/>
                      <a:pt x="47308" y="37148"/>
                    </a:cubicBezTo>
                    <a:cubicBezTo>
                      <a:pt x="47943" y="37148"/>
                      <a:pt x="48578" y="37148"/>
                      <a:pt x="49213" y="37148"/>
                    </a:cubicBezTo>
                    <a:cubicBezTo>
                      <a:pt x="49847" y="37148"/>
                      <a:pt x="54928" y="34608"/>
                      <a:pt x="55563" y="34608"/>
                    </a:cubicBezTo>
                    <a:cubicBezTo>
                      <a:pt x="56833" y="33338"/>
                      <a:pt x="56197" y="32068"/>
                      <a:pt x="56197" y="30798"/>
                    </a:cubicBezTo>
                    <a:cubicBezTo>
                      <a:pt x="56197" y="30163"/>
                      <a:pt x="57468" y="29527"/>
                      <a:pt x="57468" y="29527"/>
                    </a:cubicBezTo>
                    <a:cubicBezTo>
                      <a:pt x="59372" y="27623"/>
                      <a:pt x="61278" y="25718"/>
                      <a:pt x="63818" y="25718"/>
                    </a:cubicBezTo>
                    <a:cubicBezTo>
                      <a:pt x="65722" y="25718"/>
                      <a:pt x="64453" y="26352"/>
                      <a:pt x="65722" y="25718"/>
                    </a:cubicBezTo>
                    <a:cubicBezTo>
                      <a:pt x="66358" y="26352"/>
                      <a:pt x="66358" y="25083"/>
                      <a:pt x="66993" y="25083"/>
                    </a:cubicBezTo>
                    <a:cubicBezTo>
                      <a:pt x="67628" y="24448"/>
                      <a:pt x="68897" y="25083"/>
                      <a:pt x="70168" y="25083"/>
                    </a:cubicBezTo>
                    <a:cubicBezTo>
                      <a:pt x="70803" y="25083"/>
                      <a:pt x="72708" y="23813"/>
                      <a:pt x="72708" y="23177"/>
                    </a:cubicBezTo>
                    <a:cubicBezTo>
                      <a:pt x="72708" y="22543"/>
                      <a:pt x="72072" y="20002"/>
                      <a:pt x="72072" y="20002"/>
                    </a:cubicBezTo>
                    <a:cubicBezTo>
                      <a:pt x="71438" y="16827"/>
                      <a:pt x="69533" y="15558"/>
                      <a:pt x="69533" y="12383"/>
                    </a:cubicBezTo>
                    <a:cubicBezTo>
                      <a:pt x="69533" y="7302"/>
                      <a:pt x="74613" y="6668"/>
                      <a:pt x="77788" y="4763"/>
                    </a:cubicBezTo>
                    <a:lnTo>
                      <a:pt x="77788" y="6033"/>
                    </a:lnTo>
                    <a:cubicBezTo>
                      <a:pt x="77153" y="7302"/>
                      <a:pt x="77153" y="7938"/>
                      <a:pt x="77153" y="9208"/>
                    </a:cubicBezTo>
                    <a:cubicBezTo>
                      <a:pt x="77153" y="10477"/>
                      <a:pt x="78422" y="10477"/>
                      <a:pt x="79693" y="10477"/>
                    </a:cubicBezTo>
                    <a:cubicBezTo>
                      <a:pt x="79693" y="11113"/>
                      <a:pt x="79693" y="11113"/>
                      <a:pt x="79693" y="11748"/>
                    </a:cubicBezTo>
                    <a:cubicBezTo>
                      <a:pt x="79693" y="12383"/>
                      <a:pt x="78422" y="12383"/>
                      <a:pt x="78422" y="13018"/>
                    </a:cubicBezTo>
                    <a:cubicBezTo>
                      <a:pt x="77153" y="14288"/>
                      <a:pt x="75883" y="15558"/>
                      <a:pt x="75883" y="17463"/>
                    </a:cubicBezTo>
                    <a:cubicBezTo>
                      <a:pt x="75883" y="18733"/>
                      <a:pt x="76518" y="19368"/>
                      <a:pt x="77153" y="20002"/>
                    </a:cubicBezTo>
                    <a:cubicBezTo>
                      <a:pt x="77153" y="20638"/>
                      <a:pt x="77153" y="21273"/>
                      <a:pt x="77153" y="21273"/>
                    </a:cubicBezTo>
                    <a:cubicBezTo>
                      <a:pt x="78422" y="21273"/>
                      <a:pt x="79058" y="21908"/>
                      <a:pt x="80328" y="21908"/>
                    </a:cubicBezTo>
                    <a:cubicBezTo>
                      <a:pt x="80328" y="22543"/>
                      <a:pt x="80963" y="23177"/>
                      <a:pt x="80963" y="23177"/>
                    </a:cubicBezTo>
                    <a:cubicBezTo>
                      <a:pt x="84138" y="23177"/>
                      <a:pt x="86678" y="20002"/>
                      <a:pt x="89853" y="20638"/>
                    </a:cubicBezTo>
                    <a:cubicBezTo>
                      <a:pt x="89853" y="21273"/>
                      <a:pt x="89218" y="21908"/>
                      <a:pt x="89218" y="21908"/>
                    </a:cubicBezTo>
                    <a:cubicBezTo>
                      <a:pt x="89218" y="21908"/>
                      <a:pt x="91122" y="23813"/>
                      <a:pt x="91122" y="23813"/>
                    </a:cubicBezTo>
                    <a:cubicBezTo>
                      <a:pt x="92393" y="23813"/>
                      <a:pt x="92393" y="23177"/>
                      <a:pt x="93028" y="22543"/>
                    </a:cubicBezTo>
                    <a:cubicBezTo>
                      <a:pt x="94933" y="21273"/>
                      <a:pt x="96838" y="21908"/>
                      <a:pt x="98743" y="21273"/>
                    </a:cubicBezTo>
                    <a:cubicBezTo>
                      <a:pt x="100013" y="20638"/>
                      <a:pt x="101918" y="18733"/>
                      <a:pt x="103188" y="18733"/>
                    </a:cubicBezTo>
                    <a:cubicBezTo>
                      <a:pt x="105093" y="18733"/>
                      <a:pt x="106363" y="18733"/>
                      <a:pt x="107633" y="19368"/>
                    </a:cubicBezTo>
                    <a:cubicBezTo>
                      <a:pt x="107633" y="20002"/>
                      <a:pt x="106997" y="20638"/>
                      <a:pt x="106997" y="20638"/>
                    </a:cubicBezTo>
                    <a:cubicBezTo>
                      <a:pt x="110172" y="20638"/>
                      <a:pt x="113347" y="20002"/>
                      <a:pt x="115888" y="20002"/>
                    </a:cubicBezTo>
                    <a:cubicBezTo>
                      <a:pt x="118428" y="20002"/>
                      <a:pt x="119697" y="20002"/>
                      <a:pt x="122238" y="20002"/>
                    </a:cubicBezTo>
                    <a:cubicBezTo>
                      <a:pt x="124778" y="20002"/>
                      <a:pt x="126047" y="24448"/>
                      <a:pt x="126047" y="27623"/>
                    </a:cubicBezTo>
                    <a:cubicBezTo>
                      <a:pt x="126047" y="29527"/>
                      <a:pt x="124143" y="30163"/>
                      <a:pt x="124143" y="32068"/>
                    </a:cubicBezTo>
                    <a:cubicBezTo>
                      <a:pt x="124143" y="34608"/>
                      <a:pt x="126683" y="36513"/>
                      <a:pt x="126683" y="39052"/>
                    </a:cubicBezTo>
                    <a:cubicBezTo>
                      <a:pt x="126683" y="40323"/>
                      <a:pt x="124143" y="40958"/>
                      <a:pt x="123508" y="41593"/>
                    </a:cubicBezTo>
                    <a:cubicBezTo>
                      <a:pt x="122238" y="44133"/>
                      <a:pt x="121603" y="46038"/>
                      <a:pt x="121603" y="49213"/>
                    </a:cubicBezTo>
                    <a:cubicBezTo>
                      <a:pt x="121603" y="53023"/>
                      <a:pt x="124143" y="51752"/>
                      <a:pt x="127318" y="51752"/>
                    </a:cubicBezTo>
                    <a:cubicBezTo>
                      <a:pt x="131128" y="51752"/>
                      <a:pt x="133033" y="49848"/>
                      <a:pt x="136208" y="49848"/>
                    </a:cubicBezTo>
                    <a:cubicBezTo>
                      <a:pt x="139383" y="49848"/>
                      <a:pt x="138747" y="56198"/>
                      <a:pt x="141922" y="56198"/>
                    </a:cubicBezTo>
                    <a:lnTo>
                      <a:pt x="141922" y="61277"/>
                    </a:lnTo>
                    <a:cubicBezTo>
                      <a:pt x="141922" y="61913"/>
                      <a:pt x="142558" y="61913"/>
                      <a:pt x="142558" y="61913"/>
                    </a:cubicBezTo>
                    <a:lnTo>
                      <a:pt x="143193" y="62548"/>
                    </a:lnTo>
                    <a:cubicBezTo>
                      <a:pt x="143828" y="62548"/>
                      <a:pt x="145097" y="61913"/>
                      <a:pt x="146368" y="61913"/>
                    </a:cubicBezTo>
                    <a:cubicBezTo>
                      <a:pt x="146368" y="62548"/>
                      <a:pt x="146368" y="63183"/>
                      <a:pt x="146368" y="63818"/>
                    </a:cubicBezTo>
                    <a:cubicBezTo>
                      <a:pt x="143193" y="63183"/>
                      <a:pt x="141922" y="63818"/>
                      <a:pt x="141922" y="650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39" name="任意多边形: 形状 9938"/>
              <p:cNvSpPr/>
              <p:nvPr>
                <p:custDataLst>
                  <p:tags r:id="rId72"/>
                </p:custDataLst>
              </p:nvPr>
            </p:nvSpPr>
            <p:spPr>
              <a:xfrm>
                <a:off x="8576628" y="2470467"/>
                <a:ext cx="101600" cy="95250"/>
              </a:xfrm>
              <a:custGeom>
                <a:avLst/>
                <a:gdLst>
                  <a:gd name="connsiteX0" fmla="*/ 26353 w 101600"/>
                  <a:gd name="connsiteY0" fmla="*/ 75248 h 95250"/>
                  <a:gd name="connsiteX1" fmla="*/ 23813 w 101600"/>
                  <a:gd name="connsiteY1" fmla="*/ 72073 h 95250"/>
                  <a:gd name="connsiteX2" fmla="*/ 11747 w 101600"/>
                  <a:gd name="connsiteY2" fmla="*/ 80328 h 95250"/>
                  <a:gd name="connsiteX3" fmla="*/ 6032 w 101600"/>
                  <a:gd name="connsiteY3" fmla="*/ 76518 h 95250"/>
                  <a:gd name="connsiteX4" fmla="*/ 7938 w 101600"/>
                  <a:gd name="connsiteY4" fmla="*/ 74613 h 95250"/>
                  <a:gd name="connsiteX5" fmla="*/ 7938 w 101600"/>
                  <a:gd name="connsiteY5" fmla="*/ 72708 h 95250"/>
                  <a:gd name="connsiteX6" fmla="*/ 4763 w 101600"/>
                  <a:gd name="connsiteY6" fmla="*/ 73343 h 95250"/>
                  <a:gd name="connsiteX7" fmla="*/ 6667 w 101600"/>
                  <a:gd name="connsiteY7" fmla="*/ 70168 h 95250"/>
                  <a:gd name="connsiteX8" fmla="*/ 4763 w 101600"/>
                  <a:gd name="connsiteY8" fmla="*/ 61278 h 95250"/>
                  <a:gd name="connsiteX9" fmla="*/ 7303 w 101600"/>
                  <a:gd name="connsiteY9" fmla="*/ 58103 h 95250"/>
                  <a:gd name="connsiteX10" fmla="*/ 13017 w 101600"/>
                  <a:gd name="connsiteY10" fmla="*/ 53658 h 95250"/>
                  <a:gd name="connsiteX11" fmla="*/ 20638 w 101600"/>
                  <a:gd name="connsiteY11" fmla="*/ 50483 h 95250"/>
                  <a:gd name="connsiteX12" fmla="*/ 17463 w 101600"/>
                  <a:gd name="connsiteY12" fmla="*/ 49848 h 95250"/>
                  <a:gd name="connsiteX13" fmla="*/ 28892 w 101600"/>
                  <a:gd name="connsiteY13" fmla="*/ 40958 h 95250"/>
                  <a:gd name="connsiteX14" fmla="*/ 31432 w 101600"/>
                  <a:gd name="connsiteY14" fmla="*/ 35878 h 95250"/>
                  <a:gd name="connsiteX15" fmla="*/ 32703 w 101600"/>
                  <a:gd name="connsiteY15" fmla="*/ 32703 h 95250"/>
                  <a:gd name="connsiteX16" fmla="*/ 38417 w 101600"/>
                  <a:gd name="connsiteY16" fmla="*/ 27623 h 95250"/>
                  <a:gd name="connsiteX17" fmla="*/ 45403 w 101600"/>
                  <a:gd name="connsiteY17" fmla="*/ 19368 h 95250"/>
                  <a:gd name="connsiteX18" fmla="*/ 37782 w 101600"/>
                  <a:gd name="connsiteY18" fmla="*/ 21908 h 95250"/>
                  <a:gd name="connsiteX19" fmla="*/ 40322 w 101600"/>
                  <a:gd name="connsiteY19" fmla="*/ 20003 h 95250"/>
                  <a:gd name="connsiteX20" fmla="*/ 38417 w 101600"/>
                  <a:gd name="connsiteY20" fmla="*/ 19368 h 95250"/>
                  <a:gd name="connsiteX21" fmla="*/ 40322 w 101600"/>
                  <a:gd name="connsiteY21" fmla="*/ 17463 h 95250"/>
                  <a:gd name="connsiteX22" fmla="*/ 41592 w 101600"/>
                  <a:gd name="connsiteY22" fmla="*/ 18098 h 95250"/>
                  <a:gd name="connsiteX23" fmla="*/ 42863 w 101600"/>
                  <a:gd name="connsiteY23" fmla="*/ 16193 h 95250"/>
                  <a:gd name="connsiteX24" fmla="*/ 43497 w 101600"/>
                  <a:gd name="connsiteY24" fmla="*/ 18733 h 95250"/>
                  <a:gd name="connsiteX25" fmla="*/ 47942 w 101600"/>
                  <a:gd name="connsiteY25" fmla="*/ 20003 h 95250"/>
                  <a:gd name="connsiteX26" fmla="*/ 50482 w 101600"/>
                  <a:gd name="connsiteY26" fmla="*/ 16828 h 95250"/>
                  <a:gd name="connsiteX27" fmla="*/ 48578 w 101600"/>
                  <a:gd name="connsiteY27" fmla="*/ 16828 h 95250"/>
                  <a:gd name="connsiteX28" fmla="*/ 51753 w 101600"/>
                  <a:gd name="connsiteY28" fmla="*/ 14923 h 95250"/>
                  <a:gd name="connsiteX29" fmla="*/ 54292 w 101600"/>
                  <a:gd name="connsiteY29" fmla="*/ 14923 h 95250"/>
                  <a:gd name="connsiteX30" fmla="*/ 53022 w 101600"/>
                  <a:gd name="connsiteY30" fmla="*/ 13653 h 95250"/>
                  <a:gd name="connsiteX31" fmla="*/ 58738 w 101600"/>
                  <a:gd name="connsiteY31" fmla="*/ 12383 h 95250"/>
                  <a:gd name="connsiteX32" fmla="*/ 58738 w 101600"/>
                  <a:gd name="connsiteY32" fmla="*/ 13653 h 95250"/>
                  <a:gd name="connsiteX33" fmla="*/ 63182 w 101600"/>
                  <a:gd name="connsiteY33" fmla="*/ 10478 h 95250"/>
                  <a:gd name="connsiteX34" fmla="*/ 63182 w 101600"/>
                  <a:gd name="connsiteY34" fmla="*/ 12383 h 95250"/>
                  <a:gd name="connsiteX35" fmla="*/ 69532 w 101600"/>
                  <a:gd name="connsiteY35" fmla="*/ 8573 h 95250"/>
                  <a:gd name="connsiteX36" fmla="*/ 67628 w 101600"/>
                  <a:gd name="connsiteY36" fmla="*/ 7303 h 95250"/>
                  <a:gd name="connsiteX37" fmla="*/ 70167 w 101600"/>
                  <a:gd name="connsiteY37" fmla="*/ 5398 h 95250"/>
                  <a:gd name="connsiteX38" fmla="*/ 72707 w 101600"/>
                  <a:gd name="connsiteY38" fmla="*/ 7303 h 95250"/>
                  <a:gd name="connsiteX39" fmla="*/ 79692 w 101600"/>
                  <a:gd name="connsiteY39" fmla="*/ 6033 h 95250"/>
                  <a:gd name="connsiteX40" fmla="*/ 77153 w 101600"/>
                  <a:gd name="connsiteY40" fmla="*/ 9843 h 95250"/>
                  <a:gd name="connsiteX41" fmla="*/ 82867 w 101600"/>
                  <a:gd name="connsiteY41" fmla="*/ 6033 h 95250"/>
                  <a:gd name="connsiteX42" fmla="*/ 83503 w 101600"/>
                  <a:gd name="connsiteY42" fmla="*/ 8573 h 95250"/>
                  <a:gd name="connsiteX43" fmla="*/ 88582 w 101600"/>
                  <a:gd name="connsiteY43" fmla="*/ 4763 h 95250"/>
                  <a:gd name="connsiteX44" fmla="*/ 89853 w 101600"/>
                  <a:gd name="connsiteY44" fmla="*/ 7938 h 95250"/>
                  <a:gd name="connsiteX45" fmla="*/ 91757 w 101600"/>
                  <a:gd name="connsiteY45" fmla="*/ 6033 h 95250"/>
                  <a:gd name="connsiteX46" fmla="*/ 96203 w 101600"/>
                  <a:gd name="connsiteY46" fmla="*/ 7938 h 95250"/>
                  <a:gd name="connsiteX47" fmla="*/ 91122 w 101600"/>
                  <a:gd name="connsiteY47" fmla="*/ 11113 h 95250"/>
                  <a:gd name="connsiteX48" fmla="*/ 93028 w 101600"/>
                  <a:gd name="connsiteY48" fmla="*/ 13018 h 95250"/>
                  <a:gd name="connsiteX49" fmla="*/ 97472 w 101600"/>
                  <a:gd name="connsiteY49" fmla="*/ 13653 h 95250"/>
                  <a:gd name="connsiteX50" fmla="*/ 91122 w 101600"/>
                  <a:gd name="connsiteY50" fmla="*/ 20003 h 95250"/>
                  <a:gd name="connsiteX51" fmla="*/ 95567 w 101600"/>
                  <a:gd name="connsiteY51" fmla="*/ 25083 h 95250"/>
                  <a:gd name="connsiteX52" fmla="*/ 93028 w 101600"/>
                  <a:gd name="connsiteY52" fmla="*/ 30163 h 95250"/>
                  <a:gd name="connsiteX53" fmla="*/ 95567 w 101600"/>
                  <a:gd name="connsiteY53" fmla="*/ 36513 h 95250"/>
                  <a:gd name="connsiteX54" fmla="*/ 94297 w 101600"/>
                  <a:gd name="connsiteY54" fmla="*/ 40323 h 95250"/>
                  <a:gd name="connsiteX55" fmla="*/ 98107 w 101600"/>
                  <a:gd name="connsiteY55" fmla="*/ 46673 h 95250"/>
                  <a:gd name="connsiteX56" fmla="*/ 96838 w 101600"/>
                  <a:gd name="connsiteY56" fmla="*/ 48578 h 95250"/>
                  <a:gd name="connsiteX57" fmla="*/ 100647 w 101600"/>
                  <a:gd name="connsiteY57" fmla="*/ 53658 h 95250"/>
                  <a:gd name="connsiteX58" fmla="*/ 89217 w 101600"/>
                  <a:gd name="connsiteY58" fmla="*/ 65723 h 95250"/>
                  <a:gd name="connsiteX59" fmla="*/ 79692 w 101600"/>
                  <a:gd name="connsiteY59" fmla="*/ 68263 h 95250"/>
                  <a:gd name="connsiteX60" fmla="*/ 72072 w 101600"/>
                  <a:gd name="connsiteY60" fmla="*/ 70168 h 95250"/>
                  <a:gd name="connsiteX61" fmla="*/ 69532 w 101600"/>
                  <a:gd name="connsiteY61" fmla="*/ 68263 h 95250"/>
                  <a:gd name="connsiteX62" fmla="*/ 63817 w 101600"/>
                  <a:gd name="connsiteY62" fmla="*/ 63818 h 95250"/>
                  <a:gd name="connsiteX63" fmla="*/ 65722 w 101600"/>
                  <a:gd name="connsiteY63" fmla="*/ 61278 h 95250"/>
                  <a:gd name="connsiteX64" fmla="*/ 63182 w 101600"/>
                  <a:gd name="connsiteY64" fmla="*/ 56198 h 95250"/>
                  <a:gd name="connsiteX65" fmla="*/ 63182 w 101600"/>
                  <a:gd name="connsiteY65" fmla="*/ 53658 h 95250"/>
                  <a:gd name="connsiteX66" fmla="*/ 74613 w 101600"/>
                  <a:gd name="connsiteY66" fmla="*/ 44768 h 95250"/>
                  <a:gd name="connsiteX67" fmla="*/ 79692 w 101600"/>
                  <a:gd name="connsiteY67" fmla="*/ 40958 h 95250"/>
                  <a:gd name="connsiteX68" fmla="*/ 72072 w 101600"/>
                  <a:gd name="connsiteY68" fmla="*/ 37148 h 95250"/>
                  <a:gd name="connsiteX69" fmla="*/ 64453 w 101600"/>
                  <a:gd name="connsiteY69" fmla="*/ 42228 h 95250"/>
                  <a:gd name="connsiteX70" fmla="*/ 64453 w 101600"/>
                  <a:gd name="connsiteY70" fmla="*/ 45403 h 95250"/>
                  <a:gd name="connsiteX71" fmla="*/ 56197 w 101600"/>
                  <a:gd name="connsiteY71" fmla="*/ 52388 h 95250"/>
                  <a:gd name="connsiteX72" fmla="*/ 50482 w 101600"/>
                  <a:gd name="connsiteY72" fmla="*/ 56198 h 95250"/>
                  <a:gd name="connsiteX73" fmla="*/ 48578 w 101600"/>
                  <a:gd name="connsiteY73" fmla="*/ 61278 h 95250"/>
                  <a:gd name="connsiteX74" fmla="*/ 48578 w 101600"/>
                  <a:gd name="connsiteY74" fmla="*/ 63818 h 95250"/>
                  <a:gd name="connsiteX75" fmla="*/ 49847 w 101600"/>
                  <a:gd name="connsiteY75" fmla="*/ 66358 h 95250"/>
                  <a:gd name="connsiteX76" fmla="*/ 55563 w 101600"/>
                  <a:gd name="connsiteY76" fmla="*/ 71438 h 95250"/>
                  <a:gd name="connsiteX77" fmla="*/ 50482 w 101600"/>
                  <a:gd name="connsiteY77" fmla="*/ 76518 h 95250"/>
                  <a:gd name="connsiteX78" fmla="*/ 46672 w 101600"/>
                  <a:gd name="connsiteY78" fmla="*/ 82868 h 95250"/>
                  <a:gd name="connsiteX79" fmla="*/ 48578 w 101600"/>
                  <a:gd name="connsiteY79" fmla="*/ 84773 h 95250"/>
                  <a:gd name="connsiteX80" fmla="*/ 44767 w 101600"/>
                  <a:gd name="connsiteY80" fmla="*/ 91123 h 95250"/>
                  <a:gd name="connsiteX81" fmla="*/ 41592 w 101600"/>
                  <a:gd name="connsiteY81" fmla="*/ 91123 h 95250"/>
                  <a:gd name="connsiteX82" fmla="*/ 35242 w 101600"/>
                  <a:gd name="connsiteY82" fmla="*/ 94933 h 95250"/>
                  <a:gd name="connsiteX83" fmla="*/ 32703 w 101600"/>
                  <a:gd name="connsiteY83" fmla="*/ 89218 h 95250"/>
                  <a:gd name="connsiteX84" fmla="*/ 32703 w 101600"/>
                  <a:gd name="connsiteY84" fmla="*/ 87948 h 95250"/>
                  <a:gd name="connsiteX85" fmla="*/ 30163 w 101600"/>
                  <a:gd name="connsiteY85" fmla="*/ 80963 h 95250"/>
                  <a:gd name="connsiteX86" fmla="*/ 27622 w 101600"/>
                  <a:gd name="connsiteY86" fmla="*/ 76518 h 95250"/>
                  <a:gd name="connsiteX87" fmla="*/ 26353 w 101600"/>
                  <a:gd name="connsiteY87" fmla="*/ 75248 h 95250"/>
                  <a:gd name="connsiteX88" fmla="*/ 26353 w 101600"/>
                  <a:gd name="connsiteY88" fmla="*/ 75248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101600" h="95250">
                    <a:moveTo>
                      <a:pt x="26353" y="75248"/>
                    </a:moveTo>
                    <a:cubicBezTo>
                      <a:pt x="24447" y="74613"/>
                      <a:pt x="24447" y="73343"/>
                      <a:pt x="23813" y="72073"/>
                    </a:cubicBezTo>
                    <a:cubicBezTo>
                      <a:pt x="21272" y="75883"/>
                      <a:pt x="16828" y="80328"/>
                      <a:pt x="11747" y="80328"/>
                    </a:cubicBezTo>
                    <a:cubicBezTo>
                      <a:pt x="11113" y="80328"/>
                      <a:pt x="6032" y="77153"/>
                      <a:pt x="6032" y="76518"/>
                    </a:cubicBezTo>
                    <a:cubicBezTo>
                      <a:pt x="6032" y="75248"/>
                      <a:pt x="7938" y="74613"/>
                      <a:pt x="7938" y="74613"/>
                    </a:cubicBezTo>
                    <a:lnTo>
                      <a:pt x="7938" y="72708"/>
                    </a:lnTo>
                    <a:cubicBezTo>
                      <a:pt x="6032" y="72708"/>
                      <a:pt x="6032" y="72708"/>
                      <a:pt x="4763" y="73343"/>
                    </a:cubicBezTo>
                    <a:cubicBezTo>
                      <a:pt x="4763" y="72708"/>
                      <a:pt x="6032" y="70803"/>
                      <a:pt x="6667" y="70168"/>
                    </a:cubicBezTo>
                    <a:cubicBezTo>
                      <a:pt x="4763" y="67628"/>
                      <a:pt x="4763" y="64453"/>
                      <a:pt x="4763" y="61278"/>
                    </a:cubicBezTo>
                    <a:cubicBezTo>
                      <a:pt x="4763" y="59373"/>
                      <a:pt x="6667" y="59373"/>
                      <a:pt x="7303" y="58103"/>
                    </a:cubicBezTo>
                    <a:cubicBezTo>
                      <a:pt x="8572" y="56198"/>
                      <a:pt x="10478" y="54293"/>
                      <a:pt x="13017" y="53658"/>
                    </a:cubicBezTo>
                    <a:cubicBezTo>
                      <a:pt x="15557" y="53023"/>
                      <a:pt x="15557" y="49848"/>
                      <a:pt x="20638" y="50483"/>
                    </a:cubicBezTo>
                    <a:cubicBezTo>
                      <a:pt x="19367" y="49848"/>
                      <a:pt x="18732" y="49848"/>
                      <a:pt x="17463" y="49848"/>
                    </a:cubicBezTo>
                    <a:cubicBezTo>
                      <a:pt x="23178" y="48578"/>
                      <a:pt x="25082" y="44133"/>
                      <a:pt x="28892" y="40958"/>
                    </a:cubicBezTo>
                    <a:cubicBezTo>
                      <a:pt x="30163" y="39688"/>
                      <a:pt x="30163" y="35878"/>
                      <a:pt x="31432" y="35878"/>
                    </a:cubicBezTo>
                    <a:cubicBezTo>
                      <a:pt x="31432" y="35878"/>
                      <a:pt x="32703" y="33338"/>
                      <a:pt x="32703" y="32703"/>
                    </a:cubicBezTo>
                    <a:cubicBezTo>
                      <a:pt x="33972" y="30163"/>
                      <a:pt x="35878" y="28258"/>
                      <a:pt x="38417" y="27623"/>
                    </a:cubicBezTo>
                    <a:cubicBezTo>
                      <a:pt x="40957" y="26353"/>
                      <a:pt x="44767" y="22543"/>
                      <a:pt x="45403" y="19368"/>
                    </a:cubicBezTo>
                    <a:cubicBezTo>
                      <a:pt x="42228" y="20003"/>
                      <a:pt x="40957" y="21908"/>
                      <a:pt x="37782" y="21908"/>
                    </a:cubicBezTo>
                    <a:cubicBezTo>
                      <a:pt x="38417" y="21273"/>
                      <a:pt x="39688" y="20638"/>
                      <a:pt x="40322" y="20003"/>
                    </a:cubicBezTo>
                    <a:cubicBezTo>
                      <a:pt x="39688" y="20003"/>
                      <a:pt x="38417" y="19368"/>
                      <a:pt x="38417" y="19368"/>
                    </a:cubicBezTo>
                    <a:cubicBezTo>
                      <a:pt x="38417" y="18098"/>
                      <a:pt x="39053" y="17463"/>
                      <a:pt x="40322" y="17463"/>
                    </a:cubicBezTo>
                    <a:cubicBezTo>
                      <a:pt x="40957" y="17463"/>
                      <a:pt x="40957" y="18098"/>
                      <a:pt x="41592" y="18098"/>
                    </a:cubicBezTo>
                    <a:cubicBezTo>
                      <a:pt x="42228" y="17463"/>
                      <a:pt x="42228" y="16828"/>
                      <a:pt x="42863" y="16193"/>
                    </a:cubicBezTo>
                    <a:cubicBezTo>
                      <a:pt x="43497" y="16828"/>
                      <a:pt x="43497" y="17463"/>
                      <a:pt x="43497" y="18733"/>
                    </a:cubicBezTo>
                    <a:cubicBezTo>
                      <a:pt x="45403" y="18733"/>
                      <a:pt x="46038" y="20003"/>
                      <a:pt x="47942" y="20003"/>
                    </a:cubicBezTo>
                    <a:cubicBezTo>
                      <a:pt x="48578" y="20003"/>
                      <a:pt x="49847" y="16828"/>
                      <a:pt x="50482" y="16828"/>
                    </a:cubicBezTo>
                    <a:cubicBezTo>
                      <a:pt x="49847" y="16828"/>
                      <a:pt x="49847" y="16193"/>
                      <a:pt x="48578" y="16828"/>
                    </a:cubicBezTo>
                    <a:cubicBezTo>
                      <a:pt x="49213" y="15558"/>
                      <a:pt x="50482" y="14923"/>
                      <a:pt x="51753" y="14923"/>
                    </a:cubicBezTo>
                    <a:cubicBezTo>
                      <a:pt x="52388" y="14923"/>
                      <a:pt x="53657" y="14923"/>
                      <a:pt x="54292" y="14923"/>
                    </a:cubicBezTo>
                    <a:cubicBezTo>
                      <a:pt x="53657" y="14288"/>
                      <a:pt x="53657" y="14288"/>
                      <a:pt x="53022" y="13653"/>
                    </a:cubicBezTo>
                    <a:cubicBezTo>
                      <a:pt x="54292" y="12383"/>
                      <a:pt x="56832" y="12383"/>
                      <a:pt x="58738" y="12383"/>
                    </a:cubicBezTo>
                    <a:lnTo>
                      <a:pt x="58738" y="13653"/>
                    </a:lnTo>
                    <a:cubicBezTo>
                      <a:pt x="60642" y="13018"/>
                      <a:pt x="60642" y="10478"/>
                      <a:pt x="63182" y="10478"/>
                    </a:cubicBezTo>
                    <a:lnTo>
                      <a:pt x="63182" y="12383"/>
                    </a:lnTo>
                    <a:cubicBezTo>
                      <a:pt x="65088" y="9208"/>
                      <a:pt x="66992" y="9843"/>
                      <a:pt x="69532" y="8573"/>
                    </a:cubicBezTo>
                    <a:cubicBezTo>
                      <a:pt x="68263" y="7938"/>
                      <a:pt x="67628" y="7938"/>
                      <a:pt x="67628" y="7303"/>
                    </a:cubicBezTo>
                    <a:cubicBezTo>
                      <a:pt x="67628" y="6668"/>
                      <a:pt x="70167" y="6033"/>
                      <a:pt x="70167" y="5398"/>
                    </a:cubicBezTo>
                    <a:cubicBezTo>
                      <a:pt x="70803" y="6033"/>
                      <a:pt x="71438" y="7303"/>
                      <a:pt x="72707" y="7303"/>
                    </a:cubicBezTo>
                    <a:cubicBezTo>
                      <a:pt x="74613" y="7303"/>
                      <a:pt x="79692" y="4128"/>
                      <a:pt x="79692" y="6033"/>
                    </a:cubicBezTo>
                    <a:cubicBezTo>
                      <a:pt x="79692" y="7938"/>
                      <a:pt x="77788" y="8573"/>
                      <a:pt x="77153" y="9843"/>
                    </a:cubicBezTo>
                    <a:cubicBezTo>
                      <a:pt x="79692" y="9843"/>
                      <a:pt x="80328" y="7303"/>
                      <a:pt x="82867" y="6033"/>
                    </a:cubicBezTo>
                    <a:cubicBezTo>
                      <a:pt x="83503" y="6668"/>
                      <a:pt x="83503" y="7303"/>
                      <a:pt x="83503" y="8573"/>
                    </a:cubicBezTo>
                    <a:cubicBezTo>
                      <a:pt x="85407" y="6668"/>
                      <a:pt x="86042" y="6033"/>
                      <a:pt x="88582" y="4763"/>
                    </a:cubicBezTo>
                    <a:cubicBezTo>
                      <a:pt x="88582" y="6668"/>
                      <a:pt x="88582" y="7303"/>
                      <a:pt x="89853" y="7938"/>
                    </a:cubicBezTo>
                    <a:cubicBezTo>
                      <a:pt x="90488" y="6668"/>
                      <a:pt x="90488" y="6033"/>
                      <a:pt x="91757" y="6033"/>
                    </a:cubicBezTo>
                    <a:cubicBezTo>
                      <a:pt x="92392" y="6033"/>
                      <a:pt x="94932" y="7303"/>
                      <a:pt x="96203" y="7938"/>
                    </a:cubicBezTo>
                    <a:cubicBezTo>
                      <a:pt x="94932" y="11113"/>
                      <a:pt x="94297" y="9843"/>
                      <a:pt x="91122" y="11113"/>
                    </a:cubicBezTo>
                    <a:cubicBezTo>
                      <a:pt x="92392" y="12383"/>
                      <a:pt x="93028" y="12383"/>
                      <a:pt x="93028" y="13018"/>
                    </a:cubicBezTo>
                    <a:cubicBezTo>
                      <a:pt x="94297" y="13018"/>
                      <a:pt x="96838" y="13653"/>
                      <a:pt x="97472" y="13653"/>
                    </a:cubicBezTo>
                    <a:cubicBezTo>
                      <a:pt x="95567" y="14923"/>
                      <a:pt x="91122" y="17463"/>
                      <a:pt x="91122" y="20003"/>
                    </a:cubicBezTo>
                    <a:cubicBezTo>
                      <a:pt x="91122" y="22543"/>
                      <a:pt x="95567" y="22543"/>
                      <a:pt x="95567" y="25083"/>
                    </a:cubicBezTo>
                    <a:cubicBezTo>
                      <a:pt x="95567" y="26988"/>
                      <a:pt x="93028" y="28258"/>
                      <a:pt x="93028" y="30163"/>
                    </a:cubicBezTo>
                    <a:cubicBezTo>
                      <a:pt x="93028" y="32703"/>
                      <a:pt x="95567" y="33973"/>
                      <a:pt x="95567" y="36513"/>
                    </a:cubicBezTo>
                    <a:cubicBezTo>
                      <a:pt x="95567" y="37783"/>
                      <a:pt x="94297" y="39053"/>
                      <a:pt x="94297" y="40323"/>
                    </a:cubicBezTo>
                    <a:cubicBezTo>
                      <a:pt x="94297" y="42863"/>
                      <a:pt x="98107" y="44133"/>
                      <a:pt x="98107" y="46673"/>
                    </a:cubicBezTo>
                    <a:cubicBezTo>
                      <a:pt x="98107" y="47308"/>
                      <a:pt x="96838" y="47943"/>
                      <a:pt x="96838" y="48578"/>
                    </a:cubicBezTo>
                    <a:cubicBezTo>
                      <a:pt x="98107" y="50483"/>
                      <a:pt x="100647" y="51118"/>
                      <a:pt x="100647" y="53658"/>
                    </a:cubicBezTo>
                    <a:cubicBezTo>
                      <a:pt x="100647" y="58103"/>
                      <a:pt x="91757" y="62548"/>
                      <a:pt x="89217" y="65723"/>
                    </a:cubicBezTo>
                    <a:cubicBezTo>
                      <a:pt x="87947" y="68263"/>
                      <a:pt x="82232" y="68898"/>
                      <a:pt x="79692" y="68263"/>
                    </a:cubicBezTo>
                    <a:cubicBezTo>
                      <a:pt x="77153" y="68898"/>
                      <a:pt x="73978" y="70168"/>
                      <a:pt x="72072" y="70168"/>
                    </a:cubicBezTo>
                    <a:cubicBezTo>
                      <a:pt x="70167" y="70168"/>
                      <a:pt x="69532" y="70168"/>
                      <a:pt x="69532" y="68263"/>
                    </a:cubicBezTo>
                    <a:cubicBezTo>
                      <a:pt x="66992" y="68263"/>
                      <a:pt x="63817" y="66358"/>
                      <a:pt x="63817" y="63818"/>
                    </a:cubicBezTo>
                    <a:cubicBezTo>
                      <a:pt x="63817" y="62548"/>
                      <a:pt x="65088" y="61913"/>
                      <a:pt x="65722" y="61278"/>
                    </a:cubicBezTo>
                    <a:cubicBezTo>
                      <a:pt x="64453" y="60643"/>
                      <a:pt x="63182" y="58103"/>
                      <a:pt x="63182" y="56198"/>
                    </a:cubicBezTo>
                    <a:cubicBezTo>
                      <a:pt x="63182" y="55563"/>
                      <a:pt x="63182" y="54293"/>
                      <a:pt x="63182" y="53658"/>
                    </a:cubicBezTo>
                    <a:cubicBezTo>
                      <a:pt x="68263" y="53658"/>
                      <a:pt x="71438" y="46673"/>
                      <a:pt x="74613" y="44768"/>
                    </a:cubicBezTo>
                    <a:cubicBezTo>
                      <a:pt x="76517" y="43498"/>
                      <a:pt x="79692" y="42863"/>
                      <a:pt x="79692" y="40958"/>
                    </a:cubicBezTo>
                    <a:cubicBezTo>
                      <a:pt x="79692" y="37783"/>
                      <a:pt x="75247" y="37148"/>
                      <a:pt x="72072" y="37148"/>
                    </a:cubicBezTo>
                    <a:cubicBezTo>
                      <a:pt x="67628" y="37148"/>
                      <a:pt x="64453" y="38418"/>
                      <a:pt x="64453" y="42228"/>
                    </a:cubicBezTo>
                    <a:cubicBezTo>
                      <a:pt x="64453" y="43498"/>
                      <a:pt x="65088" y="44133"/>
                      <a:pt x="64453" y="45403"/>
                    </a:cubicBezTo>
                    <a:cubicBezTo>
                      <a:pt x="64453" y="48578"/>
                      <a:pt x="58738" y="51118"/>
                      <a:pt x="56197" y="52388"/>
                    </a:cubicBezTo>
                    <a:cubicBezTo>
                      <a:pt x="54292" y="53658"/>
                      <a:pt x="51753" y="54293"/>
                      <a:pt x="50482" y="56198"/>
                    </a:cubicBezTo>
                    <a:cubicBezTo>
                      <a:pt x="49213" y="58103"/>
                      <a:pt x="50482" y="60643"/>
                      <a:pt x="48578" y="61278"/>
                    </a:cubicBezTo>
                    <a:lnTo>
                      <a:pt x="48578" y="63818"/>
                    </a:lnTo>
                    <a:cubicBezTo>
                      <a:pt x="49213" y="64453"/>
                      <a:pt x="49847" y="65088"/>
                      <a:pt x="49847" y="66358"/>
                    </a:cubicBezTo>
                    <a:cubicBezTo>
                      <a:pt x="52388" y="66993"/>
                      <a:pt x="55563" y="68898"/>
                      <a:pt x="55563" y="71438"/>
                    </a:cubicBezTo>
                    <a:cubicBezTo>
                      <a:pt x="55563" y="73343"/>
                      <a:pt x="51753" y="76518"/>
                      <a:pt x="50482" y="76518"/>
                    </a:cubicBezTo>
                    <a:cubicBezTo>
                      <a:pt x="47942" y="76518"/>
                      <a:pt x="46672" y="80328"/>
                      <a:pt x="46672" y="82868"/>
                    </a:cubicBezTo>
                    <a:cubicBezTo>
                      <a:pt x="46672" y="84138"/>
                      <a:pt x="47942" y="84773"/>
                      <a:pt x="48578" y="84773"/>
                    </a:cubicBezTo>
                    <a:cubicBezTo>
                      <a:pt x="47942" y="87948"/>
                      <a:pt x="45403" y="88583"/>
                      <a:pt x="44767" y="91123"/>
                    </a:cubicBezTo>
                    <a:cubicBezTo>
                      <a:pt x="42863" y="91123"/>
                      <a:pt x="42228" y="91123"/>
                      <a:pt x="41592" y="91123"/>
                    </a:cubicBezTo>
                    <a:cubicBezTo>
                      <a:pt x="39688" y="91123"/>
                      <a:pt x="38417" y="94933"/>
                      <a:pt x="35242" y="94933"/>
                    </a:cubicBezTo>
                    <a:cubicBezTo>
                      <a:pt x="33972" y="94933"/>
                      <a:pt x="32703" y="89853"/>
                      <a:pt x="32703" y="89218"/>
                    </a:cubicBezTo>
                    <a:cubicBezTo>
                      <a:pt x="32703" y="88583"/>
                      <a:pt x="32703" y="88583"/>
                      <a:pt x="32703" y="87948"/>
                    </a:cubicBezTo>
                    <a:cubicBezTo>
                      <a:pt x="30797" y="86043"/>
                      <a:pt x="30797" y="84138"/>
                      <a:pt x="30163" y="80963"/>
                    </a:cubicBezTo>
                    <a:cubicBezTo>
                      <a:pt x="29528" y="79058"/>
                      <a:pt x="27622" y="78423"/>
                      <a:pt x="27622" y="76518"/>
                    </a:cubicBezTo>
                    <a:cubicBezTo>
                      <a:pt x="25082" y="75883"/>
                      <a:pt x="26353" y="75248"/>
                      <a:pt x="26353" y="75248"/>
                    </a:cubicBezTo>
                    <a:lnTo>
                      <a:pt x="26353" y="7524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40" name="任意多边形: 形状 9939"/>
              <p:cNvSpPr/>
              <p:nvPr>
                <p:custDataLst>
                  <p:tags r:id="rId73"/>
                </p:custDataLst>
              </p:nvPr>
            </p:nvSpPr>
            <p:spPr>
              <a:xfrm>
                <a:off x="8626157" y="2422842"/>
                <a:ext cx="622300" cy="234950"/>
              </a:xfrm>
              <a:custGeom>
                <a:avLst/>
                <a:gdLst>
                  <a:gd name="connsiteX0" fmla="*/ 406083 w 622300"/>
                  <a:gd name="connsiteY0" fmla="*/ 200978 h 234950"/>
                  <a:gd name="connsiteX1" fmla="*/ 414973 w 622300"/>
                  <a:gd name="connsiteY1" fmla="*/ 202248 h 234950"/>
                  <a:gd name="connsiteX2" fmla="*/ 434023 w 622300"/>
                  <a:gd name="connsiteY2" fmla="*/ 181928 h 234950"/>
                  <a:gd name="connsiteX3" fmla="*/ 439738 w 622300"/>
                  <a:gd name="connsiteY3" fmla="*/ 172403 h 234950"/>
                  <a:gd name="connsiteX4" fmla="*/ 441008 w 622300"/>
                  <a:gd name="connsiteY4" fmla="*/ 162878 h 234950"/>
                  <a:gd name="connsiteX5" fmla="*/ 442913 w 622300"/>
                  <a:gd name="connsiteY5" fmla="*/ 155893 h 234950"/>
                  <a:gd name="connsiteX6" fmla="*/ 434658 w 622300"/>
                  <a:gd name="connsiteY6" fmla="*/ 147638 h 234950"/>
                  <a:gd name="connsiteX7" fmla="*/ 423228 w 622300"/>
                  <a:gd name="connsiteY7" fmla="*/ 143828 h 234950"/>
                  <a:gd name="connsiteX8" fmla="*/ 432753 w 622300"/>
                  <a:gd name="connsiteY8" fmla="*/ 133668 h 234950"/>
                  <a:gd name="connsiteX9" fmla="*/ 447358 w 622300"/>
                  <a:gd name="connsiteY9" fmla="*/ 121603 h 234950"/>
                  <a:gd name="connsiteX10" fmla="*/ 471488 w 622300"/>
                  <a:gd name="connsiteY10" fmla="*/ 119063 h 234950"/>
                  <a:gd name="connsiteX11" fmla="*/ 482283 w 622300"/>
                  <a:gd name="connsiteY11" fmla="*/ 121603 h 234950"/>
                  <a:gd name="connsiteX12" fmla="*/ 489268 w 622300"/>
                  <a:gd name="connsiteY12" fmla="*/ 121603 h 234950"/>
                  <a:gd name="connsiteX13" fmla="*/ 503873 w 622300"/>
                  <a:gd name="connsiteY13" fmla="*/ 108268 h 234950"/>
                  <a:gd name="connsiteX14" fmla="*/ 511493 w 622300"/>
                  <a:gd name="connsiteY14" fmla="*/ 108268 h 234950"/>
                  <a:gd name="connsiteX15" fmla="*/ 522288 w 622300"/>
                  <a:gd name="connsiteY15" fmla="*/ 103823 h 234950"/>
                  <a:gd name="connsiteX16" fmla="*/ 520383 w 622300"/>
                  <a:gd name="connsiteY16" fmla="*/ 112713 h 234950"/>
                  <a:gd name="connsiteX17" fmla="*/ 511493 w 622300"/>
                  <a:gd name="connsiteY17" fmla="*/ 117158 h 234950"/>
                  <a:gd name="connsiteX18" fmla="*/ 502603 w 622300"/>
                  <a:gd name="connsiteY18" fmla="*/ 127953 h 234950"/>
                  <a:gd name="connsiteX19" fmla="*/ 494983 w 622300"/>
                  <a:gd name="connsiteY19" fmla="*/ 138113 h 234950"/>
                  <a:gd name="connsiteX20" fmla="*/ 500063 w 622300"/>
                  <a:gd name="connsiteY20" fmla="*/ 160973 h 234950"/>
                  <a:gd name="connsiteX21" fmla="*/ 509588 w 622300"/>
                  <a:gd name="connsiteY21" fmla="*/ 148908 h 234950"/>
                  <a:gd name="connsiteX22" fmla="*/ 514668 w 622300"/>
                  <a:gd name="connsiteY22" fmla="*/ 141923 h 234950"/>
                  <a:gd name="connsiteX23" fmla="*/ 519113 w 622300"/>
                  <a:gd name="connsiteY23" fmla="*/ 134303 h 234950"/>
                  <a:gd name="connsiteX24" fmla="*/ 519113 w 622300"/>
                  <a:gd name="connsiteY24" fmla="*/ 128588 h 234950"/>
                  <a:gd name="connsiteX25" fmla="*/ 542608 w 622300"/>
                  <a:gd name="connsiteY25" fmla="*/ 118428 h 234950"/>
                  <a:gd name="connsiteX26" fmla="*/ 571818 w 622300"/>
                  <a:gd name="connsiteY26" fmla="*/ 103823 h 234950"/>
                  <a:gd name="connsiteX27" fmla="*/ 575628 w 622300"/>
                  <a:gd name="connsiteY27" fmla="*/ 94298 h 234950"/>
                  <a:gd name="connsiteX28" fmla="*/ 584518 w 622300"/>
                  <a:gd name="connsiteY28" fmla="*/ 86678 h 234950"/>
                  <a:gd name="connsiteX29" fmla="*/ 586423 w 622300"/>
                  <a:gd name="connsiteY29" fmla="*/ 82233 h 234950"/>
                  <a:gd name="connsiteX30" fmla="*/ 606743 w 622300"/>
                  <a:gd name="connsiteY30" fmla="*/ 93028 h 234950"/>
                  <a:gd name="connsiteX31" fmla="*/ 611188 w 622300"/>
                  <a:gd name="connsiteY31" fmla="*/ 86678 h 234950"/>
                  <a:gd name="connsiteX32" fmla="*/ 618808 w 622300"/>
                  <a:gd name="connsiteY32" fmla="*/ 83503 h 234950"/>
                  <a:gd name="connsiteX33" fmla="*/ 592138 w 622300"/>
                  <a:gd name="connsiteY33" fmla="*/ 70168 h 234950"/>
                  <a:gd name="connsiteX34" fmla="*/ 554038 w 622300"/>
                  <a:gd name="connsiteY34" fmla="*/ 58103 h 234950"/>
                  <a:gd name="connsiteX35" fmla="*/ 547688 w 622300"/>
                  <a:gd name="connsiteY35" fmla="*/ 60643 h 234950"/>
                  <a:gd name="connsiteX36" fmla="*/ 539433 w 622300"/>
                  <a:gd name="connsiteY36" fmla="*/ 60643 h 234950"/>
                  <a:gd name="connsiteX37" fmla="*/ 510223 w 622300"/>
                  <a:gd name="connsiteY37" fmla="*/ 60008 h 234950"/>
                  <a:gd name="connsiteX38" fmla="*/ 495618 w 622300"/>
                  <a:gd name="connsiteY38" fmla="*/ 51118 h 234950"/>
                  <a:gd name="connsiteX39" fmla="*/ 481013 w 622300"/>
                  <a:gd name="connsiteY39" fmla="*/ 50483 h 234950"/>
                  <a:gd name="connsiteX40" fmla="*/ 474663 w 622300"/>
                  <a:gd name="connsiteY40" fmla="*/ 44133 h 234950"/>
                  <a:gd name="connsiteX41" fmla="*/ 448628 w 622300"/>
                  <a:gd name="connsiteY41" fmla="*/ 39688 h 234950"/>
                  <a:gd name="connsiteX42" fmla="*/ 436563 w 622300"/>
                  <a:gd name="connsiteY42" fmla="*/ 49848 h 234950"/>
                  <a:gd name="connsiteX43" fmla="*/ 416243 w 622300"/>
                  <a:gd name="connsiteY43" fmla="*/ 49848 h 234950"/>
                  <a:gd name="connsiteX44" fmla="*/ 407988 w 622300"/>
                  <a:gd name="connsiteY44" fmla="*/ 46673 h 234950"/>
                  <a:gd name="connsiteX45" fmla="*/ 404813 w 622300"/>
                  <a:gd name="connsiteY45" fmla="*/ 52388 h 234950"/>
                  <a:gd name="connsiteX46" fmla="*/ 397193 w 622300"/>
                  <a:gd name="connsiteY46" fmla="*/ 42228 h 234950"/>
                  <a:gd name="connsiteX47" fmla="*/ 381318 w 622300"/>
                  <a:gd name="connsiteY47" fmla="*/ 32703 h 234950"/>
                  <a:gd name="connsiteX48" fmla="*/ 376238 w 622300"/>
                  <a:gd name="connsiteY48" fmla="*/ 37783 h 234950"/>
                  <a:gd name="connsiteX49" fmla="*/ 362268 w 622300"/>
                  <a:gd name="connsiteY49" fmla="*/ 37783 h 234950"/>
                  <a:gd name="connsiteX50" fmla="*/ 333693 w 622300"/>
                  <a:gd name="connsiteY50" fmla="*/ 29528 h 234950"/>
                  <a:gd name="connsiteX51" fmla="*/ 320993 w 622300"/>
                  <a:gd name="connsiteY51" fmla="*/ 34608 h 234950"/>
                  <a:gd name="connsiteX52" fmla="*/ 331788 w 622300"/>
                  <a:gd name="connsiteY52" fmla="*/ 11748 h 234950"/>
                  <a:gd name="connsiteX53" fmla="*/ 318453 w 622300"/>
                  <a:gd name="connsiteY53" fmla="*/ 11748 h 234950"/>
                  <a:gd name="connsiteX54" fmla="*/ 308928 w 622300"/>
                  <a:gd name="connsiteY54" fmla="*/ 4763 h 234950"/>
                  <a:gd name="connsiteX55" fmla="*/ 296228 w 622300"/>
                  <a:gd name="connsiteY55" fmla="*/ 12383 h 234950"/>
                  <a:gd name="connsiteX56" fmla="*/ 279083 w 622300"/>
                  <a:gd name="connsiteY56" fmla="*/ 14923 h 234950"/>
                  <a:gd name="connsiteX57" fmla="*/ 247968 w 622300"/>
                  <a:gd name="connsiteY57" fmla="*/ 25718 h 234950"/>
                  <a:gd name="connsiteX58" fmla="*/ 242253 w 622300"/>
                  <a:gd name="connsiteY58" fmla="*/ 32703 h 234950"/>
                  <a:gd name="connsiteX59" fmla="*/ 222568 w 622300"/>
                  <a:gd name="connsiteY59" fmla="*/ 38418 h 234950"/>
                  <a:gd name="connsiteX60" fmla="*/ 224473 w 622300"/>
                  <a:gd name="connsiteY60" fmla="*/ 43498 h 234950"/>
                  <a:gd name="connsiteX61" fmla="*/ 211773 w 622300"/>
                  <a:gd name="connsiteY61" fmla="*/ 43498 h 234950"/>
                  <a:gd name="connsiteX62" fmla="*/ 203518 w 622300"/>
                  <a:gd name="connsiteY62" fmla="*/ 39688 h 234950"/>
                  <a:gd name="connsiteX63" fmla="*/ 197168 w 622300"/>
                  <a:gd name="connsiteY63" fmla="*/ 47308 h 234950"/>
                  <a:gd name="connsiteX64" fmla="*/ 199708 w 622300"/>
                  <a:gd name="connsiteY64" fmla="*/ 58738 h 234950"/>
                  <a:gd name="connsiteX65" fmla="*/ 200978 w 622300"/>
                  <a:gd name="connsiteY65" fmla="*/ 70803 h 234950"/>
                  <a:gd name="connsiteX66" fmla="*/ 193993 w 622300"/>
                  <a:gd name="connsiteY66" fmla="*/ 47943 h 234950"/>
                  <a:gd name="connsiteX67" fmla="*/ 190183 w 622300"/>
                  <a:gd name="connsiteY67" fmla="*/ 39688 h 234950"/>
                  <a:gd name="connsiteX68" fmla="*/ 174308 w 622300"/>
                  <a:gd name="connsiteY68" fmla="*/ 52388 h 234950"/>
                  <a:gd name="connsiteX69" fmla="*/ 180023 w 622300"/>
                  <a:gd name="connsiteY69" fmla="*/ 65088 h 234950"/>
                  <a:gd name="connsiteX70" fmla="*/ 164148 w 622300"/>
                  <a:gd name="connsiteY70" fmla="*/ 61913 h 234950"/>
                  <a:gd name="connsiteX71" fmla="*/ 152718 w 622300"/>
                  <a:gd name="connsiteY71" fmla="*/ 64453 h 234950"/>
                  <a:gd name="connsiteX72" fmla="*/ 145733 w 622300"/>
                  <a:gd name="connsiteY72" fmla="*/ 66358 h 234950"/>
                  <a:gd name="connsiteX73" fmla="*/ 127953 w 622300"/>
                  <a:gd name="connsiteY73" fmla="*/ 68898 h 234950"/>
                  <a:gd name="connsiteX74" fmla="*/ 101283 w 622300"/>
                  <a:gd name="connsiteY74" fmla="*/ 78423 h 234950"/>
                  <a:gd name="connsiteX75" fmla="*/ 98108 w 622300"/>
                  <a:gd name="connsiteY75" fmla="*/ 75883 h 234950"/>
                  <a:gd name="connsiteX76" fmla="*/ 91758 w 622300"/>
                  <a:gd name="connsiteY76" fmla="*/ 76518 h 234950"/>
                  <a:gd name="connsiteX77" fmla="*/ 93663 w 622300"/>
                  <a:gd name="connsiteY77" fmla="*/ 80328 h 234950"/>
                  <a:gd name="connsiteX78" fmla="*/ 83503 w 622300"/>
                  <a:gd name="connsiteY78" fmla="*/ 82868 h 234950"/>
                  <a:gd name="connsiteX79" fmla="*/ 66993 w 622300"/>
                  <a:gd name="connsiteY79" fmla="*/ 89853 h 234950"/>
                  <a:gd name="connsiteX80" fmla="*/ 66993 w 622300"/>
                  <a:gd name="connsiteY80" fmla="*/ 94933 h 234950"/>
                  <a:gd name="connsiteX81" fmla="*/ 58103 w 622300"/>
                  <a:gd name="connsiteY81" fmla="*/ 82868 h 234950"/>
                  <a:gd name="connsiteX82" fmla="*/ 71438 w 622300"/>
                  <a:gd name="connsiteY82" fmla="*/ 84138 h 234950"/>
                  <a:gd name="connsiteX83" fmla="*/ 70803 w 622300"/>
                  <a:gd name="connsiteY83" fmla="*/ 70168 h 234950"/>
                  <a:gd name="connsiteX84" fmla="*/ 46673 w 622300"/>
                  <a:gd name="connsiteY84" fmla="*/ 61278 h 234950"/>
                  <a:gd name="connsiteX85" fmla="*/ 43498 w 622300"/>
                  <a:gd name="connsiteY85" fmla="*/ 61278 h 234950"/>
                  <a:gd name="connsiteX86" fmla="*/ 37148 w 622300"/>
                  <a:gd name="connsiteY86" fmla="*/ 67628 h 234950"/>
                  <a:gd name="connsiteX87" fmla="*/ 41593 w 622300"/>
                  <a:gd name="connsiteY87" fmla="*/ 72708 h 234950"/>
                  <a:gd name="connsiteX88" fmla="*/ 39053 w 622300"/>
                  <a:gd name="connsiteY88" fmla="*/ 77788 h 234950"/>
                  <a:gd name="connsiteX89" fmla="*/ 41593 w 622300"/>
                  <a:gd name="connsiteY89" fmla="*/ 84138 h 234950"/>
                  <a:gd name="connsiteX90" fmla="*/ 40323 w 622300"/>
                  <a:gd name="connsiteY90" fmla="*/ 87948 h 234950"/>
                  <a:gd name="connsiteX91" fmla="*/ 44133 w 622300"/>
                  <a:gd name="connsiteY91" fmla="*/ 94298 h 234950"/>
                  <a:gd name="connsiteX92" fmla="*/ 42863 w 622300"/>
                  <a:gd name="connsiteY92" fmla="*/ 96203 h 234950"/>
                  <a:gd name="connsiteX93" fmla="*/ 46673 w 622300"/>
                  <a:gd name="connsiteY93" fmla="*/ 101283 h 234950"/>
                  <a:gd name="connsiteX94" fmla="*/ 35243 w 622300"/>
                  <a:gd name="connsiteY94" fmla="*/ 113348 h 234950"/>
                  <a:gd name="connsiteX95" fmla="*/ 38418 w 622300"/>
                  <a:gd name="connsiteY95" fmla="*/ 117793 h 234950"/>
                  <a:gd name="connsiteX96" fmla="*/ 31433 w 622300"/>
                  <a:gd name="connsiteY96" fmla="*/ 120333 h 234950"/>
                  <a:gd name="connsiteX97" fmla="*/ 25083 w 622300"/>
                  <a:gd name="connsiteY97" fmla="*/ 119698 h 234950"/>
                  <a:gd name="connsiteX98" fmla="*/ 18098 w 622300"/>
                  <a:gd name="connsiteY98" fmla="*/ 124143 h 234950"/>
                  <a:gd name="connsiteX99" fmla="*/ 19368 w 622300"/>
                  <a:gd name="connsiteY99" fmla="*/ 132398 h 234950"/>
                  <a:gd name="connsiteX100" fmla="*/ 14288 w 622300"/>
                  <a:gd name="connsiteY100" fmla="*/ 129223 h 234950"/>
                  <a:gd name="connsiteX101" fmla="*/ 9208 w 622300"/>
                  <a:gd name="connsiteY101" fmla="*/ 138113 h 234950"/>
                  <a:gd name="connsiteX102" fmla="*/ 4763 w 622300"/>
                  <a:gd name="connsiteY102" fmla="*/ 147003 h 234950"/>
                  <a:gd name="connsiteX103" fmla="*/ 9208 w 622300"/>
                  <a:gd name="connsiteY103" fmla="*/ 146368 h 234950"/>
                  <a:gd name="connsiteX104" fmla="*/ 15558 w 622300"/>
                  <a:gd name="connsiteY104" fmla="*/ 146368 h 234950"/>
                  <a:gd name="connsiteX105" fmla="*/ 19368 w 622300"/>
                  <a:gd name="connsiteY105" fmla="*/ 153988 h 234950"/>
                  <a:gd name="connsiteX106" fmla="*/ 17463 w 622300"/>
                  <a:gd name="connsiteY106" fmla="*/ 158433 h 234950"/>
                  <a:gd name="connsiteX107" fmla="*/ 20003 w 622300"/>
                  <a:gd name="connsiteY107" fmla="*/ 165418 h 234950"/>
                  <a:gd name="connsiteX108" fmla="*/ 16828 w 622300"/>
                  <a:gd name="connsiteY108" fmla="*/ 167958 h 234950"/>
                  <a:gd name="connsiteX109" fmla="*/ 14923 w 622300"/>
                  <a:gd name="connsiteY109" fmla="*/ 175578 h 234950"/>
                  <a:gd name="connsiteX110" fmla="*/ 20638 w 622300"/>
                  <a:gd name="connsiteY110" fmla="*/ 178118 h 234950"/>
                  <a:gd name="connsiteX111" fmla="*/ 29528 w 622300"/>
                  <a:gd name="connsiteY111" fmla="*/ 176213 h 234950"/>
                  <a:gd name="connsiteX112" fmla="*/ 35243 w 622300"/>
                  <a:gd name="connsiteY112" fmla="*/ 182563 h 234950"/>
                  <a:gd name="connsiteX113" fmla="*/ 35243 w 622300"/>
                  <a:gd name="connsiteY113" fmla="*/ 187643 h 234950"/>
                  <a:gd name="connsiteX114" fmla="*/ 35878 w 622300"/>
                  <a:gd name="connsiteY114" fmla="*/ 188278 h 234950"/>
                  <a:gd name="connsiteX115" fmla="*/ 36513 w 622300"/>
                  <a:gd name="connsiteY115" fmla="*/ 188913 h 234950"/>
                  <a:gd name="connsiteX116" fmla="*/ 39688 w 622300"/>
                  <a:gd name="connsiteY116" fmla="*/ 188278 h 234950"/>
                  <a:gd name="connsiteX117" fmla="*/ 45403 w 622300"/>
                  <a:gd name="connsiteY117" fmla="*/ 184468 h 234950"/>
                  <a:gd name="connsiteX118" fmla="*/ 54928 w 622300"/>
                  <a:gd name="connsiteY118" fmla="*/ 193993 h 234950"/>
                  <a:gd name="connsiteX119" fmla="*/ 63818 w 622300"/>
                  <a:gd name="connsiteY119" fmla="*/ 190183 h 234950"/>
                  <a:gd name="connsiteX120" fmla="*/ 60008 w 622300"/>
                  <a:gd name="connsiteY120" fmla="*/ 189548 h 234950"/>
                  <a:gd name="connsiteX121" fmla="*/ 58103 w 622300"/>
                  <a:gd name="connsiteY121" fmla="*/ 187643 h 234950"/>
                  <a:gd name="connsiteX122" fmla="*/ 70803 w 622300"/>
                  <a:gd name="connsiteY122" fmla="*/ 181928 h 234950"/>
                  <a:gd name="connsiteX123" fmla="*/ 68263 w 622300"/>
                  <a:gd name="connsiteY123" fmla="*/ 183833 h 234950"/>
                  <a:gd name="connsiteX124" fmla="*/ 64453 w 622300"/>
                  <a:gd name="connsiteY124" fmla="*/ 190183 h 234950"/>
                  <a:gd name="connsiteX125" fmla="*/ 82233 w 622300"/>
                  <a:gd name="connsiteY125" fmla="*/ 206058 h 234950"/>
                  <a:gd name="connsiteX126" fmla="*/ 82868 w 622300"/>
                  <a:gd name="connsiteY126" fmla="*/ 206058 h 234950"/>
                  <a:gd name="connsiteX127" fmla="*/ 85408 w 622300"/>
                  <a:gd name="connsiteY127" fmla="*/ 205423 h 234950"/>
                  <a:gd name="connsiteX128" fmla="*/ 90488 w 622300"/>
                  <a:gd name="connsiteY128" fmla="*/ 210503 h 234950"/>
                  <a:gd name="connsiteX129" fmla="*/ 93663 w 622300"/>
                  <a:gd name="connsiteY129" fmla="*/ 212408 h 234950"/>
                  <a:gd name="connsiteX130" fmla="*/ 100013 w 622300"/>
                  <a:gd name="connsiteY130" fmla="*/ 216853 h 234950"/>
                  <a:gd name="connsiteX131" fmla="*/ 104458 w 622300"/>
                  <a:gd name="connsiteY131" fmla="*/ 213678 h 234950"/>
                  <a:gd name="connsiteX132" fmla="*/ 106363 w 622300"/>
                  <a:gd name="connsiteY132" fmla="*/ 213043 h 234950"/>
                  <a:gd name="connsiteX133" fmla="*/ 106998 w 622300"/>
                  <a:gd name="connsiteY133" fmla="*/ 215583 h 234950"/>
                  <a:gd name="connsiteX134" fmla="*/ 106998 w 622300"/>
                  <a:gd name="connsiteY134" fmla="*/ 216218 h 234950"/>
                  <a:gd name="connsiteX135" fmla="*/ 108903 w 622300"/>
                  <a:gd name="connsiteY135" fmla="*/ 216218 h 234950"/>
                  <a:gd name="connsiteX136" fmla="*/ 112713 w 622300"/>
                  <a:gd name="connsiteY136" fmla="*/ 209868 h 234950"/>
                  <a:gd name="connsiteX137" fmla="*/ 104458 w 622300"/>
                  <a:gd name="connsiteY137" fmla="*/ 195898 h 234950"/>
                  <a:gd name="connsiteX138" fmla="*/ 101918 w 622300"/>
                  <a:gd name="connsiteY138" fmla="*/ 190818 h 234950"/>
                  <a:gd name="connsiteX139" fmla="*/ 105093 w 622300"/>
                  <a:gd name="connsiteY139" fmla="*/ 184468 h 234950"/>
                  <a:gd name="connsiteX140" fmla="*/ 110173 w 622300"/>
                  <a:gd name="connsiteY140" fmla="*/ 182563 h 234950"/>
                  <a:gd name="connsiteX141" fmla="*/ 119698 w 622300"/>
                  <a:gd name="connsiteY141" fmla="*/ 180658 h 234950"/>
                  <a:gd name="connsiteX142" fmla="*/ 129858 w 622300"/>
                  <a:gd name="connsiteY142" fmla="*/ 187643 h 234950"/>
                  <a:gd name="connsiteX143" fmla="*/ 122873 w 622300"/>
                  <a:gd name="connsiteY143" fmla="*/ 187643 h 234950"/>
                  <a:gd name="connsiteX144" fmla="*/ 113983 w 622300"/>
                  <a:gd name="connsiteY144" fmla="*/ 190818 h 234950"/>
                  <a:gd name="connsiteX145" fmla="*/ 117158 w 622300"/>
                  <a:gd name="connsiteY145" fmla="*/ 194628 h 234950"/>
                  <a:gd name="connsiteX146" fmla="*/ 122873 w 622300"/>
                  <a:gd name="connsiteY146" fmla="*/ 205423 h 234950"/>
                  <a:gd name="connsiteX147" fmla="*/ 127318 w 622300"/>
                  <a:gd name="connsiteY147" fmla="*/ 203518 h 234950"/>
                  <a:gd name="connsiteX148" fmla="*/ 129223 w 622300"/>
                  <a:gd name="connsiteY148" fmla="*/ 208598 h 234950"/>
                  <a:gd name="connsiteX149" fmla="*/ 125413 w 622300"/>
                  <a:gd name="connsiteY149" fmla="*/ 208598 h 234950"/>
                  <a:gd name="connsiteX150" fmla="*/ 122873 w 622300"/>
                  <a:gd name="connsiteY150" fmla="*/ 211773 h 234950"/>
                  <a:gd name="connsiteX151" fmla="*/ 127318 w 622300"/>
                  <a:gd name="connsiteY151" fmla="*/ 216853 h 234950"/>
                  <a:gd name="connsiteX152" fmla="*/ 126683 w 622300"/>
                  <a:gd name="connsiteY152" fmla="*/ 220028 h 234950"/>
                  <a:gd name="connsiteX153" fmla="*/ 127953 w 622300"/>
                  <a:gd name="connsiteY153" fmla="*/ 222568 h 234950"/>
                  <a:gd name="connsiteX154" fmla="*/ 130493 w 622300"/>
                  <a:gd name="connsiteY154" fmla="*/ 221298 h 234950"/>
                  <a:gd name="connsiteX155" fmla="*/ 133033 w 622300"/>
                  <a:gd name="connsiteY155" fmla="*/ 220028 h 234950"/>
                  <a:gd name="connsiteX156" fmla="*/ 138748 w 622300"/>
                  <a:gd name="connsiteY156" fmla="*/ 218123 h 234950"/>
                  <a:gd name="connsiteX157" fmla="*/ 145733 w 622300"/>
                  <a:gd name="connsiteY157" fmla="*/ 220663 h 234950"/>
                  <a:gd name="connsiteX158" fmla="*/ 153353 w 622300"/>
                  <a:gd name="connsiteY158" fmla="*/ 224473 h 234950"/>
                  <a:gd name="connsiteX159" fmla="*/ 154623 w 622300"/>
                  <a:gd name="connsiteY159" fmla="*/ 225743 h 234950"/>
                  <a:gd name="connsiteX160" fmla="*/ 155258 w 622300"/>
                  <a:gd name="connsiteY160" fmla="*/ 230188 h 234950"/>
                  <a:gd name="connsiteX161" fmla="*/ 159068 w 622300"/>
                  <a:gd name="connsiteY161" fmla="*/ 230823 h 234950"/>
                  <a:gd name="connsiteX162" fmla="*/ 162243 w 622300"/>
                  <a:gd name="connsiteY162" fmla="*/ 228918 h 234950"/>
                  <a:gd name="connsiteX163" fmla="*/ 166053 w 622300"/>
                  <a:gd name="connsiteY163" fmla="*/ 227013 h 234950"/>
                  <a:gd name="connsiteX164" fmla="*/ 171768 w 622300"/>
                  <a:gd name="connsiteY164" fmla="*/ 221298 h 234950"/>
                  <a:gd name="connsiteX165" fmla="*/ 173673 w 622300"/>
                  <a:gd name="connsiteY165" fmla="*/ 221933 h 234950"/>
                  <a:gd name="connsiteX166" fmla="*/ 177483 w 622300"/>
                  <a:gd name="connsiteY166" fmla="*/ 222568 h 234950"/>
                  <a:gd name="connsiteX167" fmla="*/ 180023 w 622300"/>
                  <a:gd name="connsiteY167" fmla="*/ 223838 h 234950"/>
                  <a:gd name="connsiteX168" fmla="*/ 185738 w 622300"/>
                  <a:gd name="connsiteY168" fmla="*/ 220663 h 234950"/>
                  <a:gd name="connsiteX169" fmla="*/ 186373 w 622300"/>
                  <a:gd name="connsiteY169" fmla="*/ 220663 h 234950"/>
                  <a:gd name="connsiteX170" fmla="*/ 190818 w 622300"/>
                  <a:gd name="connsiteY170" fmla="*/ 217488 h 234950"/>
                  <a:gd name="connsiteX171" fmla="*/ 193358 w 622300"/>
                  <a:gd name="connsiteY171" fmla="*/ 223838 h 234950"/>
                  <a:gd name="connsiteX172" fmla="*/ 199708 w 622300"/>
                  <a:gd name="connsiteY172" fmla="*/ 221933 h 234950"/>
                  <a:gd name="connsiteX173" fmla="*/ 204153 w 622300"/>
                  <a:gd name="connsiteY173" fmla="*/ 222568 h 234950"/>
                  <a:gd name="connsiteX174" fmla="*/ 204153 w 622300"/>
                  <a:gd name="connsiteY174" fmla="*/ 221933 h 234950"/>
                  <a:gd name="connsiteX175" fmla="*/ 199708 w 622300"/>
                  <a:gd name="connsiteY175" fmla="*/ 217488 h 234950"/>
                  <a:gd name="connsiteX176" fmla="*/ 204788 w 622300"/>
                  <a:gd name="connsiteY176" fmla="*/ 209233 h 234950"/>
                  <a:gd name="connsiteX177" fmla="*/ 224473 w 622300"/>
                  <a:gd name="connsiteY177" fmla="*/ 188913 h 234950"/>
                  <a:gd name="connsiteX178" fmla="*/ 235268 w 622300"/>
                  <a:gd name="connsiteY178" fmla="*/ 180658 h 234950"/>
                  <a:gd name="connsiteX179" fmla="*/ 243523 w 622300"/>
                  <a:gd name="connsiteY179" fmla="*/ 173038 h 234950"/>
                  <a:gd name="connsiteX180" fmla="*/ 262573 w 622300"/>
                  <a:gd name="connsiteY180" fmla="*/ 164783 h 234950"/>
                  <a:gd name="connsiteX181" fmla="*/ 267653 w 622300"/>
                  <a:gd name="connsiteY181" fmla="*/ 161608 h 234950"/>
                  <a:gd name="connsiteX182" fmla="*/ 281623 w 622300"/>
                  <a:gd name="connsiteY182" fmla="*/ 165418 h 234950"/>
                  <a:gd name="connsiteX183" fmla="*/ 291148 w 622300"/>
                  <a:gd name="connsiteY183" fmla="*/ 155893 h 234950"/>
                  <a:gd name="connsiteX184" fmla="*/ 301943 w 622300"/>
                  <a:gd name="connsiteY184" fmla="*/ 159068 h 234950"/>
                  <a:gd name="connsiteX185" fmla="*/ 313373 w 622300"/>
                  <a:gd name="connsiteY185" fmla="*/ 162878 h 234950"/>
                  <a:gd name="connsiteX186" fmla="*/ 331788 w 622300"/>
                  <a:gd name="connsiteY186" fmla="*/ 169228 h 234950"/>
                  <a:gd name="connsiteX187" fmla="*/ 357188 w 622300"/>
                  <a:gd name="connsiteY187" fmla="*/ 166053 h 234950"/>
                  <a:gd name="connsiteX188" fmla="*/ 379413 w 622300"/>
                  <a:gd name="connsiteY188" fmla="*/ 149543 h 234950"/>
                  <a:gd name="connsiteX189" fmla="*/ 394653 w 622300"/>
                  <a:gd name="connsiteY189" fmla="*/ 165418 h 234950"/>
                  <a:gd name="connsiteX190" fmla="*/ 404178 w 622300"/>
                  <a:gd name="connsiteY190" fmla="*/ 170498 h 234950"/>
                  <a:gd name="connsiteX191" fmla="*/ 411163 w 622300"/>
                  <a:gd name="connsiteY191" fmla="*/ 176848 h 234950"/>
                  <a:gd name="connsiteX192" fmla="*/ 421323 w 622300"/>
                  <a:gd name="connsiteY192" fmla="*/ 173038 h 234950"/>
                  <a:gd name="connsiteX193" fmla="*/ 421323 w 622300"/>
                  <a:gd name="connsiteY193" fmla="*/ 176213 h 234950"/>
                  <a:gd name="connsiteX194" fmla="*/ 414338 w 622300"/>
                  <a:gd name="connsiteY194" fmla="*/ 187643 h 234950"/>
                  <a:gd name="connsiteX195" fmla="*/ 407988 w 622300"/>
                  <a:gd name="connsiteY195" fmla="*/ 190818 h 234950"/>
                  <a:gd name="connsiteX196" fmla="*/ 406083 w 622300"/>
                  <a:gd name="connsiteY196" fmla="*/ 200978 h 23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</a:cxnLst>
                <a:rect l="l" t="t" r="r" b="b"/>
                <a:pathLst>
                  <a:path w="622300" h="234950">
                    <a:moveTo>
                      <a:pt x="406083" y="200978"/>
                    </a:moveTo>
                    <a:cubicBezTo>
                      <a:pt x="406083" y="200978"/>
                      <a:pt x="411163" y="202248"/>
                      <a:pt x="414973" y="202248"/>
                    </a:cubicBezTo>
                    <a:cubicBezTo>
                      <a:pt x="421958" y="202248"/>
                      <a:pt x="428943" y="187008"/>
                      <a:pt x="434023" y="181928"/>
                    </a:cubicBezTo>
                    <a:cubicBezTo>
                      <a:pt x="435928" y="180023"/>
                      <a:pt x="439103" y="175578"/>
                      <a:pt x="439738" y="172403"/>
                    </a:cubicBezTo>
                    <a:cubicBezTo>
                      <a:pt x="440373" y="168593"/>
                      <a:pt x="439103" y="166688"/>
                      <a:pt x="441008" y="162878"/>
                    </a:cubicBezTo>
                    <a:cubicBezTo>
                      <a:pt x="441643" y="161608"/>
                      <a:pt x="442913" y="158433"/>
                      <a:pt x="442913" y="155893"/>
                    </a:cubicBezTo>
                    <a:cubicBezTo>
                      <a:pt x="442913" y="152718"/>
                      <a:pt x="437198" y="145733"/>
                      <a:pt x="434658" y="147638"/>
                    </a:cubicBezTo>
                    <a:cubicBezTo>
                      <a:pt x="427038" y="153353"/>
                      <a:pt x="423228" y="144463"/>
                      <a:pt x="423228" y="143828"/>
                    </a:cubicBezTo>
                    <a:cubicBezTo>
                      <a:pt x="423228" y="140018"/>
                      <a:pt x="430213" y="136208"/>
                      <a:pt x="432753" y="133668"/>
                    </a:cubicBezTo>
                    <a:cubicBezTo>
                      <a:pt x="436563" y="129858"/>
                      <a:pt x="441643" y="123508"/>
                      <a:pt x="447358" y="121603"/>
                    </a:cubicBezTo>
                    <a:cubicBezTo>
                      <a:pt x="452438" y="120333"/>
                      <a:pt x="467043" y="119063"/>
                      <a:pt x="471488" y="119063"/>
                    </a:cubicBezTo>
                    <a:cubicBezTo>
                      <a:pt x="476568" y="119063"/>
                      <a:pt x="479108" y="121603"/>
                      <a:pt x="482283" y="121603"/>
                    </a:cubicBezTo>
                    <a:cubicBezTo>
                      <a:pt x="484188" y="121603"/>
                      <a:pt x="485458" y="121603"/>
                      <a:pt x="489268" y="121603"/>
                    </a:cubicBezTo>
                    <a:cubicBezTo>
                      <a:pt x="491173" y="113348"/>
                      <a:pt x="494983" y="108268"/>
                      <a:pt x="503873" y="108268"/>
                    </a:cubicBezTo>
                    <a:cubicBezTo>
                      <a:pt x="506413" y="108268"/>
                      <a:pt x="507048" y="107633"/>
                      <a:pt x="511493" y="108268"/>
                    </a:cubicBezTo>
                    <a:cubicBezTo>
                      <a:pt x="509588" y="110173"/>
                      <a:pt x="508318" y="120968"/>
                      <a:pt x="522288" y="103823"/>
                    </a:cubicBezTo>
                    <a:cubicBezTo>
                      <a:pt x="523558" y="103823"/>
                      <a:pt x="530543" y="106363"/>
                      <a:pt x="520383" y="112713"/>
                    </a:cubicBezTo>
                    <a:cubicBezTo>
                      <a:pt x="517208" y="114618"/>
                      <a:pt x="514033" y="113983"/>
                      <a:pt x="511493" y="117158"/>
                    </a:cubicBezTo>
                    <a:cubicBezTo>
                      <a:pt x="508953" y="120968"/>
                      <a:pt x="506413" y="125413"/>
                      <a:pt x="502603" y="127953"/>
                    </a:cubicBezTo>
                    <a:cubicBezTo>
                      <a:pt x="499428" y="129858"/>
                      <a:pt x="494983" y="132398"/>
                      <a:pt x="494983" y="138113"/>
                    </a:cubicBezTo>
                    <a:cubicBezTo>
                      <a:pt x="494983" y="142558"/>
                      <a:pt x="496253" y="157798"/>
                      <a:pt x="500063" y="160973"/>
                    </a:cubicBezTo>
                    <a:cubicBezTo>
                      <a:pt x="502603" y="157163"/>
                      <a:pt x="504508" y="150178"/>
                      <a:pt x="509588" y="148908"/>
                    </a:cubicBezTo>
                    <a:cubicBezTo>
                      <a:pt x="508953" y="145098"/>
                      <a:pt x="514668" y="144463"/>
                      <a:pt x="514668" y="141923"/>
                    </a:cubicBezTo>
                    <a:cubicBezTo>
                      <a:pt x="514668" y="137478"/>
                      <a:pt x="519113" y="136843"/>
                      <a:pt x="519113" y="134303"/>
                    </a:cubicBezTo>
                    <a:cubicBezTo>
                      <a:pt x="519113" y="133033"/>
                      <a:pt x="517843" y="131128"/>
                      <a:pt x="519113" y="128588"/>
                    </a:cubicBezTo>
                    <a:cubicBezTo>
                      <a:pt x="529273" y="106998"/>
                      <a:pt x="538798" y="118428"/>
                      <a:pt x="542608" y="118428"/>
                    </a:cubicBezTo>
                    <a:cubicBezTo>
                      <a:pt x="554038" y="118428"/>
                      <a:pt x="561658" y="103823"/>
                      <a:pt x="571818" y="103823"/>
                    </a:cubicBezTo>
                    <a:cubicBezTo>
                      <a:pt x="590233" y="103188"/>
                      <a:pt x="575628" y="96203"/>
                      <a:pt x="575628" y="94298"/>
                    </a:cubicBezTo>
                    <a:cubicBezTo>
                      <a:pt x="575628" y="88583"/>
                      <a:pt x="583248" y="89853"/>
                      <a:pt x="584518" y="86678"/>
                    </a:cubicBezTo>
                    <a:cubicBezTo>
                      <a:pt x="585153" y="85408"/>
                      <a:pt x="583883" y="82233"/>
                      <a:pt x="586423" y="82233"/>
                    </a:cubicBezTo>
                    <a:cubicBezTo>
                      <a:pt x="594678" y="82233"/>
                      <a:pt x="601028" y="93028"/>
                      <a:pt x="606743" y="93028"/>
                    </a:cubicBezTo>
                    <a:cubicBezTo>
                      <a:pt x="609283" y="93028"/>
                      <a:pt x="609918" y="88583"/>
                      <a:pt x="611188" y="86678"/>
                    </a:cubicBezTo>
                    <a:cubicBezTo>
                      <a:pt x="613093" y="84138"/>
                      <a:pt x="615633" y="84138"/>
                      <a:pt x="618808" y="83503"/>
                    </a:cubicBezTo>
                    <a:cubicBezTo>
                      <a:pt x="614363" y="77153"/>
                      <a:pt x="599758" y="73978"/>
                      <a:pt x="592138" y="70168"/>
                    </a:cubicBezTo>
                    <a:cubicBezTo>
                      <a:pt x="581978" y="64453"/>
                      <a:pt x="568643" y="58103"/>
                      <a:pt x="554038" y="58103"/>
                    </a:cubicBezTo>
                    <a:cubicBezTo>
                      <a:pt x="550228" y="58103"/>
                      <a:pt x="547053" y="58738"/>
                      <a:pt x="547688" y="60643"/>
                    </a:cubicBezTo>
                    <a:cubicBezTo>
                      <a:pt x="551498" y="72708"/>
                      <a:pt x="541973" y="60643"/>
                      <a:pt x="539433" y="60643"/>
                    </a:cubicBezTo>
                    <a:lnTo>
                      <a:pt x="510223" y="60008"/>
                    </a:lnTo>
                    <a:cubicBezTo>
                      <a:pt x="508318" y="53658"/>
                      <a:pt x="504508" y="51118"/>
                      <a:pt x="495618" y="51118"/>
                    </a:cubicBezTo>
                    <a:cubicBezTo>
                      <a:pt x="491173" y="51118"/>
                      <a:pt x="484188" y="53023"/>
                      <a:pt x="481013" y="50483"/>
                    </a:cubicBezTo>
                    <a:cubicBezTo>
                      <a:pt x="478473" y="48578"/>
                      <a:pt x="478473" y="45403"/>
                      <a:pt x="474663" y="44133"/>
                    </a:cubicBezTo>
                    <a:cubicBezTo>
                      <a:pt x="467043" y="41593"/>
                      <a:pt x="458788" y="39688"/>
                      <a:pt x="448628" y="39688"/>
                    </a:cubicBezTo>
                    <a:cubicBezTo>
                      <a:pt x="439103" y="39688"/>
                      <a:pt x="437198" y="44768"/>
                      <a:pt x="436563" y="49848"/>
                    </a:cubicBezTo>
                    <a:cubicBezTo>
                      <a:pt x="427038" y="49848"/>
                      <a:pt x="422593" y="49848"/>
                      <a:pt x="416243" y="49848"/>
                    </a:cubicBezTo>
                    <a:cubicBezTo>
                      <a:pt x="412433" y="49848"/>
                      <a:pt x="412433" y="46673"/>
                      <a:pt x="407988" y="46673"/>
                    </a:cubicBezTo>
                    <a:cubicBezTo>
                      <a:pt x="407353" y="48578"/>
                      <a:pt x="406718" y="52388"/>
                      <a:pt x="404813" y="52388"/>
                    </a:cubicBezTo>
                    <a:cubicBezTo>
                      <a:pt x="399733" y="52388"/>
                      <a:pt x="397193" y="46038"/>
                      <a:pt x="397193" y="42228"/>
                    </a:cubicBezTo>
                    <a:cubicBezTo>
                      <a:pt x="397193" y="41593"/>
                      <a:pt x="407353" y="34608"/>
                      <a:pt x="381318" y="32703"/>
                    </a:cubicBezTo>
                    <a:cubicBezTo>
                      <a:pt x="378143" y="32703"/>
                      <a:pt x="376238" y="33973"/>
                      <a:pt x="376238" y="37783"/>
                    </a:cubicBezTo>
                    <a:lnTo>
                      <a:pt x="362268" y="37783"/>
                    </a:lnTo>
                    <a:cubicBezTo>
                      <a:pt x="357823" y="36513"/>
                      <a:pt x="336233" y="33973"/>
                      <a:pt x="333693" y="29528"/>
                    </a:cubicBezTo>
                    <a:cubicBezTo>
                      <a:pt x="317183" y="42863"/>
                      <a:pt x="320993" y="34608"/>
                      <a:pt x="320993" y="34608"/>
                    </a:cubicBezTo>
                    <a:cubicBezTo>
                      <a:pt x="324803" y="29528"/>
                      <a:pt x="362903" y="19368"/>
                      <a:pt x="331788" y="11748"/>
                    </a:cubicBezTo>
                    <a:lnTo>
                      <a:pt x="318453" y="11748"/>
                    </a:lnTo>
                    <a:cubicBezTo>
                      <a:pt x="317183" y="7938"/>
                      <a:pt x="314643" y="4763"/>
                      <a:pt x="308928" y="4763"/>
                    </a:cubicBezTo>
                    <a:cubicBezTo>
                      <a:pt x="302578" y="4763"/>
                      <a:pt x="300038" y="9843"/>
                      <a:pt x="296228" y="12383"/>
                    </a:cubicBezTo>
                    <a:cubicBezTo>
                      <a:pt x="293688" y="14288"/>
                      <a:pt x="277178" y="20638"/>
                      <a:pt x="279083" y="14923"/>
                    </a:cubicBezTo>
                    <a:cubicBezTo>
                      <a:pt x="274638" y="16193"/>
                      <a:pt x="257493" y="17463"/>
                      <a:pt x="247968" y="25718"/>
                    </a:cubicBezTo>
                    <a:cubicBezTo>
                      <a:pt x="246063" y="27623"/>
                      <a:pt x="245428" y="32703"/>
                      <a:pt x="242253" y="32703"/>
                    </a:cubicBezTo>
                    <a:cubicBezTo>
                      <a:pt x="237808" y="32703"/>
                      <a:pt x="222568" y="31433"/>
                      <a:pt x="222568" y="38418"/>
                    </a:cubicBezTo>
                    <a:cubicBezTo>
                      <a:pt x="222568" y="39688"/>
                      <a:pt x="223838" y="41593"/>
                      <a:pt x="224473" y="43498"/>
                    </a:cubicBezTo>
                    <a:cubicBezTo>
                      <a:pt x="221933" y="45403"/>
                      <a:pt x="220663" y="43498"/>
                      <a:pt x="211773" y="43498"/>
                    </a:cubicBezTo>
                    <a:cubicBezTo>
                      <a:pt x="204153" y="53658"/>
                      <a:pt x="204788" y="42228"/>
                      <a:pt x="203518" y="39688"/>
                    </a:cubicBezTo>
                    <a:cubicBezTo>
                      <a:pt x="202883" y="43498"/>
                      <a:pt x="200343" y="45403"/>
                      <a:pt x="197168" y="47308"/>
                    </a:cubicBezTo>
                    <a:cubicBezTo>
                      <a:pt x="198438" y="51118"/>
                      <a:pt x="203518" y="54293"/>
                      <a:pt x="199708" y="58738"/>
                    </a:cubicBezTo>
                    <a:cubicBezTo>
                      <a:pt x="197168" y="61913"/>
                      <a:pt x="204788" y="70803"/>
                      <a:pt x="200978" y="70803"/>
                    </a:cubicBezTo>
                    <a:cubicBezTo>
                      <a:pt x="195898" y="70803"/>
                      <a:pt x="193993" y="51753"/>
                      <a:pt x="193993" y="47943"/>
                    </a:cubicBezTo>
                    <a:cubicBezTo>
                      <a:pt x="193993" y="43498"/>
                      <a:pt x="200978" y="41593"/>
                      <a:pt x="190183" y="39688"/>
                    </a:cubicBezTo>
                    <a:cubicBezTo>
                      <a:pt x="184468" y="38418"/>
                      <a:pt x="174308" y="47308"/>
                      <a:pt x="174308" y="52388"/>
                    </a:cubicBezTo>
                    <a:cubicBezTo>
                      <a:pt x="174308" y="58103"/>
                      <a:pt x="176848" y="61913"/>
                      <a:pt x="180023" y="65088"/>
                    </a:cubicBezTo>
                    <a:cubicBezTo>
                      <a:pt x="187008" y="75883"/>
                      <a:pt x="170498" y="63818"/>
                      <a:pt x="164148" y="61913"/>
                    </a:cubicBezTo>
                    <a:cubicBezTo>
                      <a:pt x="147003" y="57468"/>
                      <a:pt x="152718" y="63183"/>
                      <a:pt x="152718" y="64453"/>
                    </a:cubicBezTo>
                    <a:cubicBezTo>
                      <a:pt x="152083" y="73978"/>
                      <a:pt x="148273" y="66358"/>
                      <a:pt x="145733" y="66358"/>
                    </a:cubicBezTo>
                    <a:cubicBezTo>
                      <a:pt x="141923" y="66358"/>
                      <a:pt x="133668" y="71438"/>
                      <a:pt x="127953" y="68898"/>
                    </a:cubicBezTo>
                    <a:cubicBezTo>
                      <a:pt x="124778" y="61278"/>
                      <a:pt x="106363" y="78423"/>
                      <a:pt x="101283" y="78423"/>
                    </a:cubicBezTo>
                    <a:cubicBezTo>
                      <a:pt x="100013" y="78423"/>
                      <a:pt x="97473" y="77153"/>
                      <a:pt x="98108" y="75883"/>
                    </a:cubicBezTo>
                    <a:cubicBezTo>
                      <a:pt x="100013" y="70803"/>
                      <a:pt x="97473" y="60008"/>
                      <a:pt x="91758" y="76518"/>
                    </a:cubicBezTo>
                    <a:cubicBezTo>
                      <a:pt x="91123" y="77788"/>
                      <a:pt x="93663" y="77788"/>
                      <a:pt x="93663" y="80328"/>
                    </a:cubicBezTo>
                    <a:cubicBezTo>
                      <a:pt x="93663" y="84773"/>
                      <a:pt x="87313" y="81598"/>
                      <a:pt x="83503" y="82868"/>
                    </a:cubicBezTo>
                    <a:cubicBezTo>
                      <a:pt x="79693" y="84138"/>
                      <a:pt x="81598" y="96203"/>
                      <a:pt x="66993" y="89853"/>
                    </a:cubicBezTo>
                    <a:lnTo>
                      <a:pt x="66993" y="94933"/>
                    </a:lnTo>
                    <a:cubicBezTo>
                      <a:pt x="60008" y="94298"/>
                      <a:pt x="60643" y="86678"/>
                      <a:pt x="58103" y="82868"/>
                    </a:cubicBezTo>
                    <a:cubicBezTo>
                      <a:pt x="63818" y="82868"/>
                      <a:pt x="66358" y="82868"/>
                      <a:pt x="71438" y="84138"/>
                    </a:cubicBezTo>
                    <a:cubicBezTo>
                      <a:pt x="78423" y="86043"/>
                      <a:pt x="92393" y="77153"/>
                      <a:pt x="70803" y="70168"/>
                    </a:cubicBezTo>
                    <a:cubicBezTo>
                      <a:pt x="64453" y="68263"/>
                      <a:pt x="51118" y="61278"/>
                      <a:pt x="46673" y="61278"/>
                    </a:cubicBezTo>
                    <a:cubicBezTo>
                      <a:pt x="46038" y="61278"/>
                      <a:pt x="46038" y="60643"/>
                      <a:pt x="43498" y="61278"/>
                    </a:cubicBezTo>
                    <a:cubicBezTo>
                      <a:pt x="41593" y="62548"/>
                      <a:pt x="37148" y="65088"/>
                      <a:pt x="37148" y="67628"/>
                    </a:cubicBezTo>
                    <a:cubicBezTo>
                      <a:pt x="37148" y="70168"/>
                      <a:pt x="41593" y="70168"/>
                      <a:pt x="41593" y="72708"/>
                    </a:cubicBezTo>
                    <a:cubicBezTo>
                      <a:pt x="41593" y="74613"/>
                      <a:pt x="39053" y="75883"/>
                      <a:pt x="39053" y="77788"/>
                    </a:cubicBezTo>
                    <a:cubicBezTo>
                      <a:pt x="39053" y="80328"/>
                      <a:pt x="41593" y="81598"/>
                      <a:pt x="41593" y="84138"/>
                    </a:cubicBezTo>
                    <a:cubicBezTo>
                      <a:pt x="41593" y="85408"/>
                      <a:pt x="40323" y="86678"/>
                      <a:pt x="40323" y="87948"/>
                    </a:cubicBezTo>
                    <a:cubicBezTo>
                      <a:pt x="40323" y="90488"/>
                      <a:pt x="44133" y="91758"/>
                      <a:pt x="44133" y="94298"/>
                    </a:cubicBezTo>
                    <a:cubicBezTo>
                      <a:pt x="44133" y="94933"/>
                      <a:pt x="42863" y="95568"/>
                      <a:pt x="42863" y="96203"/>
                    </a:cubicBezTo>
                    <a:cubicBezTo>
                      <a:pt x="44133" y="98108"/>
                      <a:pt x="46673" y="98743"/>
                      <a:pt x="46673" y="101283"/>
                    </a:cubicBezTo>
                    <a:cubicBezTo>
                      <a:pt x="46673" y="105728"/>
                      <a:pt x="37783" y="110173"/>
                      <a:pt x="35243" y="113348"/>
                    </a:cubicBezTo>
                    <a:cubicBezTo>
                      <a:pt x="36513" y="114618"/>
                      <a:pt x="37783" y="115253"/>
                      <a:pt x="38418" y="117793"/>
                    </a:cubicBezTo>
                    <a:cubicBezTo>
                      <a:pt x="37148" y="119063"/>
                      <a:pt x="33338" y="120333"/>
                      <a:pt x="31433" y="120333"/>
                    </a:cubicBezTo>
                    <a:cubicBezTo>
                      <a:pt x="29528" y="120333"/>
                      <a:pt x="27623" y="119698"/>
                      <a:pt x="25083" y="119698"/>
                    </a:cubicBezTo>
                    <a:cubicBezTo>
                      <a:pt x="22543" y="119698"/>
                      <a:pt x="16193" y="122238"/>
                      <a:pt x="18098" y="124143"/>
                    </a:cubicBezTo>
                    <a:cubicBezTo>
                      <a:pt x="24448" y="129858"/>
                      <a:pt x="21273" y="132398"/>
                      <a:pt x="19368" y="132398"/>
                    </a:cubicBezTo>
                    <a:cubicBezTo>
                      <a:pt x="16828" y="132398"/>
                      <a:pt x="16193" y="129223"/>
                      <a:pt x="14288" y="129223"/>
                    </a:cubicBezTo>
                    <a:cubicBezTo>
                      <a:pt x="11748" y="129223"/>
                      <a:pt x="9208" y="134938"/>
                      <a:pt x="9208" y="138113"/>
                    </a:cubicBezTo>
                    <a:cubicBezTo>
                      <a:pt x="9208" y="143193"/>
                      <a:pt x="5398" y="142558"/>
                      <a:pt x="4763" y="147003"/>
                    </a:cubicBezTo>
                    <a:cubicBezTo>
                      <a:pt x="6668" y="147003"/>
                      <a:pt x="7938" y="146368"/>
                      <a:pt x="9208" y="146368"/>
                    </a:cubicBezTo>
                    <a:cubicBezTo>
                      <a:pt x="11748" y="146368"/>
                      <a:pt x="13018" y="146368"/>
                      <a:pt x="15558" y="146368"/>
                    </a:cubicBezTo>
                    <a:cubicBezTo>
                      <a:pt x="18098" y="146368"/>
                      <a:pt x="19368" y="150813"/>
                      <a:pt x="19368" y="153988"/>
                    </a:cubicBezTo>
                    <a:cubicBezTo>
                      <a:pt x="19368" y="155893"/>
                      <a:pt x="17463" y="156528"/>
                      <a:pt x="17463" y="158433"/>
                    </a:cubicBezTo>
                    <a:cubicBezTo>
                      <a:pt x="17463" y="160973"/>
                      <a:pt x="20003" y="162878"/>
                      <a:pt x="20003" y="165418"/>
                    </a:cubicBezTo>
                    <a:cubicBezTo>
                      <a:pt x="20003" y="166688"/>
                      <a:pt x="17463" y="167323"/>
                      <a:pt x="16828" y="167958"/>
                    </a:cubicBezTo>
                    <a:cubicBezTo>
                      <a:pt x="15558" y="170498"/>
                      <a:pt x="14923" y="172403"/>
                      <a:pt x="14923" y="175578"/>
                    </a:cubicBezTo>
                    <a:cubicBezTo>
                      <a:pt x="14923" y="179388"/>
                      <a:pt x="17463" y="178118"/>
                      <a:pt x="20638" y="178118"/>
                    </a:cubicBezTo>
                    <a:cubicBezTo>
                      <a:pt x="24448" y="178118"/>
                      <a:pt x="26353" y="176213"/>
                      <a:pt x="29528" y="176213"/>
                    </a:cubicBezTo>
                    <a:cubicBezTo>
                      <a:pt x="32703" y="176213"/>
                      <a:pt x="32068" y="182563"/>
                      <a:pt x="35243" y="182563"/>
                    </a:cubicBezTo>
                    <a:lnTo>
                      <a:pt x="35243" y="187643"/>
                    </a:lnTo>
                    <a:cubicBezTo>
                      <a:pt x="35243" y="188278"/>
                      <a:pt x="35878" y="188278"/>
                      <a:pt x="35878" y="188278"/>
                    </a:cubicBezTo>
                    <a:lnTo>
                      <a:pt x="36513" y="188913"/>
                    </a:lnTo>
                    <a:cubicBezTo>
                      <a:pt x="37148" y="188913"/>
                      <a:pt x="38418" y="188278"/>
                      <a:pt x="39688" y="188278"/>
                    </a:cubicBezTo>
                    <a:cubicBezTo>
                      <a:pt x="42228" y="187643"/>
                      <a:pt x="42863" y="184468"/>
                      <a:pt x="45403" y="184468"/>
                    </a:cubicBezTo>
                    <a:cubicBezTo>
                      <a:pt x="47943" y="184468"/>
                      <a:pt x="53658" y="193993"/>
                      <a:pt x="54928" y="193993"/>
                    </a:cubicBezTo>
                    <a:cubicBezTo>
                      <a:pt x="56833" y="193993"/>
                      <a:pt x="62548" y="191453"/>
                      <a:pt x="63818" y="190183"/>
                    </a:cubicBezTo>
                    <a:cubicBezTo>
                      <a:pt x="63818" y="190183"/>
                      <a:pt x="60008" y="189548"/>
                      <a:pt x="60008" y="189548"/>
                    </a:cubicBezTo>
                    <a:cubicBezTo>
                      <a:pt x="59373" y="189548"/>
                      <a:pt x="58103" y="188913"/>
                      <a:pt x="58103" y="187643"/>
                    </a:cubicBezTo>
                    <a:cubicBezTo>
                      <a:pt x="58103" y="186373"/>
                      <a:pt x="66993" y="183198"/>
                      <a:pt x="70803" y="181928"/>
                    </a:cubicBezTo>
                    <a:cubicBezTo>
                      <a:pt x="70803" y="181928"/>
                      <a:pt x="68898" y="183833"/>
                      <a:pt x="68263" y="183833"/>
                    </a:cubicBezTo>
                    <a:cubicBezTo>
                      <a:pt x="68263" y="184468"/>
                      <a:pt x="72073" y="188278"/>
                      <a:pt x="64453" y="190183"/>
                    </a:cubicBezTo>
                    <a:cubicBezTo>
                      <a:pt x="67628" y="197803"/>
                      <a:pt x="82233" y="196533"/>
                      <a:pt x="82233" y="206058"/>
                    </a:cubicBezTo>
                    <a:lnTo>
                      <a:pt x="82868" y="206058"/>
                    </a:lnTo>
                    <a:cubicBezTo>
                      <a:pt x="83503" y="205423"/>
                      <a:pt x="84138" y="205423"/>
                      <a:pt x="85408" y="205423"/>
                    </a:cubicBezTo>
                    <a:cubicBezTo>
                      <a:pt x="89853" y="205423"/>
                      <a:pt x="89218" y="207963"/>
                      <a:pt x="90488" y="210503"/>
                    </a:cubicBezTo>
                    <a:cubicBezTo>
                      <a:pt x="90488" y="211138"/>
                      <a:pt x="93028" y="212408"/>
                      <a:pt x="93663" y="212408"/>
                    </a:cubicBezTo>
                    <a:cubicBezTo>
                      <a:pt x="96203" y="213043"/>
                      <a:pt x="96203" y="216853"/>
                      <a:pt x="100013" y="216853"/>
                    </a:cubicBezTo>
                    <a:cubicBezTo>
                      <a:pt x="102553" y="216853"/>
                      <a:pt x="102553" y="214313"/>
                      <a:pt x="104458" y="213678"/>
                    </a:cubicBezTo>
                    <a:cubicBezTo>
                      <a:pt x="105728" y="213043"/>
                      <a:pt x="105093" y="213678"/>
                      <a:pt x="106363" y="213043"/>
                    </a:cubicBezTo>
                    <a:cubicBezTo>
                      <a:pt x="106998" y="213678"/>
                      <a:pt x="106998" y="214948"/>
                      <a:pt x="106998" y="215583"/>
                    </a:cubicBezTo>
                    <a:cubicBezTo>
                      <a:pt x="106998" y="215583"/>
                      <a:pt x="106998" y="216218"/>
                      <a:pt x="106998" y="216218"/>
                    </a:cubicBezTo>
                    <a:lnTo>
                      <a:pt x="108903" y="216218"/>
                    </a:lnTo>
                    <a:cubicBezTo>
                      <a:pt x="110173" y="214313"/>
                      <a:pt x="110173" y="211138"/>
                      <a:pt x="112713" y="209868"/>
                    </a:cubicBezTo>
                    <a:cubicBezTo>
                      <a:pt x="109538" y="207963"/>
                      <a:pt x="104458" y="200343"/>
                      <a:pt x="104458" y="195898"/>
                    </a:cubicBezTo>
                    <a:cubicBezTo>
                      <a:pt x="104458" y="194628"/>
                      <a:pt x="101918" y="192723"/>
                      <a:pt x="101918" y="190818"/>
                    </a:cubicBezTo>
                    <a:cubicBezTo>
                      <a:pt x="101918" y="190183"/>
                      <a:pt x="104458" y="185738"/>
                      <a:pt x="105093" y="184468"/>
                    </a:cubicBezTo>
                    <a:cubicBezTo>
                      <a:pt x="105728" y="185103"/>
                      <a:pt x="109538" y="182563"/>
                      <a:pt x="110173" y="182563"/>
                    </a:cubicBezTo>
                    <a:cubicBezTo>
                      <a:pt x="113348" y="181293"/>
                      <a:pt x="115253" y="180658"/>
                      <a:pt x="119698" y="180658"/>
                    </a:cubicBezTo>
                    <a:cubicBezTo>
                      <a:pt x="126683" y="180658"/>
                      <a:pt x="127953" y="183833"/>
                      <a:pt x="129858" y="187643"/>
                    </a:cubicBezTo>
                    <a:cubicBezTo>
                      <a:pt x="127953" y="188913"/>
                      <a:pt x="125413" y="187643"/>
                      <a:pt x="122873" y="187643"/>
                    </a:cubicBezTo>
                    <a:cubicBezTo>
                      <a:pt x="119698" y="187643"/>
                      <a:pt x="114618" y="190818"/>
                      <a:pt x="113983" y="190818"/>
                    </a:cubicBezTo>
                    <a:cubicBezTo>
                      <a:pt x="113983" y="193358"/>
                      <a:pt x="115888" y="193358"/>
                      <a:pt x="117158" y="194628"/>
                    </a:cubicBezTo>
                    <a:cubicBezTo>
                      <a:pt x="119698" y="199073"/>
                      <a:pt x="122873" y="200343"/>
                      <a:pt x="122873" y="205423"/>
                    </a:cubicBezTo>
                    <a:cubicBezTo>
                      <a:pt x="124143" y="204788"/>
                      <a:pt x="126048" y="203518"/>
                      <a:pt x="127318" y="203518"/>
                    </a:cubicBezTo>
                    <a:cubicBezTo>
                      <a:pt x="127318" y="205423"/>
                      <a:pt x="129223" y="206693"/>
                      <a:pt x="129223" y="208598"/>
                    </a:cubicBezTo>
                    <a:lnTo>
                      <a:pt x="125413" y="208598"/>
                    </a:lnTo>
                    <a:cubicBezTo>
                      <a:pt x="124143" y="208598"/>
                      <a:pt x="122873" y="209868"/>
                      <a:pt x="122873" y="211773"/>
                    </a:cubicBezTo>
                    <a:cubicBezTo>
                      <a:pt x="125413" y="212408"/>
                      <a:pt x="127318" y="214948"/>
                      <a:pt x="127318" y="216853"/>
                    </a:cubicBezTo>
                    <a:cubicBezTo>
                      <a:pt x="127318" y="218123"/>
                      <a:pt x="126683" y="218758"/>
                      <a:pt x="126683" y="220028"/>
                    </a:cubicBezTo>
                    <a:cubicBezTo>
                      <a:pt x="126683" y="221298"/>
                      <a:pt x="127953" y="222568"/>
                      <a:pt x="127953" y="222568"/>
                    </a:cubicBezTo>
                    <a:cubicBezTo>
                      <a:pt x="127953" y="221298"/>
                      <a:pt x="129223" y="221298"/>
                      <a:pt x="130493" y="221298"/>
                    </a:cubicBezTo>
                    <a:cubicBezTo>
                      <a:pt x="131763" y="220663"/>
                      <a:pt x="131763" y="220028"/>
                      <a:pt x="133033" y="220028"/>
                    </a:cubicBezTo>
                    <a:cubicBezTo>
                      <a:pt x="135573" y="219393"/>
                      <a:pt x="136843" y="219393"/>
                      <a:pt x="138748" y="218123"/>
                    </a:cubicBezTo>
                    <a:cubicBezTo>
                      <a:pt x="141288" y="219393"/>
                      <a:pt x="143193" y="220028"/>
                      <a:pt x="145733" y="220663"/>
                    </a:cubicBezTo>
                    <a:cubicBezTo>
                      <a:pt x="148908" y="221933"/>
                      <a:pt x="149543" y="224473"/>
                      <a:pt x="153353" y="224473"/>
                    </a:cubicBezTo>
                    <a:cubicBezTo>
                      <a:pt x="153353" y="225108"/>
                      <a:pt x="153988" y="225743"/>
                      <a:pt x="154623" y="225743"/>
                    </a:cubicBezTo>
                    <a:cubicBezTo>
                      <a:pt x="155258" y="227013"/>
                      <a:pt x="154623" y="228283"/>
                      <a:pt x="155258" y="230188"/>
                    </a:cubicBezTo>
                    <a:cubicBezTo>
                      <a:pt x="156528" y="228918"/>
                      <a:pt x="157798" y="230823"/>
                      <a:pt x="159068" y="230823"/>
                    </a:cubicBezTo>
                    <a:cubicBezTo>
                      <a:pt x="160338" y="230823"/>
                      <a:pt x="160973" y="229553"/>
                      <a:pt x="162243" y="228918"/>
                    </a:cubicBezTo>
                    <a:cubicBezTo>
                      <a:pt x="163513" y="227648"/>
                      <a:pt x="164783" y="227648"/>
                      <a:pt x="166053" y="227013"/>
                    </a:cubicBezTo>
                    <a:cubicBezTo>
                      <a:pt x="167958" y="225108"/>
                      <a:pt x="168593" y="221298"/>
                      <a:pt x="171768" y="221298"/>
                    </a:cubicBezTo>
                    <a:cubicBezTo>
                      <a:pt x="173038" y="221298"/>
                      <a:pt x="172403" y="221933"/>
                      <a:pt x="173673" y="221933"/>
                    </a:cubicBezTo>
                    <a:cubicBezTo>
                      <a:pt x="173673" y="223203"/>
                      <a:pt x="176848" y="222568"/>
                      <a:pt x="177483" y="222568"/>
                    </a:cubicBezTo>
                    <a:cubicBezTo>
                      <a:pt x="178753" y="222568"/>
                      <a:pt x="178753" y="223838"/>
                      <a:pt x="180023" y="223838"/>
                    </a:cubicBezTo>
                    <a:cubicBezTo>
                      <a:pt x="182563" y="223838"/>
                      <a:pt x="184468" y="222568"/>
                      <a:pt x="185738" y="220663"/>
                    </a:cubicBezTo>
                    <a:cubicBezTo>
                      <a:pt x="185738" y="220663"/>
                      <a:pt x="186373" y="220663"/>
                      <a:pt x="186373" y="220663"/>
                    </a:cubicBezTo>
                    <a:cubicBezTo>
                      <a:pt x="187643" y="220663"/>
                      <a:pt x="188278" y="217488"/>
                      <a:pt x="190818" y="217488"/>
                    </a:cubicBezTo>
                    <a:cubicBezTo>
                      <a:pt x="193358" y="217488"/>
                      <a:pt x="190818" y="223838"/>
                      <a:pt x="193358" y="223838"/>
                    </a:cubicBezTo>
                    <a:cubicBezTo>
                      <a:pt x="196533" y="223838"/>
                      <a:pt x="197168" y="221933"/>
                      <a:pt x="199708" y="221933"/>
                    </a:cubicBezTo>
                    <a:cubicBezTo>
                      <a:pt x="201613" y="221933"/>
                      <a:pt x="202248" y="221933"/>
                      <a:pt x="204153" y="222568"/>
                    </a:cubicBezTo>
                    <a:lnTo>
                      <a:pt x="204153" y="221933"/>
                    </a:lnTo>
                    <a:cubicBezTo>
                      <a:pt x="203518" y="218758"/>
                      <a:pt x="202883" y="218123"/>
                      <a:pt x="199708" y="217488"/>
                    </a:cubicBezTo>
                    <a:cubicBezTo>
                      <a:pt x="200343" y="214948"/>
                      <a:pt x="202883" y="209233"/>
                      <a:pt x="204788" y="209233"/>
                    </a:cubicBezTo>
                    <a:cubicBezTo>
                      <a:pt x="216218" y="209233"/>
                      <a:pt x="224473" y="202883"/>
                      <a:pt x="224473" y="188913"/>
                    </a:cubicBezTo>
                    <a:cubicBezTo>
                      <a:pt x="230823" y="188278"/>
                      <a:pt x="231458" y="180023"/>
                      <a:pt x="235268" y="180658"/>
                    </a:cubicBezTo>
                    <a:cubicBezTo>
                      <a:pt x="245428" y="181928"/>
                      <a:pt x="241618" y="174943"/>
                      <a:pt x="243523" y="173038"/>
                    </a:cubicBezTo>
                    <a:cubicBezTo>
                      <a:pt x="248603" y="168593"/>
                      <a:pt x="256223" y="168593"/>
                      <a:pt x="262573" y="164783"/>
                    </a:cubicBezTo>
                    <a:cubicBezTo>
                      <a:pt x="263208" y="164148"/>
                      <a:pt x="265748" y="161608"/>
                      <a:pt x="267653" y="161608"/>
                    </a:cubicBezTo>
                    <a:cubicBezTo>
                      <a:pt x="270828" y="161608"/>
                      <a:pt x="276543" y="165418"/>
                      <a:pt x="281623" y="165418"/>
                    </a:cubicBezTo>
                    <a:cubicBezTo>
                      <a:pt x="288608" y="165418"/>
                      <a:pt x="287338" y="155893"/>
                      <a:pt x="291148" y="155893"/>
                    </a:cubicBezTo>
                    <a:cubicBezTo>
                      <a:pt x="293688" y="155893"/>
                      <a:pt x="301308" y="157163"/>
                      <a:pt x="301943" y="159068"/>
                    </a:cubicBezTo>
                    <a:cubicBezTo>
                      <a:pt x="305118" y="167323"/>
                      <a:pt x="310198" y="162878"/>
                      <a:pt x="313373" y="162878"/>
                    </a:cubicBezTo>
                    <a:cubicBezTo>
                      <a:pt x="320993" y="162878"/>
                      <a:pt x="323533" y="169228"/>
                      <a:pt x="331788" y="169228"/>
                    </a:cubicBezTo>
                    <a:cubicBezTo>
                      <a:pt x="338773" y="169228"/>
                      <a:pt x="348298" y="162878"/>
                      <a:pt x="357188" y="166053"/>
                    </a:cubicBezTo>
                    <a:cubicBezTo>
                      <a:pt x="369253" y="170498"/>
                      <a:pt x="363538" y="149543"/>
                      <a:pt x="379413" y="149543"/>
                    </a:cubicBezTo>
                    <a:cubicBezTo>
                      <a:pt x="390843" y="149543"/>
                      <a:pt x="390208" y="158433"/>
                      <a:pt x="394653" y="165418"/>
                    </a:cubicBezTo>
                    <a:cubicBezTo>
                      <a:pt x="396558" y="167958"/>
                      <a:pt x="402273" y="168593"/>
                      <a:pt x="404178" y="170498"/>
                    </a:cubicBezTo>
                    <a:cubicBezTo>
                      <a:pt x="406083" y="172403"/>
                      <a:pt x="407353" y="176848"/>
                      <a:pt x="411163" y="176848"/>
                    </a:cubicBezTo>
                    <a:cubicBezTo>
                      <a:pt x="415608" y="176848"/>
                      <a:pt x="416243" y="173038"/>
                      <a:pt x="421323" y="173038"/>
                    </a:cubicBezTo>
                    <a:lnTo>
                      <a:pt x="421323" y="176213"/>
                    </a:lnTo>
                    <a:cubicBezTo>
                      <a:pt x="418783" y="178753"/>
                      <a:pt x="417513" y="185738"/>
                      <a:pt x="414338" y="187643"/>
                    </a:cubicBezTo>
                    <a:cubicBezTo>
                      <a:pt x="411163" y="189548"/>
                      <a:pt x="406083" y="189548"/>
                      <a:pt x="407988" y="190818"/>
                    </a:cubicBezTo>
                    <a:cubicBezTo>
                      <a:pt x="411163" y="195263"/>
                      <a:pt x="406083" y="200978"/>
                      <a:pt x="406083" y="2009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9941" name="任意多边形: 形状 9940"/>
              <p:cNvSpPr/>
              <p:nvPr>
                <p:custDataLst>
                  <p:tags r:id="rId74"/>
                </p:custDataLst>
              </p:nvPr>
            </p:nvSpPr>
            <p:spPr>
              <a:xfrm>
                <a:off x="8821103" y="2568892"/>
                <a:ext cx="228600" cy="146050"/>
              </a:xfrm>
              <a:custGeom>
                <a:avLst/>
                <a:gdLst>
                  <a:gd name="connsiteX0" fmla="*/ 173038 w 228600"/>
                  <a:gd name="connsiteY0" fmla="*/ 93028 h 146050"/>
                  <a:gd name="connsiteX1" fmla="*/ 173038 w 228600"/>
                  <a:gd name="connsiteY1" fmla="*/ 93028 h 146050"/>
                  <a:gd name="connsiteX2" fmla="*/ 172403 w 228600"/>
                  <a:gd name="connsiteY2" fmla="*/ 90488 h 146050"/>
                  <a:gd name="connsiteX3" fmla="*/ 169228 w 228600"/>
                  <a:gd name="connsiteY3" fmla="*/ 87313 h 146050"/>
                  <a:gd name="connsiteX4" fmla="*/ 171767 w 228600"/>
                  <a:gd name="connsiteY4" fmla="*/ 84138 h 146050"/>
                  <a:gd name="connsiteX5" fmla="*/ 180657 w 228600"/>
                  <a:gd name="connsiteY5" fmla="*/ 78423 h 146050"/>
                  <a:gd name="connsiteX6" fmla="*/ 176213 w 228600"/>
                  <a:gd name="connsiteY6" fmla="*/ 77153 h 146050"/>
                  <a:gd name="connsiteX7" fmla="*/ 173672 w 228600"/>
                  <a:gd name="connsiteY7" fmla="*/ 75883 h 146050"/>
                  <a:gd name="connsiteX8" fmla="*/ 171767 w 228600"/>
                  <a:gd name="connsiteY8" fmla="*/ 78423 h 146050"/>
                  <a:gd name="connsiteX9" fmla="*/ 168592 w 228600"/>
                  <a:gd name="connsiteY9" fmla="*/ 78423 h 146050"/>
                  <a:gd name="connsiteX10" fmla="*/ 166053 w 228600"/>
                  <a:gd name="connsiteY10" fmla="*/ 75248 h 146050"/>
                  <a:gd name="connsiteX11" fmla="*/ 163513 w 228600"/>
                  <a:gd name="connsiteY11" fmla="*/ 73343 h 146050"/>
                  <a:gd name="connsiteX12" fmla="*/ 169228 w 228600"/>
                  <a:gd name="connsiteY12" fmla="*/ 70168 h 146050"/>
                  <a:gd name="connsiteX13" fmla="*/ 174942 w 228600"/>
                  <a:gd name="connsiteY13" fmla="*/ 65723 h 146050"/>
                  <a:gd name="connsiteX14" fmla="*/ 176847 w 228600"/>
                  <a:gd name="connsiteY14" fmla="*/ 63818 h 146050"/>
                  <a:gd name="connsiteX15" fmla="*/ 179388 w 228600"/>
                  <a:gd name="connsiteY15" fmla="*/ 66358 h 146050"/>
                  <a:gd name="connsiteX16" fmla="*/ 176847 w 228600"/>
                  <a:gd name="connsiteY16" fmla="*/ 71438 h 146050"/>
                  <a:gd name="connsiteX17" fmla="*/ 187007 w 228600"/>
                  <a:gd name="connsiteY17" fmla="*/ 67628 h 146050"/>
                  <a:gd name="connsiteX18" fmla="*/ 190817 w 228600"/>
                  <a:gd name="connsiteY18" fmla="*/ 68898 h 146050"/>
                  <a:gd name="connsiteX19" fmla="*/ 190817 w 228600"/>
                  <a:gd name="connsiteY19" fmla="*/ 71438 h 146050"/>
                  <a:gd name="connsiteX20" fmla="*/ 189547 w 228600"/>
                  <a:gd name="connsiteY20" fmla="*/ 73978 h 146050"/>
                  <a:gd name="connsiteX21" fmla="*/ 190817 w 228600"/>
                  <a:gd name="connsiteY21" fmla="*/ 75883 h 146050"/>
                  <a:gd name="connsiteX22" fmla="*/ 192722 w 228600"/>
                  <a:gd name="connsiteY22" fmla="*/ 75248 h 146050"/>
                  <a:gd name="connsiteX23" fmla="*/ 195897 w 228600"/>
                  <a:gd name="connsiteY23" fmla="*/ 77788 h 146050"/>
                  <a:gd name="connsiteX24" fmla="*/ 193992 w 228600"/>
                  <a:gd name="connsiteY24" fmla="*/ 79693 h 146050"/>
                  <a:gd name="connsiteX25" fmla="*/ 193992 w 228600"/>
                  <a:gd name="connsiteY25" fmla="*/ 80963 h 146050"/>
                  <a:gd name="connsiteX26" fmla="*/ 195263 w 228600"/>
                  <a:gd name="connsiteY26" fmla="*/ 81598 h 146050"/>
                  <a:gd name="connsiteX27" fmla="*/ 195897 w 228600"/>
                  <a:gd name="connsiteY27" fmla="*/ 83503 h 146050"/>
                  <a:gd name="connsiteX28" fmla="*/ 194628 w 228600"/>
                  <a:gd name="connsiteY28" fmla="*/ 86678 h 146050"/>
                  <a:gd name="connsiteX29" fmla="*/ 195263 w 228600"/>
                  <a:gd name="connsiteY29" fmla="*/ 87948 h 146050"/>
                  <a:gd name="connsiteX30" fmla="*/ 194628 w 228600"/>
                  <a:gd name="connsiteY30" fmla="*/ 89853 h 146050"/>
                  <a:gd name="connsiteX31" fmla="*/ 196532 w 228600"/>
                  <a:gd name="connsiteY31" fmla="*/ 89853 h 146050"/>
                  <a:gd name="connsiteX32" fmla="*/ 199072 w 228600"/>
                  <a:gd name="connsiteY32" fmla="*/ 88583 h 146050"/>
                  <a:gd name="connsiteX33" fmla="*/ 202882 w 228600"/>
                  <a:gd name="connsiteY33" fmla="*/ 87313 h 146050"/>
                  <a:gd name="connsiteX34" fmla="*/ 205422 w 228600"/>
                  <a:gd name="connsiteY34" fmla="*/ 82233 h 146050"/>
                  <a:gd name="connsiteX35" fmla="*/ 200978 w 228600"/>
                  <a:gd name="connsiteY35" fmla="*/ 71438 h 146050"/>
                  <a:gd name="connsiteX36" fmla="*/ 199072 w 228600"/>
                  <a:gd name="connsiteY36" fmla="*/ 66993 h 146050"/>
                  <a:gd name="connsiteX37" fmla="*/ 202882 w 228600"/>
                  <a:gd name="connsiteY37" fmla="*/ 65088 h 146050"/>
                  <a:gd name="connsiteX38" fmla="*/ 206692 w 228600"/>
                  <a:gd name="connsiteY38" fmla="*/ 61913 h 146050"/>
                  <a:gd name="connsiteX39" fmla="*/ 212407 w 228600"/>
                  <a:gd name="connsiteY39" fmla="*/ 54293 h 146050"/>
                  <a:gd name="connsiteX40" fmla="*/ 213042 w 228600"/>
                  <a:gd name="connsiteY40" fmla="*/ 46038 h 146050"/>
                  <a:gd name="connsiteX41" fmla="*/ 219392 w 228600"/>
                  <a:gd name="connsiteY41" fmla="*/ 42863 h 146050"/>
                  <a:gd name="connsiteX42" fmla="*/ 226378 w 228600"/>
                  <a:gd name="connsiteY42" fmla="*/ 31433 h 146050"/>
                  <a:gd name="connsiteX43" fmla="*/ 226378 w 228600"/>
                  <a:gd name="connsiteY43" fmla="*/ 28258 h 146050"/>
                  <a:gd name="connsiteX44" fmla="*/ 216217 w 228600"/>
                  <a:gd name="connsiteY44" fmla="*/ 32068 h 146050"/>
                  <a:gd name="connsiteX45" fmla="*/ 209232 w 228600"/>
                  <a:gd name="connsiteY45" fmla="*/ 25718 h 146050"/>
                  <a:gd name="connsiteX46" fmla="*/ 199707 w 228600"/>
                  <a:gd name="connsiteY46" fmla="*/ 20638 h 146050"/>
                  <a:gd name="connsiteX47" fmla="*/ 184467 w 228600"/>
                  <a:gd name="connsiteY47" fmla="*/ 4763 h 146050"/>
                  <a:gd name="connsiteX48" fmla="*/ 162242 w 228600"/>
                  <a:gd name="connsiteY48" fmla="*/ 21273 h 146050"/>
                  <a:gd name="connsiteX49" fmla="*/ 136842 w 228600"/>
                  <a:gd name="connsiteY49" fmla="*/ 24448 h 146050"/>
                  <a:gd name="connsiteX50" fmla="*/ 118428 w 228600"/>
                  <a:gd name="connsiteY50" fmla="*/ 18098 h 146050"/>
                  <a:gd name="connsiteX51" fmla="*/ 106997 w 228600"/>
                  <a:gd name="connsiteY51" fmla="*/ 14288 h 146050"/>
                  <a:gd name="connsiteX52" fmla="*/ 96203 w 228600"/>
                  <a:gd name="connsiteY52" fmla="*/ 11113 h 146050"/>
                  <a:gd name="connsiteX53" fmla="*/ 86678 w 228600"/>
                  <a:gd name="connsiteY53" fmla="*/ 20638 h 146050"/>
                  <a:gd name="connsiteX54" fmla="*/ 72707 w 228600"/>
                  <a:gd name="connsiteY54" fmla="*/ 16828 h 146050"/>
                  <a:gd name="connsiteX55" fmla="*/ 67628 w 228600"/>
                  <a:gd name="connsiteY55" fmla="*/ 20003 h 146050"/>
                  <a:gd name="connsiteX56" fmla="*/ 48578 w 228600"/>
                  <a:gd name="connsiteY56" fmla="*/ 28258 h 146050"/>
                  <a:gd name="connsiteX57" fmla="*/ 40322 w 228600"/>
                  <a:gd name="connsiteY57" fmla="*/ 35878 h 146050"/>
                  <a:gd name="connsiteX58" fmla="*/ 29528 w 228600"/>
                  <a:gd name="connsiteY58" fmla="*/ 44133 h 146050"/>
                  <a:gd name="connsiteX59" fmla="*/ 9842 w 228600"/>
                  <a:gd name="connsiteY59" fmla="*/ 64453 h 146050"/>
                  <a:gd name="connsiteX60" fmla="*/ 4763 w 228600"/>
                  <a:gd name="connsiteY60" fmla="*/ 72708 h 146050"/>
                  <a:gd name="connsiteX61" fmla="*/ 9207 w 228600"/>
                  <a:gd name="connsiteY61" fmla="*/ 77153 h 146050"/>
                  <a:gd name="connsiteX62" fmla="*/ 9207 w 228600"/>
                  <a:gd name="connsiteY62" fmla="*/ 77788 h 146050"/>
                  <a:gd name="connsiteX63" fmla="*/ 12382 w 228600"/>
                  <a:gd name="connsiteY63" fmla="*/ 79693 h 146050"/>
                  <a:gd name="connsiteX64" fmla="*/ 13653 w 228600"/>
                  <a:gd name="connsiteY64" fmla="*/ 82233 h 146050"/>
                  <a:gd name="connsiteX65" fmla="*/ 19367 w 228600"/>
                  <a:gd name="connsiteY65" fmla="*/ 84773 h 146050"/>
                  <a:gd name="connsiteX66" fmla="*/ 24447 w 228600"/>
                  <a:gd name="connsiteY66" fmla="*/ 82233 h 146050"/>
                  <a:gd name="connsiteX67" fmla="*/ 28257 w 228600"/>
                  <a:gd name="connsiteY67" fmla="*/ 86043 h 146050"/>
                  <a:gd name="connsiteX68" fmla="*/ 23813 w 228600"/>
                  <a:gd name="connsiteY68" fmla="*/ 92393 h 146050"/>
                  <a:gd name="connsiteX69" fmla="*/ 25717 w 228600"/>
                  <a:gd name="connsiteY69" fmla="*/ 95568 h 146050"/>
                  <a:gd name="connsiteX70" fmla="*/ 22542 w 228600"/>
                  <a:gd name="connsiteY70" fmla="*/ 96838 h 146050"/>
                  <a:gd name="connsiteX71" fmla="*/ 22542 w 228600"/>
                  <a:gd name="connsiteY71" fmla="*/ 98108 h 146050"/>
                  <a:gd name="connsiteX72" fmla="*/ 23178 w 228600"/>
                  <a:gd name="connsiteY72" fmla="*/ 101918 h 146050"/>
                  <a:gd name="connsiteX73" fmla="*/ 25082 w 228600"/>
                  <a:gd name="connsiteY73" fmla="*/ 102553 h 146050"/>
                  <a:gd name="connsiteX74" fmla="*/ 30163 w 228600"/>
                  <a:gd name="connsiteY74" fmla="*/ 105728 h 146050"/>
                  <a:gd name="connsiteX75" fmla="*/ 35878 w 228600"/>
                  <a:gd name="connsiteY75" fmla="*/ 106998 h 146050"/>
                  <a:gd name="connsiteX76" fmla="*/ 40322 w 228600"/>
                  <a:gd name="connsiteY76" fmla="*/ 108903 h 146050"/>
                  <a:gd name="connsiteX77" fmla="*/ 41592 w 228600"/>
                  <a:gd name="connsiteY77" fmla="*/ 111443 h 146050"/>
                  <a:gd name="connsiteX78" fmla="*/ 43497 w 228600"/>
                  <a:gd name="connsiteY78" fmla="*/ 111443 h 146050"/>
                  <a:gd name="connsiteX79" fmla="*/ 49213 w 228600"/>
                  <a:gd name="connsiteY79" fmla="*/ 114618 h 146050"/>
                  <a:gd name="connsiteX80" fmla="*/ 54292 w 228600"/>
                  <a:gd name="connsiteY80" fmla="*/ 114618 h 146050"/>
                  <a:gd name="connsiteX81" fmla="*/ 56832 w 228600"/>
                  <a:gd name="connsiteY81" fmla="*/ 113983 h 146050"/>
                  <a:gd name="connsiteX82" fmla="*/ 58103 w 228600"/>
                  <a:gd name="connsiteY82" fmla="*/ 116523 h 146050"/>
                  <a:gd name="connsiteX83" fmla="*/ 63817 w 228600"/>
                  <a:gd name="connsiteY83" fmla="*/ 113348 h 146050"/>
                  <a:gd name="connsiteX84" fmla="*/ 70167 w 228600"/>
                  <a:gd name="connsiteY84" fmla="*/ 114618 h 146050"/>
                  <a:gd name="connsiteX85" fmla="*/ 77153 w 228600"/>
                  <a:gd name="connsiteY85" fmla="*/ 110808 h 146050"/>
                  <a:gd name="connsiteX86" fmla="*/ 78422 w 228600"/>
                  <a:gd name="connsiteY86" fmla="*/ 109538 h 146050"/>
                  <a:gd name="connsiteX87" fmla="*/ 82867 w 228600"/>
                  <a:gd name="connsiteY87" fmla="*/ 109538 h 146050"/>
                  <a:gd name="connsiteX88" fmla="*/ 84138 w 228600"/>
                  <a:gd name="connsiteY88" fmla="*/ 108268 h 146050"/>
                  <a:gd name="connsiteX89" fmla="*/ 84772 w 228600"/>
                  <a:gd name="connsiteY89" fmla="*/ 108268 h 146050"/>
                  <a:gd name="connsiteX90" fmla="*/ 91757 w 228600"/>
                  <a:gd name="connsiteY90" fmla="*/ 113348 h 146050"/>
                  <a:gd name="connsiteX91" fmla="*/ 94932 w 228600"/>
                  <a:gd name="connsiteY91" fmla="*/ 119063 h 146050"/>
                  <a:gd name="connsiteX92" fmla="*/ 91757 w 228600"/>
                  <a:gd name="connsiteY92" fmla="*/ 128588 h 146050"/>
                  <a:gd name="connsiteX93" fmla="*/ 92392 w 228600"/>
                  <a:gd name="connsiteY93" fmla="*/ 129858 h 146050"/>
                  <a:gd name="connsiteX94" fmla="*/ 94932 w 228600"/>
                  <a:gd name="connsiteY94" fmla="*/ 129223 h 146050"/>
                  <a:gd name="connsiteX95" fmla="*/ 97472 w 228600"/>
                  <a:gd name="connsiteY95" fmla="*/ 133033 h 146050"/>
                  <a:gd name="connsiteX96" fmla="*/ 101282 w 228600"/>
                  <a:gd name="connsiteY96" fmla="*/ 138113 h 146050"/>
                  <a:gd name="connsiteX97" fmla="*/ 103188 w 228600"/>
                  <a:gd name="connsiteY97" fmla="*/ 138113 h 146050"/>
                  <a:gd name="connsiteX98" fmla="*/ 103822 w 228600"/>
                  <a:gd name="connsiteY98" fmla="*/ 138113 h 146050"/>
                  <a:gd name="connsiteX99" fmla="*/ 104457 w 228600"/>
                  <a:gd name="connsiteY99" fmla="*/ 139383 h 146050"/>
                  <a:gd name="connsiteX100" fmla="*/ 105092 w 228600"/>
                  <a:gd name="connsiteY100" fmla="*/ 138113 h 146050"/>
                  <a:gd name="connsiteX101" fmla="*/ 105092 w 228600"/>
                  <a:gd name="connsiteY101" fmla="*/ 134938 h 146050"/>
                  <a:gd name="connsiteX102" fmla="*/ 108267 w 228600"/>
                  <a:gd name="connsiteY102" fmla="*/ 134303 h 146050"/>
                  <a:gd name="connsiteX103" fmla="*/ 112078 w 228600"/>
                  <a:gd name="connsiteY103" fmla="*/ 134303 h 146050"/>
                  <a:gd name="connsiteX104" fmla="*/ 117157 w 228600"/>
                  <a:gd name="connsiteY104" fmla="*/ 132398 h 146050"/>
                  <a:gd name="connsiteX105" fmla="*/ 122872 w 228600"/>
                  <a:gd name="connsiteY105" fmla="*/ 133668 h 146050"/>
                  <a:gd name="connsiteX106" fmla="*/ 127317 w 228600"/>
                  <a:gd name="connsiteY106" fmla="*/ 138748 h 146050"/>
                  <a:gd name="connsiteX107" fmla="*/ 127317 w 228600"/>
                  <a:gd name="connsiteY107" fmla="*/ 138748 h 146050"/>
                  <a:gd name="connsiteX108" fmla="*/ 133667 w 228600"/>
                  <a:gd name="connsiteY108" fmla="*/ 140018 h 146050"/>
                  <a:gd name="connsiteX109" fmla="*/ 134303 w 228600"/>
                  <a:gd name="connsiteY109" fmla="*/ 143193 h 146050"/>
                  <a:gd name="connsiteX110" fmla="*/ 136207 w 228600"/>
                  <a:gd name="connsiteY110" fmla="*/ 140653 h 146050"/>
                  <a:gd name="connsiteX111" fmla="*/ 140653 w 228600"/>
                  <a:gd name="connsiteY111" fmla="*/ 138748 h 146050"/>
                  <a:gd name="connsiteX112" fmla="*/ 147003 w 228600"/>
                  <a:gd name="connsiteY112" fmla="*/ 136843 h 146050"/>
                  <a:gd name="connsiteX113" fmla="*/ 148272 w 228600"/>
                  <a:gd name="connsiteY113" fmla="*/ 134303 h 146050"/>
                  <a:gd name="connsiteX114" fmla="*/ 151447 w 228600"/>
                  <a:gd name="connsiteY114" fmla="*/ 135573 h 146050"/>
                  <a:gd name="connsiteX115" fmla="*/ 162242 w 228600"/>
                  <a:gd name="connsiteY115" fmla="*/ 129858 h 146050"/>
                  <a:gd name="connsiteX116" fmla="*/ 164147 w 228600"/>
                  <a:gd name="connsiteY116" fmla="*/ 127318 h 146050"/>
                  <a:gd name="connsiteX117" fmla="*/ 169228 w 228600"/>
                  <a:gd name="connsiteY117" fmla="*/ 120333 h 146050"/>
                  <a:gd name="connsiteX118" fmla="*/ 175578 w 228600"/>
                  <a:gd name="connsiteY118" fmla="*/ 113348 h 146050"/>
                  <a:gd name="connsiteX119" fmla="*/ 177482 w 228600"/>
                  <a:gd name="connsiteY119" fmla="*/ 105728 h 146050"/>
                  <a:gd name="connsiteX120" fmla="*/ 173672 w 228600"/>
                  <a:gd name="connsiteY120" fmla="*/ 94933 h 146050"/>
                  <a:gd name="connsiteX121" fmla="*/ 173038 w 228600"/>
                  <a:gd name="connsiteY121" fmla="*/ 93028 h 146050"/>
                  <a:gd name="connsiteX122" fmla="*/ 173038 w 228600"/>
                  <a:gd name="connsiteY122" fmla="*/ 93028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</a:cxnLst>
                <a:rect l="l" t="t" r="r" b="b"/>
                <a:pathLst>
                  <a:path w="228600" h="146050">
                    <a:moveTo>
                      <a:pt x="173038" y="93028"/>
                    </a:moveTo>
                    <a:lnTo>
                      <a:pt x="173038" y="93028"/>
                    </a:lnTo>
                    <a:cubicBezTo>
                      <a:pt x="173038" y="93028"/>
                      <a:pt x="172403" y="91123"/>
                      <a:pt x="172403" y="90488"/>
                    </a:cubicBezTo>
                    <a:cubicBezTo>
                      <a:pt x="171132" y="90488"/>
                      <a:pt x="169228" y="89218"/>
                      <a:pt x="169228" y="87313"/>
                    </a:cubicBezTo>
                    <a:cubicBezTo>
                      <a:pt x="169228" y="86043"/>
                      <a:pt x="171132" y="85408"/>
                      <a:pt x="171767" y="84138"/>
                    </a:cubicBezTo>
                    <a:cubicBezTo>
                      <a:pt x="173038" y="80963"/>
                      <a:pt x="178117" y="80963"/>
                      <a:pt x="180657" y="78423"/>
                    </a:cubicBezTo>
                    <a:cubicBezTo>
                      <a:pt x="179388" y="77153"/>
                      <a:pt x="177482" y="78423"/>
                      <a:pt x="176213" y="77153"/>
                    </a:cubicBezTo>
                    <a:cubicBezTo>
                      <a:pt x="175578" y="76518"/>
                      <a:pt x="174942" y="75883"/>
                      <a:pt x="173672" y="75883"/>
                    </a:cubicBezTo>
                    <a:cubicBezTo>
                      <a:pt x="172403" y="75883"/>
                      <a:pt x="172403" y="78423"/>
                      <a:pt x="171767" y="78423"/>
                    </a:cubicBezTo>
                    <a:cubicBezTo>
                      <a:pt x="170497" y="78423"/>
                      <a:pt x="169228" y="79058"/>
                      <a:pt x="168592" y="78423"/>
                    </a:cubicBezTo>
                    <a:cubicBezTo>
                      <a:pt x="167322" y="77153"/>
                      <a:pt x="167322" y="75883"/>
                      <a:pt x="166053" y="75248"/>
                    </a:cubicBezTo>
                    <a:cubicBezTo>
                      <a:pt x="165417" y="74613"/>
                      <a:pt x="163513" y="74613"/>
                      <a:pt x="163513" y="73343"/>
                    </a:cubicBezTo>
                    <a:cubicBezTo>
                      <a:pt x="163513" y="70803"/>
                      <a:pt x="167322" y="71438"/>
                      <a:pt x="169228" y="70168"/>
                    </a:cubicBezTo>
                    <a:cubicBezTo>
                      <a:pt x="170497" y="68898"/>
                      <a:pt x="173672" y="66993"/>
                      <a:pt x="174942" y="65723"/>
                    </a:cubicBezTo>
                    <a:cubicBezTo>
                      <a:pt x="174942" y="65088"/>
                      <a:pt x="175578" y="63818"/>
                      <a:pt x="176847" y="63818"/>
                    </a:cubicBezTo>
                    <a:cubicBezTo>
                      <a:pt x="178117" y="63818"/>
                      <a:pt x="179388" y="65723"/>
                      <a:pt x="179388" y="66358"/>
                    </a:cubicBezTo>
                    <a:cubicBezTo>
                      <a:pt x="179388" y="68263"/>
                      <a:pt x="176847" y="69533"/>
                      <a:pt x="176847" y="71438"/>
                    </a:cubicBezTo>
                    <a:cubicBezTo>
                      <a:pt x="180657" y="71438"/>
                      <a:pt x="183197" y="67628"/>
                      <a:pt x="187007" y="67628"/>
                    </a:cubicBezTo>
                    <a:cubicBezTo>
                      <a:pt x="188278" y="67628"/>
                      <a:pt x="188913" y="68898"/>
                      <a:pt x="190817" y="68898"/>
                    </a:cubicBezTo>
                    <a:cubicBezTo>
                      <a:pt x="190182" y="70168"/>
                      <a:pt x="190817" y="70168"/>
                      <a:pt x="190817" y="71438"/>
                    </a:cubicBezTo>
                    <a:cubicBezTo>
                      <a:pt x="190817" y="72708"/>
                      <a:pt x="189547" y="72708"/>
                      <a:pt x="189547" y="73978"/>
                    </a:cubicBezTo>
                    <a:cubicBezTo>
                      <a:pt x="189547" y="74613"/>
                      <a:pt x="190182" y="75883"/>
                      <a:pt x="190817" y="75883"/>
                    </a:cubicBezTo>
                    <a:cubicBezTo>
                      <a:pt x="191453" y="75883"/>
                      <a:pt x="191453" y="75248"/>
                      <a:pt x="192722" y="75248"/>
                    </a:cubicBezTo>
                    <a:cubicBezTo>
                      <a:pt x="193992" y="75248"/>
                      <a:pt x="195897" y="76518"/>
                      <a:pt x="195897" y="77788"/>
                    </a:cubicBezTo>
                    <a:cubicBezTo>
                      <a:pt x="195897" y="78423"/>
                      <a:pt x="194628" y="79693"/>
                      <a:pt x="193992" y="79693"/>
                    </a:cubicBezTo>
                    <a:lnTo>
                      <a:pt x="193992" y="80963"/>
                    </a:lnTo>
                    <a:cubicBezTo>
                      <a:pt x="193992" y="80963"/>
                      <a:pt x="194628" y="81598"/>
                      <a:pt x="195263" y="81598"/>
                    </a:cubicBezTo>
                    <a:cubicBezTo>
                      <a:pt x="195263" y="82233"/>
                      <a:pt x="195897" y="82868"/>
                      <a:pt x="195897" y="83503"/>
                    </a:cubicBezTo>
                    <a:cubicBezTo>
                      <a:pt x="195897" y="84138"/>
                      <a:pt x="194628" y="85408"/>
                      <a:pt x="194628" y="86678"/>
                    </a:cubicBezTo>
                    <a:cubicBezTo>
                      <a:pt x="194628" y="87313"/>
                      <a:pt x="194628" y="87948"/>
                      <a:pt x="195263" y="87948"/>
                    </a:cubicBezTo>
                    <a:cubicBezTo>
                      <a:pt x="195263" y="88583"/>
                      <a:pt x="194628" y="89218"/>
                      <a:pt x="194628" y="89853"/>
                    </a:cubicBezTo>
                    <a:lnTo>
                      <a:pt x="196532" y="89853"/>
                    </a:lnTo>
                    <a:cubicBezTo>
                      <a:pt x="197167" y="89218"/>
                      <a:pt x="197803" y="89218"/>
                      <a:pt x="199072" y="88583"/>
                    </a:cubicBezTo>
                    <a:cubicBezTo>
                      <a:pt x="199072" y="87313"/>
                      <a:pt x="202247" y="87313"/>
                      <a:pt x="202882" y="87313"/>
                    </a:cubicBezTo>
                    <a:cubicBezTo>
                      <a:pt x="204788" y="86678"/>
                      <a:pt x="205422" y="85408"/>
                      <a:pt x="205422" y="82233"/>
                    </a:cubicBezTo>
                    <a:cubicBezTo>
                      <a:pt x="205422" y="77153"/>
                      <a:pt x="203517" y="74613"/>
                      <a:pt x="200978" y="71438"/>
                    </a:cubicBezTo>
                    <a:cubicBezTo>
                      <a:pt x="199707" y="70168"/>
                      <a:pt x="198438" y="68898"/>
                      <a:pt x="199072" y="66993"/>
                    </a:cubicBezTo>
                    <a:cubicBezTo>
                      <a:pt x="200342" y="66993"/>
                      <a:pt x="201613" y="66358"/>
                      <a:pt x="202882" y="65088"/>
                    </a:cubicBezTo>
                    <a:cubicBezTo>
                      <a:pt x="203517" y="64453"/>
                      <a:pt x="206057" y="63183"/>
                      <a:pt x="206692" y="61913"/>
                    </a:cubicBezTo>
                    <a:cubicBezTo>
                      <a:pt x="208597" y="58738"/>
                      <a:pt x="209232" y="56198"/>
                      <a:pt x="212407" y="54293"/>
                    </a:cubicBezTo>
                    <a:cubicBezTo>
                      <a:pt x="212407" y="54293"/>
                      <a:pt x="217488" y="49213"/>
                      <a:pt x="213042" y="46038"/>
                    </a:cubicBezTo>
                    <a:cubicBezTo>
                      <a:pt x="211138" y="44768"/>
                      <a:pt x="216217" y="44768"/>
                      <a:pt x="219392" y="42863"/>
                    </a:cubicBezTo>
                    <a:cubicBezTo>
                      <a:pt x="222567" y="40958"/>
                      <a:pt x="223838" y="34608"/>
                      <a:pt x="226378" y="31433"/>
                    </a:cubicBezTo>
                    <a:lnTo>
                      <a:pt x="226378" y="28258"/>
                    </a:lnTo>
                    <a:cubicBezTo>
                      <a:pt x="221297" y="28258"/>
                      <a:pt x="220663" y="32068"/>
                      <a:pt x="216217" y="32068"/>
                    </a:cubicBezTo>
                    <a:cubicBezTo>
                      <a:pt x="212407" y="32068"/>
                      <a:pt x="211138" y="27623"/>
                      <a:pt x="209232" y="25718"/>
                    </a:cubicBezTo>
                    <a:cubicBezTo>
                      <a:pt x="207328" y="23813"/>
                      <a:pt x="201613" y="23178"/>
                      <a:pt x="199707" y="20638"/>
                    </a:cubicBezTo>
                    <a:cubicBezTo>
                      <a:pt x="195263" y="13653"/>
                      <a:pt x="195897" y="4763"/>
                      <a:pt x="184467" y="4763"/>
                    </a:cubicBezTo>
                    <a:cubicBezTo>
                      <a:pt x="168592" y="4763"/>
                      <a:pt x="174307" y="25718"/>
                      <a:pt x="162242" y="21273"/>
                    </a:cubicBezTo>
                    <a:cubicBezTo>
                      <a:pt x="153353" y="18098"/>
                      <a:pt x="143828" y="24448"/>
                      <a:pt x="136842" y="24448"/>
                    </a:cubicBezTo>
                    <a:cubicBezTo>
                      <a:pt x="128588" y="24448"/>
                      <a:pt x="126682" y="18098"/>
                      <a:pt x="118428" y="18098"/>
                    </a:cubicBezTo>
                    <a:cubicBezTo>
                      <a:pt x="115253" y="18098"/>
                      <a:pt x="110172" y="22543"/>
                      <a:pt x="106997" y="14288"/>
                    </a:cubicBezTo>
                    <a:cubicBezTo>
                      <a:pt x="106363" y="12383"/>
                      <a:pt x="98742" y="11113"/>
                      <a:pt x="96203" y="11113"/>
                    </a:cubicBezTo>
                    <a:cubicBezTo>
                      <a:pt x="92392" y="11113"/>
                      <a:pt x="93663" y="20638"/>
                      <a:pt x="86678" y="20638"/>
                    </a:cubicBezTo>
                    <a:cubicBezTo>
                      <a:pt x="81597" y="20638"/>
                      <a:pt x="75882" y="16828"/>
                      <a:pt x="72707" y="16828"/>
                    </a:cubicBezTo>
                    <a:cubicBezTo>
                      <a:pt x="70803" y="16828"/>
                      <a:pt x="68263" y="19368"/>
                      <a:pt x="67628" y="20003"/>
                    </a:cubicBezTo>
                    <a:cubicBezTo>
                      <a:pt x="61278" y="23813"/>
                      <a:pt x="53657" y="23813"/>
                      <a:pt x="48578" y="28258"/>
                    </a:cubicBezTo>
                    <a:cubicBezTo>
                      <a:pt x="46672" y="30163"/>
                      <a:pt x="50482" y="37148"/>
                      <a:pt x="40322" y="35878"/>
                    </a:cubicBezTo>
                    <a:cubicBezTo>
                      <a:pt x="36513" y="35243"/>
                      <a:pt x="35878" y="43498"/>
                      <a:pt x="29528" y="44133"/>
                    </a:cubicBezTo>
                    <a:cubicBezTo>
                      <a:pt x="29528" y="58103"/>
                      <a:pt x="21272" y="64453"/>
                      <a:pt x="9842" y="64453"/>
                    </a:cubicBezTo>
                    <a:cubicBezTo>
                      <a:pt x="7938" y="64453"/>
                      <a:pt x="5397" y="70168"/>
                      <a:pt x="4763" y="72708"/>
                    </a:cubicBezTo>
                    <a:cubicBezTo>
                      <a:pt x="7938" y="73343"/>
                      <a:pt x="8572" y="73978"/>
                      <a:pt x="9207" y="77153"/>
                    </a:cubicBezTo>
                    <a:lnTo>
                      <a:pt x="9207" y="77788"/>
                    </a:lnTo>
                    <a:cubicBezTo>
                      <a:pt x="9207" y="79693"/>
                      <a:pt x="10478" y="79058"/>
                      <a:pt x="12382" y="79693"/>
                    </a:cubicBezTo>
                    <a:cubicBezTo>
                      <a:pt x="13653" y="80328"/>
                      <a:pt x="13017" y="81598"/>
                      <a:pt x="13653" y="82233"/>
                    </a:cubicBezTo>
                    <a:cubicBezTo>
                      <a:pt x="15557" y="84138"/>
                      <a:pt x="16828" y="84138"/>
                      <a:pt x="19367" y="84773"/>
                    </a:cubicBezTo>
                    <a:cubicBezTo>
                      <a:pt x="21272" y="84138"/>
                      <a:pt x="22542" y="82233"/>
                      <a:pt x="24447" y="82233"/>
                    </a:cubicBezTo>
                    <a:cubicBezTo>
                      <a:pt x="25717" y="82233"/>
                      <a:pt x="28257" y="84773"/>
                      <a:pt x="28257" y="86043"/>
                    </a:cubicBezTo>
                    <a:cubicBezTo>
                      <a:pt x="28257" y="89218"/>
                      <a:pt x="23813" y="89218"/>
                      <a:pt x="23813" y="92393"/>
                    </a:cubicBezTo>
                    <a:cubicBezTo>
                      <a:pt x="23813" y="93663"/>
                      <a:pt x="25717" y="94298"/>
                      <a:pt x="25717" y="95568"/>
                    </a:cubicBezTo>
                    <a:cubicBezTo>
                      <a:pt x="25717" y="97473"/>
                      <a:pt x="24447" y="96838"/>
                      <a:pt x="22542" y="96838"/>
                    </a:cubicBezTo>
                    <a:lnTo>
                      <a:pt x="22542" y="98108"/>
                    </a:lnTo>
                    <a:cubicBezTo>
                      <a:pt x="23178" y="99378"/>
                      <a:pt x="22542" y="100648"/>
                      <a:pt x="23178" y="101918"/>
                    </a:cubicBezTo>
                    <a:cubicBezTo>
                      <a:pt x="23178" y="102553"/>
                      <a:pt x="24447" y="102553"/>
                      <a:pt x="25082" y="102553"/>
                    </a:cubicBezTo>
                    <a:cubicBezTo>
                      <a:pt x="27622" y="103188"/>
                      <a:pt x="28257" y="105093"/>
                      <a:pt x="30163" y="105728"/>
                    </a:cubicBezTo>
                    <a:cubicBezTo>
                      <a:pt x="32703" y="106363"/>
                      <a:pt x="34607" y="105728"/>
                      <a:pt x="35878" y="106998"/>
                    </a:cubicBezTo>
                    <a:cubicBezTo>
                      <a:pt x="37147" y="108268"/>
                      <a:pt x="38417" y="108268"/>
                      <a:pt x="40322" y="108903"/>
                    </a:cubicBezTo>
                    <a:cubicBezTo>
                      <a:pt x="41592" y="109538"/>
                      <a:pt x="41592" y="110173"/>
                      <a:pt x="41592" y="111443"/>
                    </a:cubicBezTo>
                    <a:cubicBezTo>
                      <a:pt x="42228" y="112078"/>
                      <a:pt x="42863" y="111443"/>
                      <a:pt x="43497" y="111443"/>
                    </a:cubicBezTo>
                    <a:cubicBezTo>
                      <a:pt x="45403" y="112713"/>
                      <a:pt x="46672" y="114618"/>
                      <a:pt x="49213" y="114618"/>
                    </a:cubicBezTo>
                    <a:cubicBezTo>
                      <a:pt x="51117" y="114618"/>
                      <a:pt x="52388" y="114618"/>
                      <a:pt x="54292" y="114618"/>
                    </a:cubicBezTo>
                    <a:cubicBezTo>
                      <a:pt x="55563" y="114618"/>
                      <a:pt x="55563" y="113983"/>
                      <a:pt x="56832" y="113983"/>
                    </a:cubicBezTo>
                    <a:cubicBezTo>
                      <a:pt x="57467" y="113983"/>
                      <a:pt x="58103" y="115888"/>
                      <a:pt x="58103" y="116523"/>
                    </a:cubicBezTo>
                    <a:cubicBezTo>
                      <a:pt x="60007" y="115888"/>
                      <a:pt x="60642" y="113348"/>
                      <a:pt x="63817" y="113348"/>
                    </a:cubicBezTo>
                    <a:cubicBezTo>
                      <a:pt x="66357" y="113348"/>
                      <a:pt x="67628" y="114618"/>
                      <a:pt x="70167" y="114618"/>
                    </a:cubicBezTo>
                    <a:cubicBezTo>
                      <a:pt x="72072" y="114618"/>
                      <a:pt x="75882" y="110808"/>
                      <a:pt x="77153" y="110808"/>
                    </a:cubicBezTo>
                    <a:cubicBezTo>
                      <a:pt x="77788" y="110173"/>
                      <a:pt x="78422" y="109538"/>
                      <a:pt x="78422" y="109538"/>
                    </a:cubicBezTo>
                    <a:cubicBezTo>
                      <a:pt x="79692" y="108268"/>
                      <a:pt x="80963" y="110173"/>
                      <a:pt x="82867" y="109538"/>
                    </a:cubicBezTo>
                    <a:lnTo>
                      <a:pt x="84138" y="108268"/>
                    </a:lnTo>
                    <a:lnTo>
                      <a:pt x="84772" y="108268"/>
                    </a:lnTo>
                    <a:cubicBezTo>
                      <a:pt x="86042" y="112078"/>
                      <a:pt x="88582" y="112078"/>
                      <a:pt x="91757" y="113348"/>
                    </a:cubicBezTo>
                    <a:cubicBezTo>
                      <a:pt x="93028" y="115253"/>
                      <a:pt x="94932" y="115888"/>
                      <a:pt x="94932" y="119063"/>
                    </a:cubicBezTo>
                    <a:cubicBezTo>
                      <a:pt x="94932" y="124143"/>
                      <a:pt x="91757" y="124143"/>
                      <a:pt x="91757" y="128588"/>
                    </a:cubicBezTo>
                    <a:cubicBezTo>
                      <a:pt x="91757" y="129223"/>
                      <a:pt x="91757" y="129858"/>
                      <a:pt x="92392" y="129858"/>
                    </a:cubicBezTo>
                    <a:cubicBezTo>
                      <a:pt x="93663" y="129858"/>
                      <a:pt x="94297" y="129223"/>
                      <a:pt x="94932" y="129223"/>
                    </a:cubicBezTo>
                    <a:cubicBezTo>
                      <a:pt x="96203" y="129223"/>
                      <a:pt x="96203" y="133033"/>
                      <a:pt x="97472" y="133033"/>
                    </a:cubicBezTo>
                    <a:cubicBezTo>
                      <a:pt x="97472" y="135573"/>
                      <a:pt x="98742" y="138113"/>
                      <a:pt x="101282" y="138113"/>
                    </a:cubicBezTo>
                    <a:cubicBezTo>
                      <a:pt x="101917" y="138113"/>
                      <a:pt x="102553" y="138113"/>
                      <a:pt x="103188" y="138113"/>
                    </a:cubicBezTo>
                    <a:lnTo>
                      <a:pt x="103822" y="138113"/>
                    </a:lnTo>
                    <a:cubicBezTo>
                      <a:pt x="103822" y="139383"/>
                      <a:pt x="104457" y="139383"/>
                      <a:pt x="104457" y="139383"/>
                    </a:cubicBezTo>
                    <a:cubicBezTo>
                      <a:pt x="105092" y="139383"/>
                      <a:pt x="105092" y="138748"/>
                      <a:pt x="105092" y="138113"/>
                    </a:cubicBezTo>
                    <a:cubicBezTo>
                      <a:pt x="105092" y="136843"/>
                      <a:pt x="105092" y="136208"/>
                      <a:pt x="105092" y="134938"/>
                    </a:cubicBezTo>
                    <a:cubicBezTo>
                      <a:pt x="105092" y="134938"/>
                      <a:pt x="108267" y="134303"/>
                      <a:pt x="108267" y="134303"/>
                    </a:cubicBezTo>
                    <a:lnTo>
                      <a:pt x="112078" y="134303"/>
                    </a:lnTo>
                    <a:cubicBezTo>
                      <a:pt x="113982" y="134938"/>
                      <a:pt x="115253" y="132398"/>
                      <a:pt x="117157" y="132398"/>
                    </a:cubicBezTo>
                    <a:cubicBezTo>
                      <a:pt x="119063" y="132398"/>
                      <a:pt x="120332" y="133668"/>
                      <a:pt x="122872" y="133668"/>
                    </a:cubicBezTo>
                    <a:cubicBezTo>
                      <a:pt x="122872" y="136843"/>
                      <a:pt x="125413" y="138113"/>
                      <a:pt x="127317" y="138748"/>
                    </a:cubicBezTo>
                    <a:lnTo>
                      <a:pt x="127317" y="138748"/>
                    </a:lnTo>
                    <a:cubicBezTo>
                      <a:pt x="129222" y="140018"/>
                      <a:pt x="131128" y="138748"/>
                      <a:pt x="133667" y="140018"/>
                    </a:cubicBezTo>
                    <a:cubicBezTo>
                      <a:pt x="133667" y="140653"/>
                      <a:pt x="133032" y="143193"/>
                      <a:pt x="134303" y="143193"/>
                    </a:cubicBezTo>
                    <a:cubicBezTo>
                      <a:pt x="135572" y="143193"/>
                      <a:pt x="134938" y="141288"/>
                      <a:pt x="136207" y="140653"/>
                    </a:cubicBezTo>
                    <a:cubicBezTo>
                      <a:pt x="136842" y="140018"/>
                      <a:pt x="139382" y="139383"/>
                      <a:pt x="140653" y="138748"/>
                    </a:cubicBezTo>
                    <a:cubicBezTo>
                      <a:pt x="143192" y="137478"/>
                      <a:pt x="145732" y="138113"/>
                      <a:pt x="147003" y="136843"/>
                    </a:cubicBezTo>
                    <a:cubicBezTo>
                      <a:pt x="147003" y="136843"/>
                      <a:pt x="148272" y="134303"/>
                      <a:pt x="148272" y="134303"/>
                    </a:cubicBezTo>
                    <a:cubicBezTo>
                      <a:pt x="149542" y="134303"/>
                      <a:pt x="150178" y="135573"/>
                      <a:pt x="151447" y="135573"/>
                    </a:cubicBezTo>
                    <a:cubicBezTo>
                      <a:pt x="157163" y="135573"/>
                      <a:pt x="158432" y="131763"/>
                      <a:pt x="162242" y="129858"/>
                    </a:cubicBezTo>
                    <a:cubicBezTo>
                      <a:pt x="163513" y="129223"/>
                      <a:pt x="164147" y="128588"/>
                      <a:pt x="164147" y="127318"/>
                    </a:cubicBezTo>
                    <a:cubicBezTo>
                      <a:pt x="167322" y="127318"/>
                      <a:pt x="167957" y="122873"/>
                      <a:pt x="169228" y="120333"/>
                    </a:cubicBezTo>
                    <a:cubicBezTo>
                      <a:pt x="169863" y="119063"/>
                      <a:pt x="173672" y="113983"/>
                      <a:pt x="175578" y="113348"/>
                    </a:cubicBezTo>
                    <a:cubicBezTo>
                      <a:pt x="175578" y="110808"/>
                      <a:pt x="177482" y="109538"/>
                      <a:pt x="177482" y="105728"/>
                    </a:cubicBezTo>
                    <a:cubicBezTo>
                      <a:pt x="177482" y="100013"/>
                      <a:pt x="176213" y="98108"/>
                      <a:pt x="173672" y="94933"/>
                    </a:cubicBezTo>
                    <a:cubicBezTo>
                      <a:pt x="173672" y="95568"/>
                      <a:pt x="173672" y="94298"/>
                      <a:pt x="173038" y="93028"/>
                    </a:cubicBezTo>
                    <a:lnTo>
                      <a:pt x="173038" y="930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42" name="任意多边形: 形状 9941"/>
              <p:cNvSpPr/>
              <p:nvPr>
                <p:custDataLst>
                  <p:tags r:id="rId75"/>
                </p:custDataLst>
              </p:nvPr>
            </p:nvSpPr>
            <p:spPr>
              <a:xfrm>
                <a:off x="9198293" y="2466023"/>
                <a:ext cx="19050" cy="12700"/>
              </a:xfrm>
              <a:custGeom>
                <a:avLst/>
                <a:gdLst>
                  <a:gd name="connsiteX0" fmla="*/ 6032 w 19050"/>
                  <a:gd name="connsiteY0" fmla="*/ 10477 h 12700"/>
                  <a:gd name="connsiteX1" fmla="*/ 4763 w 19050"/>
                  <a:gd name="connsiteY1" fmla="*/ 9207 h 12700"/>
                  <a:gd name="connsiteX2" fmla="*/ 10477 w 19050"/>
                  <a:gd name="connsiteY2" fmla="*/ 4763 h 12700"/>
                  <a:gd name="connsiteX3" fmla="*/ 17463 w 19050"/>
                  <a:gd name="connsiteY3" fmla="*/ 7938 h 12700"/>
                  <a:gd name="connsiteX4" fmla="*/ 6032 w 19050"/>
                  <a:gd name="connsiteY4" fmla="*/ 10477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2700">
                    <a:moveTo>
                      <a:pt x="6032" y="10477"/>
                    </a:moveTo>
                    <a:cubicBezTo>
                      <a:pt x="5397" y="10477"/>
                      <a:pt x="4763" y="9842"/>
                      <a:pt x="4763" y="9207"/>
                    </a:cubicBezTo>
                    <a:cubicBezTo>
                      <a:pt x="4763" y="7302"/>
                      <a:pt x="8572" y="4763"/>
                      <a:pt x="10477" y="4763"/>
                    </a:cubicBezTo>
                    <a:cubicBezTo>
                      <a:pt x="12382" y="4763"/>
                      <a:pt x="17463" y="6032"/>
                      <a:pt x="17463" y="7938"/>
                    </a:cubicBezTo>
                    <a:cubicBezTo>
                      <a:pt x="17463" y="9842"/>
                      <a:pt x="7302" y="10477"/>
                      <a:pt x="6032" y="10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43" name="任意多边形: 形状 9942"/>
              <p:cNvSpPr/>
              <p:nvPr>
                <p:custDataLst>
                  <p:tags r:id="rId76"/>
                </p:custDataLst>
              </p:nvPr>
            </p:nvSpPr>
            <p:spPr>
              <a:xfrm>
                <a:off x="9160193" y="2476817"/>
                <a:ext cx="12700" cy="6350"/>
              </a:xfrm>
              <a:custGeom>
                <a:avLst/>
                <a:gdLst>
                  <a:gd name="connsiteX0" fmla="*/ 8572 w 12700"/>
                  <a:gd name="connsiteY0" fmla="*/ 7303 h 6350"/>
                  <a:gd name="connsiteX1" fmla="*/ 9842 w 12700"/>
                  <a:gd name="connsiteY1" fmla="*/ 6033 h 6350"/>
                  <a:gd name="connsiteX2" fmla="*/ 9207 w 12700"/>
                  <a:gd name="connsiteY2" fmla="*/ 4763 h 6350"/>
                  <a:gd name="connsiteX3" fmla="*/ 4763 w 12700"/>
                  <a:gd name="connsiteY3" fmla="*/ 4763 h 6350"/>
                  <a:gd name="connsiteX4" fmla="*/ 8572 w 12700"/>
                  <a:gd name="connsiteY4" fmla="*/ 730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6350">
                    <a:moveTo>
                      <a:pt x="8572" y="7303"/>
                    </a:moveTo>
                    <a:cubicBezTo>
                      <a:pt x="9207" y="7303"/>
                      <a:pt x="9842" y="6668"/>
                      <a:pt x="9842" y="6033"/>
                    </a:cubicBezTo>
                    <a:cubicBezTo>
                      <a:pt x="9842" y="5398"/>
                      <a:pt x="9207" y="4763"/>
                      <a:pt x="9207" y="4763"/>
                    </a:cubicBezTo>
                    <a:lnTo>
                      <a:pt x="4763" y="4763"/>
                    </a:lnTo>
                    <a:cubicBezTo>
                      <a:pt x="5397" y="6033"/>
                      <a:pt x="6667" y="7303"/>
                      <a:pt x="8572" y="73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44" name="任意多边形: 形状 9943"/>
              <p:cNvSpPr/>
              <p:nvPr>
                <p:custDataLst>
                  <p:tags r:id="rId77"/>
                </p:custDataLst>
              </p:nvPr>
            </p:nvSpPr>
            <p:spPr>
              <a:xfrm>
                <a:off x="9042718" y="2436177"/>
                <a:ext cx="6350" cy="12700"/>
              </a:xfrm>
              <a:custGeom>
                <a:avLst/>
                <a:gdLst>
                  <a:gd name="connsiteX0" fmla="*/ 7302 w 6350"/>
                  <a:gd name="connsiteY0" fmla="*/ 6033 h 12700"/>
                  <a:gd name="connsiteX1" fmla="*/ 6032 w 6350"/>
                  <a:gd name="connsiteY1" fmla="*/ 4763 h 12700"/>
                  <a:gd name="connsiteX2" fmla="*/ 4763 w 6350"/>
                  <a:gd name="connsiteY2" fmla="*/ 6668 h 12700"/>
                  <a:gd name="connsiteX3" fmla="*/ 6032 w 6350"/>
                  <a:gd name="connsiteY3" fmla="*/ 7938 h 12700"/>
                  <a:gd name="connsiteX4" fmla="*/ 7302 w 6350"/>
                  <a:gd name="connsiteY4" fmla="*/ 6033 h 12700"/>
                  <a:gd name="connsiteX5" fmla="*/ 7302 w 6350"/>
                  <a:gd name="connsiteY5" fmla="*/ 6033 h 12700"/>
                  <a:gd name="connsiteX6" fmla="*/ 7302 w 6350"/>
                  <a:gd name="connsiteY6" fmla="*/ 603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50" h="12700">
                    <a:moveTo>
                      <a:pt x="7302" y="6033"/>
                    </a:moveTo>
                    <a:lnTo>
                      <a:pt x="6032" y="4763"/>
                    </a:lnTo>
                    <a:cubicBezTo>
                      <a:pt x="5397" y="5398"/>
                      <a:pt x="4763" y="6033"/>
                      <a:pt x="4763" y="6668"/>
                    </a:cubicBezTo>
                    <a:cubicBezTo>
                      <a:pt x="4763" y="7302"/>
                      <a:pt x="5397" y="7938"/>
                      <a:pt x="6032" y="7938"/>
                    </a:cubicBezTo>
                    <a:cubicBezTo>
                      <a:pt x="6667" y="7938"/>
                      <a:pt x="7302" y="6668"/>
                      <a:pt x="7302" y="6033"/>
                    </a:cubicBezTo>
                    <a:lnTo>
                      <a:pt x="7302" y="6033"/>
                    </a:lnTo>
                    <a:lnTo>
                      <a:pt x="7302" y="60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45" name="任意多边形: 形状 9944"/>
              <p:cNvSpPr/>
              <p:nvPr>
                <p:custDataLst>
                  <p:tags r:id="rId78"/>
                </p:custDataLst>
              </p:nvPr>
            </p:nvSpPr>
            <p:spPr>
              <a:xfrm>
                <a:off x="8958263" y="2445702"/>
                <a:ext cx="12700" cy="12700"/>
              </a:xfrm>
              <a:custGeom>
                <a:avLst/>
                <a:gdLst>
                  <a:gd name="connsiteX0" fmla="*/ 10478 w 12700"/>
                  <a:gd name="connsiteY0" fmla="*/ 7302 h 12700"/>
                  <a:gd name="connsiteX1" fmla="*/ 7303 w 12700"/>
                  <a:gd name="connsiteY1" fmla="*/ 7938 h 12700"/>
                  <a:gd name="connsiteX2" fmla="*/ 4763 w 12700"/>
                  <a:gd name="connsiteY2" fmla="*/ 6668 h 12700"/>
                  <a:gd name="connsiteX3" fmla="*/ 7303 w 12700"/>
                  <a:gd name="connsiteY3" fmla="*/ 4763 h 12700"/>
                  <a:gd name="connsiteX4" fmla="*/ 10478 w 12700"/>
                  <a:gd name="connsiteY4" fmla="*/ 7302 h 12700"/>
                  <a:gd name="connsiteX5" fmla="*/ 9207 w 12700"/>
                  <a:gd name="connsiteY5" fmla="*/ 7938 h 12700"/>
                  <a:gd name="connsiteX6" fmla="*/ 10478 w 12700"/>
                  <a:gd name="connsiteY6" fmla="*/ 7302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00" h="12700">
                    <a:moveTo>
                      <a:pt x="10478" y="7302"/>
                    </a:moveTo>
                    <a:cubicBezTo>
                      <a:pt x="9843" y="7938"/>
                      <a:pt x="8572" y="7938"/>
                      <a:pt x="7303" y="7938"/>
                    </a:cubicBezTo>
                    <a:cubicBezTo>
                      <a:pt x="6032" y="7938"/>
                      <a:pt x="4763" y="7302"/>
                      <a:pt x="4763" y="6668"/>
                    </a:cubicBezTo>
                    <a:cubicBezTo>
                      <a:pt x="4763" y="5398"/>
                      <a:pt x="6032" y="4763"/>
                      <a:pt x="7303" y="4763"/>
                    </a:cubicBezTo>
                    <a:cubicBezTo>
                      <a:pt x="9207" y="4763"/>
                      <a:pt x="10478" y="5398"/>
                      <a:pt x="10478" y="7302"/>
                    </a:cubicBezTo>
                    <a:cubicBezTo>
                      <a:pt x="10478" y="7302"/>
                      <a:pt x="9843" y="7938"/>
                      <a:pt x="9207" y="7938"/>
                    </a:cubicBezTo>
                    <a:lnTo>
                      <a:pt x="10478" y="73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46" name="任意多边形: 形状 9945"/>
              <p:cNvSpPr/>
              <p:nvPr>
                <p:custDataLst>
                  <p:tags r:id="rId79"/>
                </p:custDataLst>
              </p:nvPr>
            </p:nvSpPr>
            <p:spPr>
              <a:xfrm>
                <a:off x="8913813" y="2409508"/>
                <a:ext cx="31750" cy="19050"/>
              </a:xfrm>
              <a:custGeom>
                <a:avLst/>
                <a:gdLst>
                  <a:gd name="connsiteX0" fmla="*/ 6668 w 31750"/>
                  <a:gd name="connsiteY0" fmla="*/ 16827 h 19050"/>
                  <a:gd name="connsiteX1" fmla="*/ 4763 w 31750"/>
                  <a:gd name="connsiteY1" fmla="*/ 14922 h 19050"/>
                  <a:gd name="connsiteX2" fmla="*/ 7303 w 31750"/>
                  <a:gd name="connsiteY2" fmla="*/ 12382 h 19050"/>
                  <a:gd name="connsiteX3" fmla="*/ 16193 w 31750"/>
                  <a:gd name="connsiteY3" fmla="*/ 4763 h 19050"/>
                  <a:gd name="connsiteX4" fmla="*/ 18097 w 31750"/>
                  <a:gd name="connsiteY4" fmla="*/ 4763 h 19050"/>
                  <a:gd name="connsiteX5" fmla="*/ 17463 w 31750"/>
                  <a:gd name="connsiteY5" fmla="*/ 7302 h 19050"/>
                  <a:gd name="connsiteX6" fmla="*/ 20003 w 31750"/>
                  <a:gd name="connsiteY6" fmla="*/ 6032 h 19050"/>
                  <a:gd name="connsiteX7" fmla="*/ 26988 w 31750"/>
                  <a:gd name="connsiteY7" fmla="*/ 11113 h 19050"/>
                  <a:gd name="connsiteX8" fmla="*/ 18097 w 31750"/>
                  <a:gd name="connsiteY8" fmla="*/ 14288 h 19050"/>
                  <a:gd name="connsiteX9" fmla="*/ 13653 w 31750"/>
                  <a:gd name="connsiteY9" fmla="*/ 14922 h 19050"/>
                  <a:gd name="connsiteX10" fmla="*/ 6668 w 31750"/>
                  <a:gd name="connsiteY10" fmla="*/ 16827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750" h="19050">
                    <a:moveTo>
                      <a:pt x="6668" y="16827"/>
                    </a:moveTo>
                    <a:cubicBezTo>
                      <a:pt x="5397" y="16827"/>
                      <a:pt x="4763" y="16192"/>
                      <a:pt x="4763" y="14922"/>
                    </a:cubicBezTo>
                    <a:cubicBezTo>
                      <a:pt x="4763" y="13017"/>
                      <a:pt x="6032" y="13017"/>
                      <a:pt x="7303" y="12382"/>
                    </a:cubicBezTo>
                    <a:cubicBezTo>
                      <a:pt x="10478" y="9207"/>
                      <a:pt x="11113" y="4763"/>
                      <a:pt x="16193" y="4763"/>
                    </a:cubicBezTo>
                    <a:cubicBezTo>
                      <a:pt x="17463" y="4763"/>
                      <a:pt x="17463" y="4763"/>
                      <a:pt x="18097" y="4763"/>
                    </a:cubicBezTo>
                    <a:cubicBezTo>
                      <a:pt x="18097" y="6667"/>
                      <a:pt x="18732" y="6667"/>
                      <a:pt x="17463" y="7302"/>
                    </a:cubicBezTo>
                    <a:cubicBezTo>
                      <a:pt x="18097" y="7302"/>
                      <a:pt x="18732" y="6032"/>
                      <a:pt x="20003" y="6032"/>
                    </a:cubicBezTo>
                    <a:cubicBezTo>
                      <a:pt x="21907" y="6032"/>
                      <a:pt x="26988" y="9207"/>
                      <a:pt x="26988" y="11113"/>
                    </a:cubicBezTo>
                    <a:cubicBezTo>
                      <a:pt x="26988" y="14288"/>
                      <a:pt x="20638" y="14922"/>
                      <a:pt x="18097" y="14288"/>
                    </a:cubicBezTo>
                    <a:cubicBezTo>
                      <a:pt x="17463" y="14288"/>
                      <a:pt x="13653" y="14922"/>
                      <a:pt x="13653" y="14922"/>
                    </a:cubicBezTo>
                    <a:lnTo>
                      <a:pt x="6668" y="168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47" name="任意多边形: 形状 9946"/>
              <p:cNvSpPr/>
              <p:nvPr>
                <p:custDataLst>
                  <p:tags r:id="rId80"/>
                </p:custDataLst>
              </p:nvPr>
            </p:nvSpPr>
            <p:spPr>
              <a:xfrm>
                <a:off x="8883332" y="2403158"/>
                <a:ext cx="12700" cy="12700"/>
              </a:xfrm>
              <a:custGeom>
                <a:avLst/>
                <a:gdLst>
                  <a:gd name="connsiteX0" fmla="*/ 7938 w 12700"/>
                  <a:gd name="connsiteY0" fmla="*/ 4763 h 12700"/>
                  <a:gd name="connsiteX1" fmla="*/ 13018 w 12700"/>
                  <a:gd name="connsiteY1" fmla="*/ 6667 h 12700"/>
                  <a:gd name="connsiteX2" fmla="*/ 7303 w 12700"/>
                  <a:gd name="connsiteY2" fmla="*/ 9207 h 12700"/>
                  <a:gd name="connsiteX3" fmla="*/ 4763 w 12700"/>
                  <a:gd name="connsiteY3" fmla="*/ 6032 h 12700"/>
                  <a:gd name="connsiteX4" fmla="*/ 7938 w 12700"/>
                  <a:gd name="connsiteY4" fmla="*/ 476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12700">
                    <a:moveTo>
                      <a:pt x="7938" y="4763"/>
                    </a:moveTo>
                    <a:cubicBezTo>
                      <a:pt x="8573" y="4763"/>
                      <a:pt x="12383" y="6667"/>
                      <a:pt x="13018" y="6667"/>
                    </a:cubicBezTo>
                    <a:cubicBezTo>
                      <a:pt x="13018" y="9207"/>
                      <a:pt x="8573" y="9207"/>
                      <a:pt x="7303" y="9207"/>
                    </a:cubicBezTo>
                    <a:cubicBezTo>
                      <a:pt x="6668" y="9207"/>
                      <a:pt x="4763" y="7302"/>
                      <a:pt x="4763" y="6032"/>
                    </a:cubicBezTo>
                    <a:cubicBezTo>
                      <a:pt x="4763" y="4763"/>
                      <a:pt x="7303" y="4763"/>
                      <a:pt x="793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48" name="任意多边形: 形状 9947"/>
              <p:cNvSpPr/>
              <p:nvPr>
                <p:custDataLst>
                  <p:tags r:id="rId81"/>
                </p:custDataLst>
              </p:nvPr>
            </p:nvSpPr>
            <p:spPr>
              <a:xfrm>
                <a:off x="8886507" y="2393633"/>
                <a:ext cx="38100" cy="25400"/>
              </a:xfrm>
              <a:custGeom>
                <a:avLst/>
                <a:gdLst>
                  <a:gd name="connsiteX0" fmla="*/ 32703 w 38100"/>
                  <a:gd name="connsiteY0" fmla="*/ 23813 h 25400"/>
                  <a:gd name="connsiteX1" fmla="*/ 30163 w 38100"/>
                  <a:gd name="connsiteY1" fmla="*/ 25717 h 25400"/>
                  <a:gd name="connsiteX2" fmla="*/ 16193 w 38100"/>
                  <a:gd name="connsiteY2" fmla="*/ 23177 h 25400"/>
                  <a:gd name="connsiteX3" fmla="*/ 9208 w 38100"/>
                  <a:gd name="connsiteY3" fmla="*/ 18732 h 25400"/>
                  <a:gd name="connsiteX4" fmla="*/ 18733 w 38100"/>
                  <a:gd name="connsiteY4" fmla="*/ 14922 h 25400"/>
                  <a:gd name="connsiteX5" fmla="*/ 13653 w 38100"/>
                  <a:gd name="connsiteY5" fmla="*/ 14922 h 25400"/>
                  <a:gd name="connsiteX6" fmla="*/ 4763 w 38100"/>
                  <a:gd name="connsiteY6" fmla="*/ 12382 h 25400"/>
                  <a:gd name="connsiteX7" fmla="*/ 18098 w 38100"/>
                  <a:gd name="connsiteY7" fmla="*/ 4763 h 25400"/>
                  <a:gd name="connsiteX8" fmla="*/ 25718 w 38100"/>
                  <a:gd name="connsiteY8" fmla="*/ 9842 h 25400"/>
                  <a:gd name="connsiteX9" fmla="*/ 24448 w 38100"/>
                  <a:gd name="connsiteY9" fmla="*/ 9842 h 25400"/>
                  <a:gd name="connsiteX10" fmla="*/ 24448 w 38100"/>
                  <a:gd name="connsiteY10" fmla="*/ 12382 h 25400"/>
                  <a:gd name="connsiteX11" fmla="*/ 21908 w 38100"/>
                  <a:gd name="connsiteY11" fmla="*/ 14922 h 25400"/>
                  <a:gd name="connsiteX12" fmla="*/ 24448 w 38100"/>
                  <a:gd name="connsiteY12" fmla="*/ 14922 h 25400"/>
                  <a:gd name="connsiteX13" fmla="*/ 28258 w 38100"/>
                  <a:gd name="connsiteY13" fmla="*/ 16192 h 25400"/>
                  <a:gd name="connsiteX14" fmla="*/ 30798 w 38100"/>
                  <a:gd name="connsiteY14" fmla="*/ 16192 h 25400"/>
                  <a:gd name="connsiteX15" fmla="*/ 35243 w 38100"/>
                  <a:gd name="connsiteY15" fmla="*/ 18732 h 25400"/>
                  <a:gd name="connsiteX16" fmla="*/ 33973 w 38100"/>
                  <a:gd name="connsiteY16" fmla="*/ 21272 h 25400"/>
                  <a:gd name="connsiteX17" fmla="*/ 31433 w 38100"/>
                  <a:gd name="connsiteY17" fmla="*/ 23177 h 25400"/>
                  <a:gd name="connsiteX18" fmla="*/ 32703 w 38100"/>
                  <a:gd name="connsiteY18" fmla="*/ 23813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8100" h="25400">
                    <a:moveTo>
                      <a:pt x="32703" y="23813"/>
                    </a:moveTo>
                    <a:cubicBezTo>
                      <a:pt x="32703" y="25082"/>
                      <a:pt x="31433" y="25717"/>
                      <a:pt x="30163" y="25717"/>
                    </a:cubicBezTo>
                    <a:cubicBezTo>
                      <a:pt x="24448" y="25717"/>
                      <a:pt x="20638" y="23177"/>
                      <a:pt x="16193" y="23177"/>
                    </a:cubicBezTo>
                    <a:cubicBezTo>
                      <a:pt x="14923" y="23177"/>
                      <a:pt x="11113" y="19367"/>
                      <a:pt x="9208" y="18732"/>
                    </a:cubicBezTo>
                    <a:cubicBezTo>
                      <a:pt x="13653" y="17463"/>
                      <a:pt x="14923" y="16192"/>
                      <a:pt x="18733" y="14922"/>
                    </a:cubicBezTo>
                    <a:cubicBezTo>
                      <a:pt x="17463" y="14922"/>
                      <a:pt x="14288" y="14922"/>
                      <a:pt x="13653" y="14922"/>
                    </a:cubicBezTo>
                    <a:cubicBezTo>
                      <a:pt x="9843" y="14922"/>
                      <a:pt x="7938" y="13652"/>
                      <a:pt x="4763" y="12382"/>
                    </a:cubicBezTo>
                    <a:cubicBezTo>
                      <a:pt x="9843" y="11113"/>
                      <a:pt x="11748" y="4763"/>
                      <a:pt x="18098" y="4763"/>
                    </a:cubicBezTo>
                    <a:cubicBezTo>
                      <a:pt x="21908" y="4763"/>
                      <a:pt x="23813" y="7938"/>
                      <a:pt x="25718" y="9842"/>
                    </a:cubicBezTo>
                    <a:cubicBezTo>
                      <a:pt x="24448" y="10477"/>
                      <a:pt x="24448" y="9842"/>
                      <a:pt x="24448" y="9842"/>
                    </a:cubicBezTo>
                    <a:cubicBezTo>
                      <a:pt x="24448" y="11113"/>
                      <a:pt x="24448" y="11747"/>
                      <a:pt x="24448" y="12382"/>
                    </a:cubicBezTo>
                    <a:cubicBezTo>
                      <a:pt x="24448" y="13017"/>
                      <a:pt x="23178" y="14288"/>
                      <a:pt x="21908" y="14922"/>
                    </a:cubicBezTo>
                    <a:cubicBezTo>
                      <a:pt x="23178" y="14288"/>
                      <a:pt x="23813" y="14922"/>
                      <a:pt x="24448" y="14922"/>
                    </a:cubicBezTo>
                    <a:cubicBezTo>
                      <a:pt x="25718" y="14922"/>
                      <a:pt x="26988" y="16192"/>
                      <a:pt x="28258" y="16192"/>
                    </a:cubicBezTo>
                    <a:cubicBezTo>
                      <a:pt x="28893" y="16192"/>
                      <a:pt x="30163" y="16192"/>
                      <a:pt x="30798" y="16192"/>
                    </a:cubicBezTo>
                    <a:cubicBezTo>
                      <a:pt x="33338" y="16192"/>
                      <a:pt x="33338" y="16827"/>
                      <a:pt x="35243" y="18732"/>
                    </a:cubicBezTo>
                    <a:cubicBezTo>
                      <a:pt x="33973" y="20002"/>
                      <a:pt x="33973" y="20002"/>
                      <a:pt x="33973" y="21272"/>
                    </a:cubicBezTo>
                    <a:cubicBezTo>
                      <a:pt x="33973" y="22542"/>
                      <a:pt x="32068" y="22542"/>
                      <a:pt x="31433" y="23177"/>
                    </a:cubicBezTo>
                    <a:cubicBezTo>
                      <a:pt x="31433" y="22542"/>
                      <a:pt x="32703" y="23177"/>
                      <a:pt x="32703" y="23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49" name="任意多边形: 形状 9948"/>
              <p:cNvSpPr/>
              <p:nvPr>
                <p:custDataLst>
                  <p:tags r:id="rId82"/>
                </p:custDataLst>
              </p:nvPr>
            </p:nvSpPr>
            <p:spPr>
              <a:xfrm>
                <a:off x="8899207" y="2427288"/>
                <a:ext cx="12700" cy="6350"/>
              </a:xfrm>
              <a:custGeom>
                <a:avLst/>
                <a:gdLst>
                  <a:gd name="connsiteX0" fmla="*/ 4763 w 12700"/>
                  <a:gd name="connsiteY0" fmla="*/ 6033 h 6350"/>
                  <a:gd name="connsiteX1" fmla="*/ 6668 w 12700"/>
                  <a:gd name="connsiteY1" fmla="*/ 4763 h 6350"/>
                  <a:gd name="connsiteX2" fmla="*/ 8573 w 12700"/>
                  <a:gd name="connsiteY2" fmla="*/ 4763 h 6350"/>
                  <a:gd name="connsiteX3" fmla="*/ 6033 w 12700"/>
                  <a:gd name="connsiteY3" fmla="*/ 7302 h 6350"/>
                  <a:gd name="connsiteX4" fmla="*/ 4763 w 12700"/>
                  <a:gd name="connsiteY4" fmla="*/ 603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6350">
                    <a:moveTo>
                      <a:pt x="4763" y="6033"/>
                    </a:moveTo>
                    <a:cubicBezTo>
                      <a:pt x="5398" y="5398"/>
                      <a:pt x="6033" y="5398"/>
                      <a:pt x="6668" y="4763"/>
                    </a:cubicBezTo>
                    <a:lnTo>
                      <a:pt x="8573" y="4763"/>
                    </a:lnTo>
                    <a:cubicBezTo>
                      <a:pt x="8573" y="6667"/>
                      <a:pt x="7303" y="7302"/>
                      <a:pt x="6033" y="7302"/>
                    </a:cubicBezTo>
                    <a:cubicBezTo>
                      <a:pt x="5398" y="7302"/>
                      <a:pt x="4763" y="6667"/>
                      <a:pt x="4763" y="6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50" name="任意多边形: 形状 9949"/>
              <p:cNvSpPr/>
              <p:nvPr>
                <p:custDataLst>
                  <p:tags r:id="rId83"/>
                </p:custDataLst>
              </p:nvPr>
            </p:nvSpPr>
            <p:spPr>
              <a:xfrm>
                <a:off x="8880157" y="2394267"/>
                <a:ext cx="12700" cy="6350"/>
              </a:xfrm>
              <a:custGeom>
                <a:avLst/>
                <a:gdLst>
                  <a:gd name="connsiteX0" fmla="*/ 9843 w 12700"/>
                  <a:gd name="connsiteY0" fmla="*/ 6033 h 6350"/>
                  <a:gd name="connsiteX1" fmla="*/ 4763 w 12700"/>
                  <a:gd name="connsiteY1" fmla="*/ 4763 h 6350"/>
                  <a:gd name="connsiteX2" fmla="*/ 9208 w 12700"/>
                  <a:gd name="connsiteY2" fmla="*/ 4763 h 6350"/>
                  <a:gd name="connsiteX3" fmla="*/ 9843 w 12700"/>
                  <a:gd name="connsiteY3" fmla="*/ 603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6350">
                    <a:moveTo>
                      <a:pt x="9843" y="6033"/>
                    </a:moveTo>
                    <a:cubicBezTo>
                      <a:pt x="7938" y="6033"/>
                      <a:pt x="5398" y="6668"/>
                      <a:pt x="4763" y="4763"/>
                    </a:cubicBezTo>
                    <a:lnTo>
                      <a:pt x="9208" y="4763"/>
                    </a:lnTo>
                    <a:lnTo>
                      <a:pt x="9843" y="60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51" name="任意多边形: 形状 9950"/>
              <p:cNvSpPr/>
              <p:nvPr>
                <p:custDataLst>
                  <p:tags r:id="rId84"/>
                </p:custDataLst>
              </p:nvPr>
            </p:nvSpPr>
            <p:spPr>
              <a:xfrm>
                <a:off x="8939213" y="2418398"/>
                <a:ext cx="12700" cy="6350"/>
              </a:xfrm>
              <a:custGeom>
                <a:avLst/>
                <a:gdLst>
                  <a:gd name="connsiteX0" fmla="*/ 9207 w 12700"/>
                  <a:gd name="connsiteY0" fmla="*/ 4763 h 6350"/>
                  <a:gd name="connsiteX1" fmla="*/ 7303 w 12700"/>
                  <a:gd name="connsiteY1" fmla="*/ 6667 h 6350"/>
                  <a:gd name="connsiteX2" fmla="*/ 4763 w 12700"/>
                  <a:gd name="connsiteY2" fmla="*/ 5398 h 6350"/>
                  <a:gd name="connsiteX3" fmla="*/ 9207 w 12700"/>
                  <a:gd name="connsiteY3" fmla="*/ 476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6350">
                    <a:moveTo>
                      <a:pt x="9207" y="4763"/>
                    </a:moveTo>
                    <a:cubicBezTo>
                      <a:pt x="9207" y="5398"/>
                      <a:pt x="8572" y="6667"/>
                      <a:pt x="7303" y="6667"/>
                    </a:cubicBezTo>
                    <a:cubicBezTo>
                      <a:pt x="6032" y="6667"/>
                      <a:pt x="5397" y="6032"/>
                      <a:pt x="4763" y="5398"/>
                    </a:cubicBezTo>
                    <a:cubicBezTo>
                      <a:pt x="7938" y="4763"/>
                      <a:pt x="7938" y="5398"/>
                      <a:pt x="9207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52" name="任意多边形: 形状 9951"/>
              <p:cNvSpPr/>
              <p:nvPr>
                <p:custDataLst>
                  <p:tags r:id="rId85"/>
                </p:custDataLst>
              </p:nvPr>
            </p:nvSpPr>
            <p:spPr>
              <a:xfrm>
                <a:off x="8715057" y="2397442"/>
                <a:ext cx="31750" cy="12700"/>
              </a:xfrm>
              <a:custGeom>
                <a:avLst/>
                <a:gdLst>
                  <a:gd name="connsiteX0" fmla="*/ 26988 w 31750"/>
                  <a:gd name="connsiteY0" fmla="*/ 8573 h 12700"/>
                  <a:gd name="connsiteX1" fmla="*/ 21908 w 31750"/>
                  <a:gd name="connsiteY1" fmla="*/ 9843 h 12700"/>
                  <a:gd name="connsiteX2" fmla="*/ 19368 w 31750"/>
                  <a:gd name="connsiteY2" fmla="*/ 12383 h 12700"/>
                  <a:gd name="connsiteX3" fmla="*/ 18098 w 31750"/>
                  <a:gd name="connsiteY3" fmla="*/ 11113 h 12700"/>
                  <a:gd name="connsiteX4" fmla="*/ 18098 w 31750"/>
                  <a:gd name="connsiteY4" fmla="*/ 11113 h 12700"/>
                  <a:gd name="connsiteX5" fmla="*/ 14288 w 31750"/>
                  <a:gd name="connsiteY5" fmla="*/ 9843 h 12700"/>
                  <a:gd name="connsiteX6" fmla="*/ 16828 w 31750"/>
                  <a:gd name="connsiteY6" fmla="*/ 8573 h 12700"/>
                  <a:gd name="connsiteX7" fmla="*/ 14288 w 31750"/>
                  <a:gd name="connsiteY7" fmla="*/ 8573 h 12700"/>
                  <a:gd name="connsiteX8" fmla="*/ 16193 w 31750"/>
                  <a:gd name="connsiteY8" fmla="*/ 7303 h 12700"/>
                  <a:gd name="connsiteX9" fmla="*/ 13018 w 31750"/>
                  <a:gd name="connsiteY9" fmla="*/ 6033 h 12700"/>
                  <a:gd name="connsiteX10" fmla="*/ 7303 w 31750"/>
                  <a:gd name="connsiteY10" fmla="*/ 7938 h 12700"/>
                  <a:gd name="connsiteX11" fmla="*/ 4763 w 31750"/>
                  <a:gd name="connsiteY11" fmla="*/ 7303 h 12700"/>
                  <a:gd name="connsiteX12" fmla="*/ 14288 w 31750"/>
                  <a:gd name="connsiteY12" fmla="*/ 4763 h 12700"/>
                  <a:gd name="connsiteX13" fmla="*/ 21908 w 31750"/>
                  <a:gd name="connsiteY13" fmla="*/ 6668 h 12700"/>
                  <a:gd name="connsiteX14" fmla="*/ 26353 w 31750"/>
                  <a:gd name="connsiteY14" fmla="*/ 4763 h 12700"/>
                  <a:gd name="connsiteX15" fmla="*/ 30163 w 31750"/>
                  <a:gd name="connsiteY15" fmla="*/ 6033 h 12700"/>
                  <a:gd name="connsiteX16" fmla="*/ 26988 w 31750"/>
                  <a:gd name="connsiteY16" fmla="*/ 8573 h 12700"/>
                  <a:gd name="connsiteX17" fmla="*/ 26353 w 31750"/>
                  <a:gd name="connsiteY17" fmla="*/ 8573 h 12700"/>
                  <a:gd name="connsiteX18" fmla="*/ 26353 w 31750"/>
                  <a:gd name="connsiteY18" fmla="*/ 9843 h 12700"/>
                  <a:gd name="connsiteX19" fmla="*/ 26988 w 31750"/>
                  <a:gd name="connsiteY19" fmla="*/ 857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1750" h="12700">
                    <a:moveTo>
                      <a:pt x="26988" y="8573"/>
                    </a:moveTo>
                    <a:cubicBezTo>
                      <a:pt x="25083" y="10478"/>
                      <a:pt x="23813" y="8573"/>
                      <a:pt x="21908" y="9843"/>
                    </a:cubicBezTo>
                    <a:cubicBezTo>
                      <a:pt x="20638" y="10478"/>
                      <a:pt x="20638" y="13018"/>
                      <a:pt x="19368" y="12383"/>
                    </a:cubicBezTo>
                    <a:cubicBezTo>
                      <a:pt x="18733" y="12383"/>
                      <a:pt x="18098" y="11748"/>
                      <a:pt x="18098" y="11113"/>
                    </a:cubicBezTo>
                    <a:lnTo>
                      <a:pt x="18098" y="11113"/>
                    </a:lnTo>
                    <a:cubicBezTo>
                      <a:pt x="16193" y="11113"/>
                      <a:pt x="14923" y="10478"/>
                      <a:pt x="14288" y="9843"/>
                    </a:cubicBezTo>
                    <a:cubicBezTo>
                      <a:pt x="15558" y="9208"/>
                      <a:pt x="16193" y="9208"/>
                      <a:pt x="16828" y="8573"/>
                    </a:cubicBezTo>
                    <a:cubicBezTo>
                      <a:pt x="15558" y="8573"/>
                      <a:pt x="14923" y="8573"/>
                      <a:pt x="14288" y="8573"/>
                    </a:cubicBezTo>
                    <a:cubicBezTo>
                      <a:pt x="14923" y="7938"/>
                      <a:pt x="15558" y="7938"/>
                      <a:pt x="16193" y="7303"/>
                    </a:cubicBezTo>
                    <a:cubicBezTo>
                      <a:pt x="14923" y="6668"/>
                      <a:pt x="14288" y="6033"/>
                      <a:pt x="13018" y="6033"/>
                    </a:cubicBezTo>
                    <a:cubicBezTo>
                      <a:pt x="11748" y="6033"/>
                      <a:pt x="9208" y="7938"/>
                      <a:pt x="7303" y="7938"/>
                    </a:cubicBezTo>
                    <a:cubicBezTo>
                      <a:pt x="6033" y="7938"/>
                      <a:pt x="5398" y="7303"/>
                      <a:pt x="4763" y="7303"/>
                    </a:cubicBezTo>
                    <a:cubicBezTo>
                      <a:pt x="6033" y="5398"/>
                      <a:pt x="11748" y="4763"/>
                      <a:pt x="14288" y="4763"/>
                    </a:cubicBezTo>
                    <a:cubicBezTo>
                      <a:pt x="17463" y="4763"/>
                      <a:pt x="19368" y="6668"/>
                      <a:pt x="21908" y="6668"/>
                    </a:cubicBezTo>
                    <a:cubicBezTo>
                      <a:pt x="23813" y="6668"/>
                      <a:pt x="24448" y="4763"/>
                      <a:pt x="26353" y="4763"/>
                    </a:cubicBezTo>
                    <a:cubicBezTo>
                      <a:pt x="27623" y="4763"/>
                      <a:pt x="29528" y="6033"/>
                      <a:pt x="30163" y="6033"/>
                    </a:cubicBezTo>
                    <a:cubicBezTo>
                      <a:pt x="30798" y="7938"/>
                      <a:pt x="28893" y="7303"/>
                      <a:pt x="26988" y="8573"/>
                    </a:cubicBezTo>
                    <a:cubicBezTo>
                      <a:pt x="26988" y="8573"/>
                      <a:pt x="26353" y="8573"/>
                      <a:pt x="26353" y="8573"/>
                    </a:cubicBezTo>
                    <a:lnTo>
                      <a:pt x="26353" y="9843"/>
                    </a:lnTo>
                    <a:lnTo>
                      <a:pt x="26988" y="85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53" name="任意多边形: 形状 9952"/>
              <p:cNvSpPr/>
              <p:nvPr>
                <p:custDataLst>
                  <p:tags r:id="rId86"/>
                </p:custDataLst>
              </p:nvPr>
            </p:nvSpPr>
            <p:spPr>
              <a:xfrm>
                <a:off x="8781732" y="2392363"/>
                <a:ext cx="12700" cy="12700"/>
              </a:xfrm>
              <a:custGeom>
                <a:avLst/>
                <a:gdLst>
                  <a:gd name="connsiteX0" fmla="*/ 6668 w 12700"/>
                  <a:gd name="connsiteY0" fmla="*/ 10477 h 12700"/>
                  <a:gd name="connsiteX1" fmla="*/ 4763 w 12700"/>
                  <a:gd name="connsiteY1" fmla="*/ 8573 h 12700"/>
                  <a:gd name="connsiteX2" fmla="*/ 11748 w 12700"/>
                  <a:gd name="connsiteY2" fmla="*/ 4763 h 12700"/>
                  <a:gd name="connsiteX3" fmla="*/ 13653 w 12700"/>
                  <a:gd name="connsiteY3" fmla="*/ 8573 h 12700"/>
                  <a:gd name="connsiteX4" fmla="*/ 6668 w 12700"/>
                  <a:gd name="connsiteY4" fmla="*/ 10477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12700">
                    <a:moveTo>
                      <a:pt x="6668" y="10477"/>
                    </a:moveTo>
                    <a:cubicBezTo>
                      <a:pt x="5398" y="10477"/>
                      <a:pt x="4763" y="9842"/>
                      <a:pt x="4763" y="8573"/>
                    </a:cubicBezTo>
                    <a:cubicBezTo>
                      <a:pt x="4763" y="6667"/>
                      <a:pt x="9843" y="4763"/>
                      <a:pt x="11748" y="4763"/>
                    </a:cubicBezTo>
                    <a:lnTo>
                      <a:pt x="13653" y="8573"/>
                    </a:lnTo>
                    <a:cubicBezTo>
                      <a:pt x="13018" y="9208"/>
                      <a:pt x="7938" y="10477"/>
                      <a:pt x="6668" y="10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54" name="任意多边形: 形状 9953"/>
              <p:cNvSpPr/>
              <p:nvPr>
                <p:custDataLst>
                  <p:tags r:id="rId87"/>
                </p:custDataLst>
              </p:nvPr>
            </p:nvSpPr>
            <p:spPr>
              <a:xfrm>
                <a:off x="8769668" y="2396173"/>
                <a:ext cx="19050" cy="12700"/>
              </a:xfrm>
              <a:custGeom>
                <a:avLst/>
                <a:gdLst>
                  <a:gd name="connsiteX0" fmla="*/ 14288 w 19050"/>
                  <a:gd name="connsiteY0" fmla="*/ 6032 h 12700"/>
                  <a:gd name="connsiteX1" fmla="*/ 14288 w 19050"/>
                  <a:gd name="connsiteY1" fmla="*/ 7938 h 12700"/>
                  <a:gd name="connsiteX2" fmla="*/ 11113 w 19050"/>
                  <a:gd name="connsiteY2" fmla="*/ 8573 h 12700"/>
                  <a:gd name="connsiteX3" fmla="*/ 11747 w 19050"/>
                  <a:gd name="connsiteY3" fmla="*/ 9842 h 12700"/>
                  <a:gd name="connsiteX4" fmla="*/ 4763 w 19050"/>
                  <a:gd name="connsiteY4" fmla="*/ 9842 h 12700"/>
                  <a:gd name="connsiteX5" fmla="*/ 7302 w 19050"/>
                  <a:gd name="connsiteY5" fmla="*/ 6667 h 12700"/>
                  <a:gd name="connsiteX6" fmla="*/ 7302 w 19050"/>
                  <a:gd name="connsiteY6" fmla="*/ 4763 h 12700"/>
                  <a:gd name="connsiteX7" fmla="*/ 11747 w 19050"/>
                  <a:gd name="connsiteY7" fmla="*/ 4763 h 12700"/>
                  <a:gd name="connsiteX8" fmla="*/ 10477 w 19050"/>
                  <a:gd name="connsiteY8" fmla="*/ 6032 h 12700"/>
                  <a:gd name="connsiteX9" fmla="*/ 14288 w 19050"/>
                  <a:gd name="connsiteY9" fmla="*/ 6032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050" h="12700">
                    <a:moveTo>
                      <a:pt x="14288" y="6032"/>
                    </a:moveTo>
                    <a:cubicBezTo>
                      <a:pt x="14288" y="7302"/>
                      <a:pt x="14288" y="7302"/>
                      <a:pt x="14288" y="7938"/>
                    </a:cubicBezTo>
                    <a:cubicBezTo>
                      <a:pt x="13652" y="9207"/>
                      <a:pt x="12382" y="8573"/>
                      <a:pt x="11113" y="8573"/>
                    </a:cubicBezTo>
                    <a:lnTo>
                      <a:pt x="11747" y="9842"/>
                    </a:lnTo>
                    <a:cubicBezTo>
                      <a:pt x="11113" y="10477"/>
                      <a:pt x="4763" y="10477"/>
                      <a:pt x="4763" y="9842"/>
                    </a:cubicBezTo>
                    <a:cubicBezTo>
                      <a:pt x="4763" y="7938"/>
                      <a:pt x="6032" y="6667"/>
                      <a:pt x="7302" y="6667"/>
                    </a:cubicBezTo>
                    <a:cubicBezTo>
                      <a:pt x="7302" y="5398"/>
                      <a:pt x="7302" y="5398"/>
                      <a:pt x="7302" y="4763"/>
                    </a:cubicBezTo>
                    <a:lnTo>
                      <a:pt x="11747" y="4763"/>
                    </a:lnTo>
                    <a:cubicBezTo>
                      <a:pt x="11747" y="5398"/>
                      <a:pt x="10477" y="6032"/>
                      <a:pt x="10477" y="6032"/>
                    </a:cubicBezTo>
                    <a:cubicBezTo>
                      <a:pt x="11113" y="6032"/>
                      <a:pt x="13652" y="6032"/>
                      <a:pt x="14288" y="6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55" name="任意多边形: 形状 9954"/>
              <p:cNvSpPr/>
              <p:nvPr>
                <p:custDataLst>
                  <p:tags r:id="rId88"/>
                </p:custDataLst>
              </p:nvPr>
            </p:nvSpPr>
            <p:spPr>
              <a:xfrm>
                <a:off x="8757603" y="2401252"/>
                <a:ext cx="19050" cy="12700"/>
              </a:xfrm>
              <a:custGeom>
                <a:avLst/>
                <a:gdLst>
                  <a:gd name="connsiteX0" fmla="*/ 10478 w 19050"/>
                  <a:gd name="connsiteY0" fmla="*/ 7938 h 12700"/>
                  <a:gd name="connsiteX1" fmla="*/ 7938 w 19050"/>
                  <a:gd name="connsiteY1" fmla="*/ 6668 h 12700"/>
                  <a:gd name="connsiteX2" fmla="*/ 6032 w 19050"/>
                  <a:gd name="connsiteY2" fmla="*/ 7938 h 12700"/>
                  <a:gd name="connsiteX3" fmla="*/ 4763 w 19050"/>
                  <a:gd name="connsiteY3" fmla="*/ 7302 h 12700"/>
                  <a:gd name="connsiteX4" fmla="*/ 11113 w 19050"/>
                  <a:gd name="connsiteY4" fmla="*/ 4763 h 12700"/>
                  <a:gd name="connsiteX5" fmla="*/ 14922 w 19050"/>
                  <a:gd name="connsiteY5" fmla="*/ 6033 h 12700"/>
                  <a:gd name="connsiteX6" fmla="*/ 10478 w 19050"/>
                  <a:gd name="connsiteY6" fmla="*/ 793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" h="12700">
                    <a:moveTo>
                      <a:pt x="10478" y="7938"/>
                    </a:moveTo>
                    <a:cubicBezTo>
                      <a:pt x="9842" y="7938"/>
                      <a:pt x="8572" y="6668"/>
                      <a:pt x="7938" y="6668"/>
                    </a:cubicBezTo>
                    <a:cubicBezTo>
                      <a:pt x="7938" y="7938"/>
                      <a:pt x="7303" y="7938"/>
                      <a:pt x="6032" y="7938"/>
                    </a:cubicBezTo>
                    <a:cubicBezTo>
                      <a:pt x="5397" y="7938"/>
                      <a:pt x="4763" y="7302"/>
                      <a:pt x="4763" y="7302"/>
                    </a:cubicBezTo>
                    <a:cubicBezTo>
                      <a:pt x="4763" y="5398"/>
                      <a:pt x="9842" y="4763"/>
                      <a:pt x="11113" y="4763"/>
                    </a:cubicBezTo>
                    <a:cubicBezTo>
                      <a:pt x="13017" y="4763"/>
                      <a:pt x="14288" y="5398"/>
                      <a:pt x="14922" y="6033"/>
                    </a:cubicBezTo>
                    <a:cubicBezTo>
                      <a:pt x="11747" y="6033"/>
                      <a:pt x="11747" y="7938"/>
                      <a:pt x="10478" y="79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56" name="任意多边形: 形状 9955"/>
              <p:cNvSpPr/>
              <p:nvPr>
                <p:custDataLst>
                  <p:tags r:id="rId89"/>
                </p:custDataLst>
              </p:nvPr>
            </p:nvSpPr>
            <p:spPr>
              <a:xfrm>
                <a:off x="8751888" y="2389823"/>
                <a:ext cx="19050" cy="19050"/>
              </a:xfrm>
              <a:custGeom>
                <a:avLst/>
                <a:gdLst>
                  <a:gd name="connsiteX0" fmla="*/ 16193 w 19050"/>
                  <a:gd name="connsiteY0" fmla="*/ 13652 h 19050"/>
                  <a:gd name="connsiteX1" fmla="*/ 11113 w 19050"/>
                  <a:gd name="connsiteY1" fmla="*/ 14923 h 19050"/>
                  <a:gd name="connsiteX2" fmla="*/ 4763 w 19050"/>
                  <a:gd name="connsiteY2" fmla="*/ 12382 h 19050"/>
                  <a:gd name="connsiteX3" fmla="*/ 6668 w 19050"/>
                  <a:gd name="connsiteY3" fmla="*/ 11113 h 19050"/>
                  <a:gd name="connsiteX4" fmla="*/ 11747 w 19050"/>
                  <a:gd name="connsiteY4" fmla="*/ 11113 h 19050"/>
                  <a:gd name="connsiteX5" fmla="*/ 9843 w 19050"/>
                  <a:gd name="connsiteY5" fmla="*/ 11113 h 19050"/>
                  <a:gd name="connsiteX6" fmla="*/ 9843 w 19050"/>
                  <a:gd name="connsiteY6" fmla="*/ 9207 h 19050"/>
                  <a:gd name="connsiteX7" fmla="*/ 17463 w 19050"/>
                  <a:gd name="connsiteY7" fmla="*/ 6667 h 19050"/>
                  <a:gd name="connsiteX8" fmla="*/ 19368 w 19050"/>
                  <a:gd name="connsiteY8" fmla="*/ 4763 h 19050"/>
                  <a:gd name="connsiteX9" fmla="*/ 20003 w 19050"/>
                  <a:gd name="connsiteY9" fmla="*/ 6032 h 19050"/>
                  <a:gd name="connsiteX10" fmla="*/ 18732 w 19050"/>
                  <a:gd name="connsiteY10" fmla="*/ 7938 h 19050"/>
                  <a:gd name="connsiteX11" fmla="*/ 13018 w 19050"/>
                  <a:gd name="connsiteY11" fmla="*/ 11113 h 19050"/>
                  <a:gd name="connsiteX12" fmla="*/ 20003 w 19050"/>
                  <a:gd name="connsiteY12" fmla="*/ 13017 h 19050"/>
                  <a:gd name="connsiteX13" fmla="*/ 16193 w 19050"/>
                  <a:gd name="connsiteY13" fmla="*/ 13652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50" h="19050">
                    <a:moveTo>
                      <a:pt x="16193" y="13652"/>
                    </a:moveTo>
                    <a:cubicBezTo>
                      <a:pt x="14922" y="13652"/>
                      <a:pt x="12382" y="14923"/>
                      <a:pt x="11113" y="14923"/>
                    </a:cubicBezTo>
                    <a:cubicBezTo>
                      <a:pt x="10478" y="14923"/>
                      <a:pt x="4763" y="12382"/>
                      <a:pt x="4763" y="12382"/>
                    </a:cubicBezTo>
                    <a:cubicBezTo>
                      <a:pt x="5397" y="11748"/>
                      <a:pt x="6032" y="11748"/>
                      <a:pt x="6668" y="11113"/>
                    </a:cubicBezTo>
                    <a:lnTo>
                      <a:pt x="11747" y="11113"/>
                    </a:lnTo>
                    <a:cubicBezTo>
                      <a:pt x="10478" y="10477"/>
                      <a:pt x="11113" y="9842"/>
                      <a:pt x="9843" y="11113"/>
                    </a:cubicBezTo>
                    <a:lnTo>
                      <a:pt x="9843" y="9207"/>
                    </a:lnTo>
                    <a:cubicBezTo>
                      <a:pt x="13653" y="9207"/>
                      <a:pt x="13653" y="6667"/>
                      <a:pt x="17463" y="6667"/>
                    </a:cubicBezTo>
                    <a:cubicBezTo>
                      <a:pt x="17463" y="5398"/>
                      <a:pt x="18732" y="4763"/>
                      <a:pt x="19368" y="4763"/>
                    </a:cubicBezTo>
                    <a:cubicBezTo>
                      <a:pt x="19368" y="4763"/>
                      <a:pt x="20003" y="6032"/>
                      <a:pt x="20003" y="6032"/>
                    </a:cubicBezTo>
                    <a:cubicBezTo>
                      <a:pt x="19368" y="6667"/>
                      <a:pt x="18732" y="7302"/>
                      <a:pt x="18732" y="7938"/>
                    </a:cubicBezTo>
                    <a:cubicBezTo>
                      <a:pt x="16828" y="9207"/>
                      <a:pt x="14288" y="9842"/>
                      <a:pt x="13018" y="11113"/>
                    </a:cubicBezTo>
                    <a:cubicBezTo>
                      <a:pt x="16828" y="11748"/>
                      <a:pt x="17463" y="11748"/>
                      <a:pt x="20003" y="13017"/>
                    </a:cubicBezTo>
                    <a:cubicBezTo>
                      <a:pt x="18732" y="13652"/>
                      <a:pt x="17463" y="13652"/>
                      <a:pt x="16193" y="1365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57" name="任意多边形: 形状 9956"/>
              <p:cNvSpPr/>
              <p:nvPr>
                <p:custDataLst>
                  <p:tags r:id="rId90"/>
                </p:custDataLst>
              </p:nvPr>
            </p:nvSpPr>
            <p:spPr>
              <a:xfrm>
                <a:off x="8595043" y="2403792"/>
                <a:ext cx="57150" cy="38100"/>
              </a:xfrm>
              <a:custGeom>
                <a:avLst/>
                <a:gdLst>
                  <a:gd name="connsiteX0" fmla="*/ 47307 w 57150"/>
                  <a:gd name="connsiteY0" fmla="*/ 28258 h 38100"/>
                  <a:gd name="connsiteX1" fmla="*/ 47307 w 57150"/>
                  <a:gd name="connsiteY1" fmla="*/ 25718 h 38100"/>
                  <a:gd name="connsiteX2" fmla="*/ 41592 w 57150"/>
                  <a:gd name="connsiteY2" fmla="*/ 25718 h 38100"/>
                  <a:gd name="connsiteX3" fmla="*/ 43497 w 57150"/>
                  <a:gd name="connsiteY3" fmla="*/ 21908 h 38100"/>
                  <a:gd name="connsiteX4" fmla="*/ 40957 w 57150"/>
                  <a:gd name="connsiteY4" fmla="*/ 18098 h 38100"/>
                  <a:gd name="connsiteX5" fmla="*/ 42863 w 57150"/>
                  <a:gd name="connsiteY5" fmla="*/ 18098 h 38100"/>
                  <a:gd name="connsiteX6" fmla="*/ 39688 w 57150"/>
                  <a:gd name="connsiteY6" fmla="*/ 16193 h 38100"/>
                  <a:gd name="connsiteX7" fmla="*/ 32702 w 57150"/>
                  <a:gd name="connsiteY7" fmla="*/ 25083 h 38100"/>
                  <a:gd name="connsiteX8" fmla="*/ 30797 w 57150"/>
                  <a:gd name="connsiteY8" fmla="*/ 26353 h 38100"/>
                  <a:gd name="connsiteX9" fmla="*/ 26988 w 57150"/>
                  <a:gd name="connsiteY9" fmla="*/ 33338 h 38100"/>
                  <a:gd name="connsiteX10" fmla="*/ 17463 w 57150"/>
                  <a:gd name="connsiteY10" fmla="*/ 25718 h 38100"/>
                  <a:gd name="connsiteX11" fmla="*/ 21907 w 57150"/>
                  <a:gd name="connsiteY11" fmla="*/ 25718 h 38100"/>
                  <a:gd name="connsiteX12" fmla="*/ 26352 w 57150"/>
                  <a:gd name="connsiteY12" fmla="*/ 24448 h 38100"/>
                  <a:gd name="connsiteX13" fmla="*/ 20638 w 57150"/>
                  <a:gd name="connsiteY13" fmla="*/ 23813 h 38100"/>
                  <a:gd name="connsiteX14" fmla="*/ 15557 w 57150"/>
                  <a:gd name="connsiteY14" fmla="*/ 21908 h 38100"/>
                  <a:gd name="connsiteX15" fmla="*/ 19367 w 57150"/>
                  <a:gd name="connsiteY15" fmla="*/ 20638 h 38100"/>
                  <a:gd name="connsiteX16" fmla="*/ 25717 w 57150"/>
                  <a:gd name="connsiteY16" fmla="*/ 17463 h 38100"/>
                  <a:gd name="connsiteX17" fmla="*/ 22542 w 57150"/>
                  <a:gd name="connsiteY17" fmla="*/ 17463 h 38100"/>
                  <a:gd name="connsiteX18" fmla="*/ 20638 w 57150"/>
                  <a:gd name="connsiteY18" fmla="*/ 16193 h 38100"/>
                  <a:gd name="connsiteX19" fmla="*/ 19367 w 57150"/>
                  <a:gd name="connsiteY19" fmla="*/ 16193 h 38100"/>
                  <a:gd name="connsiteX20" fmla="*/ 15557 w 57150"/>
                  <a:gd name="connsiteY20" fmla="*/ 19368 h 38100"/>
                  <a:gd name="connsiteX21" fmla="*/ 11747 w 57150"/>
                  <a:gd name="connsiteY21" fmla="*/ 17463 h 38100"/>
                  <a:gd name="connsiteX22" fmla="*/ 13017 w 57150"/>
                  <a:gd name="connsiteY22" fmla="*/ 17463 h 38100"/>
                  <a:gd name="connsiteX23" fmla="*/ 9207 w 57150"/>
                  <a:gd name="connsiteY23" fmla="*/ 13018 h 38100"/>
                  <a:gd name="connsiteX24" fmla="*/ 7938 w 57150"/>
                  <a:gd name="connsiteY24" fmla="*/ 12383 h 38100"/>
                  <a:gd name="connsiteX25" fmla="*/ 4763 w 57150"/>
                  <a:gd name="connsiteY25" fmla="*/ 9208 h 38100"/>
                  <a:gd name="connsiteX26" fmla="*/ 9207 w 57150"/>
                  <a:gd name="connsiteY26" fmla="*/ 6033 h 38100"/>
                  <a:gd name="connsiteX27" fmla="*/ 15557 w 57150"/>
                  <a:gd name="connsiteY27" fmla="*/ 6668 h 38100"/>
                  <a:gd name="connsiteX28" fmla="*/ 14288 w 57150"/>
                  <a:gd name="connsiteY28" fmla="*/ 8573 h 38100"/>
                  <a:gd name="connsiteX29" fmla="*/ 17463 w 57150"/>
                  <a:gd name="connsiteY29" fmla="*/ 10478 h 38100"/>
                  <a:gd name="connsiteX30" fmla="*/ 16827 w 57150"/>
                  <a:gd name="connsiteY30" fmla="*/ 8573 h 38100"/>
                  <a:gd name="connsiteX31" fmla="*/ 18732 w 57150"/>
                  <a:gd name="connsiteY31" fmla="*/ 6668 h 38100"/>
                  <a:gd name="connsiteX32" fmla="*/ 24447 w 57150"/>
                  <a:gd name="connsiteY32" fmla="*/ 12383 h 38100"/>
                  <a:gd name="connsiteX33" fmla="*/ 23177 w 57150"/>
                  <a:gd name="connsiteY33" fmla="*/ 6668 h 38100"/>
                  <a:gd name="connsiteX34" fmla="*/ 25717 w 57150"/>
                  <a:gd name="connsiteY34" fmla="*/ 4763 h 38100"/>
                  <a:gd name="connsiteX35" fmla="*/ 30797 w 57150"/>
                  <a:gd name="connsiteY35" fmla="*/ 7303 h 38100"/>
                  <a:gd name="connsiteX36" fmla="*/ 30163 w 57150"/>
                  <a:gd name="connsiteY36" fmla="*/ 9843 h 38100"/>
                  <a:gd name="connsiteX37" fmla="*/ 32702 w 57150"/>
                  <a:gd name="connsiteY37" fmla="*/ 7938 h 38100"/>
                  <a:gd name="connsiteX38" fmla="*/ 33972 w 57150"/>
                  <a:gd name="connsiteY38" fmla="*/ 11113 h 38100"/>
                  <a:gd name="connsiteX39" fmla="*/ 35242 w 57150"/>
                  <a:gd name="connsiteY39" fmla="*/ 11113 h 38100"/>
                  <a:gd name="connsiteX40" fmla="*/ 45402 w 57150"/>
                  <a:gd name="connsiteY40" fmla="*/ 16193 h 38100"/>
                  <a:gd name="connsiteX41" fmla="*/ 44132 w 57150"/>
                  <a:gd name="connsiteY41" fmla="*/ 16193 h 38100"/>
                  <a:gd name="connsiteX42" fmla="*/ 46672 w 57150"/>
                  <a:gd name="connsiteY42" fmla="*/ 16193 h 38100"/>
                  <a:gd name="connsiteX43" fmla="*/ 46672 w 57150"/>
                  <a:gd name="connsiteY43" fmla="*/ 18098 h 38100"/>
                  <a:gd name="connsiteX44" fmla="*/ 50482 w 57150"/>
                  <a:gd name="connsiteY44" fmla="*/ 18098 h 38100"/>
                  <a:gd name="connsiteX45" fmla="*/ 55563 w 57150"/>
                  <a:gd name="connsiteY45" fmla="*/ 22543 h 38100"/>
                  <a:gd name="connsiteX46" fmla="*/ 47307 w 57150"/>
                  <a:gd name="connsiteY46" fmla="*/ 2825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57150" h="38100">
                    <a:moveTo>
                      <a:pt x="47307" y="28258"/>
                    </a:moveTo>
                    <a:cubicBezTo>
                      <a:pt x="47307" y="26988"/>
                      <a:pt x="47307" y="26353"/>
                      <a:pt x="47307" y="25718"/>
                    </a:cubicBezTo>
                    <a:cubicBezTo>
                      <a:pt x="46038" y="25718"/>
                      <a:pt x="42863" y="25718"/>
                      <a:pt x="41592" y="25718"/>
                    </a:cubicBezTo>
                    <a:cubicBezTo>
                      <a:pt x="41592" y="23178"/>
                      <a:pt x="43497" y="23813"/>
                      <a:pt x="43497" y="21908"/>
                    </a:cubicBezTo>
                    <a:cubicBezTo>
                      <a:pt x="42863" y="21908"/>
                      <a:pt x="41592" y="19368"/>
                      <a:pt x="40957" y="18098"/>
                    </a:cubicBezTo>
                    <a:cubicBezTo>
                      <a:pt x="41592" y="18098"/>
                      <a:pt x="42227" y="18098"/>
                      <a:pt x="42863" y="18098"/>
                    </a:cubicBezTo>
                    <a:cubicBezTo>
                      <a:pt x="40957" y="18098"/>
                      <a:pt x="39688" y="16193"/>
                      <a:pt x="39688" y="16193"/>
                    </a:cubicBezTo>
                    <a:cubicBezTo>
                      <a:pt x="35242" y="16193"/>
                      <a:pt x="33972" y="21908"/>
                      <a:pt x="32702" y="25083"/>
                    </a:cubicBezTo>
                    <a:cubicBezTo>
                      <a:pt x="32702" y="25718"/>
                      <a:pt x="31432" y="25718"/>
                      <a:pt x="30797" y="26353"/>
                    </a:cubicBezTo>
                    <a:cubicBezTo>
                      <a:pt x="28892" y="28258"/>
                      <a:pt x="28892" y="31433"/>
                      <a:pt x="26988" y="33338"/>
                    </a:cubicBezTo>
                    <a:cubicBezTo>
                      <a:pt x="23813" y="31433"/>
                      <a:pt x="17463" y="29528"/>
                      <a:pt x="17463" y="25718"/>
                    </a:cubicBezTo>
                    <a:cubicBezTo>
                      <a:pt x="19367" y="25718"/>
                      <a:pt x="21907" y="25718"/>
                      <a:pt x="21907" y="25718"/>
                    </a:cubicBezTo>
                    <a:cubicBezTo>
                      <a:pt x="23177" y="24448"/>
                      <a:pt x="24447" y="25083"/>
                      <a:pt x="26352" y="24448"/>
                    </a:cubicBezTo>
                    <a:cubicBezTo>
                      <a:pt x="25717" y="23813"/>
                      <a:pt x="21272" y="23813"/>
                      <a:pt x="20638" y="23813"/>
                    </a:cubicBezTo>
                    <a:cubicBezTo>
                      <a:pt x="19367" y="23813"/>
                      <a:pt x="15557" y="25083"/>
                      <a:pt x="15557" y="21908"/>
                    </a:cubicBezTo>
                    <a:cubicBezTo>
                      <a:pt x="15557" y="20638"/>
                      <a:pt x="18732" y="20638"/>
                      <a:pt x="19367" y="20638"/>
                    </a:cubicBezTo>
                    <a:cubicBezTo>
                      <a:pt x="21272" y="20003"/>
                      <a:pt x="24447" y="18733"/>
                      <a:pt x="25717" y="17463"/>
                    </a:cubicBezTo>
                    <a:cubicBezTo>
                      <a:pt x="23813" y="17463"/>
                      <a:pt x="23177" y="17463"/>
                      <a:pt x="22542" y="17463"/>
                    </a:cubicBezTo>
                    <a:cubicBezTo>
                      <a:pt x="22542" y="17463"/>
                      <a:pt x="21272" y="16828"/>
                      <a:pt x="20638" y="16193"/>
                    </a:cubicBezTo>
                    <a:cubicBezTo>
                      <a:pt x="20002" y="16193"/>
                      <a:pt x="20002" y="16193"/>
                      <a:pt x="19367" y="16193"/>
                    </a:cubicBezTo>
                    <a:cubicBezTo>
                      <a:pt x="18097" y="16828"/>
                      <a:pt x="18097" y="19368"/>
                      <a:pt x="15557" y="19368"/>
                    </a:cubicBezTo>
                    <a:cubicBezTo>
                      <a:pt x="13652" y="19368"/>
                      <a:pt x="12382" y="18733"/>
                      <a:pt x="11747" y="17463"/>
                    </a:cubicBezTo>
                    <a:cubicBezTo>
                      <a:pt x="12382" y="17463"/>
                      <a:pt x="12382" y="17463"/>
                      <a:pt x="13017" y="17463"/>
                    </a:cubicBezTo>
                    <a:cubicBezTo>
                      <a:pt x="11113" y="16193"/>
                      <a:pt x="9207" y="15558"/>
                      <a:pt x="9207" y="13018"/>
                    </a:cubicBezTo>
                    <a:cubicBezTo>
                      <a:pt x="8572" y="13018"/>
                      <a:pt x="8572" y="12383"/>
                      <a:pt x="7938" y="12383"/>
                    </a:cubicBezTo>
                    <a:cubicBezTo>
                      <a:pt x="7302" y="12383"/>
                      <a:pt x="5397" y="10478"/>
                      <a:pt x="4763" y="9208"/>
                    </a:cubicBezTo>
                    <a:cubicBezTo>
                      <a:pt x="5397" y="8573"/>
                      <a:pt x="7938" y="6033"/>
                      <a:pt x="9207" y="6033"/>
                    </a:cubicBezTo>
                    <a:cubicBezTo>
                      <a:pt x="11113" y="6033"/>
                      <a:pt x="12382" y="6033"/>
                      <a:pt x="15557" y="6668"/>
                    </a:cubicBezTo>
                    <a:cubicBezTo>
                      <a:pt x="14922" y="7303"/>
                      <a:pt x="14288" y="7938"/>
                      <a:pt x="14288" y="8573"/>
                    </a:cubicBezTo>
                    <a:cubicBezTo>
                      <a:pt x="15557" y="9843"/>
                      <a:pt x="16827" y="9843"/>
                      <a:pt x="17463" y="10478"/>
                    </a:cubicBezTo>
                    <a:cubicBezTo>
                      <a:pt x="16827" y="10478"/>
                      <a:pt x="16827" y="9843"/>
                      <a:pt x="16827" y="8573"/>
                    </a:cubicBezTo>
                    <a:cubicBezTo>
                      <a:pt x="16827" y="7303"/>
                      <a:pt x="18097" y="6668"/>
                      <a:pt x="18732" y="6668"/>
                    </a:cubicBezTo>
                    <a:cubicBezTo>
                      <a:pt x="21907" y="6668"/>
                      <a:pt x="21272" y="11113"/>
                      <a:pt x="24447" y="12383"/>
                    </a:cubicBezTo>
                    <a:cubicBezTo>
                      <a:pt x="23813" y="10478"/>
                      <a:pt x="23177" y="9208"/>
                      <a:pt x="23177" y="6668"/>
                    </a:cubicBezTo>
                    <a:cubicBezTo>
                      <a:pt x="23177" y="4763"/>
                      <a:pt x="23813" y="4763"/>
                      <a:pt x="25717" y="4763"/>
                    </a:cubicBezTo>
                    <a:cubicBezTo>
                      <a:pt x="27622" y="4763"/>
                      <a:pt x="30797" y="6033"/>
                      <a:pt x="30797" y="7303"/>
                    </a:cubicBezTo>
                    <a:cubicBezTo>
                      <a:pt x="30797" y="7938"/>
                      <a:pt x="30163" y="9208"/>
                      <a:pt x="30163" y="9843"/>
                    </a:cubicBezTo>
                    <a:cubicBezTo>
                      <a:pt x="31432" y="9208"/>
                      <a:pt x="31432" y="7938"/>
                      <a:pt x="32702" y="7938"/>
                    </a:cubicBezTo>
                    <a:cubicBezTo>
                      <a:pt x="34607" y="7938"/>
                      <a:pt x="34607" y="9843"/>
                      <a:pt x="33972" y="11113"/>
                    </a:cubicBezTo>
                    <a:cubicBezTo>
                      <a:pt x="34607" y="11113"/>
                      <a:pt x="34607" y="11113"/>
                      <a:pt x="35242" y="11113"/>
                    </a:cubicBezTo>
                    <a:cubicBezTo>
                      <a:pt x="37147" y="11113"/>
                      <a:pt x="44132" y="14923"/>
                      <a:pt x="45402" y="16193"/>
                    </a:cubicBezTo>
                    <a:cubicBezTo>
                      <a:pt x="44767" y="16193"/>
                      <a:pt x="44767" y="16193"/>
                      <a:pt x="44132" y="16193"/>
                    </a:cubicBezTo>
                    <a:cubicBezTo>
                      <a:pt x="45402" y="16193"/>
                      <a:pt x="45402" y="16193"/>
                      <a:pt x="46672" y="16193"/>
                    </a:cubicBezTo>
                    <a:cubicBezTo>
                      <a:pt x="46672" y="16828"/>
                      <a:pt x="47307" y="17463"/>
                      <a:pt x="46672" y="18098"/>
                    </a:cubicBezTo>
                    <a:cubicBezTo>
                      <a:pt x="48577" y="18098"/>
                      <a:pt x="49213" y="18098"/>
                      <a:pt x="50482" y="18098"/>
                    </a:cubicBezTo>
                    <a:cubicBezTo>
                      <a:pt x="50482" y="21908"/>
                      <a:pt x="54292" y="21273"/>
                      <a:pt x="55563" y="22543"/>
                    </a:cubicBezTo>
                    <a:cubicBezTo>
                      <a:pt x="51752" y="25083"/>
                      <a:pt x="50482" y="27623"/>
                      <a:pt x="47307" y="282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58" name="任意多边形: 形状 9957"/>
              <p:cNvSpPr/>
              <p:nvPr>
                <p:custDataLst>
                  <p:tags r:id="rId91"/>
                </p:custDataLst>
              </p:nvPr>
            </p:nvSpPr>
            <p:spPr>
              <a:xfrm>
                <a:off x="8622347" y="2399983"/>
                <a:ext cx="38100" cy="19050"/>
              </a:xfrm>
              <a:custGeom>
                <a:avLst/>
                <a:gdLst>
                  <a:gd name="connsiteX0" fmla="*/ 37147 w 38100"/>
                  <a:gd name="connsiteY0" fmla="*/ 10477 h 19050"/>
                  <a:gd name="connsiteX1" fmla="*/ 24447 w 38100"/>
                  <a:gd name="connsiteY1" fmla="*/ 16827 h 19050"/>
                  <a:gd name="connsiteX2" fmla="*/ 20003 w 38100"/>
                  <a:gd name="connsiteY2" fmla="*/ 14288 h 19050"/>
                  <a:gd name="connsiteX3" fmla="*/ 13018 w 38100"/>
                  <a:gd name="connsiteY3" fmla="*/ 14288 h 19050"/>
                  <a:gd name="connsiteX4" fmla="*/ 11113 w 38100"/>
                  <a:gd name="connsiteY4" fmla="*/ 12382 h 19050"/>
                  <a:gd name="connsiteX5" fmla="*/ 13653 w 38100"/>
                  <a:gd name="connsiteY5" fmla="*/ 12382 h 19050"/>
                  <a:gd name="connsiteX6" fmla="*/ 16828 w 38100"/>
                  <a:gd name="connsiteY6" fmla="*/ 11747 h 19050"/>
                  <a:gd name="connsiteX7" fmla="*/ 11113 w 38100"/>
                  <a:gd name="connsiteY7" fmla="*/ 11113 h 19050"/>
                  <a:gd name="connsiteX8" fmla="*/ 6668 w 38100"/>
                  <a:gd name="connsiteY8" fmla="*/ 9842 h 19050"/>
                  <a:gd name="connsiteX9" fmla="*/ 4763 w 38100"/>
                  <a:gd name="connsiteY9" fmla="*/ 6667 h 19050"/>
                  <a:gd name="connsiteX10" fmla="*/ 6668 w 38100"/>
                  <a:gd name="connsiteY10" fmla="*/ 6667 h 19050"/>
                  <a:gd name="connsiteX11" fmla="*/ 9208 w 38100"/>
                  <a:gd name="connsiteY11" fmla="*/ 7302 h 19050"/>
                  <a:gd name="connsiteX12" fmla="*/ 9208 w 38100"/>
                  <a:gd name="connsiteY12" fmla="*/ 6667 h 19050"/>
                  <a:gd name="connsiteX13" fmla="*/ 11113 w 38100"/>
                  <a:gd name="connsiteY13" fmla="*/ 6667 h 19050"/>
                  <a:gd name="connsiteX14" fmla="*/ 10478 w 38100"/>
                  <a:gd name="connsiteY14" fmla="*/ 5397 h 19050"/>
                  <a:gd name="connsiteX15" fmla="*/ 14288 w 38100"/>
                  <a:gd name="connsiteY15" fmla="*/ 5397 h 19050"/>
                  <a:gd name="connsiteX16" fmla="*/ 19368 w 38100"/>
                  <a:gd name="connsiteY16" fmla="*/ 7938 h 19050"/>
                  <a:gd name="connsiteX17" fmla="*/ 22543 w 38100"/>
                  <a:gd name="connsiteY17" fmla="*/ 4763 h 19050"/>
                  <a:gd name="connsiteX18" fmla="*/ 23813 w 38100"/>
                  <a:gd name="connsiteY18" fmla="*/ 4763 h 19050"/>
                  <a:gd name="connsiteX19" fmla="*/ 23813 w 38100"/>
                  <a:gd name="connsiteY19" fmla="*/ 7938 h 19050"/>
                  <a:gd name="connsiteX20" fmla="*/ 27622 w 38100"/>
                  <a:gd name="connsiteY20" fmla="*/ 6667 h 19050"/>
                  <a:gd name="connsiteX21" fmla="*/ 32068 w 38100"/>
                  <a:gd name="connsiteY21" fmla="*/ 6667 h 19050"/>
                  <a:gd name="connsiteX22" fmla="*/ 37147 w 38100"/>
                  <a:gd name="connsiteY22" fmla="*/ 10477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8100" h="19050">
                    <a:moveTo>
                      <a:pt x="37147" y="10477"/>
                    </a:moveTo>
                    <a:cubicBezTo>
                      <a:pt x="33972" y="12382"/>
                      <a:pt x="27622" y="16827"/>
                      <a:pt x="24447" y="16827"/>
                    </a:cubicBezTo>
                    <a:cubicBezTo>
                      <a:pt x="21908" y="16827"/>
                      <a:pt x="20638" y="16192"/>
                      <a:pt x="20003" y="14288"/>
                    </a:cubicBezTo>
                    <a:lnTo>
                      <a:pt x="13018" y="14288"/>
                    </a:lnTo>
                    <a:cubicBezTo>
                      <a:pt x="11747" y="13652"/>
                      <a:pt x="11747" y="13017"/>
                      <a:pt x="11113" y="12382"/>
                    </a:cubicBezTo>
                    <a:cubicBezTo>
                      <a:pt x="11747" y="12382"/>
                      <a:pt x="13653" y="12382"/>
                      <a:pt x="13653" y="12382"/>
                    </a:cubicBezTo>
                    <a:cubicBezTo>
                      <a:pt x="14922" y="11747"/>
                      <a:pt x="16193" y="11747"/>
                      <a:pt x="16828" y="11747"/>
                    </a:cubicBezTo>
                    <a:cubicBezTo>
                      <a:pt x="16193" y="11747"/>
                      <a:pt x="11113" y="11113"/>
                      <a:pt x="11113" y="11113"/>
                    </a:cubicBezTo>
                    <a:cubicBezTo>
                      <a:pt x="9208" y="11113"/>
                      <a:pt x="6668" y="12382"/>
                      <a:pt x="6668" y="9842"/>
                    </a:cubicBezTo>
                    <a:cubicBezTo>
                      <a:pt x="5397" y="9207"/>
                      <a:pt x="4763" y="7938"/>
                      <a:pt x="4763" y="6667"/>
                    </a:cubicBezTo>
                    <a:lnTo>
                      <a:pt x="6668" y="6667"/>
                    </a:lnTo>
                    <a:cubicBezTo>
                      <a:pt x="7303" y="7302"/>
                      <a:pt x="8572" y="7302"/>
                      <a:pt x="9208" y="7302"/>
                    </a:cubicBezTo>
                    <a:lnTo>
                      <a:pt x="9208" y="6667"/>
                    </a:lnTo>
                    <a:lnTo>
                      <a:pt x="11113" y="6667"/>
                    </a:lnTo>
                    <a:lnTo>
                      <a:pt x="10478" y="5397"/>
                    </a:lnTo>
                    <a:lnTo>
                      <a:pt x="14288" y="5397"/>
                    </a:lnTo>
                    <a:cubicBezTo>
                      <a:pt x="14922" y="6032"/>
                      <a:pt x="18733" y="7938"/>
                      <a:pt x="19368" y="7938"/>
                    </a:cubicBezTo>
                    <a:cubicBezTo>
                      <a:pt x="20638" y="7938"/>
                      <a:pt x="21908" y="5397"/>
                      <a:pt x="22543" y="4763"/>
                    </a:cubicBezTo>
                    <a:lnTo>
                      <a:pt x="23813" y="4763"/>
                    </a:lnTo>
                    <a:cubicBezTo>
                      <a:pt x="23813" y="6667"/>
                      <a:pt x="23813" y="7302"/>
                      <a:pt x="23813" y="7938"/>
                    </a:cubicBezTo>
                    <a:cubicBezTo>
                      <a:pt x="25083" y="7938"/>
                      <a:pt x="25718" y="6667"/>
                      <a:pt x="27622" y="6667"/>
                    </a:cubicBezTo>
                    <a:cubicBezTo>
                      <a:pt x="30797" y="6667"/>
                      <a:pt x="30163" y="6667"/>
                      <a:pt x="32068" y="6667"/>
                    </a:cubicBezTo>
                    <a:cubicBezTo>
                      <a:pt x="33972" y="7302"/>
                      <a:pt x="35878" y="9207"/>
                      <a:pt x="37147" y="10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59" name="任意多边形: 形状 9958"/>
              <p:cNvSpPr/>
              <p:nvPr>
                <p:custDataLst>
                  <p:tags r:id="rId92"/>
                </p:custDataLst>
              </p:nvPr>
            </p:nvSpPr>
            <p:spPr>
              <a:xfrm>
                <a:off x="8594919" y="2413952"/>
                <a:ext cx="12700" cy="12700"/>
              </a:xfrm>
              <a:custGeom>
                <a:avLst/>
                <a:gdLst>
                  <a:gd name="connsiteX0" fmla="*/ 5521 w 12700"/>
                  <a:gd name="connsiteY0" fmla="*/ 4763 h 12700"/>
                  <a:gd name="connsiteX1" fmla="*/ 9966 w 12700"/>
                  <a:gd name="connsiteY1" fmla="*/ 10477 h 12700"/>
                  <a:gd name="connsiteX2" fmla="*/ 5521 w 12700"/>
                  <a:gd name="connsiteY2" fmla="*/ 4763 h 12700"/>
                  <a:gd name="connsiteX3" fmla="*/ 5521 w 12700"/>
                  <a:gd name="connsiteY3" fmla="*/ 4763 h 12700"/>
                  <a:gd name="connsiteX4" fmla="*/ 5521 w 12700"/>
                  <a:gd name="connsiteY4" fmla="*/ 476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12700">
                    <a:moveTo>
                      <a:pt x="5521" y="4763"/>
                    </a:moveTo>
                    <a:cubicBezTo>
                      <a:pt x="7426" y="6668"/>
                      <a:pt x="8696" y="7302"/>
                      <a:pt x="9966" y="10477"/>
                    </a:cubicBezTo>
                    <a:cubicBezTo>
                      <a:pt x="7426" y="9208"/>
                      <a:pt x="2981" y="5398"/>
                      <a:pt x="5521" y="4763"/>
                    </a:cubicBezTo>
                    <a:lnTo>
                      <a:pt x="5521" y="4763"/>
                    </a:lnTo>
                    <a:lnTo>
                      <a:pt x="5521" y="4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60" name="任意多边形: 形状 9959"/>
              <p:cNvSpPr/>
              <p:nvPr>
                <p:custDataLst>
                  <p:tags r:id="rId93"/>
                </p:custDataLst>
              </p:nvPr>
            </p:nvSpPr>
            <p:spPr>
              <a:xfrm>
                <a:off x="8522653" y="2561273"/>
                <a:ext cx="25400" cy="25400"/>
              </a:xfrm>
              <a:custGeom>
                <a:avLst/>
                <a:gdLst>
                  <a:gd name="connsiteX0" fmla="*/ 7303 w 25400"/>
                  <a:gd name="connsiteY0" fmla="*/ 10477 h 25400"/>
                  <a:gd name="connsiteX1" fmla="*/ 11113 w 25400"/>
                  <a:gd name="connsiteY1" fmla="*/ 9207 h 25400"/>
                  <a:gd name="connsiteX2" fmla="*/ 10478 w 25400"/>
                  <a:gd name="connsiteY2" fmla="*/ 7302 h 25400"/>
                  <a:gd name="connsiteX3" fmla="*/ 14288 w 25400"/>
                  <a:gd name="connsiteY3" fmla="*/ 4763 h 25400"/>
                  <a:gd name="connsiteX4" fmla="*/ 16192 w 25400"/>
                  <a:gd name="connsiteY4" fmla="*/ 4763 h 25400"/>
                  <a:gd name="connsiteX5" fmla="*/ 20638 w 25400"/>
                  <a:gd name="connsiteY5" fmla="*/ 9842 h 25400"/>
                  <a:gd name="connsiteX6" fmla="*/ 18097 w 25400"/>
                  <a:gd name="connsiteY6" fmla="*/ 11748 h 25400"/>
                  <a:gd name="connsiteX7" fmla="*/ 18097 w 25400"/>
                  <a:gd name="connsiteY7" fmla="*/ 16192 h 25400"/>
                  <a:gd name="connsiteX8" fmla="*/ 18097 w 25400"/>
                  <a:gd name="connsiteY8" fmla="*/ 20002 h 25400"/>
                  <a:gd name="connsiteX9" fmla="*/ 14922 w 25400"/>
                  <a:gd name="connsiteY9" fmla="*/ 20638 h 25400"/>
                  <a:gd name="connsiteX10" fmla="*/ 10478 w 25400"/>
                  <a:gd name="connsiteY10" fmla="*/ 23177 h 25400"/>
                  <a:gd name="connsiteX11" fmla="*/ 7938 w 25400"/>
                  <a:gd name="connsiteY11" fmla="*/ 23813 h 25400"/>
                  <a:gd name="connsiteX12" fmla="*/ 4763 w 25400"/>
                  <a:gd name="connsiteY12" fmla="*/ 20638 h 25400"/>
                  <a:gd name="connsiteX13" fmla="*/ 8572 w 25400"/>
                  <a:gd name="connsiteY13" fmla="*/ 14288 h 25400"/>
                  <a:gd name="connsiteX14" fmla="*/ 6032 w 25400"/>
                  <a:gd name="connsiteY14" fmla="*/ 11748 h 25400"/>
                  <a:gd name="connsiteX15" fmla="*/ 7303 w 25400"/>
                  <a:gd name="connsiteY15" fmla="*/ 10477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400" h="25400">
                    <a:moveTo>
                      <a:pt x="7303" y="10477"/>
                    </a:moveTo>
                    <a:cubicBezTo>
                      <a:pt x="7938" y="10477"/>
                      <a:pt x="10478" y="9842"/>
                      <a:pt x="11113" y="9207"/>
                    </a:cubicBezTo>
                    <a:cubicBezTo>
                      <a:pt x="10478" y="8573"/>
                      <a:pt x="10478" y="7938"/>
                      <a:pt x="10478" y="7302"/>
                    </a:cubicBezTo>
                    <a:cubicBezTo>
                      <a:pt x="10478" y="6667"/>
                      <a:pt x="13017" y="4763"/>
                      <a:pt x="14288" y="4763"/>
                    </a:cubicBezTo>
                    <a:cubicBezTo>
                      <a:pt x="14922" y="4763"/>
                      <a:pt x="15557" y="4763"/>
                      <a:pt x="16192" y="4763"/>
                    </a:cubicBezTo>
                    <a:cubicBezTo>
                      <a:pt x="19367" y="4763"/>
                      <a:pt x="20638" y="7938"/>
                      <a:pt x="20638" y="9842"/>
                    </a:cubicBezTo>
                    <a:cubicBezTo>
                      <a:pt x="20638" y="11113"/>
                      <a:pt x="18097" y="10477"/>
                      <a:pt x="18097" y="11748"/>
                    </a:cubicBezTo>
                    <a:cubicBezTo>
                      <a:pt x="18097" y="12382"/>
                      <a:pt x="18097" y="16192"/>
                      <a:pt x="18097" y="16192"/>
                    </a:cubicBezTo>
                    <a:cubicBezTo>
                      <a:pt x="18097" y="17463"/>
                      <a:pt x="18732" y="18732"/>
                      <a:pt x="18097" y="20002"/>
                    </a:cubicBezTo>
                    <a:cubicBezTo>
                      <a:pt x="17463" y="20638"/>
                      <a:pt x="16192" y="20638"/>
                      <a:pt x="14922" y="20638"/>
                    </a:cubicBezTo>
                    <a:cubicBezTo>
                      <a:pt x="13017" y="20638"/>
                      <a:pt x="11113" y="22542"/>
                      <a:pt x="10478" y="23177"/>
                    </a:cubicBezTo>
                    <a:cubicBezTo>
                      <a:pt x="9842" y="23813"/>
                      <a:pt x="8572" y="23813"/>
                      <a:pt x="7938" y="23813"/>
                    </a:cubicBezTo>
                    <a:cubicBezTo>
                      <a:pt x="6667" y="23813"/>
                      <a:pt x="4763" y="22542"/>
                      <a:pt x="4763" y="20638"/>
                    </a:cubicBezTo>
                    <a:cubicBezTo>
                      <a:pt x="4763" y="17463"/>
                      <a:pt x="7938" y="17463"/>
                      <a:pt x="8572" y="14288"/>
                    </a:cubicBezTo>
                    <a:cubicBezTo>
                      <a:pt x="7303" y="13652"/>
                      <a:pt x="6032" y="13017"/>
                      <a:pt x="6032" y="11748"/>
                    </a:cubicBezTo>
                    <a:cubicBezTo>
                      <a:pt x="5397" y="10477"/>
                      <a:pt x="6667" y="10477"/>
                      <a:pt x="7303" y="10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61" name="任意多边形: 形状 9960"/>
              <p:cNvSpPr/>
              <p:nvPr>
                <p:custDataLst>
                  <p:tags r:id="rId94"/>
                </p:custDataLst>
              </p:nvPr>
            </p:nvSpPr>
            <p:spPr>
              <a:xfrm>
                <a:off x="8532813" y="2546033"/>
                <a:ext cx="12700" cy="6350"/>
              </a:xfrm>
              <a:custGeom>
                <a:avLst/>
                <a:gdLst>
                  <a:gd name="connsiteX0" fmla="*/ 5397 w 12700"/>
                  <a:gd name="connsiteY0" fmla="*/ 7302 h 6350"/>
                  <a:gd name="connsiteX1" fmla="*/ 4763 w 12700"/>
                  <a:gd name="connsiteY1" fmla="*/ 6032 h 6350"/>
                  <a:gd name="connsiteX2" fmla="*/ 7938 w 12700"/>
                  <a:gd name="connsiteY2" fmla="*/ 4763 h 6350"/>
                  <a:gd name="connsiteX3" fmla="*/ 5397 w 12700"/>
                  <a:gd name="connsiteY3" fmla="*/ 7302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6350">
                    <a:moveTo>
                      <a:pt x="5397" y="7302"/>
                    </a:moveTo>
                    <a:cubicBezTo>
                      <a:pt x="4763" y="7302"/>
                      <a:pt x="4763" y="6032"/>
                      <a:pt x="4763" y="6032"/>
                    </a:cubicBezTo>
                    <a:cubicBezTo>
                      <a:pt x="4763" y="5397"/>
                      <a:pt x="6668" y="4763"/>
                      <a:pt x="7938" y="4763"/>
                    </a:cubicBezTo>
                    <a:cubicBezTo>
                      <a:pt x="7938" y="6032"/>
                      <a:pt x="7303" y="7302"/>
                      <a:pt x="5397" y="73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62" name="任意多边形: 形状 9961"/>
              <p:cNvSpPr/>
              <p:nvPr>
                <p:custDataLst>
                  <p:tags r:id="rId95"/>
                </p:custDataLst>
              </p:nvPr>
            </p:nvSpPr>
            <p:spPr>
              <a:xfrm>
                <a:off x="8533447" y="2544763"/>
                <a:ext cx="38100" cy="50800"/>
              </a:xfrm>
              <a:custGeom>
                <a:avLst/>
                <a:gdLst>
                  <a:gd name="connsiteX0" fmla="*/ 31433 w 38100"/>
                  <a:gd name="connsiteY0" fmla="*/ 33973 h 50800"/>
                  <a:gd name="connsiteX1" fmla="*/ 33338 w 38100"/>
                  <a:gd name="connsiteY1" fmla="*/ 33338 h 50800"/>
                  <a:gd name="connsiteX2" fmla="*/ 35878 w 38100"/>
                  <a:gd name="connsiteY2" fmla="*/ 35877 h 50800"/>
                  <a:gd name="connsiteX3" fmla="*/ 32068 w 38100"/>
                  <a:gd name="connsiteY3" fmla="*/ 40958 h 50800"/>
                  <a:gd name="connsiteX4" fmla="*/ 34608 w 38100"/>
                  <a:gd name="connsiteY4" fmla="*/ 41592 h 50800"/>
                  <a:gd name="connsiteX5" fmla="*/ 34608 w 38100"/>
                  <a:gd name="connsiteY5" fmla="*/ 42227 h 50800"/>
                  <a:gd name="connsiteX6" fmla="*/ 30797 w 38100"/>
                  <a:gd name="connsiteY6" fmla="*/ 44133 h 50800"/>
                  <a:gd name="connsiteX7" fmla="*/ 25718 w 38100"/>
                  <a:gd name="connsiteY7" fmla="*/ 44133 h 50800"/>
                  <a:gd name="connsiteX8" fmla="*/ 19368 w 38100"/>
                  <a:gd name="connsiteY8" fmla="*/ 45402 h 50800"/>
                  <a:gd name="connsiteX9" fmla="*/ 16828 w 38100"/>
                  <a:gd name="connsiteY9" fmla="*/ 44767 h 50800"/>
                  <a:gd name="connsiteX10" fmla="*/ 14922 w 38100"/>
                  <a:gd name="connsiteY10" fmla="*/ 46673 h 50800"/>
                  <a:gd name="connsiteX11" fmla="*/ 13018 w 38100"/>
                  <a:gd name="connsiteY11" fmla="*/ 46673 h 50800"/>
                  <a:gd name="connsiteX12" fmla="*/ 11113 w 38100"/>
                  <a:gd name="connsiteY12" fmla="*/ 47942 h 50800"/>
                  <a:gd name="connsiteX13" fmla="*/ 10478 w 38100"/>
                  <a:gd name="connsiteY13" fmla="*/ 47942 h 50800"/>
                  <a:gd name="connsiteX14" fmla="*/ 10478 w 38100"/>
                  <a:gd name="connsiteY14" fmla="*/ 47308 h 50800"/>
                  <a:gd name="connsiteX15" fmla="*/ 14922 w 38100"/>
                  <a:gd name="connsiteY15" fmla="*/ 42863 h 50800"/>
                  <a:gd name="connsiteX16" fmla="*/ 19368 w 38100"/>
                  <a:gd name="connsiteY16" fmla="*/ 40958 h 50800"/>
                  <a:gd name="connsiteX17" fmla="*/ 19368 w 38100"/>
                  <a:gd name="connsiteY17" fmla="*/ 40323 h 50800"/>
                  <a:gd name="connsiteX18" fmla="*/ 16828 w 38100"/>
                  <a:gd name="connsiteY18" fmla="*/ 41592 h 50800"/>
                  <a:gd name="connsiteX19" fmla="*/ 13018 w 38100"/>
                  <a:gd name="connsiteY19" fmla="*/ 40323 h 50800"/>
                  <a:gd name="connsiteX20" fmla="*/ 11747 w 38100"/>
                  <a:gd name="connsiteY20" fmla="*/ 40958 h 50800"/>
                  <a:gd name="connsiteX21" fmla="*/ 11113 w 38100"/>
                  <a:gd name="connsiteY21" fmla="*/ 40323 h 50800"/>
                  <a:gd name="connsiteX22" fmla="*/ 14922 w 38100"/>
                  <a:gd name="connsiteY22" fmla="*/ 36513 h 50800"/>
                  <a:gd name="connsiteX23" fmla="*/ 13653 w 38100"/>
                  <a:gd name="connsiteY23" fmla="*/ 32702 h 50800"/>
                  <a:gd name="connsiteX24" fmla="*/ 19368 w 38100"/>
                  <a:gd name="connsiteY24" fmla="*/ 30163 h 50800"/>
                  <a:gd name="connsiteX25" fmla="*/ 19368 w 38100"/>
                  <a:gd name="connsiteY25" fmla="*/ 28258 h 50800"/>
                  <a:gd name="connsiteX26" fmla="*/ 16193 w 38100"/>
                  <a:gd name="connsiteY26" fmla="*/ 26988 h 50800"/>
                  <a:gd name="connsiteX27" fmla="*/ 16828 w 38100"/>
                  <a:gd name="connsiteY27" fmla="*/ 25083 h 50800"/>
                  <a:gd name="connsiteX28" fmla="*/ 15558 w 38100"/>
                  <a:gd name="connsiteY28" fmla="*/ 25083 h 50800"/>
                  <a:gd name="connsiteX29" fmla="*/ 12383 w 38100"/>
                  <a:gd name="connsiteY29" fmla="*/ 25717 h 50800"/>
                  <a:gd name="connsiteX30" fmla="*/ 10478 w 38100"/>
                  <a:gd name="connsiteY30" fmla="*/ 24448 h 50800"/>
                  <a:gd name="connsiteX31" fmla="*/ 11747 w 38100"/>
                  <a:gd name="connsiteY31" fmla="*/ 21908 h 50800"/>
                  <a:gd name="connsiteX32" fmla="*/ 11747 w 38100"/>
                  <a:gd name="connsiteY32" fmla="*/ 19367 h 50800"/>
                  <a:gd name="connsiteX33" fmla="*/ 9843 w 38100"/>
                  <a:gd name="connsiteY33" fmla="*/ 18733 h 50800"/>
                  <a:gd name="connsiteX34" fmla="*/ 9843 w 38100"/>
                  <a:gd name="connsiteY34" fmla="*/ 20638 h 50800"/>
                  <a:gd name="connsiteX35" fmla="*/ 8572 w 38100"/>
                  <a:gd name="connsiteY35" fmla="*/ 20638 h 50800"/>
                  <a:gd name="connsiteX36" fmla="*/ 8572 w 38100"/>
                  <a:gd name="connsiteY36" fmla="*/ 18733 h 50800"/>
                  <a:gd name="connsiteX37" fmla="*/ 9208 w 38100"/>
                  <a:gd name="connsiteY37" fmla="*/ 18098 h 50800"/>
                  <a:gd name="connsiteX38" fmla="*/ 9208 w 38100"/>
                  <a:gd name="connsiteY38" fmla="*/ 16827 h 50800"/>
                  <a:gd name="connsiteX39" fmla="*/ 7303 w 38100"/>
                  <a:gd name="connsiteY39" fmla="*/ 15558 h 50800"/>
                  <a:gd name="connsiteX40" fmla="*/ 7938 w 38100"/>
                  <a:gd name="connsiteY40" fmla="*/ 13652 h 50800"/>
                  <a:gd name="connsiteX41" fmla="*/ 7938 w 38100"/>
                  <a:gd name="connsiteY41" fmla="*/ 12383 h 50800"/>
                  <a:gd name="connsiteX42" fmla="*/ 4763 w 38100"/>
                  <a:gd name="connsiteY42" fmla="*/ 9842 h 50800"/>
                  <a:gd name="connsiteX43" fmla="*/ 6668 w 38100"/>
                  <a:gd name="connsiteY43" fmla="*/ 9842 h 50800"/>
                  <a:gd name="connsiteX44" fmla="*/ 7303 w 38100"/>
                  <a:gd name="connsiteY44" fmla="*/ 11113 h 50800"/>
                  <a:gd name="connsiteX45" fmla="*/ 7938 w 38100"/>
                  <a:gd name="connsiteY45" fmla="*/ 10477 h 50800"/>
                  <a:gd name="connsiteX46" fmla="*/ 7303 w 38100"/>
                  <a:gd name="connsiteY46" fmla="*/ 9842 h 50800"/>
                  <a:gd name="connsiteX47" fmla="*/ 9208 w 38100"/>
                  <a:gd name="connsiteY47" fmla="*/ 8573 h 50800"/>
                  <a:gd name="connsiteX48" fmla="*/ 9843 w 38100"/>
                  <a:gd name="connsiteY48" fmla="*/ 6667 h 50800"/>
                  <a:gd name="connsiteX49" fmla="*/ 11747 w 38100"/>
                  <a:gd name="connsiteY49" fmla="*/ 4763 h 50800"/>
                  <a:gd name="connsiteX50" fmla="*/ 15558 w 38100"/>
                  <a:gd name="connsiteY50" fmla="*/ 4763 h 50800"/>
                  <a:gd name="connsiteX51" fmla="*/ 16828 w 38100"/>
                  <a:gd name="connsiteY51" fmla="*/ 6033 h 50800"/>
                  <a:gd name="connsiteX52" fmla="*/ 13653 w 38100"/>
                  <a:gd name="connsiteY52" fmla="*/ 9208 h 50800"/>
                  <a:gd name="connsiteX53" fmla="*/ 14288 w 38100"/>
                  <a:gd name="connsiteY53" fmla="*/ 10477 h 50800"/>
                  <a:gd name="connsiteX54" fmla="*/ 21908 w 38100"/>
                  <a:gd name="connsiteY54" fmla="*/ 10477 h 50800"/>
                  <a:gd name="connsiteX55" fmla="*/ 18733 w 38100"/>
                  <a:gd name="connsiteY55" fmla="*/ 18098 h 50800"/>
                  <a:gd name="connsiteX56" fmla="*/ 17463 w 38100"/>
                  <a:gd name="connsiteY56" fmla="*/ 19367 h 50800"/>
                  <a:gd name="connsiteX57" fmla="*/ 20638 w 38100"/>
                  <a:gd name="connsiteY57" fmla="*/ 19367 h 50800"/>
                  <a:gd name="connsiteX58" fmla="*/ 24447 w 38100"/>
                  <a:gd name="connsiteY58" fmla="*/ 24448 h 50800"/>
                  <a:gd name="connsiteX59" fmla="*/ 29528 w 38100"/>
                  <a:gd name="connsiteY59" fmla="*/ 30163 h 50800"/>
                  <a:gd name="connsiteX60" fmla="*/ 30797 w 38100"/>
                  <a:gd name="connsiteY60" fmla="*/ 32702 h 50800"/>
                  <a:gd name="connsiteX61" fmla="*/ 30163 w 38100"/>
                  <a:gd name="connsiteY61" fmla="*/ 33338 h 50800"/>
                  <a:gd name="connsiteX62" fmla="*/ 30163 w 38100"/>
                  <a:gd name="connsiteY62" fmla="*/ 33973 h 50800"/>
                  <a:gd name="connsiteX63" fmla="*/ 31433 w 38100"/>
                  <a:gd name="connsiteY63" fmla="*/ 33973 h 50800"/>
                  <a:gd name="connsiteX64" fmla="*/ 31433 w 38100"/>
                  <a:gd name="connsiteY64" fmla="*/ 33973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38100" h="50800">
                    <a:moveTo>
                      <a:pt x="31433" y="33973"/>
                    </a:moveTo>
                    <a:cubicBezTo>
                      <a:pt x="32068" y="33338"/>
                      <a:pt x="32068" y="33338"/>
                      <a:pt x="33338" y="33338"/>
                    </a:cubicBezTo>
                    <a:cubicBezTo>
                      <a:pt x="34608" y="33338"/>
                      <a:pt x="35878" y="34608"/>
                      <a:pt x="35878" y="35877"/>
                    </a:cubicBezTo>
                    <a:cubicBezTo>
                      <a:pt x="35878" y="38417"/>
                      <a:pt x="32703" y="39052"/>
                      <a:pt x="32068" y="40958"/>
                    </a:cubicBezTo>
                    <a:cubicBezTo>
                      <a:pt x="33338" y="41592"/>
                      <a:pt x="33972" y="41592"/>
                      <a:pt x="34608" y="41592"/>
                    </a:cubicBezTo>
                    <a:lnTo>
                      <a:pt x="34608" y="42227"/>
                    </a:lnTo>
                    <a:cubicBezTo>
                      <a:pt x="33338" y="43498"/>
                      <a:pt x="32703" y="44133"/>
                      <a:pt x="30797" y="44133"/>
                    </a:cubicBezTo>
                    <a:cubicBezTo>
                      <a:pt x="29528" y="44133"/>
                      <a:pt x="26353" y="44133"/>
                      <a:pt x="25718" y="44133"/>
                    </a:cubicBezTo>
                    <a:cubicBezTo>
                      <a:pt x="24447" y="44133"/>
                      <a:pt x="21272" y="45402"/>
                      <a:pt x="19368" y="45402"/>
                    </a:cubicBezTo>
                    <a:cubicBezTo>
                      <a:pt x="18733" y="45402"/>
                      <a:pt x="18097" y="44767"/>
                      <a:pt x="16828" y="44767"/>
                    </a:cubicBezTo>
                    <a:cubicBezTo>
                      <a:pt x="15558" y="44767"/>
                      <a:pt x="14922" y="46038"/>
                      <a:pt x="14922" y="46673"/>
                    </a:cubicBezTo>
                    <a:lnTo>
                      <a:pt x="13018" y="46673"/>
                    </a:lnTo>
                    <a:cubicBezTo>
                      <a:pt x="12383" y="46673"/>
                      <a:pt x="11747" y="47308"/>
                      <a:pt x="11113" y="47942"/>
                    </a:cubicBezTo>
                    <a:lnTo>
                      <a:pt x="10478" y="47942"/>
                    </a:lnTo>
                    <a:lnTo>
                      <a:pt x="10478" y="47308"/>
                    </a:lnTo>
                    <a:cubicBezTo>
                      <a:pt x="10478" y="46673"/>
                      <a:pt x="14288" y="42863"/>
                      <a:pt x="14922" y="42863"/>
                    </a:cubicBezTo>
                    <a:cubicBezTo>
                      <a:pt x="16828" y="42227"/>
                      <a:pt x="19368" y="42863"/>
                      <a:pt x="19368" y="40958"/>
                    </a:cubicBezTo>
                    <a:cubicBezTo>
                      <a:pt x="19368" y="40958"/>
                      <a:pt x="19368" y="40323"/>
                      <a:pt x="19368" y="40323"/>
                    </a:cubicBezTo>
                    <a:cubicBezTo>
                      <a:pt x="18733" y="40958"/>
                      <a:pt x="18097" y="41592"/>
                      <a:pt x="16828" y="41592"/>
                    </a:cubicBezTo>
                    <a:cubicBezTo>
                      <a:pt x="14922" y="41592"/>
                      <a:pt x="14922" y="40323"/>
                      <a:pt x="13018" y="40323"/>
                    </a:cubicBezTo>
                    <a:cubicBezTo>
                      <a:pt x="12383" y="40323"/>
                      <a:pt x="12383" y="40958"/>
                      <a:pt x="11747" y="40958"/>
                    </a:cubicBezTo>
                    <a:cubicBezTo>
                      <a:pt x="11747" y="40958"/>
                      <a:pt x="11113" y="40323"/>
                      <a:pt x="11113" y="40323"/>
                    </a:cubicBezTo>
                    <a:cubicBezTo>
                      <a:pt x="11113" y="38417"/>
                      <a:pt x="14922" y="38417"/>
                      <a:pt x="14922" y="36513"/>
                    </a:cubicBezTo>
                    <a:cubicBezTo>
                      <a:pt x="14922" y="34608"/>
                      <a:pt x="13653" y="33973"/>
                      <a:pt x="13653" y="32702"/>
                    </a:cubicBezTo>
                    <a:cubicBezTo>
                      <a:pt x="16193" y="32702"/>
                      <a:pt x="18733" y="31433"/>
                      <a:pt x="19368" y="30163"/>
                    </a:cubicBezTo>
                    <a:lnTo>
                      <a:pt x="19368" y="28258"/>
                    </a:lnTo>
                    <a:cubicBezTo>
                      <a:pt x="18097" y="28258"/>
                      <a:pt x="16193" y="28258"/>
                      <a:pt x="16193" y="26988"/>
                    </a:cubicBezTo>
                    <a:cubicBezTo>
                      <a:pt x="16193" y="25717"/>
                      <a:pt x="16828" y="25717"/>
                      <a:pt x="16828" y="25083"/>
                    </a:cubicBezTo>
                    <a:cubicBezTo>
                      <a:pt x="16193" y="25083"/>
                      <a:pt x="16193" y="25083"/>
                      <a:pt x="15558" y="25083"/>
                    </a:cubicBezTo>
                    <a:cubicBezTo>
                      <a:pt x="14288" y="25083"/>
                      <a:pt x="13653" y="25717"/>
                      <a:pt x="12383" y="25717"/>
                    </a:cubicBezTo>
                    <a:cubicBezTo>
                      <a:pt x="11113" y="25717"/>
                      <a:pt x="10478" y="25717"/>
                      <a:pt x="10478" y="24448"/>
                    </a:cubicBezTo>
                    <a:cubicBezTo>
                      <a:pt x="10478" y="23177"/>
                      <a:pt x="11747" y="22542"/>
                      <a:pt x="11747" y="21908"/>
                    </a:cubicBezTo>
                    <a:cubicBezTo>
                      <a:pt x="11747" y="20638"/>
                      <a:pt x="11113" y="20638"/>
                      <a:pt x="11747" y="19367"/>
                    </a:cubicBezTo>
                    <a:cubicBezTo>
                      <a:pt x="10478" y="19367"/>
                      <a:pt x="9843" y="18733"/>
                      <a:pt x="9843" y="18733"/>
                    </a:cubicBezTo>
                    <a:cubicBezTo>
                      <a:pt x="9208" y="20002"/>
                      <a:pt x="9843" y="20002"/>
                      <a:pt x="9843" y="20638"/>
                    </a:cubicBezTo>
                    <a:lnTo>
                      <a:pt x="8572" y="20638"/>
                    </a:lnTo>
                    <a:cubicBezTo>
                      <a:pt x="8572" y="19367"/>
                      <a:pt x="8572" y="19367"/>
                      <a:pt x="8572" y="18733"/>
                    </a:cubicBezTo>
                    <a:cubicBezTo>
                      <a:pt x="8572" y="18098"/>
                      <a:pt x="8572" y="18098"/>
                      <a:pt x="9208" y="18098"/>
                    </a:cubicBezTo>
                    <a:lnTo>
                      <a:pt x="9208" y="16827"/>
                    </a:lnTo>
                    <a:cubicBezTo>
                      <a:pt x="8572" y="16827"/>
                      <a:pt x="7303" y="16192"/>
                      <a:pt x="7303" y="15558"/>
                    </a:cubicBezTo>
                    <a:cubicBezTo>
                      <a:pt x="7303" y="14923"/>
                      <a:pt x="7938" y="14288"/>
                      <a:pt x="7938" y="13652"/>
                    </a:cubicBezTo>
                    <a:lnTo>
                      <a:pt x="7938" y="12383"/>
                    </a:lnTo>
                    <a:cubicBezTo>
                      <a:pt x="6033" y="11748"/>
                      <a:pt x="4763" y="11748"/>
                      <a:pt x="4763" y="9842"/>
                    </a:cubicBezTo>
                    <a:lnTo>
                      <a:pt x="6668" y="9842"/>
                    </a:lnTo>
                    <a:cubicBezTo>
                      <a:pt x="6668" y="10477"/>
                      <a:pt x="7303" y="11113"/>
                      <a:pt x="7303" y="11113"/>
                    </a:cubicBezTo>
                    <a:cubicBezTo>
                      <a:pt x="7303" y="11113"/>
                      <a:pt x="7938" y="10477"/>
                      <a:pt x="7938" y="10477"/>
                    </a:cubicBezTo>
                    <a:cubicBezTo>
                      <a:pt x="7938" y="10477"/>
                      <a:pt x="7303" y="9842"/>
                      <a:pt x="7303" y="9842"/>
                    </a:cubicBezTo>
                    <a:cubicBezTo>
                      <a:pt x="7303" y="8573"/>
                      <a:pt x="7938" y="8573"/>
                      <a:pt x="9208" y="8573"/>
                    </a:cubicBezTo>
                    <a:cubicBezTo>
                      <a:pt x="9208" y="7302"/>
                      <a:pt x="9843" y="7302"/>
                      <a:pt x="9843" y="6667"/>
                    </a:cubicBezTo>
                    <a:cubicBezTo>
                      <a:pt x="9843" y="6033"/>
                      <a:pt x="11113" y="4763"/>
                      <a:pt x="11747" y="4763"/>
                    </a:cubicBezTo>
                    <a:cubicBezTo>
                      <a:pt x="13018" y="4763"/>
                      <a:pt x="14288" y="4763"/>
                      <a:pt x="15558" y="4763"/>
                    </a:cubicBezTo>
                    <a:cubicBezTo>
                      <a:pt x="16193" y="4763"/>
                      <a:pt x="16828" y="5398"/>
                      <a:pt x="16828" y="6033"/>
                    </a:cubicBezTo>
                    <a:cubicBezTo>
                      <a:pt x="16828" y="7938"/>
                      <a:pt x="14288" y="7302"/>
                      <a:pt x="13653" y="9208"/>
                    </a:cubicBezTo>
                    <a:cubicBezTo>
                      <a:pt x="13653" y="9842"/>
                      <a:pt x="13653" y="9842"/>
                      <a:pt x="14288" y="10477"/>
                    </a:cubicBezTo>
                    <a:lnTo>
                      <a:pt x="21908" y="10477"/>
                    </a:lnTo>
                    <a:cubicBezTo>
                      <a:pt x="22543" y="14288"/>
                      <a:pt x="18733" y="15558"/>
                      <a:pt x="18733" y="18098"/>
                    </a:cubicBezTo>
                    <a:cubicBezTo>
                      <a:pt x="18097" y="18098"/>
                      <a:pt x="18097" y="18733"/>
                      <a:pt x="17463" y="19367"/>
                    </a:cubicBezTo>
                    <a:cubicBezTo>
                      <a:pt x="18733" y="20002"/>
                      <a:pt x="19368" y="19367"/>
                      <a:pt x="20638" y="19367"/>
                    </a:cubicBezTo>
                    <a:cubicBezTo>
                      <a:pt x="23178" y="20002"/>
                      <a:pt x="22543" y="23177"/>
                      <a:pt x="24447" y="24448"/>
                    </a:cubicBezTo>
                    <a:cubicBezTo>
                      <a:pt x="26353" y="26352"/>
                      <a:pt x="29528" y="27623"/>
                      <a:pt x="29528" y="30163"/>
                    </a:cubicBezTo>
                    <a:cubicBezTo>
                      <a:pt x="29528" y="31433"/>
                      <a:pt x="30797" y="32067"/>
                      <a:pt x="30797" y="32702"/>
                    </a:cubicBezTo>
                    <a:cubicBezTo>
                      <a:pt x="30797" y="33338"/>
                      <a:pt x="30797" y="33338"/>
                      <a:pt x="30163" y="33338"/>
                    </a:cubicBezTo>
                    <a:lnTo>
                      <a:pt x="30163" y="33973"/>
                    </a:lnTo>
                    <a:cubicBezTo>
                      <a:pt x="31433" y="33973"/>
                      <a:pt x="32068" y="33338"/>
                      <a:pt x="31433" y="33973"/>
                    </a:cubicBezTo>
                    <a:lnTo>
                      <a:pt x="31433" y="339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63" name="任意多边形: 形状 9962"/>
              <p:cNvSpPr/>
              <p:nvPr>
                <p:custDataLst>
                  <p:tags r:id="rId96"/>
                </p:custDataLst>
              </p:nvPr>
            </p:nvSpPr>
            <p:spPr>
              <a:xfrm>
                <a:off x="8541068" y="2566352"/>
                <a:ext cx="6350" cy="6350"/>
              </a:xfrm>
              <a:custGeom>
                <a:avLst/>
                <a:gdLst>
                  <a:gd name="connsiteX0" fmla="*/ 5397 w 6350"/>
                  <a:gd name="connsiteY0" fmla="*/ 4763 h 6350"/>
                  <a:gd name="connsiteX1" fmla="*/ 4763 w 6350"/>
                  <a:gd name="connsiteY1" fmla="*/ 6033 h 6350"/>
                  <a:gd name="connsiteX2" fmla="*/ 6032 w 6350"/>
                  <a:gd name="connsiteY2" fmla="*/ 6033 h 6350"/>
                  <a:gd name="connsiteX3" fmla="*/ 5397 w 6350"/>
                  <a:gd name="connsiteY3" fmla="*/ 4763 h 6350"/>
                  <a:gd name="connsiteX4" fmla="*/ 5397 w 6350"/>
                  <a:gd name="connsiteY4" fmla="*/ 476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0" h="6350">
                    <a:moveTo>
                      <a:pt x="5397" y="4763"/>
                    </a:moveTo>
                    <a:cubicBezTo>
                      <a:pt x="4763" y="5398"/>
                      <a:pt x="4763" y="5398"/>
                      <a:pt x="4763" y="6033"/>
                    </a:cubicBezTo>
                    <a:cubicBezTo>
                      <a:pt x="5397" y="6033"/>
                      <a:pt x="6032" y="6033"/>
                      <a:pt x="6032" y="6033"/>
                    </a:cubicBezTo>
                    <a:cubicBezTo>
                      <a:pt x="6032" y="6033"/>
                      <a:pt x="6032" y="5398"/>
                      <a:pt x="5397" y="4763"/>
                    </a:cubicBezTo>
                    <a:cubicBezTo>
                      <a:pt x="6032" y="4763"/>
                      <a:pt x="6032" y="4763"/>
                      <a:pt x="5397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64" name="任意多边形: 形状 9963"/>
              <p:cNvSpPr/>
              <p:nvPr>
                <p:custDataLst>
                  <p:tags r:id="rId97"/>
                </p:custDataLst>
              </p:nvPr>
            </p:nvSpPr>
            <p:spPr>
              <a:xfrm>
                <a:off x="8472488" y="2498408"/>
                <a:ext cx="44450" cy="25400"/>
              </a:xfrm>
              <a:custGeom>
                <a:avLst/>
                <a:gdLst>
                  <a:gd name="connsiteX0" fmla="*/ 41593 w 44450"/>
                  <a:gd name="connsiteY0" fmla="*/ 14922 h 25400"/>
                  <a:gd name="connsiteX1" fmla="*/ 35878 w 44450"/>
                  <a:gd name="connsiteY1" fmla="*/ 19367 h 25400"/>
                  <a:gd name="connsiteX2" fmla="*/ 26353 w 44450"/>
                  <a:gd name="connsiteY2" fmla="*/ 22542 h 25400"/>
                  <a:gd name="connsiteX3" fmla="*/ 14922 w 44450"/>
                  <a:gd name="connsiteY3" fmla="*/ 20002 h 25400"/>
                  <a:gd name="connsiteX4" fmla="*/ 9207 w 44450"/>
                  <a:gd name="connsiteY4" fmla="*/ 17463 h 25400"/>
                  <a:gd name="connsiteX5" fmla="*/ 10478 w 44450"/>
                  <a:gd name="connsiteY5" fmla="*/ 16827 h 25400"/>
                  <a:gd name="connsiteX6" fmla="*/ 11113 w 44450"/>
                  <a:gd name="connsiteY6" fmla="*/ 13017 h 25400"/>
                  <a:gd name="connsiteX7" fmla="*/ 5397 w 44450"/>
                  <a:gd name="connsiteY7" fmla="*/ 12382 h 25400"/>
                  <a:gd name="connsiteX8" fmla="*/ 11747 w 44450"/>
                  <a:gd name="connsiteY8" fmla="*/ 11113 h 25400"/>
                  <a:gd name="connsiteX9" fmla="*/ 11113 w 44450"/>
                  <a:gd name="connsiteY9" fmla="*/ 9842 h 25400"/>
                  <a:gd name="connsiteX10" fmla="*/ 4763 w 44450"/>
                  <a:gd name="connsiteY10" fmla="*/ 7302 h 25400"/>
                  <a:gd name="connsiteX11" fmla="*/ 7303 w 44450"/>
                  <a:gd name="connsiteY11" fmla="*/ 7302 h 25400"/>
                  <a:gd name="connsiteX12" fmla="*/ 7303 w 44450"/>
                  <a:gd name="connsiteY12" fmla="*/ 6032 h 25400"/>
                  <a:gd name="connsiteX13" fmla="*/ 9843 w 44450"/>
                  <a:gd name="connsiteY13" fmla="*/ 4763 h 25400"/>
                  <a:gd name="connsiteX14" fmla="*/ 11113 w 44450"/>
                  <a:gd name="connsiteY14" fmla="*/ 4763 h 25400"/>
                  <a:gd name="connsiteX15" fmla="*/ 11747 w 44450"/>
                  <a:gd name="connsiteY15" fmla="*/ 6667 h 25400"/>
                  <a:gd name="connsiteX16" fmla="*/ 13653 w 44450"/>
                  <a:gd name="connsiteY16" fmla="*/ 9207 h 25400"/>
                  <a:gd name="connsiteX17" fmla="*/ 16193 w 44450"/>
                  <a:gd name="connsiteY17" fmla="*/ 8572 h 25400"/>
                  <a:gd name="connsiteX18" fmla="*/ 16193 w 44450"/>
                  <a:gd name="connsiteY18" fmla="*/ 6667 h 25400"/>
                  <a:gd name="connsiteX19" fmla="*/ 18097 w 44450"/>
                  <a:gd name="connsiteY19" fmla="*/ 7938 h 25400"/>
                  <a:gd name="connsiteX20" fmla="*/ 21272 w 44450"/>
                  <a:gd name="connsiteY20" fmla="*/ 7302 h 25400"/>
                  <a:gd name="connsiteX21" fmla="*/ 23178 w 44450"/>
                  <a:gd name="connsiteY21" fmla="*/ 7938 h 25400"/>
                  <a:gd name="connsiteX22" fmla="*/ 23178 w 44450"/>
                  <a:gd name="connsiteY22" fmla="*/ 6667 h 25400"/>
                  <a:gd name="connsiteX23" fmla="*/ 26988 w 44450"/>
                  <a:gd name="connsiteY23" fmla="*/ 7302 h 25400"/>
                  <a:gd name="connsiteX24" fmla="*/ 31432 w 44450"/>
                  <a:gd name="connsiteY24" fmla="*/ 6667 h 25400"/>
                  <a:gd name="connsiteX25" fmla="*/ 32068 w 44450"/>
                  <a:gd name="connsiteY25" fmla="*/ 4763 h 25400"/>
                  <a:gd name="connsiteX26" fmla="*/ 33338 w 44450"/>
                  <a:gd name="connsiteY26" fmla="*/ 4763 h 25400"/>
                  <a:gd name="connsiteX27" fmla="*/ 35878 w 44450"/>
                  <a:gd name="connsiteY27" fmla="*/ 6667 h 25400"/>
                  <a:gd name="connsiteX28" fmla="*/ 39053 w 44450"/>
                  <a:gd name="connsiteY28" fmla="*/ 6032 h 25400"/>
                  <a:gd name="connsiteX29" fmla="*/ 38418 w 44450"/>
                  <a:gd name="connsiteY29" fmla="*/ 7302 h 25400"/>
                  <a:gd name="connsiteX30" fmla="*/ 41593 w 44450"/>
                  <a:gd name="connsiteY30" fmla="*/ 14922 h 25400"/>
                  <a:gd name="connsiteX31" fmla="*/ 41593 w 44450"/>
                  <a:gd name="connsiteY31" fmla="*/ 14922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4450" h="25400">
                    <a:moveTo>
                      <a:pt x="41593" y="14922"/>
                    </a:moveTo>
                    <a:cubicBezTo>
                      <a:pt x="40322" y="16827"/>
                      <a:pt x="37782" y="18732"/>
                      <a:pt x="35878" y="19367"/>
                    </a:cubicBezTo>
                    <a:cubicBezTo>
                      <a:pt x="32703" y="20638"/>
                      <a:pt x="30163" y="22542"/>
                      <a:pt x="26353" y="22542"/>
                    </a:cubicBezTo>
                    <a:cubicBezTo>
                      <a:pt x="21907" y="22542"/>
                      <a:pt x="18097" y="21272"/>
                      <a:pt x="14922" y="20002"/>
                    </a:cubicBezTo>
                    <a:cubicBezTo>
                      <a:pt x="13018" y="19367"/>
                      <a:pt x="12382" y="17463"/>
                      <a:pt x="9207" y="17463"/>
                    </a:cubicBezTo>
                    <a:cubicBezTo>
                      <a:pt x="9843" y="17463"/>
                      <a:pt x="9843" y="16827"/>
                      <a:pt x="10478" y="16827"/>
                    </a:cubicBezTo>
                    <a:cubicBezTo>
                      <a:pt x="10478" y="14922"/>
                      <a:pt x="11113" y="14288"/>
                      <a:pt x="11113" y="13017"/>
                    </a:cubicBezTo>
                    <a:cubicBezTo>
                      <a:pt x="9207" y="12382"/>
                      <a:pt x="6668" y="13652"/>
                      <a:pt x="5397" y="12382"/>
                    </a:cubicBezTo>
                    <a:cubicBezTo>
                      <a:pt x="7303" y="12382"/>
                      <a:pt x="10478" y="11747"/>
                      <a:pt x="11747" y="11113"/>
                    </a:cubicBezTo>
                    <a:cubicBezTo>
                      <a:pt x="11113" y="11113"/>
                      <a:pt x="11113" y="10477"/>
                      <a:pt x="11113" y="9842"/>
                    </a:cubicBezTo>
                    <a:cubicBezTo>
                      <a:pt x="9843" y="9842"/>
                      <a:pt x="4763" y="8572"/>
                      <a:pt x="4763" y="7302"/>
                    </a:cubicBezTo>
                    <a:cubicBezTo>
                      <a:pt x="6032" y="6667"/>
                      <a:pt x="6668" y="7302"/>
                      <a:pt x="7303" y="7302"/>
                    </a:cubicBezTo>
                    <a:cubicBezTo>
                      <a:pt x="7303" y="6667"/>
                      <a:pt x="7303" y="6667"/>
                      <a:pt x="7303" y="6032"/>
                    </a:cubicBezTo>
                    <a:cubicBezTo>
                      <a:pt x="8572" y="6032"/>
                      <a:pt x="8572" y="4763"/>
                      <a:pt x="9843" y="4763"/>
                    </a:cubicBezTo>
                    <a:cubicBezTo>
                      <a:pt x="10478" y="4763"/>
                      <a:pt x="10478" y="4763"/>
                      <a:pt x="11113" y="4763"/>
                    </a:cubicBezTo>
                    <a:cubicBezTo>
                      <a:pt x="11113" y="5397"/>
                      <a:pt x="11747" y="6032"/>
                      <a:pt x="11747" y="6667"/>
                    </a:cubicBezTo>
                    <a:cubicBezTo>
                      <a:pt x="11747" y="7302"/>
                      <a:pt x="13018" y="9207"/>
                      <a:pt x="13653" y="9207"/>
                    </a:cubicBezTo>
                    <a:cubicBezTo>
                      <a:pt x="14288" y="9207"/>
                      <a:pt x="15557" y="8572"/>
                      <a:pt x="16193" y="8572"/>
                    </a:cubicBezTo>
                    <a:cubicBezTo>
                      <a:pt x="16193" y="7938"/>
                      <a:pt x="15557" y="7302"/>
                      <a:pt x="16193" y="6667"/>
                    </a:cubicBezTo>
                    <a:cubicBezTo>
                      <a:pt x="16828" y="7302"/>
                      <a:pt x="16828" y="7938"/>
                      <a:pt x="18097" y="7938"/>
                    </a:cubicBezTo>
                    <a:lnTo>
                      <a:pt x="21272" y="7302"/>
                    </a:lnTo>
                    <a:cubicBezTo>
                      <a:pt x="22543" y="7302"/>
                      <a:pt x="22543" y="7938"/>
                      <a:pt x="23178" y="7938"/>
                    </a:cubicBezTo>
                    <a:cubicBezTo>
                      <a:pt x="23178" y="7302"/>
                      <a:pt x="23178" y="7302"/>
                      <a:pt x="23178" y="6667"/>
                    </a:cubicBezTo>
                    <a:cubicBezTo>
                      <a:pt x="25082" y="6667"/>
                      <a:pt x="26353" y="7302"/>
                      <a:pt x="26988" y="7302"/>
                    </a:cubicBezTo>
                    <a:cubicBezTo>
                      <a:pt x="28893" y="7302"/>
                      <a:pt x="30163" y="6032"/>
                      <a:pt x="31432" y="6667"/>
                    </a:cubicBezTo>
                    <a:cubicBezTo>
                      <a:pt x="31432" y="5397"/>
                      <a:pt x="31432" y="5397"/>
                      <a:pt x="32068" y="4763"/>
                    </a:cubicBezTo>
                    <a:cubicBezTo>
                      <a:pt x="32703" y="4763"/>
                      <a:pt x="32703" y="5397"/>
                      <a:pt x="33338" y="4763"/>
                    </a:cubicBezTo>
                    <a:cubicBezTo>
                      <a:pt x="33338" y="6032"/>
                      <a:pt x="34607" y="6667"/>
                      <a:pt x="35878" y="6667"/>
                    </a:cubicBezTo>
                    <a:cubicBezTo>
                      <a:pt x="37147" y="6667"/>
                      <a:pt x="37782" y="6032"/>
                      <a:pt x="39053" y="6032"/>
                    </a:cubicBezTo>
                    <a:cubicBezTo>
                      <a:pt x="38418" y="6032"/>
                      <a:pt x="38418" y="6667"/>
                      <a:pt x="38418" y="7302"/>
                    </a:cubicBezTo>
                    <a:cubicBezTo>
                      <a:pt x="37147" y="12382"/>
                      <a:pt x="41593" y="11113"/>
                      <a:pt x="41593" y="14922"/>
                    </a:cubicBezTo>
                    <a:lnTo>
                      <a:pt x="41593" y="149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65" name="任意多边形: 形状 9964"/>
              <p:cNvSpPr/>
              <p:nvPr>
                <p:custDataLst>
                  <p:tags r:id="rId98"/>
                </p:custDataLst>
              </p:nvPr>
            </p:nvSpPr>
            <p:spPr>
              <a:xfrm>
                <a:off x="8254047" y="2700338"/>
                <a:ext cx="44450" cy="19050"/>
              </a:xfrm>
              <a:custGeom>
                <a:avLst/>
                <a:gdLst>
                  <a:gd name="connsiteX0" fmla="*/ 42863 w 44450"/>
                  <a:gd name="connsiteY0" fmla="*/ 16192 h 19050"/>
                  <a:gd name="connsiteX1" fmla="*/ 37783 w 44450"/>
                  <a:gd name="connsiteY1" fmla="*/ 17463 h 19050"/>
                  <a:gd name="connsiteX2" fmla="*/ 30163 w 44450"/>
                  <a:gd name="connsiteY2" fmla="*/ 16827 h 19050"/>
                  <a:gd name="connsiteX3" fmla="*/ 30163 w 44450"/>
                  <a:gd name="connsiteY3" fmla="*/ 16192 h 19050"/>
                  <a:gd name="connsiteX4" fmla="*/ 31433 w 44450"/>
                  <a:gd name="connsiteY4" fmla="*/ 14923 h 19050"/>
                  <a:gd name="connsiteX5" fmla="*/ 26988 w 44450"/>
                  <a:gd name="connsiteY5" fmla="*/ 12383 h 19050"/>
                  <a:gd name="connsiteX6" fmla="*/ 25718 w 44450"/>
                  <a:gd name="connsiteY6" fmla="*/ 11113 h 19050"/>
                  <a:gd name="connsiteX7" fmla="*/ 23178 w 44450"/>
                  <a:gd name="connsiteY7" fmla="*/ 11113 h 19050"/>
                  <a:gd name="connsiteX8" fmla="*/ 18733 w 44450"/>
                  <a:gd name="connsiteY8" fmla="*/ 9208 h 19050"/>
                  <a:gd name="connsiteX9" fmla="*/ 14922 w 44450"/>
                  <a:gd name="connsiteY9" fmla="*/ 9208 h 19050"/>
                  <a:gd name="connsiteX10" fmla="*/ 14922 w 44450"/>
                  <a:gd name="connsiteY10" fmla="*/ 7938 h 19050"/>
                  <a:gd name="connsiteX11" fmla="*/ 13018 w 44450"/>
                  <a:gd name="connsiteY11" fmla="*/ 7302 h 19050"/>
                  <a:gd name="connsiteX12" fmla="*/ 6033 w 44450"/>
                  <a:gd name="connsiteY12" fmla="*/ 10477 h 19050"/>
                  <a:gd name="connsiteX13" fmla="*/ 4763 w 44450"/>
                  <a:gd name="connsiteY13" fmla="*/ 10477 h 19050"/>
                  <a:gd name="connsiteX14" fmla="*/ 14922 w 44450"/>
                  <a:gd name="connsiteY14" fmla="*/ 4763 h 19050"/>
                  <a:gd name="connsiteX15" fmla="*/ 26988 w 44450"/>
                  <a:gd name="connsiteY15" fmla="*/ 7938 h 19050"/>
                  <a:gd name="connsiteX16" fmla="*/ 28893 w 44450"/>
                  <a:gd name="connsiteY16" fmla="*/ 9208 h 19050"/>
                  <a:gd name="connsiteX17" fmla="*/ 36513 w 44450"/>
                  <a:gd name="connsiteY17" fmla="*/ 12383 h 19050"/>
                  <a:gd name="connsiteX18" fmla="*/ 36513 w 44450"/>
                  <a:gd name="connsiteY18" fmla="*/ 13017 h 19050"/>
                  <a:gd name="connsiteX19" fmla="*/ 38418 w 44450"/>
                  <a:gd name="connsiteY19" fmla="*/ 13017 h 19050"/>
                  <a:gd name="connsiteX20" fmla="*/ 42863 w 44450"/>
                  <a:gd name="connsiteY20" fmla="*/ 16192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4450" h="19050">
                    <a:moveTo>
                      <a:pt x="42863" y="16192"/>
                    </a:moveTo>
                    <a:cubicBezTo>
                      <a:pt x="42228" y="17463"/>
                      <a:pt x="39688" y="17463"/>
                      <a:pt x="37783" y="17463"/>
                    </a:cubicBezTo>
                    <a:cubicBezTo>
                      <a:pt x="34608" y="17463"/>
                      <a:pt x="32703" y="16827"/>
                      <a:pt x="30163" y="16827"/>
                    </a:cubicBezTo>
                    <a:cubicBezTo>
                      <a:pt x="30163" y="16827"/>
                      <a:pt x="30163" y="16192"/>
                      <a:pt x="30163" y="16192"/>
                    </a:cubicBezTo>
                    <a:cubicBezTo>
                      <a:pt x="30797" y="16192"/>
                      <a:pt x="31433" y="15558"/>
                      <a:pt x="31433" y="14923"/>
                    </a:cubicBezTo>
                    <a:cubicBezTo>
                      <a:pt x="29528" y="14288"/>
                      <a:pt x="27622" y="14288"/>
                      <a:pt x="26988" y="12383"/>
                    </a:cubicBezTo>
                    <a:cubicBezTo>
                      <a:pt x="25718" y="12383"/>
                      <a:pt x="26353" y="11748"/>
                      <a:pt x="25718" y="11113"/>
                    </a:cubicBezTo>
                    <a:cubicBezTo>
                      <a:pt x="24447" y="10477"/>
                      <a:pt x="23813" y="11113"/>
                      <a:pt x="23178" y="11113"/>
                    </a:cubicBezTo>
                    <a:cubicBezTo>
                      <a:pt x="21272" y="11113"/>
                      <a:pt x="20638" y="9208"/>
                      <a:pt x="18733" y="9208"/>
                    </a:cubicBezTo>
                    <a:lnTo>
                      <a:pt x="14922" y="9208"/>
                    </a:lnTo>
                    <a:cubicBezTo>
                      <a:pt x="14288" y="8573"/>
                      <a:pt x="14288" y="7938"/>
                      <a:pt x="14922" y="7938"/>
                    </a:cubicBezTo>
                    <a:cubicBezTo>
                      <a:pt x="14288" y="7302"/>
                      <a:pt x="13653" y="7302"/>
                      <a:pt x="13018" y="7302"/>
                    </a:cubicBezTo>
                    <a:cubicBezTo>
                      <a:pt x="10478" y="7302"/>
                      <a:pt x="7303" y="9208"/>
                      <a:pt x="6033" y="10477"/>
                    </a:cubicBezTo>
                    <a:lnTo>
                      <a:pt x="4763" y="10477"/>
                    </a:lnTo>
                    <a:cubicBezTo>
                      <a:pt x="6668" y="7302"/>
                      <a:pt x="9208" y="4763"/>
                      <a:pt x="14922" y="4763"/>
                    </a:cubicBezTo>
                    <a:cubicBezTo>
                      <a:pt x="20638" y="4763"/>
                      <a:pt x="23178" y="7938"/>
                      <a:pt x="26988" y="7938"/>
                    </a:cubicBezTo>
                    <a:cubicBezTo>
                      <a:pt x="27622" y="7938"/>
                      <a:pt x="28893" y="9208"/>
                      <a:pt x="28893" y="9208"/>
                    </a:cubicBezTo>
                    <a:cubicBezTo>
                      <a:pt x="30797" y="11113"/>
                      <a:pt x="33972" y="12383"/>
                      <a:pt x="36513" y="12383"/>
                    </a:cubicBezTo>
                    <a:cubicBezTo>
                      <a:pt x="36513" y="12383"/>
                      <a:pt x="36513" y="13017"/>
                      <a:pt x="36513" y="13017"/>
                    </a:cubicBezTo>
                    <a:lnTo>
                      <a:pt x="38418" y="13017"/>
                    </a:lnTo>
                    <a:cubicBezTo>
                      <a:pt x="40958" y="14288"/>
                      <a:pt x="41593" y="15558"/>
                      <a:pt x="42863" y="161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66" name="任意多边形: 形状 9965"/>
              <p:cNvSpPr/>
              <p:nvPr>
                <p:custDataLst>
                  <p:tags r:id="rId99"/>
                </p:custDataLst>
              </p:nvPr>
            </p:nvSpPr>
            <p:spPr>
              <a:xfrm>
                <a:off x="8259763" y="2705417"/>
                <a:ext cx="6350" cy="6350"/>
              </a:xfrm>
              <a:custGeom>
                <a:avLst/>
                <a:gdLst>
                  <a:gd name="connsiteX0" fmla="*/ 6668 w 6350"/>
                  <a:gd name="connsiteY0" fmla="*/ 4763 h 6350"/>
                  <a:gd name="connsiteX1" fmla="*/ 6668 w 6350"/>
                  <a:gd name="connsiteY1" fmla="*/ 6668 h 6350"/>
                  <a:gd name="connsiteX2" fmla="*/ 4763 w 6350"/>
                  <a:gd name="connsiteY2" fmla="*/ 6668 h 6350"/>
                  <a:gd name="connsiteX3" fmla="*/ 6032 w 6350"/>
                  <a:gd name="connsiteY3" fmla="*/ 5398 h 6350"/>
                  <a:gd name="connsiteX4" fmla="*/ 6668 w 6350"/>
                  <a:gd name="connsiteY4" fmla="*/ 4763 h 6350"/>
                  <a:gd name="connsiteX5" fmla="*/ 6668 w 6350"/>
                  <a:gd name="connsiteY5" fmla="*/ 4763 h 6350"/>
                  <a:gd name="connsiteX6" fmla="*/ 6668 w 6350"/>
                  <a:gd name="connsiteY6" fmla="*/ 476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50" h="6350">
                    <a:moveTo>
                      <a:pt x="6668" y="4763"/>
                    </a:moveTo>
                    <a:cubicBezTo>
                      <a:pt x="6668" y="5398"/>
                      <a:pt x="6668" y="6033"/>
                      <a:pt x="6668" y="6668"/>
                    </a:cubicBezTo>
                    <a:cubicBezTo>
                      <a:pt x="6668" y="6668"/>
                      <a:pt x="4763" y="6668"/>
                      <a:pt x="4763" y="6668"/>
                    </a:cubicBezTo>
                    <a:cubicBezTo>
                      <a:pt x="4763" y="6033"/>
                      <a:pt x="5397" y="5398"/>
                      <a:pt x="6032" y="5398"/>
                    </a:cubicBezTo>
                    <a:lnTo>
                      <a:pt x="6668" y="4763"/>
                    </a:lnTo>
                    <a:lnTo>
                      <a:pt x="6668" y="4763"/>
                    </a:lnTo>
                    <a:lnTo>
                      <a:pt x="6668" y="4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67" name="任意多边形: 形状 9966"/>
              <p:cNvSpPr/>
              <p:nvPr>
                <p:custDataLst>
                  <p:tags r:id="rId100"/>
                </p:custDataLst>
              </p:nvPr>
            </p:nvSpPr>
            <p:spPr>
              <a:xfrm>
                <a:off x="8278178" y="2718117"/>
                <a:ext cx="12700" cy="6350"/>
              </a:xfrm>
              <a:custGeom>
                <a:avLst/>
                <a:gdLst>
                  <a:gd name="connsiteX0" fmla="*/ 9842 w 12700"/>
                  <a:gd name="connsiteY0" fmla="*/ 5398 h 6350"/>
                  <a:gd name="connsiteX1" fmla="*/ 11113 w 12700"/>
                  <a:gd name="connsiteY1" fmla="*/ 6668 h 6350"/>
                  <a:gd name="connsiteX2" fmla="*/ 6667 w 12700"/>
                  <a:gd name="connsiteY2" fmla="*/ 7303 h 6350"/>
                  <a:gd name="connsiteX3" fmla="*/ 4763 w 12700"/>
                  <a:gd name="connsiteY3" fmla="*/ 5398 h 6350"/>
                  <a:gd name="connsiteX4" fmla="*/ 6032 w 12700"/>
                  <a:gd name="connsiteY4" fmla="*/ 4763 h 6350"/>
                  <a:gd name="connsiteX5" fmla="*/ 9842 w 12700"/>
                  <a:gd name="connsiteY5" fmla="*/ 5398 h 6350"/>
                  <a:gd name="connsiteX6" fmla="*/ 9842 w 12700"/>
                  <a:gd name="connsiteY6" fmla="*/ 5398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00" h="6350">
                    <a:moveTo>
                      <a:pt x="9842" y="5398"/>
                    </a:moveTo>
                    <a:cubicBezTo>
                      <a:pt x="10478" y="5398"/>
                      <a:pt x="11113" y="6033"/>
                      <a:pt x="11113" y="6668"/>
                    </a:cubicBezTo>
                    <a:cubicBezTo>
                      <a:pt x="9842" y="6668"/>
                      <a:pt x="8572" y="7303"/>
                      <a:pt x="6667" y="7303"/>
                    </a:cubicBezTo>
                    <a:cubicBezTo>
                      <a:pt x="5397" y="7303"/>
                      <a:pt x="4763" y="6668"/>
                      <a:pt x="4763" y="5398"/>
                    </a:cubicBezTo>
                    <a:cubicBezTo>
                      <a:pt x="4763" y="4763"/>
                      <a:pt x="5397" y="4763"/>
                      <a:pt x="6032" y="4763"/>
                    </a:cubicBezTo>
                    <a:cubicBezTo>
                      <a:pt x="7938" y="4763"/>
                      <a:pt x="9842" y="5398"/>
                      <a:pt x="9842" y="5398"/>
                    </a:cubicBezTo>
                    <a:lnTo>
                      <a:pt x="9842" y="539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68" name="任意多边形: 形状 9967"/>
              <p:cNvSpPr/>
              <p:nvPr>
                <p:custDataLst>
                  <p:tags r:id="rId101"/>
                </p:custDataLst>
              </p:nvPr>
            </p:nvSpPr>
            <p:spPr>
              <a:xfrm>
                <a:off x="8318182" y="2717483"/>
                <a:ext cx="12700" cy="6350"/>
              </a:xfrm>
              <a:custGeom>
                <a:avLst/>
                <a:gdLst>
                  <a:gd name="connsiteX0" fmla="*/ 9843 w 12700"/>
                  <a:gd name="connsiteY0" fmla="*/ 6032 h 6350"/>
                  <a:gd name="connsiteX1" fmla="*/ 7938 w 12700"/>
                  <a:gd name="connsiteY1" fmla="*/ 6667 h 6350"/>
                  <a:gd name="connsiteX2" fmla="*/ 4763 w 12700"/>
                  <a:gd name="connsiteY2" fmla="*/ 5397 h 6350"/>
                  <a:gd name="connsiteX3" fmla="*/ 6033 w 12700"/>
                  <a:gd name="connsiteY3" fmla="*/ 4763 h 6350"/>
                  <a:gd name="connsiteX4" fmla="*/ 9843 w 12700"/>
                  <a:gd name="connsiteY4" fmla="*/ 6032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6350">
                    <a:moveTo>
                      <a:pt x="9843" y="6032"/>
                    </a:moveTo>
                    <a:cubicBezTo>
                      <a:pt x="9208" y="6667"/>
                      <a:pt x="8573" y="6667"/>
                      <a:pt x="7938" y="6667"/>
                    </a:cubicBezTo>
                    <a:cubicBezTo>
                      <a:pt x="6668" y="6667"/>
                      <a:pt x="4763" y="6667"/>
                      <a:pt x="4763" y="5397"/>
                    </a:cubicBezTo>
                    <a:cubicBezTo>
                      <a:pt x="4763" y="4763"/>
                      <a:pt x="6033" y="4763"/>
                      <a:pt x="6033" y="4763"/>
                    </a:cubicBezTo>
                    <a:cubicBezTo>
                      <a:pt x="6668" y="4763"/>
                      <a:pt x="9843" y="5397"/>
                      <a:pt x="9843" y="6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69" name="任意多边形: 形状 9968"/>
              <p:cNvSpPr/>
              <p:nvPr>
                <p:custDataLst>
                  <p:tags r:id="rId102"/>
                </p:custDataLst>
              </p:nvPr>
            </p:nvSpPr>
            <p:spPr>
              <a:xfrm>
                <a:off x="8292782" y="2713038"/>
                <a:ext cx="25400" cy="12700"/>
              </a:xfrm>
              <a:custGeom>
                <a:avLst/>
                <a:gdLst>
                  <a:gd name="connsiteX0" fmla="*/ 22543 w 25400"/>
                  <a:gd name="connsiteY0" fmla="*/ 7302 h 12700"/>
                  <a:gd name="connsiteX1" fmla="*/ 25718 w 25400"/>
                  <a:gd name="connsiteY1" fmla="*/ 9842 h 12700"/>
                  <a:gd name="connsiteX2" fmla="*/ 21273 w 25400"/>
                  <a:gd name="connsiteY2" fmla="*/ 9842 h 12700"/>
                  <a:gd name="connsiteX3" fmla="*/ 18733 w 25400"/>
                  <a:gd name="connsiteY3" fmla="*/ 11113 h 12700"/>
                  <a:gd name="connsiteX4" fmla="*/ 17463 w 25400"/>
                  <a:gd name="connsiteY4" fmla="*/ 10477 h 12700"/>
                  <a:gd name="connsiteX5" fmla="*/ 14288 w 25400"/>
                  <a:gd name="connsiteY5" fmla="*/ 13017 h 12700"/>
                  <a:gd name="connsiteX6" fmla="*/ 13018 w 25400"/>
                  <a:gd name="connsiteY6" fmla="*/ 11113 h 12700"/>
                  <a:gd name="connsiteX7" fmla="*/ 7303 w 25400"/>
                  <a:gd name="connsiteY7" fmla="*/ 10477 h 12700"/>
                  <a:gd name="connsiteX8" fmla="*/ 6033 w 25400"/>
                  <a:gd name="connsiteY8" fmla="*/ 10477 h 12700"/>
                  <a:gd name="connsiteX9" fmla="*/ 6033 w 25400"/>
                  <a:gd name="connsiteY9" fmla="*/ 11748 h 12700"/>
                  <a:gd name="connsiteX10" fmla="*/ 4763 w 25400"/>
                  <a:gd name="connsiteY10" fmla="*/ 9842 h 12700"/>
                  <a:gd name="connsiteX11" fmla="*/ 5398 w 25400"/>
                  <a:gd name="connsiteY11" fmla="*/ 9208 h 12700"/>
                  <a:gd name="connsiteX12" fmla="*/ 11113 w 25400"/>
                  <a:gd name="connsiteY12" fmla="*/ 9208 h 12700"/>
                  <a:gd name="connsiteX13" fmla="*/ 10478 w 25400"/>
                  <a:gd name="connsiteY13" fmla="*/ 6667 h 12700"/>
                  <a:gd name="connsiteX14" fmla="*/ 8573 w 25400"/>
                  <a:gd name="connsiteY14" fmla="*/ 5398 h 12700"/>
                  <a:gd name="connsiteX15" fmla="*/ 9843 w 25400"/>
                  <a:gd name="connsiteY15" fmla="*/ 4763 h 12700"/>
                  <a:gd name="connsiteX16" fmla="*/ 13018 w 25400"/>
                  <a:gd name="connsiteY16" fmla="*/ 5398 h 12700"/>
                  <a:gd name="connsiteX17" fmla="*/ 16828 w 25400"/>
                  <a:gd name="connsiteY17" fmla="*/ 4763 h 12700"/>
                  <a:gd name="connsiteX18" fmla="*/ 22543 w 25400"/>
                  <a:gd name="connsiteY18" fmla="*/ 7302 h 12700"/>
                  <a:gd name="connsiteX19" fmla="*/ 22543 w 25400"/>
                  <a:gd name="connsiteY19" fmla="*/ 7302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400" h="12700">
                    <a:moveTo>
                      <a:pt x="22543" y="7302"/>
                    </a:moveTo>
                    <a:cubicBezTo>
                      <a:pt x="23813" y="8573"/>
                      <a:pt x="25083" y="8573"/>
                      <a:pt x="25718" y="9842"/>
                    </a:cubicBezTo>
                    <a:lnTo>
                      <a:pt x="21273" y="9842"/>
                    </a:lnTo>
                    <a:cubicBezTo>
                      <a:pt x="20638" y="10477"/>
                      <a:pt x="20003" y="11113"/>
                      <a:pt x="18733" y="11113"/>
                    </a:cubicBezTo>
                    <a:cubicBezTo>
                      <a:pt x="18098" y="11113"/>
                      <a:pt x="18098" y="10477"/>
                      <a:pt x="17463" y="10477"/>
                    </a:cubicBezTo>
                    <a:cubicBezTo>
                      <a:pt x="15558" y="10477"/>
                      <a:pt x="16193" y="13017"/>
                      <a:pt x="14288" y="13017"/>
                    </a:cubicBezTo>
                    <a:cubicBezTo>
                      <a:pt x="13018" y="13017"/>
                      <a:pt x="13653" y="11748"/>
                      <a:pt x="13018" y="11113"/>
                    </a:cubicBezTo>
                    <a:cubicBezTo>
                      <a:pt x="11748" y="10477"/>
                      <a:pt x="8573" y="10477"/>
                      <a:pt x="7303" y="10477"/>
                    </a:cubicBezTo>
                    <a:cubicBezTo>
                      <a:pt x="6668" y="10477"/>
                      <a:pt x="6668" y="11113"/>
                      <a:pt x="6033" y="10477"/>
                    </a:cubicBezTo>
                    <a:cubicBezTo>
                      <a:pt x="6033" y="11113"/>
                      <a:pt x="6033" y="11113"/>
                      <a:pt x="6033" y="11748"/>
                    </a:cubicBezTo>
                    <a:cubicBezTo>
                      <a:pt x="5398" y="11748"/>
                      <a:pt x="4763" y="10477"/>
                      <a:pt x="4763" y="9842"/>
                    </a:cubicBezTo>
                    <a:cubicBezTo>
                      <a:pt x="4763" y="9842"/>
                      <a:pt x="5398" y="9208"/>
                      <a:pt x="5398" y="9208"/>
                    </a:cubicBezTo>
                    <a:cubicBezTo>
                      <a:pt x="8573" y="9208"/>
                      <a:pt x="9843" y="9842"/>
                      <a:pt x="11113" y="9208"/>
                    </a:cubicBezTo>
                    <a:cubicBezTo>
                      <a:pt x="10478" y="8573"/>
                      <a:pt x="10478" y="7302"/>
                      <a:pt x="10478" y="6667"/>
                    </a:cubicBezTo>
                    <a:cubicBezTo>
                      <a:pt x="9843" y="6667"/>
                      <a:pt x="8573" y="6033"/>
                      <a:pt x="8573" y="5398"/>
                    </a:cubicBezTo>
                    <a:cubicBezTo>
                      <a:pt x="8573" y="4763"/>
                      <a:pt x="9208" y="4763"/>
                      <a:pt x="9843" y="4763"/>
                    </a:cubicBezTo>
                    <a:cubicBezTo>
                      <a:pt x="11113" y="4763"/>
                      <a:pt x="11748" y="5398"/>
                      <a:pt x="13018" y="5398"/>
                    </a:cubicBezTo>
                    <a:cubicBezTo>
                      <a:pt x="14923" y="5398"/>
                      <a:pt x="15558" y="4763"/>
                      <a:pt x="16828" y="4763"/>
                    </a:cubicBezTo>
                    <a:cubicBezTo>
                      <a:pt x="20003" y="4763"/>
                      <a:pt x="20638" y="6667"/>
                      <a:pt x="22543" y="7302"/>
                    </a:cubicBezTo>
                    <a:lnTo>
                      <a:pt x="22543" y="73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70" name="任意多边形: 形状 9969"/>
              <p:cNvSpPr/>
              <p:nvPr>
                <p:custDataLst>
                  <p:tags r:id="rId103"/>
                </p:custDataLst>
              </p:nvPr>
            </p:nvSpPr>
            <p:spPr>
              <a:xfrm>
                <a:off x="8337868" y="2747327"/>
                <a:ext cx="6350" cy="6350"/>
              </a:xfrm>
              <a:custGeom>
                <a:avLst/>
                <a:gdLst>
                  <a:gd name="connsiteX0" fmla="*/ 7302 w 6350"/>
                  <a:gd name="connsiteY0" fmla="*/ 5398 h 6350"/>
                  <a:gd name="connsiteX1" fmla="*/ 7302 w 6350"/>
                  <a:gd name="connsiteY1" fmla="*/ 4763 h 6350"/>
                  <a:gd name="connsiteX2" fmla="*/ 6032 w 6350"/>
                  <a:gd name="connsiteY2" fmla="*/ 4763 h 6350"/>
                  <a:gd name="connsiteX3" fmla="*/ 4763 w 6350"/>
                  <a:gd name="connsiteY3" fmla="*/ 7302 h 6350"/>
                  <a:gd name="connsiteX4" fmla="*/ 6032 w 6350"/>
                  <a:gd name="connsiteY4" fmla="*/ 7302 h 6350"/>
                  <a:gd name="connsiteX5" fmla="*/ 7302 w 6350"/>
                  <a:gd name="connsiteY5" fmla="*/ 5398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50" h="6350">
                    <a:moveTo>
                      <a:pt x="7302" y="5398"/>
                    </a:moveTo>
                    <a:lnTo>
                      <a:pt x="7302" y="4763"/>
                    </a:lnTo>
                    <a:cubicBezTo>
                      <a:pt x="6667" y="4763"/>
                      <a:pt x="6667" y="4763"/>
                      <a:pt x="6032" y="4763"/>
                    </a:cubicBezTo>
                    <a:cubicBezTo>
                      <a:pt x="5397" y="4763"/>
                      <a:pt x="4763" y="6033"/>
                      <a:pt x="4763" y="7302"/>
                    </a:cubicBezTo>
                    <a:cubicBezTo>
                      <a:pt x="4763" y="7938"/>
                      <a:pt x="5397" y="7302"/>
                      <a:pt x="6032" y="7302"/>
                    </a:cubicBezTo>
                    <a:cubicBezTo>
                      <a:pt x="6667" y="6668"/>
                      <a:pt x="7302" y="5398"/>
                      <a:pt x="7302" y="5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71" name="任意多边形: 形状 9970"/>
              <p:cNvSpPr/>
              <p:nvPr>
                <p:custDataLst>
                  <p:tags r:id="rId104"/>
                </p:custDataLst>
              </p:nvPr>
            </p:nvSpPr>
            <p:spPr>
              <a:xfrm>
                <a:off x="8376603" y="2784792"/>
                <a:ext cx="12700" cy="12700"/>
              </a:xfrm>
              <a:custGeom>
                <a:avLst/>
                <a:gdLst>
                  <a:gd name="connsiteX0" fmla="*/ 7938 w 12700"/>
                  <a:gd name="connsiteY0" fmla="*/ 4763 h 12700"/>
                  <a:gd name="connsiteX1" fmla="*/ 10478 w 12700"/>
                  <a:gd name="connsiteY1" fmla="*/ 6033 h 12700"/>
                  <a:gd name="connsiteX2" fmla="*/ 12382 w 12700"/>
                  <a:gd name="connsiteY2" fmla="*/ 6033 h 12700"/>
                  <a:gd name="connsiteX3" fmla="*/ 13017 w 12700"/>
                  <a:gd name="connsiteY3" fmla="*/ 7303 h 12700"/>
                  <a:gd name="connsiteX4" fmla="*/ 9842 w 12700"/>
                  <a:gd name="connsiteY4" fmla="*/ 11113 h 12700"/>
                  <a:gd name="connsiteX5" fmla="*/ 4763 w 12700"/>
                  <a:gd name="connsiteY5" fmla="*/ 7938 h 12700"/>
                  <a:gd name="connsiteX6" fmla="*/ 7938 w 12700"/>
                  <a:gd name="connsiteY6" fmla="*/ 4763 h 12700"/>
                  <a:gd name="connsiteX7" fmla="*/ 7938 w 12700"/>
                  <a:gd name="connsiteY7" fmla="*/ 476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00" h="12700">
                    <a:moveTo>
                      <a:pt x="7938" y="4763"/>
                    </a:moveTo>
                    <a:cubicBezTo>
                      <a:pt x="8572" y="5398"/>
                      <a:pt x="9842" y="6033"/>
                      <a:pt x="10478" y="6033"/>
                    </a:cubicBezTo>
                    <a:cubicBezTo>
                      <a:pt x="10478" y="7938"/>
                      <a:pt x="11747" y="6033"/>
                      <a:pt x="12382" y="6033"/>
                    </a:cubicBezTo>
                    <a:cubicBezTo>
                      <a:pt x="13017" y="6033"/>
                      <a:pt x="13017" y="6668"/>
                      <a:pt x="13017" y="7303"/>
                    </a:cubicBezTo>
                    <a:cubicBezTo>
                      <a:pt x="13017" y="8573"/>
                      <a:pt x="11113" y="11113"/>
                      <a:pt x="9842" y="11113"/>
                    </a:cubicBezTo>
                    <a:cubicBezTo>
                      <a:pt x="7938" y="11113"/>
                      <a:pt x="4763" y="8573"/>
                      <a:pt x="4763" y="7938"/>
                    </a:cubicBezTo>
                    <a:cubicBezTo>
                      <a:pt x="5397" y="6033"/>
                      <a:pt x="6032" y="4763"/>
                      <a:pt x="7938" y="4763"/>
                    </a:cubicBezTo>
                    <a:cubicBezTo>
                      <a:pt x="7938" y="4763"/>
                      <a:pt x="7938" y="4763"/>
                      <a:pt x="793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72" name="任意多边形: 形状 9971"/>
              <p:cNvSpPr/>
              <p:nvPr>
                <p:custDataLst>
                  <p:tags r:id="rId105"/>
                </p:custDataLst>
              </p:nvPr>
            </p:nvSpPr>
            <p:spPr>
              <a:xfrm>
                <a:off x="8292147" y="2946717"/>
                <a:ext cx="12700" cy="12700"/>
              </a:xfrm>
              <a:custGeom>
                <a:avLst/>
                <a:gdLst>
                  <a:gd name="connsiteX0" fmla="*/ 5397 w 12700"/>
                  <a:gd name="connsiteY0" fmla="*/ 8573 h 12700"/>
                  <a:gd name="connsiteX1" fmla="*/ 6668 w 12700"/>
                  <a:gd name="connsiteY1" fmla="*/ 4763 h 12700"/>
                  <a:gd name="connsiteX2" fmla="*/ 7938 w 12700"/>
                  <a:gd name="connsiteY2" fmla="*/ 6668 h 12700"/>
                  <a:gd name="connsiteX3" fmla="*/ 7303 w 12700"/>
                  <a:gd name="connsiteY3" fmla="*/ 7938 h 12700"/>
                  <a:gd name="connsiteX4" fmla="*/ 7303 w 12700"/>
                  <a:gd name="connsiteY4" fmla="*/ 11748 h 12700"/>
                  <a:gd name="connsiteX5" fmla="*/ 6033 w 12700"/>
                  <a:gd name="connsiteY5" fmla="*/ 11748 h 12700"/>
                  <a:gd name="connsiteX6" fmla="*/ 4763 w 12700"/>
                  <a:gd name="connsiteY6" fmla="*/ 9843 h 12700"/>
                  <a:gd name="connsiteX7" fmla="*/ 5397 w 12700"/>
                  <a:gd name="connsiteY7" fmla="*/ 857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00" h="12700">
                    <a:moveTo>
                      <a:pt x="5397" y="8573"/>
                    </a:moveTo>
                    <a:cubicBezTo>
                      <a:pt x="5397" y="8573"/>
                      <a:pt x="6033" y="4763"/>
                      <a:pt x="6668" y="4763"/>
                    </a:cubicBezTo>
                    <a:cubicBezTo>
                      <a:pt x="7938" y="4763"/>
                      <a:pt x="7938" y="6033"/>
                      <a:pt x="7938" y="6668"/>
                    </a:cubicBezTo>
                    <a:cubicBezTo>
                      <a:pt x="7938" y="7303"/>
                      <a:pt x="7303" y="7938"/>
                      <a:pt x="7303" y="7938"/>
                    </a:cubicBezTo>
                    <a:lnTo>
                      <a:pt x="7303" y="11748"/>
                    </a:lnTo>
                    <a:lnTo>
                      <a:pt x="6033" y="11748"/>
                    </a:lnTo>
                    <a:cubicBezTo>
                      <a:pt x="5397" y="11748"/>
                      <a:pt x="4763" y="10478"/>
                      <a:pt x="4763" y="9843"/>
                    </a:cubicBezTo>
                    <a:cubicBezTo>
                      <a:pt x="5397" y="9843"/>
                      <a:pt x="5397" y="8573"/>
                      <a:pt x="5397" y="85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73" name="任意多边形: 形状 9972"/>
              <p:cNvSpPr/>
              <p:nvPr>
                <p:custDataLst>
                  <p:tags r:id="rId106"/>
                </p:custDataLst>
              </p:nvPr>
            </p:nvSpPr>
            <p:spPr>
              <a:xfrm>
                <a:off x="8268018" y="2740977"/>
                <a:ext cx="171450" cy="279400"/>
              </a:xfrm>
              <a:custGeom>
                <a:avLst/>
                <a:gdLst>
                  <a:gd name="connsiteX0" fmla="*/ 18097 w 171450"/>
                  <a:gd name="connsiteY0" fmla="*/ 33973 h 279400"/>
                  <a:gd name="connsiteX1" fmla="*/ 18097 w 171450"/>
                  <a:gd name="connsiteY1" fmla="*/ 33338 h 279400"/>
                  <a:gd name="connsiteX2" fmla="*/ 17463 w 171450"/>
                  <a:gd name="connsiteY2" fmla="*/ 30798 h 279400"/>
                  <a:gd name="connsiteX3" fmla="*/ 18097 w 171450"/>
                  <a:gd name="connsiteY3" fmla="*/ 27623 h 279400"/>
                  <a:gd name="connsiteX4" fmla="*/ 15557 w 171450"/>
                  <a:gd name="connsiteY4" fmla="*/ 23177 h 279400"/>
                  <a:gd name="connsiteX5" fmla="*/ 18732 w 171450"/>
                  <a:gd name="connsiteY5" fmla="*/ 19368 h 279400"/>
                  <a:gd name="connsiteX6" fmla="*/ 20002 w 171450"/>
                  <a:gd name="connsiteY6" fmla="*/ 19368 h 279400"/>
                  <a:gd name="connsiteX7" fmla="*/ 20002 w 171450"/>
                  <a:gd name="connsiteY7" fmla="*/ 18733 h 279400"/>
                  <a:gd name="connsiteX8" fmla="*/ 20638 w 171450"/>
                  <a:gd name="connsiteY8" fmla="*/ 18098 h 279400"/>
                  <a:gd name="connsiteX9" fmla="*/ 22542 w 171450"/>
                  <a:gd name="connsiteY9" fmla="*/ 16193 h 279400"/>
                  <a:gd name="connsiteX10" fmla="*/ 23813 w 171450"/>
                  <a:gd name="connsiteY10" fmla="*/ 13018 h 279400"/>
                  <a:gd name="connsiteX11" fmla="*/ 26988 w 171450"/>
                  <a:gd name="connsiteY11" fmla="*/ 9843 h 279400"/>
                  <a:gd name="connsiteX12" fmla="*/ 35242 w 171450"/>
                  <a:gd name="connsiteY12" fmla="*/ 7302 h 279400"/>
                  <a:gd name="connsiteX13" fmla="*/ 39052 w 171450"/>
                  <a:gd name="connsiteY13" fmla="*/ 4763 h 279400"/>
                  <a:gd name="connsiteX14" fmla="*/ 40322 w 171450"/>
                  <a:gd name="connsiteY14" fmla="*/ 6033 h 279400"/>
                  <a:gd name="connsiteX15" fmla="*/ 39052 w 171450"/>
                  <a:gd name="connsiteY15" fmla="*/ 7302 h 279400"/>
                  <a:gd name="connsiteX16" fmla="*/ 37782 w 171450"/>
                  <a:gd name="connsiteY16" fmla="*/ 12383 h 279400"/>
                  <a:gd name="connsiteX17" fmla="*/ 39688 w 171450"/>
                  <a:gd name="connsiteY17" fmla="*/ 16193 h 279400"/>
                  <a:gd name="connsiteX18" fmla="*/ 40957 w 171450"/>
                  <a:gd name="connsiteY18" fmla="*/ 14288 h 279400"/>
                  <a:gd name="connsiteX19" fmla="*/ 39688 w 171450"/>
                  <a:gd name="connsiteY19" fmla="*/ 10477 h 279400"/>
                  <a:gd name="connsiteX20" fmla="*/ 42863 w 171450"/>
                  <a:gd name="connsiteY20" fmla="*/ 7938 h 279400"/>
                  <a:gd name="connsiteX21" fmla="*/ 46038 w 171450"/>
                  <a:gd name="connsiteY21" fmla="*/ 7938 h 279400"/>
                  <a:gd name="connsiteX22" fmla="*/ 43497 w 171450"/>
                  <a:gd name="connsiteY22" fmla="*/ 5398 h 279400"/>
                  <a:gd name="connsiteX23" fmla="*/ 45402 w 171450"/>
                  <a:gd name="connsiteY23" fmla="*/ 5398 h 279400"/>
                  <a:gd name="connsiteX24" fmla="*/ 50482 w 171450"/>
                  <a:gd name="connsiteY24" fmla="*/ 8573 h 279400"/>
                  <a:gd name="connsiteX25" fmla="*/ 51752 w 171450"/>
                  <a:gd name="connsiteY25" fmla="*/ 11113 h 279400"/>
                  <a:gd name="connsiteX26" fmla="*/ 58738 w 171450"/>
                  <a:gd name="connsiteY26" fmla="*/ 11113 h 279400"/>
                  <a:gd name="connsiteX27" fmla="*/ 61277 w 171450"/>
                  <a:gd name="connsiteY27" fmla="*/ 12383 h 279400"/>
                  <a:gd name="connsiteX28" fmla="*/ 65088 w 171450"/>
                  <a:gd name="connsiteY28" fmla="*/ 10477 h 279400"/>
                  <a:gd name="connsiteX29" fmla="*/ 68263 w 171450"/>
                  <a:gd name="connsiteY29" fmla="*/ 9843 h 279400"/>
                  <a:gd name="connsiteX30" fmla="*/ 72072 w 171450"/>
                  <a:gd name="connsiteY30" fmla="*/ 10477 h 279400"/>
                  <a:gd name="connsiteX31" fmla="*/ 70167 w 171450"/>
                  <a:gd name="connsiteY31" fmla="*/ 10477 h 279400"/>
                  <a:gd name="connsiteX32" fmla="*/ 70167 w 171450"/>
                  <a:gd name="connsiteY32" fmla="*/ 11748 h 279400"/>
                  <a:gd name="connsiteX33" fmla="*/ 75882 w 171450"/>
                  <a:gd name="connsiteY33" fmla="*/ 14288 h 279400"/>
                  <a:gd name="connsiteX34" fmla="*/ 77788 w 171450"/>
                  <a:gd name="connsiteY34" fmla="*/ 18098 h 279400"/>
                  <a:gd name="connsiteX35" fmla="*/ 81597 w 171450"/>
                  <a:gd name="connsiteY35" fmla="*/ 18098 h 279400"/>
                  <a:gd name="connsiteX36" fmla="*/ 86677 w 171450"/>
                  <a:gd name="connsiteY36" fmla="*/ 23177 h 279400"/>
                  <a:gd name="connsiteX37" fmla="*/ 88582 w 171450"/>
                  <a:gd name="connsiteY37" fmla="*/ 23813 h 279400"/>
                  <a:gd name="connsiteX38" fmla="*/ 98107 w 171450"/>
                  <a:gd name="connsiteY38" fmla="*/ 27623 h 279400"/>
                  <a:gd name="connsiteX39" fmla="*/ 101282 w 171450"/>
                  <a:gd name="connsiteY39" fmla="*/ 27623 h 279400"/>
                  <a:gd name="connsiteX40" fmla="*/ 105727 w 171450"/>
                  <a:gd name="connsiteY40" fmla="*/ 28893 h 279400"/>
                  <a:gd name="connsiteX41" fmla="*/ 105727 w 171450"/>
                  <a:gd name="connsiteY41" fmla="*/ 28893 h 279400"/>
                  <a:gd name="connsiteX42" fmla="*/ 106363 w 171450"/>
                  <a:gd name="connsiteY42" fmla="*/ 28893 h 279400"/>
                  <a:gd name="connsiteX43" fmla="*/ 113347 w 171450"/>
                  <a:gd name="connsiteY43" fmla="*/ 33338 h 279400"/>
                  <a:gd name="connsiteX44" fmla="*/ 115888 w 171450"/>
                  <a:gd name="connsiteY44" fmla="*/ 40323 h 279400"/>
                  <a:gd name="connsiteX45" fmla="*/ 118427 w 171450"/>
                  <a:gd name="connsiteY45" fmla="*/ 42863 h 279400"/>
                  <a:gd name="connsiteX46" fmla="*/ 112713 w 171450"/>
                  <a:gd name="connsiteY46" fmla="*/ 50483 h 279400"/>
                  <a:gd name="connsiteX47" fmla="*/ 114617 w 171450"/>
                  <a:gd name="connsiteY47" fmla="*/ 51752 h 279400"/>
                  <a:gd name="connsiteX48" fmla="*/ 116522 w 171450"/>
                  <a:gd name="connsiteY48" fmla="*/ 54927 h 279400"/>
                  <a:gd name="connsiteX49" fmla="*/ 119697 w 171450"/>
                  <a:gd name="connsiteY49" fmla="*/ 54927 h 279400"/>
                  <a:gd name="connsiteX50" fmla="*/ 120332 w 171450"/>
                  <a:gd name="connsiteY50" fmla="*/ 56198 h 279400"/>
                  <a:gd name="connsiteX51" fmla="*/ 121602 w 171450"/>
                  <a:gd name="connsiteY51" fmla="*/ 54927 h 279400"/>
                  <a:gd name="connsiteX52" fmla="*/ 126682 w 171450"/>
                  <a:gd name="connsiteY52" fmla="*/ 50483 h 279400"/>
                  <a:gd name="connsiteX53" fmla="*/ 134938 w 171450"/>
                  <a:gd name="connsiteY53" fmla="*/ 53658 h 279400"/>
                  <a:gd name="connsiteX54" fmla="*/ 137477 w 171450"/>
                  <a:gd name="connsiteY54" fmla="*/ 54927 h 279400"/>
                  <a:gd name="connsiteX55" fmla="*/ 137477 w 171450"/>
                  <a:gd name="connsiteY55" fmla="*/ 58102 h 279400"/>
                  <a:gd name="connsiteX56" fmla="*/ 138113 w 171450"/>
                  <a:gd name="connsiteY56" fmla="*/ 58102 h 279400"/>
                  <a:gd name="connsiteX57" fmla="*/ 140652 w 171450"/>
                  <a:gd name="connsiteY57" fmla="*/ 56833 h 279400"/>
                  <a:gd name="connsiteX58" fmla="*/ 146367 w 171450"/>
                  <a:gd name="connsiteY58" fmla="*/ 58738 h 279400"/>
                  <a:gd name="connsiteX59" fmla="*/ 151447 w 171450"/>
                  <a:gd name="connsiteY59" fmla="*/ 58102 h 279400"/>
                  <a:gd name="connsiteX60" fmla="*/ 157163 w 171450"/>
                  <a:gd name="connsiteY60" fmla="*/ 60008 h 279400"/>
                  <a:gd name="connsiteX61" fmla="*/ 164147 w 171450"/>
                  <a:gd name="connsiteY61" fmla="*/ 66358 h 279400"/>
                  <a:gd name="connsiteX62" fmla="*/ 168592 w 171450"/>
                  <a:gd name="connsiteY62" fmla="*/ 66358 h 279400"/>
                  <a:gd name="connsiteX63" fmla="*/ 171767 w 171450"/>
                  <a:gd name="connsiteY63" fmla="*/ 72708 h 279400"/>
                  <a:gd name="connsiteX64" fmla="*/ 163513 w 171450"/>
                  <a:gd name="connsiteY64" fmla="*/ 89852 h 279400"/>
                  <a:gd name="connsiteX65" fmla="*/ 161607 w 171450"/>
                  <a:gd name="connsiteY65" fmla="*/ 92393 h 279400"/>
                  <a:gd name="connsiteX66" fmla="*/ 157797 w 171450"/>
                  <a:gd name="connsiteY66" fmla="*/ 95568 h 279400"/>
                  <a:gd name="connsiteX67" fmla="*/ 157797 w 171450"/>
                  <a:gd name="connsiteY67" fmla="*/ 104458 h 279400"/>
                  <a:gd name="connsiteX68" fmla="*/ 157163 w 171450"/>
                  <a:gd name="connsiteY68" fmla="*/ 110173 h 279400"/>
                  <a:gd name="connsiteX69" fmla="*/ 156527 w 171450"/>
                  <a:gd name="connsiteY69" fmla="*/ 111443 h 279400"/>
                  <a:gd name="connsiteX70" fmla="*/ 154622 w 171450"/>
                  <a:gd name="connsiteY70" fmla="*/ 114618 h 279400"/>
                  <a:gd name="connsiteX71" fmla="*/ 153988 w 171450"/>
                  <a:gd name="connsiteY71" fmla="*/ 119063 h 279400"/>
                  <a:gd name="connsiteX72" fmla="*/ 149542 w 171450"/>
                  <a:gd name="connsiteY72" fmla="*/ 126048 h 279400"/>
                  <a:gd name="connsiteX73" fmla="*/ 148907 w 171450"/>
                  <a:gd name="connsiteY73" fmla="*/ 128588 h 279400"/>
                  <a:gd name="connsiteX74" fmla="*/ 143192 w 171450"/>
                  <a:gd name="connsiteY74" fmla="*/ 131763 h 279400"/>
                  <a:gd name="connsiteX75" fmla="*/ 136842 w 171450"/>
                  <a:gd name="connsiteY75" fmla="*/ 132398 h 279400"/>
                  <a:gd name="connsiteX76" fmla="*/ 135572 w 171450"/>
                  <a:gd name="connsiteY76" fmla="*/ 133668 h 279400"/>
                  <a:gd name="connsiteX77" fmla="*/ 127317 w 171450"/>
                  <a:gd name="connsiteY77" fmla="*/ 138748 h 279400"/>
                  <a:gd name="connsiteX78" fmla="*/ 123507 w 171450"/>
                  <a:gd name="connsiteY78" fmla="*/ 141288 h 279400"/>
                  <a:gd name="connsiteX79" fmla="*/ 122238 w 171450"/>
                  <a:gd name="connsiteY79" fmla="*/ 147002 h 279400"/>
                  <a:gd name="connsiteX80" fmla="*/ 122238 w 171450"/>
                  <a:gd name="connsiteY80" fmla="*/ 152718 h 279400"/>
                  <a:gd name="connsiteX81" fmla="*/ 117157 w 171450"/>
                  <a:gd name="connsiteY81" fmla="*/ 159068 h 279400"/>
                  <a:gd name="connsiteX82" fmla="*/ 117157 w 171450"/>
                  <a:gd name="connsiteY82" fmla="*/ 159068 h 279400"/>
                  <a:gd name="connsiteX83" fmla="*/ 115252 w 171450"/>
                  <a:gd name="connsiteY83" fmla="*/ 163513 h 279400"/>
                  <a:gd name="connsiteX84" fmla="*/ 108267 w 171450"/>
                  <a:gd name="connsiteY84" fmla="*/ 170498 h 279400"/>
                  <a:gd name="connsiteX85" fmla="*/ 98742 w 171450"/>
                  <a:gd name="connsiteY85" fmla="*/ 180658 h 279400"/>
                  <a:gd name="connsiteX86" fmla="*/ 93027 w 171450"/>
                  <a:gd name="connsiteY86" fmla="*/ 179388 h 279400"/>
                  <a:gd name="connsiteX87" fmla="*/ 87947 w 171450"/>
                  <a:gd name="connsiteY87" fmla="*/ 178118 h 279400"/>
                  <a:gd name="connsiteX88" fmla="*/ 86677 w 171450"/>
                  <a:gd name="connsiteY88" fmla="*/ 178752 h 279400"/>
                  <a:gd name="connsiteX89" fmla="*/ 89217 w 171450"/>
                  <a:gd name="connsiteY89" fmla="*/ 180658 h 279400"/>
                  <a:gd name="connsiteX90" fmla="*/ 90488 w 171450"/>
                  <a:gd name="connsiteY90" fmla="*/ 184468 h 279400"/>
                  <a:gd name="connsiteX91" fmla="*/ 93027 w 171450"/>
                  <a:gd name="connsiteY91" fmla="*/ 187008 h 279400"/>
                  <a:gd name="connsiteX92" fmla="*/ 92392 w 171450"/>
                  <a:gd name="connsiteY92" fmla="*/ 190183 h 279400"/>
                  <a:gd name="connsiteX93" fmla="*/ 89217 w 171450"/>
                  <a:gd name="connsiteY93" fmla="*/ 193993 h 279400"/>
                  <a:gd name="connsiteX94" fmla="*/ 81597 w 171450"/>
                  <a:gd name="connsiteY94" fmla="*/ 196533 h 279400"/>
                  <a:gd name="connsiteX95" fmla="*/ 73977 w 171450"/>
                  <a:gd name="connsiteY95" fmla="*/ 197168 h 279400"/>
                  <a:gd name="connsiteX96" fmla="*/ 72707 w 171450"/>
                  <a:gd name="connsiteY96" fmla="*/ 204152 h 279400"/>
                  <a:gd name="connsiteX97" fmla="*/ 72707 w 171450"/>
                  <a:gd name="connsiteY97" fmla="*/ 204152 h 279400"/>
                  <a:gd name="connsiteX98" fmla="*/ 72707 w 171450"/>
                  <a:gd name="connsiteY98" fmla="*/ 205423 h 279400"/>
                  <a:gd name="connsiteX99" fmla="*/ 69532 w 171450"/>
                  <a:gd name="connsiteY99" fmla="*/ 206693 h 279400"/>
                  <a:gd name="connsiteX100" fmla="*/ 63817 w 171450"/>
                  <a:gd name="connsiteY100" fmla="*/ 204788 h 279400"/>
                  <a:gd name="connsiteX101" fmla="*/ 62547 w 171450"/>
                  <a:gd name="connsiteY101" fmla="*/ 206058 h 279400"/>
                  <a:gd name="connsiteX102" fmla="*/ 65088 w 171450"/>
                  <a:gd name="connsiteY102" fmla="*/ 211138 h 279400"/>
                  <a:gd name="connsiteX103" fmla="*/ 66992 w 171450"/>
                  <a:gd name="connsiteY103" fmla="*/ 210502 h 279400"/>
                  <a:gd name="connsiteX104" fmla="*/ 68263 w 171450"/>
                  <a:gd name="connsiteY104" fmla="*/ 211773 h 279400"/>
                  <a:gd name="connsiteX105" fmla="*/ 66992 w 171450"/>
                  <a:gd name="connsiteY105" fmla="*/ 213677 h 279400"/>
                  <a:gd name="connsiteX106" fmla="*/ 63817 w 171450"/>
                  <a:gd name="connsiteY106" fmla="*/ 212408 h 279400"/>
                  <a:gd name="connsiteX107" fmla="*/ 65088 w 171450"/>
                  <a:gd name="connsiteY107" fmla="*/ 214313 h 279400"/>
                  <a:gd name="connsiteX108" fmla="*/ 61913 w 171450"/>
                  <a:gd name="connsiteY108" fmla="*/ 221933 h 279400"/>
                  <a:gd name="connsiteX109" fmla="*/ 58738 w 171450"/>
                  <a:gd name="connsiteY109" fmla="*/ 223838 h 279400"/>
                  <a:gd name="connsiteX110" fmla="*/ 54927 w 171450"/>
                  <a:gd name="connsiteY110" fmla="*/ 228283 h 279400"/>
                  <a:gd name="connsiteX111" fmla="*/ 60642 w 171450"/>
                  <a:gd name="connsiteY111" fmla="*/ 235268 h 279400"/>
                  <a:gd name="connsiteX112" fmla="*/ 55563 w 171450"/>
                  <a:gd name="connsiteY112" fmla="*/ 240983 h 279400"/>
                  <a:gd name="connsiteX113" fmla="*/ 54292 w 171450"/>
                  <a:gd name="connsiteY113" fmla="*/ 245427 h 279400"/>
                  <a:gd name="connsiteX114" fmla="*/ 50482 w 171450"/>
                  <a:gd name="connsiteY114" fmla="*/ 247333 h 279400"/>
                  <a:gd name="connsiteX115" fmla="*/ 48577 w 171450"/>
                  <a:gd name="connsiteY115" fmla="*/ 253048 h 279400"/>
                  <a:gd name="connsiteX116" fmla="*/ 50482 w 171450"/>
                  <a:gd name="connsiteY116" fmla="*/ 256223 h 279400"/>
                  <a:gd name="connsiteX117" fmla="*/ 54292 w 171450"/>
                  <a:gd name="connsiteY117" fmla="*/ 265113 h 279400"/>
                  <a:gd name="connsiteX118" fmla="*/ 63817 w 171450"/>
                  <a:gd name="connsiteY118" fmla="*/ 270827 h 279400"/>
                  <a:gd name="connsiteX119" fmla="*/ 61913 w 171450"/>
                  <a:gd name="connsiteY119" fmla="*/ 271463 h 279400"/>
                  <a:gd name="connsiteX120" fmla="*/ 55563 w 171450"/>
                  <a:gd name="connsiteY120" fmla="*/ 274002 h 279400"/>
                  <a:gd name="connsiteX121" fmla="*/ 54292 w 171450"/>
                  <a:gd name="connsiteY121" fmla="*/ 274002 h 279400"/>
                  <a:gd name="connsiteX122" fmla="*/ 53022 w 171450"/>
                  <a:gd name="connsiteY122" fmla="*/ 274638 h 279400"/>
                  <a:gd name="connsiteX123" fmla="*/ 49213 w 171450"/>
                  <a:gd name="connsiteY123" fmla="*/ 274638 h 279400"/>
                  <a:gd name="connsiteX124" fmla="*/ 45402 w 171450"/>
                  <a:gd name="connsiteY124" fmla="*/ 270827 h 279400"/>
                  <a:gd name="connsiteX125" fmla="*/ 40957 w 171450"/>
                  <a:gd name="connsiteY125" fmla="*/ 267652 h 279400"/>
                  <a:gd name="connsiteX126" fmla="*/ 38417 w 171450"/>
                  <a:gd name="connsiteY126" fmla="*/ 267652 h 279400"/>
                  <a:gd name="connsiteX127" fmla="*/ 37147 w 171450"/>
                  <a:gd name="connsiteY127" fmla="*/ 265748 h 279400"/>
                  <a:gd name="connsiteX128" fmla="*/ 30797 w 171450"/>
                  <a:gd name="connsiteY128" fmla="*/ 262573 h 279400"/>
                  <a:gd name="connsiteX129" fmla="*/ 29527 w 171450"/>
                  <a:gd name="connsiteY129" fmla="*/ 261302 h 279400"/>
                  <a:gd name="connsiteX130" fmla="*/ 32067 w 171450"/>
                  <a:gd name="connsiteY130" fmla="*/ 259398 h 279400"/>
                  <a:gd name="connsiteX131" fmla="*/ 30797 w 171450"/>
                  <a:gd name="connsiteY131" fmla="*/ 258763 h 279400"/>
                  <a:gd name="connsiteX132" fmla="*/ 31432 w 171450"/>
                  <a:gd name="connsiteY132" fmla="*/ 256858 h 279400"/>
                  <a:gd name="connsiteX133" fmla="*/ 28257 w 171450"/>
                  <a:gd name="connsiteY133" fmla="*/ 251777 h 279400"/>
                  <a:gd name="connsiteX134" fmla="*/ 28257 w 171450"/>
                  <a:gd name="connsiteY134" fmla="*/ 249873 h 279400"/>
                  <a:gd name="connsiteX135" fmla="*/ 26352 w 171450"/>
                  <a:gd name="connsiteY135" fmla="*/ 240348 h 279400"/>
                  <a:gd name="connsiteX136" fmla="*/ 29527 w 171450"/>
                  <a:gd name="connsiteY136" fmla="*/ 235268 h 279400"/>
                  <a:gd name="connsiteX137" fmla="*/ 27622 w 171450"/>
                  <a:gd name="connsiteY137" fmla="*/ 230823 h 279400"/>
                  <a:gd name="connsiteX138" fmla="*/ 27622 w 171450"/>
                  <a:gd name="connsiteY138" fmla="*/ 229552 h 279400"/>
                  <a:gd name="connsiteX139" fmla="*/ 27622 w 171450"/>
                  <a:gd name="connsiteY139" fmla="*/ 229552 h 279400"/>
                  <a:gd name="connsiteX140" fmla="*/ 28892 w 171450"/>
                  <a:gd name="connsiteY140" fmla="*/ 228283 h 279400"/>
                  <a:gd name="connsiteX141" fmla="*/ 32067 w 171450"/>
                  <a:gd name="connsiteY141" fmla="*/ 230823 h 279400"/>
                  <a:gd name="connsiteX142" fmla="*/ 36513 w 171450"/>
                  <a:gd name="connsiteY142" fmla="*/ 212408 h 279400"/>
                  <a:gd name="connsiteX143" fmla="*/ 36513 w 171450"/>
                  <a:gd name="connsiteY143" fmla="*/ 210502 h 279400"/>
                  <a:gd name="connsiteX144" fmla="*/ 35242 w 171450"/>
                  <a:gd name="connsiteY144" fmla="*/ 210502 h 279400"/>
                  <a:gd name="connsiteX145" fmla="*/ 33338 w 171450"/>
                  <a:gd name="connsiteY145" fmla="*/ 211773 h 279400"/>
                  <a:gd name="connsiteX146" fmla="*/ 31432 w 171450"/>
                  <a:gd name="connsiteY146" fmla="*/ 207327 h 279400"/>
                  <a:gd name="connsiteX147" fmla="*/ 32702 w 171450"/>
                  <a:gd name="connsiteY147" fmla="*/ 201613 h 279400"/>
                  <a:gd name="connsiteX148" fmla="*/ 33972 w 171450"/>
                  <a:gd name="connsiteY148" fmla="*/ 200977 h 279400"/>
                  <a:gd name="connsiteX149" fmla="*/ 33338 w 171450"/>
                  <a:gd name="connsiteY149" fmla="*/ 199708 h 279400"/>
                  <a:gd name="connsiteX150" fmla="*/ 32702 w 171450"/>
                  <a:gd name="connsiteY150" fmla="*/ 195263 h 279400"/>
                  <a:gd name="connsiteX151" fmla="*/ 35877 w 171450"/>
                  <a:gd name="connsiteY151" fmla="*/ 187643 h 279400"/>
                  <a:gd name="connsiteX152" fmla="*/ 37147 w 171450"/>
                  <a:gd name="connsiteY152" fmla="*/ 183833 h 279400"/>
                  <a:gd name="connsiteX153" fmla="*/ 38417 w 171450"/>
                  <a:gd name="connsiteY153" fmla="*/ 183198 h 279400"/>
                  <a:gd name="connsiteX154" fmla="*/ 40322 w 171450"/>
                  <a:gd name="connsiteY154" fmla="*/ 174943 h 279400"/>
                  <a:gd name="connsiteX155" fmla="*/ 40322 w 171450"/>
                  <a:gd name="connsiteY155" fmla="*/ 165418 h 279400"/>
                  <a:gd name="connsiteX156" fmla="*/ 40957 w 171450"/>
                  <a:gd name="connsiteY156" fmla="*/ 159068 h 279400"/>
                  <a:gd name="connsiteX157" fmla="*/ 44132 w 171450"/>
                  <a:gd name="connsiteY157" fmla="*/ 147002 h 279400"/>
                  <a:gd name="connsiteX158" fmla="*/ 44132 w 171450"/>
                  <a:gd name="connsiteY158" fmla="*/ 145733 h 279400"/>
                  <a:gd name="connsiteX159" fmla="*/ 44767 w 171450"/>
                  <a:gd name="connsiteY159" fmla="*/ 141288 h 279400"/>
                  <a:gd name="connsiteX160" fmla="*/ 44767 w 171450"/>
                  <a:gd name="connsiteY160" fmla="*/ 135573 h 279400"/>
                  <a:gd name="connsiteX161" fmla="*/ 46038 w 171450"/>
                  <a:gd name="connsiteY161" fmla="*/ 128588 h 279400"/>
                  <a:gd name="connsiteX162" fmla="*/ 44767 w 171450"/>
                  <a:gd name="connsiteY162" fmla="*/ 118427 h 279400"/>
                  <a:gd name="connsiteX163" fmla="*/ 39052 w 171450"/>
                  <a:gd name="connsiteY163" fmla="*/ 112077 h 279400"/>
                  <a:gd name="connsiteX164" fmla="*/ 34607 w 171450"/>
                  <a:gd name="connsiteY164" fmla="*/ 110173 h 279400"/>
                  <a:gd name="connsiteX165" fmla="*/ 30797 w 171450"/>
                  <a:gd name="connsiteY165" fmla="*/ 107633 h 279400"/>
                  <a:gd name="connsiteX166" fmla="*/ 23177 w 171450"/>
                  <a:gd name="connsiteY166" fmla="*/ 102552 h 279400"/>
                  <a:gd name="connsiteX167" fmla="*/ 22542 w 171450"/>
                  <a:gd name="connsiteY167" fmla="*/ 98743 h 279400"/>
                  <a:gd name="connsiteX168" fmla="*/ 20002 w 171450"/>
                  <a:gd name="connsiteY168" fmla="*/ 93663 h 279400"/>
                  <a:gd name="connsiteX169" fmla="*/ 15557 w 171450"/>
                  <a:gd name="connsiteY169" fmla="*/ 85408 h 279400"/>
                  <a:gd name="connsiteX170" fmla="*/ 13017 w 171450"/>
                  <a:gd name="connsiteY170" fmla="*/ 78423 h 279400"/>
                  <a:gd name="connsiteX171" fmla="*/ 11113 w 171450"/>
                  <a:gd name="connsiteY171" fmla="*/ 77788 h 279400"/>
                  <a:gd name="connsiteX172" fmla="*/ 9842 w 171450"/>
                  <a:gd name="connsiteY172" fmla="*/ 73977 h 279400"/>
                  <a:gd name="connsiteX173" fmla="*/ 7938 w 171450"/>
                  <a:gd name="connsiteY173" fmla="*/ 72708 h 279400"/>
                  <a:gd name="connsiteX174" fmla="*/ 4763 w 171450"/>
                  <a:gd name="connsiteY174" fmla="*/ 66358 h 279400"/>
                  <a:gd name="connsiteX175" fmla="*/ 6032 w 171450"/>
                  <a:gd name="connsiteY175" fmla="*/ 62548 h 279400"/>
                  <a:gd name="connsiteX176" fmla="*/ 9842 w 171450"/>
                  <a:gd name="connsiteY176" fmla="*/ 58102 h 279400"/>
                  <a:gd name="connsiteX177" fmla="*/ 7938 w 171450"/>
                  <a:gd name="connsiteY177" fmla="*/ 58102 h 279400"/>
                  <a:gd name="connsiteX178" fmla="*/ 6032 w 171450"/>
                  <a:gd name="connsiteY178" fmla="*/ 53658 h 279400"/>
                  <a:gd name="connsiteX179" fmla="*/ 8572 w 171450"/>
                  <a:gd name="connsiteY179" fmla="*/ 46038 h 279400"/>
                  <a:gd name="connsiteX180" fmla="*/ 13652 w 171450"/>
                  <a:gd name="connsiteY180" fmla="*/ 40323 h 279400"/>
                  <a:gd name="connsiteX181" fmla="*/ 19367 w 171450"/>
                  <a:gd name="connsiteY181" fmla="*/ 35243 h 279400"/>
                  <a:gd name="connsiteX182" fmla="*/ 18097 w 171450"/>
                  <a:gd name="connsiteY182" fmla="*/ 33973 h 279400"/>
                  <a:gd name="connsiteX183" fmla="*/ 18097 w 171450"/>
                  <a:gd name="connsiteY183" fmla="*/ 33973 h 279400"/>
                  <a:gd name="connsiteX184" fmla="*/ 18097 w 171450"/>
                  <a:gd name="connsiteY184" fmla="*/ 33973 h 279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</a:cxnLst>
                <a:rect l="l" t="t" r="r" b="b"/>
                <a:pathLst>
                  <a:path w="171450" h="279400">
                    <a:moveTo>
                      <a:pt x="18097" y="33973"/>
                    </a:moveTo>
                    <a:cubicBezTo>
                      <a:pt x="18097" y="33973"/>
                      <a:pt x="18097" y="33338"/>
                      <a:pt x="18097" y="33338"/>
                    </a:cubicBezTo>
                    <a:cubicBezTo>
                      <a:pt x="18097" y="32068"/>
                      <a:pt x="17463" y="31433"/>
                      <a:pt x="17463" y="30798"/>
                    </a:cubicBezTo>
                    <a:cubicBezTo>
                      <a:pt x="17463" y="29527"/>
                      <a:pt x="18097" y="28893"/>
                      <a:pt x="18097" y="27623"/>
                    </a:cubicBezTo>
                    <a:cubicBezTo>
                      <a:pt x="18097" y="25083"/>
                      <a:pt x="15557" y="25083"/>
                      <a:pt x="15557" y="23177"/>
                    </a:cubicBezTo>
                    <a:cubicBezTo>
                      <a:pt x="15557" y="21273"/>
                      <a:pt x="18097" y="20638"/>
                      <a:pt x="18732" y="19368"/>
                    </a:cubicBezTo>
                    <a:cubicBezTo>
                      <a:pt x="20002" y="19368"/>
                      <a:pt x="19367" y="19368"/>
                      <a:pt x="20002" y="19368"/>
                    </a:cubicBezTo>
                    <a:cubicBezTo>
                      <a:pt x="20002" y="19368"/>
                      <a:pt x="20002" y="18733"/>
                      <a:pt x="20002" y="18733"/>
                    </a:cubicBezTo>
                    <a:cubicBezTo>
                      <a:pt x="20002" y="18733"/>
                      <a:pt x="20638" y="18098"/>
                      <a:pt x="20638" y="18098"/>
                    </a:cubicBezTo>
                    <a:cubicBezTo>
                      <a:pt x="20638" y="16827"/>
                      <a:pt x="21907" y="16193"/>
                      <a:pt x="22542" y="16193"/>
                    </a:cubicBezTo>
                    <a:cubicBezTo>
                      <a:pt x="23177" y="15558"/>
                      <a:pt x="23177" y="14288"/>
                      <a:pt x="23813" y="13018"/>
                    </a:cubicBezTo>
                    <a:cubicBezTo>
                      <a:pt x="24447" y="11113"/>
                      <a:pt x="25717" y="10477"/>
                      <a:pt x="26988" y="9843"/>
                    </a:cubicBezTo>
                    <a:cubicBezTo>
                      <a:pt x="30163" y="8573"/>
                      <a:pt x="32067" y="8573"/>
                      <a:pt x="35242" y="7302"/>
                    </a:cubicBezTo>
                    <a:cubicBezTo>
                      <a:pt x="37147" y="6668"/>
                      <a:pt x="37147" y="4763"/>
                      <a:pt x="39052" y="4763"/>
                    </a:cubicBezTo>
                    <a:cubicBezTo>
                      <a:pt x="39688" y="4763"/>
                      <a:pt x="40322" y="6033"/>
                      <a:pt x="40322" y="6033"/>
                    </a:cubicBezTo>
                    <a:cubicBezTo>
                      <a:pt x="40322" y="7302"/>
                      <a:pt x="39688" y="7302"/>
                      <a:pt x="39052" y="7302"/>
                    </a:cubicBezTo>
                    <a:cubicBezTo>
                      <a:pt x="38417" y="9208"/>
                      <a:pt x="37782" y="11113"/>
                      <a:pt x="37782" y="12383"/>
                    </a:cubicBezTo>
                    <a:cubicBezTo>
                      <a:pt x="37782" y="13652"/>
                      <a:pt x="38417" y="16193"/>
                      <a:pt x="39688" y="16193"/>
                    </a:cubicBezTo>
                    <a:cubicBezTo>
                      <a:pt x="40322" y="16193"/>
                      <a:pt x="40957" y="14923"/>
                      <a:pt x="40957" y="14288"/>
                    </a:cubicBezTo>
                    <a:cubicBezTo>
                      <a:pt x="40957" y="13018"/>
                      <a:pt x="39688" y="11748"/>
                      <a:pt x="39688" y="10477"/>
                    </a:cubicBezTo>
                    <a:cubicBezTo>
                      <a:pt x="39688" y="8573"/>
                      <a:pt x="41592" y="8573"/>
                      <a:pt x="42863" y="7938"/>
                    </a:cubicBezTo>
                    <a:lnTo>
                      <a:pt x="46038" y="7938"/>
                    </a:lnTo>
                    <a:cubicBezTo>
                      <a:pt x="45402" y="6668"/>
                      <a:pt x="43497" y="7302"/>
                      <a:pt x="43497" y="5398"/>
                    </a:cubicBezTo>
                    <a:lnTo>
                      <a:pt x="45402" y="5398"/>
                    </a:lnTo>
                    <a:cubicBezTo>
                      <a:pt x="46038" y="7302"/>
                      <a:pt x="48577" y="7938"/>
                      <a:pt x="50482" y="8573"/>
                    </a:cubicBezTo>
                    <a:cubicBezTo>
                      <a:pt x="50482" y="9843"/>
                      <a:pt x="51117" y="10477"/>
                      <a:pt x="51752" y="11113"/>
                    </a:cubicBezTo>
                    <a:cubicBezTo>
                      <a:pt x="53657" y="11113"/>
                      <a:pt x="57467" y="11113"/>
                      <a:pt x="58738" y="11113"/>
                    </a:cubicBezTo>
                    <a:cubicBezTo>
                      <a:pt x="58738" y="12383"/>
                      <a:pt x="60007" y="12383"/>
                      <a:pt x="61277" y="12383"/>
                    </a:cubicBezTo>
                    <a:cubicBezTo>
                      <a:pt x="63182" y="12383"/>
                      <a:pt x="64452" y="12383"/>
                      <a:pt x="65088" y="10477"/>
                    </a:cubicBezTo>
                    <a:cubicBezTo>
                      <a:pt x="65088" y="9843"/>
                      <a:pt x="67627" y="9843"/>
                      <a:pt x="68263" y="9843"/>
                    </a:cubicBezTo>
                    <a:cubicBezTo>
                      <a:pt x="69532" y="9843"/>
                      <a:pt x="72072" y="10477"/>
                      <a:pt x="72072" y="10477"/>
                    </a:cubicBezTo>
                    <a:cubicBezTo>
                      <a:pt x="71438" y="11113"/>
                      <a:pt x="70802" y="11113"/>
                      <a:pt x="70167" y="10477"/>
                    </a:cubicBezTo>
                    <a:lnTo>
                      <a:pt x="70167" y="11748"/>
                    </a:lnTo>
                    <a:cubicBezTo>
                      <a:pt x="70802" y="13652"/>
                      <a:pt x="73977" y="13652"/>
                      <a:pt x="75882" y="14288"/>
                    </a:cubicBezTo>
                    <a:cubicBezTo>
                      <a:pt x="77788" y="14923"/>
                      <a:pt x="77152" y="16827"/>
                      <a:pt x="77788" y="18098"/>
                    </a:cubicBezTo>
                    <a:lnTo>
                      <a:pt x="81597" y="18098"/>
                    </a:lnTo>
                    <a:cubicBezTo>
                      <a:pt x="84138" y="20638"/>
                      <a:pt x="85407" y="20002"/>
                      <a:pt x="86677" y="23177"/>
                    </a:cubicBezTo>
                    <a:cubicBezTo>
                      <a:pt x="86677" y="23813"/>
                      <a:pt x="87947" y="23813"/>
                      <a:pt x="88582" y="23813"/>
                    </a:cubicBezTo>
                    <a:cubicBezTo>
                      <a:pt x="89217" y="27623"/>
                      <a:pt x="94932" y="26988"/>
                      <a:pt x="98107" y="27623"/>
                    </a:cubicBezTo>
                    <a:lnTo>
                      <a:pt x="101282" y="27623"/>
                    </a:lnTo>
                    <a:cubicBezTo>
                      <a:pt x="101917" y="28258"/>
                      <a:pt x="104457" y="28893"/>
                      <a:pt x="105727" y="28893"/>
                    </a:cubicBezTo>
                    <a:lnTo>
                      <a:pt x="105727" y="28893"/>
                    </a:lnTo>
                    <a:cubicBezTo>
                      <a:pt x="105727" y="28893"/>
                      <a:pt x="106363" y="28893"/>
                      <a:pt x="106363" y="28893"/>
                    </a:cubicBezTo>
                    <a:cubicBezTo>
                      <a:pt x="108267" y="28893"/>
                      <a:pt x="110807" y="33338"/>
                      <a:pt x="113347" y="33338"/>
                    </a:cubicBezTo>
                    <a:cubicBezTo>
                      <a:pt x="113347" y="34608"/>
                      <a:pt x="115252" y="39052"/>
                      <a:pt x="115888" y="40323"/>
                    </a:cubicBezTo>
                    <a:cubicBezTo>
                      <a:pt x="116522" y="41593"/>
                      <a:pt x="118427" y="41593"/>
                      <a:pt x="118427" y="42863"/>
                    </a:cubicBezTo>
                    <a:cubicBezTo>
                      <a:pt x="116522" y="45402"/>
                      <a:pt x="112713" y="46673"/>
                      <a:pt x="112713" y="50483"/>
                    </a:cubicBezTo>
                    <a:cubicBezTo>
                      <a:pt x="112713" y="51752"/>
                      <a:pt x="113982" y="51752"/>
                      <a:pt x="114617" y="51752"/>
                    </a:cubicBezTo>
                    <a:cubicBezTo>
                      <a:pt x="115888" y="52388"/>
                      <a:pt x="116522" y="53658"/>
                      <a:pt x="116522" y="54927"/>
                    </a:cubicBezTo>
                    <a:lnTo>
                      <a:pt x="119697" y="54927"/>
                    </a:lnTo>
                    <a:cubicBezTo>
                      <a:pt x="119697" y="55563"/>
                      <a:pt x="119697" y="56198"/>
                      <a:pt x="120332" y="56198"/>
                    </a:cubicBezTo>
                    <a:cubicBezTo>
                      <a:pt x="120967" y="56198"/>
                      <a:pt x="121602" y="55563"/>
                      <a:pt x="121602" y="54927"/>
                    </a:cubicBezTo>
                    <a:cubicBezTo>
                      <a:pt x="122872" y="53023"/>
                      <a:pt x="124142" y="50483"/>
                      <a:pt x="126682" y="50483"/>
                    </a:cubicBezTo>
                    <a:cubicBezTo>
                      <a:pt x="129222" y="50483"/>
                      <a:pt x="133667" y="53023"/>
                      <a:pt x="134938" y="53658"/>
                    </a:cubicBezTo>
                    <a:cubicBezTo>
                      <a:pt x="136207" y="54293"/>
                      <a:pt x="136842" y="54293"/>
                      <a:pt x="137477" y="54927"/>
                    </a:cubicBezTo>
                    <a:cubicBezTo>
                      <a:pt x="138113" y="56198"/>
                      <a:pt x="137477" y="56833"/>
                      <a:pt x="137477" y="58102"/>
                    </a:cubicBezTo>
                    <a:lnTo>
                      <a:pt x="138113" y="58102"/>
                    </a:lnTo>
                    <a:cubicBezTo>
                      <a:pt x="139382" y="57468"/>
                      <a:pt x="140017" y="56833"/>
                      <a:pt x="140652" y="56833"/>
                    </a:cubicBezTo>
                    <a:cubicBezTo>
                      <a:pt x="143192" y="56833"/>
                      <a:pt x="143827" y="58738"/>
                      <a:pt x="146367" y="58738"/>
                    </a:cubicBezTo>
                    <a:lnTo>
                      <a:pt x="151447" y="58102"/>
                    </a:lnTo>
                    <a:cubicBezTo>
                      <a:pt x="153988" y="58738"/>
                      <a:pt x="155892" y="59373"/>
                      <a:pt x="157163" y="60008"/>
                    </a:cubicBezTo>
                    <a:cubicBezTo>
                      <a:pt x="158432" y="61913"/>
                      <a:pt x="162242" y="65723"/>
                      <a:pt x="164147" y="66358"/>
                    </a:cubicBezTo>
                    <a:cubicBezTo>
                      <a:pt x="166052" y="66993"/>
                      <a:pt x="167322" y="66358"/>
                      <a:pt x="168592" y="66358"/>
                    </a:cubicBezTo>
                    <a:cubicBezTo>
                      <a:pt x="171132" y="66993"/>
                      <a:pt x="171767" y="69533"/>
                      <a:pt x="171767" y="72708"/>
                    </a:cubicBezTo>
                    <a:cubicBezTo>
                      <a:pt x="171767" y="82233"/>
                      <a:pt x="166688" y="84773"/>
                      <a:pt x="163513" y="89852"/>
                    </a:cubicBezTo>
                    <a:cubicBezTo>
                      <a:pt x="162877" y="91123"/>
                      <a:pt x="162242" y="91123"/>
                      <a:pt x="161607" y="92393"/>
                    </a:cubicBezTo>
                    <a:cubicBezTo>
                      <a:pt x="160338" y="94298"/>
                      <a:pt x="159067" y="94298"/>
                      <a:pt x="157797" y="95568"/>
                    </a:cubicBezTo>
                    <a:cubicBezTo>
                      <a:pt x="155892" y="97473"/>
                      <a:pt x="157797" y="101283"/>
                      <a:pt x="157797" y="104458"/>
                    </a:cubicBezTo>
                    <a:cubicBezTo>
                      <a:pt x="157797" y="106998"/>
                      <a:pt x="157163" y="108902"/>
                      <a:pt x="157163" y="110173"/>
                    </a:cubicBezTo>
                    <a:cubicBezTo>
                      <a:pt x="157163" y="110808"/>
                      <a:pt x="156527" y="111443"/>
                      <a:pt x="156527" y="111443"/>
                    </a:cubicBezTo>
                    <a:cubicBezTo>
                      <a:pt x="155892" y="112077"/>
                      <a:pt x="154622" y="113348"/>
                      <a:pt x="154622" y="114618"/>
                    </a:cubicBezTo>
                    <a:cubicBezTo>
                      <a:pt x="154622" y="115888"/>
                      <a:pt x="153988" y="118427"/>
                      <a:pt x="153988" y="119063"/>
                    </a:cubicBezTo>
                    <a:cubicBezTo>
                      <a:pt x="152082" y="122238"/>
                      <a:pt x="151447" y="123508"/>
                      <a:pt x="149542" y="126048"/>
                    </a:cubicBezTo>
                    <a:cubicBezTo>
                      <a:pt x="148907" y="126683"/>
                      <a:pt x="148907" y="128588"/>
                      <a:pt x="148907" y="128588"/>
                    </a:cubicBezTo>
                    <a:cubicBezTo>
                      <a:pt x="148272" y="129858"/>
                      <a:pt x="145732" y="131763"/>
                      <a:pt x="143192" y="131763"/>
                    </a:cubicBezTo>
                    <a:cubicBezTo>
                      <a:pt x="140652" y="131763"/>
                      <a:pt x="138747" y="131763"/>
                      <a:pt x="136842" y="132398"/>
                    </a:cubicBezTo>
                    <a:cubicBezTo>
                      <a:pt x="136207" y="133033"/>
                      <a:pt x="136207" y="133668"/>
                      <a:pt x="135572" y="133668"/>
                    </a:cubicBezTo>
                    <a:cubicBezTo>
                      <a:pt x="132397" y="136843"/>
                      <a:pt x="129222" y="134938"/>
                      <a:pt x="127317" y="138748"/>
                    </a:cubicBezTo>
                    <a:cubicBezTo>
                      <a:pt x="126047" y="140652"/>
                      <a:pt x="124777" y="140652"/>
                      <a:pt x="123507" y="141288"/>
                    </a:cubicBezTo>
                    <a:cubicBezTo>
                      <a:pt x="121602" y="143193"/>
                      <a:pt x="122238" y="144463"/>
                      <a:pt x="122238" y="147002"/>
                    </a:cubicBezTo>
                    <a:lnTo>
                      <a:pt x="122238" y="152718"/>
                    </a:lnTo>
                    <a:cubicBezTo>
                      <a:pt x="119697" y="153988"/>
                      <a:pt x="118427" y="155893"/>
                      <a:pt x="117157" y="159068"/>
                    </a:cubicBezTo>
                    <a:lnTo>
                      <a:pt x="117157" y="159068"/>
                    </a:lnTo>
                    <a:cubicBezTo>
                      <a:pt x="116522" y="160973"/>
                      <a:pt x="116522" y="161608"/>
                      <a:pt x="115252" y="163513"/>
                    </a:cubicBezTo>
                    <a:cubicBezTo>
                      <a:pt x="112713" y="166688"/>
                      <a:pt x="110172" y="167323"/>
                      <a:pt x="108267" y="170498"/>
                    </a:cubicBezTo>
                    <a:cubicBezTo>
                      <a:pt x="105727" y="174308"/>
                      <a:pt x="105092" y="180658"/>
                      <a:pt x="98742" y="180658"/>
                    </a:cubicBezTo>
                    <a:cubicBezTo>
                      <a:pt x="96838" y="180658"/>
                      <a:pt x="93663" y="179388"/>
                      <a:pt x="93027" y="179388"/>
                    </a:cubicBezTo>
                    <a:cubicBezTo>
                      <a:pt x="91122" y="179388"/>
                      <a:pt x="89852" y="178118"/>
                      <a:pt x="87947" y="178118"/>
                    </a:cubicBezTo>
                    <a:cubicBezTo>
                      <a:pt x="87313" y="178118"/>
                      <a:pt x="86677" y="178118"/>
                      <a:pt x="86677" y="178752"/>
                    </a:cubicBezTo>
                    <a:cubicBezTo>
                      <a:pt x="86677" y="180023"/>
                      <a:pt x="88582" y="180658"/>
                      <a:pt x="89217" y="180658"/>
                    </a:cubicBezTo>
                    <a:cubicBezTo>
                      <a:pt x="90488" y="181927"/>
                      <a:pt x="90488" y="183198"/>
                      <a:pt x="90488" y="184468"/>
                    </a:cubicBezTo>
                    <a:cubicBezTo>
                      <a:pt x="91122" y="185738"/>
                      <a:pt x="93027" y="185738"/>
                      <a:pt x="93027" y="187008"/>
                    </a:cubicBezTo>
                    <a:cubicBezTo>
                      <a:pt x="93027" y="188277"/>
                      <a:pt x="93027" y="189548"/>
                      <a:pt x="92392" y="190183"/>
                    </a:cubicBezTo>
                    <a:cubicBezTo>
                      <a:pt x="91122" y="192088"/>
                      <a:pt x="90488" y="192723"/>
                      <a:pt x="89217" y="193993"/>
                    </a:cubicBezTo>
                    <a:cubicBezTo>
                      <a:pt x="87313" y="195898"/>
                      <a:pt x="84138" y="195263"/>
                      <a:pt x="81597" y="196533"/>
                    </a:cubicBezTo>
                    <a:cubicBezTo>
                      <a:pt x="79692" y="197168"/>
                      <a:pt x="75247" y="195898"/>
                      <a:pt x="73977" y="197168"/>
                    </a:cubicBezTo>
                    <a:cubicBezTo>
                      <a:pt x="72072" y="199073"/>
                      <a:pt x="73342" y="202883"/>
                      <a:pt x="72707" y="204152"/>
                    </a:cubicBezTo>
                    <a:lnTo>
                      <a:pt x="72707" y="204152"/>
                    </a:lnTo>
                    <a:cubicBezTo>
                      <a:pt x="72707" y="204788"/>
                      <a:pt x="72707" y="205423"/>
                      <a:pt x="72707" y="205423"/>
                    </a:cubicBezTo>
                    <a:cubicBezTo>
                      <a:pt x="72707" y="206058"/>
                      <a:pt x="70802" y="206693"/>
                      <a:pt x="69532" y="206693"/>
                    </a:cubicBezTo>
                    <a:cubicBezTo>
                      <a:pt x="66992" y="206693"/>
                      <a:pt x="66357" y="204788"/>
                      <a:pt x="63817" y="204788"/>
                    </a:cubicBezTo>
                    <a:cubicBezTo>
                      <a:pt x="63182" y="204788"/>
                      <a:pt x="62547" y="205423"/>
                      <a:pt x="62547" y="206058"/>
                    </a:cubicBezTo>
                    <a:cubicBezTo>
                      <a:pt x="62547" y="207963"/>
                      <a:pt x="63817" y="211138"/>
                      <a:pt x="65088" y="211138"/>
                    </a:cubicBezTo>
                    <a:cubicBezTo>
                      <a:pt x="65722" y="211138"/>
                      <a:pt x="66357" y="210502"/>
                      <a:pt x="66992" y="210502"/>
                    </a:cubicBezTo>
                    <a:cubicBezTo>
                      <a:pt x="67627" y="211138"/>
                      <a:pt x="68263" y="211138"/>
                      <a:pt x="68263" y="211773"/>
                    </a:cubicBezTo>
                    <a:cubicBezTo>
                      <a:pt x="68263" y="212408"/>
                      <a:pt x="66992" y="213677"/>
                      <a:pt x="66992" y="213677"/>
                    </a:cubicBezTo>
                    <a:cubicBezTo>
                      <a:pt x="65722" y="213677"/>
                      <a:pt x="65088" y="212408"/>
                      <a:pt x="63817" y="212408"/>
                    </a:cubicBezTo>
                    <a:cubicBezTo>
                      <a:pt x="63817" y="213677"/>
                      <a:pt x="64452" y="214313"/>
                      <a:pt x="65088" y="214313"/>
                    </a:cubicBezTo>
                    <a:cubicBezTo>
                      <a:pt x="62547" y="216852"/>
                      <a:pt x="62547" y="218758"/>
                      <a:pt x="61913" y="221933"/>
                    </a:cubicBezTo>
                    <a:cubicBezTo>
                      <a:pt x="61913" y="223202"/>
                      <a:pt x="59372" y="223202"/>
                      <a:pt x="58738" y="223838"/>
                    </a:cubicBezTo>
                    <a:cubicBezTo>
                      <a:pt x="56832" y="224473"/>
                      <a:pt x="54927" y="226377"/>
                      <a:pt x="54927" y="228283"/>
                    </a:cubicBezTo>
                    <a:cubicBezTo>
                      <a:pt x="54927" y="233363"/>
                      <a:pt x="60642" y="231458"/>
                      <a:pt x="60642" y="235268"/>
                    </a:cubicBezTo>
                    <a:cubicBezTo>
                      <a:pt x="60642" y="239077"/>
                      <a:pt x="57467" y="239077"/>
                      <a:pt x="55563" y="240983"/>
                    </a:cubicBezTo>
                    <a:cubicBezTo>
                      <a:pt x="54292" y="242252"/>
                      <a:pt x="54927" y="243523"/>
                      <a:pt x="54292" y="245427"/>
                    </a:cubicBezTo>
                    <a:cubicBezTo>
                      <a:pt x="53657" y="247333"/>
                      <a:pt x="51117" y="246698"/>
                      <a:pt x="50482" y="247333"/>
                    </a:cubicBezTo>
                    <a:cubicBezTo>
                      <a:pt x="49213" y="248602"/>
                      <a:pt x="48577" y="250508"/>
                      <a:pt x="48577" y="253048"/>
                    </a:cubicBezTo>
                    <a:cubicBezTo>
                      <a:pt x="48577" y="254318"/>
                      <a:pt x="49847" y="255588"/>
                      <a:pt x="50482" y="256223"/>
                    </a:cubicBezTo>
                    <a:cubicBezTo>
                      <a:pt x="53022" y="257493"/>
                      <a:pt x="52388" y="263208"/>
                      <a:pt x="54292" y="265113"/>
                    </a:cubicBezTo>
                    <a:cubicBezTo>
                      <a:pt x="56832" y="267652"/>
                      <a:pt x="60642" y="268923"/>
                      <a:pt x="63817" y="270827"/>
                    </a:cubicBezTo>
                    <a:cubicBezTo>
                      <a:pt x="63182" y="271463"/>
                      <a:pt x="62547" y="271463"/>
                      <a:pt x="61913" y="271463"/>
                    </a:cubicBezTo>
                    <a:cubicBezTo>
                      <a:pt x="60007" y="271463"/>
                      <a:pt x="56832" y="274002"/>
                      <a:pt x="55563" y="274002"/>
                    </a:cubicBezTo>
                    <a:cubicBezTo>
                      <a:pt x="54927" y="274002"/>
                      <a:pt x="54927" y="274002"/>
                      <a:pt x="54292" y="274002"/>
                    </a:cubicBezTo>
                    <a:cubicBezTo>
                      <a:pt x="53657" y="274002"/>
                      <a:pt x="53657" y="274638"/>
                      <a:pt x="53022" y="274638"/>
                    </a:cubicBezTo>
                    <a:cubicBezTo>
                      <a:pt x="51752" y="274638"/>
                      <a:pt x="50482" y="274638"/>
                      <a:pt x="49213" y="274638"/>
                    </a:cubicBezTo>
                    <a:cubicBezTo>
                      <a:pt x="46038" y="274638"/>
                      <a:pt x="47307" y="271463"/>
                      <a:pt x="45402" y="270827"/>
                    </a:cubicBezTo>
                    <a:cubicBezTo>
                      <a:pt x="43497" y="270193"/>
                      <a:pt x="40957" y="270193"/>
                      <a:pt x="40957" y="267652"/>
                    </a:cubicBezTo>
                    <a:cubicBezTo>
                      <a:pt x="39688" y="267652"/>
                      <a:pt x="39688" y="267652"/>
                      <a:pt x="38417" y="267652"/>
                    </a:cubicBezTo>
                    <a:cubicBezTo>
                      <a:pt x="37147" y="267652"/>
                      <a:pt x="37147" y="266383"/>
                      <a:pt x="37147" y="265748"/>
                    </a:cubicBezTo>
                    <a:cubicBezTo>
                      <a:pt x="33338" y="265748"/>
                      <a:pt x="32702" y="263843"/>
                      <a:pt x="30797" y="262573"/>
                    </a:cubicBezTo>
                    <a:cubicBezTo>
                      <a:pt x="30163" y="261938"/>
                      <a:pt x="29527" y="261302"/>
                      <a:pt x="29527" y="261302"/>
                    </a:cubicBezTo>
                    <a:cubicBezTo>
                      <a:pt x="29527" y="260033"/>
                      <a:pt x="32067" y="260033"/>
                      <a:pt x="32067" y="259398"/>
                    </a:cubicBezTo>
                    <a:cubicBezTo>
                      <a:pt x="31432" y="259398"/>
                      <a:pt x="31432" y="258763"/>
                      <a:pt x="30797" y="258763"/>
                    </a:cubicBezTo>
                    <a:cubicBezTo>
                      <a:pt x="31432" y="258127"/>
                      <a:pt x="31432" y="257493"/>
                      <a:pt x="31432" y="256858"/>
                    </a:cubicBezTo>
                    <a:cubicBezTo>
                      <a:pt x="31432" y="253683"/>
                      <a:pt x="28257" y="254318"/>
                      <a:pt x="28257" y="251777"/>
                    </a:cubicBezTo>
                    <a:cubicBezTo>
                      <a:pt x="28257" y="251143"/>
                      <a:pt x="28257" y="250508"/>
                      <a:pt x="28257" y="249873"/>
                    </a:cubicBezTo>
                    <a:cubicBezTo>
                      <a:pt x="28257" y="247333"/>
                      <a:pt x="26352" y="242888"/>
                      <a:pt x="26352" y="240348"/>
                    </a:cubicBezTo>
                    <a:cubicBezTo>
                      <a:pt x="26352" y="237808"/>
                      <a:pt x="29527" y="237173"/>
                      <a:pt x="29527" y="235268"/>
                    </a:cubicBezTo>
                    <a:cubicBezTo>
                      <a:pt x="29527" y="233998"/>
                      <a:pt x="28257" y="232093"/>
                      <a:pt x="27622" y="230823"/>
                    </a:cubicBezTo>
                    <a:lnTo>
                      <a:pt x="27622" y="229552"/>
                    </a:lnTo>
                    <a:lnTo>
                      <a:pt x="27622" y="229552"/>
                    </a:lnTo>
                    <a:cubicBezTo>
                      <a:pt x="27622" y="228918"/>
                      <a:pt x="28257" y="228283"/>
                      <a:pt x="28892" y="228283"/>
                    </a:cubicBezTo>
                    <a:cubicBezTo>
                      <a:pt x="31432" y="228283"/>
                      <a:pt x="30163" y="230823"/>
                      <a:pt x="32067" y="230823"/>
                    </a:cubicBezTo>
                    <a:lnTo>
                      <a:pt x="36513" y="212408"/>
                    </a:lnTo>
                    <a:lnTo>
                      <a:pt x="36513" y="210502"/>
                    </a:lnTo>
                    <a:cubicBezTo>
                      <a:pt x="35877" y="210502"/>
                      <a:pt x="35877" y="210502"/>
                      <a:pt x="35242" y="210502"/>
                    </a:cubicBezTo>
                    <a:cubicBezTo>
                      <a:pt x="34607" y="211138"/>
                      <a:pt x="33972" y="211773"/>
                      <a:pt x="33338" y="211773"/>
                    </a:cubicBezTo>
                    <a:cubicBezTo>
                      <a:pt x="32067" y="211773"/>
                      <a:pt x="31432" y="208598"/>
                      <a:pt x="31432" y="207327"/>
                    </a:cubicBezTo>
                    <a:cubicBezTo>
                      <a:pt x="31432" y="204788"/>
                      <a:pt x="32067" y="204152"/>
                      <a:pt x="32702" y="201613"/>
                    </a:cubicBezTo>
                    <a:cubicBezTo>
                      <a:pt x="33338" y="201613"/>
                      <a:pt x="33972" y="200977"/>
                      <a:pt x="33972" y="200977"/>
                    </a:cubicBezTo>
                    <a:cubicBezTo>
                      <a:pt x="33972" y="200343"/>
                      <a:pt x="33338" y="199708"/>
                      <a:pt x="33338" y="199708"/>
                    </a:cubicBezTo>
                    <a:cubicBezTo>
                      <a:pt x="32702" y="199708"/>
                      <a:pt x="32702" y="195898"/>
                      <a:pt x="32702" y="195263"/>
                    </a:cubicBezTo>
                    <a:cubicBezTo>
                      <a:pt x="32702" y="192088"/>
                      <a:pt x="34607" y="189548"/>
                      <a:pt x="35877" y="187643"/>
                    </a:cubicBezTo>
                    <a:cubicBezTo>
                      <a:pt x="36513" y="187008"/>
                      <a:pt x="36513" y="185102"/>
                      <a:pt x="37147" y="183833"/>
                    </a:cubicBezTo>
                    <a:cubicBezTo>
                      <a:pt x="37782" y="183198"/>
                      <a:pt x="38417" y="183198"/>
                      <a:pt x="38417" y="183198"/>
                    </a:cubicBezTo>
                    <a:cubicBezTo>
                      <a:pt x="39052" y="180023"/>
                      <a:pt x="39052" y="178118"/>
                      <a:pt x="40322" y="174943"/>
                    </a:cubicBezTo>
                    <a:lnTo>
                      <a:pt x="40322" y="165418"/>
                    </a:lnTo>
                    <a:cubicBezTo>
                      <a:pt x="39688" y="162877"/>
                      <a:pt x="40957" y="161608"/>
                      <a:pt x="40957" y="159068"/>
                    </a:cubicBezTo>
                    <a:cubicBezTo>
                      <a:pt x="40957" y="153988"/>
                      <a:pt x="44132" y="150813"/>
                      <a:pt x="44132" y="147002"/>
                    </a:cubicBezTo>
                    <a:cubicBezTo>
                      <a:pt x="44132" y="146368"/>
                      <a:pt x="44132" y="146368"/>
                      <a:pt x="44132" y="145733"/>
                    </a:cubicBezTo>
                    <a:cubicBezTo>
                      <a:pt x="44132" y="145098"/>
                      <a:pt x="44767" y="142558"/>
                      <a:pt x="44767" y="141288"/>
                    </a:cubicBezTo>
                    <a:cubicBezTo>
                      <a:pt x="44767" y="137477"/>
                      <a:pt x="44767" y="137477"/>
                      <a:pt x="44767" y="135573"/>
                    </a:cubicBezTo>
                    <a:cubicBezTo>
                      <a:pt x="44767" y="133668"/>
                      <a:pt x="46038" y="130493"/>
                      <a:pt x="46038" y="128588"/>
                    </a:cubicBezTo>
                    <a:cubicBezTo>
                      <a:pt x="46038" y="127318"/>
                      <a:pt x="45402" y="119698"/>
                      <a:pt x="44767" y="118427"/>
                    </a:cubicBezTo>
                    <a:cubicBezTo>
                      <a:pt x="43497" y="115252"/>
                      <a:pt x="41592" y="113348"/>
                      <a:pt x="39052" y="112077"/>
                    </a:cubicBezTo>
                    <a:cubicBezTo>
                      <a:pt x="37147" y="111443"/>
                      <a:pt x="35877" y="111443"/>
                      <a:pt x="34607" y="110173"/>
                    </a:cubicBezTo>
                    <a:cubicBezTo>
                      <a:pt x="33338" y="108902"/>
                      <a:pt x="32067" y="108268"/>
                      <a:pt x="30797" y="107633"/>
                    </a:cubicBezTo>
                    <a:cubicBezTo>
                      <a:pt x="26988" y="106363"/>
                      <a:pt x="25717" y="104458"/>
                      <a:pt x="23177" y="102552"/>
                    </a:cubicBezTo>
                    <a:cubicBezTo>
                      <a:pt x="21907" y="101283"/>
                      <a:pt x="22542" y="100013"/>
                      <a:pt x="22542" y="98743"/>
                    </a:cubicBezTo>
                    <a:cubicBezTo>
                      <a:pt x="22542" y="96838"/>
                      <a:pt x="20638" y="95568"/>
                      <a:pt x="20002" y="93663"/>
                    </a:cubicBezTo>
                    <a:cubicBezTo>
                      <a:pt x="18732" y="90488"/>
                      <a:pt x="16192" y="88583"/>
                      <a:pt x="15557" y="85408"/>
                    </a:cubicBezTo>
                    <a:cubicBezTo>
                      <a:pt x="14922" y="82233"/>
                      <a:pt x="13652" y="80963"/>
                      <a:pt x="13017" y="78423"/>
                    </a:cubicBezTo>
                    <a:cubicBezTo>
                      <a:pt x="12382" y="77788"/>
                      <a:pt x="11747" y="77788"/>
                      <a:pt x="11113" y="77788"/>
                    </a:cubicBezTo>
                    <a:cubicBezTo>
                      <a:pt x="10477" y="77152"/>
                      <a:pt x="9842" y="75248"/>
                      <a:pt x="9842" y="73977"/>
                    </a:cubicBezTo>
                    <a:cubicBezTo>
                      <a:pt x="9207" y="73343"/>
                      <a:pt x="8572" y="73343"/>
                      <a:pt x="7938" y="72708"/>
                    </a:cubicBezTo>
                    <a:cubicBezTo>
                      <a:pt x="6667" y="71438"/>
                      <a:pt x="4763" y="68898"/>
                      <a:pt x="4763" y="66358"/>
                    </a:cubicBezTo>
                    <a:cubicBezTo>
                      <a:pt x="4763" y="65088"/>
                      <a:pt x="5397" y="63183"/>
                      <a:pt x="6032" y="62548"/>
                    </a:cubicBezTo>
                    <a:cubicBezTo>
                      <a:pt x="7302" y="60643"/>
                      <a:pt x="9207" y="60008"/>
                      <a:pt x="9842" y="58102"/>
                    </a:cubicBezTo>
                    <a:cubicBezTo>
                      <a:pt x="8572" y="57468"/>
                      <a:pt x="8572" y="58102"/>
                      <a:pt x="7938" y="58102"/>
                    </a:cubicBezTo>
                    <a:cubicBezTo>
                      <a:pt x="6032" y="58102"/>
                      <a:pt x="6032" y="55563"/>
                      <a:pt x="6032" y="53658"/>
                    </a:cubicBezTo>
                    <a:cubicBezTo>
                      <a:pt x="6032" y="50483"/>
                      <a:pt x="9207" y="51118"/>
                      <a:pt x="8572" y="46038"/>
                    </a:cubicBezTo>
                    <a:cubicBezTo>
                      <a:pt x="11747" y="46038"/>
                      <a:pt x="13017" y="42863"/>
                      <a:pt x="13652" y="40323"/>
                    </a:cubicBezTo>
                    <a:cubicBezTo>
                      <a:pt x="14922" y="37783"/>
                      <a:pt x="18097" y="38418"/>
                      <a:pt x="19367" y="35243"/>
                    </a:cubicBezTo>
                    <a:cubicBezTo>
                      <a:pt x="18732" y="35243"/>
                      <a:pt x="18097" y="34608"/>
                      <a:pt x="18097" y="33973"/>
                    </a:cubicBezTo>
                    <a:lnTo>
                      <a:pt x="18097" y="33973"/>
                    </a:lnTo>
                    <a:lnTo>
                      <a:pt x="18097" y="339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74" name="任意多边形: 形状 9973"/>
              <p:cNvSpPr/>
              <p:nvPr>
                <p:custDataLst>
                  <p:tags r:id="rId107"/>
                </p:custDataLst>
              </p:nvPr>
            </p:nvSpPr>
            <p:spPr>
              <a:xfrm>
                <a:off x="8277702" y="2693352"/>
                <a:ext cx="6350" cy="6350"/>
              </a:xfrm>
              <a:custGeom>
                <a:avLst/>
                <a:gdLst>
                  <a:gd name="connsiteX0" fmla="*/ 5239 w 6350"/>
                  <a:gd name="connsiteY0" fmla="*/ 4763 h 6350"/>
                  <a:gd name="connsiteX1" fmla="*/ 6508 w 6350"/>
                  <a:gd name="connsiteY1" fmla="*/ 6668 h 6350"/>
                  <a:gd name="connsiteX2" fmla="*/ 5873 w 6350"/>
                  <a:gd name="connsiteY2" fmla="*/ 7302 h 6350"/>
                  <a:gd name="connsiteX3" fmla="*/ 5239 w 6350"/>
                  <a:gd name="connsiteY3" fmla="*/ 4763 h 6350"/>
                  <a:gd name="connsiteX4" fmla="*/ 5239 w 6350"/>
                  <a:gd name="connsiteY4" fmla="*/ 476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0" h="6350">
                    <a:moveTo>
                      <a:pt x="5239" y="4763"/>
                    </a:moveTo>
                    <a:cubicBezTo>
                      <a:pt x="6508" y="4763"/>
                      <a:pt x="6508" y="5398"/>
                      <a:pt x="6508" y="6668"/>
                    </a:cubicBezTo>
                    <a:cubicBezTo>
                      <a:pt x="6508" y="6668"/>
                      <a:pt x="5873" y="7302"/>
                      <a:pt x="5873" y="7302"/>
                    </a:cubicBezTo>
                    <a:cubicBezTo>
                      <a:pt x="4604" y="7302"/>
                      <a:pt x="4604" y="6033"/>
                      <a:pt x="5239" y="4763"/>
                    </a:cubicBezTo>
                    <a:cubicBezTo>
                      <a:pt x="4604" y="4763"/>
                      <a:pt x="4604" y="4763"/>
                      <a:pt x="5239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75" name="任意多边形: 形状 9974"/>
              <p:cNvSpPr/>
              <p:nvPr>
                <p:custDataLst>
                  <p:tags r:id="rId108"/>
                </p:custDataLst>
              </p:nvPr>
            </p:nvSpPr>
            <p:spPr>
              <a:xfrm>
                <a:off x="8275638" y="2685733"/>
                <a:ext cx="12700" cy="6350"/>
              </a:xfrm>
              <a:custGeom>
                <a:avLst/>
                <a:gdLst>
                  <a:gd name="connsiteX0" fmla="*/ 4763 w 12700"/>
                  <a:gd name="connsiteY0" fmla="*/ 6032 h 6350"/>
                  <a:gd name="connsiteX1" fmla="*/ 6668 w 12700"/>
                  <a:gd name="connsiteY1" fmla="*/ 4763 h 6350"/>
                  <a:gd name="connsiteX2" fmla="*/ 7938 w 12700"/>
                  <a:gd name="connsiteY2" fmla="*/ 6032 h 6350"/>
                  <a:gd name="connsiteX3" fmla="*/ 4763 w 12700"/>
                  <a:gd name="connsiteY3" fmla="*/ 6032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6350">
                    <a:moveTo>
                      <a:pt x="4763" y="6032"/>
                    </a:moveTo>
                    <a:cubicBezTo>
                      <a:pt x="4763" y="5397"/>
                      <a:pt x="6032" y="4763"/>
                      <a:pt x="6668" y="4763"/>
                    </a:cubicBezTo>
                    <a:cubicBezTo>
                      <a:pt x="7303" y="4763"/>
                      <a:pt x="7938" y="5397"/>
                      <a:pt x="7938" y="6032"/>
                    </a:cubicBezTo>
                    <a:cubicBezTo>
                      <a:pt x="6668" y="6667"/>
                      <a:pt x="5397" y="6032"/>
                      <a:pt x="4763" y="6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76" name="任意多边形: 形状 9975"/>
              <p:cNvSpPr/>
              <p:nvPr>
                <p:custDataLst>
                  <p:tags r:id="rId109"/>
                </p:custDataLst>
              </p:nvPr>
            </p:nvSpPr>
            <p:spPr>
              <a:xfrm>
                <a:off x="8281353" y="2687638"/>
                <a:ext cx="6350" cy="6350"/>
              </a:xfrm>
              <a:custGeom>
                <a:avLst/>
                <a:gdLst>
                  <a:gd name="connsiteX0" fmla="*/ 5397 w 6350"/>
                  <a:gd name="connsiteY0" fmla="*/ 6033 h 6350"/>
                  <a:gd name="connsiteX1" fmla="*/ 4763 w 6350"/>
                  <a:gd name="connsiteY1" fmla="*/ 4763 h 6350"/>
                  <a:gd name="connsiteX2" fmla="*/ 5397 w 6350"/>
                  <a:gd name="connsiteY2" fmla="*/ 603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0" h="6350">
                    <a:moveTo>
                      <a:pt x="5397" y="6033"/>
                    </a:moveTo>
                    <a:cubicBezTo>
                      <a:pt x="4763" y="6033"/>
                      <a:pt x="4763" y="5398"/>
                      <a:pt x="4763" y="4763"/>
                    </a:cubicBezTo>
                    <a:lnTo>
                      <a:pt x="5397" y="60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77" name="任意多边形: 形状 9976"/>
              <p:cNvSpPr/>
              <p:nvPr>
                <p:custDataLst>
                  <p:tags r:id="rId110"/>
                </p:custDataLst>
              </p:nvPr>
            </p:nvSpPr>
            <p:spPr>
              <a:xfrm>
                <a:off x="8294053" y="2706688"/>
                <a:ext cx="6350" cy="6350"/>
              </a:xfrm>
              <a:custGeom>
                <a:avLst/>
                <a:gdLst>
                  <a:gd name="connsiteX0" fmla="*/ 4763 w 6350"/>
                  <a:gd name="connsiteY0" fmla="*/ 6033 h 6350"/>
                  <a:gd name="connsiteX1" fmla="*/ 4763 w 6350"/>
                  <a:gd name="connsiteY1" fmla="*/ 6667 h 6350"/>
                  <a:gd name="connsiteX2" fmla="*/ 5397 w 6350"/>
                  <a:gd name="connsiteY2" fmla="*/ 6667 h 6350"/>
                  <a:gd name="connsiteX3" fmla="*/ 7303 w 6350"/>
                  <a:gd name="connsiteY3" fmla="*/ 6033 h 6350"/>
                  <a:gd name="connsiteX4" fmla="*/ 7303 w 6350"/>
                  <a:gd name="connsiteY4" fmla="*/ 4763 h 6350"/>
                  <a:gd name="connsiteX5" fmla="*/ 4763 w 6350"/>
                  <a:gd name="connsiteY5" fmla="*/ 603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50" h="6350">
                    <a:moveTo>
                      <a:pt x="4763" y="6033"/>
                    </a:moveTo>
                    <a:cubicBezTo>
                      <a:pt x="4763" y="6033"/>
                      <a:pt x="4763" y="6667"/>
                      <a:pt x="4763" y="6667"/>
                    </a:cubicBezTo>
                    <a:cubicBezTo>
                      <a:pt x="4763" y="6667"/>
                      <a:pt x="5397" y="6667"/>
                      <a:pt x="5397" y="6667"/>
                    </a:cubicBezTo>
                    <a:cubicBezTo>
                      <a:pt x="6032" y="6667"/>
                      <a:pt x="6667" y="6667"/>
                      <a:pt x="7303" y="6033"/>
                    </a:cubicBezTo>
                    <a:lnTo>
                      <a:pt x="7303" y="4763"/>
                    </a:lnTo>
                    <a:cubicBezTo>
                      <a:pt x="6667" y="5398"/>
                      <a:pt x="5397" y="6033"/>
                      <a:pt x="4763" y="6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78" name="任意多边形: 形状 9977"/>
              <p:cNvSpPr/>
              <p:nvPr>
                <p:custDataLst>
                  <p:tags r:id="rId111"/>
                </p:custDataLst>
              </p:nvPr>
            </p:nvSpPr>
            <p:spPr>
              <a:xfrm>
                <a:off x="8111172" y="2592388"/>
                <a:ext cx="215900" cy="107950"/>
              </a:xfrm>
              <a:custGeom>
                <a:avLst/>
                <a:gdLst>
                  <a:gd name="connsiteX0" fmla="*/ 173038 w 215900"/>
                  <a:gd name="connsiteY0" fmla="*/ 70167 h 107950"/>
                  <a:gd name="connsiteX1" fmla="*/ 159703 w 215900"/>
                  <a:gd name="connsiteY1" fmla="*/ 84773 h 107950"/>
                  <a:gd name="connsiteX2" fmla="*/ 163513 w 215900"/>
                  <a:gd name="connsiteY2" fmla="*/ 94298 h 107950"/>
                  <a:gd name="connsiteX3" fmla="*/ 163513 w 215900"/>
                  <a:gd name="connsiteY3" fmla="*/ 94298 h 107950"/>
                  <a:gd name="connsiteX4" fmla="*/ 163513 w 215900"/>
                  <a:gd name="connsiteY4" fmla="*/ 94933 h 107950"/>
                  <a:gd name="connsiteX5" fmla="*/ 164783 w 215900"/>
                  <a:gd name="connsiteY5" fmla="*/ 100013 h 107950"/>
                  <a:gd name="connsiteX6" fmla="*/ 162243 w 215900"/>
                  <a:gd name="connsiteY6" fmla="*/ 105092 h 107950"/>
                  <a:gd name="connsiteX7" fmla="*/ 159703 w 215900"/>
                  <a:gd name="connsiteY7" fmla="*/ 101917 h 107950"/>
                  <a:gd name="connsiteX8" fmla="*/ 155893 w 215900"/>
                  <a:gd name="connsiteY8" fmla="*/ 97473 h 107950"/>
                  <a:gd name="connsiteX9" fmla="*/ 149543 w 215900"/>
                  <a:gd name="connsiteY9" fmla="*/ 86042 h 107950"/>
                  <a:gd name="connsiteX10" fmla="*/ 147003 w 215900"/>
                  <a:gd name="connsiteY10" fmla="*/ 87948 h 107950"/>
                  <a:gd name="connsiteX11" fmla="*/ 140018 w 215900"/>
                  <a:gd name="connsiteY11" fmla="*/ 84773 h 107950"/>
                  <a:gd name="connsiteX12" fmla="*/ 136843 w 215900"/>
                  <a:gd name="connsiteY12" fmla="*/ 86042 h 107950"/>
                  <a:gd name="connsiteX13" fmla="*/ 136208 w 215900"/>
                  <a:gd name="connsiteY13" fmla="*/ 84773 h 107950"/>
                  <a:gd name="connsiteX14" fmla="*/ 129222 w 215900"/>
                  <a:gd name="connsiteY14" fmla="*/ 86042 h 107950"/>
                  <a:gd name="connsiteX15" fmla="*/ 131128 w 215900"/>
                  <a:gd name="connsiteY15" fmla="*/ 86042 h 107950"/>
                  <a:gd name="connsiteX16" fmla="*/ 131128 w 215900"/>
                  <a:gd name="connsiteY16" fmla="*/ 89852 h 107950"/>
                  <a:gd name="connsiteX17" fmla="*/ 122238 w 215900"/>
                  <a:gd name="connsiteY17" fmla="*/ 87313 h 107950"/>
                  <a:gd name="connsiteX18" fmla="*/ 120333 w 215900"/>
                  <a:gd name="connsiteY18" fmla="*/ 88583 h 107950"/>
                  <a:gd name="connsiteX19" fmla="*/ 116522 w 215900"/>
                  <a:gd name="connsiteY19" fmla="*/ 87313 h 107950"/>
                  <a:gd name="connsiteX20" fmla="*/ 109538 w 215900"/>
                  <a:gd name="connsiteY20" fmla="*/ 91758 h 107950"/>
                  <a:gd name="connsiteX21" fmla="*/ 106363 w 215900"/>
                  <a:gd name="connsiteY21" fmla="*/ 92392 h 107950"/>
                  <a:gd name="connsiteX22" fmla="*/ 101918 w 215900"/>
                  <a:gd name="connsiteY22" fmla="*/ 100648 h 107950"/>
                  <a:gd name="connsiteX23" fmla="*/ 102553 w 215900"/>
                  <a:gd name="connsiteY23" fmla="*/ 101917 h 107950"/>
                  <a:gd name="connsiteX24" fmla="*/ 96203 w 215900"/>
                  <a:gd name="connsiteY24" fmla="*/ 100013 h 107950"/>
                  <a:gd name="connsiteX25" fmla="*/ 84772 w 215900"/>
                  <a:gd name="connsiteY25" fmla="*/ 86677 h 107950"/>
                  <a:gd name="connsiteX26" fmla="*/ 80328 w 215900"/>
                  <a:gd name="connsiteY26" fmla="*/ 90488 h 107950"/>
                  <a:gd name="connsiteX27" fmla="*/ 74613 w 215900"/>
                  <a:gd name="connsiteY27" fmla="*/ 84138 h 107950"/>
                  <a:gd name="connsiteX28" fmla="*/ 65722 w 215900"/>
                  <a:gd name="connsiteY28" fmla="*/ 79058 h 107950"/>
                  <a:gd name="connsiteX29" fmla="*/ 63183 w 215900"/>
                  <a:gd name="connsiteY29" fmla="*/ 79058 h 107950"/>
                  <a:gd name="connsiteX30" fmla="*/ 63183 w 215900"/>
                  <a:gd name="connsiteY30" fmla="*/ 80327 h 107950"/>
                  <a:gd name="connsiteX31" fmla="*/ 53022 w 215900"/>
                  <a:gd name="connsiteY31" fmla="*/ 80327 h 107950"/>
                  <a:gd name="connsiteX32" fmla="*/ 39688 w 215900"/>
                  <a:gd name="connsiteY32" fmla="*/ 75883 h 107950"/>
                  <a:gd name="connsiteX33" fmla="*/ 32068 w 215900"/>
                  <a:gd name="connsiteY33" fmla="*/ 75883 h 107950"/>
                  <a:gd name="connsiteX34" fmla="*/ 19368 w 215900"/>
                  <a:gd name="connsiteY34" fmla="*/ 67627 h 107950"/>
                  <a:gd name="connsiteX35" fmla="*/ 18097 w 215900"/>
                  <a:gd name="connsiteY35" fmla="*/ 65088 h 107950"/>
                  <a:gd name="connsiteX36" fmla="*/ 13653 w 215900"/>
                  <a:gd name="connsiteY36" fmla="*/ 54292 h 107950"/>
                  <a:gd name="connsiteX37" fmla="*/ 6033 w 215900"/>
                  <a:gd name="connsiteY37" fmla="*/ 44767 h 107950"/>
                  <a:gd name="connsiteX38" fmla="*/ 7303 w 215900"/>
                  <a:gd name="connsiteY38" fmla="*/ 42227 h 107950"/>
                  <a:gd name="connsiteX39" fmla="*/ 6033 w 215900"/>
                  <a:gd name="connsiteY39" fmla="*/ 31433 h 107950"/>
                  <a:gd name="connsiteX40" fmla="*/ 7938 w 215900"/>
                  <a:gd name="connsiteY40" fmla="*/ 17463 h 107950"/>
                  <a:gd name="connsiteX41" fmla="*/ 4763 w 215900"/>
                  <a:gd name="connsiteY41" fmla="*/ 11113 h 107950"/>
                  <a:gd name="connsiteX42" fmla="*/ 6668 w 215900"/>
                  <a:gd name="connsiteY42" fmla="*/ 10477 h 107950"/>
                  <a:gd name="connsiteX43" fmla="*/ 10478 w 215900"/>
                  <a:gd name="connsiteY43" fmla="*/ 12383 h 107950"/>
                  <a:gd name="connsiteX44" fmla="*/ 12383 w 215900"/>
                  <a:gd name="connsiteY44" fmla="*/ 9208 h 107950"/>
                  <a:gd name="connsiteX45" fmla="*/ 10478 w 215900"/>
                  <a:gd name="connsiteY45" fmla="*/ 6033 h 107950"/>
                  <a:gd name="connsiteX46" fmla="*/ 111443 w 215900"/>
                  <a:gd name="connsiteY46" fmla="*/ 6033 h 107950"/>
                  <a:gd name="connsiteX47" fmla="*/ 111443 w 215900"/>
                  <a:gd name="connsiteY47" fmla="*/ 4763 h 107950"/>
                  <a:gd name="connsiteX48" fmla="*/ 114618 w 215900"/>
                  <a:gd name="connsiteY48" fmla="*/ 7938 h 107950"/>
                  <a:gd name="connsiteX49" fmla="*/ 120968 w 215900"/>
                  <a:gd name="connsiteY49" fmla="*/ 7938 h 107950"/>
                  <a:gd name="connsiteX50" fmla="*/ 131128 w 215900"/>
                  <a:gd name="connsiteY50" fmla="*/ 10477 h 107950"/>
                  <a:gd name="connsiteX51" fmla="*/ 121603 w 215900"/>
                  <a:gd name="connsiteY51" fmla="*/ 17463 h 107950"/>
                  <a:gd name="connsiteX52" fmla="*/ 123508 w 215900"/>
                  <a:gd name="connsiteY52" fmla="*/ 17463 h 107950"/>
                  <a:gd name="connsiteX53" fmla="*/ 126047 w 215900"/>
                  <a:gd name="connsiteY53" fmla="*/ 16827 h 107950"/>
                  <a:gd name="connsiteX54" fmla="*/ 127953 w 215900"/>
                  <a:gd name="connsiteY54" fmla="*/ 18098 h 107950"/>
                  <a:gd name="connsiteX55" fmla="*/ 131128 w 215900"/>
                  <a:gd name="connsiteY55" fmla="*/ 16192 h 107950"/>
                  <a:gd name="connsiteX56" fmla="*/ 136843 w 215900"/>
                  <a:gd name="connsiteY56" fmla="*/ 13652 h 107950"/>
                  <a:gd name="connsiteX57" fmla="*/ 135572 w 215900"/>
                  <a:gd name="connsiteY57" fmla="*/ 16827 h 107950"/>
                  <a:gd name="connsiteX58" fmla="*/ 138113 w 215900"/>
                  <a:gd name="connsiteY58" fmla="*/ 16827 h 107950"/>
                  <a:gd name="connsiteX59" fmla="*/ 140018 w 215900"/>
                  <a:gd name="connsiteY59" fmla="*/ 18098 h 107950"/>
                  <a:gd name="connsiteX60" fmla="*/ 143828 w 215900"/>
                  <a:gd name="connsiteY60" fmla="*/ 16827 h 107950"/>
                  <a:gd name="connsiteX61" fmla="*/ 150813 w 215900"/>
                  <a:gd name="connsiteY61" fmla="*/ 18733 h 107950"/>
                  <a:gd name="connsiteX62" fmla="*/ 150813 w 215900"/>
                  <a:gd name="connsiteY62" fmla="*/ 20002 h 107950"/>
                  <a:gd name="connsiteX63" fmla="*/ 145097 w 215900"/>
                  <a:gd name="connsiteY63" fmla="*/ 20002 h 107950"/>
                  <a:gd name="connsiteX64" fmla="*/ 136843 w 215900"/>
                  <a:gd name="connsiteY64" fmla="*/ 26352 h 107950"/>
                  <a:gd name="connsiteX65" fmla="*/ 140018 w 215900"/>
                  <a:gd name="connsiteY65" fmla="*/ 24448 h 107950"/>
                  <a:gd name="connsiteX66" fmla="*/ 136843 w 215900"/>
                  <a:gd name="connsiteY66" fmla="*/ 37148 h 107950"/>
                  <a:gd name="connsiteX67" fmla="*/ 140018 w 215900"/>
                  <a:gd name="connsiteY67" fmla="*/ 39688 h 107950"/>
                  <a:gd name="connsiteX68" fmla="*/ 142558 w 215900"/>
                  <a:gd name="connsiteY68" fmla="*/ 33973 h 107950"/>
                  <a:gd name="connsiteX69" fmla="*/ 142558 w 215900"/>
                  <a:gd name="connsiteY69" fmla="*/ 30163 h 107950"/>
                  <a:gd name="connsiteX70" fmla="*/ 143828 w 215900"/>
                  <a:gd name="connsiteY70" fmla="*/ 24448 h 107950"/>
                  <a:gd name="connsiteX71" fmla="*/ 148272 w 215900"/>
                  <a:gd name="connsiteY71" fmla="*/ 21273 h 107950"/>
                  <a:gd name="connsiteX72" fmla="*/ 153988 w 215900"/>
                  <a:gd name="connsiteY72" fmla="*/ 25083 h 107950"/>
                  <a:gd name="connsiteX73" fmla="*/ 152718 w 215900"/>
                  <a:gd name="connsiteY73" fmla="*/ 29527 h 107950"/>
                  <a:gd name="connsiteX74" fmla="*/ 155258 w 215900"/>
                  <a:gd name="connsiteY74" fmla="*/ 28892 h 107950"/>
                  <a:gd name="connsiteX75" fmla="*/ 157163 w 215900"/>
                  <a:gd name="connsiteY75" fmla="*/ 32702 h 107950"/>
                  <a:gd name="connsiteX76" fmla="*/ 154622 w 215900"/>
                  <a:gd name="connsiteY76" fmla="*/ 37148 h 107950"/>
                  <a:gd name="connsiteX77" fmla="*/ 156528 w 215900"/>
                  <a:gd name="connsiteY77" fmla="*/ 40323 h 107950"/>
                  <a:gd name="connsiteX78" fmla="*/ 167958 w 215900"/>
                  <a:gd name="connsiteY78" fmla="*/ 35877 h 107950"/>
                  <a:gd name="connsiteX79" fmla="*/ 166688 w 215900"/>
                  <a:gd name="connsiteY79" fmla="*/ 32702 h 107950"/>
                  <a:gd name="connsiteX80" fmla="*/ 167958 w 215900"/>
                  <a:gd name="connsiteY80" fmla="*/ 32702 h 107950"/>
                  <a:gd name="connsiteX81" fmla="*/ 179388 w 215900"/>
                  <a:gd name="connsiteY81" fmla="*/ 28892 h 107950"/>
                  <a:gd name="connsiteX82" fmla="*/ 185103 w 215900"/>
                  <a:gd name="connsiteY82" fmla="*/ 23813 h 107950"/>
                  <a:gd name="connsiteX83" fmla="*/ 191453 w 215900"/>
                  <a:gd name="connsiteY83" fmla="*/ 23177 h 107950"/>
                  <a:gd name="connsiteX84" fmla="*/ 194628 w 215900"/>
                  <a:gd name="connsiteY84" fmla="*/ 23177 h 107950"/>
                  <a:gd name="connsiteX85" fmla="*/ 197803 w 215900"/>
                  <a:gd name="connsiteY85" fmla="*/ 22542 h 107950"/>
                  <a:gd name="connsiteX86" fmla="*/ 199072 w 215900"/>
                  <a:gd name="connsiteY86" fmla="*/ 21273 h 107950"/>
                  <a:gd name="connsiteX87" fmla="*/ 204788 w 215900"/>
                  <a:gd name="connsiteY87" fmla="*/ 12383 h 107950"/>
                  <a:gd name="connsiteX88" fmla="*/ 209868 w 215900"/>
                  <a:gd name="connsiteY88" fmla="*/ 13017 h 107950"/>
                  <a:gd name="connsiteX89" fmla="*/ 212408 w 215900"/>
                  <a:gd name="connsiteY89" fmla="*/ 24448 h 107950"/>
                  <a:gd name="connsiteX90" fmla="*/ 208597 w 215900"/>
                  <a:gd name="connsiteY90" fmla="*/ 26352 h 107950"/>
                  <a:gd name="connsiteX91" fmla="*/ 205422 w 215900"/>
                  <a:gd name="connsiteY91" fmla="*/ 26352 h 107950"/>
                  <a:gd name="connsiteX92" fmla="*/ 199072 w 215900"/>
                  <a:gd name="connsiteY92" fmla="*/ 34608 h 107950"/>
                  <a:gd name="connsiteX93" fmla="*/ 199708 w 215900"/>
                  <a:gd name="connsiteY93" fmla="*/ 35877 h 107950"/>
                  <a:gd name="connsiteX94" fmla="*/ 200978 w 215900"/>
                  <a:gd name="connsiteY94" fmla="*/ 38417 h 107950"/>
                  <a:gd name="connsiteX95" fmla="*/ 202247 w 215900"/>
                  <a:gd name="connsiteY95" fmla="*/ 37783 h 107950"/>
                  <a:gd name="connsiteX96" fmla="*/ 202247 w 215900"/>
                  <a:gd name="connsiteY96" fmla="*/ 38417 h 107950"/>
                  <a:gd name="connsiteX97" fmla="*/ 197803 w 215900"/>
                  <a:gd name="connsiteY97" fmla="*/ 39052 h 107950"/>
                  <a:gd name="connsiteX98" fmla="*/ 188278 w 215900"/>
                  <a:gd name="connsiteY98" fmla="*/ 41592 h 107950"/>
                  <a:gd name="connsiteX99" fmla="*/ 189547 w 215900"/>
                  <a:gd name="connsiteY99" fmla="*/ 41592 h 107950"/>
                  <a:gd name="connsiteX100" fmla="*/ 192722 w 215900"/>
                  <a:gd name="connsiteY100" fmla="*/ 41592 h 107950"/>
                  <a:gd name="connsiteX101" fmla="*/ 187643 w 215900"/>
                  <a:gd name="connsiteY101" fmla="*/ 42227 h 107950"/>
                  <a:gd name="connsiteX102" fmla="*/ 186372 w 215900"/>
                  <a:gd name="connsiteY102" fmla="*/ 42227 h 107950"/>
                  <a:gd name="connsiteX103" fmla="*/ 185738 w 215900"/>
                  <a:gd name="connsiteY103" fmla="*/ 42863 h 107950"/>
                  <a:gd name="connsiteX104" fmla="*/ 187008 w 215900"/>
                  <a:gd name="connsiteY104" fmla="*/ 44133 h 107950"/>
                  <a:gd name="connsiteX105" fmla="*/ 183197 w 215900"/>
                  <a:gd name="connsiteY105" fmla="*/ 49848 h 107950"/>
                  <a:gd name="connsiteX106" fmla="*/ 182563 w 215900"/>
                  <a:gd name="connsiteY106" fmla="*/ 48577 h 107950"/>
                  <a:gd name="connsiteX107" fmla="*/ 181928 w 215900"/>
                  <a:gd name="connsiteY107" fmla="*/ 49213 h 107950"/>
                  <a:gd name="connsiteX108" fmla="*/ 183197 w 215900"/>
                  <a:gd name="connsiteY108" fmla="*/ 51752 h 107950"/>
                  <a:gd name="connsiteX109" fmla="*/ 180022 w 215900"/>
                  <a:gd name="connsiteY109" fmla="*/ 56833 h 107950"/>
                  <a:gd name="connsiteX110" fmla="*/ 179388 w 215900"/>
                  <a:gd name="connsiteY110" fmla="*/ 56198 h 107950"/>
                  <a:gd name="connsiteX111" fmla="*/ 179388 w 215900"/>
                  <a:gd name="connsiteY111" fmla="*/ 54927 h 107950"/>
                  <a:gd name="connsiteX112" fmla="*/ 178118 w 215900"/>
                  <a:gd name="connsiteY112" fmla="*/ 50483 h 107950"/>
                  <a:gd name="connsiteX113" fmla="*/ 178118 w 215900"/>
                  <a:gd name="connsiteY113" fmla="*/ 52388 h 107950"/>
                  <a:gd name="connsiteX114" fmla="*/ 178753 w 215900"/>
                  <a:gd name="connsiteY114" fmla="*/ 56833 h 107950"/>
                  <a:gd name="connsiteX115" fmla="*/ 178753 w 215900"/>
                  <a:gd name="connsiteY115" fmla="*/ 58738 h 107950"/>
                  <a:gd name="connsiteX116" fmla="*/ 179388 w 215900"/>
                  <a:gd name="connsiteY116" fmla="*/ 58738 h 107950"/>
                  <a:gd name="connsiteX117" fmla="*/ 179388 w 215900"/>
                  <a:gd name="connsiteY117" fmla="*/ 60008 h 107950"/>
                  <a:gd name="connsiteX118" fmla="*/ 177483 w 215900"/>
                  <a:gd name="connsiteY118" fmla="*/ 61277 h 107950"/>
                  <a:gd name="connsiteX119" fmla="*/ 179388 w 215900"/>
                  <a:gd name="connsiteY119" fmla="*/ 62548 h 107950"/>
                  <a:gd name="connsiteX120" fmla="*/ 177483 w 215900"/>
                  <a:gd name="connsiteY120" fmla="*/ 63817 h 107950"/>
                  <a:gd name="connsiteX121" fmla="*/ 177483 w 215900"/>
                  <a:gd name="connsiteY121" fmla="*/ 65088 h 107950"/>
                  <a:gd name="connsiteX122" fmla="*/ 178753 w 215900"/>
                  <a:gd name="connsiteY122" fmla="*/ 65723 h 107950"/>
                  <a:gd name="connsiteX123" fmla="*/ 177483 w 215900"/>
                  <a:gd name="connsiteY123" fmla="*/ 66992 h 107950"/>
                  <a:gd name="connsiteX124" fmla="*/ 174308 w 215900"/>
                  <a:gd name="connsiteY124" fmla="*/ 68263 h 107950"/>
                  <a:gd name="connsiteX125" fmla="*/ 173038 w 215900"/>
                  <a:gd name="connsiteY125" fmla="*/ 70167 h 107950"/>
                  <a:gd name="connsiteX126" fmla="*/ 173038 w 215900"/>
                  <a:gd name="connsiteY126" fmla="*/ 70167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215900" h="107950">
                    <a:moveTo>
                      <a:pt x="173038" y="70167"/>
                    </a:moveTo>
                    <a:cubicBezTo>
                      <a:pt x="167322" y="73342"/>
                      <a:pt x="159703" y="75883"/>
                      <a:pt x="159703" y="84773"/>
                    </a:cubicBezTo>
                    <a:cubicBezTo>
                      <a:pt x="159703" y="89217"/>
                      <a:pt x="163513" y="90488"/>
                      <a:pt x="163513" y="94298"/>
                    </a:cubicBezTo>
                    <a:lnTo>
                      <a:pt x="163513" y="94298"/>
                    </a:lnTo>
                    <a:lnTo>
                      <a:pt x="163513" y="94933"/>
                    </a:lnTo>
                    <a:cubicBezTo>
                      <a:pt x="164147" y="96202"/>
                      <a:pt x="164783" y="97473"/>
                      <a:pt x="164783" y="100013"/>
                    </a:cubicBezTo>
                    <a:cubicBezTo>
                      <a:pt x="164783" y="102552"/>
                      <a:pt x="164147" y="105092"/>
                      <a:pt x="162243" y="105092"/>
                    </a:cubicBezTo>
                    <a:cubicBezTo>
                      <a:pt x="160338" y="105092"/>
                      <a:pt x="160338" y="103188"/>
                      <a:pt x="159703" y="101917"/>
                    </a:cubicBezTo>
                    <a:cubicBezTo>
                      <a:pt x="158433" y="100013"/>
                      <a:pt x="157163" y="99377"/>
                      <a:pt x="155893" y="97473"/>
                    </a:cubicBezTo>
                    <a:cubicBezTo>
                      <a:pt x="153988" y="93663"/>
                      <a:pt x="155258" y="86042"/>
                      <a:pt x="149543" y="86042"/>
                    </a:cubicBezTo>
                    <a:cubicBezTo>
                      <a:pt x="148272" y="86042"/>
                      <a:pt x="147638" y="87948"/>
                      <a:pt x="147003" y="87948"/>
                    </a:cubicBezTo>
                    <a:cubicBezTo>
                      <a:pt x="144463" y="87948"/>
                      <a:pt x="143193" y="84773"/>
                      <a:pt x="140018" y="84773"/>
                    </a:cubicBezTo>
                    <a:cubicBezTo>
                      <a:pt x="138113" y="84773"/>
                      <a:pt x="138113" y="86042"/>
                      <a:pt x="136843" y="86042"/>
                    </a:cubicBezTo>
                    <a:cubicBezTo>
                      <a:pt x="136208" y="86042"/>
                      <a:pt x="136208" y="85408"/>
                      <a:pt x="136208" y="84773"/>
                    </a:cubicBezTo>
                    <a:cubicBezTo>
                      <a:pt x="134303" y="85408"/>
                      <a:pt x="131763" y="84773"/>
                      <a:pt x="129222" y="86042"/>
                    </a:cubicBezTo>
                    <a:cubicBezTo>
                      <a:pt x="130493" y="86677"/>
                      <a:pt x="130493" y="86677"/>
                      <a:pt x="131128" y="86042"/>
                    </a:cubicBezTo>
                    <a:cubicBezTo>
                      <a:pt x="131128" y="87948"/>
                      <a:pt x="129858" y="89217"/>
                      <a:pt x="131128" y="89852"/>
                    </a:cubicBezTo>
                    <a:cubicBezTo>
                      <a:pt x="127318" y="91758"/>
                      <a:pt x="124778" y="87313"/>
                      <a:pt x="122238" y="87313"/>
                    </a:cubicBezTo>
                    <a:cubicBezTo>
                      <a:pt x="121603" y="87313"/>
                      <a:pt x="120968" y="88583"/>
                      <a:pt x="120333" y="88583"/>
                    </a:cubicBezTo>
                    <a:cubicBezTo>
                      <a:pt x="119063" y="88583"/>
                      <a:pt x="118428" y="87313"/>
                      <a:pt x="116522" y="87313"/>
                    </a:cubicBezTo>
                    <a:cubicBezTo>
                      <a:pt x="112713" y="87313"/>
                      <a:pt x="110808" y="90488"/>
                      <a:pt x="109538" y="91758"/>
                    </a:cubicBezTo>
                    <a:cubicBezTo>
                      <a:pt x="108268" y="93027"/>
                      <a:pt x="107633" y="91758"/>
                      <a:pt x="106363" y="92392"/>
                    </a:cubicBezTo>
                    <a:cubicBezTo>
                      <a:pt x="103822" y="93663"/>
                      <a:pt x="101918" y="96838"/>
                      <a:pt x="101918" y="100648"/>
                    </a:cubicBezTo>
                    <a:cubicBezTo>
                      <a:pt x="101918" y="101283"/>
                      <a:pt x="102553" y="101283"/>
                      <a:pt x="102553" y="101917"/>
                    </a:cubicBezTo>
                    <a:cubicBezTo>
                      <a:pt x="100647" y="101917"/>
                      <a:pt x="97472" y="101283"/>
                      <a:pt x="96203" y="100013"/>
                    </a:cubicBezTo>
                    <a:cubicBezTo>
                      <a:pt x="92393" y="96202"/>
                      <a:pt x="92393" y="86677"/>
                      <a:pt x="84772" y="86677"/>
                    </a:cubicBezTo>
                    <a:cubicBezTo>
                      <a:pt x="82233" y="86677"/>
                      <a:pt x="82868" y="90488"/>
                      <a:pt x="80328" y="90488"/>
                    </a:cubicBezTo>
                    <a:cubicBezTo>
                      <a:pt x="77788" y="90488"/>
                      <a:pt x="75883" y="86042"/>
                      <a:pt x="74613" y="84138"/>
                    </a:cubicBezTo>
                    <a:cubicBezTo>
                      <a:pt x="72708" y="80327"/>
                      <a:pt x="70168" y="79692"/>
                      <a:pt x="65722" y="79058"/>
                    </a:cubicBezTo>
                    <a:lnTo>
                      <a:pt x="63183" y="79058"/>
                    </a:lnTo>
                    <a:lnTo>
                      <a:pt x="63183" y="80327"/>
                    </a:lnTo>
                    <a:lnTo>
                      <a:pt x="53022" y="80327"/>
                    </a:lnTo>
                    <a:lnTo>
                      <a:pt x="39688" y="75883"/>
                    </a:lnTo>
                    <a:lnTo>
                      <a:pt x="32068" y="75883"/>
                    </a:lnTo>
                    <a:cubicBezTo>
                      <a:pt x="30163" y="72073"/>
                      <a:pt x="23813" y="69533"/>
                      <a:pt x="19368" y="67627"/>
                    </a:cubicBezTo>
                    <a:cubicBezTo>
                      <a:pt x="18097" y="66992"/>
                      <a:pt x="18733" y="65723"/>
                      <a:pt x="18097" y="65088"/>
                    </a:cubicBezTo>
                    <a:cubicBezTo>
                      <a:pt x="16193" y="60642"/>
                      <a:pt x="13018" y="59373"/>
                      <a:pt x="13653" y="54292"/>
                    </a:cubicBezTo>
                    <a:cubicBezTo>
                      <a:pt x="11113" y="53658"/>
                      <a:pt x="7938" y="48577"/>
                      <a:pt x="6033" y="44767"/>
                    </a:cubicBezTo>
                    <a:cubicBezTo>
                      <a:pt x="5397" y="43498"/>
                      <a:pt x="6668" y="42863"/>
                      <a:pt x="7303" y="42227"/>
                    </a:cubicBezTo>
                    <a:cubicBezTo>
                      <a:pt x="6033" y="39688"/>
                      <a:pt x="7303" y="34608"/>
                      <a:pt x="6033" y="31433"/>
                    </a:cubicBezTo>
                    <a:cubicBezTo>
                      <a:pt x="4763" y="28258"/>
                      <a:pt x="7938" y="21273"/>
                      <a:pt x="7938" y="17463"/>
                    </a:cubicBezTo>
                    <a:cubicBezTo>
                      <a:pt x="7938" y="14923"/>
                      <a:pt x="4763" y="13652"/>
                      <a:pt x="4763" y="11113"/>
                    </a:cubicBezTo>
                    <a:cubicBezTo>
                      <a:pt x="4763" y="10477"/>
                      <a:pt x="6033" y="10477"/>
                      <a:pt x="6668" y="10477"/>
                    </a:cubicBezTo>
                    <a:cubicBezTo>
                      <a:pt x="8572" y="10477"/>
                      <a:pt x="9843" y="11748"/>
                      <a:pt x="10478" y="12383"/>
                    </a:cubicBezTo>
                    <a:cubicBezTo>
                      <a:pt x="11113" y="11748"/>
                      <a:pt x="12383" y="9842"/>
                      <a:pt x="12383" y="9208"/>
                    </a:cubicBezTo>
                    <a:cubicBezTo>
                      <a:pt x="12383" y="7938"/>
                      <a:pt x="11113" y="7302"/>
                      <a:pt x="10478" y="6033"/>
                    </a:cubicBezTo>
                    <a:lnTo>
                      <a:pt x="111443" y="6033"/>
                    </a:lnTo>
                    <a:lnTo>
                      <a:pt x="111443" y="4763"/>
                    </a:lnTo>
                    <a:cubicBezTo>
                      <a:pt x="113347" y="6033"/>
                      <a:pt x="112713" y="7302"/>
                      <a:pt x="114618" y="7938"/>
                    </a:cubicBezTo>
                    <a:lnTo>
                      <a:pt x="120968" y="7938"/>
                    </a:lnTo>
                    <a:cubicBezTo>
                      <a:pt x="123508" y="10477"/>
                      <a:pt x="126683" y="10477"/>
                      <a:pt x="131128" y="10477"/>
                    </a:cubicBezTo>
                    <a:cubicBezTo>
                      <a:pt x="127953" y="13017"/>
                      <a:pt x="124143" y="14288"/>
                      <a:pt x="121603" y="17463"/>
                    </a:cubicBezTo>
                    <a:lnTo>
                      <a:pt x="123508" y="17463"/>
                    </a:lnTo>
                    <a:cubicBezTo>
                      <a:pt x="124143" y="16827"/>
                      <a:pt x="124778" y="16827"/>
                      <a:pt x="126047" y="16827"/>
                    </a:cubicBezTo>
                    <a:cubicBezTo>
                      <a:pt x="126683" y="18098"/>
                      <a:pt x="126683" y="18098"/>
                      <a:pt x="127953" y="18098"/>
                    </a:cubicBezTo>
                    <a:cubicBezTo>
                      <a:pt x="129858" y="18098"/>
                      <a:pt x="130493" y="16192"/>
                      <a:pt x="131128" y="16192"/>
                    </a:cubicBezTo>
                    <a:cubicBezTo>
                      <a:pt x="132397" y="16192"/>
                      <a:pt x="134938" y="13652"/>
                      <a:pt x="136843" y="13652"/>
                    </a:cubicBezTo>
                    <a:cubicBezTo>
                      <a:pt x="136843" y="15558"/>
                      <a:pt x="136208" y="15558"/>
                      <a:pt x="135572" y="16827"/>
                    </a:cubicBezTo>
                    <a:lnTo>
                      <a:pt x="138113" y="16827"/>
                    </a:lnTo>
                    <a:cubicBezTo>
                      <a:pt x="138113" y="17463"/>
                      <a:pt x="139383" y="18098"/>
                      <a:pt x="140018" y="18098"/>
                    </a:cubicBezTo>
                    <a:cubicBezTo>
                      <a:pt x="141922" y="18098"/>
                      <a:pt x="141922" y="16827"/>
                      <a:pt x="143828" y="16827"/>
                    </a:cubicBezTo>
                    <a:cubicBezTo>
                      <a:pt x="147003" y="16827"/>
                      <a:pt x="148272" y="18733"/>
                      <a:pt x="150813" y="18733"/>
                    </a:cubicBezTo>
                    <a:lnTo>
                      <a:pt x="150813" y="20002"/>
                    </a:lnTo>
                    <a:cubicBezTo>
                      <a:pt x="148908" y="20638"/>
                      <a:pt x="146368" y="20002"/>
                      <a:pt x="145097" y="20002"/>
                    </a:cubicBezTo>
                    <a:cubicBezTo>
                      <a:pt x="142558" y="20002"/>
                      <a:pt x="137478" y="23813"/>
                      <a:pt x="136843" y="26352"/>
                    </a:cubicBezTo>
                    <a:cubicBezTo>
                      <a:pt x="138113" y="25717"/>
                      <a:pt x="138747" y="24448"/>
                      <a:pt x="140018" y="24448"/>
                    </a:cubicBezTo>
                    <a:cubicBezTo>
                      <a:pt x="138113" y="26988"/>
                      <a:pt x="136843" y="33338"/>
                      <a:pt x="136843" y="37148"/>
                    </a:cubicBezTo>
                    <a:cubicBezTo>
                      <a:pt x="136843" y="38417"/>
                      <a:pt x="138113" y="39688"/>
                      <a:pt x="140018" y="39688"/>
                    </a:cubicBezTo>
                    <a:cubicBezTo>
                      <a:pt x="141922" y="39688"/>
                      <a:pt x="142558" y="35877"/>
                      <a:pt x="142558" y="33973"/>
                    </a:cubicBezTo>
                    <a:cubicBezTo>
                      <a:pt x="142558" y="32702"/>
                      <a:pt x="142558" y="30163"/>
                      <a:pt x="142558" y="30163"/>
                    </a:cubicBezTo>
                    <a:cubicBezTo>
                      <a:pt x="142558" y="28892"/>
                      <a:pt x="142558" y="24448"/>
                      <a:pt x="143828" y="24448"/>
                    </a:cubicBezTo>
                    <a:cubicBezTo>
                      <a:pt x="148272" y="24448"/>
                      <a:pt x="146368" y="21273"/>
                      <a:pt x="148272" y="21273"/>
                    </a:cubicBezTo>
                    <a:cubicBezTo>
                      <a:pt x="149543" y="21273"/>
                      <a:pt x="153988" y="23813"/>
                      <a:pt x="153988" y="25083"/>
                    </a:cubicBezTo>
                    <a:cubicBezTo>
                      <a:pt x="153988" y="26988"/>
                      <a:pt x="152718" y="28258"/>
                      <a:pt x="152718" y="29527"/>
                    </a:cubicBezTo>
                    <a:cubicBezTo>
                      <a:pt x="153988" y="29527"/>
                      <a:pt x="153988" y="28892"/>
                      <a:pt x="155258" y="28892"/>
                    </a:cubicBezTo>
                    <a:cubicBezTo>
                      <a:pt x="155893" y="30798"/>
                      <a:pt x="155893" y="32067"/>
                      <a:pt x="157163" y="32702"/>
                    </a:cubicBezTo>
                    <a:cubicBezTo>
                      <a:pt x="155893" y="33973"/>
                      <a:pt x="154622" y="35242"/>
                      <a:pt x="154622" y="37148"/>
                    </a:cubicBezTo>
                    <a:cubicBezTo>
                      <a:pt x="154622" y="38417"/>
                      <a:pt x="155258" y="40323"/>
                      <a:pt x="156528" y="40323"/>
                    </a:cubicBezTo>
                    <a:cubicBezTo>
                      <a:pt x="159703" y="40323"/>
                      <a:pt x="165418" y="37148"/>
                      <a:pt x="167958" y="35877"/>
                    </a:cubicBezTo>
                    <a:cubicBezTo>
                      <a:pt x="167322" y="34608"/>
                      <a:pt x="167322" y="33338"/>
                      <a:pt x="166688" y="32702"/>
                    </a:cubicBezTo>
                    <a:cubicBezTo>
                      <a:pt x="167322" y="32702"/>
                      <a:pt x="167322" y="32702"/>
                      <a:pt x="167958" y="32702"/>
                    </a:cubicBezTo>
                    <a:cubicBezTo>
                      <a:pt x="171768" y="32702"/>
                      <a:pt x="179388" y="33973"/>
                      <a:pt x="179388" y="28892"/>
                    </a:cubicBezTo>
                    <a:cubicBezTo>
                      <a:pt x="179388" y="28892"/>
                      <a:pt x="184468" y="24448"/>
                      <a:pt x="185103" y="23813"/>
                    </a:cubicBezTo>
                    <a:cubicBezTo>
                      <a:pt x="185738" y="23177"/>
                      <a:pt x="188913" y="23177"/>
                      <a:pt x="191453" y="23177"/>
                    </a:cubicBezTo>
                    <a:cubicBezTo>
                      <a:pt x="192722" y="23177"/>
                      <a:pt x="193358" y="23177"/>
                      <a:pt x="194628" y="23177"/>
                    </a:cubicBezTo>
                    <a:cubicBezTo>
                      <a:pt x="195897" y="23177"/>
                      <a:pt x="197168" y="22542"/>
                      <a:pt x="197803" y="22542"/>
                    </a:cubicBezTo>
                    <a:cubicBezTo>
                      <a:pt x="199072" y="22542"/>
                      <a:pt x="198438" y="21908"/>
                      <a:pt x="199072" y="21273"/>
                    </a:cubicBezTo>
                    <a:cubicBezTo>
                      <a:pt x="201613" y="18733"/>
                      <a:pt x="201613" y="14923"/>
                      <a:pt x="204788" y="12383"/>
                    </a:cubicBezTo>
                    <a:cubicBezTo>
                      <a:pt x="206058" y="14288"/>
                      <a:pt x="208597" y="11748"/>
                      <a:pt x="209868" y="13017"/>
                    </a:cubicBezTo>
                    <a:cubicBezTo>
                      <a:pt x="211772" y="16827"/>
                      <a:pt x="210503" y="21908"/>
                      <a:pt x="212408" y="24448"/>
                    </a:cubicBezTo>
                    <a:cubicBezTo>
                      <a:pt x="211772" y="25717"/>
                      <a:pt x="209868" y="26352"/>
                      <a:pt x="208597" y="26352"/>
                    </a:cubicBezTo>
                    <a:cubicBezTo>
                      <a:pt x="207328" y="26352"/>
                      <a:pt x="206693" y="25717"/>
                      <a:pt x="205422" y="26352"/>
                    </a:cubicBezTo>
                    <a:cubicBezTo>
                      <a:pt x="203518" y="28258"/>
                      <a:pt x="199072" y="29527"/>
                      <a:pt x="199072" y="34608"/>
                    </a:cubicBezTo>
                    <a:cubicBezTo>
                      <a:pt x="199072" y="35242"/>
                      <a:pt x="199072" y="35877"/>
                      <a:pt x="199708" y="35877"/>
                    </a:cubicBezTo>
                    <a:cubicBezTo>
                      <a:pt x="199708" y="36513"/>
                      <a:pt x="200343" y="38417"/>
                      <a:pt x="200978" y="38417"/>
                    </a:cubicBezTo>
                    <a:cubicBezTo>
                      <a:pt x="200978" y="38417"/>
                      <a:pt x="202247" y="37783"/>
                      <a:pt x="202247" y="37783"/>
                    </a:cubicBezTo>
                    <a:lnTo>
                      <a:pt x="202247" y="38417"/>
                    </a:lnTo>
                    <a:cubicBezTo>
                      <a:pt x="200978" y="39052"/>
                      <a:pt x="198438" y="39052"/>
                      <a:pt x="197803" y="39052"/>
                    </a:cubicBezTo>
                    <a:cubicBezTo>
                      <a:pt x="195263" y="40958"/>
                      <a:pt x="190818" y="40323"/>
                      <a:pt x="188278" y="41592"/>
                    </a:cubicBezTo>
                    <a:lnTo>
                      <a:pt x="189547" y="41592"/>
                    </a:lnTo>
                    <a:cubicBezTo>
                      <a:pt x="190818" y="41592"/>
                      <a:pt x="192088" y="40958"/>
                      <a:pt x="192722" y="41592"/>
                    </a:cubicBezTo>
                    <a:cubicBezTo>
                      <a:pt x="190818" y="42227"/>
                      <a:pt x="189547" y="42227"/>
                      <a:pt x="187643" y="42227"/>
                    </a:cubicBezTo>
                    <a:cubicBezTo>
                      <a:pt x="187008" y="42227"/>
                      <a:pt x="187008" y="42227"/>
                      <a:pt x="186372" y="42227"/>
                    </a:cubicBezTo>
                    <a:cubicBezTo>
                      <a:pt x="185738" y="42227"/>
                      <a:pt x="185738" y="42863"/>
                      <a:pt x="185738" y="42863"/>
                    </a:cubicBezTo>
                    <a:cubicBezTo>
                      <a:pt x="185738" y="43498"/>
                      <a:pt x="187008" y="44133"/>
                      <a:pt x="187008" y="44133"/>
                    </a:cubicBezTo>
                    <a:cubicBezTo>
                      <a:pt x="187008" y="45402"/>
                      <a:pt x="184468" y="49848"/>
                      <a:pt x="183197" y="49848"/>
                    </a:cubicBezTo>
                    <a:cubicBezTo>
                      <a:pt x="182563" y="49848"/>
                      <a:pt x="182563" y="49213"/>
                      <a:pt x="182563" y="48577"/>
                    </a:cubicBezTo>
                    <a:lnTo>
                      <a:pt x="181928" y="49213"/>
                    </a:lnTo>
                    <a:cubicBezTo>
                      <a:pt x="181928" y="50483"/>
                      <a:pt x="183197" y="50483"/>
                      <a:pt x="183197" y="51752"/>
                    </a:cubicBezTo>
                    <a:cubicBezTo>
                      <a:pt x="183197" y="52388"/>
                      <a:pt x="180658" y="56833"/>
                      <a:pt x="180022" y="56833"/>
                    </a:cubicBezTo>
                    <a:cubicBezTo>
                      <a:pt x="180022" y="56833"/>
                      <a:pt x="179388" y="56198"/>
                      <a:pt x="179388" y="56198"/>
                    </a:cubicBezTo>
                    <a:cubicBezTo>
                      <a:pt x="179388" y="55563"/>
                      <a:pt x="179388" y="55563"/>
                      <a:pt x="179388" y="54927"/>
                    </a:cubicBezTo>
                    <a:cubicBezTo>
                      <a:pt x="179388" y="54292"/>
                      <a:pt x="178118" y="51752"/>
                      <a:pt x="178118" y="50483"/>
                    </a:cubicBezTo>
                    <a:cubicBezTo>
                      <a:pt x="178118" y="51117"/>
                      <a:pt x="178118" y="52388"/>
                      <a:pt x="178118" y="52388"/>
                    </a:cubicBezTo>
                    <a:cubicBezTo>
                      <a:pt x="178118" y="53023"/>
                      <a:pt x="178753" y="55563"/>
                      <a:pt x="178753" y="56833"/>
                    </a:cubicBezTo>
                    <a:cubicBezTo>
                      <a:pt x="178753" y="58102"/>
                      <a:pt x="178118" y="58102"/>
                      <a:pt x="178753" y="58738"/>
                    </a:cubicBezTo>
                    <a:cubicBezTo>
                      <a:pt x="178753" y="58738"/>
                      <a:pt x="179388" y="58738"/>
                      <a:pt x="179388" y="58738"/>
                    </a:cubicBezTo>
                    <a:cubicBezTo>
                      <a:pt x="179388" y="59373"/>
                      <a:pt x="179388" y="59373"/>
                      <a:pt x="179388" y="60008"/>
                    </a:cubicBezTo>
                    <a:cubicBezTo>
                      <a:pt x="179388" y="61277"/>
                      <a:pt x="178118" y="61277"/>
                      <a:pt x="177483" y="61277"/>
                    </a:cubicBezTo>
                    <a:cubicBezTo>
                      <a:pt x="178118" y="61913"/>
                      <a:pt x="178753" y="62548"/>
                      <a:pt x="179388" y="62548"/>
                    </a:cubicBezTo>
                    <a:cubicBezTo>
                      <a:pt x="179388" y="63817"/>
                      <a:pt x="178753" y="63817"/>
                      <a:pt x="177483" y="63817"/>
                    </a:cubicBezTo>
                    <a:lnTo>
                      <a:pt x="177483" y="65088"/>
                    </a:lnTo>
                    <a:lnTo>
                      <a:pt x="178753" y="65723"/>
                    </a:lnTo>
                    <a:cubicBezTo>
                      <a:pt x="178118" y="66358"/>
                      <a:pt x="178118" y="66992"/>
                      <a:pt x="177483" y="66992"/>
                    </a:cubicBezTo>
                    <a:cubicBezTo>
                      <a:pt x="176213" y="66992"/>
                      <a:pt x="175578" y="68263"/>
                      <a:pt x="174308" y="68263"/>
                    </a:cubicBezTo>
                    <a:cubicBezTo>
                      <a:pt x="173672" y="68898"/>
                      <a:pt x="173672" y="68898"/>
                      <a:pt x="173038" y="70167"/>
                    </a:cubicBezTo>
                    <a:lnTo>
                      <a:pt x="173038" y="701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79" name="任意多边形: 形状 9978"/>
              <p:cNvSpPr/>
              <p:nvPr>
                <p:custDataLst>
                  <p:tags r:id="rId112"/>
                </p:custDataLst>
              </p:nvPr>
            </p:nvSpPr>
            <p:spPr>
              <a:xfrm>
                <a:off x="8050847" y="2465388"/>
                <a:ext cx="311150" cy="165100"/>
              </a:xfrm>
              <a:custGeom>
                <a:avLst/>
                <a:gdLst>
                  <a:gd name="connsiteX0" fmla="*/ 271463 w 311150"/>
                  <a:gd name="connsiteY0" fmla="*/ 150177 h 165100"/>
                  <a:gd name="connsiteX1" fmla="*/ 271463 w 311150"/>
                  <a:gd name="connsiteY1" fmla="*/ 150177 h 165100"/>
                  <a:gd name="connsiteX2" fmla="*/ 272733 w 311150"/>
                  <a:gd name="connsiteY2" fmla="*/ 149542 h 165100"/>
                  <a:gd name="connsiteX3" fmla="*/ 277813 w 311150"/>
                  <a:gd name="connsiteY3" fmla="*/ 149542 h 165100"/>
                  <a:gd name="connsiteX4" fmla="*/ 280988 w 311150"/>
                  <a:gd name="connsiteY4" fmla="*/ 147002 h 165100"/>
                  <a:gd name="connsiteX5" fmla="*/ 282893 w 311150"/>
                  <a:gd name="connsiteY5" fmla="*/ 148908 h 165100"/>
                  <a:gd name="connsiteX6" fmla="*/ 275272 w 311150"/>
                  <a:gd name="connsiteY6" fmla="*/ 153988 h 165100"/>
                  <a:gd name="connsiteX7" fmla="*/ 277813 w 311150"/>
                  <a:gd name="connsiteY7" fmla="*/ 157163 h 165100"/>
                  <a:gd name="connsiteX8" fmla="*/ 283528 w 311150"/>
                  <a:gd name="connsiteY8" fmla="*/ 152717 h 165100"/>
                  <a:gd name="connsiteX9" fmla="*/ 293053 w 311150"/>
                  <a:gd name="connsiteY9" fmla="*/ 148273 h 165100"/>
                  <a:gd name="connsiteX10" fmla="*/ 289243 w 311150"/>
                  <a:gd name="connsiteY10" fmla="*/ 147002 h 165100"/>
                  <a:gd name="connsiteX11" fmla="*/ 279718 w 311150"/>
                  <a:gd name="connsiteY11" fmla="*/ 140017 h 165100"/>
                  <a:gd name="connsiteX12" fmla="*/ 280988 w 311150"/>
                  <a:gd name="connsiteY12" fmla="*/ 136842 h 165100"/>
                  <a:gd name="connsiteX13" fmla="*/ 277813 w 311150"/>
                  <a:gd name="connsiteY13" fmla="*/ 136208 h 165100"/>
                  <a:gd name="connsiteX14" fmla="*/ 282893 w 311150"/>
                  <a:gd name="connsiteY14" fmla="*/ 131763 h 165100"/>
                  <a:gd name="connsiteX15" fmla="*/ 276543 w 311150"/>
                  <a:gd name="connsiteY15" fmla="*/ 129858 h 165100"/>
                  <a:gd name="connsiteX16" fmla="*/ 264478 w 311150"/>
                  <a:gd name="connsiteY16" fmla="*/ 134302 h 165100"/>
                  <a:gd name="connsiteX17" fmla="*/ 271463 w 311150"/>
                  <a:gd name="connsiteY17" fmla="*/ 129223 h 165100"/>
                  <a:gd name="connsiteX18" fmla="*/ 274638 w 311150"/>
                  <a:gd name="connsiteY18" fmla="*/ 125413 h 165100"/>
                  <a:gd name="connsiteX19" fmla="*/ 286703 w 311150"/>
                  <a:gd name="connsiteY19" fmla="*/ 124777 h 165100"/>
                  <a:gd name="connsiteX20" fmla="*/ 300038 w 311150"/>
                  <a:gd name="connsiteY20" fmla="*/ 122238 h 165100"/>
                  <a:gd name="connsiteX21" fmla="*/ 312103 w 311150"/>
                  <a:gd name="connsiteY21" fmla="*/ 115252 h 165100"/>
                  <a:gd name="connsiteX22" fmla="*/ 310197 w 311150"/>
                  <a:gd name="connsiteY22" fmla="*/ 108902 h 165100"/>
                  <a:gd name="connsiteX23" fmla="*/ 308928 w 311150"/>
                  <a:gd name="connsiteY23" fmla="*/ 106998 h 165100"/>
                  <a:gd name="connsiteX24" fmla="*/ 308928 w 311150"/>
                  <a:gd name="connsiteY24" fmla="*/ 106363 h 165100"/>
                  <a:gd name="connsiteX25" fmla="*/ 296863 w 311150"/>
                  <a:gd name="connsiteY25" fmla="*/ 110173 h 165100"/>
                  <a:gd name="connsiteX26" fmla="*/ 295593 w 311150"/>
                  <a:gd name="connsiteY26" fmla="*/ 109538 h 165100"/>
                  <a:gd name="connsiteX27" fmla="*/ 305753 w 311150"/>
                  <a:gd name="connsiteY27" fmla="*/ 105092 h 165100"/>
                  <a:gd name="connsiteX28" fmla="*/ 304483 w 311150"/>
                  <a:gd name="connsiteY28" fmla="*/ 103823 h 165100"/>
                  <a:gd name="connsiteX29" fmla="*/ 294958 w 311150"/>
                  <a:gd name="connsiteY29" fmla="*/ 98742 h 165100"/>
                  <a:gd name="connsiteX30" fmla="*/ 294958 w 311150"/>
                  <a:gd name="connsiteY30" fmla="*/ 98108 h 165100"/>
                  <a:gd name="connsiteX31" fmla="*/ 288608 w 311150"/>
                  <a:gd name="connsiteY31" fmla="*/ 94933 h 165100"/>
                  <a:gd name="connsiteX32" fmla="*/ 290513 w 311150"/>
                  <a:gd name="connsiteY32" fmla="*/ 92392 h 165100"/>
                  <a:gd name="connsiteX33" fmla="*/ 289878 w 311150"/>
                  <a:gd name="connsiteY33" fmla="*/ 88583 h 165100"/>
                  <a:gd name="connsiteX34" fmla="*/ 285433 w 311150"/>
                  <a:gd name="connsiteY34" fmla="*/ 83502 h 165100"/>
                  <a:gd name="connsiteX35" fmla="*/ 280988 w 311150"/>
                  <a:gd name="connsiteY35" fmla="*/ 76517 h 165100"/>
                  <a:gd name="connsiteX36" fmla="*/ 279083 w 311150"/>
                  <a:gd name="connsiteY36" fmla="*/ 74613 h 165100"/>
                  <a:gd name="connsiteX37" fmla="*/ 275908 w 311150"/>
                  <a:gd name="connsiteY37" fmla="*/ 78423 h 165100"/>
                  <a:gd name="connsiteX38" fmla="*/ 268922 w 311150"/>
                  <a:gd name="connsiteY38" fmla="*/ 84773 h 165100"/>
                  <a:gd name="connsiteX39" fmla="*/ 264478 w 311150"/>
                  <a:gd name="connsiteY39" fmla="*/ 82233 h 165100"/>
                  <a:gd name="connsiteX40" fmla="*/ 261303 w 311150"/>
                  <a:gd name="connsiteY40" fmla="*/ 73342 h 165100"/>
                  <a:gd name="connsiteX41" fmla="*/ 253683 w 311150"/>
                  <a:gd name="connsiteY41" fmla="*/ 67627 h 165100"/>
                  <a:gd name="connsiteX42" fmla="*/ 246063 w 311150"/>
                  <a:gd name="connsiteY42" fmla="*/ 62548 h 165100"/>
                  <a:gd name="connsiteX43" fmla="*/ 242253 w 311150"/>
                  <a:gd name="connsiteY43" fmla="*/ 63817 h 165100"/>
                  <a:gd name="connsiteX44" fmla="*/ 232728 w 311150"/>
                  <a:gd name="connsiteY44" fmla="*/ 61913 h 165100"/>
                  <a:gd name="connsiteX45" fmla="*/ 228918 w 311150"/>
                  <a:gd name="connsiteY45" fmla="*/ 65088 h 165100"/>
                  <a:gd name="connsiteX46" fmla="*/ 229553 w 311150"/>
                  <a:gd name="connsiteY46" fmla="*/ 70802 h 165100"/>
                  <a:gd name="connsiteX47" fmla="*/ 232093 w 311150"/>
                  <a:gd name="connsiteY47" fmla="*/ 76517 h 165100"/>
                  <a:gd name="connsiteX48" fmla="*/ 227647 w 311150"/>
                  <a:gd name="connsiteY48" fmla="*/ 81598 h 165100"/>
                  <a:gd name="connsiteX49" fmla="*/ 234633 w 311150"/>
                  <a:gd name="connsiteY49" fmla="*/ 96202 h 165100"/>
                  <a:gd name="connsiteX50" fmla="*/ 224472 w 311150"/>
                  <a:gd name="connsiteY50" fmla="*/ 104458 h 165100"/>
                  <a:gd name="connsiteX51" fmla="*/ 228918 w 311150"/>
                  <a:gd name="connsiteY51" fmla="*/ 115888 h 165100"/>
                  <a:gd name="connsiteX52" fmla="*/ 226378 w 311150"/>
                  <a:gd name="connsiteY52" fmla="*/ 119063 h 165100"/>
                  <a:gd name="connsiteX53" fmla="*/ 222568 w 311150"/>
                  <a:gd name="connsiteY53" fmla="*/ 120333 h 165100"/>
                  <a:gd name="connsiteX54" fmla="*/ 214947 w 311150"/>
                  <a:gd name="connsiteY54" fmla="*/ 110173 h 165100"/>
                  <a:gd name="connsiteX55" fmla="*/ 212408 w 311150"/>
                  <a:gd name="connsiteY55" fmla="*/ 100648 h 165100"/>
                  <a:gd name="connsiteX56" fmla="*/ 204153 w 311150"/>
                  <a:gd name="connsiteY56" fmla="*/ 100648 h 165100"/>
                  <a:gd name="connsiteX57" fmla="*/ 188913 w 311150"/>
                  <a:gd name="connsiteY57" fmla="*/ 93027 h 165100"/>
                  <a:gd name="connsiteX58" fmla="*/ 183197 w 311150"/>
                  <a:gd name="connsiteY58" fmla="*/ 90488 h 165100"/>
                  <a:gd name="connsiteX59" fmla="*/ 178753 w 311150"/>
                  <a:gd name="connsiteY59" fmla="*/ 92392 h 165100"/>
                  <a:gd name="connsiteX60" fmla="*/ 173672 w 311150"/>
                  <a:gd name="connsiteY60" fmla="*/ 82233 h 165100"/>
                  <a:gd name="connsiteX61" fmla="*/ 170497 w 311150"/>
                  <a:gd name="connsiteY61" fmla="*/ 83502 h 165100"/>
                  <a:gd name="connsiteX62" fmla="*/ 170497 w 311150"/>
                  <a:gd name="connsiteY62" fmla="*/ 77788 h 165100"/>
                  <a:gd name="connsiteX63" fmla="*/ 174943 w 311150"/>
                  <a:gd name="connsiteY63" fmla="*/ 66992 h 165100"/>
                  <a:gd name="connsiteX64" fmla="*/ 179388 w 311150"/>
                  <a:gd name="connsiteY64" fmla="*/ 60642 h 165100"/>
                  <a:gd name="connsiteX65" fmla="*/ 185103 w 311150"/>
                  <a:gd name="connsiteY65" fmla="*/ 58102 h 165100"/>
                  <a:gd name="connsiteX66" fmla="*/ 178753 w 311150"/>
                  <a:gd name="connsiteY66" fmla="*/ 54927 h 165100"/>
                  <a:gd name="connsiteX67" fmla="*/ 186372 w 311150"/>
                  <a:gd name="connsiteY67" fmla="*/ 55563 h 165100"/>
                  <a:gd name="connsiteX68" fmla="*/ 188913 w 311150"/>
                  <a:gd name="connsiteY68" fmla="*/ 53023 h 165100"/>
                  <a:gd name="connsiteX69" fmla="*/ 191453 w 311150"/>
                  <a:gd name="connsiteY69" fmla="*/ 53023 h 165100"/>
                  <a:gd name="connsiteX70" fmla="*/ 198438 w 311150"/>
                  <a:gd name="connsiteY70" fmla="*/ 48577 h 165100"/>
                  <a:gd name="connsiteX71" fmla="*/ 198438 w 311150"/>
                  <a:gd name="connsiteY71" fmla="*/ 46673 h 165100"/>
                  <a:gd name="connsiteX72" fmla="*/ 188278 w 311150"/>
                  <a:gd name="connsiteY72" fmla="*/ 42227 h 165100"/>
                  <a:gd name="connsiteX73" fmla="*/ 190818 w 311150"/>
                  <a:gd name="connsiteY73" fmla="*/ 42227 h 165100"/>
                  <a:gd name="connsiteX74" fmla="*/ 196533 w 311150"/>
                  <a:gd name="connsiteY74" fmla="*/ 45402 h 165100"/>
                  <a:gd name="connsiteX75" fmla="*/ 202247 w 311150"/>
                  <a:gd name="connsiteY75" fmla="*/ 40958 h 165100"/>
                  <a:gd name="connsiteX76" fmla="*/ 201613 w 311150"/>
                  <a:gd name="connsiteY76" fmla="*/ 38417 h 165100"/>
                  <a:gd name="connsiteX77" fmla="*/ 207328 w 311150"/>
                  <a:gd name="connsiteY77" fmla="*/ 40958 h 165100"/>
                  <a:gd name="connsiteX78" fmla="*/ 211772 w 311150"/>
                  <a:gd name="connsiteY78" fmla="*/ 39688 h 165100"/>
                  <a:gd name="connsiteX79" fmla="*/ 213043 w 311150"/>
                  <a:gd name="connsiteY79" fmla="*/ 39052 h 165100"/>
                  <a:gd name="connsiteX80" fmla="*/ 220663 w 311150"/>
                  <a:gd name="connsiteY80" fmla="*/ 33338 h 165100"/>
                  <a:gd name="connsiteX81" fmla="*/ 217488 w 311150"/>
                  <a:gd name="connsiteY81" fmla="*/ 30163 h 165100"/>
                  <a:gd name="connsiteX82" fmla="*/ 220028 w 311150"/>
                  <a:gd name="connsiteY82" fmla="*/ 25083 h 165100"/>
                  <a:gd name="connsiteX83" fmla="*/ 220028 w 311150"/>
                  <a:gd name="connsiteY83" fmla="*/ 21908 h 165100"/>
                  <a:gd name="connsiteX84" fmla="*/ 211772 w 311150"/>
                  <a:gd name="connsiteY84" fmla="*/ 18733 h 165100"/>
                  <a:gd name="connsiteX85" fmla="*/ 208597 w 311150"/>
                  <a:gd name="connsiteY85" fmla="*/ 18098 h 165100"/>
                  <a:gd name="connsiteX86" fmla="*/ 205422 w 311150"/>
                  <a:gd name="connsiteY86" fmla="*/ 20638 h 165100"/>
                  <a:gd name="connsiteX87" fmla="*/ 207328 w 311150"/>
                  <a:gd name="connsiteY87" fmla="*/ 23813 h 165100"/>
                  <a:gd name="connsiteX88" fmla="*/ 203518 w 311150"/>
                  <a:gd name="connsiteY88" fmla="*/ 26352 h 165100"/>
                  <a:gd name="connsiteX89" fmla="*/ 200978 w 311150"/>
                  <a:gd name="connsiteY89" fmla="*/ 32702 h 165100"/>
                  <a:gd name="connsiteX90" fmla="*/ 194628 w 311150"/>
                  <a:gd name="connsiteY90" fmla="*/ 28892 h 165100"/>
                  <a:gd name="connsiteX91" fmla="*/ 196533 w 311150"/>
                  <a:gd name="connsiteY91" fmla="*/ 25717 h 165100"/>
                  <a:gd name="connsiteX92" fmla="*/ 192088 w 311150"/>
                  <a:gd name="connsiteY92" fmla="*/ 21273 h 165100"/>
                  <a:gd name="connsiteX93" fmla="*/ 187008 w 311150"/>
                  <a:gd name="connsiteY93" fmla="*/ 26988 h 165100"/>
                  <a:gd name="connsiteX94" fmla="*/ 183833 w 311150"/>
                  <a:gd name="connsiteY94" fmla="*/ 21908 h 165100"/>
                  <a:gd name="connsiteX95" fmla="*/ 185103 w 311150"/>
                  <a:gd name="connsiteY95" fmla="*/ 20638 h 165100"/>
                  <a:gd name="connsiteX96" fmla="*/ 178753 w 311150"/>
                  <a:gd name="connsiteY96" fmla="*/ 18733 h 165100"/>
                  <a:gd name="connsiteX97" fmla="*/ 181928 w 311150"/>
                  <a:gd name="connsiteY97" fmla="*/ 15558 h 165100"/>
                  <a:gd name="connsiteX98" fmla="*/ 178118 w 311150"/>
                  <a:gd name="connsiteY98" fmla="*/ 11113 h 165100"/>
                  <a:gd name="connsiteX99" fmla="*/ 170497 w 311150"/>
                  <a:gd name="connsiteY99" fmla="*/ 4763 h 165100"/>
                  <a:gd name="connsiteX100" fmla="*/ 169228 w 311150"/>
                  <a:gd name="connsiteY100" fmla="*/ 7302 h 165100"/>
                  <a:gd name="connsiteX101" fmla="*/ 165418 w 311150"/>
                  <a:gd name="connsiteY101" fmla="*/ 9208 h 165100"/>
                  <a:gd name="connsiteX102" fmla="*/ 166688 w 311150"/>
                  <a:gd name="connsiteY102" fmla="*/ 12383 h 165100"/>
                  <a:gd name="connsiteX103" fmla="*/ 164783 w 311150"/>
                  <a:gd name="connsiteY103" fmla="*/ 15558 h 165100"/>
                  <a:gd name="connsiteX104" fmla="*/ 173038 w 311150"/>
                  <a:gd name="connsiteY104" fmla="*/ 21273 h 165100"/>
                  <a:gd name="connsiteX105" fmla="*/ 171768 w 311150"/>
                  <a:gd name="connsiteY105" fmla="*/ 25083 h 165100"/>
                  <a:gd name="connsiteX106" fmla="*/ 174308 w 311150"/>
                  <a:gd name="connsiteY106" fmla="*/ 23813 h 165100"/>
                  <a:gd name="connsiteX107" fmla="*/ 167322 w 311150"/>
                  <a:gd name="connsiteY107" fmla="*/ 32702 h 165100"/>
                  <a:gd name="connsiteX108" fmla="*/ 165418 w 311150"/>
                  <a:gd name="connsiteY108" fmla="*/ 28258 h 165100"/>
                  <a:gd name="connsiteX109" fmla="*/ 159703 w 311150"/>
                  <a:gd name="connsiteY109" fmla="*/ 26988 h 165100"/>
                  <a:gd name="connsiteX110" fmla="*/ 156528 w 311150"/>
                  <a:gd name="connsiteY110" fmla="*/ 30798 h 165100"/>
                  <a:gd name="connsiteX111" fmla="*/ 145733 w 311150"/>
                  <a:gd name="connsiteY111" fmla="*/ 30798 h 165100"/>
                  <a:gd name="connsiteX112" fmla="*/ 129222 w 311150"/>
                  <a:gd name="connsiteY112" fmla="*/ 23177 h 165100"/>
                  <a:gd name="connsiteX113" fmla="*/ 119697 w 311150"/>
                  <a:gd name="connsiteY113" fmla="*/ 26988 h 165100"/>
                  <a:gd name="connsiteX114" fmla="*/ 121603 w 311150"/>
                  <a:gd name="connsiteY114" fmla="*/ 28258 h 165100"/>
                  <a:gd name="connsiteX115" fmla="*/ 128588 w 311150"/>
                  <a:gd name="connsiteY115" fmla="*/ 26352 h 165100"/>
                  <a:gd name="connsiteX116" fmla="*/ 122872 w 311150"/>
                  <a:gd name="connsiteY116" fmla="*/ 31433 h 165100"/>
                  <a:gd name="connsiteX117" fmla="*/ 123508 w 311150"/>
                  <a:gd name="connsiteY117" fmla="*/ 35242 h 165100"/>
                  <a:gd name="connsiteX118" fmla="*/ 118428 w 311150"/>
                  <a:gd name="connsiteY118" fmla="*/ 30798 h 165100"/>
                  <a:gd name="connsiteX119" fmla="*/ 116522 w 311150"/>
                  <a:gd name="connsiteY119" fmla="*/ 30163 h 165100"/>
                  <a:gd name="connsiteX120" fmla="*/ 108268 w 311150"/>
                  <a:gd name="connsiteY120" fmla="*/ 30163 h 165100"/>
                  <a:gd name="connsiteX121" fmla="*/ 101283 w 311150"/>
                  <a:gd name="connsiteY121" fmla="*/ 31433 h 165100"/>
                  <a:gd name="connsiteX122" fmla="*/ 96203 w 311150"/>
                  <a:gd name="connsiteY122" fmla="*/ 29527 h 165100"/>
                  <a:gd name="connsiteX123" fmla="*/ 100647 w 311150"/>
                  <a:gd name="connsiteY123" fmla="*/ 28258 h 165100"/>
                  <a:gd name="connsiteX124" fmla="*/ 90488 w 311150"/>
                  <a:gd name="connsiteY124" fmla="*/ 24448 h 165100"/>
                  <a:gd name="connsiteX125" fmla="*/ 71438 w 311150"/>
                  <a:gd name="connsiteY125" fmla="*/ 18733 h 165100"/>
                  <a:gd name="connsiteX126" fmla="*/ 65722 w 311150"/>
                  <a:gd name="connsiteY126" fmla="*/ 20638 h 165100"/>
                  <a:gd name="connsiteX127" fmla="*/ 62547 w 311150"/>
                  <a:gd name="connsiteY127" fmla="*/ 17463 h 165100"/>
                  <a:gd name="connsiteX128" fmla="*/ 57468 w 311150"/>
                  <a:gd name="connsiteY128" fmla="*/ 20638 h 165100"/>
                  <a:gd name="connsiteX129" fmla="*/ 51118 w 311150"/>
                  <a:gd name="connsiteY129" fmla="*/ 14923 h 165100"/>
                  <a:gd name="connsiteX130" fmla="*/ 46672 w 311150"/>
                  <a:gd name="connsiteY130" fmla="*/ 18733 h 165100"/>
                  <a:gd name="connsiteX131" fmla="*/ 44133 w 311150"/>
                  <a:gd name="connsiteY131" fmla="*/ 16827 h 165100"/>
                  <a:gd name="connsiteX132" fmla="*/ 35243 w 311150"/>
                  <a:gd name="connsiteY132" fmla="*/ 19367 h 165100"/>
                  <a:gd name="connsiteX133" fmla="*/ 29528 w 311150"/>
                  <a:gd name="connsiteY133" fmla="*/ 21273 h 165100"/>
                  <a:gd name="connsiteX134" fmla="*/ 25718 w 311150"/>
                  <a:gd name="connsiteY134" fmla="*/ 21908 h 165100"/>
                  <a:gd name="connsiteX135" fmla="*/ 21908 w 311150"/>
                  <a:gd name="connsiteY135" fmla="*/ 25083 h 165100"/>
                  <a:gd name="connsiteX136" fmla="*/ 7938 w 311150"/>
                  <a:gd name="connsiteY136" fmla="*/ 21273 h 165100"/>
                  <a:gd name="connsiteX137" fmla="*/ 6033 w 311150"/>
                  <a:gd name="connsiteY137" fmla="*/ 19367 h 165100"/>
                  <a:gd name="connsiteX138" fmla="*/ 4763 w 311150"/>
                  <a:gd name="connsiteY138" fmla="*/ 19367 h 165100"/>
                  <a:gd name="connsiteX139" fmla="*/ 4763 w 311150"/>
                  <a:gd name="connsiteY139" fmla="*/ 73977 h 165100"/>
                  <a:gd name="connsiteX140" fmla="*/ 11747 w 311150"/>
                  <a:gd name="connsiteY140" fmla="*/ 75883 h 165100"/>
                  <a:gd name="connsiteX141" fmla="*/ 18097 w 311150"/>
                  <a:gd name="connsiteY141" fmla="*/ 80963 h 165100"/>
                  <a:gd name="connsiteX142" fmla="*/ 21908 w 311150"/>
                  <a:gd name="connsiteY142" fmla="*/ 77788 h 165100"/>
                  <a:gd name="connsiteX143" fmla="*/ 24447 w 311150"/>
                  <a:gd name="connsiteY143" fmla="*/ 77152 h 165100"/>
                  <a:gd name="connsiteX144" fmla="*/ 33338 w 311150"/>
                  <a:gd name="connsiteY144" fmla="*/ 87313 h 165100"/>
                  <a:gd name="connsiteX145" fmla="*/ 35243 w 311150"/>
                  <a:gd name="connsiteY145" fmla="*/ 89217 h 165100"/>
                  <a:gd name="connsiteX146" fmla="*/ 37783 w 311150"/>
                  <a:gd name="connsiteY146" fmla="*/ 94298 h 165100"/>
                  <a:gd name="connsiteX147" fmla="*/ 40958 w 311150"/>
                  <a:gd name="connsiteY147" fmla="*/ 95567 h 165100"/>
                  <a:gd name="connsiteX148" fmla="*/ 44133 w 311150"/>
                  <a:gd name="connsiteY148" fmla="*/ 100013 h 165100"/>
                  <a:gd name="connsiteX149" fmla="*/ 42228 w 311150"/>
                  <a:gd name="connsiteY149" fmla="*/ 102552 h 165100"/>
                  <a:gd name="connsiteX150" fmla="*/ 42863 w 311150"/>
                  <a:gd name="connsiteY150" fmla="*/ 104458 h 165100"/>
                  <a:gd name="connsiteX151" fmla="*/ 44133 w 311150"/>
                  <a:gd name="connsiteY151" fmla="*/ 110173 h 165100"/>
                  <a:gd name="connsiteX152" fmla="*/ 46672 w 311150"/>
                  <a:gd name="connsiteY152" fmla="*/ 111442 h 165100"/>
                  <a:gd name="connsiteX153" fmla="*/ 47943 w 311150"/>
                  <a:gd name="connsiteY153" fmla="*/ 115252 h 165100"/>
                  <a:gd name="connsiteX154" fmla="*/ 51118 w 311150"/>
                  <a:gd name="connsiteY154" fmla="*/ 117792 h 165100"/>
                  <a:gd name="connsiteX155" fmla="*/ 56833 w 311150"/>
                  <a:gd name="connsiteY155" fmla="*/ 124142 h 165100"/>
                  <a:gd name="connsiteX156" fmla="*/ 63183 w 311150"/>
                  <a:gd name="connsiteY156" fmla="*/ 128588 h 165100"/>
                  <a:gd name="connsiteX157" fmla="*/ 68263 w 311150"/>
                  <a:gd name="connsiteY157" fmla="*/ 131127 h 165100"/>
                  <a:gd name="connsiteX158" fmla="*/ 69533 w 311150"/>
                  <a:gd name="connsiteY158" fmla="*/ 131763 h 165100"/>
                  <a:gd name="connsiteX159" fmla="*/ 69533 w 311150"/>
                  <a:gd name="connsiteY159" fmla="*/ 131763 h 165100"/>
                  <a:gd name="connsiteX160" fmla="*/ 170497 w 311150"/>
                  <a:gd name="connsiteY160" fmla="*/ 131763 h 165100"/>
                  <a:gd name="connsiteX161" fmla="*/ 170497 w 311150"/>
                  <a:gd name="connsiteY161" fmla="*/ 130492 h 165100"/>
                  <a:gd name="connsiteX162" fmla="*/ 173672 w 311150"/>
                  <a:gd name="connsiteY162" fmla="*/ 133667 h 165100"/>
                  <a:gd name="connsiteX163" fmla="*/ 180022 w 311150"/>
                  <a:gd name="connsiteY163" fmla="*/ 133667 h 165100"/>
                  <a:gd name="connsiteX164" fmla="*/ 190183 w 311150"/>
                  <a:gd name="connsiteY164" fmla="*/ 136208 h 165100"/>
                  <a:gd name="connsiteX165" fmla="*/ 193358 w 311150"/>
                  <a:gd name="connsiteY165" fmla="*/ 135573 h 165100"/>
                  <a:gd name="connsiteX166" fmla="*/ 195263 w 311150"/>
                  <a:gd name="connsiteY166" fmla="*/ 133033 h 165100"/>
                  <a:gd name="connsiteX167" fmla="*/ 198438 w 311150"/>
                  <a:gd name="connsiteY167" fmla="*/ 135573 h 165100"/>
                  <a:gd name="connsiteX168" fmla="*/ 198438 w 311150"/>
                  <a:gd name="connsiteY168" fmla="*/ 133667 h 165100"/>
                  <a:gd name="connsiteX169" fmla="*/ 199708 w 311150"/>
                  <a:gd name="connsiteY169" fmla="*/ 133667 h 165100"/>
                  <a:gd name="connsiteX170" fmla="*/ 206058 w 311150"/>
                  <a:gd name="connsiteY170" fmla="*/ 138748 h 165100"/>
                  <a:gd name="connsiteX171" fmla="*/ 207328 w 311150"/>
                  <a:gd name="connsiteY171" fmla="*/ 142558 h 165100"/>
                  <a:gd name="connsiteX172" fmla="*/ 217488 w 311150"/>
                  <a:gd name="connsiteY172" fmla="*/ 147002 h 165100"/>
                  <a:gd name="connsiteX173" fmla="*/ 220663 w 311150"/>
                  <a:gd name="connsiteY173" fmla="*/ 147002 h 165100"/>
                  <a:gd name="connsiteX174" fmla="*/ 223838 w 311150"/>
                  <a:gd name="connsiteY174" fmla="*/ 151448 h 165100"/>
                  <a:gd name="connsiteX175" fmla="*/ 222568 w 311150"/>
                  <a:gd name="connsiteY175" fmla="*/ 152717 h 165100"/>
                  <a:gd name="connsiteX176" fmla="*/ 218758 w 311150"/>
                  <a:gd name="connsiteY176" fmla="*/ 150813 h 165100"/>
                  <a:gd name="connsiteX177" fmla="*/ 215583 w 311150"/>
                  <a:gd name="connsiteY177" fmla="*/ 159067 h 165100"/>
                  <a:gd name="connsiteX178" fmla="*/ 213043 w 311150"/>
                  <a:gd name="connsiteY178" fmla="*/ 163513 h 165100"/>
                  <a:gd name="connsiteX179" fmla="*/ 214947 w 311150"/>
                  <a:gd name="connsiteY179" fmla="*/ 164783 h 165100"/>
                  <a:gd name="connsiteX180" fmla="*/ 216853 w 311150"/>
                  <a:gd name="connsiteY180" fmla="*/ 163513 h 165100"/>
                  <a:gd name="connsiteX181" fmla="*/ 221933 w 311150"/>
                  <a:gd name="connsiteY181" fmla="*/ 162242 h 165100"/>
                  <a:gd name="connsiteX182" fmla="*/ 225108 w 311150"/>
                  <a:gd name="connsiteY182" fmla="*/ 162877 h 165100"/>
                  <a:gd name="connsiteX183" fmla="*/ 227013 w 311150"/>
                  <a:gd name="connsiteY183" fmla="*/ 161608 h 165100"/>
                  <a:gd name="connsiteX184" fmla="*/ 226378 w 311150"/>
                  <a:gd name="connsiteY184" fmla="*/ 159702 h 165100"/>
                  <a:gd name="connsiteX185" fmla="*/ 225743 w 311150"/>
                  <a:gd name="connsiteY185" fmla="*/ 158433 h 165100"/>
                  <a:gd name="connsiteX186" fmla="*/ 227647 w 311150"/>
                  <a:gd name="connsiteY186" fmla="*/ 157163 h 165100"/>
                  <a:gd name="connsiteX187" fmla="*/ 239713 w 311150"/>
                  <a:gd name="connsiteY187" fmla="*/ 154623 h 165100"/>
                  <a:gd name="connsiteX188" fmla="*/ 245428 w 311150"/>
                  <a:gd name="connsiteY188" fmla="*/ 149542 h 165100"/>
                  <a:gd name="connsiteX189" fmla="*/ 251778 w 311150"/>
                  <a:gd name="connsiteY189" fmla="*/ 148908 h 165100"/>
                  <a:gd name="connsiteX190" fmla="*/ 254953 w 311150"/>
                  <a:gd name="connsiteY190" fmla="*/ 148908 h 165100"/>
                  <a:gd name="connsiteX191" fmla="*/ 258128 w 311150"/>
                  <a:gd name="connsiteY191" fmla="*/ 148273 h 165100"/>
                  <a:gd name="connsiteX192" fmla="*/ 259397 w 311150"/>
                  <a:gd name="connsiteY192" fmla="*/ 147002 h 165100"/>
                  <a:gd name="connsiteX193" fmla="*/ 265113 w 311150"/>
                  <a:gd name="connsiteY193" fmla="*/ 138113 h 165100"/>
                  <a:gd name="connsiteX194" fmla="*/ 270193 w 311150"/>
                  <a:gd name="connsiteY194" fmla="*/ 138748 h 165100"/>
                  <a:gd name="connsiteX195" fmla="*/ 271463 w 311150"/>
                  <a:gd name="connsiteY195" fmla="*/ 150177 h 165100"/>
                  <a:gd name="connsiteX196" fmla="*/ 271463 w 311150"/>
                  <a:gd name="connsiteY196" fmla="*/ 150177 h 16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</a:cxnLst>
                <a:rect l="l" t="t" r="r" b="b"/>
                <a:pathLst>
                  <a:path w="311150" h="165100">
                    <a:moveTo>
                      <a:pt x="271463" y="150177"/>
                    </a:moveTo>
                    <a:lnTo>
                      <a:pt x="271463" y="150177"/>
                    </a:lnTo>
                    <a:cubicBezTo>
                      <a:pt x="271463" y="150177"/>
                      <a:pt x="272097" y="149542"/>
                      <a:pt x="272733" y="149542"/>
                    </a:cubicBezTo>
                    <a:cubicBezTo>
                      <a:pt x="273368" y="149542"/>
                      <a:pt x="276543" y="150177"/>
                      <a:pt x="277813" y="149542"/>
                    </a:cubicBezTo>
                    <a:cubicBezTo>
                      <a:pt x="279083" y="148908"/>
                      <a:pt x="279083" y="147002"/>
                      <a:pt x="280988" y="147002"/>
                    </a:cubicBezTo>
                    <a:cubicBezTo>
                      <a:pt x="280988" y="148908"/>
                      <a:pt x="280988" y="148908"/>
                      <a:pt x="282893" y="148908"/>
                    </a:cubicBezTo>
                    <a:cubicBezTo>
                      <a:pt x="279718" y="148908"/>
                      <a:pt x="275272" y="151448"/>
                      <a:pt x="275272" y="153988"/>
                    </a:cubicBezTo>
                    <a:cubicBezTo>
                      <a:pt x="275272" y="155258"/>
                      <a:pt x="277178" y="157163"/>
                      <a:pt x="277813" y="157163"/>
                    </a:cubicBezTo>
                    <a:cubicBezTo>
                      <a:pt x="279083" y="157163"/>
                      <a:pt x="280988" y="153988"/>
                      <a:pt x="283528" y="152717"/>
                    </a:cubicBezTo>
                    <a:cubicBezTo>
                      <a:pt x="284163" y="152717"/>
                      <a:pt x="293053" y="149542"/>
                      <a:pt x="293053" y="148273"/>
                    </a:cubicBezTo>
                    <a:cubicBezTo>
                      <a:pt x="293053" y="147002"/>
                      <a:pt x="289878" y="147002"/>
                      <a:pt x="289243" y="147002"/>
                    </a:cubicBezTo>
                    <a:cubicBezTo>
                      <a:pt x="285433" y="147002"/>
                      <a:pt x="279718" y="143192"/>
                      <a:pt x="279718" y="140017"/>
                    </a:cubicBezTo>
                    <a:cubicBezTo>
                      <a:pt x="279718" y="139383"/>
                      <a:pt x="280988" y="138113"/>
                      <a:pt x="280988" y="136842"/>
                    </a:cubicBezTo>
                    <a:cubicBezTo>
                      <a:pt x="280353" y="136842"/>
                      <a:pt x="279083" y="136208"/>
                      <a:pt x="277813" y="136208"/>
                    </a:cubicBezTo>
                    <a:cubicBezTo>
                      <a:pt x="278447" y="134938"/>
                      <a:pt x="282893" y="134302"/>
                      <a:pt x="282893" y="131763"/>
                    </a:cubicBezTo>
                    <a:cubicBezTo>
                      <a:pt x="282893" y="129223"/>
                      <a:pt x="279083" y="129858"/>
                      <a:pt x="276543" y="129858"/>
                    </a:cubicBezTo>
                    <a:cubicBezTo>
                      <a:pt x="270828" y="129858"/>
                      <a:pt x="268288" y="133667"/>
                      <a:pt x="264478" y="134302"/>
                    </a:cubicBezTo>
                    <a:cubicBezTo>
                      <a:pt x="266383" y="131127"/>
                      <a:pt x="268922" y="131763"/>
                      <a:pt x="271463" y="129223"/>
                    </a:cubicBezTo>
                    <a:cubicBezTo>
                      <a:pt x="273368" y="127317"/>
                      <a:pt x="272097" y="126048"/>
                      <a:pt x="274638" y="125413"/>
                    </a:cubicBezTo>
                    <a:cubicBezTo>
                      <a:pt x="279718" y="124142"/>
                      <a:pt x="282258" y="124777"/>
                      <a:pt x="286703" y="124777"/>
                    </a:cubicBezTo>
                    <a:cubicBezTo>
                      <a:pt x="293053" y="124777"/>
                      <a:pt x="296228" y="126683"/>
                      <a:pt x="300038" y="122238"/>
                    </a:cubicBezTo>
                    <a:cubicBezTo>
                      <a:pt x="301943" y="119698"/>
                      <a:pt x="312103" y="119063"/>
                      <a:pt x="312103" y="115252"/>
                    </a:cubicBezTo>
                    <a:cubicBezTo>
                      <a:pt x="312103" y="112077"/>
                      <a:pt x="310833" y="110808"/>
                      <a:pt x="310197" y="108902"/>
                    </a:cubicBezTo>
                    <a:cubicBezTo>
                      <a:pt x="308928" y="108902"/>
                      <a:pt x="310833" y="107633"/>
                      <a:pt x="308928" y="106998"/>
                    </a:cubicBezTo>
                    <a:lnTo>
                      <a:pt x="308928" y="106363"/>
                    </a:lnTo>
                    <a:cubicBezTo>
                      <a:pt x="305753" y="108267"/>
                      <a:pt x="300038" y="110173"/>
                      <a:pt x="296863" y="110173"/>
                    </a:cubicBezTo>
                    <a:cubicBezTo>
                      <a:pt x="296228" y="110173"/>
                      <a:pt x="295593" y="110173"/>
                      <a:pt x="295593" y="109538"/>
                    </a:cubicBezTo>
                    <a:cubicBezTo>
                      <a:pt x="298133" y="108267"/>
                      <a:pt x="305118" y="106998"/>
                      <a:pt x="305753" y="105092"/>
                    </a:cubicBezTo>
                    <a:cubicBezTo>
                      <a:pt x="305753" y="104458"/>
                      <a:pt x="304483" y="104458"/>
                      <a:pt x="304483" y="103823"/>
                    </a:cubicBezTo>
                    <a:cubicBezTo>
                      <a:pt x="301308" y="104458"/>
                      <a:pt x="294958" y="102552"/>
                      <a:pt x="294958" y="98742"/>
                    </a:cubicBezTo>
                    <a:lnTo>
                      <a:pt x="294958" y="98108"/>
                    </a:lnTo>
                    <a:cubicBezTo>
                      <a:pt x="292418" y="98108"/>
                      <a:pt x="290513" y="96202"/>
                      <a:pt x="288608" y="94933"/>
                    </a:cubicBezTo>
                    <a:cubicBezTo>
                      <a:pt x="289243" y="94298"/>
                      <a:pt x="290513" y="94298"/>
                      <a:pt x="290513" y="92392"/>
                    </a:cubicBezTo>
                    <a:cubicBezTo>
                      <a:pt x="290513" y="91123"/>
                      <a:pt x="289243" y="89852"/>
                      <a:pt x="289878" y="88583"/>
                    </a:cubicBezTo>
                    <a:cubicBezTo>
                      <a:pt x="288608" y="87948"/>
                      <a:pt x="284797" y="85408"/>
                      <a:pt x="285433" y="83502"/>
                    </a:cubicBezTo>
                    <a:cubicBezTo>
                      <a:pt x="286703" y="80327"/>
                      <a:pt x="281622" y="79692"/>
                      <a:pt x="280988" y="76517"/>
                    </a:cubicBezTo>
                    <a:cubicBezTo>
                      <a:pt x="280353" y="76517"/>
                      <a:pt x="279083" y="75248"/>
                      <a:pt x="279083" y="74613"/>
                    </a:cubicBezTo>
                    <a:cubicBezTo>
                      <a:pt x="278447" y="75248"/>
                      <a:pt x="275908" y="76517"/>
                      <a:pt x="275908" y="78423"/>
                    </a:cubicBezTo>
                    <a:cubicBezTo>
                      <a:pt x="275908" y="80327"/>
                      <a:pt x="272097" y="84773"/>
                      <a:pt x="268922" y="84773"/>
                    </a:cubicBezTo>
                    <a:cubicBezTo>
                      <a:pt x="266383" y="84773"/>
                      <a:pt x="266383" y="82233"/>
                      <a:pt x="264478" y="82233"/>
                    </a:cubicBezTo>
                    <a:cubicBezTo>
                      <a:pt x="262572" y="82233"/>
                      <a:pt x="261303" y="75883"/>
                      <a:pt x="261303" y="73342"/>
                    </a:cubicBezTo>
                    <a:cubicBezTo>
                      <a:pt x="260668" y="69533"/>
                      <a:pt x="253683" y="72073"/>
                      <a:pt x="253683" y="67627"/>
                    </a:cubicBezTo>
                    <a:cubicBezTo>
                      <a:pt x="249872" y="66992"/>
                      <a:pt x="249238" y="62548"/>
                      <a:pt x="246063" y="62548"/>
                    </a:cubicBezTo>
                    <a:cubicBezTo>
                      <a:pt x="244158" y="62548"/>
                      <a:pt x="244158" y="63817"/>
                      <a:pt x="242253" y="63817"/>
                    </a:cubicBezTo>
                    <a:cubicBezTo>
                      <a:pt x="238443" y="63817"/>
                      <a:pt x="236538" y="61913"/>
                      <a:pt x="232728" y="61913"/>
                    </a:cubicBezTo>
                    <a:cubicBezTo>
                      <a:pt x="230822" y="61913"/>
                      <a:pt x="228918" y="62548"/>
                      <a:pt x="228918" y="65088"/>
                    </a:cubicBezTo>
                    <a:cubicBezTo>
                      <a:pt x="228918" y="66358"/>
                      <a:pt x="233363" y="68263"/>
                      <a:pt x="229553" y="70802"/>
                    </a:cubicBezTo>
                    <a:cubicBezTo>
                      <a:pt x="227647" y="72073"/>
                      <a:pt x="232093" y="74613"/>
                      <a:pt x="232093" y="76517"/>
                    </a:cubicBezTo>
                    <a:cubicBezTo>
                      <a:pt x="232728" y="80327"/>
                      <a:pt x="228918" y="80963"/>
                      <a:pt x="227647" y="81598"/>
                    </a:cubicBezTo>
                    <a:cubicBezTo>
                      <a:pt x="230822" y="86677"/>
                      <a:pt x="234633" y="87948"/>
                      <a:pt x="234633" y="96202"/>
                    </a:cubicBezTo>
                    <a:cubicBezTo>
                      <a:pt x="234633" y="98742"/>
                      <a:pt x="227013" y="103823"/>
                      <a:pt x="224472" y="104458"/>
                    </a:cubicBezTo>
                    <a:cubicBezTo>
                      <a:pt x="228918" y="106363"/>
                      <a:pt x="227013" y="113348"/>
                      <a:pt x="228918" y="115888"/>
                    </a:cubicBezTo>
                    <a:cubicBezTo>
                      <a:pt x="228283" y="116523"/>
                      <a:pt x="227013" y="117792"/>
                      <a:pt x="226378" y="119063"/>
                    </a:cubicBezTo>
                    <a:cubicBezTo>
                      <a:pt x="225108" y="119063"/>
                      <a:pt x="223838" y="121602"/>
                      <a:pt x="222568" y="120333"/>
                    </a:cubicBezTo>
                    <a:cubicBezTo>
                      <a:pt x="219393" y="117792"/>
                      <a:pt x="214947" y="113983"/>
                      <a:pt x="214947" y="110173"/>
                    </a:cubicBezTo>
                    <a:cubicBezTo>
                      <a:pt x="214947" y="106363"/>
                      <a:pt x="215583" y="103188"/>
                      <a:pt x="212408" y="100648"/>
                    </a:cubicBezTo>
                    <a:lnTo>
                      <a:pt x="204153" y="100648"/>
                    </a:lnTo>
                    <a:cubicBezTo>
                      <a:pt x="199708" y="97473"/>
                      <a:pt x="193993" y="94933"/>
                      <a:pt x="188913" y="93027"/>
                    </a:cubicBezTo>
                    <a:cubicBezTo>
                      <a:pt x="187643" y="92392"/>
                      <a:pt x="185103" y="90488"/>
                      <a:pt x="183197" y="90488"/>
                    </a:cubicBezTo>
                    <a:cubicBezTo>
                      <a:pt x="181293" y="90488"/>
                      <a:pt x="180658" y="92392"/>
                      <a:pt x="178753" y="92392"/>
                    </a:cubicBezTo>
                    <a:cubicBezTo>
                      <a:pt x="178753" y="89217"/>
                      <a:pt x="176847" y="82233"/>
                      <a:pt x="173672" y="82233"/>
                    </a:cubicBezTo>
                    <a:cubicBezTo>
                      <a:pt x="172403" y="82233"/>
                      <a:pt x="171768" y="83502"/>
                      <a:pt x="170497" y="83502"/>
                    </a:cubicBezTo>
                    <a:cubicBezTo>
                      <a:pt x="171133" y="82233"/>
                      <a:pt x="170497" y="81598"/>
                      <a:pt x="170497" y="77788"/>
                    </a:cubicBezTo>
                    <a:cubicBezTo>
                      <a:pt x="170497" y="72708"/>
                      <a:pt x="171768" y="69533"/>
                      <a:pt x="174943" y="66992"/>
                    </a:cubicBezTo>
                    <a:cubicBezTo>
                      <a:pt x="176213" y="65723"/>
                      <a:pt x="178118" y="61277"/>
                      <a:pt x="179388" y="60642"/>
                    </a:cubicBezTo>
                    <a:cubicBezTo>
                      <a:pt x="181293" y="60008"/>
                      <a:pt x="185103" y="61277"/>
                      <a:pt x="185103" y="58102"/>
                    </a:cubicBezTo>
                    <a:cubicBezTo>
                      <a:pt x="185103" y="56198"/>
                      <a:pt x="180022" y="56198"/>
                      <a:pt x="178753" y="54927"/>
                    </a:cubicBezTo>
                    <a:cubicBezTo>
                      <a:pt x="180022" y="55563"/>
                      <a:pt x="176213" y="53023"/>
                      <a:pt x="186372" y="55563"/>
                    </a:cubicBezTo>
                    <a:cubicBezTo>
                      <a:pt x="188913" y="56198"/>
                      <a:pt x="187643" y="53023"/>
                      <a:pt x="188913" y="53023"/>
                    </a:cubicBezTo>
                    <a:cubicBezTo>
                      <a:pt x="188913" y="53023"/>
                      <a:pt x="190183" y="53023"/>
                      <a:pt x="191453" y="53023"/>
                    </a:cubicBezTo>
                    <a:cubicBezTo>
                      <a:pt x="194628" y="53023"/>
                      <a:pt x="195897" y="49848"/>
                      <a:pt x="198438" y="48577"/>
                    </a:cubicBezTo>
                    <a:lnTo>
                      <a:pt x="198438" y="46673"/>
                    </a:lnTo>
                    <a:cubicBezTo>
                      <a:pt x="193993" y="45402"/>
                      <a:pt x="190183" y="46038"/>
                      <a:pt x="188278" y="42227"/>
                    </a:cubicBezTo>
                    <a:cubicBezTo>
                      <a:pt x="188278" y="42227"/>
                      <a:pt x="189547" y="42227"/>
                      <a:pt x="190818" y="42227"/>
                    </a:cubicBezTo>
                    <a:cubicBezTo>
                      <a:pt x="192722" y="43498"/>
                      <a:pt x="193993" y="45402"/>
                      <a:pt x="196533" y="45402"/>
                    </a:cubicBezTo>
                    <a:cubicBezTo>
                      <a:pt x="198438" y="45402"/>
                      <a:pt x="202247" y="42863"/>
                      <a:pt x="202247" y="40958"/>
                    </a:cubicBezTo>
                    <a:cubicBezTo>
                      <a:pt x="202247" y="40323"/>
                      <a:pt x="200343" y="38417"/>
                      <a:pt x="201613" y="38417"/>
                    </a:cubicBezTo>
                    <a:cubicBezTo>
                      <a:pt x="204153" y="38417"/>
                      <a:pt x="205422" y="40958"/>
                      <a:pt x="207328" y="40958"/>
                    </a:cubicBezTo>
                    <a:cubicBezTo>
                      <a:pt x="208597" y="40958"/>
                      <a:pt x="209233" y="39688"/>
                      <a:pt x="211772" y="39688"/>
                    </a:cubicBezTo>
                    <a:cubicBezTo>
                      <a:pt x="211138" y="39052"/>
                      <a:pt x="211772" y="36513"/>
                      <a:pt x="213043" y="39052"/>
                    </a:cubicBezTo>
                    <a:cubicBezTo>
                      <a:pt x="213678" y="40323"/>
                      <a:pt x="220663" y="34608"/>
                      <a:pt x="220663" y="33338"/>
                    </a:cubicBezTo>
                    <a:cubicBezTo>
                      <a:pt x="220663" y="32067"/>
                      <a:pt x="217488" y="30798"/>
                      <a:pt x="217488" y="30163"/>
                    </a:cubicBezTo>
                    <a:cubicBezTo>
                      <a:pt x="217488" y="29527"/>
                      <a:pt x="215583" y="26988"/>
                      <a:pt x="220028" y="25083"/>
                    </a:cubicBezTo>
                    <a:cubicBezTo>
                      <a:pt x="220663" y="23813"/>
                      <a:pt x="220028" y="23813"/>
                      <a:pt x="220028" y="21908"/>
                    </a:cubicBezTo>
                    <a:cubicBezTo>
                      <a:pt x="216218" y="21908"/>
                      <a:pt x="216853" y="18733"/>
                      <a:pt x="211772" y="18733"/>
                    </a:cubicBezTo>
                    <a:cubicBezTo>
                      <a:pt x="210503" y="18733"/>
                      <a:pt x="209868" y="18098"/>
                      <a:pt x="208597" y="18098"/>
                    </a:cubicBezTo>
                    <a:cubicBezTo>
                      <a:pt x="207328" y="18098"/>
                      <a:pt x="205422" y="19367"/>
                      <a:pt x="205422" y="20638"/>
                    </a:cubicBezTo>
                    <a:cubicBezTo>
                      <a:pt x="205422" y="22542"/>
                      <a:pt x="207328" y="23177"/>
                      <a:pt x="207328" y="23813"/>
                    </a:cubicBezTo>
                    <a:cubicBezTo>
                      <a:pt x="207328" y="25083"/>
                      <a:pt x="204153" y="25083"/>
                      <a:pt x="203518" y="26352"/>
                    </a:cubicBezTo>
                    <a:cubicBezTo>
                      <a:pt x="202247" y="28258"/>
                      <a:pt x="202883" y="30163"/>
                      <a:pt x="200978" y="32702"/>
                    </a:cubicBezTo>
                    <a:cubicBezTo>
                      <a:pt x="198438" y="36513"/>
                      <a:pt x="194628" y="30163"/>
                      <a:pt x="194628" y="28892"/>
                    </a:cubicBezTo>
                    <a:cubicBezTo>
                      <a:pt x="194628" y="26988"/>
                      <a:pt x="196533" y="27623"/>
                      <a:pt x="196533" y="25717"/>
                    </a:cubicBezTo>
                    <a:cubicBezTo>
                      <a:pt x="196533" y="25083"/>
                      <a:pt x="192722" y="21273"/>
                      <a:pt x="192088" y="21273"/>
                    </a:cubicBezTo>
                    <a:cubicBezTo>
                      <a:pt x="188278" y="21273"/>
                      <a:pt x="190818" y="26988"/>
                      <a:pt x="187008" y="26988"/>
                    </a:cubicBezTo>
                    <a:cubicBezTo>
                      <a:pt x="187008" y="25083"/>
                      <a:pt x="187008" y="23177"/>
                      <a:pt x="183833" y="21908"/>
                    </a:cubicBezTo>
                    <a:cubicBezTo>
                      <a:pt x="184468" y="21273"/>
                      <a:pt x="184468" y="20638"/>
                      <a:pt x="185103" y="20638"/>
                    </a:cubicBezTo>
                    <a:cubicBezTo>
                      <a:pt x="183197" y="19367"/>
                      <a:pt x="180022" y="20638"/>
                      <a:pt x="178753" y="18733"/>
                    </a:cubicBezTo>
                    <a:cubicBezTo>
                      <a:pt x="179388" y="18098"/>
                      <a:pt x="181928" y="17463"/>
                      <a:pt x="181928" y="15558"/>
                    </a:cubicBezTo>
                    <a:cubicBezTo>
                      <a:pt x="181928" y="13017"/>
                      <a:pt x="178118" y="13017"/>
                      <a:pt x="178118" y="11113"/>
                    </a:cubicBezTo>
                    <a:cubicBezTo>
                      <a:pt x="178118" y="7302"/>
                      <a:pt x="174943" y="4763"/>
                      <a:pt x="170497" y="4763"/>
                    </a:cubicBezTo>
                    <a:cubicBezTo>
                      <a:pt x="167958" y="4763"/>
                      <a:pt x="169228" y="6033"/>
                      <a:pt x="169228" y="7302"/>
                    </a:cubicBezTo>
                    <a:cubicBezTo>
                      <a:pt x="167958" y="7938"/>
                      <a:pt x="165418" y="7302"/>
                      <a:pt x="165418" y="9208"/>
                    </a:cubicBezTo>
                    <a:cubicBezTo>
                      <a:pt x="165418" y="10477"/>
                      <a:pt x="166688" y="11113"/>
                      <a:pt x="166688" y="12383"/>
                    </a:cubicBezTo>
                    <a:cubicBezTo>
                      <a:pt x="166688" y="13652"/>
                      <a:pt x="164783" y="13652"/>
                      <a:pt x="164783" y="15558"/>
                    </a:cubicBezTo>
                    <a:cubicBezTo>
                      <a:pt x="164783" y="20002"/>
                      <a:pt x="173038" y="17463"/>
                      <a:pt x="173038" y="21273"/>
                    </a:cubicBezTo>
                    <a:cubicBezTo>
                      <a:pt x="173038" y="21908"/>
                      <a:pt x="171768" y="25083"/>
                      <a:pt x="171768" y="25083"/>
                    </a:cubicBezTo>
                    <a:cubicBezTo>
                      <a:pt x="172403" y="24448"/>
                      <a:pt x="173672" y="24448"/>
                      <a:pt x="174308" y="23813"/>
                    </a:cubicBezTo>
                    <a:cubicBezTo>
                      <a:pt x="176213" y="28892"/>
                      <a:pt x="167322" y="26352"/>
                      <a:pt x="167322" y="32702"/>
                    </a:cubicBezTo>
                    <a:cubicBezTo>
                      <a:pt x="162878" y="33973"/>
                      <a:pt x="166688" y="29527"/>
                      <a:pt x="165418" y="28258"/>
                    </a:cubicBezTo>
                    <a:cubicBezTo>
                      <a:pt x="164783" y="27623"/>
                      <a:pt x="161608" y="26988"/>
                      <a:pt x="159703" y="26988"/>
                    </a:cubicBezTo>
                    <a:cubicBezTo>
                      <a:pt x="157163" y="26988"/>
                      <a:pt x="156528" y="28258"/>
                      <a:pt x="156528" y="30798"/>
                    </a:cubicBezTo>
                    <a:cubicBezTo>
                      <a:pt x="154622" y="30798"/>
                      <a:pt x="152718" y="30798"/>
                      <a:pt x="145733" y="30798"/>
                    </a:cubicBezTo>
                    <a:cubicBezTo>
                      <a:pt x="138747" y="30798"/>
                      <a:pt x="131128" y="28258"/>
                      <a:pt x="129222" y="23177"/>
                    </a:cubicBezTo>
                    <a:cubicBezTo>
                      <a:pt x="126683" y="23813"/>
                      <a:pt x="119697" y="23813"/>
                      <a:pt x="119697" y="26988"/>
                    </a:cubicBezTo>
                    <a:cubicBezTo>
                      <a:pt x="119697" y="27623"/>
                      <a:pt x="120333" y="28258"/>
                      <a:pt x="121603" y="28258"/>
                    </a:cubicBezTo>
                    <a:cubicBezTo>
                      <a:pt x="123508" y="28258"/>
                      <a:pt x="126683" y="26988"/>
                      <a:pt x="128588" y="26352"/>
                    </a:cubicBezTo>
                    <a:cubicBezTo>
                      <a:pt x="129222" y="30798"/>
                      <a:pt x="122872" y="26988"/>
                      <a:pt x="122872" y="31433"/>
                    </a:cubicBezTo>
                    <a:cubicBezTo>
                      <a:pt x="122872" y="32067"/>
                      <a:pt x="124143" y="35242"/>
                      <a:pt x="123508" y="35242"/>
                    </a:cubicBezTo>
                    <a:cubicBezTo>
                      <a:pt x="120968" y="35242"/>
                      <a:pt x="120333" y="32067"/>
                      <a:pt x="118428" y="30798"/>
                    </a:cubicBezTo>
                    <a:lnTo>
                      <a:pt x="116522" y="30163"/>
                    </a:lnTo>
                    <a:cubicBezTo>
                      <a:pt x="113347" y="30163"/>
                      <a:pt x="111443" y="30163"/>
                      <a:pt x="108268" y="30163"/>
                    </a:cubicBezTo>
                    <a:cubicBezTo>
                      <a:pt x="105728" y="30163"/>
                      <a:pt x="103822" y="31433"/>
                      <a:pt x="101283" y="31433"/>
                    </a:cubicBezTo>
                    <a:cubicBezTo>
                      <a:pt x="96203" y="31433"/>
                      <a:pt x="96203" y="29527"/>
                      <a:pt x="96203" y="29527"/>
                    </a:cubicBezTo>
                    <a:cubicBezTo>
                      <a:pt x="96203" y="28258"/>
                      <a:pt x="100013" y="28892"/>
                      <a:pt x="100647" y="28258"/>
                    </a:cubicBezTo>
                    <a:cubicBezTo>
                      <a:pt x="96838" y="23177"/>
                      <a:pt x="97472" y="24448"/>
                      <a:pt x="90488" y="24448"/>
                    </a:cubicBezTo>
                    <a:cubicBezTo>
                      <a:pt x="82868" y="25083"/>
                      <a:pt x="79058" y="18733"/>
                      <a:pt x="71438" y="18733"/>
                    </a:cubicBezTo>
                    <a:cubicBezTo>
                      <a:pt x="68897" y="18733"/>
                      <a:pt x="68263" y="20638"/>
                      <a:pt x="65722" y="20638"/>
                    </a:cubicBezTo>
                    <a:cubicBezTo>
                      <a:pt x="64453" y="20638"/>
                      <a:pt x="63183" y="18098"/>
                      <a:pt x="62547" y="17463"/>
                    </a:cubicBezTo>
                    <a:cubicBezTo>
                      <a:pt x="60008" y="18098"/>
                      <a:pt x="60008" y="20638"/>
                      <a:pt x="57468" y="20638"/>
                    </a:cubicBezTo>
                    <a:cubicBezTo>
                      <a:pt x="54928" y="20638"/>
                      <a:pt x="51753" y="14923"/>
                      <a:pt x="51118" y="14923"/>
                    </a:cubicBezTo>
                    <a:cubicBezTo>
                      <a:pt x="48578" y="14923"/>
                      <a:pt x="49213" y="18733"/>
                      <a:pt x="46672" y="18733"/>
                    </a:cubicBezTo>
                    <a:cubicBezTo>
                      <a:pt x="45403" y="18733"/>
                      <a:pt x="44768" y="18098"/>
                      <a:pt x="44133" y="16827"/>
                    </a:cubicBezTo>
                    <a:cubicBezTo>
                      <a:pt x="40322" y="17463"/>
                      <a:pt x="39053" y="18098"/>
                      <a:pt x="35243" y="19367"/>
                    </a:cubicBezTo>
                    <a:cubicBezTo>
                      <a:pt x="33972" y="19367"/>
                      <a:pt x="30797" y="21908"/>
                      <a:pt x="29528" y="21273"/>
                    </a:cubicBezTo>
                    <a:cubicBezTo>
                      <a:pt x="26353" y="18098"/>
                      <a:pt x="26988" y="21908"/>
                      <a:pt x="25718" y="21908"/>
                    </a:cubicBezTo>
                    <a:cubicBezTo>
                      <a:pt x="17463" y="21908"/>
                      <a:pt x="23178" y="25083"/>
                      <a:pt x="21908" y="25083"/>
                    </a:cubicBezTo>
                    <a:cubicBezTo>
                      <a:pt x="18733" y="25083"/>
                      <a:pt x="13018" y="24448"/>
                      <a:pt x="7938" y="21273"/>
                    </a:cubicBezTo>
                    <a:cubicBezTo>
                      <a:pt x="7938" y="21273"/>
                      <a:pt x="6033" y="20002"/>
                      <a:pt x="6033" y="19367"/>
                    </a:cubicBezTo>
                    <a:cubicBezTo>
                      <a:pt x="5397" y="20002"/>
                      <a:pt x="6033" y="19367"/>
                      <a:pt x="4763" y="19367"/>
                    </a:cubicBezTo>
                    <a:lnTo>
                      <a:pt x="4763" y="73977"/>
                    </a:lnTo>
                    <a:cubicBezTo>
                      <a:pt x="6668" y="75883"/>
                      <a:pt x="10478" y="73342"/>
                      <a:pt x="11747" y="75883"/>
                    </a:cubicBezTo>
                    <a:cubicBezTo>
                      <a:pt x="13018" y="77788"/>
                      <a:pt x="15558" y="80963"/>
                      <a:pt x="18097" y="80963"/>
                    </a:cubicBezTo>
                    <a:cubicBezTo>
                      <a:pt x="20003" y="80963"/>
                      <a:pt x="20003" y="78423"/>
                      <a:pt x="21908" y="77788"/>
                    </a:cubicBezTo>
                    <a:cubicBezTo>
                      <a:pt x="22543" y="77788"/>
                      <a:pt x="23178" y="77788"/>
                      <a:pt x="24447" y="77152"/>
                    </a:cubicBezTo>
                    <a:cubicBezTo>
                      <a:pt x="28258" y="80963"/>
                      <a:pt x="30163" y="82233"/>
                      <a:pt x="33338" y="87313"/>
                    </a:cubicBezTo>
                    <a:cubicBezTo>
                      <a:pt x="33338" y="87948"/>
                      <a:pt x="34608" y="87948"/>
                      <a:pt x="35243" y="89217"/>
                    </a:cubicBezTo>
                    <a:cubicBezTo>
                      <a:pt x="35878" y="90488"/>
                      <a:pt x="36513" y="92392"/>
                      <a:pt x="37783" y="94298"/>
                    </a:cubicBezTo>
                    <a:cubicBezTo>
                      <a:pt x="38418" y="94933"/>
                      <a:pt x="40322" y="94933"/>
                      <a:pt x="40958" y="95567"/>
                    </a:cubicBezTo>
                    <a:cubicBezTo>
                      <a:pt x="42228" y="96838"/>
                      <a:pt x="44133" y="97473"/>
                      <a:pt x="44133" y="100013"/>
                    </a:cubicBezTo>
                    <a:cubicBezTo>
                      <a:pt x="44133" y="101283"/>
                      <a:pt x="42228" y="101917"/>
                      <a:pt x="42228" y="102552"/>
                    </a:cubicBezTo>
                    <a:cubicBezTo>
                      <a:pt x="42228" y="103188"/>
                      <a:pt x="42863" y="103823"/>
                      <a:pt x="42863" y="104458"/>
                    </a:cubicBezTo>
                    <a:cubicBezTo>
                      <a:pt x="42863" y="106363"/>
                      <a:pt x="42228" y="109538"/>
                      <a:pt x="44133" y="110173"/>
                    </a:cubicBezTo>
                    <a:cubicBezTo>
                      <a:pt x="45403" y="110173"/>
                      <a:pt x="46038" y="110173"/>
                      <a:pt x="46672" y="111442"/>
                    </a:cubicBezTo>
                    <a:cubicBezTo>
                      <a:pt x="47943" y="112713"/>
                      <a:pt x="46672" y="113983"/>
                      <a:pt x="47943" y="115252"/>
                    </a:cubicBezTo>
                    <a:cubicBezTo>
                      <a:pt x="47943" y="115252"/>
                      <a:pt x="51118" y="117158"/>
                      <a:pt x="51118" y="117792"/>
                    </a:cubicBezTo>
                    <a:cubicBezTo>
                      <a:pt x="51753" y="120967"/>
                      <a:pt x="52388" y="124142"/>
                      <a:pt x="56833" y="124142"/>
                    </a:cubicBezTo>
                    <a:cubicBezTo>
                      <a:pt x="57468" y="126683"/>
                      <a:pt x="61913" y="124777"/>
                      <a:pt x="63183" y="128588"/>
                    </a:cubicBezTo>
                    <a:cubicBezTo>
                      <a:pt x="63818" y="129858"/>
                      <a:pt x="66993" y="129858"/>
                      <a:pt x="68263" y="131127"/>
                    </a:cubicBezTo>
                    <a:cubicBezTo>
                      <a:pt x="68263" y="131127"/>
                      <a:pt x="68897" y="131763"/>
                      <a:pt x="69533" y="131763"/>
                    </a:cubicBezTo>
                    <a:cubicBezTo>
                      <a:pt x="69533" y="131763"/>
                      <a:pt x="69533" y="131763"/>
                      <a:pt x="69533" y="131763"/>
                    </a:cubicBezTo>
                    <a:lnTo>
                      <a:pt x="170497" y="131763"/>
                    </a:lnTo>
                    <a:lnTo>
                      <a:pt x="170497" y="130492"/>
                    </a:lnTo>
                    <a:cubicBezTo>
                      <a:pt x="172403" y="131763"/>
                      <a:pt x="171768" y="133033"/>
                      <a:pt x="173672" y="133667"/>
                    </a:cubicBezTo>
                    <a:lnTo>
                      <a:pt x="180022" y="133667"/>
                    </a:lnTo>
                    <a:cubicBezTo>
                      <a:pt x="182563" y="136208"/>
                      <a:pt x="185738" y="136208"/>
                      <a:pt x="190183" y="136208"/>
                    </a:cubicBezTo>
                    <a:cubicBezTo>
                      <a:pt x="192088" y="135573"/>
                      <a:pt x="192088" y="136208"/>
                      <a:pt x="193358" y="135573"/>
                    </a:cubicBezTo>
                    <a:cubicBezTo>
                      <a:pt x="194628" y="134938"/>
                      <a:pt x="193993" y="133033"/>
                      <a:pt x="195263" y="133033"/>
                    </a:cubicBezTo>
                    <a:cubicBezTo>
                      <a:pt x="196533" y="133033"/>
                      <a:pt x="197803" y="135573"/>
                      <a:pt x="198438" y="135573"/>
                    </a:cubicBezTo>
                    <a:cubicBezTo>
                      <a:pt x="198438" y="134938"/>
                      <a:pt x="198438" y="134302"/>
                      <a:pt x="198438" y="133667"/>
                    </a:cubicBezTo>
                    <a:cubicBezTo>
                      <a:pt x="199072" y="133667"/>
                      <a:pt x="199072" y="133667"/>
                      <a:pt x="199708" y="133667"/>
                    </a:cubicBezTo>
                    <a:cubicBezTo>
                      <a:pt x="200343" y="133667"/>
                      <a:pt x="206058" y="138113"/>
                      <a:pt x="206058" y="138748"/>
                    </a:cubicBezTo>
                    <a:cubicBezTo>
                      <a:pt x="206693" y="140017"/>
                      <a:pt x="206058" y="141288"/>
                      <a:pt x="207328" y="142558"/>
                    </a:cubicBezTo>
                    <a:cubicBezTo>
                      <a:pt x="210503" y="145733"/>
                      <a:pt x="214313" y="145098"/>
                      <a:pt x="217488" y="147002"/>
                    </a:cubicBezTo>
                    <a:lnTo>
                      <a:pt x="220663" y="147002"/>
                    </a:lnTo>
                    <a:cubicBezTo>
                      <a:pt x="221933" y="148273"/>
                      <a:pt x="223838" y="149542"/>
                      <a:pt x="223838" y="151448"/>
                    </a:cubicBezTo>
                    <a:cubicBezTo>
                      <a:pt x="223838" y="152083"/>
                      <a:pt x="223203" y="152717"/>
                      <a:pt x="222568" y="152717"/>
                    </a:cubicBezTo>
                    <a:cubicBezTo>
                      <a:pt x="221297" y="152717"/>
                      <a:pt x="219393" y="150813"/>
                      <a:pt x="218758" y="150813"/>
                    </a:cubicBezTo>
                    <a:cubicBezTo>
                      <a:pt x="218122" y="152717"/>
                      <a:pt x="216853" y="159067"/>
                      <a:pt x="215583" y="159067"/>
                    </a:cubicBezTo>
                    <a:cubicBezTo>
                      <a:pt x="214313" y="160338"/>
                      <a:pt x="213043" y="161608"/>
                      <a:pt x="213043" y="163513"/>
                    </a:cubicBezTo>
                    <a:cubicBezTo>
                      <a:pt x="213678" y="164148"/>
                      <a:pt x="214313" y="164783"/>
                      <a:pt x="214947" y="164783"/>
                    </a:cubicBezTo>
                    <a:cubicBezTo>
                      <a:pt x="216218" y="164783"/>
                      <a:pt x="216218" y="164148"/>
                      <a:pt x="216853" y="163513"/>
                    </a:cubicBezTo>
                    <a:cubicBezTo>
                      <a:pt x="218122" y="162242"/>
                      <a:pt x="220028" y="162242"/>
                      <a:pt x="221933" y="162242"/>
                    </a:cubicBezTo>
                    <a:cubicBezTo>
                      <a:pt x="223838" y="162242"/>
                      <a:pt x="224472" y="162877"/>
                      <a:pt x="225108" y="162877"/>
                    </a:cubicBezTo>
                    <a:cubicBezTo>
                      <a:pt x="225743" y="162242"/>
                      <a:pt x="226378" y="162242"/>
                      <a:pt x="227013" y="161608"/>
                    </a:cubicBezTo>
                    <a:cubicBezTo>
                      <a:pt x="227013" y="160973"/>
                      <a:pt x="226378" y="160338"/>
                      <a:pt x="226378" y="159702"/>
                    </a:cubicBezTo>
                    <a:cubicBezTo>
                      <a:pt x="226378" y="159067"/>
                      <a:pt x="225743" y="159067"/>
                      <a:pt x="225743" y="158433"/>
                    </a:cubicBezTo>
                    <a:cubicBezTo>
                      <a:pt x="225743" y="157798"/>
                      <a:pt x="227013" y="157798"/>
                      <a:pt x="227647" y="157163"/>
                    </a:cubicBezTo>
                    <a:cubicBezTo>
                      <a:pt x="230188" y="156527"/>
                      <a:pt x="236538" y="154623"/>
                      <a:pt x="239713" y="154623"/>
                    </a:cubicBezTo>
                    <a:cubicBezTo>
                      <a:pt x="239713" y="154623"/>
                      <a:pt x="244793" y="150177"/>
                      <a:pt x="245428" y="149542"/>
                    </a:cubicBezTo>
                    <a:cubicBezTo>
                      <a:pt x="246063" y="148908"/>
                      <a:pt x="249238" y="148908"/>
                      <a:pt x="251778" y="148908"/>
                    </a:cubicBezTo>
                    <a:cubicBezTo>
                      <a:pt x="253047" y="148908"/>
                      <a:pt x="253683" y="148908"/>
                      <a:pt x="254953" y="148908"/>
                    </a:cubicBezTo>
                    <a:cubicBezTo>
                      <a:pt x="256222" y="148908"/>
                      <a:pt x="257493" y="148273"/>
                      <a:pt x="258128" y="148273"/>
                    </a:cubicBezTo>
                    <a:cubicBezTo>
                      <a:pt x="259397" y="148273"/>
                      <a:pt x="258763" y="147638"/>
                      <a:pt x="259397" y="147002"/>
                    </a:cubicBezTo>
                    <a:cubicBezTo>
                      <a:pt x="261938" y="144463"/>
                      <a:pt x="261938" y="140652"/>
                      <a:pt x="265113" y="138113"/>
                    </a:cubicBezTo>
                    <a:cubicBezTo>
                      <a:pt x="266383" y="140017"/>
                      <a:pt x="268922" y="137477"/>
                      <a:pt x="270193" y="138748"/>
                    </a:cubicBezTo>
                    <a:cubicBezTo>
                      <a:pt x="271463" y="142558"/>
                      <a:pt x="270193" y="147638"/>
                      <a:pt x="271463" y="150177"/>
                    </a:cubicBezTo>
                    <a:lnTo>
                      <a:pt x="271463" y="15017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80" name="任意多边形: 形状 9979"/>
              <p:cNvSpPr/>
              <p:nvPr>
                <p:custDataLst>
                  <p:tags r:id="rId113"/>
                </p:custDataLst>
              </p:nvPr>
            </p:nvSpPr>
            <p:spPr>
              <a:xfrm>
                <a:off x="7958772" y="2469833"/>
                <a:ext cx="139700" cy="101600"/>
              </a:xfrm>
              <a:custGeom>
                <a:avLst/>
                <a:gdLst>
                  <a:gd name="connsiteX0" fmla="*/ 98743 w 139700"/>
                  <a:gd name="connsiteY0" fmla="*/ 16192 h 101600"/>
                  <a:gd name="connsiteX1" fmla="*/ 98743 w 139700"/>
                  <a:gd name="connsiteY1" fmla="*/ 70802 h 101600"/>
                  <a:gd name="connsiteX2" fmla="*/ 105728 w 139700"/>
                  <a:gd name="connsiteY2" fmla="*/ 72707 h 101600"/>
                  <a:gd name="connsiteX3" fmla="*/ 112078 w 139700"/>
                  <a:gd name="connsiteY3" fmla="*/ 77788 h 101600"/>
                  <a:gd name="connsiteX4" fmla="*/ 115888 w 139700"/>
                  <a:gd name="connsiteY4" fmla="*/ 74613 h 101600"/>
                  <a:gd name="connsiteX5" fmla="*/ 118428 w 139700"/>
                  <a:gd name="connsiteY5" fmla="*/ 73977 h 101600"/>
                  <a:gd name="connsiteX6" fmla="*/ 127318 w 139700"/>
                  <a:gd name="connsiteY6" fmla="*/ 84138 h 101600"/>
                  <a:gd name="connsiteX7" fmla="*/ 129222 w 139700"/>
                  <a:gd name="connsiteY7" fmla="*/ 86042 h 101600"/>
                  <a:gd name="connsiteX8" fmla="*/ 131763 w 139700"/>
                  <a:gd name="connsiteY8" fmla="*/ 91122 h 101600"/>
                  <a:gd name="connsiteX9" fmla="*/ 134938 w 139700"/>
                  <a:gd name="connsiteY9" fmla="*/ 92392 h 101600"/>
                  <a:gd name="connsiteX10" fmla="*/ 138113 w 139700"/>
                  <a:gd name="connsiteY10" fmla="*/ 96838 h 101600"/>
                  <a:gd name="connsiteX11" fmla="*/ 136208 w 139700"/>
                  <a:gd name="connsiteY11" fmla="*/ 99377 h 101600"/>
                  <a:gd name="connsiteX12" fmla="*/ 134938 w 139700"/>
                  <a:gd name="connsiteY12" fmla="*/ 99377 h 101600"/>
                  <a:gd name="connsiteX13" fmla="*/ 129858 w 139700"/>
                  <a:gd name="connsiteY13" fmla="*/ 95567 h 101600"/>
                  <a:gd name="connsiteX14" fmla="*/ 129858 w 139700"/>
                  <a:gd name="connsiteY14" fmla="*/ 93663 h 101600"/>
                  <a:gd name="connsiteX15" fmla="*/ 126047 w 139700"/>
                  <a:gd name="connsiteY15" fmla="*/ 91757 h 101600"/>
                  <a:gd name="connsiteX16" fmla="*/ 123508 w 139700"/>
                  <a:gd name="connsiteY16" fmla="*/ 89852 h 101600"/>
                  <a:gd name="connsiteX17" fmla="*/ 125413 w 139700"/>
                  <a:gd name="connsiteY17" fmla="*/ 87947 h 101600"/>
                  <a:gd name="connsiteX18" fmla="*/ 125413 w 139700"/>
                  <a:gd name="connsiteY18" fmla="*/ 86042 h 101600"/>
                  <a:gd name="connsiteX19" fmla="*/ 122238 w 139700"/>
                  <a:gd name="connsiteY19" fmla="*/ 87947 h 101600"/>
                  <a:gd name="connsiteX20" fmla="*/ 120333 w 139700"/>
                  <a:gd name="connsiteY20" fmla="*/ 86042 h 101600"/>
                  <a:gd name="connsiteX21" fmla="*/ 121603 w 139700"/>
                  <a:gd name="connsiteY21" fmla="*/ 83502 h 101600"/>
                  <a:gd name="connsiteX22" fmla="*/ 119063 w 139700"/>
                  <a:gd name="connsiteY22" fmla="*/ 82867 h 101600"/>
                  <a:gd name="connsiteX23" fmla="*/ 115253 w 139700"/>
                  <a:gd name="connsiteY23" fmla="*/ 80963 h 101600"/>
                  <a:gd name="connsiteX24" fmla="*/ 113347 w 139700"/>
                  <a:gd name="connsiteY24" fmla="*/ 83502 h 101600"/>
                  <a:gd name="connsiteX25" fmla="*/ 107633 w 139700"/>
                  <a:gd name="connsiteY25" fmla="*/ 78422 h 101600"/>
                  <a:gd name="connsiteX26" fmla="*/ 96203 w 139700"/>
                  <a:gd name="connsiteY26" fmla="*/ 73977 h 101600"/>
                  <a:gd name="connsiteX27" fmla="*/ 89218 w 139700"/>
                  <a:gd name="connsiteY27" fmla="*/ 73977 h 101600"/>
                  <a:gd name="connsiteX28" fmla="*/ 77153 w 139700"/>
                  <a:gd name="connsiteY28" fmla="*/ 67627 h 101600"/>
                  <a:gd name="connsiteX29" fmla="*/ 72072 w 139700"/>
                  <a:gd name="connsiteY29" fmla="*/ 69532 h 101600"/>
                  <a:gd name="connsiteX30" fmla="*/ 73343 w 139700"/>
                  <a:gd name="connsiteY30" fmla="*/ 71438 h 101600"/>
                  <a:gd name="connsiteX31" fmla="*/ 60643 w 139700"/>
                  <a:gd name="connsiteY31" fmla="*/ 78422 h 101600"/>
                  <a:gd name="connsiteX32" fmla="*/ 59372 w 139700"/>
                  <a:gd name="connsiteY32" fmla="*/ 77788 h 101600"/>
                  <a:gd name="connsiteX33" fmla="*/ 60643 w 139700"/>
                  <a:gd name="connsiteY33" fmla="*/ 76517 h 101600"/>
                  <a:gd name="connsiteX34" fmla="*/ 60643 w 139700"/>
                  <a:gd name="connsiteY34" fmla="*/ 75247 h 101600"/>
                  <a:gd name="connsiteX35" fmla="*/ 66358 w 139700"/>
                  <a:gd name="connsiteY35" fmla="*/ 68897 h 101600"/>
                  <a:gd name="connsiteX36" fmla="*/ 66358 w 139700"/>
                  <a:gd name="connsiteY36" fmla="*/ 67627 h 101600"/>
                  <a:gd name="connsiteX37" fmla="*/ 65088 w 139700"/>
                  <a:gd name="connsiteY37" fmla="*/ 67627 h 101600"/>
                  <a:gd name="connsiteX38" fmla="*/ 53658 w 139700"/>
                  <a:gd name="connsiteY38" fmla="*/ 78422 h 101600"/>
                  <a:gd name="connsiteX39" fmla="*/ 53658 w 139700"/>
                  <a:gd name="connsiteY39" fmla="*/ 80327 h 101600"/>
                  <a:gd name="connsiteX40" fmla="*/ 47943 w 139700"/>
                  <a:gd name="connsiteY40" fmla="*/ 85407 h 101600"/>
                  <a:gd name="connsiteX41" fmla="*/ 44768 w 139700"/>
                  <a:gd name="connsiteY41" fmla="*/ 88582 h 101600"/>
                  <a:gd name="connsiteX42" fmla="*/ 36513 w 139700"/>
                  <a:gd name="connsiteY42" fmla="*/ 94297 h 101600"/>
                  <a:gd name="connsiteX43" fmla="*/ 26353 w 139700"/>
                  <a:gd name="connsiteY43" fmla="*/ 98107 h 101600"/>
                  <a:gd name="connsiteX44" fmla="*/ 14288 w 139700"/>
                  <a:gd name="connsiteY44" fmla="*/ 102552 h 101600"/>
                  <a:gd name="connsiteX45" fmla="*/ 20638 w 139700"/>
                  <a:gd name="connsiteY45" fmla="*/ 100013 h 101600"/>
                  <a:gd name="connsiteX46" fmla="*/ 24447 w 139700"/>
                  <a:gd name="connsiteY46" fmla="*/ 95567 h 101600"/>
                  <a:gd name="connsiteX47" fmla="*/ 30797 w 139700"/>
                  <a:gd name="connsiteY47" fmla="*/ 93663 h 101600"/>
                  <a:gd name="connsiteX48" fmla="*/ 40958 w 139700"/>
                  <a:gd name="connsiteY48" fmla="*/ 86677 h 101600"/>
                  <a:gd name="connsiteX49" fmla="*/ 46672 w 139700"/>
                  <a:gd name="connsiteY49" fmla="*/ 79057 h 101600"/>
                  <a:gd name="connsiteX50" fmla="*/ 44768 w 139700"/>
                  <a:gd name="connsiteY50" fmla="*/ 79057 h 101600"/>
                  <a:gd name="connsiteX51" fmla="*/ 40322 w 139700"/>
                  <a:gd name="connsiteY51" fmla="*/ 80963 h 101600"/>
                  <a:gd name="connsiteX52" fmla="*/ 37147 w 139700"/>
                  <a:gd name="connsiteY52" fmla="*/ 79692 h 101600"/>
                  <a:gd name="connsiteX53" fmla="*/ 36513 w 139700"/>
                  <a:gd name="connsiteY53" fmla="*/ 82232 h 101600"/>
                  <a:gd name="connsiteX54" fmla="*/ 30163 w 139700"/>
                  <a:gd name="connsiteY54" fmla="*/ 78422 h 101600"/>
                  <a:gd name="connsiteX55" fmla="*/ 30163 w 139700"/>
                  <a:gd name="connsiteY55" fmla="*/ 80327 h 101600"/>
                  <a:gd name="connsiteX56" fmla="*/ 28893 w 139700"/>
                  <a:gd name="connsiteY56" fmla="*/ 80327 h 101600"/>
                  <a:gd name="connsiteX57" fmla="*/ 26988 w 139700"/>
                  <a:gd name="connsiteY57" fmla="*/ 81597 h 101600"/>
                  <a:gd name="connsiteX58" fmla="*/ 25718 w 139700"/>
                  <a:gd name="connsiteY58" fmla="*/ 78422 h 101600"/>
                  <a:gd name="connsiteX59" fmla="*/ 25718 w 139700"/>
                  <a:gd name="connsiteY59" fmla="*/ 75882 h 101600"/>
                  <a:gd name="connsiteX60" fmla="*/ 24447 w 139700"/>
                  <a:gd name="connsiteY60" fmla="*/ 73977 h 101600"/>
                  <a:gd name="connsiteX61" fmla="*/ 21908 w 139700"/>
                  <a:gd name="connsiteY61" fmla="*/ 75882 h 101600"/>
                  <a:gd name="connsiteX62" fmla="*/ 13653 w 139700"/>
                  <a:gd name="connsiteY62" fmla="*/ 70167 h 101600"/>
                  <a:gd name="connsiteX63" fmla="*/ 15558 w 139700"/>
                  <a:gd name="connsiteY63" fmla="*/ 69532 h 101600"/>
                  <a:gd name="connsiteX64" fmla="*/ 10478 w 139700"/>
                  <a:gd name="connsiteY64" fmla="*/ 63817 h 101600"/>
                  <a:gd name="connsiteX65" fmla="*/ 20003 w 139700"/>
                  <a:gd name="connsiteY65" fmla="*/ 56832 h 101600"/>
                  <a:gd name="connsiteX66" fmla="*/ 29528 w 139700"/>
                  <a:gd name="connsiteY66" fmla="*/ 51752 h 101600"/>
                  <a:gd name="connsiteX67" fmla="*/ 27622 w 139700"/>
                  <a:gd name="connsiteY67" fmla="*/ 48577 h 101600"/>
                  <a:gd name="connsiteX68" fmla="*/ 29528 w 139700"/>
                  <a:gd name="connsiteY68" fmla="*/ 48577 h 101600"/>
                  <a:gd name="connsiteX69" fmla="*/ 29528 w 139700"/>
                  <a:gd name="connsiteY69" fmla="*/ 46672 h 101600"/>
                  <a:gd name="connsiteX70" fmla="*/ 27622 w 139700"/>
                  <a:gd name="connsiteY70" fmla="*/ 46672 h 101600"/>
                  <a:gd name="connsiteX71" fmla="*/ 21908 w 139700"/>
                  <a:gd name="connsiteY71" fmla="*/ 48577 h 101600"/>
                  <a:gd name="connsiteX72" fmla="*/ 16828 w 139700"/>
                  <a:gd name="connsiteY72" fmla="*/ 47942 h 101600"/>
                  <a:gd name="connsiteX73" fmla="*/ 9843 w 139700"/>
                  <a:gd name="connsiteY73" fmla="*/ 47942 h 101600"/>
                  <a:gd name="connsiteX74" fmla="*/ 7938 w 139700"/>
                  <a:gd name="connsiteY74" fmla="*/ 44132 h 101600"/>
                  <a:gd name="connsiteX75" fmla="*/ 8572 w 139700"/>
                  <a:gd name="connsiteY75" fmla="*/ 42863 h 101600"/>
                  <a:gd name="connsiteX76" fmla="*/ 4763 w 139700"/>
                  <a:gd name="connsiteY76" fmla="*/ 40957 h 101600"/>
                  <a:gd name="connsiteX77" fmla="*/ 16193 w 139700"/>
                  <a:gd name="connsiteY77" fmla="*/ 35242 h 101600"/>
                  <a:gd name="connsiteX78" fmla="*/ 18733 w 139700"/>
                  <a:gd name="connsiteY78" fmla="*/ 35242 h 101600"/>
                  <a:gd name="connsiteX79" fmla="*/ 23178 w 139700"/>
                  <a:gd name="connsiteY79" fmla="*/ 38417 h 101600"/>
                  <a:gd name="connsiteX80" fmla="*/ 26988 w 139700"/>
                  <a:gd name="connsiteY80" fmla="*/ 38417 h 101600"/>
                  <a:gd name="connsiteX81" fmla="*/ 19368 w 139700"/>
                  <a:gd name="connsiteY81" fmla="*/ 32067 h 101600"/>
                  <a:gd name="connsiteX82" fmla="*/ 15558 w 139700"/>
                  <a:gd name="connsiteY82" fmla="*/ 26988 h 101600"/>
                  <a:gd name="connsiteX83" fmla="*/ 8572 w 139700"/>
                  <a:gd name="connsiteY83" fmla="*/ 24447 h 101600"/>
                  <a:gd name="connsiteX84" fmla="*/ 10478 w 139700"/>
                  <a:gd name="connsiteY84" fmla="*/ 20638 h 101600"/>
                  <a:gd name="connsiteX85" fmla="*/ 17463 w 139700"/>
                  <a:gd name="connsiteY85" fmla="*/ 20638 h 101600"/>
                  <a:gd name="connsiteX86" fmla="*/ 33338 w 139700"/>
                  <a:gd name="connsiteY86" fmla="*/ 8572 h 101600"/>
                  <a:gd name="connsiteX87" fmla="*/ 37783 w 139700"/>
                  <a:gd name="connsiteY87" fmla="*/ 8572 h 101600"/>
                  <a:gd name="connsiteX88" fmla="*/ 43497 w 139700"/>
                  <a:gd name="connsiteY88" fmla="*/ 4763 h 101600"/>
                  <a:gd name="connsiteX89" fmla="*/ 47308 w 139700"/>
                  <a:gd name="connsiteY89" fmla="*/ 6667 h 101600"/>
                  <a:gd name="connsiteX90" fmla="*/ 46038 w 139700"/>
                  <a:gd name="connsiteY90" fmla="*/ 8572 h 101600"/>
                  <a:gd name="connsiteX91" fmla="*/ 49213 w 139700"/>
                  <a:gd name="connsiteY91" fmla="*/ 6667 h 101600"/>
                  <a:gd name="connsiteX92" fmla="*/ 52388 w 139700"/>
                  <a:gd name="connsiteY92" fmla="*/ 7938 h 101600"/>
                  <a:gd name="connsiteX93" fmla="*/ 58738 w 139700"/>
                  <a:gd name="connsiteY93" fmla="*/ 7938 h 101600"/>
                  <a:gd name="connsiteX94" fmla="*/ 62547 w 139700"/>
                  <a:gd name="connsiteY94" fmla="*/ 10477 h 101600"/>
                  <a:gd name="connsiteX95" fmla="*/ 72072 w 139700"/>
                  <a:gd name="connsiteY95" fmla="*/ 10477 h 101600"/>
                  <a:gd name="connsiteX96" fmla="*/ 86043 w 139700"/>
                  <a:gd name="connsiteY96" fmla="*/ 13652 h 101600"/>
                  <a:gd name="connsiteX97" fmla="*/ 91758 w 139700"/>
                  <a:gd name="connsiteY97" fmla="*/ 13017 h 101600"/>
                  <a:gd name="connsiteX98" fmla="*/ 98743 w 139700"/>
                  <a:gd name="connsiteY98" fmla="*/ 16192 h 101600"/>
                  <a:gd name="connsiteX99" fmla="*/ 98743 w 139700"/>
                  <a:gd name="connsiteY99" fmla="*/ 16192 h 101600"/>
                  <a:gd name="connsiteX100" fmla="*/ 98743 w 139700"/>
                  <a:gd name="connsiteY100" fmla="*/ 16192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139700" h="101600">
                    <a:moveTo>
                      <a:pt x="98743" y="16192"/>
                    </a:moveTo>
                    <a:lnTo>
                      <a:pt x="98743" y="70802"/>
                    </a:lnTo>
                    <a:cubicBezTo>
                      <a:pt x="100647" y="72707"/>
                      <a:pt x="104458" y="70167"/>
                      <a:pt x="105728" y="72707"/>
                    </a:cubicBezTo>
                    <a:cubicBezTo>
                      <a:pt x="106997" y="74613"/>
                      <a:pt x="109538" y="77788"/>
                      <a:pt x="112078" y="77788"/>
                    </a:cubicBezTo>
                    <a:cubicBezTo>
                      <a:pt x="113983" y="77788"/>
                      <a:pt x="113983" y="75247"/>
                      <a:pt x="115888" y="74613"/>
                    </a:cubicBezTo>
                    <a:cubicBezTo>
                      <a:pt x="116522" y="74613"/>
                      <a:pt x="117158" y="74613"/>
                      <a:pt x="118428" y="73977"/>
                    </a:cubicBezTo>
                    <a:cubicBezTo>
                      <a:pt x="122238" y="77788"/>
                      <a:pt x="124143" y="79057"/>
                      <a:pt x="127318" y="84138"/>
                    </a:cubicBezTo>
                    <a:cubicBezTo>
                      <a:pt x="127318" y="84772"/>
                      <a:pt x="128588" y="84772"/>
                      <a:pt x="129222" y="86042"/>
                    </a:cubicBezTo>
                    <a:cubicBezTo>
                      <a:pt x="129858" y="87313"/>
                      <a:pt x="130493" y="89217"/>
                      <a:pt x="131763" y="91122"/>
                    </a:cubicBezTo>
                    <a:cubicBezTo>
                      <a:pt x="132397" y="91757"/>
                      <a:pt x="134303" y="91757"/>
                      <a:pt x="134938" y="92392"/>
                    </a:cubicBezTo>
                    <a:cubicBezTo>
                      <a:pt x="136208" y="93663"/>
                      <a:pt x="138113" y="94297"/>
                      <a:pt x="138113" y="96838"/>
                    </a:cubicBezTo>
                    <a:cubicBezTo>
                      <a:pt x="138113" y="98107"/>
                      <a:pt x="136208" y="98742"/>
                      <a:pt x="136208" y="99377"/>
                    </a:cubicBezTo>
                    <a:cubicBezTo>
                      <a:pt x="135572" y="99377"/>
                      <a:pt x="135572" y="99377"/>
                      <a:pt x="134938" y="99377"/>
                    </a:cubicBezTo>
                    <a:cubicBezTo>
                      <a:pt x="133033" y="99377"/>
                      <a:pt x="129858" y="96838"/>
                      <a:pt x="129858" y="95567"/>
                    </a:cubicBezTo>
                    <a:cubicBezTo>
                      <a:pt x="129858" y="94297"/>
                      <a:pt x="129858" y="94932"/>
                      <a:pt x="129858" y="93663"/>
                    </a:cubicBezTo>
                    <a:cubicBezTo>
                      <a:pt x="129858" y="91757"/>
                      <a:pt x="128588" y="91757"/>
                      <a:pt x="126047" y="91757"/>
                    </a:cubicBezTo>
                    <a:cubicBezTo>
                      <a:pt x="124143" y="91757"/>
                      <a:pt x="123508" y="90488"/>
                      <a:pt x="123508" y="89852"/>
                    </a:cubicBezTo>
                    <a:cubicBezTo>
                      <a:pt x="123508" y="88582"/>
                      <a:pt x="125413" y="88582"/>
                      <a:pt x="125413" y="87947"/>
                    </a:cubicBezTo>
                    <a:cubicBezTo>
                      <a:pt x="125413" y="87313"/>
                      <a:pt x="125413" y="86677"/>
                      <a:pt x="125413" y="86042"/>
                    </a:cubicBezTo>
                    <a:cubicBezTo>
                      <a:pt x="122872" y="86042"/>
                      <a:pt x="123508" y="87947"/>
                      <a:pt x="122238" y="87947"/>
                    </a:cubicBezTo>
                    <a:cubicBezTo>
                      <a:pt x="121603" y="87947"/>
                      <a:pt x="120333" y="86677"/>
                      <a:pt x="120333" y="86042"/>
                    </a:cubicBezTo>
                    <a:cubicBezTo>
                      <a:pt x="120333" y="84772"/>
                      <a:pt x="120968" y="84138"/>
                      <a:pt x="121603" y="83502"/>
                    </a:cubicBezTo>
                    <a:cubicBezTo>
                      <a:pt x="120968" y="82867"/>
                      <a:pt x="119697" y="81597"/>
                      <a:pt x="119063" y="82867"/>
                    </a:cubicBezTo>
                    <a:cubicBezTo>
                      <a:pt x="117158" y="82867"/>
                      <a:pt x="116522" y="82232"/>
                      <a:pt x="115253" y="80963"/>
                    </a:cubicBezTo>
                    <a:cubicBezTo>
                      <a:pt x="114618" y="82232"/>
                      <a:pt x="114618" y="83502"/>
                      <a:pt x="113347" y="83502"/>
                    </a:cubicBezTo>
                    <a:cubicBezTo>
                      <a:pt x="110808" y="83502"/>
                      <a:pt x="108903" y="79692"/>
                      <a:pt x="107633" y="78422"/>
                    </a:cubicBezTo>
                    <a:cubicBezTo>
                      <a:pt x="104458" y="75882"/>
                      <a:pt x="100013" y="75882"/>
                      <a:pt x="96203" y="73977"/>
                    </a:cubicBezTo>
                    <a:lnTo>
                      <a:pt x="89218" y="73977"/>
                    </a:lnTo>
                    <a:cubicBezTo>
                      <a:pt x="84772" y="72707"/>
                      <a:pt x="79693" y="72072"/>
                      <a:pt x="77153" y="67627"/>
                    </a:cubicBezTo>
                    <a:cubicBezTo>
                      <a:pt x="75883" y="68263"/>
                      <a:pt x="73343" y="68897"/>
                      <a:pt x="72072" y="69532"/>
                    </a:cubicBezTo>
                    <a:cubicBezTo>
                      <a:pt x="72708" y="70167"/>
                      <a:pt x="72708" y="70802"/>
                      <a:pt x="73343" y="71438"/>
                    </a:cubicBezTo>
                    <a:cubicBezTo>
                      <a:pt x="71438" y="73977"/>
                      <a:pt x="63818" y="78422"/>
                      <a:pt x="60643" y="78422"/>
                    </a:cubicBezTo>
                    <a:cubicBezTo>
                      <a:pt x="60008" y="78422"/>
                      <a:pt x="59372" y="77788"/>
                      <a:pt x="59372" y="77788"/>
                    </a:cubicBezTo>
                    <a:cubicBezTo>
                      <a:pt x="59372" y="77152"/>
                      <a:pt x="60008" y="77152"/>
                      <a:pt x="60643" y="76517"/>
                    </a:cubicBezTo>
                    <a:cubicBezTo>
                      <a:pt x="60008" y="75882"/>
                      <a:pt x="60643" y="75882"/>
                      <a:pt x="60643" y="75247"/>
                    </a:cubicBezTo>
                    <a:cubicBezTo>
                      <a:pt x="60643" y="72707"/>
                      <a:pt x="62547" y="70167"/>
                      <a:pt x="66358" y="68897"/>
                    </a:cubicBezTo>
                    <a:cubicBezTo>
                      <a:pt x="66358" y="68263"/>
                      <a:pt x="66358" y="68263"/>
                      <a:pt x="66358" y="67627"/>
                    </a:cubicBezTo>
                    <a:cubicBezTo>
                      <a:pt x="65088" y="67627"/>
                      <a:pt x="65722" y="67627"/>
                      <a:pt x="65088" y="67627"/>
                    </a:cubicBezTo>
                    <a:cubicBezTo>
                      <a:pt x="61913" y="67627"/>
                      <a:pt x="53658" y="74613"/>
                      <a:pt x="53658" y="78422"/>
                    </a:cubicBezTo>
                    <a:cubicBezTo>
                      <a:pt x="53658" y="79057"/>
                      <a:pt x="53658" y="79692"/>
                      <a:pt x="53658" y="80327"/>
                    </a:cubicBezTo>
                    <a:cubicBezTo>
                      <a:pt x="53658" y="83502"/>
                      <a:pt x="51118" y="84138"/>
                      <a:pt x="47943" y="85407"/>
                    </a:cubicBezTo>
                    <a:cubicBezTo>
                      <a:pt x="46038" y="86042"/>
                      <a:pt x="46038" y="87313"/>
                      <a:pt x="44768" y="88582"/>
                    </a:cubicBezTo>
                    <a:cubicBezTo>
                      <a:pt x="42863" y="91122"/>
                      <a:pt x="38418" y="92392"/>
                      <a:pt x="36513" y="94297"/>
                    </a:cubicBezTo>
                    <a:cubicBezTo>
                      <a:pt x="34608" y="96202"/>
                      <a:pt x="30163" y="97472"/>
                      <a:pt x="26353" y="98107"/>
                    </a:cubicBezTo>
                    <a:cubicBezTo>
                      <a:pt x="21908" y="98742"/>
                      <a:pt x="19368" y="104457"/>
                      <a:pt x="14288" y="102552"/>
                    </a:cubicBezTo>
                    <a:cubicBezTo>
                      <a:pt x="15558" y="100013"/>
                      <a:pt x="18097" y="101282"/>
                      <a:pt x="20638" y="100013"/>
                    </a:cubicBezTo>
                    <a:cubicBezTo>
                      <a:pt x="21908" y="99377"/>
                      <a:pt x="23178" y="96838"/>
                      <a:pt x="24447" y="95567"/>
                    </a:cubicBezTo>
                    <a:cubicBezTo>
                      <a:pt x="26353" y="94297"/>
                      <a:pt x="28893" y="95567"/>
                      <a:pt x="30797" y="93663"/>
                    </a:cubicBezTo>
                    <a:cubicBezTo>
                      <a:pt x="32703" y="91122"/>
                      <a:pt x="37783" y="88582"/>
                      <a:pt x="40958" y="86677"/>
                    </a:cubicBezTo>
                    <a:cubicBezTo>
                      <a:pt x="44133" y="84772"/>
                      <a:pt x="44133" y="80963"/>
                      <a:pt x="46672" y="79057"/>
                    </a:cubicBezTo>
                    <a:lnTo>
                      <a:pt x="44768" y="79057"/>
                    </a:lnTo>
                    <a:cubicBezTo>
                      <a:pt x="42863" y="79692"/>
                      <a:pt x="42228" y="80963"/>
                      <a:pt x="40322" y="80963"/>
                    </a:cubicBezTo>
                    <a:cubicBezTo>
                      <a:pt x="39053" y="80963"/>
                      <a:pt x="38418" y="80327"/>
                      <a:pt x="37147" y="79692"/>
                    </a:cubicBezTo>
                    <a:cubicBezTo>
                      <a:pt x="36513" y="80963"/>
                      <a:pt x="36513" y="80963"/>
                      <a:pt x="36513" y="82232"/>
                    </a:cubicBezTo>
                    <a:cubicBezTo>
                      <a:pt x="33338" y="80963"/>
                      <a:pt x="32703" y="80327"/>
                      <a:pt x="30163" y="78422"/>
                    </a:cubicBezTo>
                    <a:cubicBezTo>
                      <a:pt x="30163" y="79057"/>
                      <a:pt x="30163" y="79692"/>
                      <a:pt x="30163" y="80327"/>
                    </a:cubicBezTo>
                    <a:cubicBezTo>
                      <a:pt x="28893" y="80327"/>
                      <a:pt x="29528" y="80327"/>
                      <a:pt x="28893" y="80327"/>
                    </a:cubicBezTo>
                    <a:cubicBezTo>
                      <a:pt x="28258" y="80327"/>
                      <a:pt x="27622" y="81597"/>
                      <a:pt x="26988" y="81597"/>
                    </a:cubicBezTo>
                    <a:cubicBezTo>
                      <a:pt x="26353" y="81597"/>
                      <a:pt x="25718" y="79692"/>
                      <a:pt x="25718" y="78422"/>
                    </a:cubicBezTo>
                    <a:cubicBezTo>
                      <a:pt x="25718" y="77152"/>
                      <a:pt x="25718" y="77152"/>
                      <a:pt x="25718" y="75882"/>
                    </a:cubicBezTo>
                    <a:cubicBezTo>
                      <a:pt x="25718" y="75247"/>
                      <a:pt x="25718" y="73977"/>
                      <a:pt x="24447" y="73977"/>
                    </a:cubicBezTo>
                    <a:cubicBezTo>
                      <a:pt x="23178" y="73977"/>
                      <a:pt x="22543" y="75882"/>
                      <a:pt x="21908" y="75882"/>
                    </a:cubicBezTo>
                    <a:cubicBezTo>
                      <a:pt x="20003" y="75882"/>
                      <a:pt x="14288" y="71438"/>
                      <a:pt x="13653" y="70167"/>
                    </a:cubicBezTo>
                    <a:cubicBezTo>
                      <a:pt x="14288" y="70167"/>
                      <a:pt x="14922" y="69532"/>
                      <a:pt x="15558" y="69532"/>
                    </a:cubicBezTo>
                    <a:cubicBezTo>
                      <a:pt x="14288" y="66992"/>
                      <a:pt x="10478" y="66357"/>
                      <a:pt x="10478" y="63817"/>
                    </a:cubicBezTo>
                    <a:cubicBezTo>
                      <a:pt x="10478" y="60007"/>
                      <a:pt x="17463" y="56832"/>
                      <a:pt x="20003" y="56832"/>
                    </a:cubicBezTo>
                    <a:cubicBezTo>
                      <a:pt x="21272" y="56832"/>
                      <a:pt x="29528" y="53657"/>
                      <a:pt x="29528" y="51752"/>
                    </a:cubicBezTo>
                    <a:cubicBezTo>
                      <a:pt x="29528" y="51117"/>
                      <a:pt x="27622" y="49213"/>
                      <a:pt x="27622" y="48577"/>
                    </a:cubicBezTo>
                    <a:cubicBezTo>
                      <a:pt x="28893" y="47942"/>
                      <a:pt x="28893" y="47942"/>
                      <a:pt x="29528" y="48577"/>
                    </a:cubicBezTo>
                    <a:lnTo>
                      <a:pt x="29528" y="46672"/>
                    </a:lnTo>
                    <a:cubicBezTo>
                      <a:pt x="28258" y="46672"/>
                      <a:pt x="28258" y="46672"/>
                      <a:pt x="27622" y="46672"/>
                    </a:cubicBezTo>
                    <a:cubicBezTo>
                      <a:pt x="25718" y="46672"/>
                      <a:pt x="25083" y="48577"/>
                      <a:pt x="21908" y="48577"/>
                    </a:cubicBezTo>
                    <a:cubicBezTo>
                      <a:pt x="19368" y="48577"/>
                      <a:pt x="18733" y="47307"/>
                      <a:pt x="16828" y="47942"/>
                    </a:cubicBezTo>
                    <a:cubicBezTo>
                      <a:pt x="14288" y="47942"/>
                      <a:pt x="11113" y="47942"/>
                      <a:pt x="9843" y="47942"/>
                    </a:cubicBezTo>
                    <a:cubicBezTo>
                      <a:pt x="9843" y="46038"/>
                      <a:pt x="7938" y="45402"/>
                      <a:pt x="7938" y="44132"/>
                    </a:cubicBezTo>
                    <a:cubicBezTo>
                      <a:pt x="7938" y="43497"/>
                      <a:pt x="7938" y="43497"/>
                      <a:pt x="8572" y="42863"/>
                    </a:cubicBezTo>
                    <a:cubicBezTo>
                      <a:pt x="6668" y="42863"/>
                      <a:pt x="5397" y="42227"/>
                      <a:pt x="4763" y="40957"/>
                    </a:cubicBezTo>
                    <a:cubicBezTo>
                      <a:pt x="7938" y="39052"/>
                      <a:pt x="13018" y="37147"/>
                      <a:pt x="16193" y="35242"/>
                    </a:cubicBezTo>
                    <a:lnTo>
                      <a:pt x="18733" y="35242"/>
                    </a:lnTo>
                    <a:cubicBezTo>
                      <a:pt x="18733" y="39052"/>
                      <a:pt x="20638" y="38417"/>
                      <a:pt x="23178" y="38417"/>
                    </a:cubicBezTo>
                    <a:cubicBezTo>
                      <a:pt x="25083" y="38417"/>
                      <a:pt x="25083" y="39052"/>
                      <a:pt x="26988" y="38417"/>
                    </a:cubicBezTo>
                    <a:cubicBezTo>
                      <a:pt x="25718" y="34607"/>
                      <a:pt x="23178" y="33972"/>
                      <a:pt x="19368" y="32067"/>
                    </a:cubicBezTo>
                    <a:cubicBezTo>
                      <a:pt x="18097" y="31432"/>
                      <a:pt x="16828" y="27622"/>
                      <a:pt x="15558" y="26988"/>
                    </a:cubicBezTo>
                    <a:cubicBezTo>
                      <a:pt x="14288" y="26352"/>
                      <a:pt x="8572" y="25082"/>
                      <a:pt x="8572" y="24447"/>
                    </a:cubicBezTo>
                    <a:cubicBezTo>
                      <a:pt x="8572" y="24447"/>
                      <a:pt x="10478" y="21272"/>
                      <a:pt x="10478" y="20638"/>
                    </a:cubicBezTo>
                    <a:lnTo>
                      <a:pt x="17463" y="20638"/>
                    </a:lnTo>
                    <a:cubicBezTo>
                      <a:pt x="21272" y="15557"/>
                      <a:pt x="26988" y="11113"/>
                      <a:pt x="33338" y="8572"/>
                    </a:cubicBezTo>
                    <a:cubicBezTo>
                      <a:pt x="35243" y="7938"/>
                      <a:pt x="36513" y="9207"/>
                      <a:pt x="37783" y="8572"/>
                    </a:cubicBezTo>
                    <a:cubicBezTo>
                      <a:pt x="39688" y="7938"/>
                      <a:pt x="40958" y="4763"/>
                      <a:pt x="43497" y="4763"/>
                    </a:cubicBezTo>
                    <a:cubicBezTo>
                      <a:pt x="45403" y="4763"/>
                      <a:pt x="46038" y="6032"/>
                      <a:pt x="47308" y="6667"/>
                    </a:cubicBezTo>
                    <a:cubicBezTo>
                      <a:pt x="46672" y="7302"/>
                      <a:pt x="46672" y="7938"/>
                      <a:pt x="46038" y="8572"/>
                    </a:cubicBezTo>
                    <a:cubicBezTo>
                      <a:pt x="47308" y="8572"/>
                      <a:pt x="48578" y="7938"/>
                      <a:pt x="49213" y="6667"/>
                    </a:cubicBezTo>
                    <a:cubicBezTo>
                      <a:pt x="50483" y="7302"/>
                      <a:pt x="51118" y="7302"/>
                      <a:pt x="52388" y="7938"/>
                    </a:cubicBezTo>
                    <a:lnTo>
                      <a:pt x="58738" y="7938"/>
                    </a:lnTo>
                    <a:cubicBezTo>
                      <a:pt x="60008" y="9207"/>
                      <a:pt x="60643" y="9842"/>
                      <a:pt x="62547" y="10477"/>
                    </a:cubicBezTo>
                    <a:lnTo>
                      <a:pt x="72072" y="10477"/>
                    </a:lnTo>
                    <a:cubicBezTo>
                      <a:pt x="74613" y="13017"/>
                      <a:pt x="82233" y="13652"/>
                      <a:pt x="86043" y="13652"/>
                    </a:cubicBezTo>
                    <a:cubicBezTo>
                      <a:pt x="88583" y="13652"/>
                      <a:pt x="89853" y="13017"/>
                      <a:pt x="91758" y="13017"/>
                    </a:cubicBezTo>
                    <a:cubicBezTo>
                      <a:pt x="94297" y="13652"/>
                      <a:pt x="95568" y="15557"/>
                      <a:pt x="98743" y="16192"/>
                    </a:cubicBezTo>
                    <a:lnTo>
                      <a:pt x="98743" y="16192"/>
                    </a:lnTo>
                    <a:lnTo>
                      <a:pt x="98743" y="161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81" name="任意多边形: 形状 9980"/>
              <p:cNvSpPr/>
              <p:nvPr>
                <p:custDataLst>
                  <p:tags r:id="rId114"/>
                </p:custDataLst>
              </p:nvPr>
            </p:nvSpPr>
            <p:spPr>
              <a:xfrm>
                <a:off x="8078153" y="2557131"/>
                <a:ext cx="12700" cy="12700"/>
              </a:xfrm>
              <a:custGeom>
                <a:avLst/>
                <a:gdLst>
                  <a:gd name="connsiteX0" fmla="*/ 7303 w 12700"/>
                  <a:gd name="connsiteY0" fmla="*/ 7634 h 12700"/>
                  <a:gd name="connsiteX1" fmla="*/ 4763 w 12700"/>
                  <a:gd name="connsiteY1" fmla="*/ 7634 h 12700"/>
                  <a:gd name="connsiteX2" fmla="*/ 7938 w 12700"/>
                  <a:gd name="connsiteY2" fmla="*/ 5094 h 12700"/>
                  <a:gd name="connsiteX3" fmla="*/ 11113 w 12700"/>
                  <a:gd name="connsiteY3" fmla="*/ 11444 h 12700"/>
                  <a:gd name="connsiteX4" fmla="*/ 9842 w 12700"/>
                  <a:gd name="connsiteY4" fmla="*/ 12714 h 12700"/>
                  <a:gd name="connsiteX5" fmla="*/ 7303 w 12700"/>
                  <a:gd name="connsiteY5" fmla="*/ 10174 h 12700"/>
                  <a:gd name="connsiteX6" fmla="*/ 7303 w 12700"/>
                  <a:gd name="connsiteY6" fmla="*/ 7634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00" h="12700">
                    <a:moveTo>
                      <a:pt x="7303" y="7634"/>
                    </a:moveTo>
                    <a:cubicBezTo>
                      <a:pt x="5397" y="6999"/>
                      <a:pt x="6032" y="6364"/>
                      <a:pt x="4763" y="7634"/>
                    </a:cubicBezTo>
                    <a:cubicBezTo>
                      <a:pt x="4763" y="4459"/>
                      <a:pt x="5397" y="4459"/>
                      <a:pt x="7938" y="5094"/>
                    </a:cubicBezTo>
                    <a:cubicBezTo>
                      <a:pt x="7303" y="8269"/>
                      <a:pt x="11113" y="8904"/>
                      <a:pt x="11113" y="11444"/>
                    </a:cubicBezTo>
                    <a:cubicBezTo>
                      <a:pt x="11113" y="12079"/>
                      <a:pt x="10478" y="12714"/>
                      <a:pt x="9842" y="12714"/>
                    </a:cubicBezTo>
                    <a:cubicBezTo>
                      <a:pt x="8572" y="12714"/>
                      <a:pt x="7303" y="10174"/>
                      <a:pt x="7303" y="10174"/>
                    </a:cubicBezTo>
                    <a:cubicBezTo>
                      <a:pt x="7303" y="9539"/>
                      <a:pt x="7303" y="8269"/>
                      <a:pt x="7303" y="76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82" name="任意多边形: 形状 9981"/>
              <p:cNvSpPr/>
              <p:nvPr>
                <p:custDataLst>
                  <p:tags r:id="rId115"/>
                </p:custDataLst>
              </p:nvPr>
            </p:nvSpPr>
            <p:spPr>
              <a:xfrm>
                <a:off x="8069263" y="2547938"/>
                <a:ext cx="12700" cy="19050"/>
              </a:xfrm>
              <a:custGeom>
                <a:avLst/>
                <a:gdLst>
                  <a:gd name="connsiteX0" fmla="*/ 8572 w 12700"/>
                  <a:gd name="connsiteY0" fmla="*/ 9842 h 19050"/>
                  <a:gd name="connsiteX1" fmla="*/ 9843 w 12700"/>
                  <a:gd name="connsiteY1" fmla="*/ 9842 h 19050"/>
                  <a:gd name="connsiteX2" fmla="*/ 9843 w 12700"/>
                  <a:gd name="connsiteY2" fmla="*/ 14923 h 19050"/>
                  <a:gd name="connsiteX3" fmla="*/ 7938 w 12700"/>
                  <a:gd name="connsiteY3" fmla="*/ 9842 h 19050"/>
                  <a:gd name="connsiteX4" fmla="*/ 4763 w 12700"/>
                  <a:gd name="connsiteY4" fmla="*/ 6033 h 19050"/>
                  <a:gd name="connsiteX5" fmla="*/ 6032 w 12700"/>
                  <a:gd name="connsiteY5" fmla="*/ 4763 h 19050"/>
                  <a:gd name="connsiteX6" fmla="*/ 9207 w 12700"/>
                  <a:gd name="connsiteY6" fmla="*/ 4763 h 19050"/>
                  <a:gd name="connsiteX7" fmla="*/ 8572 w 12700"/>
                  <a:gd name="connsiteY7" fmla="*/ 9842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00" h="19050">
                    <a:moveTo>
                      <a:pt x="8572" y="9842"/>
                    </a:moveTo>
                    <a:cubicBezTo>
                      <a:pt x="8572" y="10477"/>
                      <a:pt x="9843" y="9842"/>
                      <a:pt x="9843" y="9842"/>
                    </a:cubicBezTo>
                    <a:cubicBezTo>
                      <a:pt x="9843" y="11748"/>
                      <a:pt x="11113" y="13652"/>
                      <a:pt x="9843" y="14923"/>
                    </a:cubicBezTo>
                    <a:cubicBezTo>
                      <a:pt x="8572" y="13652"/>
                      <a:pt x="7938" y="11748"/>
                      <a:pt x="7938" y="9842"/>
                    </a:cubicBezTo>
                    <a:cubicBezTo>
                      <a:pt x="6032" y="9842"/>
                      <a:pt x="4763" y="7938"/>
                      <a:pt x="4763" y="6033"/>
                    </a:cubicBezTo>
                    <a:cubicBezTo>
                      <a:pt x="4763" y="4763"/>
                      <a:pt x="6032" y="4763"/>
                      <a:pt x="6032" y="4763"/>
                    </a:cubicBezTo>
                    <a:cubicBezTo>
                      <a:pt x="8572" y="4763"/>
                      <a:pt x="7303" y="6033"/>
                      <a:pt x="9207" y="4763"/>
                    </a:cubicBezTo>
                    <a:cubicBezTo>
                      <a:pt x="8572" y="7938"/>
                      <a:pt x="7938" y="7938"/>
                      <a:pt x="8572" y="98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83" name="任意多边形: 形状 9982"/>
              <p:cNvSpPr/>
              <p:nvPr>
                <p:custDataLst>
                  <p:tags r:id="rId116"/>
                </p:custDataLst>
              </p:nvPr>
            </p:nvSpPr>
            <p:spPr>
              <a:xfrm>
                <a:off x="8129588" y="2453323"/>
                <a:ext cx="69850" cy="44450"/>
              </a:xfrm>
              <a:custGeom>
                <a:avLst/>
                <a:gdLst>
                  <a:gd name="connsiteX0" fmla="*/ 65722 w 69850"/>
                  <a:gd name="connsiteY0" fmla="*/ 32067 h 44450"/>
                  <a:gd name="connsiteX1" fmla="*/ 63818 w 69850"/>
                  <a:gd name="connsiteY1" fmla="*/ 33338 h 44450"/>
                  <a:gd name="connsiteX2" fmla="*/ 65722 w 69850"/>
                  <a:gd name="connsiteY2" fmla="*/ 34607 h 44450"/>
                  <a:gd name="connsiteX3" fmla="*/ 66993 w 69850"/>
                  <a:gd name="connsiteY3" fmla="*/ 36513 h 44450"/>
                  <a:gd name="connsiteX4" fmla="*/ 60007 w 69850"/>
                  <a:gd name="connsiteY4" fmla="*/ 39052 h 44450"/>
                  <a:gd name="connsiteX5" fmla="*/ 49847 w 69850"/>
                  <a:gd name="connsiteY5" fmla="*/ 35242 h 44450"/>
                  <a:gd name="connsiteX6" fmla="*/ 46672 w 69850"/>
                  <a:gd name="connsiteY6" fmla="*/ 37782 h 44450"/>
                  <a:gd name="connsiteX7" fmla="*/ 37782 w 69850"/>
                  <a:gd name="connsiteY7" fmla="*/ 40323 h 44450"/>
                  <a:gd name="connsiteX8" fmla="*/ 26353 w 69850"/>
                  <a:gd name="connsiteY8" fmla="*/ 40323 h 44450"/>
                  <a:gd name="connsiteX9" fmla="*/ 23813 w 69850"/>
                  <a:gd name="connsiteY9" fmla="*/ 37148 h 44450"/>
                  <a:gd name="connsiteX10" fmla="*/ 16828 w 69850"/>
                  <a:gd name="connsiteY10" fmla="*/ 36513 h 44450"/>
                  <a:gd name="connsiteX11" fmla="*/ 11113 w 69850"/>
                  <a:gd name="connsiteY11" fmla="*/ 32067 h 44450"/>
                  <a:gd name="connsiteX12" fmla="*/ 23178 w 69850"/>
                  <a:gd name="connsiteY12" fmla="*/ 28892 h 44450"/>
                  <a:gd name="connsiteX13" fmla="*/ 27622 w 69850"/>
                  <a:gd name="connsiteY13" fmla="*/ 28892 h 44450"/>
                  <a:gd name="connsiteX14" fmla="*/ 24447 w 69850"/>
                  <a:gd name="connsiteY14" fmla="*/ 27623 h 44450"/>
                  <a:gd name="connsiteX15" fmla="*/ 17463 w 69850"/>
                  <a:gd name="connsiteY15" fmla="*/ 27623 h 44450"/>
                  <a:gd name="connsiteX16" fmla="*/ 7938 w 69850"/>
                  <a:gd name="connsiteY16" fmla="*/ 25082 h 44450"/>
                  <a:gd name="connsiteX17" fmla="*/ 13018 w 69850"/>
                  <a:gd name="connsiteY17" fmla="*/ 22542 h 44450"/>
                  <a:gd name="connsiteX18" fmla="*/ 8572 w 69850"/>
                  <a:gd name="connsiteY18" fmla="*/ 22542 h 44450"/>
                  <a:gd name="connsiteX19" fmla="*/ 4763 w 69850"/>
                  <a:gd name="connsiteY19" fmla="*/ 20002 h 44450"/>
                  <a:gd name="connsiteX20" fmla="*/ 20638 w 69850"/>
                  <a:gd name="connsiteY20" fmla="*/ 9207 h 44450"/>
                  <a:gd name="connsiteX21" fmla="*/ 22543 w 69850"/>
                  <a:gd name="connsiteY21" fmla="*/ 13652 h 44450"/>
                  <a:gd name="connsiteX22" fmla="*/ 26353 w 69850"/>
                  <a:gd name="connsiteY22" fmla="*/ 11113 h 44450"/>
                  <a:gd name="connsiteX23" fmla="*/ 32068 w 69850"/>
                  <a:gd name="connsiteY23" fmla="*/ 14923 h 44450"/>
                  <a:gd name="connsiteX24" fmla="*/ 35878 w 69850"/>
                  <a:gd name="connsiteY24" fmla="*/ 14288 h 44450"/>
                  <a:gd name="connsiteX25" fmla="*/ 35243 w 69850"/>
                  <a:gd name="connsiteY25" fmla="*/ 11748 h 44450"/>
                  <a:gd name="connsiteX26" fmla="*/ 37782 w 69850"/>
                  <a:gd name="connsiteY26" fmla="*/ 11748 h 44450"/>
                  <a:gd name="connsiteX27" fmla="*/ 42228 w 69850"/>
                  <a:gd name="connsiteY27" fmla="*/ 15557 h 44450"/>
                  <a:gd name="connsiteX28" fmla="*/ 44132 w 69850"/>
                  <a:gd name="connsiteY28" fmla="*/ 20002 h 44450"/>
                  <a:gd name="connsiteX29" fmla="*/ 46038 w 69850"/>
                  <a:gd name="connsiteY29" fmla="*/ 18732 h 44450"/>
                  <a:gd name="connsiteX30" fmla="*/ 42863 w 69850"/>
                  <a:gd name="connsiteY30" fmla="*/ 9842 h 44450"/>
                  <a:gd name="connsiteX31" fmla="*/ 45403 w 69850"/>
                  <a:gd name="connsiteY31" fmla="*/ 7938 h 44450"/>
                  <a:gd name="connsiteX32" fmla="*/ 49213 w 69850"/>
                  <a:gd name="connsiteY32" fmla="*/ 7938 h 44450"/>
                  <a:gd name="connsiteX33" fmla="*/ 49213 w 69850"/>
                  <a:gd name="connsiteY33" fmla="*/ 6667 h 44450"/>
                  <a:gd name="connsiteX34" fmla="*/ 53022 w 69850"/>
                  <a:gd name="connsiteY34" fmla="*/ 4763 h 44450"/>
                  <a:gd name="connsiteX35" fmla="*/ 57468 w 69850"/>
                  <a:gd name="connsiteY35" fmla="*/ 7302 h 44450"/>
                  <a:gd name="connsiteX36" fmla="*/ 54928 w 69850"/>
                  <a:gd name="connsiteY36" fmla="*/ 11748 h 44450"/>
                  <a:gd name="connsiteX37" fmla="*/ 58103 w 69850"/>
                  <a:gd name="connsiteY37" fmla="*/ 22542 h 44450"/>
                  <a:gd name="connsiteX38" fmla="*/ 70803 w 69850"/>
                  <a:gd name="connsiteY38" fmla="*/ 31432 h 44450"/>
                  <a:gd name="connsiteX39" fmla="*/ 65722 w 69850"/>
                  <a:gd name="connsiteY39" fmla="*/ 32067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9850" h="44450">
                    <a:moveTo>
                      <a:pt x="65722" y="32067"/>
                    </a:moveTo>
                    <a:cubicBezTo>
                      <a:pt x="64453" y="32067"/>
                      <a:pt x="63818" y="32702"/>
                      <a:pt x="63818" y="33338"/>
                    </a:cubicBezTo>
                    <a:cubicBezTo>
                      <a:pt x="63818" y="34607"/>
                      <a:pt x="65088" y="34607"/>
                      <a:pt x="65722" y="34607"/>
                    </a:cubicBezTo>
                    <a:cubicBezTo>
                      <a:pt x="65722" y="35877"/>
                      <a:pt x="66357" y="35877"/>
                      <a:pt x="66993" y="36513"/>
                    </a:cubicBezTo>
                    <a:cubicBezTo>
                      <a:pt x="65722" y="39052"/>
                      <a:pt x="63182" y="39052"/>
                      <a:pt x="60007" y="39052"/>
                    </a:cubicBezTo>
                    <a:cubicBezTo>
                      <a:pt x="54928" y="39052"/>
                      <a:pt x="53022" y="35242"/>
                      <a:pt x="49847" y="35242"/>
                    </a:cubicBezTo>
                    <a:cubicBezTo>
                      <a:pt x="47307" y="35242"/>
                      <a:pt x="48578" y="36513"/>
                      <a:pt x="46672" y="37782"/>
                    </a:cubicBezTo>
                    <a:cubicBezTo>
                      <a:pt x="43497" y="39688"/>
                      <a:pt x="40322" y="38417"/>
                      <a:pt x="37782" y="40323"/>
                    </a:cubicBezTo>
                    <a:cubicBezTo>
                      <a:pt x="32068" y="40323"/>
                      <a:pt x="30163" y="40323"/>
                      <a:pt x="26353" y="40323"/>
                    </a:cubicBezTo>
                    <a:cubicBezTo>
                      <a:pt x="24447" y="40323"/>
                      <a:pt x="25718" y="38417"/>
                      <a:pt x="23813" y="37148"/>
                    </a:cubicBezTo>
                    <a:cubicBezTo>
                      <a:pt x="22543" y="35877"/>
                      <a:pt x="18732" y="36513"/>
                      <a:pt x="16828" y="36513"/>
                    </a:cubicBezTo>
                    <a:cubicBezTo>
                      <a:pt x="14288" y="36513"/>
                      <a:pt x="11747" y="33338"/>
                      <a:pt x="11113" y="32067"/>
                    </a:cubicBezTo>
                    <a:cubicBezTo>
                      <a:pt x="14288" y="29527"/>
                      <a:pt x="18097" y="28892"/>
                      <a:pt x="23178" y="28892"/>
                    </a:cubicBezTo>
                    <a:cubicBezTo>
                      <a:pt x="25082" y="28892"/>
                      <a:pt x="25718" y="28892"/>
                      <a:pt x="27622" y="28892"/>
                    </a:cubicBezTo>
                    <a:cubicBezTo>
                      <a:pt x="26988" y="28257"/>
                      <a:pt x="25718" y="27623"/>
                      <a:pt x="24447" y="27623"/>
                    </a:cubicBezTo>
                    <a:cubicBezTo>
                      <a:pt x="21907" y="27623"/>
                      <a:pt x="18732" y="27623"/>
                      <a:pt x="17463" y="27623"/>
                    </a:cubicBezTo>
                    <a:cubicBezTo>
                      <a:pt x="14922" y="27623"/>
                      <a:pt x="7938" y="28892"/>
                      <a:pt x="7938" y="25082"/>
                    </a:cubicBezTo>
                    <a:cubicBezTo>
                      <a:pt x="7938" y="22542"/>
                      <a:pt x="11747" y="23177"/>
                      <a:pt x="13018" y="22542"/>
                    </a:cubicBezTo>
                    <a:cubicBezTo>
                      <a:pt x="11113" y="21907"/>
                      <a:pt x="10478" y="22542"/>
                      <a:pt x="8572" y="22542"/>
                    </a:cubicBezTo>
                    <a:cubicBezTo>
                      <a:pt x="7303" y="22542"/>
                      <a:pt x="4763" y="20638"/>
                      <a:pt x="4763" y="20002"/>
                    </a:cubicBezTo>
                    <a:cubicBezTo>
                      <a:pt x="4763" y="13652"/>
                      <a:pt x="16193" y="9207"/>
                      <a:pt x="20638" y="9207"/>
                    </a:cubicBezTo>
                    <a:cubicBezTo>
                      <a:pt x="22543" y="9207"/>
                      <a:pt x="22543" y="13017"/>
                      <a:pt x="22543" y="13652"/>
                    </a:cubicBezTo>
                    <a:cubicBezTo>
                      <a:pt x="23813" y="13017"/>
                      <a:pt x="24447" y="11113"/>
                      <a:pt x="26353" y="11113"/>
                    </a:cubicBezTo>
                    <a:cubicBezTo>
                      <a:pt x="30163" y="11113"/>
                      <a:pt x="31432" y="12382"/>
                      <a:pt x="32068" y="14923"/>
                    </a:cubicBezTo>
                    <a:cubicBezTo>
                      <a:pt x="33338" y="14923"/>
                      <a:pt x="34607" y="14288"/>
                      <a:pt x="35878" y="14288"/>
                    </a:cubicBezTo>
                    <a:cubicBezTo>
                      <a:pt x="35878" y="13017"/>
                      <a:pt x="35243" y="13017"/>
                      <a:pt x="35243" y="11748"/>
                    </a:cubicBezTo>
                    <a:lnTo>
                      <a:pt x="37782" y="11748"/>
                    </a:lnTo>
                    <a:cubicBezTo>
                      <a:pt x="39688" y="12382"/>
                      <a:pt x="41593" y="13652"/>
                      <a:pt x="42228" y="15557"/>
                    </a:cubicBezTo>
                    <a:cubicBezTo>
                      <a:pt x="42863" y="16827"/>
                      <a:pt x="42228" y="20002"/>
                      <a:pt x="44132" y="20002"/>
                    </a:cubicBezTo>
                    <a:cubicBezTo>
                      <a:pt x="45403" y="20002"/>
                      <a:pt x="45403" y="19367"/>
                      <a:pt x="46038" y="18732"/>
                    </a:cubicBezTo>
                    <a:cubicBezTo>
                      <a:pt x="44768" y="16827"/>
                      <a:pt x="42863" y="11113"/>
                      <a:pt x="42863" y="9842"/>
                    </a:cubicBezTo>
                    <a:cubicBezTo>
                      <a:pt x="42863" y="8573"/>
                      <a:pt x="44132" y="7938"/>
                      <a:pt x="45403" y="7938"/>
                    </a:cubicBezTo>
                    <a:cubicBezTo>
                      <a:pt x="47943" y="7938"/>
                      <a:pt x="46672" y="9207"/>
                      <a:pt x="49213" y="7938"/>
                    </a:cubicBezTo>
                    <a:cubicBezTo>
                      <a:pt x="49213" y="7302"/>
                      <a:pt x="49213" y="7302"/>
                      <a:pt x="49213" y="6667"/>
                    </a:cubicBezTo>
                    <a:cubicBezTo>
                      <a:pt x="49213" y="5398"/>
                      <a:pt x="51118" y="4763"/>
                      <a:pt x="53022" y="4763"/>
                    </a:cubicBezTo>
                    <a:cubicBezTo>
                      <a:pt x="55563" y="4763"/>
                      <a:pt x="57468" y="5398"/>
                      <a:pt x="57468" y="7302"/>
                    </a:cubicBezTo>
                    <a:cubicBezTo>
                      <a:pt x="57468" y="9207"/>
                      <a:pt x="54928" y="10477"/>
                      <a:pt x="54928" y="11748"/>
                    </a:cubicBezTo>
                    <a:cubicBezTo>
                      <a:pt x="54928" y="16192"/>
                      <a:pt x="58103" y="19367"/>
                      <a:pt x="58103" y="22542"/>
                    </a:cubicBezTo>
                    <a:cubicBezTo>
                      <a:pt x="58103" y="26352"/>
                      <a:pt x="68897" y="29527"/>
                      <a:pt x="70803" y="31432"/>
                    </a:cubicBezTo>
                    <a:cubicBezTo>
                      <a:pt x="68897" y="32702"/>
                      <a:pt x="68263" y="32067"/>
                      <a:pt x="65722" y="320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84" name="任意多边形: 形状 9983"/>
              <p:cNvSpPr/>
              <p:nvPr>
                <p:custDataLst>
                  <p:tags r:id="rId117"/>
                </p:custDataLst>
              </p:nvPr>
            </p:nvSpPr>
            <p:spPr>
              <a:xfrm>
                <a:off x="8104822" y="2448700"/>
                <a:ext cx="44450" cy="31750"/>
              </a:xfrm>
              <a:custGeom>
                <a:avLst/>
                <a:gdLst>
                  <a:gd name="connsiteX0" fmla="*/ 13018 w 44450"/>
                  <a:gd name="connsiteY0" fmla="*/ 27165 h 31750"/>
                  <a:gd name="connsiteX1" fmla="*/ 11113 w 44450"/>
                  <a:gd name="connsiteY1" fmla="*/ 24625 h 31750"/>
                  <a:gd name="connsiteX2" fmla="*/ 4763 w 44450"/>
                  <a:gd name="connsiteY2" fmla="*/ 22085 h 31750"/>
                  <a:gd name="connsiteX3" fmla="*/ 11113 w 44450"/>
                  <a:gd name="connsiteY3" fmla="*/ 10020 h 31750"/>
                  <a:gd name="connsiteX4" fmla="*/ 9208 w 44450"/>
                  <a:gd name="connsiteY4" fmla="*/ 5575 h 31750"/>
                  <a:gd name="connsiteX5" fmla="*/ 16828 w 44450"/>
                  <a:gd name="connsiteY5" fmla="*/ 5575 h 31750"/>
                  <a:gd name="connsiteX6" fmla="*/ 21908 w 44450"/>
                  <a:gd name="connsiteY6" fmla="*/ 4940 h 31750"/>
                  <a:gd name="connsiteX7" fmla="*/ 28893 w 44450"/>
                  <a:gd name="connsiteY7" fmla="*/ 7480 h 31750"/>
                  <a:gd name="connsiteX8" fmla="*/ 33338 w 44450"/>
                  <a:gd name="connsiteY8" fmla="*/ 6845 h 31750"/>
                  <a:gd name="connsiteX9" fmla="*/ 42228 w 44450"/>
                  <a:gd name="connsiteY9" fmla="*/ 12560 h 31750"/>
                  <a:gd name="connsiteX10" fmla="*/ 34608 w 44450"/>
                  <a:gd name="connsiteY10" fmla="*/ 15100 h 31750"/>
                  <a:gd name="connsiteX11" fmla="*/ 25083 w 44450"/>
                  <a:gd name="connsiteY11" fmla="*/ 24625 h 31750"/>
                  <a:gd name="connsiteX12" fmla="*/ 15558 w 44450"/>
                  <a:gd name="connsiteY12" fmla="*/ 29070 h 31750"/>
                  <a:gd name="connsiteX13" fmla="*/ 13018 w 44450"/>
                  <a:gd name="connsiteY13" fmla="*/ 27165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450" h="31750">
                    <a:moveTo>
                      <a:pt x="13018" y="27165"/>
                    </a:moveTo>
                    <a:cubicBezTo>
                      <a:pt x="12383" y="27165"/>
                      <a:pt x="11747" y="25260"/>
                      <a:pt x="11113" y="24625"/>
                    </a:cubicBezTo>
                    <a:cubicBezTo>
                      <a:pt x="9843" y="23355"/>
                      <a:pt x="4763" y="23355"/>
                      <a:pt x="4763" y="22085"/>
                    </a:cubicBezTo>
                    <a:cubicBezTo>
                      <a:pt x="4763" y="17640"/>
                      <a:pt x="11113" y="14465"/>
                      <a:pt x="11113" y="10020"/>
                    </a:cubicBezTo>
                    <a:cubicBezTo>
                      <a:pt x="11113" y="8750"/>
                      <a:pt x="9208" y="6845"/>
                      <a:pt x="9208" y="5575"/>
                    </a:cubicBezTo>
                    <a:cubicBezTo>
                      <a:pt x="12383" y="4305"/>
                      <a:pt x="13653" y="5575"/>
                      <a:pt x="16828" y="5575"/>
                    </a:cubicBezTo>
                    <a:cubicBezTo>
                      <a:pt x="18097" y="5575"/>
                      <a:pt x="19368" y="4305"/>
                      <a:pt x="21908" y="4940"/>
                    </a:cubicBezTo>
                    <a:cubicBezTo>
                      <a:pt x="24447" y="5575"/>
                      <a:pt x="25718" y="7480"/>
                      <a:pt x="28893" y="7480"/>
                    </a:cubicBezTo>
                    <a:cubicBezTo>
                      <a:pt x="30163" y="8750"/>
                      <a:pt x="31433" y="6845"/>
                      <a:pt x="33338" y="6845"/>
                    </a:cubicBezTo>
                    <a:cubicBezTo>
                      <a:pt x="35878" y="6845"/>
                      <a:pt x="42228" y="9385"/>
                      <a:pt x="42228" y="12560"/>
                    </a:cubicBezTo>
                    <a:cubicBezTo>
                      <a:pt x="42228" y="13830"/>
                      <a:pt x="35243" y="15100"/>
                      <a:pt x="34608" y="15100"/>
                    </a:cubicBezTo>
                    <a:cubicBezTo>
                      <a:pt x="30797" y="16370"/>
                      <a:pt x="25083" y="21450"/>
                      <a:pt x="25083" y="24625"/>
                    </a:cubicBezTo>
                    <a:cubicBezTo>
                      <a:pt x="25083" y="25895"/>
                      <a:pt x="16193" y="29070"/>
                      <a:pt x="15558" y="29070"/>
                    </a:cubicBezTo>
                    <a:cubicBezTo>
                      <a:pt x="14288" y="28435"/>
                      <a:pt x="13653" y="27165"/>
                      <a:pt x="13018" y="271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85" name="任意多边形: 形状 9984"/>
              <p:cNvSpPr/>
              <p:nvPr>
                <p:custDataLst>
                  <p:tags r:id="rId118"/>
                </p:custDataLst>
              </p:nvPr>
            </p:nvSpPr>
            <p:spPr>
              <a:xfrm>
                <a:off x="8135303" y="2429827"/>
                <a:ext cx="50800" cy="25400"/>
              </a:xfrm>
              <a:custGeom>
                <a:avLst/>
                <a:gdLst>
                  <a:gd name="connsiteX0" fmla="*/ 19367 w 50800"/>
                  <a:gd name="connsiteY0" fmla="*/ 23813 h 25400"/>
                  <a:gd name="connsiteX1" fmla="*/ 15557 w 50800"/>
                  <a:gd name="connsiteY1" fmla="*/ 21908 h 25400"/>
                  <a:gd name="connsiteX2" fmla="*/ 19367 w 50800"/>
                  <a:gd name="connsiteY2" fmla="*/ 20638 h 25400"/>
                  <a:gd name="connsiteX3" fmla="*/ 17463 w 50800"/>
                  <a:gd name="connsiteY3" fmla="*/ 17463 h 25400"/>
                  <a:gd name="connsiteX4" fmla="*/ 16192 w 50800"/>
                  <a:gd name="connsiteY4" fmla="*/ 19368 h 25400"/>
                  <a:gd name="connsiteX5" fmla="*/ 11113 w 50800"/>
                  <a:gd name="connsiteY5" fmla="*/ 20002 h 25400"/>
                  <a:gd name="connsiteX6" fmla="*/ 6667 w 50800"/>
                  <a:gd name="connsiteY6" fmla="*/ 19368 h 25400"/>
                  <a:gd name="connsiteX7" fmla="*/ 4763 w 50800"/>
                  <a:gd name="connsiteY7" fmla="*/ 17463 h 25400"/>
                  <a:gd name="connsiteX8" fmla="*/ 4763 w 50800"/>
                  <a:gd name="connsiteY8" fmla="*/ 15558 h 25400"/>
                  <a:gd name="connsiteX9" fmla="*/ 7938 w 50800"/>
                  <a:gd name="connsiteY9" fmla="*/ 14288 h 25400"/>
                  <a:gd name="connsiteX10" fmla="*/ 13653 w 50800"/>
                  <a:gd name="connsiteY10" fmla="*/ 15558 h 25400"/>
                  <a:gd name="connsiteX11" fmla="*/ 7938 w 50800"/>
                  <a:gd name="connsiteY11" fmla="*/ 13652 h 25400"/>
                  <a:gd name="connsiteX12" fmla="*/ 7938 w 50800"/>
                  <a:gd name="connsiteY12" fmla="*/ 11748 h 25400"/>
                  <a:gd name="connsiteX13" fmla="*/ 9842 w 50800"/>
                  <a:gd name="connsiteY13" fmla="*/ 11748 h 25400"/>
                  <a:gd name="connsiteX14" fmla="*/ 15557 w 50800"/>
                  <a:gd name="connsiteY14" fmla="*/ 12383 h 25400"/>
                  <a:gd name="connsiteX15" fmla="*/ 9207 w 50800"/>
                  <a:gd name="connsiteY15" fmla="*/ 11113 h 25400"/>
                  <a:gd name="connsiteX16" fmla="*/ 11747 w 50800"/>
                  <a:gd name="connsiteY16" fmla="*/ 9843 h 25400"/>
                  <a:gd name="connsiteX17" fmla="*/ 14922 w 50800"/>
                  <a:gd name="connsiteY17" fmla="*/ 10477 h 25400"/>
                  <a:gd name="connsiteX18" fmla="*/ 11113 w 50800"/>
                  <a:gd name="connsiteY18" fmla="*/ 8573 h 25400"/>
                  <a:gd name="connsiteX19" fmla="*/ 15557 w 50800"/>
                  <a:gd name="connsiteY19" fmla="*/ 8573 h 25400"/>
                  <a:gd name="connsiteX20" fmla="*/ 17463 w 50800"/>
                  <a:gd name="connsiteY20" fmla="*/ 10477 h 25400"/>
                  <a:gd name="connsiteX21" fmla="*/ 20638 w 50800"/>
                  <a:gd name="connsiteY21" fmla="*/ 10477 h 25400"/>
                  <a:gd name="connsiteX22" fmla="*/ 32703 w 50800"/>
                  <a:gd name="connsiteY22" fmla="*/ 15558 h 25400"/>
                  <a:gd name="connsiteX23" fmla="*/ 35242 w 50800"/>
                  <a:gd name="connsiteY23" fmla="*/ 13652 h 25400"/>
                  <a:gd name="connsiteX24" fmla="*/ 32703 w 50800"/>
                  <a:gd name="connsiteY24" fmla="*/ 13018 h 25400"/>
                  <a:gd name="connsiteX25" fmla="*/ 33972 w 50800"/>
                  <a:gd name="connsiteY25" fmla="*/ 12383 h 25400"/>
                  <a:gd name="connsiteX26" fmla="*/ 33972 w 50800"/>
                  <a:gd name="connsiteY26" fmla="*/ 10477 h 25400"/>
                  <a:gd name="connsiteX27" fmla="*/ 30797 w 50800"/>
                  <a:gd name="connsiteY27" fmla="*/ 8573 h 25400"/>
                  <a:gd name="connsiteX28" fmla="*/ 35242 w 50800"/>
                  <a:gd name="connsiteY28" fmla="*/ 4763 h 25400"/>
                  <a:gd name="connsiteX29" fmla="*/ 37782 w 50800"/>
                  <a:gd name="connsiteY29" fmla="*/ 5398 h 25400"/>
                  <a:gd name="connsiteX30" fmla="*/ 37782 w 50800"/>
                  <a:gd name="connsiteY30" fmla="*/ 7302 h 25400"/>
                  <a:gd name="connsiteX31" fmla="*/ 42863 w 50800"/>
                  <a:gd name="connsiteY31" fmla="*/ 11748 h 25400"/>
                  <a:gd name="connsiteX32" fmla="*/ 46038 w 50800"/>
                  <a:gd name="connsiteY32" fmla="*/ 10477 h 25400"/>
                  <a:gd name="connsiteX33" fmla="*/ 49213 w 50800"/>
                  <a:gd name="connsiteY33" fmla="*/ 13652 h 25400"/>
                  <a:gd name="connsiteX34" fmla="*/ 44767 w 50800"/>
                  <a:gd name="connsiteY34" fmla="*/ 19368 h 25400"/>
                  <a:gd name="connsiteX35" fmla="*/ 36513 w 50800"/>
                  <a:gd name="connsiteY35" fmla="*/ 19368 h 25400"/>
                  <a:gd name="connsiteX36" fmla="*/ 28257 w 50800"/>
                  <a:gd name="connsiteY36" fmla="*/ 21273 h 25400"/>
                  <a:gd name="connsiteX37" fmla="*/ 19367 w 50800"/>
                  <a:gd name="connsiteY37" fmla="*/ 23813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0800" h="25400">
                    <a:moveTo>
                      <a:pt x="19367" y="23813"/>
                    </a:moveTo>
                    <a:cubicBezTo>
                      <a:pt x="18097" y="23813"/>
                      <a:pt x="15557" y="22543"/>
                      <a:pt x="15557" y="21908"/>
                    </a:cubicBezTo>
                    <a:cubicBezTo>
                      <a:pt x="15557" y="20002"/>
                      <a:pt x="17463" y="20638"/>
                      <a:pt x="19367" y="20638"/>
                    </a:cubicBezTo>
                    <a:cubicBezTo>
                      <a:pt x="18732" y="19368"/>
                      <a:pt x="17463" y="18733"/>
                      <a:pt x="17463" y="17463"/>
                    </a:cubicBezTo>
                    <a:cubicBezTo>
                      <a:pt x="16828" y="17463"/>
                      <a:pt x="16192" y="18098"/>
                      <a:pt x="16192" y="19368"/>
                    </a:cubicBezTo>
                    <a:cubicBezTo>
                      <a:pt x="14288" y="19368"/>
                      <a:pt x="12382" y="20002"/>
                      <a:pt x="11113" y="20002"/>
                    </a:cubicBezTo>
                    <a:cubicBezTo>
                      <a:pt x="9207" y="20002"/>
                      <a:pt x="7303" y="19368"/>
                      <a:pt x="6667" y="19368"/>
                    </a:cubicBezTo>
                    <a:cubicBezTo>
                      <a:pt x="5397" y="19368"/>
                      <a:pt x="4763" y="18733"/>
                      <a:pt x="4763" y="17463"/>
                    </a:cubicBezTo>
                    <a:cubicBezTo>
                      <a:pt x="4763" y="16193"/>
                      <a:pt x="5397" y="16193"/>
                      <a:pt x="4763" y="15558"/>
                    </a:cubicBezTo>
                    <a:cubicBezTo>
                      <a:pt x="6032" y="15558"/>
                      <a:pt x="6667" y="14288"/>
                      <a:pt x="7938" y="14288"/>
                    </a:cubicBezTo>
                    <a:cubicBezTo>
                      <a:pt x="10478" y="14288"/>
                      <a:pt x="11747" y="15558"/>
                      <a:pt x="13653" y="15558"/>
                    </a:cubicBezTo>
                    <a:cubicBezTo>
                      <a:pt x="11747" y="15558"/>
                      <a:pt x="9842" y="14288"/>
                      <a:pt x="7938" y="13652"/>
                    </a:cubicBezTo>
                    <a:lnTo>
                      <a:pt x="7938" y="11748"/>
                    </a:lnTo>
                    <a:cubicBezTo>
                      <a:pt x="9207" y="11748"/>
                      <a:pt x="9842" y="11748"/>
                      <a:pt x="9842" y="11748"/>
                    </a:cubicBezTo>
                    <a:cubicBezTo>
                      <a:pt x="10478" y="11748"/>
                      <a:pt x="14288" y="12383"/>
                      <a:pt x="15557" y="12383"/>
                    </a:cubicBezTo>
                    <a:cubicBezTo>
                      <a:pt x="13017" y="11748"/>
                      <a:pt x="11113" y="12383"/>
                      <a:pt x="9207" y="11113"/>
                    </a:cubicBezTo>
                    <a:cubicBezTo>
                      <a:pt x="9842" y="10477"/>
                      <a:pt x="10478" y="9843"/>
                      <a:pt x="11747" y="9843"/>
                    </a:cubicBezTo>
                    <a:cubicBezTo>
                      <a:pt x="13653" y="9843"/>
                      <a:pt x="13653" y="10477"/>
                      <a:pt x="14922" y="10477"/>
                    </a:cubicBezTo>
                    <a:cubicBezTo>
                      <a:pt x="13653" y="10477"/>
                      <a:pt x="11113" y="10477"/>
                      <a:pt x="11113" y="8573"/>
                    </a:cubicBezTo>
                    <a:cubicBezTo>
                      <a:pt x="13653" y="7938"/>
                      <a:pt x="14288" y="8573"/>
                      <a:pt x="15557" y="8573"/>
                    </a:cubicBezTo>
                    <a:cubicBezTo>
                      <a:pt x="16192" y="8573"/>
                      <a:pt x="17463" y="9208"/>
                      <a:pt x="17463" y="10477"/>
                    </a:cubicBezTo>
                    <a:cubicBezTo>
                      <a:pt x="18732" y="10477"/>
                      <a:pt x="20003" y="10477"/>
                      <a:pt x="20638" y="10477"/>
                    </a:cubicBezTo>
                    <a:cubicBezTo>
                      <a:pt x="24447" y="10477"/>
                      <a:pt x="26988" y="15558"/>
                      <a:pt x="32703" y="15558"/>
                    </a:cubicBezTo>
                    <a:cubicBezTo>
                      <a:pt x="34607" y="15558"/>
                      <a:pt x="35242" y="14923"/>
                      <a:pt x="35242" y="13652"/>
                    </a:cubicBezTo>
                    <a:cubicBezTo>
                      <a:pt x="33972" y="13652"/>
                      <a:pt x="33338" y="13652"/>
                      <a:pt x="32703" y="13018"/>
                    </a:cubicBezTo>
                    <a:cubicBezTo>
                      <a:pt x="32703" y="13018"/>
                      <a:pt x="33338" y="12383"/>
                      <a:pt x="33972" y="12383"/>
                    </a:cubicBezTo>
                    <a:lnTo>
                      <a:pt x="33972" y="10477"/>
                    </a:lnTo>
                    <a:cubicBezTo>
                      <a:pt x="33338" y="10477"/>
                      <a:pt x="30797" y="9843"/>
                      <a:pt x="30797" y="8573"/>
                    </a:cubicBezTo>
                    <a:cubicBezTo>
                      <a:pt x="30797" y="6668"/>
                      <a:pt x="33972" y="5398"/>
                      <a:pt x="35242" y="4763"/>
                    </a:cubicBezTo>
                    <a:cubicBezTo>
                      <a:pt x="35878" y="5398"/>
                      <a:pt x="36513" y="5398"/>
                      <a:pt x="37782" y="5398"/>
                    </a:cubicBezTo>
                    <a:cubicBezTo>
                      <a:pt x="37782" y="6668"/>
                      <a:pt x="37782" y="6668"/>
                      <a:pt x="37782" y="7302"/>
                    </a:cubicBezTo>
                    <a:cubicBezTo>
                      <a:pt x="37782" y="9208"/>
                      <a:pt x="40322" y="11748"/>
                      <a:pt x="42863" y="11748"/>
                    </a:cubicBezTo>
                    <a:cubicBezTo>
                      <a:pt x="44132" y="11748"/>
                      <a:pt x="44767" y="10477"/>
                      <a:pt x="46038" y="10477"/>
                    </a:cubicBezTo>
                    <a:cubicBezTo>
                      <a:pt x="47307" y="10477"/>
                      <a:pt x="49213" y="12383"/>
                      <a:pt x="49213" y="13652"/>
                    </a:cubicBezTo>
                    <a:cubicBezTo>
                      <a:pt x="49213" y="15558"/>
                      <a:pt x="46038" y="19368"/>
                      <a:pt x="44767" y="19368"/>
                    </a:cubicBezTo>
                    <a:cubicBezTo>
                      <a:pt x="44132" y="19368"/>
                      <a:pt x="36513" y="18733"/>
                      <a:pt x="36513" y="19368"/>
                    </a:cubicBezTo>
                    <a:cubicBezTo>
                      <a:pt x="36513" y="19368"/>
                      <a:pt x="28257" y="21273"/>
                      <a:pt x="28257" y="21273"/>
                    </a:cubicBezTo>
                    <a:cubicBezTo>
                      <a:pt x="25082" y="23177"/>
                      <a:pt x="22542" y="23813"/>
                      <a:pt x="19367" y="23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86" name="任意多边形: 形状 9985"/>
              <p:cNvSpPr/>
              <p:nvPr>
                <p:custDataLst>
                  <p:tags r:id="rId119"/>
                </p:custDataLst>
              </p:nvPr>
            </p:nvSpPr>
            <p:spPr>
              <a:xfrm>
                <a:off x="8128953" y="2436813"/>
                <a:ext cx="12700" cy="12700"/>
              </a:xfrm>
              <a:custGeom>
                <a:avLst/>
                <a:gdLst>
                  <a:gd name="connsiteX0" fmla="*/ 6667 w 12700"/>
                  <a:gd name="connsiteY0" fmla="*/ 9208 h 12700"/>
                  <a:gd name="connsiteX1" fmla="*/ 4763 w 12700"/>
                  <a:gd name="connsiteY1" fmla="*/ 7938 h 12700"/>
                  <a:gd name="connsiteX2" fmla="*/ 10478 w 12700"/>
                  <a:gd name="connsiteY2" fmla="*/ 4763 h 12700"/>
                  <a:gd name="connsiteX3" fmla="*/ 6667 w 12700"/>
                  <a:gd name="connsiteY3" fmla="*/ 920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12700">
                    <a:moveTo>
                      <a:pt x="6667" y="9208"/>
                    </a:moveTo>
                    <a:cubicBezTo>
                      <a:pt x="5397" y="9208"/>
                      <a:pt x="4763" y="8573"/>
                      <a:pt x="4763" y="7938"/>
                    </a:cubicBezTo>
                    <a:cubicBezTo>
                      <a:pt x="4763" y="6033"/>
                      <a:pt x="9207" y="4763"/>
                      <a:pt x="10478" y="4763"/>
                    </a:cubicBezTo>
                    <a:cubicBezTo>
                      <a:pt x="9842" y="6667"/>
                      <a:pt x="7938" y="9208"/>
                      <a:pt x="6667" y="92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87" name="任意多边形: 形状 9986"/>
              <p:cNvSpPr/>
              <p:nvPr>
                <p:custDataLst>
                  <p:tags r:id="rId120"/>
                </p:custDataLst>
              </p:nvPr>
            </p:nvSpPr>
            <p:spPr>
              <a:xfrm>
                <a:off x="8144193" y="2430463"/>
                <a:ext cx="12700" cy="6350"/>
              </a:xfrm>
              <a:custGeom>
                <a:avLst/>
                <a:gdLst>
                  <a:gd name="connsiteX0" fmla="*/ 6667 w 12700"/>
                  <a:gd name="connsiteY0" fmla="*/ 6667 h 6350"/>
                  <a:gd name="connsiteX1" fmla="*/ 4763 w 12700"/>
                  <a:gd name="connsiteY1" fmla="*/ 4763 h 6350"/>
                  <a:gd name="connsiteX2" fmla="*/ 9207 w 12700"/>
                  <a:gd name="connsiteY2" fmla="*/ 4763 h 6350"/>
                  <a:gd name="connsiteX3" fmla="*/ 9207 w 12700"/>
                  <a:gd name="connsiteY3" fmla="*/ 6667 h 6350"/>
                  <a:gd name="connsiteX4" fmla="*/ 6667 w 12700"/>
                  <a:gd name="connsiteY4" fmla="*/ 6667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6350">
                    <a:moveTo>
                      <a:pt x="6667" y="6667"/>
                    </a:moveTo>
                    <a:cubicBezTo>
                      <a:pt x="6032" y="6667"/>
                      <a:pt x="4763" y="6033"/>
                      <a:pt x="4763" y="4763"/>
                    </a:cubicBezTo>
                    <a:lnTo>
                      <a:pt x="9207" y="4763"/>
                    </a:lnTo>
                    <a:lnTo>
                      <a:pt x="9207" y="6667"/>
                    </a:lnTo>
                    <a:cubicBezTo>
                      <a:pt x="9207" y="6667"/>
                      <a:pt x="6667" y="6667"/>
                      <a:pt x="6667" y="6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88" name="任意多边形: 形状 9987"/>
              <p:cNvSpPr/>
              <p:nvPr>
                <p:custDataLst>
                  <p:tags r:id="rId121"/>
                </p:custDataLst>
              </p:nvPr>
            </p:nvSpPr>
            <p:spPr>
              <a:xfrm>
                <a:off x="8115618" y="2426017"/>
                <a:ext cx="31750" cy="19050"/>
              </a:xfrm>
              <a:custGeom>
                <a:avLst/>
                <a:gdLst>
                  <a:gd name="connsiteX0" fmla="*/ 30163 w 31750"/>
                  <a:gd name="connsiteY0" fmla="*/ 6033 h 19050"/>
                  <a:gd name="connsiteX1" fmla="*/ 28257 w 31750"/>
                  <a:gd name="connsiteY1" fmla="*/ 7938 h 19050"/>
                  <a:gd name="connsiteX2" fmla="*/ 29527 w 31750"/>
                  <a:gd name="connsiteY2" fmla="*/ 10478 h 19050"/>
                  <a:gd name="connsiteX3" fmla="*/ 23813 w 31750"/>
                  <a:gd name="connsiteY3" fmla="*/ 14288 h 19050"/>
                  <a:gd name="connsiteX4" fmla="*/ 20638 w 31750"/>
                  <a:gd name="connsiteY4" fmla="*/ 10478 h 19050"/>
                  <a:gd name="connsiteX5" fmla="*/ 16192 w 31750"/>
                  <a:gd name="connsiteY5" fmla="*/ 14288 h 19050"/>
                  <a:gd name="connsiteX6" fmla="*/ 13652 w 31750"/>
                  <a:gd name="connsiteY6" fmla="*/ 16828 h 19050"/>
                  <a:gd name="connsiteX7" fmla="*/ 11747 w 31750"/>
                  <a:gd name="connsiteY7" fmla="*/ 14923 h 19050"/>
                  <a:gd name="connsiteX8" fmla="*/ 7938 w 31750"/>
                  <a:gd name="connsiteY8" fmla="*/ 14923 h 19050"/>
                  <a:gd name="connsiteX9" fmla="*/ 6032 w 31750"/>
                  <a:gd name="connsiteY9" fmla="*/ 16193 h 19050"/>
                  <a:gd name="connsiteX10" fmla="*/ 4763 w 31750"/>
                  <a:gd name="connsiteY10" fmla="*/ 14288 h 19050"/>
                  <a:gd name="connsiteX11" fmla="*/ 7302 w 31750"/>
                  <a:gd name="connsiteY11" fmla="*/ 11748 h 19050"/>
                  <a:gd name="connsiteX12" fmla="*/ 13652 w 31750"/>
                  <a:gd name="connsiteY12" fmla="*/ 9208 h 19050"/>
                  <a:gd name="connsiteX13" fmla="*/ 20002 w 31750"/>
                  <a:gd name="connsiteY13" fmla="*/ 4763 h 19050"/>
                  <a:gd name="connsiteX14" fmla="*/ 22542 w 31750"/>
                  <a:gd name="connsiteY14" fmla="*/ 4763 h 19050"/>
                  <a:gd name="connsiteX15" fmla="*/ 30163 w 31750"/>
                  <a:gd name="connsiteY15" fmla="*/ 603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750" h="19050">
                    <a:moveTo>
                      <a:pt x="30163" y="6033"/>
                    </a:moveTo>
                    <a:cubicBezTo>
                      <a:pt x="30163" y="6668"/>
                      <a:pt x="29527" y="7938"/>
                      <a:pt x="28257" y="7938"/>
                    </a:cubicBezTo>
                    <a:cubicBezTo>
                      <a:pt x="28257" y="9208"/>
                      <a:pt x="29527" y="9208"/>
                      <a:pt x="29527" y="10478"/>
                    </a:cubicBezTo>
                    <a:lnTo>
                      <a:pt x="23813" y="14288"/>
                    </a:lnTo>
                    <a:cubicBezTo>
                      <a:pt x="21907" y="14288"/>
                      <a:pt x="21907" y="11113"/>
                      <a:pt x="20638" y="10478"/>
                    </a:cubicBezTo>
                    <a:cubicBezTo>
                      <a:pt x="20638" y="12383"/>
                      <a:pt x="18732" y="14923"/>
                      <a:pt x="16192" y="14288"/>
                    </a:cubicBezTo>
                    <a:cubicBezTo>
                      <a:pt x="16192" y="15558"/>
                      <a:pt x="14922" y="16828"/>
                      <a:pt x="13652" y="16828"/>
                    </a:cubicBezTo>
                    <a:cubicBezTo>
                      <a:pt x="12382" y="16828"/>
                      <a:pt x="11747" y="15558"/>
                      <a:pt x="11747" y="14923"/>
                    </a:cubicBezTo>
                    <a:cubicBezTo>
                      <a:pt x="10477" y="15558"/>
                      <a:pt x="9207" y="14923"/>
                      <a:pt x="7938" y="14923"/>
                    </a:cubicBezTo>
                    <a:cubicBezTo>
                      <a:pt x="7302" y="14923"/>
                      <a:pt x="6667" y="15558"/>
                      <a:pt x="6032" y="16193"/>
                    </a:cubicBezTo>
                    <a:cubicBezTo>
                      <a:pt x="6032" y="15558"/>
                      <a:pt x="4763" y="14923"/>
                      <a:pt x="4763" y="14288"/>
                    </a:cubicBezTo>
                    <a:cubicBezTo>
                      <a:pt x="4763" y="14288"/>
                      <a:pt x="7302" y="12383"/>
                      <a:pt x="7302" y="11748"/>
                    </a:cubicBezTo>
                    <a:cubicBezTo>
                      <a:pt x="9207" y="10478"/>
                      <a:pt x="11113" y="10478"/>
                      <a:pt x="13652" y="9208"/>
                    </a:cubicBezTo>
                    <a:cubicBezTo>
                      <a:pt x="16192" y="7938"/>
                      <a:pt x="16827" y="4763"/>
                      <a:pt x="20002" y="4763"/>
                    </a:cubicBezTo>
                    <a:cubicBezTo>
                      <a:pt x="21272" y="4763"/>
                      <a:pt x="21272" y="4763"/>
                      <a:pt x="22542" y="4763"/>
                    </a:cubicBezTo>
                    <a:cubicBezTo>
                      <a:pt x="22542" y="6033"/>
                      <a:pt x="30163" y="3493"/>
                      <a:pt x="30163" y="6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89" name="任意多边形: 形状 9988"/>
              <p:cNvSpPr/>
              <p:nvPr>
                <p:custDataLst>
                  <p:tags r:id="rId122"/>
                </p:custDataLst>
              </p:nvPr>
            </p:nvSpPr>
            <p:spPr>
              <a:xfrm>
                <a:off x="8149272" y="2415858"/>
                <a:ext cx="19050" cy="12700"/>
              </a:xfrm>
              <a:custGeom>
                <a:avLst/>
                <a:gdLst>
                  <a:gd name="connsiteX0" fmla="*/ 10478 w 19050"/>
                  <a:gd name="connsiteY0" fmla="*/ 9207 h 12700"/>
                  <a:gd name="connsiteX1" fmla="*/ 7303 w 19050"/>
                  <a:gd name="connsiteY1" fmla="*/ 7938 h 12700"/>
                  <a:gd name="connsiteX2" fmla="*/ 4763 w 19050"/>
                  <a:gd name="connsiteY2" fmla="*/ 9207 h 12700"/>
                  <a:gd name="connsiteX3" fmla="*/ 13653 w 19050"/>
                  <a:gd name="connsiteY3" fmla="*/ 4763 h 12700"/>
                  <a:gd name="connsiteX4" fmla="*/ 18733 w 19050"/>
                  <a:gd name="connsiteY4" fmla="*/ 7938 h 12700"/>
                  <a:gd name="connsiteX5" fmla="*/ 15558 w 19050"/>
                  <a:gd name="connsiteY5" fmla="*/ 9207 h 12700"/>
                  <a:gd name="connsiteX6" fmla="*/ 10478 w 19050"/>
                  <a:gd name="connsiteY6" fmla="*/ 9207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" h="12700">
                    <a:moveTo>
                      <a:pt x="10478" y="9207"/>
                    </a:moveTo>
                    <a:cubicBezTo>
                      <a:pt x="9208" y="9207"/>
                      <a:pt x="8572" y="7938"/>
                      <a:pt x="7303" y="7938"/>
                    </a:cubicBezTo>
                    <a:cubicBezTo>
                      <a:pt x="6033" y="7938"/>
                      <a:pt x="6033" y="8572"/>
                      <a:pt x="4763" y="9207"/>
                    </a:cubicBezTo>
                    <a:cubicBezTo>
                      <a:pt x="4763" y="7302"/>
                      <a:pt x="12383" y="4763"/>
                      <a:pt x="13653" y="4763"/>
                    </a:cubicBezTo>
                    <a:cubicBezTo>
                      <a:pt x="16193" y="4763"/>
                      <a:pt x="18733" y="6032"/>
                      <a:pt x="18733" y="7938"/>
                    </a:cubicBezTo>
                    <a:cubicBezTo>
                      <a:pt x="17463" y="8572"/>
                      <a:pt x="16828" y="9207"/>
                      <a:pt x="15558" y="9207"/>
                    </a:cubicBezTo>
                    <a:cubicBezTo>
                      <a:pt x="12383" y="9207"/>
                      <a:pt x="13653" y="9207"/>
                      <a:pt x="10478" y="92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90" name="任意多边形: 形状 9989"/>
              <p:cNvSpPr/>
              <p:nvPr>
                <p:custDataLst>
                  <p:tags r:id="rId123"/>
                </p:custDataLst>
              </p:nvPr>
            </p:nvSpPr>
            <p:spPr>
              <a:xfrm>
                <a:off x="8149907" y="2421573"/>
                <a:ext cx="19050" cy="12700"/>
              </a:xfrm>
              <a:custGeom>
                <a:avLst/>
                <a:gdLst>
                  <a:gd name="connsiteX0" fmla="*/ 15558 w 19050"/>
                  <a:gd name="connsiteY0" fmla="*/ 7302 h 12700"/>
                  <a:gd name="connsiteX1" fmla="*/ 8573 w 19050"/>
                  <a:gd name="connsiteY1" fmla="*/ 11113 h 12700"/>
                  <a:gd name="connsiteX2" fmla="*/ 4763 w 19050"/>
                  <a:gd name="connsiteY2" fmla="*/ 7938 h 12700"/>
                  <a:gd name="connsiteX3" fmla="*/ 14923 w 19050"/>
                  <a:gd name="connsiteY3" fmla="*/ 4763 h 12700"/>
                  <a:gd name="connsiteX4" fmla="*/ 17463 w 19050"/>
                  <a:gd name="connsiteY4" fmla="*/ 6032 h 12700"/>
                  <a:gd name="connsiteX5" fmla="*/ 11748 w 19050"/>
                  <a:gd name="connsiteY5" fmla="*/ 7302 h 12700"/>
                  <a:gd name="connsiteX6" fmla="*/ 15558 w 19050"/>
                  <a:gd name="connsiteY6" fmla="*/ 7302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" h="12700">
                    <a:moveTo>
                      <a:pt x="15558" y="7302"/>
                    </a:moveTo>
                    <a:cubicBezTo>
                      <a:pt x="15558" y="9842"/>
                      <a:pt x="11748" y="11113"/>
                      <a:pt x="8573" y="11113"/>
                    </a:cubicBezTo>
                    <a:cubicBezTo>
                      <a:pt x="6668" y="11113"/>
                      <a:pt x="4763" y="8573"/>
                      <a:pt x="4763" y="7938"/>
                    </a:cubicBezTo>
                    <a:cubicBezTo>
                      <a:pt x="4763" y="4763"/>
                      <a:pt x="12383" y="4763"/>
                      <a:pt x="14923" y="4763"/>
                    </a:cubicBezTo>
                    <a:cubicBezTo>
                      <a:pt x="16193" y="4763"/>
                      <a:pt x="16828" y="5398"/>
                      <a:pt x="17463" y="6032"/>
                    </a:cubicBezTo>
                    <a:cubicBezTo>
                      <a:pt x="16193" y="7302"/>
                      <a:pt x="13653" y="7302"/>
                      <a:pt x="11748" y="7302"/>
                    </a:cubicBezTo>
                    <a:lnTo>
                      <a:pt x="15558" y="73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91" name="任意多边形: 形状 9990"/>
              <p:cNvSpPr/>
              <p:nvPr>
                <p:custDataLst>
                  <p:tags r:id="rId124"/>
                </p:custDataLst>
              </p:nvPr>
            </p:nvSpPr>
            <p:spPr>
              <a:xfrm>
                <a:off x="8143557" y="2421858"/>
                <a:ext cx="12700" cy="6350"/>
              </a:xfrm>
              <a:custGeom>
                <a:avLst/>
                <a:gdLst>
                  <a:gd name="connsiteX0" fmla="*/ 9208 w 12700"/>
                  <a:gd name="connsiteY0" fmla="*/ 6382 h 6350"/>
                  <a:gd name="connsiteX1" fmla="*/ 7303 w 12700"/>
                  <a:gd name="connsiteY1" fmla="*/ 7652 h 6350"/>
                  <a:gd name="connsiteX2" fmla="*/ 4763 w 12700"/>
                  <a:gd name="connsiteY2" fmla="*/ 5747 h 6350"/>
                  <a:gd name="connsiteX3" fmla="*/ 9208 w 12700"/>
                  <a:gd name="connsiteY3" fmla="*/ 6382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6350">
                    <a:moveTo>
                      <a:pt x="9208" y="6382"/>
                    </a:moveTo>
                    <a:cubicBezTo>
                      <a:pt x="8573" y="7017"/>
                      <a:pt x="8573" y="7652"/>
                      <a:pt x="7303" y="7652"/>
                    </a:cubicBezTo>
                    <a:cubicBezTo>
                      <a:pt x="6033" y="7652"/>
                      <a:pt x="4763" y="6382"/>
                      <a:pt x="4763" y="5747"/>
                    </a:cubicBezTo>
                    <a:cubicBezTo>
                      <a:pt x="4763" y="3207"/>
                      <a:pt x="8573" y="6382"/>
                      <a:pt x="9208" y="63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92" name="任意多边形: 形状 9991"/>
              <p:cNvSpPr/>
              <p:nvPr>
                <p:custDataLst>
                  <p:tags r:id="rId125"/>
                </p:custDataLst>
              </p:nvPr>
            </p:nvSpPr>
            <p:spPr>
              <a:xfrm>
                <a:off x="8191182" y="2453221"/>
                <a:ext cx="25400" cy="25400"/>
              </a:xfrm>
              <a:custGeom>
                <a:avLst/>
                <a:gdLst>
                  <a:gd name="connsiteX0" fmla="*/ 23178 w 25400"/>
                  <a:gd name="connsiteY0" fmla="*/ 11214 h 25400"/>
                  <a:gd name="connsiteX1" fmla="*/ 22543 w 25400"/>
                  <a:gd name="connsiteY1" fmla="*/ 13119 h 25400"/>
                  <a:gd name="connsiteX2" fmla="*/ 25718 w 25400"/>
                  <a:gd name="connsiteY2" fmla="*/ 13754 h 25400"/>
                  <a:gd name="connsiteX3" fmla="*/ 20638 w 25400"/>
                  <a:gd name="connsiteY3" fmla="*/ 20104 h 25400"/>
                  <a:gd name="connsiteX4" fmla="*/ 18098 w 25400"/>
                  <a:gd name="connsiteY4" fmla="*/ 22009 h 25400"/>
                  <a:gd name="connsiteX5" fmla="*/ 15558 w 25400"/>
                  <a:gd name="connsiteY5" fmla="*/ 20104 h 25400"/>
                  <a:gd name="connsiteX6" fmla="*/ 4763 w 25400"/>
                  <a:gd name="connsiteY6" fmla="*/ 13119 h 25400"/>
                  <a:gd name="connsiteX7" fmla="*/ 4763 w 25400"/>
                  <a:gd name="connsiteY7" fmla="*/ 11214 h 25400"/>
                  <a:gd name="connsiteX8" fmla="*/ 10478 w 25400"/>
                  <a:gd name="connsiteY8" fmla="*/ 12484 h 25400"/>
                  <a:gd name="connsiteX9" fmla="*/ 12383 w 25400"/>
                  <a:gd name="connsiteY9" fmla="*/ 12484 h 25400"/>
                  <a:gd name="connsiteX10" fmla="*/ 12383 w 25400"/>
                  <a:gd name="connsiteY10" fmla="*/ 9309 h 25400"/>
                  <a:gd name="connsiteX11" fmla="*/ 8573 w 25400"/>
                  <a:gd name="connsiteY11" fmla="*/ 7404 h 25400"/>
                  <a:gd name="connsiteX12" fmla="*/ 9208 w 25400"/>
                  <a:gd name="connsiteY12" fmla="*/ 6134 h 25400"/>
                  <a:gd name="connsiteX13" fmla="*/ 16828 w 25400"/>
                  <a:gd name="connsiteY13" fmla="*/ 4864 h 25400"/>
                  <a:gd name="connsiteX14" fmla="*/ 21908 w 25400"/>
                  <a:gd name="connsiteY14" fmla="*/ 4864 h 25400"/>
                  <a:gd name="connsiteX15" fmla="*/ 23178 w 25400"/>
                  <a:gd name="connsiteY15" fmla="*/ 6134 h 25400"/>
                  <a:gd name="connsiteX16" fmla="*/ 19368 w 25400"/>
                  <a:gd name="connsiteY16" fmla="*/ 10579 h 25400"/>
                  <a:gd name="connsiteX17" fmla="*/ 23178 w 25400"/>
                  <a:gd name="connsiteY17" fmla="*/ 11214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400" h="25400">
                    <a:moveTo>
                      <a:pt x="23178" y="11214"/>
                    </a:moveTo>
                    <a:cubicBezTo>
                      <a:pt x="23178" y="13119"/>
                      <a:pt x="22543" y="11849"/>
                      <a:pt x="22543" y="13119"/>
                    </a:cubicBezTo>
                    <a:cubicBezTo>
                      <a:pt x="23178" y="13119"/>
                      <a:pt x="24448" y="13754"/>
                      <a:pt x="25718" y="13754"/>
                    </a:cubicBezTo>
                    <a:cubicBezTo>
                      <a:pt x="25083" y="20739"/>
                      <a:pt x="24448" y="18834"/>
                      <a:pt x="20638" y="20104"/>
                    </a:cubicBezTo>
                    <a:cubicBezTo>
                      <a:pt x="19368" y="20739"/>
                      <a:pt x="19368" y="22009"/>
                      <a:pt x="18098" y="22009"/>
                    </a:cubicBezTo>
                    <a:cubicBezTo>
                      <a:pt x="16193" y="22009"/>
                      <a:pt x="16193" y="20739"/>
                      <a:pt x="15558" y="20104"/>
                    </a:cubicBezTo>
                    <a:cubicBezTo>
                      <a:pt x="11748" y="16294"/>
                      <a:pt x="7938" y="16929"/>
                      <a:pt x="4763" y="13119"/>
                    </a:cubicBezTo>
                    <a:lnTo>
                      <a:pt x="4763" y="11214"/>
                    </a:lnTo>
                    <a:cubicBezTo>
                      <a:pt x="6668" y="11214"/>
                      <a:pt x="8573" y="12484"/>
                      <a:pt x="10478" y="12484"/>
                    </a:cubicBezTo>
                    <a:cubicBezTo>
                      <a:pt x="11748" y="12484"/>
                      <a:pt x="11113" y="12484"/>
                      <a:pt x="12383" y="12484"/>
                    </a:cubicBezTo>
                    <a:lnTo>
                      <a:pt x="12383" y="9309"/>
                    </a:lnTo>
                    <a:cubicBezTo>
                      <a:pt x="10478" y="9309"/>
                      <a:pt x="8573" y="9309"/>
                      <a:pt x="8573" y="7404"/>
                    </a:cubicBezTo>
                    <a:cubicBezTo>
                      <a:pt x="8573" y="6769"/>
                      <a:pt x="9208" y="6769"/>
                      <a:pt x="9208" y="6134"/>
                    </a:cubicBezTo>
                    <a:cubicBezTo>
                      <a:pt x="11113" y="4229"/>
                      <a:pt x="14288" y="4864"/>
                      <a:pt x="16828" y="4864"/>
                    </a:cubicBezTo>
                    <a:cubicBezTo>
                      <a:pt x="19368" y="4864"/>
                      <a:pt x="21908" y="4864"/>
                      <a:pt x="21908" y="4864"/>
                    </a:cubicBezTo>
                    <a:cubicBezTo>
                      <a:pt x="22543" y="4864"/>
                      <a:pt x="23178" y="5499"/>
                      <a:pt x="23178" y="6134"/>
                    </a:cubicBezTo>
                    <a:cubicBezTo>
                      <a:pt x="23178" y="8674"/>
                      <a:pt x="20003" y="9944"/>
                      <a:pt x="19368" y="10579"/>
                    </a:cubicBezTo>
                    <a:cubicBezTo>
                      <a:pt x="19368" y="10579"/>
                      <a:pt x="23178" y="9944"/>
                      <a:pt x="23178" y="112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93" name="任意多边形: 形状 9992"/>
              <p:cNvSpPr/>
              <p:nvPr>
                <p:custDataLst>
                  <p:tags r:id="rId126"/>
                </p:custDataLst>
              </p:nvPr>
            </p:nvSpPr>
            <p:spPr>
              <a:xfrm>
                <a:off x="8182928" y="2432085"/>
                <a:ext cx="31750" cy="19050"/>
              </a:xfrm>
              <a:custGeom>
                <a:avLst/>
                <a:gdLst>
                  <a:gd name="connsiteX0" fmla="*/ 6032 w 31750"/>
                  <a:gd name="connsiteY0" fmla="*/ 7585 h 19050"/>
                  <a:gd name="connsiteX1" fmla="*/ 4763 w 31750"/>
                  <a:gd name="connsiteY1" fmla="*/ 5045 h 19050"/>
                  <a:gd name="connsiteX2" fmla="*/ 6032 w 31750"/>
                  <a:gd name="connsiteY2" fmla="*/ 5045 h 19050"/>
                  <a:gd name="connsiteX3" fmla="*/ 15557 w 31750"/>
                  <a:gd name="connsiteY3" fmla="*/ 10125 h 19050"/>
                  <a:gd name="connsiteX4" fmla="*/ 13017 w 31750"/>
                  <a:gd name="connsiteY4" fmla="*/ 8220 h 19050"/>
                  <a:gd name="connsiteX5" fmla="*/ 13017 w 31750"/>
                  <a:gd name="connsiteY5" fmla="*/ 6950 h 19050"/>
                  <a:gd name="connsiteX6" fmla="*/ 20003 w 31750"/>
                  <a:gd name="connsiteY6" fmla="*/ 9490 h 19050"/>
                  <a:gd name="connsiteX7" fmla="*/ 20003 w 31750"/>
                  <a:gd name="connsiteY7" fmla="*/ 6950 h 19050"/>
                  <a:gd name="connsiteX8" fmla="*/ 15557 w 31750"/>
                  <a:gd name="connsiteY8" fmla="*/ 5045 h 19050"/>
                  <a:gd name="connsiteX9" fmla="*/ 18097 w 31750"/>
                  <a:gd name="connsiteY9" fmla="*/ 5045 h 19050"/>
                  <a:gd name="connsiteX10" fmla="*/ 23813 w 31750"/>
                  <a:gd name="connsiteY10" fmla="*/ 6315 h 19050"/>
                  <a:gd name="connsiteX11" fmla="*/ 26353 w 31750"/>
                  <a:gd name="connsiteY11" fmla="*/ 5045 h 19050"/>
                  <a:gd name="connsiteX12" fmla="*/ 28892 w 31750"/>
                  <a:gd name="connsiteY12" fmla="*/ 8220 h 19050"/>
                  <a:gd name="connsiteX13" fmla="*/ 27622 w 31750"/>
                  <a:gd name="connsiteY13" fmla="*/ 15840 h 19050"/>
                  <a:gd name="connsiteX14" fmla="*/ 22542 w 31750"/>
                  <a:gd name="connsiteY14" fmla="*/ 16475 h 19050"/>
                  <a:gd name="connsiteX15" fmla="*/ 18732 w 31750"/>
                  <a:gd name="connsiteY15" fmla="*/ 15840 h 19050"/>
                  <a:gd name="connsiteX16" fmla="*/ 19367 w 31750"/>
                  <a:gd name="connsiteY16" fmla="*/ 14570 h 19050"/>
                  <a:gd name="connsiteX17" fmla="*/ 19367 w 31750"/>
                  <a:gd name="connsiteY17" fmla="*/ 13300 h 19050"/>
                  <a:gd name="connsiteX18" fmla="*/ 22542 w 31750"/>
                  <a:gd name="connsiteY18" fmla="*/ 11395 h 19050"/>
                  <a:gd name="connsiteX19" fmla="*/ 21272 w 31750"/>
                  <a:gd name="connsiteY19" fmla="*/ 10760 h 19050"/>
                  <a:gd name="connsiteX20" fmla="*/ 12382 w 31750"/>
                  <a:gd name="connsiteY20" fmla="*/ 12030 h 19050"/>
                  <a:gd name="connsiteX21" fmla="*/ 11113 w 31750"/>
                  <a:gd name="connsiteY21" fmla="*/ 10760 h 19050"/>
                  <a:gd name="connsiteX22" fmla="*/ 9207 w 31750"/>
                  <a:gd name="connsiteY22" fmla="*/ 10760 h 19050"/>
                  <a:gd name="connsiteX23" fmla="*/ 8572 w 31750"/>
                  <a:gd name="connsiteY23" fmla="*/ 9490 h 19050"/>
                  <a:gd name="connsiteX24" fmla="*/ 5397 w 31750"/>
                  <a:gd name="connsiteY24" fmla="*/ 8220 h 19050"/>
                  <a:gd name="connsiteX25" fmla="*/ 5397 w 31750"/>
                  <a:gd name="connsiteY25" fmla="*/ 6315 h 19050"/>
                  <a:gd name="connsiteX26" fmla="*/ 6032 w 31750"/>
                  <a:gd name="connsiteY26" fmla="*/ 758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1750" h="19050">
                    <a:moveTo>
                      <a:pt x="6032" y="7585"/>
                    </a:moveTo>
                    <a:cubicBezTo>
                      <a:pt x="5397" y="6950"/>
                      <a:pt x="4763" y="6315"/>
                      <a:pt x="4763" y="5045"/>
                    </a:cubicBezTo>
                    <a:cubicBezTo>
                      <a:pt x="5397" y="5045"/>
                      <a:pt x="6032" y="5045"/>
                      <a:pt x="6032" y="5045"/>
                    </a:cubicBezTo>
                    <a:cubicBezTo>
                      <a:pt x="9842" y="5045"/>
                      <a:pt x="11747" y="11395"/>
                      <a:pt x="15557" y="10125"/>
                    </a:cubicBezTo>
                    <a:cubicBezTo>
                      <a:pt x="14288" y="9490"/>
                      <a:pt x="13653" y="8855"/>
                      <a:pt x="13017" y="8220"/>
                    </a:cubicBezTo>
                    <a:lnTo>
                      <a:pt x="13017" y="6950"/>
                    </a:lnTo>
                    <a:cubicBezTo>
                      <a:pt x="15557" y="6950"/>
                      <a:pt x="16828" y="9490"/>
                      <a:pt x="20003" y="9490"/>
                    </a:cubicBezTo>
                    <a:lnTo>
                      <a:pt x="20003" y="6950"/>
                    </a:lnTo>
                    <a:cubicBezTo>
                      <a:pt x="18097" y="6950"/>
                      <a:pt x="16192" y="6950"/>
                      <a:pt x="15557" y="5045"/>
                    </a:cubicBezTo>
                    <a:cubicBezTo>
                      <a:pt x="16192" y="4410"/>
                      <a:pt x="16828" y="5045"/>
                      <a:pt x="18097" y="5045"/>
                    </a:cubicBezTo>
                    <a:cubicBezTo>
                      <a:pt x="20003" y="5045"/>
                      <a:pt x="21272" y="6315"/>
                      <a:pt x="23813" y="6315"/>
                    </a:cubicBezTo>
                    <a:cubicBezTo>
                      <a:pt x="25082" y="6315"/>
                      <a:pt x="25082" y="5045"/>
                      <a:pt x="26353" y="5045"/>
                    </a:cubicBezTo>
                    <a:cubicBezTo>
                      <a:pt x="28892" y="5045"/>
                      <a:pt x="28892" y="6315"/>
                      <a:pt x="28892" y="8220"/>
                    </a:cubicBezTo>
                    <a:cubicBezTo>
                      <a:pt x="28892" y="11395"/>
                      <a:pt x="27622" y="12665"/>
                      <a:pt x="27622" y="15840"/>
                    </a:cubicBezTo>
                    <a:cubicBezTo>
                      <a:pt x="25717" y="16475"/>
                      <a:pt x="23178" y="16475"/>
                      <a:pt x="22542" y="16475"/>
                    </a:cubicBezTo>
                    <a:cubicBezTo>
                      <a:pt x="21907" y="16475"/>
                      <a:pt x="18732" y="17110"/>
                      <a:pt x="18732" y="15840"/>
                    </a:cubicBezTo>
                    <a:cubicBezTo>
                      <a:pt x="18732" y="15205"/>
                      <a:pt x="19367" y="14570"/>
                      <a:pt x="19367" y="14570"/>
                    </a:cubicBezTo>
                    <a:cubicBezTo>
                      <a:pt x="19367" y="13935"/>
                      <a:pt x="19367" y="13935"/>
                      <a:pt x="19367" y="13300"/>
                    </a:cubicBezTo>
                    <a:cubicBezTo>
                      <a:pt x="19367" y="12030"/>
                      <a:pt x="21907" y="12030"/>
                      <a:pt x="22542" y="11395"/>
                    </a:cubicBezTo>
                    <a:cubicBezTo>
                      <a:pt x="21907" y="11395"/>
                      <a:pt x="21272" y="10760"/>
                      <a:pt x="21272" y="10760"/>
                    </a:cubicBezTo>
                    <a:cubicBezTo>
                      <a:pt x="18732" y="10760"/>
                      <a:pt x="14288" y="12030"/>
                      <a:pt x="12382" y="12030"/>
                    </a:cubicBezTo>
                    <a:cubicBezTo>
                      <a:pt x="11747" y="12030"/>
                      <a:pt x="11113" y="11395"/>
                      <a:pt x="11113" y="10760"/>
                    </a:cubicBezTo>
                    <a:lnTo>
                      <a:pt x="9207" y="10760"/>
                    </a:lnTo>
                    <a:lnTo>
                      <a:pt x="8572" y="9490"/>
                    </a:lnTo>
                    <a:cubicBezTo>
                      <a:pt x="7303" y="10125"/>
                      <a:pt x="6667" y="8855"/>
                      <a:pt x="5397" y="8220"/>
                    </a:cubicBezTo>
                    <a:lnTo>
                      <a:pt x="5397" y="6315"/>
                    </a:lnTo>
                    <a:lnTo>
                      <a:pt x="6032" y="75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94" name="任意多边形: 形状 9993"/>
              <p:cNvSpPr/>
              <p:nvPr>
                <p:custDataLst>
                  <p:tags r:id="rId127"/>
                </p:custDataLst>
              </p:nvPr>
            </p:nvSpPr>
            <p:spPr>
              <a:xfrm>
                <a:off x="8201343" y="2480627"/>
                <a:ext cx="19050" cy="12700"/>
              </a:xfrm>
              <a:custGeom>
                <a:avLst/>
                <a:gdLst>
                  <a:gd name="connsiteX0" fmla="*/ 15557 w 19050"/>
                  <a:gd name="connsiteY0" fmla="*/ 13018 h 12700"/>
                  <a:gd name="connsiteX1" fmla="*/ 4763 w 19050"/>
                  <a:gd name="connsiteY1" fmla="*/ 9208 h 12700"/>
                  <a:gd name="connsiteX2" fmla="*/ 7302 w 19050"/>
                  <a:gd name="connsiteY2" fmla="*/ 8573 h 12700"/>
                  <a:gd name="connsiteX3" fmla="*/ 11113 w 19050"/>
                  <a:gd name="connsiteY3" fmla="*/ 4763 h 12700"/>
                  <a:gd name="connsiteX4" fmla="*/ 18732 w 19050"/>
                  <a:gd name="connsiteY4" fmla="*/ 11113 h 12700"/>
                  <a:gd name="connsiteX5" fmla="*/ 15557 w 19050"/>
                  <a:gd name="connsiteY5" fmla="*/ 1301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" h="12700">
                    <a:moveTo>
                      <a:pt x="15557" y="13018"/>
                    </a:moveTo>
                    <a:cubicBezTo>
                      <a:pt x="13652" y="13018"/>
                      <a:pt x="4763" y="9843"/>
                      <a:pt x="4763" y="9208"/>
                    </a:cubicBezTo>
                    <a:cubicBezTo>
                      <a:pt x="4763" y="7938"/>
                      <a:pt x="7302" y="8573"/>
                      <a:pt x="7302" y="8573"/>
                    </a:cubicBezTo>
                    <a:cubicBezTo>
                      <a:pt x="8572" y="7938"/>
                      <a:pt x="8572" y="4763"/>
                      <a:pt x="11113" y="4763"/>
                    </a:cubicBezTo>
                    <a:cubicBezTo>
                      <a:pt x="13017" y="4763"/>
                      <a:pt x="18097" y="9208"/>
                      <a:pt x="18732" y="11113"/>
                    </a:cubicBezTo>
                    <a:cubicBezTo>
                      <a:pt x="17463" y="11748"/>
                      <a:pt x="16827" y="13018"/>
                      <a:pt x="15557" y="130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95" name="任意多边形: 形状 9994"/>
              <p:cNvSpPr/>
              <p:nvPr>
                <p:custDataLst>
                  <p:tags r:id="rId128"/>
                </p:custDataLst>
              </p:nvPr>
            </p:nvSpPr>
            <p:spPr>
              <a:xfrm>
                <a:off x="8214043" y="2450783"/>
                <a:ext cx="25400" cy="19050"/>
              </a:xfrm>
              <a:custGeom>
                <a:avLst/>
                <a:gdLst>
                  <a:gd name="connsiteX0" fmla="*/ 23813 w 25400"/>
                  <a:gd name="connsiteY0" fmla="*/ 7938 h 19050"/>
                  <a:gd name="connsiteX1" fmla="*/ 21272 w 25400"/>
                  <a:gd name="connsiteY1" fmla="*/ 9842 h 19050"/>
                  <a:gd name="connsiteX2" fmla="*/ 14288 w 25400"/>
                  <a:gd name="connsiteY2" fmla="*/ 14922 h 19050"/>
                  <a:gd name="connsiteX3" fmla="*/ 10477 w 25400"/>
                  <a:gd name="connsiteY3" fmla="*/ 15557 h 19050"/>
                  <a:gd name="connsiteX4" fmla="*/ 12382 w 25400"/>
                  <a:gd name="connsiteY4" fmla="*/ 15557 h 19050"/>
                  <a:gd name="connsiteX5" fmla="*/ 9207 w 25400"/>
                  <a:gd name="connsiteY5" fmla="*/ 20002 h 19050"/>
                  <a:gd name="connsiteX6" fmla="*/ 6667 w 25400"/>
                  <a:gd name="connsiteY6" fmla="*/ 20002 h 19050"/>
                  <a:gd name="connsiteX7" fmla="*/ 6667 w 25400"/>
                  <a:gd name="connsiteY7" fmla="*/ 16192 h 19050"/>
                  <a:gd name="connsiteX8" fmla="*/ 4763 w 25400"/>
                  <a:gd name="connsiteY8" fmla="*/ 9842 h 19050"/>
                  <a:gd name="connsiteX9" fmla="*/ 4763 w 25400"/>
                  <a:gd name="connsiteY9" fmla="*/ 7938 h 19050"/>
                  <a:gd name="connsiteX10" fmla="*/ 7938 w 25400"/>
                  <a:gd name="connsiteY10" fmla="*/ 7938 h 19050"/>
                  <a:gd name="connsiteX11" fmla="*/ 7938 w 25400"/>
                  <a:gd name="connsiteY11" fmla="*/ 6667 h 19050"/>
                  <a:gd name="connsiteX12" fmla="*/ 11113 w 25400"/>
                  <a:gd name="connsiteY12" fmla="*/ 4763 h 19050"/>
                  <a:gd name="connsiteX13" fmla="*/ 23177 w 25400"/>
                  <a:gd name="connsiteY13" fmla="*/ 6032 h 19050"/>
                  <a:gd name="connsiteX14" fmla="*/ 23813 w 25400"/>
                  <a:gd name="connsiteY14" fmla="*/ 793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400" h="19050">
                    <a:moveTo>
                      <a:pt x="23813" y="7938"/>
                    </a:moveTo>
                    <a:cubicBezTo>
                      <a:pt x="23813" y="7938"/>
                      <a:pt x="21272" y="9842"/>
                      <a:pt x="21272" y="9842"/>
                    </a:cubicBezTo>
                    <a:cubicBezTo>
                      <a:pt x="19367" y="12382"/>
                      <a:pt x="18097" y="14922"/>
                      <a:pt x="14288" y="14922"/>
                    </a:cubicBezTo>
                    <a:cubicBezTo>
                      <a:pt x="11747" y="14922"/>
                      <a:pt x="11747" y="13017"/>
                      <a:pt x="10477" y="15557"/>
                    </a:cubicBezTo>
                    <a:lnTo>
                      <a:pt x="12382" y="15557"/>
                    </a:lnTo>
                    <a:cubicBezTo>
                      <a:pt x="11747" y="18097"/>
                      <a:pt x="11113" y="18097"/>
                      <a:pt x="9207" y="20002"/>
                    </a:cubicBezTo>
                    <a:lnTo>
                      <a:pt x="6667" y="20002"/>
                    </a:lnTo>
                    <a:cubicBezTo>
                      <a:pt x="6667" y="18097"/>
                      <a:pt x="6667" y="16827"/>
                      <a:pt x="6667" y="16192"/>
                    </a:cubicBezTo>
                    <a:cubicBezTo>
                      <a:pt x="4763" y="14288"/>
                      <a:pt x="5397" y="12382"/>
                      <a:pt x="4763" y="9842"/>
                    </a:cubicBezTo>
                    <a:lnTo>
                      <a:pt x="4763" y="7938"/>
                    </a:lnTo>
                    <a:cubicBezTo>
                      <a:pt x="6032" y="7938"/>
                      <a:pt x="7302" y="7938"/>
                      <a:pt x="7938" y="7938"/>
                    </a:cubicBezTo>
                    <a:cubicBezTo>
                      <a:pt x="7938" y="7938"/>
                      <a:pt x="7938" y="7302"/>
                      <a:pt x="7938" y="6667"/>
                    </a:cubicBezTo>
                    <a:cubicBezTo>
                      <a:pt x="7938" y="6667"/>
                      <a:pt x="8572" y="4763"/>
                      <a:pt x="11113" y="4763"/>
                    </a:cubicBezTo>
                    <a:cubicBezTo>
                      <a:pt x="15557" y="4763"/>
                      <a:pt x="18732" y="6032"/>
                      <a:pt x="23177" y="6032"/>
                    </a:cubicBezTo>
                    <a:cubicBezTo>
                      <a:pt x="23813" y="6667"/>
                      <a:pt x="23813" y="7302"/>
                      <a:pt x="23813" y="79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96" name="任意多边形: 形状 9995"/>
              <p:cNvSpPr/>
              <p:nvPr>
                <p:custDataLst>
                  <p:tags r:id="rId129"/>
                </p:custDataLst>
              </p:nvPr>
            </p:nvSpPr>
            <p:spPr>
              <a:xfrm>
                <a:off x="8176578" y="2423477"/>
                <a:ext cx="12700" cy="12700"/>
              </a:xfrm>
              <a:custGeom>
                <a:avLst/>
                <a:gdLst>
                  <a:gd name="connsiteX0" fmla="*/ 11113 w 12700"/>
                  <a:gd name="connsiteY0" fmla="*/ 8573 h 12700"/>
                  <a:gd name="connsiteX1" fmla="*/ 9207 w 12700"/>
                  <a:gd name="connsiteY1" fmla="*/ 9843 h 12700"/>
                  <a:gd name="connsiteX2" fmla="*/ 4763 w 12700"/>
                  <a:gd name="connsiteY2" fmla="*/ 4763 h 12700"/>
                  <a:gd name="connsiteX3" fmla="*/ 11113 w 12700"/>
                  <a:gd name="connsiteY3" fmla="*/ 857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12700">
                    <a:moveTo>
                      <a:pt x="11113" y="8573"/>
                    </a:moveTo>
                    <a:cubicBezTo>
                      <a:pt x="11113" y="9208"/>
                      <a:pt x="10478" y="9843"/>
                      <a:pt x="9207" y="9843"/>
                    </a:cubicBezTo>
                    <a:cubicBezTo>
                      <a:pt x="7938" y="9843"/>
                      <a:pt x="4763" y="6668"/>
                      <a:pt x="4763" y="4763"/>
                    </a:cubicBezTo>
                    <a:cubicBezTo>
                      <a:pt x="7938" y="5398"/>
                      <a:pt x="8572" y="7938"/>
                      <a:pt x="11113" y="85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97" name="任意多边形: 形状 9996"/>
              <p:cNvSpPr/>
              <p:nvPr>
                <p:custDataLst>
                  <p:tags r:id="rId130"/>
                </p:custDataLst>
              </p:nvPr>
            </p:nvSpPr>
            <p:spPr>
              <a:xfrm>
                <a:off x="8180388" y="2440623"/>
                <a:ext cx="12700" cy="12700"/>
              </a:xfrm>
              <a:custGeom>
                <a:avLst/>
                <a:gdLst>
                  <a:gd name="connsiteX0" fmla="*/ 8572 w 12700"/>
                  <a:gd name="connsiteY0" fmla="*/ 4763 h 12700"/>
                  <a:gd name="connsiteX1" fmla="*/ 9207 w 12700"/>
                  <a:gd name="connsiteY1" fmla="*/ 6667 h 12700"/>
                  <a:gd name="connsiteX2" fmla="*/ 7303 w 12700"/>
                  <a:gd name="connsiteY2" fmla="*/ 8573 h 12700"/>
                  <a:gd name="connsiteX3" fmla="*/ 4763 w 12700"/>
                  <a:gd name="connsiteY3" fmla="*/ 8573 h 12700"/>
                  <a:gd name="connsiteX4" fmla="*/ 8572 w 12700"/>
                  <a:gd name="connsiteY4" fmla="*/ 476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12700">
                    <a:moveTo>
                      <a:pt x="8572" y="4763"/>
                    </a:moveTo>
                    <a:cubicBezTo>
                      <a:pt x="8572" y="5398"/>
                      <a:pt x="9207" y="6032"/>
                      <a:pt x="9207" y="6667"/>
                    </a:cubicBezTo>
                    <a:cubicBezTo>
                      <a:pt x="9207" y="7938"/>
                      <a:pt x="7938" y="8573"/>
                      <a:pt x="7303" y="8573"/>
                    </a:cubicBezTo>
                    <a:cubicBezTo>
                      <a:pt x="6032" y="8573"/>
                      <a:pt x="6032" y="8573"/>
                      <a:pt x="4763" y="8573"/>
                    </a:cubicBezTo>
                    <a:cubicBezTo>
                      <a:pt x="5397" y="6032"/>
                      <a:pt x="6668" y="5398"/>
                      <a:pt x="8572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98" name="任意多边形: 形状 9997"/>
              <p:cNvSpPr/>
              <p:nvPr>
                <p:custDataLst>
                  <p:tags r:id="rId131"/>
                </p:custDataLst>
              </p:nvPr>
            </p:nvSpPr>
            <p:spPr>
              <a:xfrm>
                <a:off x="8178482" y="2410777"/>
                <a:ext cx="31750" cy="19050"/>
              </a:xfrm>
              <a:custGeom>
                <a:avLst/>
                <a:gdLst>
                  <a:gd name="connsiteX0" fmla="*/ 20003 w 31750"/>
                  <a:gd name="connsiteY0" fmla="*/ 14288 h 19050"/>
                  <a:gd name="connsiteX1" fmla="*/ 14288 w 31750"/>
                  <a:gd name="connsiteY1" fmla="*/ 13652 h 19050"/>
                  <a:gd name="connsiteX2" fmla="*/ 9843 w 31750"/>
                  <a:gd name="connsiteY2" fmla="*/ 13018 h 19050"/>
                  <a:gd name="connsiteX3" fmla="*/ 6668 w 31750"/>
                  <a:gd name="connsiteY3" fmla="*/ 11748 h 19050"/>
                  <a:gd name="connsiteX4" fmla="*/ 10478 w 31750"/>
                  <a:gd name="connsiteY4" fmla="*/ 10477 h 19050"/>
                  <a:gd name="connsiteX5" fmla="*/ 10478 w 31750"/>
                  <a:gd name="connsiteY5" fmla="*/ 9208 h 19050"/>
                  <a:gd name="connsiteX6" fmla="*/ 6033 w 31750"/>
                  <a:gd name="connsiteY6" fmla="*/ 9208 h 19050"/>
                  <a:gd name="connsiteX7" fmla="*/ 6668 w 31750"/>
                  <a:gd name="connsiteY7" fmla="*/ 7938 h 19050"/>
                  <a:gd name="connsiteX8" fmla="*/ 4763 w 31750"/>
                  <a:gd name="connsiteY8" fmla="*/ 6033 h 19050"/>
                  <a:gd name="connsiteX9" fmla="*/ 8573 w 31750"/>
                  <a:gd name="connsiteY9" fmla="*/ 4763 h 19050"/>
                  <a:gd name="connsiteX10" fmla="*/ 13653 w 31750"/>
                  <a:gd name="connsiteY10" fmla="*/ 7302 h 19050"/>
                  <a:gd name="connsiteX11" fmla="*/ 16193 w 31750"/>
                  <a:gd name="connsiteY11" fmla="*/ 6033 h 19050"/>
                  <a:gd name="connsiteX12" fmla="*/ 20003 w 31750"/>
                  <a:gd name="connsiteY12" fmla="*/ 9208 h 19050"/>
                  <a:gd name="connsiteX13" fmla="*/ 21908 w 31750"/>
                  <a:gd name="connsiteY13" fmla="*/ 7938 h 19050"/>
                  <a:gd name="connsiteX14" fmla="*/ 25718 w 31750"/>
                  <a:gd name="connsiteY14" fmla="*/ 11113 h 19050"/>
                  <a:gd name="connsiteX15" fmla="*/ 24448 w 31750"/>
                  <a:gd name="connsiteY15" fmla="*/ 12383 h 19050"/>
                  <a:gd name="connsiteX16" fmla="*/ 28258 w 31750"/>
                  <a:gd name="connsiteY16" fmla="*/ 15558 h 19050"/>
                  <a:gd name="connsiteX17" fmla="*/ 25718 w 31750"/>
                  <a:gd name="connsiteY17" fmla="*/ 17463 h 19050"/>
                  <a:gd name="connsiteX18" fmla="*/ 20003 w 31750"/>
                  <a:gd name="connsiteY18" fmla="*/ 1428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750" h="19050">
                    <a:moveTo>
                      <a:pt x="20003" y="14288"/>
                    </a:moveTo>
                    <a:cubicBezTo>
                      <a:pt x="17463" y="14288"/>
                      <a:pt x="16193" y="13652"/>
                      <a:pt x="14288" y="13652"/>
                    </a:cubicBezTo>
                    <a:cubicBezTo>
                      <a:pt x="13653" y="12383"/>
                      <a:pt x="11748" y="13018"/>
                      <a:pt x="9843" y="13018"/>
                    </a:cubicBezTo>
                    <a:cubicBezTo>
                      <a:pt x="7938" y="13018"/>
                      <a:pt x="7303" y="13018"/>
                      <a:pt x="6668" y="11748"/>
                    </a:cubicBezTo>
                    <a:cubicBezTo>
                      <a:pt x="7938" y="10477"/>
                      <a:pt x="9208" y="10477"/>
                      <a:pt x="10478" y="10477"/>
                    </a:cubicBezTo>
                    <a:cubicBezTo>
                      <a:pt x="10478" y="9843"/>
                      <a:pt x="10478" y="9208"/>
                      <a:pt x="10478" y="9208"/>
                    </a:cubicBezTo>
                    <a:cubicBezTo>
                      <a:pt x="7938" y="9208"/>
                      <a:pt x="7303" y="9843"/>
                      <a:pt x="6033" y="9208"/>
                    </a:cubicBezTo>
                    <a:cubicBezTo>
                      <a:pt x="6668" y="9208"/>
                      <a:pt x="6668" y="8573"/>
                      <a:pt x="6668" y="7938"/>
                    </a:cubicBezTo>
                    <a:cubicBezTo>
                      <a:pt x="4763" y="7938"/>
                      <a:pt x="4763" y="7302"/>
                      <a:pt x="4763" y="6033"/>
                    </a:cubicBezTo>
                    <a:cubicBezTo>
                      <a:pt x="6033" y="6033"/>
                      <a:pt x="7303" y="4763"/>
                      <a:pt x="8573" y="4763"/>
                    </a:cubicBezTo>
                    <a:cubicBezTo>
                      <a:pt x="11113" y="4763"/>
                      <a:pt x="11748" y="7302"/>
                      <a:pt x="13653" y="7302"/>
                    </a:cubicBezTo>
                    <a:cubicBezTo>
                      <a:pt x="14923" y="7302"/>
                      <a:pt x="14923" y="6033"/>
                      <a:pt x="16193" y="6033"/>
                    </a:cubicBezTo>
                    <a:cubicBezTo>
                      <a:pt x="18733" y="6033"/>
                      <a:pt x="18733" y="9208"/>
                      <a:pt x="20003" y="9208"/>
                    </a:cubicBezTo>
                    <a:cubicBezTo>
                      <a:pt x="20638" y="9208"/>
                      <a:pt x="21273" y="7938"/>
                      <a:pt x="21908" y="7938"/>
                    </a:cubicBezTo>
                    <a:cubicBezTo>
                      <a:pt x="23813" y="7938"/>
                      <a:pt x="25083" y="10477"/>
                      <a:pt x="25718" y="11113"/>
                    </a:cubicBezTo>
                    <a:cubicBezTo>
                      <a:pt x="25718" y="11748"/>
                      <a:pt x="25083" y="11748"/>
                      <a:pt x="24448" y="12383"/>
                    </a:cubicBezTo>
                    <a:cubicBezTo>
                      <a:pt x="25718" y="13652"/>
                      <a:pt x="28258" y="14288"/>
                      <a:pt x="28258" y="15558"/>
                    </a:cubicBezTo>
                    <a:cubicBezTo>
                      <a:pt x="28258" y="16827"/>
                      <a:pt x="26988" y="17463"/>
                      <a:pt x="25718" y="17463"/>
                    </a:cubicBezTo>
                    <a:cubicBezTo>
                      <a:pt x="22543" y="17463"/>
                      <a:pt x="22543" y="14288"/>
                      <a:pt x="20003" y="142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99" name="任意多边形: 形状 9998"/>
              <p:cNvSpPr/>
              <p:nvPr>
                <p:custDataLst>
                  <p:tags r:id="rId132"/>
                </p:custDataLst>
              </p:nvPr>
            </p:nvSpPr>
            <p:spPr>
              <a:xfrm>
                <a:off x="8188942" y="2422208"/>
                <a:ext cx="12700" cy="6350"/>
              </a:xfrm>
              <a:custGeom>
                <a:avLst/>
                <a:gdLst>
                  <a:gd name="connsiteX0" fmla="*/ 5733 w 12700"/>
                  <a:gd name="connsiteY0" fmla="*/ 6667 h 6350"/>
                  <a:gd name="connsiteX1" fmla="*/ 7003 w 12700"/>
                  <a:gd name="connsiteY1" fmla="*/ 4763 h 6350"/>
                  <a:gd name="connsiteX2" fmla="*/ 10178 w 12700"/>
                  <a:gd name="connsiteY2" fmla="*/ 6032 h 6350"/>
                  <a:gd name="connsiteX3" fmla="*/ 5733 w 12700"/>
                  <a:gd name="connsiteY3" fmla="*/ 6667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6350">
                    <a:moveTo>
                      <a:pt x="5733" y="6667"/>
                    </a:moveTo>
                    <a:cubicBezTo>
                      <a:pt x="3193" y="6667"/>
                      <a:pt x="6368" y="4763"/>
                      <a:pt x="7003" y="4763"/>
                    </a:cubicBezTo>
                    <a:cubicBezTo>
                      <a:pt x="8273" y="4763"/>
                      <a:pt x="8908" y="5397"/>
                      <a:pt x="10178" y="6032"/>
                    </a:cubicBezTo>
                    <a:cubicBezTo>
                      <a:pt x="8908" y="6667"/>
                      <a:pt x="7639" y="6667"/>
                      <a:pt x="5733" y="66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00" name="任意多边形: 形状 9999"/>
              <p:cNvSpPr/>
              <p:nvPr>
                <p:custDataLst>
                  <p:tags r:id="rId133"/>
                </p:custDataLst>
              </p:nvPr>
            </p:nvSpPr>
            <p:spPr>
              <a:xfrm>
                <a:off x="8210868" y="2429192"/>
                <a:ext cx="69850" cy="25400"/>
              </a:xfrm>
              <a:custGeom>
                <a:avLst/>
                <a:gdLst>
                  <a:gd name="connsiteX0" fmla="*/ 65722 w 69850"/>
                  <a:gd name="connsiteY0" fmla="*/ 17463 h 25400"/>
                  <a:gd name="connsiteX1" fmla="*/ 64452 w 69850"/>
                  <a:gd name="connsiteY1" fmla="*/ 19368 h 25400"/>
                  <a:gd name="connsiteX2" fmla="*/ 66357 w 69850"/>
                  <a:gd name="connsiteY2" fmla="*/ 19368 h 25400"/>
                  <a:gd name="connsiteX3" fmla="*/ 56197 w 69850"/>
                  <a:gd name="connsiteY3" fmla="*/ 23813 h 25400"/>
                  <a:gd name="connsiteX4" fmla="*/ 53657 w 69850"/>
                  <a:gd name="connsiteY4" fmla="*/ 21908 h 25400"/>
                  <a:gd name="connsiteX5" fmla="*/ 50482 w 69850"/>
                  <a:gd name="connsiteY5" fmla="*/ 23813 h 25400"/>
                  <a:gd name="connsiteX6" fmla="*/ 40322 w 69850"/>
                  <a:gd name="connsiteY6" fmla="*/ 23813 h 25400"/>
                  <a:gd name="connsiteX7" fmla="*/ 33972 w 69850"/>
                  <a:gd name="connsiteY7" fmla="*/ 21908 h 25400"/>
                  <a:gd name="connsiteX8" fmla="*/ 32702 w 69850"/>
                  <a:gd name="connsiteY8" fmla="*/ 21908 h 25400"/>
                  <a:gd name="connsiteX9" fmla="*/ 28892 w 69850"/>
                  <a:gd name="connsiteY9" fmla="*/ 23813 h 25400"/>
                  <a:gd name="connsiteX10" fmla="*/ 20002 w 69850"/>
                  <a:gd name="connsiteY10" fmla="*/ 18098 h 25400"/>
                  <a:gd name="connsiteX11" fmla="*/ 21272 w 69850"/>
                  <a:gd name="connsiteY11" fmla="*/ 16193 h 25400"/>
                  <a:gd name="connsiteX12" fmla="*/ 16192 w 69850"/>
                  <a:gd name="connsiteY12" fmla="*/ 9843 h 25400"/>
                  <a:gd name="connsiteX13" fmla="*/ 13652 w 69850"/>
                  <a:gd name="connsiteY13" fmla="*/ 11113 h 25400"/>
                  <a:gd name="connsiteX14" fmla="*/ 4763 w 69850"/>
                  <a:gd name="connsiteY14" fmla="*/ 6668 h 25400"/>
                  <a:gd name="connsiteX15" fmla="*/ 8572 w 69850"/>
                  <a:gd name="connsiteY15" fmla="*/ 4763 h 25400"/>
                  <a:gd name="connsiteX16" fmla="*/ 19367 w 69850"/>
                  <a:gd name="connsiteY16" fmla="*/ 9208 h 25400"/>
                  <a:gd name="connsiteX17" fmla="*/ 21907 w 69850"/>
                  <a:gd name="connsiteY17" fmla="*/ 7938 h 25400"/>
                  <a:gd name="connsiteX18" fmla="*/ 24447 w 69850"/>
                  <a:gd name="connsiteY18" fmla="*/ 7938 h 25400"/>
                  <a:gd name="connsiteX19" fmla="*/ 30163 w 69850"/>
                  <a:gd name="connsiteY19" fmla="*/ 11748 h 25400"/>
                  <a:gd name="connsiteX20" fmla="*/ 25082 w 69850"/>
                  <a:gd name="connsiteY20" fmla="*/ 11748 h 25400"/>
                  <a:gd name="connsiteX21" fmla="*/ 30797 w 69850"/>
                  <a:gd name="connsiteY21" fmla="*/ 14923 h 25400"/>
                  <a:gd name="connsiteX22" fmla="*/ 30163 w 69850"/>
                  <a:gd name="connsiteY22" fmla="*/ 15558 h 25400"/>
                  <a:gd name="connsiteX23" fmla="*/ 32067 w 69850"/>
                  <a:gd name="connsiteY23" fmla="*/ 16193 h 25400"/>
                  <a:gd name="connsiteX24" fmla="*/ 40957 w 69850"/>
                  <a:gd name="connsiteY24" fmla="*/ 17463 h 25400"/>
                  <a:gd name="connsiteX25" fmla="*/ 56832 w 69850"/>
                  <a:gd name="connsiteY25" fmla="*/ 14288 h 25400"/>
                  <a:gd name="connsiteX26" fmla="*/ 65722 w 69850"/>
                  <a:gd name="connsiteY26" fmla="*/ 17463 h 25400"/>
                  <a:gd name="connsiteX27" fmla="*/ 65088 w 69850"/>
                  <a:gd name="connsiteY27" fmla="*/ 18098 h 25400"/>
                  <a:gd name="connsiteX28" fmla="*/ 65722 w 69850"/>
                  <a:gd name="connsiteY28" fmla="*/ 17463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69850" h="25400">
                    <a:moveTo>
                      <a:pt x="65722" y="17463"/>
                    </a:moveTo>
                    <a:cubicBezTo>
                      <a:pt x="65088" y="18098"/>
                      <a:pt x="64452" y="18098"/>
                      <a:pt x="64452" y="19368"/>
                    </a:cubicBezTo>
                    <a:cubicBezTo>
                      <a:pt x="65088" y="19368"/>
                      <a:pt x="66357" y="19368"/>
                      <a:pt x="66357" y="19368"/>
                    </a:cubicBezTo>
                    <a:cubicBezTo>
                      <a:pt x="65722" y="23813"/>
                      <a:pt x="60007" y="23813"/>
                      <a:pt x="56197" y="23813"/>
                    </a:cubicBezTo>
                    <a:cubicBezTo>
                      <a:pt x="54292" y="23813"/>
                      <a:pt x="53657" y="22543"/>
                      <a:pt x="53657" y="21908"/>
                    </a:cubicBezTo>
                    <a:cubicBezTo>
                      <a:pt x="51752" y="21908"/>
                      <a:pt x="51752" y="22543"/>
                      <a:pt x="50482" y="23813"/>
                    </a:cubicBezTo>
                    <a:lnTo>
                      <a:pt x="40322" y="23813"/>
                    </a:lnTo>
                    <a:cubicBezTo>
                      <a:pt x="37782" y="24448"/>
                      <a:pt x="33972" y="23813"/>
                      <a:pt x="33972" y="21908"/>
                    </a:cubicBezTo>
                    <a:lnTo>
                      <a:pt x="32702" y="21908"/>
                    </a:lnTo>
                    <a:cubicBezTo>
                      <a:pt x="32067" y="22543"/>
                      <a:pt x="30163" y="23813"/>
                      <a:pt x="28892" y="23813"/>
                    </a:cubicBezTo>
                    <a:cubicBezTo>
                      <a:pt x="26352" y="23813"/>
                      <a:pt x="20002" y="20638"/>
                      <a:pt x="20002" y="18098"/>
                    </a:cubicBezTo>
                    <a:cubicBezTo>
                      <a:pt x="20002" y="17463"/>
                      <a:pt x="21272" y="16193"/>
                      <a:pt x="21272" y="16193"/>
                    </a:cubicBezTo>
                    <a:cubicBezTo>
                      <a:pt x="18732" y="13653"/>
                      <a:pt x="18097" y="11748"/>
                      <a:pt x="16192" y="9843"/>
                    </a:cubicBezTo>
                    <a:cubicBezTo>
                      <a:pt x="15557" y="10478"/>
                      <a:pt x="14922" y="11113"/>
                      <a:pt x="13652" y="11113"/>
                    </a:cubicBezTo>
                    <a:cubicBezTo>
                      <a:pt x="12382" y="11113"/>
                      <a:pt x="4763" y="7938"/>
                      <a:pt x="4763" y="6668"/>
                    </a:cubicBezTo>
                    <a:cubicBezTo>
                      <a:pt x="4763" y="4763"/>
                      <a:pt x="7302" y="4763"/>
                      <a:pt x="8572" y="4763"/>
                    </a:cubicBezTo>
                    <a:cubicBezTo>
                      <a:pt x="14288" y="4763"/>
                      <a:pt x="15557" y="9208"/>
                      <a:pt x="19367" y="9208"/>
                    </a:cubicBezTo>
                    <a:cubicBezTo>
                      <a:pt x="20638" y="9208"/>
                      <a:pt x="21272" y="9208"/>
                      <a:pt x="21907" y="7938"/>
                    </a:cubicBezTo>
                    <a:cubicBezTo>
                      <a:pt x="22542" y="7938"/>
                      <a:pt x="24447" y="7938"/>
                      <a:pt x="24447" y="7938"/>
                    </a:cubicBezTo>
                    <a:cubicBezTo>
                      <a:pt x="23177" y="11113"/>
                      <a:pt x="29527" y="9843"/>
                      <a:pt x="30163" y="11748"/>
                    </a:cubicBezTo>
                    <a:lnTo>
                      <a:pt x="25082" y="11748"/>
                    </a:lnTo>
                    <a:cubicBezTo>
                      <a:pt x="25717" y="14923"/>
                      <a:pt x="28892" y="13018"/>
                      <a:pt x="30797" y="14923"/>
                    </a:cubicBezTo>
                    <a:cubicBezTo>
                      <a:pt x="30797" y="14923"/>
                      <a:pt x="30163" y="14923"/>
                      <a:pt x="30163" y="15558"/>
                    </a:cubicBezTo>
                    <a:cubicBezTo>
                      <a:pt x="30163" y="17463"/>
                      <a:pt x="31432" y="16828"/>
                      <a:pt x="32067" y="16193"/>
                    </a:cubicBezTo>
                    <a:cubicBezTo>
                      <a:pt x="35242" y="16828"/>
                      <a:pt x="37782" y="17463"/>
                      <a:pt x="40957" y="17463"/>
                    </a:cubicBezTo>
                    <a:cubicBezTo>
                      <a:pt x="47942" y="17463"/>
                      <a:pt x="49847" y="14288"/>
                      <a:pt x="56832" y="14288"/>
                    </a:cubicBezTo>
                    <a:cubicBezTo>
                      <a:pt x="61277" y="14288"/>
                      <a:pt x="64452" y="14923"/>
                      <a:pt x="65722" y="17463"/>
                    </a:cubicBezTo>
                    <a:cubicBezTo>
                      <a:pt x="65722" y="18098"/>
                      <a:pt x="65088" y="18098"/>
                      <a:pt x="65088" y="18098"/>
                    </a:cubicBezTo>
                    <a:lnTo>
                      <a:pt x="65722" y="174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01" name="任意多边形: 形状 10000"/>
              <p:cNvSpPr/>
              <p:nvPr>
                <p:custDataLst>
                  <p:tags r:id="rId134"/>
                </p:custDataLst>
              </p:nvPr>
            </p:nvSpPr>
            <p:spPr>
              <a:xfrm>
                <a:off x="8210868" y="2439352"/>
                <a:ext cx="19050" cy="12700"/>
              </a:xfrm>
              <a:custGeom>
                <a:avLst/>
                <a:gdLst>
                  <a:gd name="connsiteX0" fmla="*/ 6667 w 19050"/>
                  <a:gd name="connsiteY0" fmla="*/ 7938 h 12700"/>
                  <a:gd name="connsiteX1" fmla="*/ 10477 w 19050"/>
                  <a:gd name="connsiteY1" fmla="*/ 4763 h 12700"/>
                  <a:gd name="connsiteX2" fmla="*/ 15557 w 19050"/>
                  <a:gd name="connsiteY2" fmla="*/ 9208 h 12700"/>
                  <a:gd name="connsiteX3" fmla="*/ 13017 w 19050"/>
                  <a:gd name="connsiteY3" fmla="*/ 13018 h 12700"/>
                  <a:gd name="connsiteX4" fmla="*/ 4763 w 19050"/>
                  <a:gd name="connsiteY4" fmla="*/ 9843 h 12700"/>
                  <a:gd name="connsiteX5" fmla="*/ 6667 w 19050"/>
                  <a:gd name="connsiteY5" fmla="*/ 793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" h="12700">
                    <a:moveTo>
                      <a:pt x="6667" y="7938"/>
                    </a:moveTo>
                    <a:cubicBezTo>
                      <a:pt x="7938" y="7938"/>
                      <a:pt x="7302" y="4763"/>
                      <a:pt x="10477" y="4763"/>
                    </a:cubicBezTo>
                    <a:cubicBezTo>
                      <a:pt x="13017" y="4763"/>
                      <a:pt x="15557" y="7302"/>
                      <a:pt x="15557" y="9208"/>
                    </a:cubicBezTo>
                    <a:cubicBezTo>
                      <a:pt x="15557" y="11113"/>
                      <a:pt x="14922" y="13018"/>
                      <a:pt x="13017" y="13018"/>
                    </a:cubicBezTo>
                    <a:cubicBezTo>
                      <a:pt x="12382" y="13018"/>
                      <a:pt x="4763" y="9843"/>
                      <a:pt x="4763" y="9843"/>
                    </a:cubicBezTo>
                    <a:cubicBezTo>
                      <a:pt x="5397" y="8573"/>
                      <a:pt x="6667" y="7938"/>
                      <a:pt x="6667" y="79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02" name="任意多边形: 形状 10001"/>
              <p:cNvSpPr/>
              <p:nvPr>
                <p:custDataLst>
                  <p:tags r:id="rId135"/>
                </p:custDataLst>
              </p:nvPr>
            </p:nvSpPr>
            <p:spPr>
              <a:xfrm>
                <a:off x="8212138" y="2424113"/>
                <a:ext cx="19050" cy="12700"/>
              </a:xfrm>
              <a:custGeom>
                <a:avLst/>
                <a:gdLst>
                  <a:gd name="connsiteX0" fmla="*/ 13018 w 19050"/>
                  <a:gd name="connsiteY0" fmla="*/ 4763 h 12700"/>
                  <a:gd name="connsiteX1" fmla="*/ 14922 w 19050"/>
                  <a:gd name="connsiteY1" fmla="*/ 4763 h 12700"/>
                  <a:gd name="connsiteX2" fmla="*/ 14922 w 19050"/>
                  <a:gd name="connsiteY2" fmla="*/ 6667 h 12700"/>
                  <a:gd name="connsiteX3" fmla="*/ 13018 w 19050"/>
                  <a:gd name="connsiteY3" fmla="*/ 7938 h 12700"/>
                  <a:gd name="connsiteX4" fmla="*/ 4763 w 19050"/>
                  <a:gd name="connsiteY4" fmla="*/ 6667 h 12700"/>
                  <a:gd name="connsiteX5" fmla="*/ 13018 w 19050"/>
                  <a:gd name="connsiteY5" fmla="*/ 476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" h="12700">
                    <a:moveTo>
                      <a:pt x="13018" y="4763"/>
                    </a:moveTo>
                    <a:cubicBezTo>
                      <a:pt x="14288" y="4763"/>
                      <a:pt x="13653" y="4763"/>
                      <a:pt x="14922" y="4763"/>
                    </a:cubicBezTo>
                    <a:cubicBezTo>
                      <a:pt x="14922" y="5398"/>
                      <a:pt x="14922" y="6033"/>
                      <a:pt x="14922" y="6667"/>
                    </a:cubicBezTo>
                    <a:cubicBezTo>
                      <a:pt x="14922" y="7302"/>
                      <a:pt x="14288" y="7938"/>
                      <a:pt x="13018" y="7938"/>
                    </a:cubicBezTo>
                    <a:cubicBezTo>
                      <a:pt x="12382" y="7938"/>
                      <a:pt x="4763" y="6667"/>
                      <a:pt x="4763" y="6667"/>
                    </a:cubicBezTo>
                    <a:cubicBezTo>
                      <a:pt x="6668" y="4763"/>
                      <a:pt x="11113" y="4763"/>
                      <a:pt x="1301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03" name="任意多边形: 形状 10002"/>
              <p:cNvSpPr/>
              <p:nvPr>
                <p:custDataLst>
                  <p:tags r:id="rId136"/>
                </p:custDataLst>
              </p:nvPr>
            </p:nvSpPr>
            <p:spPr>
              <a:xfrm>
                <a:off x="8204518" y="2413952"/>
                <a:ext cx="19050" cy="12700"/>
              </a:xfrm>
              <a:custGeom>
                <a:avLst/>
                <a:gdLst>
                  <a:gd name="connsiteX0" fmla="*/ 7938 w 19050"/>
                  <a:gd name="connsiteY0" fmla="*/ 13018 h 12700"/>
                  <a:gd name="connsiteX1" fmla="*/ 9207 w 19050"/>
                  <a:gd name="connsiteY1" fmla="*/ 11748 h 12700"/>
                  <a:gd name="connsiteX2" fmla="*/ 4763 w 19050"/>
                  <a:gd name="connsiteY2" fmla="*/ 6668 h 12700"/>
                  <a:gd name="connsiteX3" fmla="*/ 7938 w 19050"/>
                  <a:gd name="connsiteY3" fmla="*/ 4763 h 12700"/>
                  <a:gd name="connsiteX4" fmla="*/ 12382 w 19050"/>
                  <a:gd name="connsiteY4" fmla="*/ 6668 h 12700"/>
                  <a:gd name="connsiteX5" fmla="*/ 16827 w 19050"/>
                  <a:gd name="connsiteY5" fmla="*/ 9843 h 12700"/>
                  <a:gd name="connsiteX6" fmla="*/ 16827 w 19050"/>
                  <a:gd name="connsiteY6" fmla="*/ 13018 h 12700"/>
                  <a:gd name="connsiteX7" fmla="*/ 7938 w 19050"/>
                  <a:gd name="connsiteY7" fmla="*/ 1301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" h="12700">
                    <a:moveTo>
                      <a:pt x="7938" y="13018"/>
                    </a:moveTo>
                    <a:cubicBezTo>
                      <a:pt x="7938" y="12383"/>
                      <a:pt x="8572" y="11748"/>
                      <a:pt x="9207" y="11748"/>
                    </a:cubicBezTo>
                    <a:cubicBezTo>
                      <a:pt x="7938" y="10477"/>
                      <a:pt x="4763" y="9208"/>
                      <a:pt x="4763" y="6668"/>
                    </a:cubicBezTo>
                    <a:cubicBezTo>
                      <a:pt x="4763" y="5398"/>
                      <a:pt x="6667" y="4763"/>
                      <a:pt x="7938" y="4763"/>
                    </a:cubicBezTo>
                    <a:cubicBezTo>
                      <a:pt x="8572" y="6033"/>
                      <a:pt x="11113" y="6668"/>
                      <a:pt x="12382" y="6668"/>
                    </a:cubicBezTo>
                    <a:cubicBezTo>
                      <a:pt x="12382" y="9843"/>
                      <a:pt x="16827" y="6668"/>
                      <a:pt x="16827" y="9843"/>
                    </a:cubicBezTo>
                    <a:cubicBezTo>
                      <a:pt x="16827" y="10477"/>
                      <a:pt x="16192" y="11748"/>
                      <a:pt x="16827" y="13018"/>
                    </a:cubicBezTo>
                    <a:cubicBezTo>
                      <a:pt x="12382" y="14288"/>
                      <a:pt x="7938" y="14923"/>
                      <a:pt x="7938" y="130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04" name="任意多边形: 形状 10003"/>
              <p:cNvSpPr/>
              <p:nvPr>
                <p:custDataLst>
                  <p:tags r:id="rId137"/>
                </p:custDataLst>
              </p:nvPr>
            </p:nvSpPr>
            <p:spPr>
              <a:xfrm>
                <a:off x="8200707" y="2405698"/>
                <a:ext cx="12700" cy="6350"/>
              </a:xfrm>
              <a:custGeom>
                <a:avLst/>
                <a:gdLst>
                  <a:gd name="connsiteX0" fmla="*/ 9208 w 12700"/>
                  <a:gd name="connsiteY0" fmla="*/ 4763 h 6350"/>
                  <a:gd name="connsiteX1" fmla="*/ 9208 w 12700"/>
                  <a:gd name="connsiteY1" fmla="*/ 7302 h 6350"/>
                  <a:gd name="connsiteX2" fmla="*/ 7303 w 12700"/>
                  <a:gd name="connsiteY2" fmla="*/ 7302 h 6350"/>
                  <a:gd name="connsiteX3" fmla="*/ 4763 w 12700"/>
                  <a:gd name="connsiteY3" fmla="*/ 4763 h 6350"/>
                  <a:gd name="connsiteX4" fmla="*/ 9208 w 12700"/>
                  <a:gd name="connsiteY4" fmla="*/ 476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6350">
                    <a:moveTo>
                      <a:pt x="9208" y="4763"/>
                    </a:moveTo>
                    <a:lnTo>
                      <a:pt x="9208" y="7302"/>
                    </a:lnTo>
                    <a:lnTo>
                      <a:pt x="7303" y="7302"/>
                    </a:lnTo>
                    <a:cubicBezTo>
                      <a:pt x="6668" y="6667"/>
                      <a:pt x="4763" y="6032"/>
                      <a:pt x="4763" y="4763"/>
                    </a:cubicBezTo>
                    <a:cubicBezTo>
                      <a:pt x="6033" y="4763"/>
                      <a:pt x="7938" y="4763"/>
                      <a:pt x="920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05" name="任意多边形: 形状 10004"/>
              <p:cNvSpPr/>
              <p:nvPr>
                <p:custDataLst>
                  <p:tags r:id="rId138"/>
                </p:custDataLst>
              </p:nvPr>
            </p:nvSpPr>
            <p:spPr>
              <a:xfrm>
                <a:off x="8213407" y="2394267"/>
                <a:ext cx="44450" cy="31750"/>
              </a:xfrm>
              <a:custGeom>
                <a:avLst/>
                <a:gdLst>
                  <a:gd name="connsiteX0" fmla="*/ 30798 w 44450"/>
                  <a:gd name="connsiteY0" fmla="*/ 15558 h 31750"/>
                  <a:gd name="connsiteX1" fmla="*/ 32068 w 44450"/>
                  <a:gd name="connsiteY1" fmla="*/ 15558 h 31750"/>
                  <a:gd name="connsiteX2" fmla="*/ 32068 w 44450"/>
                  <a:gd name="connsiteY2" fmla="*/ 13653 h 31750"/>
                  <a:gd name="connsiteX3" fmla="*/ 31433 w 44450"/>
                  <a:gd name="connsiteY3" fmla="*/ 13018 h 31750"/>
                  <a:gd name="connsiteX4" fmla="*/ 32703 w 44450"/>
                  <a:gd name="connsiteY4" fmla="*/ 13018 h 31750"/>
                  <a:gd name="connsiteX5" fmla="*/ 34608 w 44450"/>
                  <a:gd name="connsiteY5" fmla="*/ 14923 h 31750"/>
                  <a:gd name="connsiteX6" fmla="*/ 35878 w 44450"/>
                  <a:gd name="connsiteY6" fmla="*/ 16828 h 31750"/>
                  <a:gd name="connsiteX7" fmla="*/ 35243 w 44450"/>
                  <a:gd name="connsiteY7" fmla="*/ 18733 h 31750"/>
                  <a:gd name="connsiteX8" fmla="*/ 37148 w 44450"/>
                  <a:gd name="connsiteY8" fmla="*/ 18733 h 31750"/>
                  <a:gd name="connsiteX9" fmla="*/ 43498 w 44450"/>
                  <a:gd name="connsiteY9" fmla="*/ 20638 h 31750"/>
                  <a:gd name="connsiteX10" fmla="*/ 43498 w 44450"/>
                  <a:gd name="connsiteY10" fmla="*/ 22543 h 31750"/>
                  <a:gd name="connsiteX11" fmla="*/ 40323 w 44450"/>
                  <a:gd name="connsiteY11" fmla="*/ 23178 h 31750"/>
                  <a:gd name="connsiteX12" fmla="*/ 34608 w 44450"/>
                  <a:gd name="connsiteY12" fmla="*/ 26988 h 31750"/>
                  <a:gd name="connsiteX13" fmla="*/ 32703 w 44450"/>
                  <a:gd name="connsiteY13" fmla="*/ 24448 h 31750"/>
                  <a:gd name="connsiteX14" fmla="*/ 31433 w 44450"/>
                  <a:gd name="connsiteY14" fmla="*/ 26353 h 31750"/>
                  <a:gd name="connsiteX15" fmla="*/ 33338 w 44450"/>
                  <a:gd name="connsiteY15" fmla="*/ 28893 h 31750"/>
                  <a:gd name="connsiteX16" fmla="*/ 30798 w 44450"/>
                  <a:gd name="connsiteY16" fmla="*/ 28893 h 31750"/>
                  <a:gd name="connsiteX17" fmla="*/ 30798 w 44450"/>
                  <a:gd name="connsiteY17" fmla="*/ 30798 h 31750"/>
                  <a:gd name="connsiteX18" fmla="*/ 26353 w 44450"/>
                  <a:gd name="connsiteY18" fmla="*/ 28258 h 31750"/>
                  <a:gd name="connsiteX19" fmla="*/ 23178 w 44450"/>
                  <a:gd name="connsiteY19" fmla="*/ 31433 h 31750"/>
                  <a:gd name="connsiteX20" fmla="*/ 18098 w 44450"/>
                  <a:gd name="connsiteY20" fmla="*/ 28893 h 31750"/>
                  <a:gd name="connsiteX21" fmla="*/ 20003 w 44450"/>
                  <a:gd name="connsiteY21" fmla="*/ 28258 h 31750"/>
                  <a:gd name="connsiteX22" fmla="*/ 14288 w 44450"/>
                  <a:gd name="connsiteY22" fmla="*/ 25083 h 31750"/>
                  <a:gd name="connsiteX23" fmla="*/ 23813 w 44450"/>
                  <a:gd name="connsiteY23" fmla="*/ 22543 h 31750"/>
                  <a:gd name="connsiteX24" fmla="*/ 18733 w 44450"/>
                  <a:gd name="connsiteY24" fmla="*/ 21273 h 31750"/>
                  <a:gd name="connsiteX25" fmla="*/ 14923 w 44450"/>
                  <a:gd name="connsiteY25" fmla="*/ 22543 h 31750"/>
                  <a:gd name="connsiteX26" fmla="*/ 13018 w 44450"/>
                  <a:gd name="connsiteY26" fmla="*/ 20638 h 31750"/>
                  <a:gd name="connsiteX27" fmla="*/ 10478 w 44450"/>
                  <a:gd name="connsiteY27" fmla="*/ 21908 h 31750"/>
                  <a:gd name="connsiteX28" fmla="*/ 9208 w 44450"/>
                  <a:gd name="connsiteY28" fmla="*/ 20638 h 31750"/>
                  <a:gd name="connsiteX29" fmla="*/ 12383 w 44450"/>
                  <a:gd name="connsiteY29" fmla="*/ 18733 h 31750"/>
                  <a:gd name="connsiteX30" fmla="*/ 4763 w 44450"/>
                  <a:gd name="connsiteY30" fmla="*/ 14923 h 31750"/>
                  <a:gd name="connsiteX31" fmla="*/ 6668 w 44450"/>
                  <a:gd name="connsiteY31" fmla="*/ 14923 h 31750"/>
                  <a:gd name="connsiteX32" fmla="*/ 10478 w 44450"/>
                  <a:gd name="connsiteY32" fmla="*/ 16193 h 31750"/>
                  <a:gd name="connsiteX33" fmla="*/ 11748 w 44450"/>
                  <a:gd name="connsiteY33" fmla="*/ 14923 h 31750"/>
                  <a:gd name="connsiteX34" fmla="*/ 6033 w 44450"/>
                  <a:gd name="connsiteY34" fmla="*/ 12383 h 31750"/>
                  <a:gd name="connsiteX35" fmla="*/ 9208 w 44450"/>
                  <a:gd name="connsiteY35" fmla="*/ 11113 h 31750"/>
                  <a:gd name="connsiteX36" fmla="*/ 12383 w 44450"/>
                  <a:gd name="connsiteY36" fmla="*/ 11748 h 31750"/>
                  <a:gd name="connsiteX37" fmla="*/ 13653 w 44450"/>
                  <a:gd name="connsiteY37" fmla="*/ 10478 h 31750"/>
                  <a:gd name="connsiteX38" fmla="*/ 9843 w 44450"/>
                  <a:gd name="connsiteY38" fmla="*/ 10478 h 31750"/>
                  <a:gd name="connsiteX39" fmla="*/ 7938 w 44450"/>
                  <a:gd name="connsiteY39" fmla="*/ 8573 h 31750"/>
                  <a:gd name="connsiteX40" fmla="*/ 13018 w 44450"/>
                  <a:gd name="connsiteY40" fmla="*/ 7303 h 31750"/>
                  <a:gd name="connsiteX41" fmla="*/ 14923 w 44450"/>
                  <a:gd name="connsiteY41" fmla="*/ 7303 h 31750"/>
                  <a:gd name="connsiteX42" fmla="*/ 11113 w 44450"/>
                  <a:gd name="connsiteY42" fmla="*/ 4763 h 31750"/>
                  <a:gd name="connsiteX43" fmla="*/ 18733 w 44450"/>
                  <a:gd name="connsiteY43" fmla="*/ 6033 h 31750"/>
                  <a:gd name="connsiteX44" fmla="*/ 22543 w 44450"/>
                  <a:gd name="connsiteY44" fmla="*/ 11748 h 31750"/>
                  <a:gd name="connsiteX45" fmla="*/ 27623 w 44450"/>
                  <a:gd name="connsiteY45" fmla="*/ 11748 h 31750"/>
                  <a:gd name="connsiteX46" fmla="*/ 30798 w 44450"/>
                  <a:gd name="connsiteY46" fmla="*/ 15558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4450" h="31750">
                    <a:moveTo>
                      <a:pt x="30798" y="15558"/>
                    </a:moveTo>
                    <a:lnTo>
                      <a:pt x="32068" y="15558"/>
                    </a:lnTo>
                    <a:lnTo>
                      <a:pt x="32068" y="13653"/>
                    </a:lnTo>
                    <a:lnTo>
                      <a:pt x="31433" y="13018"/>
                    </a:lnTo>
                    <a:cubicBezTo>
                      <a:pt x="32068" y="13018"/>
                      <a:pt x="32068" y="13018"/>
                      <a:pt x="32703" y="13018"/>
                    </a:cubicBezTo>
                    <a:cubicBezTo>
                      <a:pt x="34608" y="13018"/>
                      <a:pt x="34608" y="13653"/>
                      <a:pt x="34608" y="14923"/>
                    </a:cubicBezTo>
                    <a:cubicBezTo>
                      <a:pt x="34608" y="15558"/>
                      <a:pt x="35878" y="16193"/>
                      <a:pt x="35878" y="16828"/>
                    </a:cubicBezTo>
                    <a:cubicBezTo>
                      <a:pt x="35878" y="17463"/>
                      <a:pt x="35243" y="18098"/>
                      <a:pt x="35243" y="18733"/>
                    </a:cubicBezTo>
                    <a:cubicBezTo>
                      <a:pt x="35243" y="20003"/>
                      <a:pt x="37148" y="18733"/>
                      <a:pt x="37148" y="18733"/>
                    </a:cubicBezTo>
                    <a:cubicBezTo>
                      <a:pt x="38418" y="18733"/>
                      <a:pt x="41593" y="20003"/>
                      <a:pt x="43498" y="20638"/>
                    </a:cubicBezTo>
                    <a:cubicBezTo>
                      <a:pt x="43498" y="21273"/>
                      <a:pt x="43498" y="21908"/>
                      <a:pt x="43498" y="22543"/>
                    </a:cubicBezTo>
                    <a:cubicBezTo>
                      <a:pt x="42863" y="23178"/>
                      <a:pt x="41593" y="23178"/>
                      <a:pt x="40323" y="23178"/>
                    </a:cubicBezTo>
                    <a:cubicBezTo>
                      <a:pt x="37783" y="23178"/>
                      <a:pt x="35878" y="26988"/>
                      <a:pt x="34608" y="26988"/>
                    </a:cubicBezTo>
                    <a:cubicBezTo>
                      <a:pt x="32703" y="26988"/>
                      <a:pt x="32703" y="25718"/>
                      <a:pt x="32703" y="24448"/>
                    </a:cubicBezTo>
                    <a:cubicBezTo>
                      <a:pt x="32068" y="25083"/>
                      <a:pt x="32068" y="25718"/>
                      <a:pt x="31433" y="26353"/>
                    </a:cubicBezTo>
                    <a:cubicBezTo>
                      <a:pt x="32068" y="27623"/>
                      <a:pt x="32703" y="27623"/>
                      <a:pt x="33338" y="28893"/>
                    </a:cubicBezTo>
                    <a:lnTo>
                      <a:pt x="30798" y="28893"/>
                    </a:lnTo>
                    <a:lnTo>
                      <a:pt x="30798" y="30798"/>
                    </a:lnTo>
                    <a:cubicBezTo>
                      <a:pt x="29528" y="30798"/>
                      <a:pt x="27623" y="29528"/>
                      <a:pt x="26353" y="28258"/>
                    </a:cubicBezTo>
                    <a:cubicBezTo>
                      <a:pt x="26353" y="30798"/>
                      <a:pt x="25083" y="31433"/>
                      <a:pt x="23178" y="31433"/>
                    </a:cubicBezTo>
                    <a:cubicBezTo>
                      <a:pt x="21273" y="31433"/>
                      <a:pt x="18098" y="30798"/>
                      <a:pt x="18098" y="28893"/>
                    </a:cubicBezTo>
                    <a:cubicBezTo>
                      <a:pt x="18733" y="28893"/>
                      <a:pt x="19368" y="28258"/>
                      <a:pt x="20003" y="28258"/>
                    </a:cubicBezTo>
                    <a:cubicBezTo>
                      <a:pt x="18098" y="28258"/>
                      <a:pt x="14288" y="26988"/>
                      <a:pt x="14288" y="25083"/>
                    </a:cubicBezTo>
                    <a:cubicBezTo>
                      <a:pt x="14288" y="22543"/>
                      <a:pt x="21908" y="23178"/>
                      <a:pt x="23813" y="22543"/>
                    </a:cubicBezTo>
                    <a:cubicBezTo>
                      <a:pt x="21908" y="21908"/>
                      <a:pt x="20638" y="21273"/>
                      <a:pt x="18733" y="21273"/>
                    </a:cubicBezTo>
                    <a:cubicBezTo>
                      <a:pt x="16828" y="21273"/>
                      <a:pt x="16193" y="22543"/>
                      <a:pt x="14923" y="22543"/>
                    </a:cubicBezTo>
                    <a:cubicBezTo>
                      <a:pt x="13653" y="22543"/>
                      <a:pt x="13653" y="21908"/>
                      <a:pt x="13018" y="20638"/>
                    </a:cubicBezTo>
                    <a:cubicBezTo>
                      <a:pt x="11748" y="21273"/>
                      <a:pt x="11113" y="21908"/>
                      <a:pt x="10478" y="21908"/>
                    </a:cubicBezTo>
                    <a:cubicBezTo>
                      <a:pt x="9843" y="21908"/>
                      <a:pt x="9208" y="21273"/>
                      <a:pt x="9208" y="20638"/>
                    </a:cubicBezTo>
                    <a:cubicBezTo>
                      <a:pt x="10478" y="20003"/>
                      <a:pt x="11113" y="20003"/>
                      <a:pt x="12383" y="18733"/>
                    </a:cubicBezTo>
                    <a:cubicBezTo>
                      <a:pt x="7938" y="18733"/>
                      <a:pt x="5398" y="18098"/>
                      <a:pt x="4763" y="14923"/>
                    </a:cubicBezTo>
                    <a:lnTo>
                      <a:pt x="6668" y="14923"/>
                    </a:lnTo>
                    <a:cubicBezTo>
                      <a:pt x="7303" y="15558"/>
                      <a:pt x="9208" y="16193"/>
                      <a:pt x="10478" y="16193"/>
                    </a:cubicBezTo>
                    <a:cubicBezTo>
                      <a:pt x="11113" y="16193"/>
                      <a:pt x="11748" y="14923"/>
                      <a:pt x="11748" y="14923"/>
                    </a:cubicBezTo>
                    <a:cubicBezTo>
                      <a:pt x="9843" y="14288"/>
                      <a:pt x="6033" y="13653"/>
                      <a:pt x="6033" y="12383"/>
                    </a:cubicBezTo>
                    <a:cubicBezTo>
                      <a:pt x="6033" y="11113"/>
                      <a:pt x="7938" y="11113"/>
                      <a:pt x="9208" y="11113"/>
                    </a:cubicBezTo>
                    <a:cubicBezTo>
                      <a:pt x="11113" y="11113"/>
                      <a:pt x="11748" y="11748"/>
                      <a:pt x="12383" y="11748"/>
                    </a:cubicBezTo>
                    <a:cubicBezTo>
                      <a:pt x="13018" y="11748"/>
                      <a:pt x="13653" y="11113"/>
                      <a:pt x="13653" y="10478"/>
                    </a:cubicBezTo>
                    <a:cubicBezTo>
                      <a:pt x="12383" y="9843"/>
                      <a:pt x="11113" y="10478"/>
                      <a:pt x="9843" y="10478"/>
                    </a:cubicBezTo>
                    <a:cubicBezTo>
                      <a:pt x="9208" y="10478"/>
                      <a:pt x="7938" y="8573"/>
                      <a:pt x="7938" y="8573"/>
                    </a:cubicBezTo>
                    <a:cubicBezTo>
                      <a:pt x="9208" y="7938"/>
                      <a:pt x="10478" y="6668"/>
                      <a:pt x="13018" y="7303"/>
                    </a:cubicBezTo>
                    <a:lnTo>
                      <a:pt x="14923" y="7303"/>
                    </a:lnTo>
                    <a:cubicBezTo>
                      <a:pt x="13653" y="6668"/>
                      <a:pt x="11113" y="6668"/>
                      <a:pt x="11113" y="4763"/>
                    </a:cubicBezTo>
                    <a:cubicBezTo>
                      <a:pt x="14288" y="4763"/>
                      <a:pt x="16828" y="5398"/>
                      <a:pt x="18733" y="6033"/>
                    </a:cubicBezTo>
                    <a:cubicBezTo>
                      <a:pt x="21273" y="7303"/>
                      <a:pt x="20638" y="10478"/>
                      <a:pt x="22543" y="11748"/>
                    </a:cubicBezTo>
                    <a:cubicBezTo>
                      <a:pt x="24448" y="12383"/>
                      <a:pt x="25718" y="11113"/>
                      <a:pt x="27623" y="11748"/>
                    </a:cubicBezTo>
                    <a:cubicBezTo>
                      <a:pt x="30163" y="13018"/>
                      <a:pt x="29528" y="14923"/>
                      <a:pt x="30798" y="155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06" name="任意多边形: 形状 10005"/>
              <p:cNvSpPr/>
              <p:nvPr>
                <p:custDataLst>
                  <p:tags r:id="rId139"/>
                </p:custDataLst>
              </p:nvPr>
            </p:nvSpPr>
            <p:spPr>
              <a:xfrm>
                <a:off x="8244522" y="2504123"/>
                <a:ext cx="31750" cy="25400"/>
              </a:xfrm>
              <a:custGeom>
                <a:avLst/>
                <a:gdLst>
                  <a:gd name="connsiteX0" fmla="*/ 6668 w 31750"/>
                  <a:gd name="connsiteY0" fmla="*/ 16192 h 25400"/>
                  <a:gd name="connsiteX1" fmla="*/ 7938 w 31750"/>
                  <a:gd name="connsiteY1" fmla="*/ 14288 h 25400"/>
                  <a:gd name="connsiteX2" fmla="*/ 7938 w 31750"/>
                  <a:gd name="connsiteY2" fmla="*/ 12382 h 25400"/>
                  <a:gd name="connsiteX3" fmla="*/ 12383 w 31750"/>
                  <a:gd name="connsiteY3" fmla="*/ 4763 h 25400"/>
                  <a:gd name="connsiteX4" fmla="*/ 14288 w 31750"/>
                  <a:gd name="connsiteY4" fmla="*/ 8573 h 25400"/>
                  <a:gd name="connsiteX5" fmla="*/ 15558 w 31750"/>
                  <a:gd name="connsiteY5" fmla="*/ 7302 h 25400"/>
                  <a:gd name="connsiteX6" fmla="*/ 24447 w 31750"/>
                  <a:gd name="connsiteY6" fmla="*/ 12382 h 25400"/>
                  <a:gd name="connsiteX7" fmla="*/ 25083 w 31750"/>
                  <a:gd name="connsiteY7" fmla="*/ 14923 h 25400"/>
                  <a:gd name="connsiteX8" fmla="*/ 30797 w 31750"/>
                  <a:gd name="connsiteY8" fmla="*/ 17463 h 25400"/>
                  <a:gd name="connsiteX9" fmla="*/ 26353 w 31750"/>
                  <a:gd name="connsiteY9" fmla="*/ 18732 h 25400"/>
                  <a:gd name="connsiteX10" fmla="*/ 23178 w 31750"/>
                  <a:gd name="connsiteY10" fmla="*/ 18732 h 25400"/>
                  <a:gd name="connsiteX11" fmla="*/ 18097 w 31750"/>
                  <a:gd name="connsiteY11" fmla="*/ 15557 h 25400"/>
                  <a:gd name="connsiteX12" fmla="*/ 12383 w 31750"/>
                  <a:gd name="connsiteY12" fmla="*/ 20002 h 25400"/>
                  <a:gd name="connsiteX13" fmla="*/ 11113 w 31750"/>
                  <a:gd name="connsiteY13" fmla="*/ 21273 h 25400"/>
                  <a:gd name="connsiteX14" fmla="*/ 10478 w 31750"/>
                  <a:gd name="connsiteY14" fmla="*/ 18732 h 25400"/>
                  <a:gd name="connsiteX15" fmla="*/ 4763 w 31750"/>
                  <a:gd name="connsiteY15" fmla="*/ 18732 h 25400"/>
                  <a:gd name="connsiteX16" fmla="*/ 6668 w 31750"/>
                  <a:gd name="connsiteY16" fmla="*/ 16192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750" h="25400">
                    <a:moveTo>
                      <a:pt x="6668" y="16192"/>
                    </a:moveTo>
                    <a:cubicBezTo>
                      <a:pt x="7303" y="15557"/>
                      <a:pt x="7938" y="15557"/>
                      <a:pt x="7938" y="14288"/>
                    </a:cubicBezTo>
                    <a:cubicBezTo>
                      <a:pt x="7938" y="13017"/>
                      <a:pt x="7938" y="13652"/>
                      <a:pt x="7938" y="12382"/>
                    </a:cubicBezTo>
                    <a:cubicBezTo>
                      <a:pt x="7938" y="10477"/>
                      <a:pt x="8572" y="5398"/>
                      <a:pt x="12383" y="4763"/>
                    </a:cubicBezTo>
                    <a:cubicBezTo>
                      <a:pt x="13018" y="6667"/>
                      <a:pt x="13653" y="7302"/>
                      <a:pt x="14288" y="8573"/>
                    </a:cubicBezTo>
                    <a:cubicBezTo>
                      <a:pt x="14922" y="7938"/>
                      <a:pt x="14922" y="7938"/>
                      <a:pt x="15558" y="7302"/>
                    </a:cubicBezTo>
                    <a:cubicBezTo>
                      <a:pt x="18097" y="10477"/>
                      <a:pt x="22543" y="9207"/>
                      <a:pt x="24447" y="12382"/>
                    </a:cubicBezTo>
                    <a:cubicBezTo>
                      <a:pt x="25083" y="13017"/>
                      <a:pt x="24447" y="14288"/>
                      <a:pt x="25083" y="14923"/>
                    </a:cubicBezTo>
                    <a:cubicBezTo>
                      <a:pt x="26988" y="16192"/>
                      <a:pt x="29528" y="15557"/>
                      <a:pt x="30797" y="17463"/>
                    </a:cubicBezTo>
                    <a:cubicBezTo>
                      <a:pt x="29528" y="18098"/>
                      <a:pt x="28258" y="18732"/>
                      <a:pt x="26353" y="18732"/>
                    </a:cubicBezTo>
                    <a:cubicBezTo>
                      <a:pt x="25083" y="18732"/>
                      <a:pt x="24447" y="18732"/>
                      <a:pt x="23178" y="18732"/>
                    </a:cubicBezTo>
                    <a:cubicBezTo>
                      <a:pt x="23178" y="18732"/>
                      <a:pt x="19368" y="15557"/>
                      <a:pt x="18097" y="15557"/>
                    </a:cubicBezTo>
                    <a:cubicBezTo>
                      <a:pt x="18097" y="18098"/>
                      <a:pt x="13653" y="21273"/>
                      <a:pt x="12383" y="20002"/>
                    </a:cubicBezTo>
                    <a:cubicBezTo>
                      <a:pt x="11747" y="20638"/>
                      <a:pt x="11747" y="21273"/>
                      <a:pt x="11113" y="21273"/>
                    </a:cubicBezTo>
                    <a:cubicBezTo>
                      <a:pt x="9843" y="21273"/>
                      <a:pt x="9843" y="20002"/>
                      <a:pt x="10478" y="18732"/>
                    </a:cubicBezTo>
                    <a:cubicBezTo>
                      <a:pt x="8572" y="18098"/>
                      <a:pt x="6033" y="18732"/>
                      <a:pt x="4763" y="18732"/>
                    </a:cubicBezTo>
                    <a:cubicBezTo>
                      <a:pt x="4763" y="16827"/>
                      <a:pt x="6668" y="16827"/>
                      <a:pt x="6668" y="161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07" name="任意多边形: 形状 10006"/>
              <p:cNvSpPr/>
              <p:nvPr>
                <p:custDataLst>
                  <p:tags r:id="rId140"/>
                </p:custDataLst>
              </p:nvPr>
            </p:nvSpPr>
            <p:spPr>
              <a:xfrm>
                <a:off x="8281318" y="2489977"/>
                <a:ext cx="12700" cy="12700"/>
              </a:xfrm>
              <a:custGeom>
                <a:avLst/>
                <a:gdLst>
                  <a:gd name="connsiteX0" fmla="*/ 12417 w 12700"/>
                  <a:gd name="connsiteY0" fmla="*/ 8113 h 12700"/>
                  <a:gd name="connsiteX1" fmla="*/ 7972 w 12700"/>
                  <a:gd name="connsiteY1" fmla="*/ 10653 h 12700"/>
                  <a:gd name="connsiteX2" fmla="*/ 4797 w 12700"/>
                  <a:gd name="connsiteY2" fmla="*/ 8113 h 12700"/>
                  <a:gd name="connsiteX3" fmla="*/ 12417 w 12700"/>
                  <a:gd name="connsiteY3" fmla="*/ 811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12700">
                    <a:moveTo>
                      <a:pt x="12417" y="8113"/>
                    </a:moveTo>
                    <a:cubicBezTo>
                      <a:pt x="12417" y="10018"/>
                      <a:pt x="9242" y="10653"/>
                      <a:pt x="7972" y="10653"/>
                    </a:cubicBezTo>
                    <a:cubicBezTo>
                      <a:pt x="6067" y="10653"/>
                      <a:pt x="4797" y="9383"/>
                      <a:pt x="4797" y="8113"/>
                    </a:cubicBezTo>
                    <a:cubicBezTo>
                      <a:pt x="4162" y="3033"/>
                      <a:pt x="12417" y="4303"/>
                      <a:pt x="12417" y="81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08" name="任意多边形: 形状 10007"/>
              <p:cNvSpPr/>
              <p:nvPr>
                <p:custDataLst>
                  <p:tags r:id="rId141"/>
                </p:custDataLst>
              </p:nvPr>
            </p:nvSpPr>
            <p:spPr>
              <a:xfrm>
                <a:off x="8257857" y="2521267"/>
                <a:ext cx="12700" cy="12700"/>
              </a:xfrm>
              <a:custGeom>
                <a:avLst/>
                <a:gdLst>
                  <a:gd name="connsiteX0" fmla="*/ 7303 w 12700"/>
                  <a:gd name="connsiteY0" fmla="*/ 4763 h 12700"/>
                  <a:gd name="connsiteX1" fmla="*/ 11113 w 12700"/>
                  <a:gd name="connsiteY1" fmla="*/ 5398 h 12700"/>
                  <a:gd name="connsiteX2" fmla="*/ 4763 w 12700"/>
                  <a:gd name="connsiteY2" fmla="*/ 9843 h 12700"/>
                  <a:gd name="connsiteX3" fmla="*/ 4763 w 12700"/>
                  <a:gd name="connsiteY3" fmla="*/ 7938 h 12700"/>
                  <a:gd name="connsiteX4" fmla="*/ 7303 w 12700"/>
                  <a:gd name="connsiteY4" fmla="*/ 476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12700">
                    <a:moveTo>
                      <a:pt x="7303" y="4763"/>
                    </a:moveTo>
                    <a:cubicBezTo>
                      <a:pt x="9843" y="4763"/>
                      <a:pt x="9208" y="4763"/>
                      <a:pt x="11113" y="5398"/>
                    </a:cubicBezTo>
                    <a:cubicBezTo>
                      <a:pt x="9843" y="6668"/>
                      <a:pt x="6668" y="9208"/>
                      <a:pt x="4763" y="9843"/>
                    </a:cubicBezTo>
                    <a:lnTo>
                      <a:pt x="4763" y="7938"/>
                    </a:lnTo>
                    <a:cubicBezTo>
                      <a:pt x="5398" y="6668"/>
                      <a:pt x="7303" y="6033"/>
                      <a:pt x="7303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09" name="任意多边形: 形状 10008"/>
              <p:cNvSpPr/>
              <p:nvPr>
                <p:custDataLst>
                  <p:tags r:id="rId142"/>
                </p:custDataLst>
              </p:nvPr>
            </p:nvSpPr>
            <p:spPr>
              <a:xfrm>
                <a:off x="8267382" y="2453958"/>
                <a:ext cx="25400" cy="12700"/>
              </a:xfrm>
              <a:custGeom>
                <a:avLst/>
                <a:gdLst>
                  <a:gd name="connsiteX0" fmla="*/ 11113 w 25400"/>
                  <a:gd name="connsiteY0" fmla="*/ 11747 h 12700"/>
                  <a:gd name="connsiteX1" fmla="*/ 7303 w 25400"/>
                  <a:gd name="connsiteY1" fmla="*/ 9207 h 12700"/>
                  <a:gd name="connsiteX2" fmla="*/ 4763 w 25400"/>
                  <a:gd name="connsiteY2" fmla="*/ 6667 h 12700"/>
                  <a:gd name="connsiteX3" fmla="*/ 6668 w 25400"/>
                  <a:gd name="connsiteY3" fmla="*/ 4763 h 12700"/>
                  <a:gd name="connsiteX4" fmla="*/ 13018 w 25400"/>
                  <a:gd name="connsiteY4" fmla="*/ 6032 h 12700"/>
                  <a:gd name="connsiteX5" fmla="*/ 21273 w 25400"/>
                  <a:gd name="connsiteY5" fmla="*/ 9842 h 12700"/>
                  <a:gd name="connsiteX6" fmla="*/ 18733 w 25400"/>
                  <a:gd name="connsiteY6" fmla="*/ 11747 h 12700"/>
                  <a:gd name="connsiteX7" fmla="*/ 14923 w 25400"/>
                  <a:gd name="connsiteY7" fmla="*/ 11113 h 12700"/>
                  <a:gd name="connsiteX8" fmla="*/ 11113 w 25400"/>
                  <a:gd name="connsiteY8" fmla="*/ 11747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400" h="12700">
                    <a:moveTo>
                      <a:pt x="11113" y="11747"/>
                    </a:moveTo>
                    <a:cubicBezTo>
                      <a:pt x="8573" y="11747"/>
                      <a:pt x="6668" y="11113"/>
                      <a:pt x="7303" y="9207"/>
                    </a:cubicBezTo>
                    <a:cubicBezTo>
                      <a:pt x="6033" y="8572"/>
                      <a:pt x="4763" y="7938"/>
                      <a:pt x="4763" y="6667"/>
                    </a:cubicBezTo>
                    <a:cubicBezTo>
                      <a:pt x="4763" y="5397"/>
                      <a:pt x="6033" y="4763"/>
                      <a:pt x="6668" y="4763"/>
                    </a:cubicBezTo>
                    <a:cubicBezTo>
                      <a:pt x="9208" y="4763"/>
                      <a:pt x="10478" y="6032"/>
                      <a:pt x="13018" y="6032"/>
                    </a:cubicBezTo>
                    <a:cubicBezTo>
                      <a:pt x="16193" y="6032"/>
                      <a:pt x="19368" y="8572"/>
                      <a:pt x="21273" y="9842"/>
                    </a:cubicBezTo>
                    <a:cubicBezTo>
                      <a:pt x="20638" y="11113"/>
                      <a:pt x="20003" y="11747"/>
                      <a:pt x="18733" y="11747"/>
                    </a:cubicBezTo>
                    <a:cubicBezTo>
                      <a:pt x="16828" y="11747"/>
                      <a:pt x="16193" y="11113"/>
                      <a:pt x="14923" y="11113"/>
                    </a:cubicBezTo>
                    <a:cubicBezTo>
                      <a:pt x="14923" y="10477"/>
                      <a:pt x="13653" y="11747"/>
                      <a:pt x="11113" y="117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10" name="任意多边形: 形状 10009"/>
              <p:cNvSpPr/>
              <p:nvPr>
                <p:custDataLst>
                  <p:tags r:id="rId143"/>
                </p:custDataLst>
              </p:nvPr>
            </p:nvSpPr>
            <p:spPr>
              <a:xfrm>
                <a:off x="8268653" y="2524827"/>
                <a:ext cx="12700" cy="12700"/>
              </a:xfrm>
              <a:custGeom>
                <a:avLst/>
                <a:gdLst>
                  <a:gd name="connsiteX0" fmla="*/ 9207 w 12700"/>
                  <a:gd name="connsiteY0" fmla="*/ 5648 h 12700"/>
                  <a:gd name="connsiteX1" fmla="*/ 6667 w 12700"/>
                  <a:gd name="connsiteY1" fmla="*/ 8188 h 12700"/>
                  <a:gd name="connsiteX2" fmla="*/ 4763 w 12700"/>
                  <a:gd name="connsiteY2" fmla="*/ 6283 h 12700"/>
                  <a:gd name="connsiteX3" fmla="*/ 9207 w 12700"/>
                  <a:gd name="connsiteY3" fmla="*/ 564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12700">
                    <a:moveTo>
                      <a:pt x="9207" y="5648"/>
                    </a:moveTo>
                    <a:cubicBezTo>
                      <a:pt x="8572" y="6918"/>
                      <a:pt x="7938" y="8188"/>
                      <a:pt x="6667" y="8188"/>
                    </a:cubicBezTo>
                    <a:cubicBezTo>
                      <a:pt x="6667" y="8188"/>
                      <a:pt x="4763" y="6283"/>
                      <a:pt x="4763" y="6283"/>
                    </a:cubicBezTo>
                    <a:cubicBezTo>
                      <a:pt x="5397" y="4378"/>
                      <a:pt x="7938" y="4378"/>
                      <a:pt x="9207" y="56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11" name="任意多边形: 形状 10010"/>
              <p:cNvSpPr/>
              <p:nvPr>
                <p:custDataLst>
                  <p:tags r:id="rId144"/>
                </p:custDataLst>
              </p:nvPr>
            </p:nvSpPr>
            <p:spPr>
              <a:xfrm>
                <a:off x="8289607" y="2490152"/>
                <a:ext cx="12700" cy="6350"/>
              </a:xfrm>
              <a:custGeom>
                <a:avLst/>
                <a:gdLst>
                  <a:gd name="connsiteX0" fmla="*/ 6668 w 12700"/>
                  <a:gd name="connsiteY0" fmla="*/ 7302 h 6350"/>
                  <a:gd name="connsiteX1" fmla="*/ 4763 w 12700"/>
                  <a:gd name="connsiteY1" fmla="*/ 6033 h 6350"/>
                  <a:gd name="connsiteX2" fmla="*/ 6668 w 12700"/>
                  <a:gd name="connsiteY2" fmla="*/ 4763 h 6350"/>
                  <a:gd name="connsiteX3" fmla="*/ 9208 w 12700"/>
                  <a:gd name="connsiteY3" fmla="*/ 6668 h 6350"/>
                  <a:gd name="connsiteX4" fmla="*/ 6668 w 12700"/>
                  <a:gd name="connsiteY4" fmla="*/ 7302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6350">
                    <a:moveTo>
                      <a:pt x="6668" y="7302"/>
                    </a:moveTo>
                    <a:cubicBezTo>
                      <a:pt x="6033" y="7302"/>
                      <a:pt x="4763" y="7302"/>
                      <a:pt x="4763" y="6033"/>
                    </a:cubicBezTo>
                    <a:cubicBezTo>
                      <a:pt x="4763" y="5398"/>
                      <a:pt x="6033" y="4763"/>
                      <a:pt x="6668" y="4763"/>
                    </a:cubicBezTo>
                    <a:cubicBezTo>
                      <a:pt x="7938" y="4763"/>
                      <a:pt x="8573" y="6033"/>
                      <a:pt x="9208" y="6668"/>
                    </a:cubicBezTo>
                    <a:cubicBezTo>
                      <a:pt x="7938" y="7938"/>
                      <a:pt x="7938" y="7302"/>
                      <a:pt x="6668" y="73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12" name="任意多边形: 形状 10011"/>
              <p:cNvSpPr/>
              <p:nvPr>
                <p:custDataLst>
                  <p:tags r:id="rId145"/>
                </p:custDataLst>
              </p:nvPr>
            </p:nvSpPr>
            <p:spPr>
              <a:xfrm>
                <a:off x="8273391" y="2483167"/>
                <a:ext cx="12700" cy="12700"/>
              </a:xfrm>
              <a:custGeom>
                <a:avLst/>
                <a:gdLst>
                  <a:gd name="connsiteX0" fmla="*/ 5104 w 12700"/>
                  <a:gd name="connsiteY0" fmla="*/ 7938 h 12700"/>
                  <a:gd name="connsiteX1" fmla="*/ 8279 w 12700"/>
                  <a:gd name="connsiteY1" fmla="*/ 4763 h 12700"/>
                  <a:gd name="connsiteX2" fmla="*/ 5104 w 12700"/>
                  <a:gd name="connsiteY2" fmla="*/ 793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00" h="12700">
                    <a:moveTo>
                      <a:pt x="5104" y="7938"/>
                    </a:moveTo>
                    <a:cubicBezTo>
                      <a:pt x="3834" y="7938"/>
                      <a:pt x="6375" y="4763"/>
                      <a:pt x="8279" y="4763"/>
                    </a:cubicBezTo>
                    <a:cubicBezTo>
                      <a:pt x="7644" y="6668"/>
                      <a:pt x="6375" y="7938"/>
                      <a:pt x="5104" y="79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13" name="任意多边形: 形状 10012"/>
              <p:cNvSpPr/>
              <p:nvPr>
                <p:custDataLst>
                  <p:tags r:id="rId146"/>
                </p:custDataLst>
              </p:nvPr>
            </p:nvSpPr>
            <p:spPr>
              <a:xfrm>
                <a:off x="8234997" y="2453323"/>
                <a:ext cx="107950" cy="82550"/>
              </a:xfrm>
              <a:custGeom>
                <a:avLst/>
                <a:gdLst>
                  <a:gd name="connsiteX0" fmla="*/ 101283 w 107950"/>
                  <a:gd name="connsiteY0" fmla="*/ 57467 h 82550"/>
                  <a:gd name="connsiteX1" fmla="*/ 99378 w 107950"/>
                  <a:gd name="connsiteY1" fmla="*/ 61277 h 82550"/>
                  <a:gd name="connsiteX2" fmla="*/ 86678 w 107950"/>
                  <a:gd name="connsiteY2" fmla="*/ 52388 h 82550"/>
                  <a:gd name="connsiteX3" fmla="*/ 84138 w 107950"/>
                  <a:gd name="connsiteY3" fmla="*/ 53657 h 82550"/>
                  <a:gd name="connsiteX4" fmla="*/ 86678 w 107950"/>
                  <a:gd name="connsiteY4" fmla="*/ 53657 h 82550"/>
                  <a:gd name="connsiteX5" fmla="*/ 86678 w 107950"/>
                  <a:gd name="connsiteY5" fmla="*/ 54927 h 82550"/>
                  <a:gd name="connsiteX6" fmla="*/ 84772 w 107950"/>
                  <a:gd name="connsiteY6" fmla="*/ 54927 h 82550"/>
                  <a:gd name="connsiteX7" fmla="*/ 84772 w 107950"/>
                  <a:gd name="connsiteY7" fmla="*/ 56832 h 82550"/>
                  <a:gd name="connsiteX8" fmla="*/ 86678 w 107950"/>
                  <a:gd name="connsiteY8" fmla="*/ 56832 h 82550"/>
                  <a:gd name="connsiteX9" fmla="*/ 89218 w 107950"/>
                  <a:gd name="connsiteY9" fmla="*/ 61913 h 82550"/>
                  <a:gd name="connsiteX10" fmla="*/ 93028 w 107950"/>
                  <a:gd name="connsiteY10" fmla="*/ 63182 h 82550"/>
                  <a:gd name="connsiteX11" fmla="*/ 94933 w 107950"/>
                  <a:gd name="connsiteY11" fmla="*/ 63182 h 82550"/>
                  <a:gd name="connsiteX12" fmla="*/ 94933 w 107950"/>
                  <a:gd name="connsiteY12" fmla="*/ 65723 h 82550"/>
                  <a:gd name="connsiteX13" fmla="*/ 97472 w 107950"/>
                  <a:gd name="connsiteY13" fmla="*/ 68898 h 82550"/>
                  <a:gd name="connsiteX14" fmla="*/ 95568 w 107950"/>
                  <a:gd name="connsiteY14" fmla="*/ 73977 h 82550"/>
                  <a:gd name="connsiteX15" fmla="*/ 84138 w 107950"/>
                  <a:gd name="connsiteY15" fmla="*/ 68898 h 82550"/>
                  <a:gd name="connsiteX16" fmla="*/ 82233 w 107950"/>
                  <a:gd name="connsiteY16" fmla="*/ 68898 h 82550"/>
                  <a:gd name="connsiteX17" fmla="*/ 91122 w 107950"/>
                  <a:gd name="connsiteY17" fmla="*/ 77788 h 82550"/>
                  <a:gd name="connsiteX18" fmla="*/ 89853 w 107950"/>
                  <a:gd name="connsiteY18" fmla="*/ 79057 h 82550"/>
                  <a:gd name="connsiteX19" fmla="*/ 88583 w 107950"/>
                  <a:gd name="connsiteY19" fmla="*/ 77788 h 82550"/>
                  <a:gd name="connsiteX20" fmla="*/ 79693 w 107950"/>
                  <a:gd name="connsiteY20" fmla="*/ 74613 h 82550"/>
                  <a:gd name="connsiteX21" fmla="*/ 71438 w 107950"/>
                  <a:gd name="connsiteY21" fmla="*/ 68898 h 82550"/>
                  <a:gd name="connsiteX22" fmla="*/ 61913 w 107950"/>
                  <a:gd name="connsiteY22" fmla="*/ 62548 h 82550"/>
                  <a:gd name="connsiteX23" fmla="*/ 59372 w 107950"/>
                  <a:gd name="connsiteY23" fmla="*/ 64452 h 82550"/>
                  <a:gd name="connsiteX24" fmla="*/ 57468 w 107950"/>
                  <a:gd name="connsiteY24" fmla="*/ 63817 h 82550"/>
                  <a:gd name="connsiteX25" fmla="*/ 53658 w 107950"/>
                  <a:gd name="connsiteY25" fmla="*/ 65723 h 82550"/>
                  <a:gd name="connsiteX26" fmla="*/ 47943 w 107950"/>
                  <a:gd name="connsiteY26" fmla="*/ 61913 h 82550"/>
                  <a:gd name="connsiteX27" fmla="*/ 53022 w 107950"/>
                  <a:gd name="connsiteY27" fmla="*/ 58738 h 82550"/>
                  <a:gd name="connsiteX28" fmla="*/ 58738 w 107950"/>
                  <a:gd name="connsiteY28" fmla="*/ 58738 h 82550"/>
                  <a:gd name="connsiteX29" fmla="*/ 64453 w 107950"/>
                  <a:gd name="connsiteY29" fmla="*/ 56832 h 82550"/>
                  <a:gd name="connsiteX30" fmla="*/ 61913 w 107950"/>
                  <a:gd name="connsiteY30" fmla="*/ 54292 h 82550"/>
                  <a:gd name="connsiteX31" fmla="*/ 65088 w 107950"/>
                  <a:gd name="connsiteY31" fmla="*/ 52388 h 82550"/>
                  <a:gd name="connsiteX32" fmla="*/ 68897 w 107950"/>
                  <a:gd name="connsiteY32" fmla="*/ 46673 h 82550"/>
                  <a:gd name="connsiteX33" fmla="*/ 58103 w 107950"/>
                  <a:gd name="connsiteY33" fmla="*/ 37148 h 82550"/>
                  <a:gd name="connsiteX34" fmla="*/ 54293 w 107950"/>
                  <a:gd name="connsiteY34" fmla="*/ 38417 h 82550"/>
                  <a:gd name="connsiteX35" fmla="*/ 53022 w 107950"/>
                  <a:gd name="connsiteY35" fmla="*/ 37148 h 82550"/>
                  <a:gd name="connsiteX36" fmla="*/ 56197 w 107950"/>
                  <a:gd name="connsiteY36" fmla="*/ 35242 h 82550"/>
                  <a:gd name="connsiteX37" fmla="*/ 46672 w 107950"/>
                  <a:gd name="connsiteY37" fmla="*/ 28257 h 82550"/>
                  <a:gd name="connsiteX38" fmla="*/ 40958 w 107950"/>
                  <a:gd name="connsiteY38" fmla="*/ 33338 h 82550"/>
                  <a:gd name="connsiteX39" fmla="*/ 39688 w 107950"/>
                  <a:gd name="connsiteY39" fmla="*/ 30163 h 82550"/>
                  <a:gd name="connsiteX40" fmla="*/ 20638 w 107950"/>
                  <a:gd name="connsiteY40" fmla="*/ 30163 h 82550"/>
                  <a:gd name="connsiteX41" fmla="*/ 16828 w 107950"/>
                  <a:gd name="connsiteY41" fmla="*/ 27623 h 82550"/>
                  <a:gd name="connsiteX42" fmla="*/ 10478 w 107950"/>
                  <a:gd name="connsiteY42" fmla="*/ 27623 h 82550"/>
                  <a:gd name="connsiteX43" fmla="*/ 7938 w 107950"/>
                  <a:gd name="connsiteY43" fmla="*/ 23813 h 82550"/>
                  <a:gd name="connsiteX44" fmla="*/ 13653 w 107950"/>
                  <a:gd name="connsiteY44" fmla="*/ 24448 h 82550"/>
                  <a:gd name="connsiteX45" fmla="*/ 13653 w 107950"/>
                  <a:gd name="connsiteY45" fmla="*/ 23177 h 82550"/>
                  <a:gd name="connsiteX46" fmla="*/ 6668 w 107950"/>
                  <a:gd name="connsiteY46" fmla="*/ 21907 h 82550"/>
                  <a:gd name="connsiteX47" fmla="*/ 4763 w 107950"/>
                  <a:gd name="connsiteY47" fmla="*/ 18732 h 82550"/>
                  <a:gd name="connsiteX48" fmla="*/ 7303 w 107950"/>
                  <a:gd name="connsiteY48" fmla="*/ 13017 h 82550"/>
                  <a:gd name="connsiteX49" fmla="*/ 7938 w 107950"/>
                  <a:gd name="connsiteY49" fmla="*/ 9207 h 82550"/>
                  <a:gd name="connsiteX50" fmla="*/ 18097 w 107950"/>
                  <a:gd name="connsiteY50" fmla="*/ 4763 h 82550"/>
                  <a:gd name="connsiteX51" fmla="*/ 22543 w 107950"/>
                  <a:gd name="connsiteY51" fmla="*/ 6032 h 82550"/>
                  <a:gd name="connsiteX52" fmla="*/ 16828 w 107950"/>
                  <a:gd name="connsiteY52" fmla="*/ 12382 h 82550"/>
                  <a:gd name="connsiteX53" fmla="*/ 18097 w 107950"/>
                  <a:gd name="connsiteY53" fmla="*/ 13652 h 82550"/>
                  <a:gd name="connsiteX54" fmla="*/ 18097 w 107950"/>
                  <a:gd name="connsiteY54" fmla="*/ 16192 h 82550"/>
                  <a:gd name="connsiteX55" fmla="*/ 19368 w 107950"/>
                  <a:gd name="connsiteY55" fmla="*/ 18098 h 82550"/>
                  <a:gd name="connsiteX56" fmla="*/ 21908 w 107950"/>
                  <a:gd name="connsiteY56" fmla="*/ 15557 h 82550"/>
                  <a:gd name="connsiteX57" fmla="*/ 20638 w 107950"/>
                  <a:gd name="connsiteY57" fmla="*/ 12382 h 82550"/>
                  <a:gd name="connsiteX58" fmla="*/ 33972 w 107950"/>
                  <a:gd name="connsiteY58" fmla="*/ 6032 h 82550"/>
                  <a:gd name="connsiteX59" fmla="*/ 39053 w 107950"/>
                  <a:gd name="connsiteY59" fmla="*/ 13017 h 82550"/>
                  <a:gd name="connsiteX60" fmla="*/ 39053 w 107950"/>
                  <a:gd name="connsiteY60" fmla="*/ 15557 h 82550"/>
                  <a:gd name="connsiteX61" fmla="*/ 41593 w 107950"/>
                  <a:gd name="connsiteY61" fmla="*/ 14288 h 82550"/>
                  <a:gd name="connsiteX62" fmla="*/ 44768 w 107950"/>
                  <a:gd name="connsiteY62" fmla="*/ 15557 h 82550"/>
                  <a:gd name="connsiteX63" fmla="*/ 49847 w 107950"/>
                  <a:gd name="connsiteY63" fmla="*/ 12382 h 82550"/>
                  <a:gd name="connsiteX64" fmla="*/ 59372 w 107950"/>
                  <a:gd name="connsiteY64" fmla="*/ 14288 h 82550"/>
                  <a:gd name="connsiteX65" fmla="*/ 66993 w 107950"/>
                  <a:gd name="connsiteY65" fmla="*/ 20638 h 82550"/>
                  <a:gd name="connsiteX66" fmla="*/ 70168 w 107950"/>
                  <a:gd name="connsiteY66" fmla="*/ 20638 h 82550"/>
                  <a:gd name="connsiteX67" fmla="*/ 74613 w 107950"/>
                  <a:gd name="connsiteY67" fmla="*/ 23177 h 82550"/>
                  <a:gd name="connsiteX68" fmla="*/ 83503 w 107950"/>
                  <a:gd name="connsiteY68" fmla="*/ 26988 h 82550"/>
                  <a:gd name="connsiteX69" fmla="*/ 83503 w 107950"/>
                  <a:gd name="connsiteY69" fmla="*/ 28892 h 82550"/>
                  <a:gd name="connsiteX70" fmla="*/ 85408 w 107950"/>
                  <a:gd name="connsiteY70" fmla="*/ 28892 h 82550"/>
                  <a:gd name="connsiteX71" fmla="*/ 89218 w 107950"/>
                  <a:gd name="connsiteY71" fmla="*/ 32067 h 82550"/>
                  <a:gd name="connsiteX72" fmla="*/ 84772 w 107950"/>
                  <a:gd name="connsiteY72" fmla="*/ 33973 h 82550"/>
                  <a:gd name="connsiteX73" fmla="*/ 88583 w 107950"/>
                  <a:gd name="connsiteY73" fmla="*/ 33973 h 82550"/>
                  <a:gd name="connsiteX74" fmla="*/ 90488 w 107950"/>
                  <a:gd name="connsiteY74" fmla="*/ 35242 h 82550"/>
                  <a:gd name="connsiteX75" fmla="*/ 86043 w 107950"/>
                  <a:gd name="connsiteY75" fmla="*/ 38417 h 82550"/>
                  <a:gd name="connsiteX76" fmla="*/ 89853 w 107950"/>
                  <a:gd name="connsiteY76" fmla="*/ 39688 h 82550"/>
                  <a:gd name="connsiteX77" fmla="*/ 96203 w 107950"/>
                  <a:gd name="connsiteY77" fmla="*/ 44132 h 82550"/>
                  <a:gd name="connsiteX78" fmla="*/ 98743 w 107950"/>
                  <a:gd name="connsiteY78" fmla="*/ 48577 h 82550"/>
                  <a:gd name="connsiteX79" fmla="*/ 103188 w 107950"/>
                  <a:gd name="connsiteY79" fmla="*/ 49213 h 82550"/>
                  <a:gd name="connsiteX80" fmla="*/ 105728 w 107950"/>
                  <a:gd name="connsiteY80" fmla="*/ 49848 h 82550"/>
                  <a:gd name="connsiteX81" fmla="*/ 108903 w 107950"/>
                  <a:gd name="connsiteY81" fmla="*/ 53023 h 82550"/>
                  <a:gd name="connsiteX82" fmla="*/ 105093 w 107950"/>
                  <a:gd name="connsiteY82" fmla="*/ 54927 h 82550"/>
                  <a:gd name="connsiteX83" fmla="*/ 105093 w 107950"/>
                  <a:gd name="connsiteY83" fmla="*/ 56832 h 82550"/>
                  <a:gd name="connsiteX84" fmla="*/ 101283 w 107950"/>
                  <a:gd name="connsiteY84" fmla="*/ 57467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07950" h="82550">
                    <a:moveTo>
                      <a:pt x="101283" y="57467"/>
                    </a:moveTo>
                    <a:cubicBezTo>
                      <a:pt x="101283" y="58738"/>
                      <a:pt x="101283" y="61277"/>
                      <a:pt x="99378" y="61277"/>
                    </a:cubicBezTo>
                    <a:cubicBezTo>
                      <a:pt x="93028" y="61277"/>
                      <a:pt x="93028" y="52388"/>
                      <a:pt x="86678" y="52388"/>
                    </a:cubicBezTo>
                    <a:cubicBezTo>
                      <a:pt x="86043" y="52388"/>
                      <a:pt x="84138" y="53657"/>
                      <a:pt x="84138" y="53657"/>
                    </a:cubicBezTo>
                    <a:cubicBezTo>
                      <a:pt x="85408" y="54292"/>
                      <a:pt x="85408" y="54292"/>
                      <a:pt x="86678" y="53657"/>
                    </a:cubicBezTo>
                    <a:lnTo>
                      <a:pt x="86678" y="54927"/>
                    </a:lnTo>
                    <a:cubicBezTo>
                      <a:pt x="86043" y="54927"/>
                      <a:pt x="85408" y="55563"/>
                      <a:pt x="84772" y="54927"/>
                    </a:cubicBezTo>
                    <a:lnTo>
                      <a:pt x="84772" y="56832"/>
                    </a:lnTo>
                    <a:lnTo>
                      <a:pt x="86678" y="56832"/>
                    </a:lnTo>
                    <a:cubicBezTo>
                      <a:pt x="86678" y="58738"/>
                      <a:pt x="88583" y="61277"/>
                      <a:pt x="89218" y="61913"/>
                    </a:cubicBezTo>
                    <a:cubicBezTo>
                      <a:pt x="91758" y="62548"/>
                      <a:pt x="92393" y="61277"/>
                      <a:pt x="93028" y="63182"/>
                    </a:cubicBezTo>
                    <a:cubicBezTo>
                      <a:pt x="94297" y="63182"/>
                      <a:pt x="94297" y="63182"/>
                      <a:pt x="94933" y="63182"/>
                    </a:cubicBezTo>
                    <a:cubicBezTo>
                      <a:pt x="94933" y="65088"/>
                      <a:pt x="94933" y="65088"/>
                      <a:pt x="94933" y="65723"/>
                    </a:cubicBezTo>
                    <a:cubicBezTo>
                      <a:pt x="94933" y="66357"/>
                      <a:pt x="97472" y="66992"/>
                      <a:pt x="97472" y="68898"/>
                    </a:cubicBezTo>
                    <a:cubicBezTo>
                      <a:pt x="97472" y="70167"/>
                      <a:pt x="96203" y="72707"/>
                      <a:pt x="95568" y="73977"/>
                    </a:cubicBezTo>
                    <a:cubicBezTo>
                      <a:pt x="93028" y="73977"/>
                      <a:pt x="85408" y="70802"/>
                      <a:pt x="84138" y="68898"/>
                    </a:cubicBezTo>
                    <a:lnTo>
                      <a:pt x="82233" y="68898"/>
                    </a:lnTo>
                    <a:cubicBezTo>
                      <a:pt x="84138" y="71438"/>
                      <a:pt x="91122" y="73977"/>
                      <a:pt x="91122" y="77788"/>
                    </a:cubicBezTo>
                    <a:cubicBezTo>
                      <a:pt x="91122" y="78423"/>
                      <a:pt x="90488" y="79057"/>
                      <a:pt x="89853" y="79057"/>
                    </a:cubicBezTo>
                    <a:cubicBezTo>
                      <a:pt x="89218" y="79057"/>
                      <a:pt x="89218" y="77788"/>
                      <a:pt x="88583" y="77788"/>
                    </a:cubicBezTo>
                    <a:cubicBezTo>
                      <a:pt x="84772" y="75882"/>
                      <a:pt x="82233" y="76517"/>
                      <a:pt x="79693" y="74613"/>
                    </a:cubicBezTo>
                    <a:cubicBezTo>
                      <a:pt x="76518" y="72707"/>
                      <a:pt x="68897" y="72707"/>
                      <a:pt x="71438" y="68898"/>
                    </a:cubicBezTo>
                    <a:cubicBezTo>
                      <a:pt x="66993" y="66992"/>
                      <a:pt x="65088" y="64452"/>
                      <a:pt x="61913" y="62548"/>
                    </a:cubicBezTo>
                    <a:cubicBezTo>
                      <a:pt x="61278" y="63182"/>
                      <a:pt x="60643" y="64452"/>
                      <a:pt x="59372" y="64452"/>
                    </a:cubicBezTo>
                    <a:cubicBezTo>
                      <a:pt x="58103" y="64452"/>
                      <a:pt x="58103" y="63817"/>
                      <a:pt x="57468" y="63817"/>
                    </a:cubicBezTo>
                    <a:cubicBezTo>
                      <a:pt x="56197" y="63817"/>
                      <a:pt x="54928" y="65723"/>
                      <a:pt x="53658" y="65723"/>
                    </a:cubicBezTo>
                    <a:cubicBezTo>
                      <a:pt x="52388" y="65723"/>
                      <a:pt x="47943" y="63817"/>
                      <a:pt x="47943" y="61913"/>
                    </a:cubicBezTo>
                    <a:cubicBezTo>
                      <a:pt x="47943" y="60642"/>
                      <a:pt x="51118" y="58738"/>
                      <a:pt x="53022" y="58738"/>
                    </a:cubicBezTo>
                    <a:cubicBezTo>
                      <a:pt x="55563" y="58738"/>
                      <a:pt x="57468" y="58738"/>
                      <a:pt x="58738" y="58738"/>
                    </a:cubicBezTo>
                    <a:cubicBezTo>
                      <a:pt x="60008" y="58738"/>
                      <a:pt x="63183" y="58102"/>
                      <a:pt x="64453" y="56832"/>
                    </a:cubicBezTo>
                    <a:cubicBezTo>
                      <a:pt x="63818" y="56198"/>
                      <a:pt x="61913" y="54927"/>
                      <a:pt x="61913" y="54292"/>
                    </a:cubicBezTo>
                    <a:cubicBezTo>
                      <a:pt x="61913" y="52388"/>
                      <a:pt x="64453" y="53023"/>
                      <a:pt x="65088" y="52388"/>
                    </a:cubicBezTo>
                    <a:cubicBezTo>
                      <a:pt x="66358" y="51117"/>
                      <a:pt x="68897" y="48577"/>
                      <a:pt x="68897" y="46673"/>
                    </a:cubicBezTo>
                    <a:cubicBezTo>
                      <a:pt x="68897" y="43498"/>
                      <a:pt x="60643" y="37148"/>
                      <a:pt x="58103" y="37148"/>
                    </a:cubicBezTo>
                    <a:cubicBezTo>
                      <a:pt x="56197" y="37148"/>
                      <a:pt x="55563" y="38417"/>
                      <a:pt x="54293" y="38417"/>
                    </a:cubicBezTo>
                    <a:cubicBezTo>
                      <a:pt x="53658" y="38417"/>
                      <a:pt x="53022" y="37148"/>
                      <a:pt x="53022" y="37148"/>
                    </a:cubicBezTo>
                    <a:cubicBezTo>
                      <a:pt x="53022" y="35877"/>
                      <a:pt x="55563" y="35877"/>
                      <a:pt x="56197" y="35242"/>
                    </a:cubicBezTo>
                    <a:cubicBezTo>
                      <a:pt x="54928" y="33973"/>
                      <a:pt x="47943" y="28257"/>
                      <a:pt x="46672" y="28257"/>
                    </a:cubicBezTo>
                    <a:cubicBezTo>
                      <a:pt x="44768" y="28257"/>
                      <a:pt x="42863" y="33338"/>
                      <a:pt x="40958" y="33338"/>
                    </a:cubicBezTo>
                    <a:cubicBezTo>
                      <a:pt x="39053" y="33338"/>
                      <a:pt x="39688" y="31432"/>
                      <a:pt x="39688" y="30163"/>
                    </a:cubicBezTo>
                    <a:cubicBezTo>
                      <a:pt x="35878" y="29527"/>
                      <a:pt x="26353" y="30163"/>
                      <a:pt x="20638" y="30163"/>
                    </a:cubicBezTo>
                    <a:cubicBezTo>
                      <a:pt x="19368" y="30163"/>
                      <a:pt x="17463" y="28892"/>
                      <a:pt x="16828" y="27623"/>
                    </a:cubicBezTo>
                    <a:lnTo>
                      <a:pt x="10478" y="27623"/>
                    </a:lnTo>
                    <a:cubicBezTo>
                      <a:pt x="9843" y="25717"/>
                      <a:pt x="7938" y="25717"/>
                      <a:pt x="7938" y="23813"/>
                    </a:cubicBezTo>
                    <a:cubicBezTo>
                      <a:pt x="9843" y="23177"/>
                      <a:pt x="11747" y="23813"/>
                      <a:pt x="13653" y="24448"/>
                    </a:cubicBezTo>
                    <a:lnTo>
                      <a:pt x="13653" y="23177"/>
                    </a:lnTo>
                    <a:cubicBezTo>
                      <a:pt x="12383" y="22542"/>
                      <a:pt x="6668" y="21907"/>
                      <a:pt x="6668" y="21907"/>
                    </a:cubicBezTo>
                    <a:cubicBezTo>
                      <a:pt x="6668" y="21907"/>
                      <a:pt x="4763" y="19367"/>
                      <a:pt x="4763" y="18732"/>
                    </a:cubicBezTo>
                    <a:cubicBezTo>
                      <a:pt x="4763" y="14923"/>
                      <a:pt x="5397" y="14288"/>
                      <a:pt x="7303" y="13017"/>
                    </a:cubicBezTo>
                    <a:cubicBezTo>
                      <a:pt x="8572" y="12382"/>
                      <a:pt x="7938" y="9842"/>
                      <a:pt x="7938" y="9207"/>
                    </a:cubicBezTo>
                    <a:cubicBezTo>
                      <a:pt x="10478" y="6667"/>
                      <a:pt x="13653" y="4763"/>
                      <a:pt x="18097" y="4763"/>
                    </a:cubicBezTo>
                    <a:cubicBezTo>
                      <a:pt x="18097" y="4763"/>
                      <a:pt x="21908" y="6032"/>
                      <a:pt x="22543" y="6032"/>
                    </a:cubicBezTo>
                    <a:cubicBezTo>
                      <a:pt x="21272" y="8573"/>
                      <a:pt x="16828" y="9207"/>
                      <a:pt x="16828" y="12382"/>
                    </a:cubicBezTo>
                    <a:cubicBezTo>
                      <a:pt x="16828" y="13017"/>
                      <a:pt x="17463" y="13652"/>
                      <a:pt x="18097" y="13652"/>
                    </a:cubicBezTo>
                    <a:cubicBezTo>
                      <a:pt x="18097" y="14288"/>
                      <a:pt x="18097" y="16192"/>
                      <a:pt x="18097" y="16192"/>
                    </a:cubicBezTo>
                    <a:cubicBezTo>
                      <a:pt x="18097" y="17463"/>
                      <a:pt x="18097" y="18098"/>
                      <a:pt x="19368" y="18098"/>
                    </a:cubicBezTo>
                    <a:cubicBezTo>
                      <a:pt x="20003" y="18098"/>
                      <a:pt x="21908" y="16827"/>
                      <a:pt x="21908" y="15557"/>
                    </a:cubicBezTo>
                    <a:cubicBezTo>
                      <a:pt x="21908" y="14288"/>
                      <a:pt x="20638" y="13652"/>
                      <a:pt x="20638" y="12382"/>
                    </a:cubicBezTo>
                    <a:cubicBezTo>
                      <a:pt x="20638" y="7302"/>
                      <a:pt x="28893" y="6032"/>
                      <a:pt x="33972" y="6032"/>
                    </a:cubicBezTo>
                    <a:cubicBezTo>
                      <a:pt x="37147" y="6032"/>
                      <a:pt x="39053" y="10477"/>
                      <a:pt x="39053" y="13017"/>
                    </a:cubicBezTo>
                    <a:cubicBezTo>
                      <a:pt x="39053" y="13652"/>
                      <a:pt x="38418" y="15557"/>
                      <a:pt x="39053" y="15557"/>
                    </a:cubicBezTo>
                    <a:cubicBezTo>
                      <a:pt x="39688" y="15557"/>
                      <a:pt x="40322" y="14288"/>
                      <a:pt x="41593" y="14288"/>
                    </a:cubicBezTo>
                    <a:cubicBezTo>
                      <a:pt x="42863" y="14288"/>
                      <a:pt x="43497" y="15557"/>
                      <a:pt x="44768" y="15557"/>
                    </a:cubicBezTo>
                    <a:cubicBezTo>
                      <a:pt x="46672" y="15557"/>
                      <a:pt x="47308" y="12382"/>
                      <a:pt x="49847" y="12382"/>
                    </a:cubicBezTo>
                    <a:cubicBezTo>
                      <a:pt x="52388" y="12382"/>
                      <a:pt x="57468" y="13017"/>
                      <a:pt x="59372" y="14288"/>
                    </a:cubicBezTo>
                    <a:cubicBezTo>
                      <a:pt x="61913" y="16192"/>
                      <a:pt x="63183" y="20638"/>
                      <a:pt x="66993" y="20638"/>
                    </a:cubicBezTo>
                    <a:cubicBezTo>
                      <a:pt x="68897" y="20638"/>
                      <a:pt x="69533" y="20638"/>
                      <a:pt x="70168" y="20638"/>
                    </a:cubicBezTo>
                    <a:cubicBezTo>
                      <a:pt x="71438" y="20638"/>
                      <a:pt x="74613" y="21273"/>
                      <a:pt x="74613" y="23177"/>
                    </a:cubicBezTo>
                    <a:cubicBezTo>
                      <a:pt x="77788" y="24448"/>
                      <a:pt x="79693" y="26352"/>
                      <a:pt x="83503" y="26988"/>
                    </a:cubicBezTo>
                    <a:lnTo>
                      <a:pt x="83503" y="28892"/>
                    </a:lnTo>
                    <a:cubicBezTo>
                      <a:pt x="84138" y="28892"/>
                      <a:pt x="85408" y="28892"/>
                      <a:pt x="85408" y="28892"/>
                    </a:cubicBezTo>
                    <a:cubicBezTo>
                      <a:pt x="87313" y="28892"/>
                      <a:pt x="87947" y="30163"/>
                      <a:pt x="89218" y="32067"/>
                    </a:cubicBezTo>
                    <a:cubicBezTo>
                      <a:pt x="87313" y="32702"/>
                      <a:pt x="86043" y="32067"/>
                      <a:pt x="84772" y="33973"/>
                    </a:cubicBezTo>
                    <a:cubicBezTo>
                      <a:pt x="86678" y="33973"/>
                      <a:pt x="87313" y="33973"/>
                      <a:pt x="88583" y="33973"/>
                    </a:cubicBezTo>
                    <a:cubicBezTo>
                      <a:pt x="89218" y="33973"/>
                      <a:pt x="89853" y="34607"/>
                      <a:pt x="90488" y="35242"/>
                    </a:cubicBezTo>
                    <a:cubicBezTo>
                      <a:pt x="88583" y="36513"/>
                      <a:pt x="87313" y="36513"/>
                      <a:pt x="86043" y="38417"/>
                    </a:cubicBezTo>
                    <a:cubicBezTo>
                      <a:pt x="87313" y="39052"/>
                      <a:pt x="87947" y="39688"/>
                      <a:pt x="89853" y="39688"/>
                    </a:cubicBezTo>
                    <a:cubicBezTo>
                      <a:pt x="89853" y="42863"/>
                      <a:pt x="93663" y="44132"/>
                      <a:pt x="96203" y="44132"/>
                    </a:cubicBezTo>
                    <a:cubicBezTo>
                      <a:pt x="96203" y="46673"/>
                      <a:pt x="96838" y="48577"/>
                      <a:pt x="98743" y="48577"/>
                    </a:cubicBezTo>
                    <a:cubicBezTo>
                      <a:pt x="101283" y="48577"/>
                      <a:pt x="101918" y="46673"/>
                      <a:pt x="103188" y="49213"/>
                    </a:cubicBezTo>
                    <a:cubicBezTo>
                      <a:pt x="103822" y="49848"/>
                      <a:pt x="105093" y="49848"/>
                      <a:pt x="105728" y="49848"/>
                    </a:cubicBezTo>
                    <a:cubicBezTo>
                      <a:pt x="108268" y="49848"/>
                      <a:pt x="108903" y="50482"/>
                      <a:pt x="108903" y="53023"/>
                    </a:cubicBezTo>
                    <a:cubicBezTo>
                      <a:pt x="108903" y="54927"/>
                      <a:pt x="106997" y="54927"/>
                      <a:pt x="105093" y="54927"/>
                    </a:cubicBezTo>
                    <a:cubicBezTo>
                      <a:pt x="105093" y="56198"/>
                      <a:pt x="105093" y="56198"/>
                      <a:pt x="105093" y="56832"/>
                    </a:cubicBezTo>
                    <a:cubicBezTo>
                      <a:pt x="103822" y="56198"/>
                      <a:pt x="103188" y="57467"/>
                      <a:pt x="101283" y="574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14" name="任意多边形: 形状 10013"/>
              <p:cNvSpPr/>
              <p:nvPr>
                <p:custDataLst>
                  <p:tags r:id="rId147"/>
                </p:custDataLst>
              </p:nvPr>
            </p:nvSpPr>
            <p:spPr>
              <a:xfrm>
                <a:off x="8276272" y="2518356"/>
                <a:ext cx="12700" cy="6350"/>
              </a:xfrm>
              <a:custGeom>
                <a:avLst/>
                <a:gdLst>
                  <a:gd name="connsiteX0" fmla="*/ 7938 w 12700"/>
                  <a:gd name="connsiteY0" fmla="*/ 5769 h 6350"/>
                  <a:gd name="connsiteX1" fmla="*/ 4763 w 12700"/>
                  <a:gd name="connsiteY1" fmla="*/ 5769 h 6350"/>
                  <a:gd name="connsiteX2" fmla="*/ 7938 w 12700"/>
                  <a:gd name="connsiteY2" fmla="*/ 5769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00" h="6350">
                    <a:moveTo>
                      <a:pt x="7938" y="5769"/>
                    </a:moveTo>
                    <a:cubicBezTo>
                      <a:pt x="6668" y="7039"/>
                      <a:pt x="6033" y="7039"/>
                      <a:pt x="4763" y="5769"/>
                    </a:cubicBezTo>
                    <a:cubicBezTo>
                      <a:pt x="6668" y="3864"/>
                      <a:pt x="6668" y="5134"/>
                      <a:pt x="7938" y="57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15" name="任意多边形: 形状 10014"/>
              <p:cNvSpPr/>
              <p:nvPr>
                <p:custDataLst>
                  <p:tags r:id="rId148"/>
                </p:custDataLst>
              </p:nvPr>
            </p:nvSpPr>
            <p:spPr>
              <a:xfrm>
                <a:off x="8255788" y="2503954"/>
                <a:ext cx="6350" cy="6350"/>
              </a:xfrm>
              <a:custGeom>
                <a:avLst/>
                <a:gdLst>
                  <a:gd name="connsiteX0" fmla="*/ 4928 w 6350"/>
                  <a:gd name="connsiteY0" fmla="*/ 4931 h 6350"/>
                  <a:gd name="connsiteX1" fmla="*/ 7468 w 6350"/>
                  <a:gd name="connsiteY1" fmla="*/ 6836 h 6350"/>
                  <a:gd name="connsiteX2" fmla="*/ 4928 w 6350"/>
                  <a:gd name="connsiteY2" fmla="*/ 4931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0" h="6350">
                    <a:moveTo>
                      <a:pt x="4928" y="4931"/>
                    </a:moveTo>
                    <a:cubicBezTo>
                      <a:pt x="6832" y="4296"/>
                      <a:pt x="6832" y="5566"/>
                      <a:pt x="7468" y="6836"/>
                    </a:cubicBezTo>
                    <a:cubicBezTo>
                      <a:pt x="5562" y="6836"/>
                      <a:pt x="4293" y="5566"/>
                      <a:pt x="4928" y="49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16" name="任意多边形: 形状 10015"/>
              <p:cNvSpPr/>
              <p:nvPr>
                <p:custDataLst>
                  <p:tags r:id="rId149"/>
                </p:custDataLst>
              </p:nvPr>
            </p:nvSpPr>
            <p:spPr>
              <a:xfrm>
                <a:off x="8228013" y="2379463"/>
                <a:ext cx="114300" cy="63500"/>
              </a:xfrm>
              <a:custGeom>
                <a:avLst/>
                <a:gdLst>
                  <a:gd name="connsiteX0" fmla="*/ 94932 w 114300"/>
                  <a:gd name="connsiteY0" fmla="*/ 6867 h 63500"/>
                  <a:gd name="connsiteX1" fmla="*/ 92393 w 114300"/>
                  <a:gd name="connsiteY1" fmla="*/ 8137 h 63500"/>
                  <a:gd name="connsiteX2" fmla="*/ 102553 w 114300"/>
                  <a:gd name="connsiteY2" fmla="*/ 4962 h 63500"/>
                  <a:gd name="connsiteX3" fmla="*/ 105093 w 114300"/>
                  <a:gd name="connsiteY3" fmla="*/ 6232 h 63500"/>
                  <a:gd name="connsiteX4" fmla="*/ 106997 w 114300"/>
                  <a:gd name="connsiteY4" fmla="*/ 8137 h 63500"/>
                  <a:gd name="connsiteX5" fmla="*/ 115253 w 114300"/>
                  <a:gd name="connsiteY5" fmla="*/ 11312 h 63500"/>
                  <a:gd name="connsiteX6" fmla="*/ 112078 w 114300"/>
                  <a:gd name="connsiteY6" fmla="*/ 13217 h 63500"/>
                  <a:gd name="connsiteX7" fmla="*/ 94297 w 114300"/>
                  <a:gd name="connsiteY7" fmla="*/ 18297 h 63500"/>
                  <a:gd name="connsiteX8" fmla="*/ 103822 w 114300"/>
                  <a:gd name="connsiteY8" fmla="*/ 18932 h 63500"/>
                  <a:gd name="connsiteX9" fmla="*/ 89218 w 114300"/>
                  <a:gd name="connsiteY9" fmla="*/ 25282 h 63500"/>
                  <a:gd name="connsiteX10" fmla="*/ 77788 w 114300"/>
                  <a:gd name="connsiteY10" fmla="*/ 34807 h 63500"/>
                  <a:gd name="connsiteX11" fmla="*/ 71438 w 114300"/>
                  <a:gd name="connsiteY11" fmla="*/ 35442 h 63500"/>
                  <a:gd name="connsiteX12" fmla="*/ 63182 w 114300"/>
                  <a:gd name="connsiteY12" fmla="*/ 37982 h 63500"/>
                  <a:gd name="connsiteX13" fmla="*/ 66993 w 114300"/>
                  <a:gd name="connsiteY13" fmla="*/ 37982 h 63500"/>
                  <a:gd name="connsiteX14" fmla="*/ 63182 w 114300"/>
                  <a:gd name="connsiteY14" fmla="*/ 40522 h 63500"/>
                  <a:gd name="connsiteX15" fmla="*/ 66993 w 114300"/>
                  <a:gd name="connsiteY15" fmla="*/ 43697 h 63500"/>
                  <a:gd name="connsiteX16" fmla="*/ 61278 w 114300"/>
                  <a:gd name="connsiteY16" fmla="*/ 49412 h 63500"/>
                  <a:gd name="connsiteX17" fmla="*/ 54928 w 114300"/>
                  <a:gd name="connsiteY17" fmla="*/ 49412 h 63500"/>
                  <a:gd name="connsiteX18" fmla="*/ 55563 w 114300"/>
                  <a:gd name="connsiteY18" fmla="*/ 51317 h 63500"/>
                  <a:gd name="connsiteX19" fmla="*/ 50482 w 114300"/>
                  <a:gd name="connsiteY19" fmla="*/ 57032 h 63500"/>
                  <a:gd name="connsiteX20" fmla="*/ 53657 w 114300"/>
                  <a:gd name="connsiteY20" fmla="*/ 57032 h 63500"/>
                  <a:gd name="connsiteX21" fmla="*/ 55563 w 114300"/>
                  <a:gd name="connsiteY21" fmla="*/ 58302 h 63500"/>
                  <a:gd name="connsiteX22" fmla="*/ 45403 w 114300"/>
                  <a:gd name="connsiteY22" fmla="*/ 62747 h 63500"/>
                  <a:gd name="connsiteX23" fmla="*/ 40957 w 114300"/>
                  <a:gd name="connsiteY23" fmla="*/ 60842 h 63500"/>
                  <a:gd name="connsiteX24" fmla="*/ 31432 w 114300"/>
                  <a:gd name="connsiteY24" fmla="*/ 60842 h 63500"/>
                  <a:gd name="connsiteX25" fmla="*/ 27622 w 114300"/>
                  <a:gd name="connsiteY25" fmla="*/ 62112 h 63500"/>
                  <a:gd name="connsiteX26" fmla="*/ 15557 w 114300"/>
                  <a:gd name="connsiteY26" fmla="*/ 59572 h 63500"/>
                  <a:gd name="connsiteX27" fmla="*/ 14288 w 114300"/>
                  <a:gd name="connsiteY27" fmla="*/ 60842 h 63500"/>
                  <a:gd name="connsiteX28" fmla="*/ 13018 w 114300"/>
                  <a:gd name="connsiteY28" fmla="*/ 59572 h 63500"/>
                  <a:gd name="connsiteX29" fmla="*/ 21907 w 114300"/>
                  <a:gd name="connsiteY29" fmla="*/ 54492 h 63500"/>
                  <a:gd name="connsiteX30" fmla="*/ 17463 w 114300"/>
                  <a:gd name="connsiteY30" fmla="*/ 50682 h 63500"/>
                  <a:gd name="connsiteX31" fmla="*/ 20638 w 114300"/>
                  <a:gd name="connsiteY31" fmla="*/ 49412 h 63500"/>
                  <a:gd name="connsiteX32" fmla="*/ 28257 w 114300"/>
                  <a:gd name="connsiteY32" fmla="*/ 53222 h 63500"/>
                  <a:gd name="connsiteX33" fmla="*/ 30797 w 114300"/>
                  <a:gd name="connsiteY33" fmla="*/ 53222 h 63500"/>
                  <a:gd name="connsiteX34" fmla="*/ 25082 w 114300"/>
                  <a:gd name="connsiteY34" fmla="*/ 46872 h 63500"/>
                  <a:gd name="connsiteX35" fmla="*/ 23178 w 114300"/>
                  <a:gd name="connsiteY35" fmla="*/ 46872 h 63500"/>
                  <a:gd name="connsiteX36" fmla="*/ 21907 w 114300"/>
                  <a:gd name="connsiteY36" fmla="*/ 47507 h 63500"/>
                  <a:gd name="connsiteX37" fmla="*/ 20003 w 114300"/>
                  <a:gd name="connsiteY37" fmla="*/ 47507 h 63500"/>
                  <a:gd name="connsiteX38" fmla="*/ 20003 w 114300"/>
                  <a:gd name="connsiteY38" fmla="*/ 46237 h 63500"/>
                  <a:gd name="connsiteX39" fmla="*/ 23813 w 114300"/>
                  <a:gd name="connsiteY39" fmla="*/ 41792 h 63500"/>
                  <a:gd name="connsiteX40" fmla="*/ 30797 w 114300"/>
                  <a:gd name="connsiteY40" fmla="*/ 38617 h 63500"/>
                  <a:gd name="connsiteX41" fmla="*/ 22543 w 114300"/>
                  <a:gd name="connsiteY41" fmla="*/ 32267 h 63500"/>
                  <a:gd name="connsiteX42" fmla="*/ 25718 w 114300"/>
                  <a:gd name="connsiteY42" fmla="*/ 30997 h 63500"/>
                  <a:gd name="connsiteX43" fmla="*/ 23813 w 114300"/>
                  <a:gd name="connsiteY43" fmla="*/ 29727 h 63500"/>
                  <a:gd name="connsiteX44" fmla="*/ 25718 w 114300"/>
                  <a:gd name="connsiteY44" fmla="*/ 29727 h 63500"/>
                  <a:gd name="connsiteX45" fmla="*/ 32703 w 114300"/>
                  <a:gd name="connsiteY45" fmla="*/ 29727 h 63500"/>
                  <a:gd name="connsiteX46" fmla="*/ 40322 w 114300"/>
                  <a:gd name="connsiteY46" fmla="*/ 34172 h 63500"/>
                  <a:gd name="connsiteX47" fmla="*/ 35878 w 114300"/>
                  <a:gd name="connsiteY47" fmla="*/ 30362 h 63500"/>
                  <a:gd name="connsiteX48" fmla="*/ 36513 w 114300"/>
                  <a:gd name="connsiteY48" fmla="*/ 29092 h 63500"/>
                  <a:gd name="connsiteX49" fmla="*/ 42863 w 114300"/>
                  <a:gd name="connsiteY49" fmla="*/ 29092 h 63500"/>
                  <a:gd name="connsiteX50" fmla="*/ 49213 w 114300"/>
                  <a:gd name="connsiteY50" fmla="*/ 25282 h 63500"/>
                  <a:gd name="connsiteX51" fmla="*/ 47307 w 114300"/>
                  <a:gd name="connsiteY51" fmla="*/ 25282 h 63500"/>
                  <a:gd name="connsiteX52" fmla="*/ 37782 w 114300"/>
                  <a:gd name="connsiteY52" fmla="*/ 28457 h 63500"/>
                  <a:gd name="connsiteX53" fmla="*/ 33338 w 114300"/>
                  <a:gd name="connsiteY53" fmla="*/ 27187 h 63500"/>
                  <a:gd name="connsiteX54" fmla="*/ 30797 w 114300"/>
                  <a:gd name="connsiteY54" fmla="*/ 28457 h 63500"/>
                  <a:gd name="connsiteX55" fmla="*/ 25718 w 114300"/>
                  <a:gd name="connsiteY55" fmla="*/ 25917 h 63500"/>
                  <a:gd name="connsiteX56" fmla="*/ 23813 w 114300"/>
                  <a:gd name="connsiteY56" fmla="*/ 25917 h 63500"/>
                  <a:gd name="connsiteX57" fmla="*/ 21272 w 114300"/>
                  <a:gd name="connsiteY57" fmla="*/ 27187 h 63500"/>
                  <a:gd name="connsiteX58" fmla="*/ 14288 w 114300"/>
                  <a:gd name="connsiteY58" fmla="*/ 24647 h 63500"/>
                  <a:gd name="connsiteX59" fmla="*/ 17463 w 114300"/>
                  <a:gd name="connsiteY59" fmla="*/ 23377 h 63500"/>
                  <a:gd name="connsiteX60" fmla="*/ 11747 w 114300"/>
                  <a:gd name="connsiteY60" fmla="*/ 23377 h 63500"/>
                  <a:gd name="connsiteX61" fmla="*/ 19368 w 114300"/>
                  <a:gd name="connsiteY61" fmla="*/ 19567 h 63500"/>
                  <a:gd name="connsiteX62" fmla="*/ 16828 w 114300"/>
                  <a:gd name="connsiteY62" fmla="*/ 19567 h 63500"/>
                  <a:gd name="connsiteX63" fmla="*/ 11747 w 114300"/>
                  <a:gd name="connsiteY63" fmla="*/ 22107 h 63500"/>
                  <a:gd name="connsiteX64" fmla="*/ 9207 w 114300"/>
                  <a:gd name="connsiteY64" fmla="*/ 20837 h 63500"/>
                  <a:gd name="connsiteX65" fmla="*/ 13018 w 114300"/>
                  <a:gd name="connsiteY65" fmla="*/ 18932 h 63500"/>
                  <a:gd name="connsiteX66" fmla="*/ 9207 w 114300"/>
                  <a:gd name="connsiteY66" fmla="*/ 18932 h 63500"/>
                  <a:gd name="connsiteX67" fmla="*/ 7303 w 114300"/>
                  <a:gd name="connsiteY67" fmla="*/ 19567 h 63500"/>
                  <a:gd name="connsiteX68" fmla="*/ 4763 w 114300"/>
                  <a:gd name="connsiteY68" fmla="*/ 19567 h 63500"/>
                  <a:gd name="connsiteX69" fmla="*/ 17463 w 114300"/>
                  <a:gd name="connsiteY69" fmla="*/ 15122 h 63500"/>
                  <a:gd name="connsiteX70" fmla="*/ 20003 w 114300"/>
                  <a:gd name="connsiteY70" fmla="*/ 15122 h 63500"/>
                  <a:gd name="connsiteX71" fmla="*/ 21272 w 114300"/>
                  <a:gd name="connsiteY71" fmla="*/ 13852 h 63500"/>
                  <a:gd name="connsiteX72" fmla="*/ 26353 w 114300"/>
                  <a:gd name="connsiteY72" fmla="*/ 11312 h 63500"/>
                  <a:gd name="connsiteX73" fmla="*/ 34607 w 114300"/>
                  <a:gd name="connsiteY73" fmla="*/ 13852 h 63500"/>
                  <a:gd name="connsiteX74" fmla="*/ 40957 w 114300"/>
                  <a:gd name="connsiteY74" fmla="*/ 8137 h 63500"/>
                  <a:gd name="connsiteX75" fmla="*/ 43497 w 114300"/>
                  <a:gd name="connsiteY75" fmla="*/ 8137 h 63500"/>
                  <a:gd name="connsiteX76" fmla="*/ 46672 w 114300"/>
                  <a:gd name="connsiteY76" fmla="*/ 6232 h 63500"/>
                  <a:gd name="connsiteX77" fmla="*/ 61278 w 114300"/>
                  <a:gd name="connsiteY77" fmla="*/ 6232 h 63500"/>
                  <a:gd name="connsiteX78" fmla="*/ 62547 w 114300"/>
                  <a:gd name="connsiteY78" fmla="*/ 5597 h 63500"/>
                  <a:gd name="connsiteX79" fmla="*/ 67628 w 114300"/>
                  <a:gd name="connsiteY79" fmla="*/ 6867 h 63500"/>
                  <a:gd name="connsiteX80" fmla="*/ 71438 w 114300"/>
                  <a:gd name="connsiteY80" fmla="*/ 4962 h 63500"/>
                  <a:gd name="connsiteX81" fmla="*/ 75247 w 114300"/>
                  <a:gd name="connsiteY81" fmla="*/ 5597 h 63500"/>
                  <a:gd name="connsiteX82" fmla="*/ 79057 w 114300"/>
                  <a:gd name="connsiteY82" fmla="*/ 5597 h 63500"/>
                  <a:gd name="connsiteX83" fmla="*/ 94932 w 114300"/>
                  <a:gd name="connsiteY83" fmla="*/ 6867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14300" h="63500">
                    <a:moveTo>
                      <a:pt x="94932" y="6867"/>
                    </a:moveTo>
                    <a:cubicBezTo>
                      <a:pt x="94297" y="7502"/>
                      <a:pt x="93663" y="8137"/>
                      <a:pt x="92393" y="8137"/>
                    </a:cubicBezTo>
                    <a:lnTo>
                      <a:pt x="102553" y="4962"/>
                    </a:lnTo>
                    <a:cubicBezTo>
                      <a:pt x="103188" y="5597"/>
                      <a:pt x="103822" y="5597"/>
                      <a:pt x="105093" y="6232"/>
                    </a:cubicBezTo>
                    <a:cubicBezTo>
                      <a:pt x="106363" y="6867"/>
                      <a:pt x="106363" y="7502"/>
                      <a:pt x="106997" y="8137"/>
                    </a:cubicBezTo>
                    <a:cubicBezTo>
                      <a:pt x="108268" y="9407"/>
                      <a:pt x="115253" y="8772"/>
                      <a:pt x="115253" y="11312"/>
                    </a:cubicBezTo>
                    <a:cubicBezTo>
                      <a:pt x="115253" y="13217"/>
                      <a:pt x="112713" y="12582"/>
                      <a:pt x="112078" y="13217"/>
                    </a:cubicBezTo>
                    <a:cubicBezTo>
                      <a:pt x="106997" y="17027"/>
                      <a:pt x="100647" y="14487"/>
                      <a:pt x="94297" y="18297"/>
                    </a:cubicBezTo>
                    <a:cubicBezTo>
                      <a:pt x="95568" y="19567"/>
                      <a:pt x="100647" y="18297"/>
                      <a:pt x="103822" y="18932"/>
                    </a:cubicBezTo>
                    <a:cubicBezTo>
                      <a:pt x="100647" y="22107"/>
                      <a:pt x="93663" y="23377"/>
                      <a:pt x="89218" y="25282"/>
                    </a:cubicBezTo>
                    <a:cubicBezTo>
                      <a:pt x="84138" y="27187"/>
                      <a:pt x="80963" y="32267"/>
                      <a:pt x="77788" y="34807"/>
                    </a:cubicBezTo>
                    <a:cubicBezTo>
                      <a:pt x="75882" y="36077"/>
                      <a:pt x="73343" y="34807"/>
                      <a:pt x="71438" y="35442"/>
                    </a:cubicBezTo>
                    <a:cubicBezTo>
                      <a:pt x="68897" y="36077"/>
                      <a:pt x="65722" y="36712"/>
                      <a:pt x="63182" y="37982"/>
                    </a:cubicBezTo>
                    <a:lnTo>
                      <a:pt x="66993" y="37982"/>
                    </a:lnTo>
                    <a:cubicBezTo>
                      <a:pt x="66993" y="40522"/>
                      <a:pt x="65722" y="40522"/>
                      <a:pt x="63182" y="40522"/>
                    </a:cubicBezTo>
                    <a:cubicBezTo>
                      <a:pt x="64453" y="41157"/>
                      <a:pt x="66357" y="41792"/>
                      <a:pt x="66993" y="43697"/>
                    </a:cubicBezTo>
                    <a:cubicBezTo>
                      <a:pt x="64453" y="44967"/>
                      <a:pt x="63182" y="48142"/>
                      <a:pt x="61278" y="49412"/>
                    </a:cubicBezTo>
                    <a:cubicBezTo>
                      <a:pt x="55563" y="49412"/>
                      <a:pt x="56197" y="49412"/>
                      <a:pt x="54928" y="49412"/>
                    </a:cubicBezTo>
                    <a:cubicBezTo>
                      <a:pt x="54928" y="50047"/>
                      <a:pt x="55563" y="50682"/>
                      <a:pt x="55563" y="51317"/>
                    </a:cubicBezTo>
                    <a:cubicBezTo>
                      <a:pt x="55563" y="55127"/>
                      <a:pt x="50482" y="53222"/>
                      <a:pt x="50482" y="57032"/>
                    </a:cubicBezTo>
                    <a:cubicBezTo>
                      <a:pt x="52388" y="57032"/>
                      <a:pt x="53022" y="57032"/>
                      <a:pt x="53657" y="57032"/>
                    </a:cubicBezTo>
                    <a:cubicBezTo>
                      <a:pt x="54293" y="57032"/>
                      <a:pt x="55563" y="57032"/>
                      <a:pt x="55563" y="58302"/>
                    </a:cubicBezTo>
                    <a:cubicBezTo>
                      <a:pt x="55563" y="60207"/>
                      <a:pt x="48578" y="62747"/>
                      <a:pt x="45403" y="62747"/>
                    </a:cubicBezTo>
                    <a:cubicBezTo>
                      <a:pt x="42228" y="62747"/>
                      <a:pt x="43497" y="60842"/>
                      <a:pt x="40957" y="60842"/>
                    </a:cubicBezTo>
                    <a:cubicBezTo>
                      <a:pt x="37147" y="60842"/>
                      <a:pt x="34607" y="60842"/>
                      <a:pt x="31432" y="60842"/>
                    </a:cubicBezTo>
                    <a:cubicBezTo>
                      <a:pt x="30163" y="60842"/>
                      <a:pt x="29528" y="62112"/>
                      <a:pt x="27622" y="62112"/>
                    </a:cubicBezTo>
                    <a:cubicBezTo>
                      <a:pt x="23178" y="62112"/>
                      <a:pt x="20003" y="60842"/>
                      <a:pt x="15557" y="59572"/>
                    </a:cubicBezTo>
                    <a:cubicBezTo>
                      <a:pt x="14922" y="60207"/>
                      <a:pt x="14922" y="60842"/>
                      <a:pt x="14288" y="60842"/>
                    </a:cubicBezTo>
                    <a:cubicBezTo>
                      <a:pt x="13653" y="60842"/>
                      <a:pt x="13018" y="60207"/>
                      <a:pt x="13018" y="59572"/>
                    </a:cubicBezTo>
                    <a:cubicBezTo>
                      <a:pt x="13018" y="54492"/>
                      <a:pt x="19368" y="56397"/>
                      <a:pt x="21907" y="54492"/>
                    </a:cubicBezTo>
                    <a:cubicBezTo>
                      <a:pt x="20638" y="53222"/>
                      <a:pt x="17463" y="53222"/>
                      <a:pt x="17463" y="50682"/>
                    </a:cubicBezTo>
                    <a:cubicBezTo>
                      <a:pt x="17463" y="48777"/>
                      <a:pt x="19368" y="49412"/>
                      <a:pt x="20638" y="49412"/>
                    </a:cubicBezTo>
                    <a:cubicBezTo>
                      <a:pt x="24447" y="49412"/>
                      <a:pt x="26353" y="51317"/>
                      <a:pt x="28257" y="53222"/>
                    </a:cubicBezTo>
                    <a:lnTo>
                      <a:pt x="30797" y="53222"/>
                    </a:lnTo>
                    <a:cubicBezTo>
                      <a:pt x="28893" y="51317"/>
                      <a:pt x="25082" y="50047"/>
                      <a:pt x="25082" y="46872"/>
                    </a:cubicBezTo>
                    <a:lnTo>
                      <a:pt x="23178" y="46872"/>
                    </a:lnTo>
                    <a:cubicBezTo>
                      <a:pt x="22543" y="47507"/>
                      <a:pt x="22543" y="47507"/>
                      <a:pt x="21907" y="47507"/>
                    </a:cubicBezTo>
                    <a:lnTo>
                      <a:pt x="20003" y="47507"/>
                    </a:lnTo>
                    <a:lnTo>
                      <a:pt x="20003" y="46237"/>
                    </a:lnTo>
                    <a:cubicBezTo>
                      <a:pt x="21272" y="44332"/>
                      <a:pt x="21907" y="42427"/>
                      <a:pt x="23813" y="41792"/>
                    </a:cubicBezTo>
                    <a:cubicBezTo>
                      <a:pt x="26988" y="40522"/>
                      <a:pt x="30797" y="41792"/>
                      <a:pt x="30797" y="38617"/>
                    </a:cubicBezTo>
                    <a:cubicBezTo>
                      <a:pt x="30797" y="34807"/>
                      <a:pt x="22543" y="34807"/>
                      <a:pt x="22543" y="32267"/>
                    </a:cubicBezTo>
                    <a:cubicBezTo>
                      <a:pt x="22543" y="30997"/>
                      <a:pt x="24447" y="30997"/>
                      <a:pt x="25718" y="30997"/>
                    </a:cubicBezTo>
                    <a:cubicBezTo>
                      <a:pt x="24447" y="30997"/>
                      <a:pt x="23813" y="30362"/>
                      <a:pt x="23813" y="29727"/>
                    </a:cubicBezTo>
                    <a:cubicBezTo>
                      <a:pt x="24447" y="29727"/>
                      <a:pt x="25082" y="29727"/>
                      <a:pt x="25718" y="29727"/>
                    </a:cubicBezTo>
                    <a:cubicBezTo>
                      <a:pt x="26988" y="29727"/>
                      <a:pt x="30163" y="29092"/>
                      <a:pt x="32703" y="29727"/>
                    </a:cubicBezTo>
                    <a:cubicBezTo>
                      <a:pt x="35878" y="30997"/>
                      <a:pt x="37147" y="34172"/>
                      <a:pt x="40322" y="34172"/>
                    </a:cubicBezTo>
                    <a:cubicBezTo>
                      <a:pt x="39688" y="33537"/>
                      <a:pt x="35878" y="30997"/>
                      <a:pt x="35878" y="30362"/>
                    </a:cubicBezTo>
                    <a:cubicBezTo>
                      <a:pt x="35878" y="29727"/>
                      <a:pt x="36513" y="29727"/>
                      <a:pt x="36513" y="29092"/>
                    </a:cubicBezTo>
                    <a:lnTo>
                      <a:pt x="42863" y="29092"/>
                    </a:lnTo>
                    <a:cubicBezTo>
                      <a:pt x="45403" y="27822"/>
                      <a:pt x="47307" y="27187"/>
                      <a:pt x="49213" y="25282"/>
                    </a:cubicBezTo>
                    <a:lnTo>
                      <a:pt x="47307" y="25282"/>
                    </a:lnTo>
                    <a:cubicBezTo>
                      <a:pt x="44768" y="27187"/>
                      <a:pt x="41593" y="28457"/>
                      <a:pt x="37782" y="28457"/>
                    </a:cubicBezTo>
                    <a:cubicBezTo>
                      <a:pt x="35243" y="28457"/>
                      <a:pt x="34607" y="27187"/>
                      <a:pt x="33338" y="27187"/>
                    </a:cubicBezTo>
                    <a:cubicBezTo>
                      <a:pt x="32068" y="27187"/>
                      <a:pt x="32068" y="28457"/>
                      <a:pt x="30797" y="28457"/>
                    </a:cubicBezTo>
                    <a:cubicBezTo>
                      <a:pt x="28257" y="28457"/>
                      <a:pt x="25082" y="27822"/>
                      <a:pt x="25718" y="25917"/>
                    </a:cubicBezTo>
                    <a:lnTo>
                      <a:pt x="23813" y="25917"/>
                    </a:lnTo>
                    <a:cubicBezTo>
                      <a:pt x="23178" y="26552"/>
                      <a:pt x="21907" y="27187"/>
                      <a:pt x="21272" y="27187"/>
                    </a:cubicBezTo>
                    <a:cubicBezTo>
                      <a:pt x="18732" y="27187"/>
                      <a:pt x="14922" y="25917"/>
                      <a:pt x="14288" y="24647"/>
                    </a:cubicBezTo>
                    <a:cubicBezTo>
                      <a:pt x="14922" y="24012"/>
                      <a:pt x="16193" y="23377"/>
                      <a:pt x="17463" y="23377"/>
                    </a:cubicBezTo>
                    <a:cubicBezTo>
                      <a:pt x="14922" y="23377"/>
                      <a:pt x="12382" y="23377"/>
                      <a:pt x="11747" y="23377"/>
                    </a:cubicBezTo>
                    <a:cubicBezTo>
                      <a:pt x="13018" y="20202"/>
                      <a:pt x="16193" y="20202"/>
                      <a:pt x="19368" y="19567"/>
                    </a:cubicBezTo>
                    <a:cubicBezTo>
                      <a:pt x="18097" y="19567"/>
                      <a:pt x="18097" y="19567"/>
                      <a:pt x="16828" y="19567"/>
                    </a:cubicBezTo>
                    <a:cubicBezTo>
                      <a:pt x="14288" y="19567"/>
                      <a:pt x="14288" y="22107"/>
                      <a:pt x="11747" y="22107"/>
                    </a:cubicBezTo>
                    <a:cubicBezTo>
                      <a:pt x="11113" y="22107"/>
                      <a:pt x="9843" y="21472"/>
                      <a:pt x="9207" y="20837"/>
                    </a:cubicBezTo>
                    <a:cubicBezTo>
                      <a:pt x="10478" y="19567"/>
                      <a:pt x="11113" y="18932"/>
                      <a:pt x="13018" y="18932"/>
                    </a:cubicBezTo>
                    <a:lnTo>
                      <a:pt x="9207" y="18932"/>
                    </a:lnTo>
                    <a:cubicBezTo>
                      <a:pt x="8572" y="18932"/>
                      <a:pt x="7938" y="19567"/>
                      <a:pt x="7303" y="19567"/>
                    </a:cubicBezTo>
                    <a:cubicBezTo>
                      <a:pt x="6668" y="19567"/>
                      <a:pt x="5397" y="19567"/>
                      <a:pt x="4763" y="19567"/>
                    </a:cubicBezTo>
                    <a:cubicBezTo>
                      <a:pt x="5397" y="16392"/>
                      <a:pt x="13653" y="15122"/>
                      <a:pt x="17463" y="15122"/>
                    </a:cubicBezTo>
                    <a:cubicBezTo>
                      <a:pt x="18732" y="15122"/>
                      <a:pt x="20003" y="15122"/>
                      <a:pt x="20003" y="15122"/>
                    </a:cubicBezTo>
                    <a:cubicBezTo>
                      <a:pt x="20638" y="15122"/>
                      <a:pt x="21272" y="14487"/>
                      <a:pt x="21272" y="13852"/>
                    </a:cubicBezTo>
                    <a:cubicBezTo>
                      <a:pt x="25082" y="13852"/>
                      <a:pt x="23813" y="11312"/>
                      <a:pt x="26353" y="11312"/>
                    </a:cubicBezTo>
                    <a:cubicBezTo>
                      <a:pt x="28893" y="11312"/>
                      <a:pt x="33972" y="13852"/>
                      <a:pt x="34607" y="13852"/>
                    </a:cubicBezTo>
                    <a:cubicBezTo>
                      <a:pt x="35878" y="10677"/>
                      <a:pt x="37147" y="8137"/>
                      <a:pt x="40957" y="8137"/>
                    </a:cubicBezTo>
                    <a:cubicBezTo>
                      <a:pt x="42863" y="8137"/>
                      <a:pt x="41593" y="9407"/>
                      <a:pt x="43497" y="8137"/>
                    </a:cubicBezTo>
                    <a:cubicBezTo>
                      <a:pt x="44132" y="6867"/>
                      <a:pt x="45403" y="6232"/>
                      <a:pt x="46672" y="6232"/>
                    </a:cubicBezTo>
                    <a:cubicBezTo>
                      <a:pt x="53022" y="6232"/>
                      <a:pt x="54293" y="6232"/>
                      <a:pt x="61278" y="6232"/>
                    </a:cubicBezTo>
                    <a:cubicBezTo>
                      <a:pt x="61278" y="5597"/>
                      <a:pt x="61913" y="5597"/>
                      <a:pt x="62547" y="5597"/>
                    </a:cubicBezTo>
                    <a:cubicBezTo>
                      <a:pt x="65088" y="5597"/>
                      <a:pt x="65722" y="6867"/>
                      <a:pt x="67628" y="6867"/>
                    </a:cubicBezTo>
                    <a:cubicBezTo>
                      <a:pt x="69532" y="6867"/>
                      <a:pt x="70168" y="4962"/>
                      <a:pt x="71438" y="4962"/>
                    </a:cubicBezTo>
                    <a:cubicBezTo>
                      <a:pt x="73343" y="4962"/>
                      <a:pt x="73978" y="5597"/>
                      <a:pt x="75247" y="5597"/>
                    </a:cubicBezTo>
                    <a:cubicBezTo>
                      <a:pt x="76518" y="5597"/>
                      <a:pt x="77788" y="5597"/>
                      <a:pt x="79057" y="5597"/>
                    </a:cubicBezTo>
                    <a:cubicBezTo>
                      <a:pt x="81597" y="4327"/>
                      <a:pt x="92393" y="4327"/>
                      <a:pt x="94932" y="6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17" name="任意多边形: 形状 10016"/>
              <p:cNvSpPr/>
              <p:nvPr>
                <p:custDataLst>
                  <p:tags r:id="rId150"/>
                </p:custDataLst>
              </p:nvPr>
            </p:nvSpPr>
            <p:spPr>
              <a:xfrm>
                <a:off x="8298497" y="2372677"/>
                <a:ext cx="222250" cy="171450"/>
              </a:xfrm>
              <a:custGeom>
                <a:avLst/>
                <a:gdLst>
                  <a:gd name="connsiteX0" fmla="*/ 76518 w 222250"/>
                  <a:gd name="connsiteY0" fmla="*/ 119698 h 171450"/>
                  <a:gd name="connsiteX1" fmla="*/ 80328 w 222250"/>
                  <a:gd name="connsiteY1" fmla="*/ 119698 h 171450"/>
                  <a:gd name="connsiteX2" fmla="*/ 84138 w 222250"/>
                  <a:gd name="connsiteY2" fmla="*/ 111443 h 171450"/>
                  <a:gd name="connsiteX3" fmla="*/ 70803 w 222250"/>
                  <a:gd name="connsiteY3" fmla="*/ 105727 h 171450"/>
                  <a:gd name="connsiteX4" fmla="*/ 73343 w 222250"/>
                  <a:gd name="connsiteY4" fmla="*/ 105727 h 171450"/>
                  <a:gd name="connsiteX5" fmla="*/ 80963 w 222250"/>
                  <a:gd name="connsiteY5" fmla="*/ 107633 h 171450"/>
                  <a:gd name="connsiteX6" fmla="*/ 82233 w 222250"/>
                  <a:gd name="connsiteY6" fmla="*/ 105727 h 171450"/>
                  <a:gd name="connsiteX7" fmla="*/ 73343 w 222250"/>
                  <a:gd name="connsiteY7" fmla="*/ 98743 h 171450"/>
                  <a:gd name="connsiteX8" fmla="*/ 70168 w 222250"/>
                  <a:gd name="connsiteY8" fmla="*/ 100648 h 171450"/>
                  <a:gd name="connsiteX9" fmla="*/ 66993 w 222250"/>
                  <a:gd name="connsiteY9" fmla="*/ 98743 h 171450"/>
                  <a:gd name="connsiteX10" fmla="*/ 69533 w 222250"/>
                  <a:gd name="connsiteY10" fmla="*/ 93027 h 171450"/>
                  <a:gd name="connsiteX11" fmla="*/ 66358 w 222250"/>
                  <a:gd name="connsiteY11" fmla="*/ 91123 h 171450"/>
                  <a:gd name="connsiteX12" fmla="*/ 66358 w 222250"/>
                  <a:gd name="connsiteY12" fmla="*/ 89218 h 171450"/>
                  <a:gd name="connsiteX13" fmla="*/ 39688 w 222250"/>
                  <a:gd name="connsiteY13" fmla="*/ 67627 h 171450"/>
                  <a:gd name="connsiteX14" fmla="*/ 35878 w 222250"/>
                  <a:gd name="connsiteY14" fmla="*/ 67627 h 171450"/>
                  <a:gd name="connsiteX15" fmla="*/ 32068 w 222250"/>
                  <a:gd name="connsiteY15" fmla="*/ 69533 h 171450"/>
                  <a:gd name="connsiteX16" fmla="*/ 28258 w 222250"/>
                  <a:gd name="connsiteY16" fmla="*/ 68263 h 171450"/>
                  <a:gd name="connsiteX17" fmla="*/ 25718 w 222250"/>
                  <a:gd name="connsiteY17" fmla="*/ 68898 h 171450"/>
                  <a:gd name="connsiteX18" fmla="*/ 26988 w 222250"/>
                  <a:gd name="connsiteY18" fmla="*/ 70168 h 171450"/>
                  <a:gd name="connsiteX19" fmla="*/ 25083 w 222250"/>
                  <a:gd name="connsiteY19" fmla="*/ 70802 h 171450"/>
                  <a:gd name="connsiteX20" fmla="*/ 16828 w 222250"/>
                  <a:gd name="connsiteY20" fmla="*/ 67627 h 171450"/>
                  <a:gd name="connsiteX21" fmla="*/ 19368 w 222250"/>
                  <a:gd name="connsiteY21" fmla="*/ 65723 h 171450"/>
                  <a:gd name="connsiteX22" fmla="*/ 14288 w 222250"/>
                  <a:gd name="connsiteY22" fmla="*/ 63818 h 171450"/>
                  <a:gd name="connsiteX23" fmla="*/ 9843 w 222250"/>
                  <a:gd name="connsiteY23" fmla="*/ 63818 h 171450"/>
                  <a:gd name="connsiteX24" fmla="*/ 13653 w 222250"/>
                  <a:gd name="connsiteY24" fmla="*/ 61277 h 171450"/>
                  <a:gd name="connsiteX25" fmla="*/ 16828 w 222250"/>
                  <a:gd name="connsiteY25" fmla="*/ 61277 h 171450"/>
                  <a:gd name="connsiteX26" fmla="*/ 19368 w 222250"/>
                  <a:gd name="connsiteY26" fmla="*/ 60008 h 171450"/>
                  <a:gd name="connsiteX27" fmla="*/ 26353 w 222250"/>
                  <a:gd name="connsiteY27" fmla="*/ 60008 h 171450"/>
                  <a:gd name="connsiteX28" fmla="*/ 28258 w 222250"/>
                  <a:gd name="connsiteY28" fmla="*/ 57468 h 171450"/>
                  <a:gd name="connsiteX29" fmla="*/ 23178 w 222250"/>
                  <a:gd name="connsiteY29" fmla="*/ 57468 h 171450"/>
                  <a:gd name="connsiteX30" fmla="*/ 21908 w 222250"/>
                  <a:gd name="connsiteY30" fmla="*/ 58738 h 171450"/>
                  <a:gd name="connsiteX31" fmla="*/ 17463 w 222250"/>
                  <a:gd name="connsiteY31" fmla="*/ 58738 h 171450"/>
                  <a:gd name="connsiteX32" fmla="*/ 4763 w 222250"/>
                  <a:gd name="connsiteY32" fmla="*/ 53023 h 171450"/>
                  <a:gd name="connsiteX33" fmla="*/ 11747 w 222250"/>
                  <a:gd name="connsiteY33" fmla="*/ 49848 h 171450"/>
                  <a:gd name="connsiteX34" fmla="*/ 18097 w 222250"/>
                  <a:gd name="connsiteY34" fmla="*/ 46673 h 171450"/>
                  <a:gd name="connsiteX35" fmla="*/ 28893 w 222250"/>
                  <a:gd name="connsiteY35" fmla="*/ 46038 h 171450"/>
                  <a:gd name="connsiteX36" fmla="*/ 32068 w 222250"/>
                  <a:gd name="connsiteY36" fmla="*/ 39052 h 171450"/>
                  <a:gd name="connsiteX37" fmla="*/ 22543 w 222250"/>
                  <a:gd name="connsiteY37" fmla="*/ 36513 h 171450"/>
                  <a:gd name="connsiteX38" fmla="*/ 25083 w 222250"/>
                  <a:gd name="connsiteY38" fmla="*/ 34608 h 171450"/>
                  <a:gd name="connsiteX39" fmla="*/ 37783 w 222250"/>
                  <a:gd name="connsiteY39" fmla="*/ 27623 h 171450"/>
                  <a:gd name="connsiteX40" fmla="*/ 40958 w 222250"/>
                  <a:gd name="connsiteY40" fmla="*/ 28893 h 171450"/>
                  <a:gd name="connsiteX41" fmla="*/ 46038 w 222250"/>
                  <a:gd name="connsiteY41" fmla="*/ 22543 h 171450"/>
                  <a:gd name="connsiteX42" fmla="*/ 57468 w 222250"/>
                  <a:gd name="connsiteY42" fmla="*/ 20638 h 171450"/>
                  <a:gd name="connsiteX43" fmla="*/ 66993 w 222250"/>
                  <a:gd name="connsiteY43" fmla="*/ 17463 h 171450"/>
                  <a:gd name="connsiteX44" fmla="*/ 72072 w 222250"/>
                  <a:gd name="connsiteY44" fmla="*/ 21273 h 171450"/>
                  <a:gd name="connsiteX45" fmla="*/ 71438 w 222250"/>
                  <a:gd name="connsiteY45" fmla="*/ 18733 h 171450"/>
                  <a:gd name="connsiteX46" fmla="*/ 72708 w 222250"/>
                  <a:gd name="connsiteY46" fmla="*/ 17463 h 171450"/>
                  <a:gd name="connsiteX47" fmla="*/ 79058 w 222250"/>
                  <a:gd name="connsiteY47" fmla="*/ 20638 h 171450"/>
                  <a:gd name="connsiteX48" fmla="*/ 80963 w 222250"/>
                  <a:gd name="connsiteY48" fmla="*/ 20638 h 171450"/>
                  <a:gd name="connsiteX49" fmla="*/ 79693 w 222250"/>
                  <a:gd name="connsiteY49" fmla="*/ 18098 h 171450"/>
                  <a:gd name="connsiteX50" fmla="*/ 82868 w 222250"/>
                  <a:gd name="connsiteY50" fmla="*/ 16193 h 171450"/>
                  <a:gd name="connsiteX51" fmla="*/ 94297 w 222250"/>
                  <a:gd name="connsiteY51" fmla="*/ 20638 h 171450"/>
                  <a:gd name="connsiteX52" fmla="*/ 100013 w 222250"/>
                  <a:gd name="connsiteY52" fmla="*/ 20638 h 171450"/>
                  <a:gd name="connsiteX53" fmla="*/ 93028 w 222250"/>
                  <a:gd name="connsiteY53" fmla="*/ 15558 h 171450"/>
                  <a:gd name="connsiteX54" fmla="*/ 98108 w 222250"/>
                  <a:gd name="connsiteY54" fmla="*/ 14288 h 171450"/>
                  <a:gd name="connsiteX55" fmla="*/ 95568 w 222250"/>
                  <a:gd name="connsiteY55" fmla="*/ 12383 h 171450"/>
                  <a:gd name="connsiteX56" fmla="*/ 106363 w 222250"/>
                  <a:gd name="connsiteY56" fmla="*/ 9843 h 171450"/>
                  <a:gd name="connsiteX57" fmla="*/ 113983 w 222250"/>
                  <a:gd name="connsiteY57" fmla="*/ 10477 h 171450"/>
                  <a:gd name="connsiteX58" fmla="*/ 116522 w 222250"/>
                  <a:gd name="connsiteY58" fmla="*/ 10477 h 171450"/>
                  <a:gd name="connsiteX59" fmla="*/ 116522 w 222250"/>
                  <a:gd name="connsiteY59" fmla="*/ 8573 h 171450"/>
                  <a:gd name="connsiteX60" fmla="*/ 121603 w 222250"/>
                  <a:gd name="connsiteY60" fmla="*/ 8573 h 171450"/>
                  <a:gd name="connsiteX61" fmla="*/ 138747 w 222250"/>
                  <a:gd name="connsiteY61" fmla="*/ 4763 h 171450"/>
                  <a:gd name="connsiteX62" fmla="*/ 157163 w 222250"/>
                  <a:gd name="connsiteY62" fmla="*/ 4763 h 171450"/>
                  <a:gd name="connsiteX63" fmla="*/ 176213 w 222250"/>
                  <a:gd name="connsiteY63" fmla="*/ 12383 h 171450"/>
                  <a:gd name="connsiteX64" fmla="*/ 187008 w 222250"/>
                  <a:gd name="connsiteY64" fmla="*/ 13652 h 171450"/>
                  <a:gd name="connsiteX65" fmla="*/ 174308 w 222250"/>
                  <a:gd name="connsiteY65" fmla="*/ 18733 h 171450"/>
                  <a:gd name="connsiteX66" fmla="*/ 146368 w 222250"/>
                  <a:gd name="connsiteY66" fmla="*/ 20002 h 171450"/>
                  <a:gd name="connsiteX67" fmla="*/ 171768 w 222250"/>
                  <a:gd name="connsiteY67" fmla="*/ 20002 h 171450"/>
                  <a:gd name="connsiteX68" fmla="*/ 167322 w 222250"/>
                  <a:gd name="connsiteY68" fmla="*/ 26352 h 171450"/>
                  <a:gd name="connsiteX69" fmla="*/ 181928 w 222250"/>
                  <a:gd name="connsiteY69" fmla="*/ 19368 h 171450"/>
                  <a:gd name="connsiteX70" fmla="*/ 185103 w 222250"/>
                  <a:gd name="connsiteY70" fmla="*/ 23177 h 171450"/>
                  <a:gd name="connsiteX71" fmla="*/ 176847 w 222250"/>
                  <a:gd name="connsiteY71" fmla="*/ 33973 h 171450"/>
                  <a:gd name="connsiteX72" fmla="*/ 188278 w 222250"/>
                  <a:gd name="connsiteY72" fmla="*/ 23177 h 171450"/>
                  <a:gd name="connsiteX73" fmla="*/ 196533 w 222250"/>
                  <a:gd name="connsiteY73" fmla="*/ 23177 h 171450"/>
                  <a:gd name="connsiteX74" fmla="*/ 199708 w 222250"/>
                  <a:gd name="connsiteY74" fmla="*/ 23813 h 171450"/>
                  <a:gd name="connsiteX75" fmla="*/ 204153 w 222250"/>
                  <a:gd name="connsiteY75" fmla="*/ 21273 h 171450"/>
                  <a:gd name="connsiteX76" fmla="*/ 210503 w 222250"/>
                  <a:gd name="connsiteY76" fmla="*/ 21273 h 171450"/>
                  <a:gd name="connsiteX77" fmla="*/ 213043 w 222250"/>
                  <a:gd name="connsiteY77" fmla="*/ 19368 h 171450"/>
                  <a:gd name="connsiteX78" fmla="*/ 220663 w 222250"/>
                  <a:gd name="connsiteY78" fmla="*/ 23813 h 171450"/>
                  <a:gd name="connsiteX79" fmla="*/ 217488 w 222250"/>
                  <a:gd name="connsiteY79" fmla="*/ 26988 h 171450"/>
                  <a:gd name="connsiteX80" fmla="*/ 204788 w 222250"/>
                  <a:gd name="connsiteY80" fmla="*/ 32068 h 171450"/>
                  <a:gd name="connsiteX81" fmla="*/ 207328 w 222250"/>
                  <a:gd name="connsiteY81" fmla="*/ 32068 h 171450"/>
                  <a:gd name="connsiteX82" fmla="*/ 201613 w 222250"/>
                  <a:gd name="connsiteY82" fmla="*/ 35877 h 171450"/>
                  <a:gd name="connsiteX83" fmla="*/ 201613 w 222250"/>
                  <a:gd name="connsiteY83" fmla="*/ 37783 h 171450"/>
                  <a:gd name="connsiteX84" fmla="*/ 195897 w 222250"/>
                  <a:gd name="connsiteY84" fmla="*/ 40958 h 171450"/>
                  <a:gd name="connsiteX85" fmla="*/ 195897 w 222250"/>
                  <a:gd name="connsiteY85" fmla="*/ 42863 h 171450"/>
                  <a:gd name="connsiteX86" fmla="*/ 190818 w 222250"/>
                  <a:gd name="connsiteY86" fmla="*/ 47943 h 171450"/>
                  <a:gd name="connsiteX87" fmla="*/ 188913 w 222250"/>
                  <a:gd name="connsiteY87" fmla="*/ 53658 h 171450"/>
                  <a:gd name="connsiteX88" fmla="*/ 192722 w 222250"/>
                  <a:gd name="connsiteY88" fmla="*/ 53658 h 171450"/>
                  <a:gd name="connsiteX89" fmla="*/ 197803 w 222250"/>
                  <a:gd name="connsiteY89" fmla="*/ 56198 h 171450"/>
                  <a:gd name="connsiteX90" fmla="*/ 195263 w 222250"/>
                  <a:gd name="connsiteY90" fmla="*/ 56833 h 171450"/>
                  <a:gd name="connsiteX91" fmla="*/ 200978 w 222250"/>
                  <a:gd name="connsiteY91" fmla="*/ 61277 h 171450"/>
                  <a:gd name="connsiteX92" fmla="*/ 192088 w 222250"/>
                  <a:gd name="connsiteY92" fmla="*/ 63183 h 171450"/>
                  <a:gd name="connsiteX93" fmla="*/ 189547 w 222250"/>
                  <a:gd name="connsiteY93" fmla="*/ 65088 h 171450"/>
                  <a:gd name="connsiteX94" fmla="*/ 193358 w 222250"/>
                  <a:gd name="connsiteY94" fmla="*/ 66993 h 171450"/>
                  <a:gd name="connsiteX95" fmla="*/ 195263 w 222250"/>
                  <a:gd name="connsiteY95" fmla="*/ 72708 h 171450"/>
                  <a:gd name="connsiteX96" fmla="*/ 195263 w 222250"/>
                  <a:gd name="connsiteY96" fmla="*/ 75248 h 171450"/>
                  <a:gd name="connsiteX97" fmla="*/ 191453 w 222250"/>
                  <a:gd name="connsiteY97" fmla="*/ 77152 h 171450"/>
                  <a:gd name="connsiteX98" fmla="*/ 196533 w 222250"/>
                  <a:gd name="connsiteY98" fmla="*/ 79693 h 171450"/>
                  <a:gd name="connsiteX99" fmla="*/ 190818 w 222250"/>
                  <a:gd name="connsiteY99" fmla="*/ 82868 h 171450"/>
                  <a:gd name="connsiteX100" fmla="*/ 192088 w 222250"/>
                  <a:gd name="connsiteY100" fmla="*/ 84773 h 171450"/>
                  <a:gd name="connsiteX101" fmla="*/ 185103 w 222250"/>
                  <a:gd name="connsiteY101" fmla="*/ 89852 h 171450"/>
                  <a:gd name="connsiteX102" fmla="*/ 181293 w 222250"/>
                  <a:gd name="connsiteY102" fmla="*/ 86677 h 171450"/>
                  <a:gd name="connsiteX103" fmla="*/ 179388 w 222250"/>
                  <a:gd name="connsiteY103" fmla="*/ 86677 h 171450"/>
                  <a:gd name="connsiteX104" fmla="*/ 186372 w 222250"/>
                  <a:gd name="connsiteY104" fmla="*/ 92393 h 171450"/>
                  <a:gd name="connsiteX105" fmla="*/ 184468 w 222250"/>
                  <a:gd name="connsiteY105" fmla="*/ 96202 h 171450"/>
                  <a:gd name="connsiteX106" fmla="*/ 177483 w 222250"/>
                  <a:gd name="connsiteY106" fmla="*/ 90488 h 171450"/>
                  <a:gd name="connsiteX107" fmla="*/ 175578 w 222250"/>
                  <a:gd name="connsiteY107" fmla="*/ 90488 h 171450"/>
                  <a:gd name="connsiteX108" fmla="*/ 175578 w 222250"/>
                  <a:gd name="connsiteY108" fmla="*/ 92393 h 171450"/>
                  <a:gd name="connsiteX109" fmla="*/ 188278 w 222250"/>
                  <a:gd name="connsiteY109" fmla="*/ 106363 h 171450"/>
                  <a:gd name="connsiteX110" fmla="*/ 185103 w 222250"/>
                  <a:gd name="connsiteY110" fmla="*/ 107633 h 171450"/>
                  <a:gd name="connsiteX111" fmla="*/ 175578 w 222250"/>
                  <a:gd name="connsiteY111" fmla="*/ 101283 h 171450"/>
                  <a:gd name="connsiteX112" fmla="*/ 173672 w 222250"/>
                  <a:gd name="connsiteY112" fmla="*/ 101283 h 171450"/>
                  <a:gd name="connsiteX113" fmla="*/ 174943 w 222250"/>
                  <a:gd name="connsiteY113" fmla="*/ 104458 h 171450"/>
                  <a:gd name="connsiteX114" fmla="*/ 172403 w 222250"/>
                  <a:gd name="connsiteY114" fmla="*/ 106363 h 171450"/>
                  <a:gd name="connsiteX115" fmla="*/ 186372 w 222250"/>
                  <a:gd name="connsiteY115" fmla="*/ 110808 h 171450"/>
                  <a:gd name="connsiteX116" fmla="*/ 180658 w 222250"/>
                  <a:gd name="connsiteY116" fmla="*/ 113348 h 171450"/>
                  <a:gd name="connsiteX117" fmla="*/ 171768 w 222250"/>
                  <a:gd name="connsiteY117" fmla="*/ 119698 h 171450"/>
                  <a:gd name="connsiteX118" fmla="*/ 159068 w 222250"/>
                  <a:gd name="connsiteY118" fmla="*/ 122873 h 171450"/>
                  <a:gd name="connsiteX119" fmla="*/ 153353 w 222250"/>
                  <a:gd name="connsiteY119" fmla="*/ 122873 h 171450"/>
                  <a:gd name="connsiteX120" fmla="*/ 150813 w 222250"/>
                  <a:gd name="connsiteY120" fmla="*/ 124777 h 171450"/>
                  <a:gd name="connsiteX121" fmla="*/ 147638 w 222250"/>
                  <a:gd name="connsiteY121" fmla="*/ 127318 h 171450"/>
                  <a:gd name="connsiteX122" fmla="*/ 143193 w 222250"/>
                  <a:gd name="connsiteY122" fmla="*/ 133668 h 171450"/>
                  <a:gd name="connsiteX123" fmla="*/ 133668 w 222250"/>
                  <a:gd name="connsiteY123" fmla="*/ 137477 h 171450"/>
                  <a:gd name="connsiteX124" fmla="*/ 131763 w 222250"/>
                  <a:gd name="connsiteY124" fmla="*/ 137477 h 171450"/>
                  <a:gd name="connsiteX125" fmla="*/ 131763 w 222250"/>
                  <a:gd name="connsiteY125" fmla="*/ 134938 h 171450"/>
                  <a:gd name="connsiteX126" fmla="*/ 129222 w 222250"/>
                  <a:gd name="connsiteY126" fmla="*/ 138113 h 171450"/>
                  <a:gd name="connsiteX127" fmla="*/ 119697 w 222250"/>
                  <a:gd name="connsiteY127" fmla="*/ 143827 h 171450"/>
                  <a:gd name="connsiteX128" fmla="*/ 119697 w 222250"/>
                  <a:gd name="connsiteY128" fmla="*/ 145098 h 171450"/>
                  <a:gd name="connsiteX129" fmla="*/ 119063 w 222250"/>
                  <a:gd name="connsiteY129" fmla="*/ 146368 h 171450"/>
                  <a:gd name="connsiteX130" fmla="*/ 120333 w 222250"/>
                  <a:gd name="connsiteY130" fmla="*/ 149543 h 171450"/>
                  <a:gd name="connsiteX131" fmla="*/ 114618 w 222250"/>
                  <a:gd name="connsiteY131" fmla="*/ 155893 h 171450"/>
                  <a:gd name="connsiteX132" fmla="*/ 114618 w 222250"/>
                  <a:gd name="connsiteY132" fmla="*/ 162877 h 171450"/>
                  <a:gd name="connsiteX133" fmla="*/ 109538 w 222250"/>
                  <a:gd name="connsiteY133" fmla="*/ 170498 h 171450"/>
                  <a:gd name="connsiteX134" fmla="*/ 108268 w 222250"/>
                  <a:gd name="connsiteY134" fmla="*/ 169227 h 171450"/>
                  <a:gd name="connsiteX135" fmla="*/ 105728 w 222250"/>
                  <a:gd name="connsiteY135" fmla="*/ 169863 h 171450"/>
                  <a:gd name="connsiteX136" fmla="*/ 99378 w 222250"/>
                  <a:gd name="connsiteY136" fmla="*/ 164148 h 171450"/>
                  <a:gd name="connsiteX137" fmla="*/ 94297 w 222250"/>
                  <a:gd name="connsiteY137" fmla="*/ 166052 h 171450"/>
                  <a:gd name="connsiteX138" fmla="*/ 89853 w 222250"/>
                  <a:gd name="connsiteY138" fmla="*/ 162243 h 171450"/>
                  <a:gd name="connsiteX139" fmla="*/ 89218 w 222250"/>
                  <a:gd name="connsiteY139" fmla="*/ 159702 h 171450"/>
                  <a:gd name="connsiteX140" fmla="*/ 81597 w 222250"/>
                  <a:gd name="connsiteY140" fmla="*/ 148273 h 171450"/>
                  <a:gd name="connsiteX141" fmla="*/ 83503 w 222250"/>
                  <a:gd name="connsiteY141" fmla="*/ 145733 h 171450"/>
                  <a:gd name="connsiteX142" fmla="*/ 79058 w 222250"/>
                  <a:gd name="connsiteY142" fmla="*/ 145098 h 171450"/>
                  <a:gd name="connsiteX143" fmla="*/ 77788 w 222250"/>
                  <a:gd name="connsiteY143" fmla="*/ 140652 h 171450"/>
                  <a:gd name="connsiteX144" fmla="*/ 73343 w 222250"/>
                  <a:gd name="connsiteY144" fmla="*/ 133668 h 171450"/>
                  <a:gd name="connsiteX145" fmla="*/ 74613 w 222250"/>
                  <a:gd name="connsiteY145" fmla="*/ 130493 h 171450"/>
                  <a:gd name="connsiteX146" fmla="*/ 72072 w 222250"/>
                  <a:gd name="connsiteY146" fmla="*/ 130493 h 171450"/>
                  <a:gd name="connsiteX147" fmla="*/ 72072 w 222250"/>
                  <a:gd name="connsiteY147" fmla="*/ 127318 h 171450"/>
                  <a:gd name="connsiteX148" fmla="*/ 76518 w 222250"/>
                  <a:gd name="connsiteY148" fmla="*/ 119698 h 171450"/>
                  <a:gd name="connsiteX149" fmla="*/ 76518 w 222250"/>
                  <a:gd name="connsiteY149" fmla="*/ 119698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222250" h="171450">
                    <a:moveTo>
                      <a:pt x="76518" y="119698"/>
                    </a:moveTo>
                    <a:cubicBezTo>
                      <a:pt x="78422" y="119063"/>
                      <a:pt x="78422" y="118427"/>
                      <a:pt x="80328" y="119698"/>
                    </a:cubicBezTo>
                    <a:cubicBezTo>
                      <a:pt x="80963" y="115888"/>
                      <a:pt x="82868" y="114618"/>
                      <a:pt x="84138" y="111443"/>
                    </a:cubicBezTo>
                    <a:cubicBezTo>
                      <a:pt x="80328" y="110173"/>
                      <a:pt x="70803" y="109538"/>
                      <a:pt x="70803" y="105727"/>
                    </a:cubicBezTo>
                    <a:cubicBezTo>
                      <a:pt x="72072" y="105093"/>
                      <a:pt x="72072" y="105727"/>
                      <a:pt x="73343" y="105727"/>
                    </a:cubicBezTo>
                    <a:cubicBezTo>
                      <a:pt x="75883" y="105727"/>
                      <a:pt x="77788" y="107633"/>
                      <a:pt x="80963" y="107633"/>
                    </a:cubicBezTo>
                    <a:cubicBezTo>
                      <a:pt x="82233" y="107633"/>
                      <a:pt x="82233" y="106363"/>
                      <a:pt x="82233" y="105727"/>
                    </a:cubicBezTo>
                    <a:cubicBezTo>
                      <a:pt x="78422" y="104458"/>
                      <a:pt x="77153" y="98743"/>
                      <a:pt x="73343" y="98743"/>
                    </a:cubicBezTo>
                    <a:cubicBezTo>
                      <a:pt x="72072" y="98743"/>
                      <a:pt x="72072" y="100648"/>
                      <a:pt x="70168" y="100648"/>
                    </a:cubicBezTo>
                    <a:cubicBezTo>
                      <a:pt x="67628" y="100648"/>
                      <a:pt x="66993" y="100648"/>
                      <a:pt x="66993" y="98743"/>
                    </a:cubicBezTo>
                    <a:cubicBezTo>
                      <a:pt x="66993" y="96202"/>
                      <a:pt x="69533" y="96202"/>
                      <a:pt x="69533" y="93027"/>
                    </a:cubicBezTo>
                    <a:cubicBezTo>
                      <a:pt x="69533" y="91123"/>
                      <a:pt x="67628" y="91123"/>
                      <a:pt x="66358" y="91123"/>
                    </a:cubicBezTo>
                    <a:lnTo>
                      <a:pt x="66358" y="89218"/>
                    </a:lnTo>
                    <a:cubicBezTo>
                      <a:pt x="62547" y="78423"/>
                      <a:pt x="54293" y="67627"/>
                      <a:pt x="39688" y="67627"/>
                    </a:cubicBezTo>
                    <a:cubicBezTo>
                      <a:pt x="37783" y="67627"/>
                      <a:pt x="37147" y="67627"/>
                      <a:pt x="35878" y="67627"/>
                    </a:cubicBezTo>
                    <a:cubicBezTo>
                      <a:pt x="33972" y="67627"/>
                      <a:pt x="33338" y="69533"/>
                      <a:pt x="32068" y="69533"/>
                    </a:cubicBezTo>
                    <a:cubicBezTo>
                      <a:pt x="30797" y="69533"/>
                      <a:pt x="29528" y="68263"/>
                      <a:pt x="28258" y="68263"/>
                    </a:cubicBezTo>
                    <a:cubicBezTo>
                      <a:pt x="26988" y="68263"/>
                      <a:pt x="26353" y="68263"/>
                      <a:pt x="25718" y="68898"/>
                    </a:cubicBezTo>
                    <a:cubicBezTo>
                      <a:pt x="26353" y="69533"/>
                      <a:pt x="26353" y="69533"/>
                      <a:pt x="26988" y="70168"/>
                    </a:cubicBezTo>
                    <a:cubicBezTo>
                      <a:pt x="26353" y="70802"/>
                      <a:pt x="26353" y="70802"/>
                      <a:pt x="25083" y="70802"/>
                    </a:cubicBezTo>
                    <a:cubicBezTo>
                      <a:pt x="22543" y="70802"/>
                      <a:pt x="18097" y="69533"/>
                      <a:pt x="16828" y="67627"/>
                    </a:cubicBezTo>
                    <a:cubicBezTo>
                      <a:pt x="18097" y="66993"/>
                      <a:pt x="18733" y="66993"/>
                      <a:pt x="19368" y="65723"/>
                    </a:cubicBezTo>
                    <a:cubicBezTo>
                      <a:pt x="17463" y="65088"/>
                      <a:pt x="15558" y="63818"/>
                      <a:pt x="14288" y="63818"/>
                    </a:cubicBezTo>
                    <a:cubicBezTo>
                      <a:pt x="11747" y="63818"/>
                      <a:pt x="12383" y="64452"/>
                      <a:pt x="9843" y="63818"/>
                    </a:cubicBezTo>
                    <a:cubicBezTo>
                      <a:pt x="9843" y="61913"/>
                      <a:pt x="12383" y="61277"/>
                      <a:pt x="13653" y="61277"/>
                    </a:cubicBezTo>
                    <a:cubicBezTo>
                      <a:pt x="14922" y="61277"/>
                      <a:pt x="16193" y="61277"/>
                      <a:pt x="16828" y="61277"/>
                    </a:cubicBezTo>
                    <a:cubicBezTo>
                      <a:pt x="18097" y="61277"/>
                      <a:pt x="18733" y="61277"/>
                      <a:pt x="19368" y="60008"/>
                    </a:cubicBezTo>
                    <a:lnTo>
                      <a:pt x="26353" y="60008"/>
                    </a:lnTo>
                    <a:cubicBezTo>
                      <a:pt x="27622" y="59373"/>
                      <a:pt x="27622" y="58738"/>
                      <a:pt x="28258" y="57468"/>
                    </a:cubicBezTo>
                    <a:lnTo>
                      <a:pt x="23178" y="57468"/>
                    </a:lnTo>
                    <a:cubicBezTo>
                      <a:pt x="23178" y="58102"/>
                      <a:pt x="22543" y="58738"/>
                      <a:pt x="21908" y="58738"/>
                    </a:cubicBezTo>
                    <a:cubicBezTo>
                      <a:pt x="20003" y="58738"/>
                      <a:pt x="19368" y="58738"/>
                      <a:pt x="17463" y="58738"/>
                    </a:cubicBezTo>
                    <a:cubicBezTo>
                      <a:pt x="16828" y="58738"/>
                      <a:pt x="4763" y="55563"/>
                      <a:pt x="4763" y="53023"/>
                    </a:cubicBezTo>
                    <a:cubicBezTo>
                      <a:pt x="4763" y="49213"/>
                      <a:pt x="9208" y="50483"/>
                      <a:pt x="11747" y="49848"/>
                    </a:cubicBezTo>
                    <a:cubicBezTo>
                      <a:pt x="14288" y="49213"/>
                      <a:pt x="15558" y="47943"/>
                      <a:pt x="18097" y="46673"/>
                    </a:cubicBezTo>
                    <a:cubicBezTo>
                      <a:pt x="21272" y="45402"/>
                      <a:pt x="25718" y="47308"/>
                      <a:pt x="28893" y="46038"/>
                    </a:cubicBezTo>
                    <a:cubicBezTo>
                      <a:pt x="30797" y="44768"/>
                      <a:pt x="32068" y="42227"/>
                      <a:pt x="32068" y="39052"/>
                    </a:cubicBezTo>
                    <a:cubicBezTo>
                      <a:pt x="29528" y="39052"/>
                      <a:pt x="22543" y="39052"/>
                      <a:pt x="22543" y="36513"/>
                    </a:cubicBezTo>
                    <a:cubicBezTo>
                      <a:pt x="22543" y="35243"/>
                      <a:pt x="24447" y="34608"/>
                      <a:pt x="25083" y="34608"/>
                    </a:cubicBezTo>
                    <a:cubicBezTo>
                      <a:pt x="29528" y="33338"/>
                      <a:pt x="35243" y="30163"/>
                      <a:pt x="37783" y="27623"/>
                    </a:cubicBezTo>
                    <a:cubicBezTo>
                      <a:pt x="39053" y="28258"/>
                      <a:pt x="39688" y="28893"/>
                      <a:pt x="40958" y="28893"/>
                    </a:cubicBezTo>
                    <a:cubicBezTo>
                      <a:pt x="45403" y="28893"/>
                      <a:pt x="42228" y="23177"/>
                      <a:pt x="46038" y="22543"/>
                    </a:cubicBezTo>
                    <a:cubicBezTo>
                      <a:pt x="51118" y="21908"/>
                      <a:pt x="53022" y="20638"/>
                      <a:pt x="57468" y="20638"/>
                    </a:cubicBezTo>
                    <a:cubicBezTo>
                      <a:pt x="61278" y="20002"/>
                      <a:pt x="63818" y="17463"/>
                      <a:pt x="66993" y="17463"/>
                    </a:cubicBezTo>
                    <a:cubicBezTo>
                      <a:pt x="69533" y="17463"/>
                      <a:pt x="70168" y="21273"/>
                      <a:pt x="72072" y="21273"/>
                    </a:cubicBezTo>
                    <a:cubicBezTo>
                      <a:pt x="72072" y="20638"/>
                      <a:pt x="71438" y="19368"/>
                      <a:pt x="71438" y="18733"/>
                    </a:cubicBezTo>
                    <a:lnTo>
                      <a:pt x="72708" y="17463"/>
                    </a:lnTo>
                    <a:cubicBezTo>
                      <a:pt x="73978" y="20002"/>
                      <a:pt x="76518" y="19368"/>
                      <a:pt x="79058" y="20638"/>
                    </a:cubicBezTo>
                    <a:cubicBezTo>
                      <a:pt x="79693" y="20638"/>
                      <a:pt x="80963" y="20638"/>
                      <a:pt x="80963" y="20638"/>
                    </a:cubicBezTo>
                    <a:cubicBezTo>
                      <a:pt x="80328" y="19368"/>
                      <a:pt x="79693" y="18733"/>
                      <a:pt x="79693" y="18098"/>
                    </a:cubicBezTo>
                    <a:cubicBezTo>
                      <a:pt x="79693" y="16827"/>
                      <a:pt x="81597" y="16193"/>
                      <a:pt x="82868" y="16193"/>
                    </a:cubicBezTo>
                    <a:cubicBezTo>
                      <a:pt x="87947" y="16193"/>
                      <a:pt x="91122" y="19368"/>
                      <a:pt x="94297" y="20638"/>
                    </a:cubicBezTo>
                    <a:lnTo>
                      <a:pt x="100013" y="20638"/>
                    </a:lnTo>
                    <a:cubicBezTo>
                      <a:pt x="98108" y="19368"/>
                      <a:pt x="93028" y="18098"/>
                      <a:pt x="93028" y="15558"/>
                    </a:cubicBezTo>
                    <a:cubicBezTo>
                      <a:pt x="93028" y="13652"/>
                      <a:pt x="96838" y="14288"/>
                      <a:pt x="98108" y="14288"/>
                    </a:cubicBezTo>
                    <a:cubicBezTo>
                      <a:pt x="97472" y="13652"/>
                      <a:pt x="96203" y="13018"/>
                      <a:pt x="95568" y="12383"/>
                    </a:cubicBezTo>
                    <a:cubicBezTo>
                      <a:pt x="98743" y="10477"/>
                      <a:pt x="101918" y="9843"/>
                      <a:pt x="106363" y="9843"/>
                    </a:cubicBezTo>
                    <a:cubicBezTo>
                      <a:pt x="109538" y="9843"/>
                      <a:pt x="111443" y="9843"/>
                      <a:pt x="113983" y="10477"/>
                    </a:cubicBezTo>
                    <a:lnTo>
                      <a:pt x="116522" y="10477"/>
                    </a:lnTo>
                    <a:lnTo>
                      <a:pt x="116522" y="8573"/>
                    </a:lnTo>
                    <a:cubicBezTo>
                      <a:pt x="118428" y="8573"/>
                      <a:pt x="119697" y="8573"/>
                      <a:pt x="121603" y="8573"/>
                    </a:cubicBezTo>
                    <a:cubicBezTo>
                      <a:pt x="127953" y="8573"/>
                      <a:pt x="132397" y="4763"/>
                      <a:pt x="138747" y="4763"/>
                    </a:cubicBezTo>
                    <a:cubicBezTo>
                      <a:pt x="145733" y="4763"/>
                      <a:pt x="150813" y="4763"/>
                      <a:pt x="157163" y="4763"/>
                    </a:cubicBezTo>
                    <a:cubicBezTo>
                      <a:pt x="164783" y="4763"/>
                      <a:pt x="169863" y="9843"/>
                      <a:pt x="176213" y="12383"/>
                    </a:cubicBezTo>
                    <a:cubicBezTo>
                      <a:pt x="179388" y="13652"/>
                      <a:pt x="183833" y="13018"/>
                      <a:pt x="187008" y="13652"/>
                    </a:cubicBezTo>
                    <a:cubicBezTo>
                      <a:pt x="186372" y="18098"/>
                      <a:pt x="178118" y="17463"/>
                      <a:pt x="174308" y="18733"/>
                    </a:cubicBezTo>
                    <a:lnTo>
                      <a:pt x="146368" y="20002"/>
                    </a:lnTo>
                    <a:cubicBezTo>
                      <a:pt x="148272" y="21908"/>
                      <a:pt x="169863" y="19368"/>
                      <a:pt x="171768" y="20002"/>
                    </a:cubicBezTo>
                    <a:cubicBezTo>
                      <a:pt x="171768" y="21273"/>
                      <a:pt x="166053" y="26352"/>
                      <a:pt x="167322" y="26352"/>
                    </a:cubicBezTo>
                    <a:cubicBezTo>
                      <a:pt x="170497" y="26352"/>
                      <a:pt x="178118" y="19368"/>
                      <a:pt x="181928" y="19368"/>
                    </a:cubicBezTo>
                    <a:cubicBezTo>
                      <a:pt x="184468" y="19368"/>
                      <a:pt x="185103" y="21273"/>
                      <a:pt x="185103" y="23177"/>
                    </a:cubicBezTo>
                    <a:cubicBezTo>
                      <a:pt x="185103" y="24448"/>
                      <a:pt x="176847" y="32702"/>
                      <a:pt x="176847" y="33973"/>
                    </a:cubicBezTo>
                    <a:cubicBezTo>
                      <a:pt x="180022" y="33338"/>
                      <a:pt x="186372" y="25083"/>
                      <a:pt x="188278" y="23177"/>
                    </a:cubicBezTo>
                    <a:cubicBezTo>
                      <a:pt x="191453" y="23177"/>
                      <a:pt x="196533" y="23177"/>
                      <a:pt x="196533" y="23177"/>
                    </a:cubicBezTo>
                    <a:cubicBezTo>
                      <a:pt x="196533" y="23177"/>
                      <a:pt x="199072" y="23813"/>
                      <a:pt x="199708" y="23813"/>
                    </a:cubicBezTo>
                    <a:cubicBezTo>
                      <a:pt x="202247" y="23177"/>
                      <a:pt x="202247" y="22543"/>
                      <a:pt x="204153" y="21273"/>
                    </a:cubicBezTo>
                    <a:lnTo>
                      <a:pt x="210503" y="21273"/>
                    </a:lnTo>
                    <a:cubicBezTo>
                      <a:pt x="211138" y="20002"/>
                      <a:pt x="211772" y="19368"/>
                      <a:pt x="213043" y="19368"/>
                    </a:cubicBezTo>
                    <a:cubicBezTo>
                      <a:pt x="214947" y="19368"/>
                      <a:pt x="220663" y="21908"/>
                      <a:pt x="220663" y="23813"/>
                    </a:cubicBezTo>
                    <a:cubicBezTo>
                      <a:pt x="220663" y="25083"/>
                      <a:pt x="218122" y="26352"/>
                      <a:pt x="217488" y="26988"/>
                    </a:cubicBezTo>
                    <a:cubicBezTo>
                      <a:pt x="213043" y="28258"/>
                      <a:pt x="210503" y="32068"/>
                      <a:pt x="204788" y="32068"/>
                    </a:cubicBezTo>
                    <a:cubicBezTo>
                      <a:pt x="206058" y="32702"/>
                      <a:pt x="206693" y="32702"/>
                      <a:pt x="207328" y="32068"/>
                    </a:cubicBezTo>
                    <a:cubicBezTo>
                      <a:pt x="207328" y="35877"/>
                      <a:pt x="204153" y="35877"/>
                      <a:pt x="201613" y="35877"/>
                    </a:cubicBezTo>
                    <a:cubicBezTo>
                      <a:pt x="202247" y="37783"/>
                      <a:pt x="201613" y="36513"/>
                      <a:pt x="201613" y="37783"/>
                    </a:cubicBezTo>
                    <a:cubicBezTo>
                      <a:pt x="201613" y="39688"/>
                      <a:pt x="198438" y="40323"/>
                      <a:pt x="195897" y="40958"/>
                    </a:cubicBezTo>
                    <a:cubicBezTo>
                      <a:pt x="195897" y="42227"/>
                      <a:pt x="195897" y="42227"/>
                      <a:pt x="195897" y="42863"/>
                    </a:cubicBezTo>
                    <a:cubicBezTo>
                      <a:pt x="195897" y="45402"/>
                      <a:pt x="193358" y="46673"/>
                      <a:pt x="190818" y="47943"/>
                    </a:cubicBezTo>
                    <a:cubicBezTo>
                      <a:pt x="189547" y="49213"/>
                      <a:pt x="189547" y="52388"/>
                      <a:pt x="188913" y="53658"/>
                    </a:cubicBezTo>
                    <a:cubicBezTo>
                      <a:pt x="190183" y="54293"/>
                      <a:pt x="191453" y="53658"/>
                      <a:pt x="192722" y="53658"/>
                    </a:cubicBezTo>
                    <a:cubicBezTo>
                      <a:pt x="194628" y="53658"/>
                      <a:pt x="196533" y="54927"/>
                      <a:pt x="197803" y="56198"/>
                    </a:cubicBezTo>
                    <a:cubicBezTo>
                      <a:pt x="197168" y="56833"/>
                      <a:pt x="196533" y="56833"/>
                      <a:pt x="195263" y="56833"/>
                    </a:cubicBezTo>
                    <a:cubicBezTo>
                      <a:pt x="195897" y="58738"/>
                      <a:pt x="200978" y="58102"/>
                      <a:pt x="200978" y="61277"/>
                    </a:cubicBezTo>
                    <a:cubicBezTo>
                      <a:pt x="200978" y="64452"/>
                      <a:pt x="194628" y="63183"/>
                      <a:pt x="192088" y="63183"/>
                    </a:cubicBezTo>
                    <a:cubicBezTo>
                      <a:pt x="190818" y="63183"/>
                      <a:pt x="189547" y="64452"/>
                      <a:pt x="189547" y="65088"/>
                    </a:cubicBezTo>
                    <a:cubicBezTo>
                      <a:pt x="189547" y="66993"/>
                      <a:pt x="192088" y="66993"/>
                      <a:pt x="193358" y="66993"/>
                    </a:cubicBezTo>
                    <a:cubicBezTo>
                      <a:pt x="193358" y="69533"/>
                      <a:pt x="195263" y="70802"/>
                      <a:pt x="195263" y="72708"/>
                    </a:cubicBezTo>
                    <a:cubicBezTo>
                      <a:pt x="195263" y="73977"/>
                      <a:pt x="194628" y="74613"/>
                      <a:pt x="195263" y="75248"/>
                    </a:cubicBezTo>
                    <a:cubicBezTo>
                      <a:pt x="193358" y="75248"/>
                      <a:pt x="191453" y="75248"/>
                      <a:pt x="191453" y="77152"/>
                    </a:cubicBezTo>
                    <a:cubicBezTo>
                      <a:pt x="191453" y="79058"/>
                      <a:pt x="195263" y="79058"/>
                      <a:pt x="196533" y="79693"/>
                    </a:cubicBezTo>
                    <a:cubicBezTo>
                      <a:pt x="195897" y="81598"/>
                      <a:pt x="193358" y="82868"/>
                      <a:pt x="190818" y="82868"/>
                    </a:cubicBezTo>
                    <a:cubicBezTo>
                      <a:pt x="190818" y="83502"/>
                      <a:pt x="191453" y="84773"/>
                      <a:pt x="192088" y="84773"/>
                    </a:cubicBezTo>
                    <a:cubicBezTo>
                      <a:pt x="191453" y="88583"/>
                      <a:pt x="186372" y="86677"/>
                      <a:pt x="185103" y="89852"/>
                    </a:cubicBezTo>
                    <a:cubicBezTo>
                      <a:pt x="183833" y="89218"/>
                      <a:pt x="182563" y="88583"/>
                      <a:pt x="181293" y="86677"/>
                    </a:cubicBezTo>
                    <a:lnTo>
                      <a:pt x="179388" y="86677"/>
                    </a:lnTo>
                    <a:cubicBezTo>
                      <a:pt x="180658" y="89852"/>
                      <a:pt x="186372" y="89218"/>
                      <a:pt x="186372" y="92393"/>
                    </a:cubicBezTo>
                    <a:cubicBezTo>
                      <a:pt x="186372" y="93663"/>
                      <a:pt x="185738" y="96202"/>
                      <a:pt x="184468" y="96202"/>
                    </a:cubicBezTo>
                    <a:cubicBezTo>
                      <a:pt x="181928" y="96202"/>
                      <a:pt x="178118" y="93027"/>
                      <a:pt x="177483" y="90488"/>
                    </a:cubicBezTo>
                    <a:cubicBezTo>
                      <a:pt x="176213" y="90488"/>
                      <a:pt x="176213" y="90488"/>
                      <a:pt x="175578" y="90488"/>
                    </a:cubicBezTo>
                    <a:lnTo>
                      <a:pt x="175578" y="92393"/>
                    </a:lnTo>
                    <a:cubicBezTo>
                      <a:pt x="180022" y="96838"/>
                      <a:pt x="188278" y="99377"/>
                      <a:pt x="188278" y="106363"/>
                    </a:cubicBezTo>
                    <a:cubicBezTo>
                      <a:pt x="188278" y="107633"/>
                      <a:pt x="186372" y="107633"/>
                      <a:pt x="185103" y="107633"/>
                    </a:cubicBezTo>
                    <a:cubicBezTo>
                      <a:pt x="179388" y="107633"/>
                      <a:pt x="180658" y="101283"/>
                      <a:pt x="175578" y="101283"/>
                    </a:cubicBezTo>
                    <a:cubicBezTo>
                      <a:pt x="174943" y="101283"/>
                      <a:pt x="174308" y="101918"/>
                      <a:pt x="173672" y="101283"/>
                    </a:cubicBezTo>
                    <a:cubicBezTo>
                      <a:pt x="173672" y="103188"/>
                      <a:pt x="174943" y="103188"/>
                      <a:pt x="174943" y="104458"/>
                    </a:cubicBezTo>
                    <a:cubicBezTo>
                      <a:pt x="174943" y="105727"/>
                      <a:pt x="173038" y="105727"/>
                      <a:pt x="172403" y="106363"/>
                    </a:cubicBezTo>
                    <a:cubicBezTo>
                      <a:pt x="172403" y="110173"/>
                      <a:pt x="183833" y="109538"/>
                      <a:pt x="186372" y="110808"/>
                    </a:cubicBezTo>
                    <a:cubicBezTo>
                      <a:pt x="184468" y="112077"/>
                      <a:pt x="183197" y="112713"/>
                      <a:pt x="180658" y="113348"/>
                    </a:cubicBezTo>
                    <a:cubicBezTo>
                      <a:pt x="176213" y="114618"/>
                      <a:pt x="174943" y="118427"/>
                      <a:pt x="171768" y="119698"/>
                    </a:cubicBezTo>
                    <a:cubicBezTo>
                      <a:pt x="167322" y="120968"/>
                      <a:pt x="163513" y="120968"/>
                      <a:pt x="159068" y="122873"/>
                    </a:cubicBezTo>
                    <a:lnTo>
                      <a:pt x="153353" y="122873"/>
                    </a:lnTo>
                    <a:cubicBezTo>
                      <a:pt x="152083" y="123508"/>
                      <a:pt x="150813" y="124143"/>
                      <a:pt x="150813" y="124777"/>
                    </a:cubicBezTo>
                    <a:lnTo>
                      <a:pt x="147638" y="127318"/>
                    </a:lnTo>
                    <a:cubicBezTo>
                      <a:pt x="145097" y="129223"/>
                      <a:pt x="145097" y="131763"/>
                      <a:pt x="143193" y="133668"/>
                    </a:cubicBezTo>
                    <a:cubicBezTo>
                      <a:pt x="140653" y="136208"/>
                      <a:pt x="136208" y="135573"/>
                      <a:pt x="133668" y="137477"/>
                    </a:cubicBezTo>
                    <a:lnTo>
                      <a:pt x="131763" y="137477"/>
                    </a:lnTo>
                    <a:lnTo>
                      <a:pt x="131763" y="134938"/>
                    </a:lnTo>
                    <a:cubicBezTo>
                      <a:pt x="129858" y="135573"/>
                      <a:pt x="130493" y="136843"/>
                      <a:pt x="129222" y="138113"/>
                    </a:cubicBezTo>
                    <a:cubicBezTo>
                      <a:pt x="126683" y="140652"/>
                      <a:pt x="119697" y="139383"/>
                      <a:pt x="119697" y="143827"/>
                    </a:cubicBezTo>
                    <a:cubicBezTo>
                      <a:pt x="119697" y="144463"/>
                      <a:pt x="119697" y="144463"/>
                      <a:pt x="119697" y="145098"/>
                    </a:cubicBezTo>
                    <a:cubicBezTo>
                      <a:pt x="119063" y="145733"/>
                      <a:pt x="119063" y="145733"/>
                      <a:pt x="119063" y="146368"/>
                    </a:cubicBezTo>
                    <a:cubicBezTo>
                      <a:pt x="119063" y="147002"/>
                      <a:pt x="120333" y="147638"/>
                      <a:pt x="120333" y="149543"/>
                    </a:cubicBezTo>
                    <a:cubicBezTo>
                      <a:pt x="120333" y="153988"/>
                      <a:pt x="114618" y="152718"/>
                      <a:pt x="114618" y="155893"/>
                    </a:cubicBezTo>
                    <a:cubicBezTo>
                      <a:pt x="114618" y="158433"/>
                      <a:pt x="114618" y="161608"/>
                      <a:pt x="114618" y="162877"/>
                    </a:cubicBezTo>
                    <a:cubicBezTo>
                      <a:pt x="111443" y="164148"/>
                      <a:pt x="113347" y="170498"/>
                      <a:pt x="109538" y="170498"/>
                    </a:cubicBezTo>
                    <a:cubicBezTo>
                      <a:pt x="108903" y="170498"/>
                      <a:pt x="108268" y="169863"/>
                      <a:pt x="108268" y="169227"/>
                    </a:cubicBezTo>
                    <a:cubicBezTo>
                      <a:pt x="106997" y="169227"/>
                      <a:pt x="106363" y="169863"/>
                      <a:pt x="105728" y="169863"/>
                    </a:cubicBezTo>
                    <a:cubicBezTo>
                      <a:pt x="102553" y="169863"/>
                      <a:pt x="102553" y="164148"/>
                      <a:pt x="99378" y="164148"/>
                    </a:cubicBezTo>
                    <a:cubicBezTo>
                      <a:pt x="97472" y="164148"/>
                      <a:pt x="95568" y="165418"/>
                      <a:pt x="94297" y="166052"/>
                    </a:cubicBezTo>
                    <a:cubicBezTo>
                      <a:pt x="93663" y="162877"/>
                      <a:pt x="92393" y="164148"/>
                      <a:pt x="89853" y="162243"/>
                    </a:cubicBezTo>
                    <a:cubicBezTo>
                      <a:pt x="89218" y="161608"/>
                      <a:pt x="89218" y="159702"/>
                      <a:pt x="89218" y="159702"/>
                    </a:cubicBezTo>
                    <a:cubicBezTo>
                      <a:pt x="86678" y="157798"/>
                      <a:pt x="81597" y="152083"/>
                      <a:pt x="81597" y="148273"/>
                    </a:cubicBezTo>
                    <a:cubicBezTo>
                      <a:pt x="81597" y="146368"/>
                      <a:pt x="82868" y="147002"/>
                      <a:pt x="83503" y="145733"/>
                    </a:cubicBezTo>
                    <a:cubicBezTo>
                      <a:pt x="81597" y="143193"/>
                      <a:pt x="80963" y="146368"/>
                      <a:pt x="79058" y="145098"/>
                    </a:cubicBezTo>
                    <a:cubicBezTo>
                      <a:pt x="78422" y="144463"/>
                      <a:pt x="78422" y="141923"/>
                      <a:pt x="77788" y="140652"/>
                    </a:cubicBezTo>
                    <a:cubicBezTo>
                      <a:pt x="77153" y="138113"/>
                      <a:pt x="73343" y="136843"/>
                      <a:pt x="73343" y="133668"/>
                    </a:cubicBezTo>
                    <a:cubicBezTo>
                      <a:pt x="73343" y="132398"/>
                      <a:pt x="73978" y="131763"/>
                      <a:pt x="74613" y="130493"/>
                    </a:cubicBezTo>
                    <a:cubicBezTo>
                      <a:pt x="73978" y="129858"/>
                      <a:pt x="72708" y="129858"/>
                      <a:pt x="72072" y="130493"/>
                    </a:cubicBezTo>
                    <a:lnTo>
                      <a:pt x="72072" y="127318"/>
                    </a:lnTo>
                    <a:cubicBezTo>
                      <a:pt x="72708" y="124777"/>
                      <a:pt x="73978" y="122238"/>
                      <a:pt x="76518" y="119698"/>
                    </a:cubicBezTo>
                    <a:lnTo>
                      <a:pt x="76518" y="11969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18" name="任意多边形: 形状 10017"/>
              <p:cNvSpPr/>
              <p:nvPr>
                <p:custDataLst>
                  <p:tags r:id="rId151"/>
                </p:custDataLst>
              </p:nvPr>
            </p:nvSpPr>
            <p:spPr>
              <a:xfrm>
                <a:off x="8361363" y="2476183"/>
                <a:ext cx="19050" cy="12700"/>
              </a:xfrm>
              <a:custGeom>
                <a:avLst/>
                <a:gdLst>
                  <a:gd name="connsiteX0" fmla="*/ 7303 w 19050"/>
                  <a:gd name="connsiteY0" fmla="*/ 11747 h 12700"/>
                  <a:gd name="connsiteX1" fmla="*/ 4763 w 19050"/>
                  <a:gd name="connsiteY1" fmla="*/ 7302 h 12700"/>
                  <a:gd name="connsiteX2" fmla="*/ 7303 w 19050"/>
                  <a:gd name="connsiteY2" fmla="*/ 4763 h 12700"/>
                  <a:gd name="connsiteX3" fmla="*/ 14922 w 19050"/>
                  <a:gd name="connsiteY3" fmla="*/ 9207 h 12700"/>
                  <a:gd name="connsiteX4" fmla="*/ 9843 w 19050"/>
                  <a:gd name="connsiteY4" fmla="*/ 11747 h 12700"/>
                  <a:gd name="connsiteX5" fmla="*/ 7303 w 19050"/>
                  <a:gd name="connsiteY5" fmla="*/ 11747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" h="12700">
                    <a:moveTo>
                      <a:pt x="7303" y="11747"/>
                    </a:moveTo>
                    <a:cubicBezTo>
                      <a:pt x="6032" y="11747"/>
                      <a:pt x="4763" y="8572"/>
                      <a:pt x="4763" y="7302"/>
                    </a:cubicBezTo>
                    <a:cubicBezTo>
                      <a:pt x="4763" y="5397"/>
                      <a:pt x="6668" y="4763"/>
                      <a:pt x="7303" y="4763"/>
                    </a:cubicBezTo>
                    <a:cubicBezTo>
                      <a:pt x="10478" y="4763"/>
                      <a:pt x="11747" y="7938"/>
                      <a:pt x="14922" y="9207"/>
                    </a:cubicBezTo>
                    <a:cubicBezTo>
                      <a:pt x="14922" y="11113"/>
                      <a:pt x="11747" y="11747"/>
                      <a:pt x="9843" y="11747"/>
                    </a:cubicBezTo>
                    <a:lnTo>
                      <a:pt x="7303" y="11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19" name="任意多边形: 形状 10018"/>
              <p:cNvSpPr/>
              <p:nvPr>
                <p:custDataLst>
                  <p:tags r:id="rId152"/>
                </p:custDataLst>
              </p:nvPr>
            </p:nvSpPr>
            <p:spPr>
              <a:xfrm>
                <a:off x="8490268" y="2440623"/>
                <a:ext cx="12700" cy="12700"/>
              </a:xfrm>
              <a:custGeom>
                <a:avLst/>
                <a:gdLst>
                  <a:gd name="connsiteX0" fmla="*/ 6667 w 12700"/>
                  <a:gd name="connsiteY0" fmla="*/ 8573 h 12700"/>
                  <a:gd name="connsiteX1" fmla="*/ 4763 w 12700"/>
                  <a:gd name="connsiteY1" fmla="*/ 6667 h 12700"/>
                  <a:gd name="connsiteX2" fmla="*/ 6032 w 12700"/>
                  <a:gd name="connsiteY2" fmla="*/ 4763 h 12700"/>
                  <a:gd name="connsiteX3" fmla="*/ 8572 w 12700"/>
                  <a:gd name="connsiteY3" fmla="*/ 4763 h 12700"/>
                  <a:gd name="connsiteX4" fmla="*/ 8572 w 12700"/>
                  <a:gd name="connsiteY4" fmla="*/ 6667 h 12700"/>
                  <a:gd name="connsiteX5" fmla="*/ 10477 w 12700"/>
                  <a:gd name="connsiteY5" fmla="*/ 6667 h 12700"/>
                  <a:gd name="connsiteX6" fmla="*/ 6667 w 12700"/>
                  <a:gd name="connsiteY6" fmla="*/ 857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00" h="12700">
                    <a:moveTo>
                      <a:pt x="6667" y="8573"/>
                    </a:moveTo>
                    <a:cubicBezTo>
                      <a:pt x="6032" y="8573"/>
                      <a:pt x="4763" y="7302"/>
                      <a:pt x="4763" y="6667"/>
                    </a:cubicBezTo>
                    <a:cubicBezTo>
                      <a:pt x="4763" y="6032"/>
                      <a:pt x="5397" y="5398"/>
                      <a:pt x="6032" y="4763"/>
                    </a:cubicBezTo>
                    <a:lnTo>
                      <a:pt x="8572" y="4763"/>
                    </a:lnTo>
                    <a:cubicBezTo>
                      <a:pt x="8572" y="5398"/>
                      <a:pt x="8572" y="6032"/>
                      <a:pt x="8572" y="6667"/>
                    </a:cubicBezTo>
                    <a:lnTo>
                      <a:pt x="10477" y="6667"/>
                    </a:lnTo>
                    <a:cubicBezTo>
                      <a:pt x="9842" y="7302"/>
                      <a:pt x="7938" y="8573"/>
                      <a:pt x="6667" y="85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20" name="任意多边形: 形状 10019"/>
              <p:cNvSpPr/>
              <p:nvPr>
                <p:custDataLst>
                  <p:tags r:id="rId153"/>
                </p:custDataLst>
              </p:nvPr>
            </p:nvSpPr>
            <p:spPr>
              <a:xfrm>
                <a:off x="8346122" y="2580323"/>
                <a:ext cx="31750" cy="31750"/>
              </a:xfrm>
              <a:custGeom>
                <a:avLst/>
                <a:gdLst>
                  <a:gd name="connsiteX0" fmla="*/ 6033 w 31750"/>
                  <a:gd name="connsiteY0" fmla="*/ 23813 h 31750"/>
                  <a:gd name="connsiteX1" fmla="*/ 4763 w 31750"/>
                  <a:gd name="connsiteY1" fmla="*/ 22542 h 31750"/>
                  <a:gd name="connsiteX2" fmla="*/ 7303 w 31750"/>
                  <a:gd name="connsiteY2" fmla="*/ 20002 h 31750"/>
                  <a:gd name="connsiteX3" fmla="*/ 7303 w 31750"/>
                  <a:gd name="connsiteY3" fmla="*/ 19367 h 31750"/>
                  <a:gd name="connsiteX4" fmla="*/ 6033 w 31750"/>
                  <a:gd name="connsiteY4" fmla="*/ 18732 h 31750"/>
                  <a:gd name="connsiteX5" fmla="*/ 13018 w 31750"/>
                  <a:gd name="connsiteY5" fmla="*/ 8573 h 31750"/>
                  <a:gd name="connsiteX6" fmla="*/ 16828 w 31750"/>
                  <a:gd name="connsiteY6" fmla="*/ 4763 h 31750"/>
                  <a:gd name="connsiteX7" fmla="*/ 17463 w 31750"/>
                  <a:gd name="connsiteY7" fmla="*/ 6032 h 31750"/>
                  <a:gd name="connsiteX8" fmla="*/ 14288 w 31750"/>
                  <a:gd name="connsiteY8" fmla="*/ 12382 h 31750"/>
                  <a:gd name="connsiteX9" fmla="*/ 14288 w 31750"/>
                  <a:gd name="connsiteY9" fmla="*/ 13652 h 31750"/>
                  <a:gd name="connsiteX10" fmla="*/ 16193 w 31750"/>
                  <a:gd name="connsiteY10" fmla="*/ 12382 h 31750"/>
                  <a:gd name="connsiteX11" fmla="*/ 18097 w 31750"/>
                  <a:gd name="connsiteY11" fmla="*/ 13017 h 31750"/>
                  <a:gd name="connsiteX12" fmla="*/ 17463 w 31750"/>
                  <a:gd name="connsiteY12" fmla="*/ 13652 h 31750"/>
                  <a:gd name="connsiteX13" fmla="*/ 17463 w 31750"/>
                  <a:gd name="connsiteY13" fmla="*/ 14923 h 31750"/>
                  <a:gd name="connsiteX14" fmla="*/ 20003 w 31750"/>
                  <a:gd name="connsiteY14" fmla="*/ 14923 h 31750"/>
                  <a:gd name="connsiteX15" fmla="*/ 20003 w 31750"/>
                  <a:gd name="connsiteY15" fmla="*/ 15557 h 31750"/>
                  <a:gd name="connsiteX16" fmla="*/ 21272 w 31750"/>
                  <a:gd name="connsiteY16" fmla="*/ 14923 h 31750"/>
                  <a:gd name="connsiteX17" fmla="*/ 25083 w 31750"/>
                  <a:gd name="connsiteY17" fmla="*/ 14923 h 31750"/>
                  <a:gd name="connsiteX18" fmla="*/ 25083 w 31750"/>
                  <a:gd name="connsiteY18" fmla="*/ 19367 h 31750"/>
                  <a:gd name="connsiteX19" fmla="*/ 26353 w 31750"/>
                  <a:gd name="connsiteY19" fmla="*/ 18732 h 31750"/>
                  <a:gd name="connsiteX20" fmla="*/ 25083 w 31750"/>
                  <a:gd name="connsiteY20" fmla="*/ 20638 h 31750"/>
                  <a:gd name="connsiteX21" fmla="*/ 25718 w 31750"/>
                  <a:gd name="connsiteY21" fmla="*/ 22542 h 31750"/>
                  <a:gd name="connsiteX22" fmla="*/ 27622 w 31750"/>
                  <a:gd name="connsiteY22" fmla="*/ 21907 h 31750"/>
                  <a:gd name="connsiteX23" fmla="*/ 28258 w 31750"/>
                  <a:gd name="connsiteY23" fmla="*/ 24448 h 31750"/>
                  <a:gd name="connsiteX24" fmla="*/ 26353 w 31750"/>
                  <a:gd name="connsiteY24" fmla="*/ 27623 h 31750"/>
                  <a:gd name="connsiteX25" fmla="*/ 25083 w 31750"/>
                  <a:gd name="connsiteY25" fmla="*/ 26352 h 31750"/>
                  <a:gd name="connsiteX26" fmla="*/ 23813 w 31750"/>
                  <a:gd name="connsiteY26" fmla="*/ 26352 h 31750"/>
                  <a:gd name="connsiteX27" fmla="*/ 22543 w 31750"/>
                  <a:gd name="connsiteY27" fmla="*/ 23177 h 31750"/>
                  <a:gd name="connsiteX28" fmla="*/ 18733 w 31750"/>
                  <a:gd name="connsiteY28" fmla="*/ 26352 h 31750"/>
                  <a:gd name="connsiteX29" fmla="*/ 18097 w 31750"/>
                  <a:gd name="connsiteY29" fmla="*/ 26352 h 31750"/>
                  <a:gd name="connsiteX30" fmla="*/ 19368 w 31750"/>
                  <a:gd name="connsiteY30" fmla="*/ 24448 h 31750"/>
                  <a:gd name="connsiteX31" fmla="*/ 15558 w 31750"/>
                  <a:gd name="connsiteY31" fmla="*/ 23813 h 31750"/>
                  <a:gd name="connsiteX32" fmla="*/ 13018 w 31750"/>
                  <a:gd name="connsiteY32" fmla="*/ 24448 h 31750"/>
                  <a:gd name="connsiteX33" fmla="*/ 9208 w 31750"/>
                  <a:gd name="connsiteY33" fmla="*/ 23813 h 31750"/>
                  <a:gd name="connsiteX34" fmla="*/ 6033 w 31750"/>
                  <a:gd name="connsiteY34" fmla="*/ 2381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1750" h="31750">
                    <a:moveTo>
                      <a:pt x="6033" y="23813"/>
                    </a:moveTo>
                    <a:cubicBezTo>
                      <a:pt x="5397" y="23813"/>
                      <a:pt x="4763" y="23177"/>
                      <a:pt x="4763" y="22542"/>
                    </a:cubicBezTo>
                    <a:cubicBezTo>
                      <a:pt x="4763" y="21907"/>
                      <a:pt x="7303" y="20002"/>
                      <a:pt x="7303" y="20002"/>
                    </a:cubicBezTo>
                    <a:lnTo>
                      <a:pt x="7303" y="19367"/>
                    </a:lnTo>
                    <a:cubicBezTo>
                      <a:pt x="6668" y="19367"/>
                      <a:pt x="6668" y="19367"/>
                      <a:pt x="6033" y="18732"/>
                    </a:cubicBezTo>
                    <a:cubicBezTo>
                      <a:pt x="9843" y="16827"/>
                      <a:pt x="11113" y="11113"/>
                      <a:pt x="13018" y="8573"/>
                    </a:cubicBezTo>
                    <a:cubicBezTo>
                      <a:pt x="14288" y="6667"/>
                      <a:pt x="14922" y="4763"/>
                      <a:pt x="16828" y="4763"/>
                    </a:cubicBezTo>
                    <a:cubicBezTo>
                      <a:pt x="17463" y="4763"/>
                      <a:pt x="17463" y="5398"/>
                      <a:pt x="17463" y="6032"/>
                    </a:cubicBezTo>
                    <a:cubicBezTo>
                      <a:pt x="17463" y="8573"/>
                      <a:pt x="14922" y="10477"/>
                      <a:pt x="14288" y="12382"/>
                    </a:cubicBezTo>
                    <a:lnTo>
                      <a:pt x="14288" y="13652"/>
                    </a:lnTo>
                    <a:cubicBezTo>
                      <a:pt x="15558" y="13652"/>
                      <a:pt x="15558" y="12382"/>
                      <a:pt x="16193" y="12382"/>
                    </a:cubicBezTo>
                    <a:cubicBezTo>
                      <a:pt x="16828" y="12382"/>
                      <a:pt x="17463" y="12382"/>
                      <a:pt x="18097" y="13017"/>
                    </a:cubicBezTo>
                    <a:lnTo>
                      <a:pt x="17463" y="13652"/>
                    </a:lnTo>
                    <a:lnTo>
                      <a:pt x="17463" y="14923"/>
                    </a:lnTo>
                    <a:lnTo>
                      <a:pt x="20003" y="14923"/>
                    </a:lnTo>
                    <a:cubicBezTo>
                      <a:pt x="20003" y="14923"/>
                      <a:pt x="20003" y="15557"/>
                      <a:pt x="20003" y="15557"/>
                    </a:cubicBezTo>
                    <a:lnTo>
                      <a:pt x="21272" y="14923"/>
                    </a:lnTo>
                    <a:cubicBezTo>
                      <a:pt x="22543" y="15557"/>
                      <a:pt x="24447" y="15557"/>
                      <a:pt x="25083" y="14923"/>
                    </a:cubicBezTo>
                    <a:cubicBezTo>
                      <a:pt x="25083" y="16192"/>
                      <a:pt x="25083" y="17463"/>
                      <a:pt x="25083" y="19367"/>
                    </a:cubicBezTo>
                    <a:cubicBezTo>
                      <a:pt x="25083" y="19367"/>
                      <a:pt x="25718" y="18732"/>
                      <a:pt x="26353" y="18732"/>
                    </a:cubicBezTo>
                    <a:cubicBezTo>
                      <a:pt x="26353" y="20002"/>
                      <a:pt x="25083" y="20002"/>
                      <a:pt x="25083" y="20638"/>
                    </a:cubicBezTo>
                    <a:cubicBezTo>
                      <a:pt x="25083" y="21273"/>
                      <a:pt x="25718" y="21907"/>
                      <a:pt x="25718" y="22542"/>
                    </a:cubicBezTo>
                    <a:cubicBezTo>
                      <a:pt x="26988" y="22542"/>
                      <a:pt x="26353" y="22542"/>
                      <a:pt x="27622" y="21907"/>
                    </a:cubicBezTo>
                    <a:cubicBezTo>
                      <a:pt x="27622" y="23177"/>
                      <a:pt x="28258" y="23177"/>
                      <a:pt x="28258" y="24448"/>
                    </a:cubicBezTo>
                    <a:cubicBezTo>
                      <a:pt x="28258" y="25717"/>
                      <a:pt x="27622" y="27623"/>
                      <a:pt x="26353" y="27623"/>
                    </a:cubicBezTo>
                    <a:cubicBezTo>
                      <a:pt x="25718" y="27623"/>
                      <a:pt x="25083" y="26352"/>
                      <a:pt x="25083" y="26352"/>
                    </a:cubicBezTo>
                    <a:cubicBezTo>
                      <a:pt x="24447" y="26352"/>
                      <a:pt x="24447" y="26352"/>
                      <a:pt x="23813" y="26352"/>
                    </a:cubicBezTo>
                    <a:cubicBezTo>
                      <a:pt x="22543" y="26352"/>
                      <a:pt x="23813" y="23813"/>
                      <a:pt x="22543" y="23177"/>
                    </a:cubicBezTo>
                    <a:cubicBezTo>
                      <a:pt x="21272" y="24448"/>
                      <a:pt x="20638" y="26352"/>
                      <a:pt x="18733" y="26352"/>
                    </a:cubicBezTo>
                    <a:cubicBezTo>
                      <a:pt x="18733" y="26352"/>
                      <a:pt x="18097" y="26352"/>
                      <a:pt x="18097" y="26352"/>
                    </a:cubicBezTo>
                    <a:cubicBezTo>
                      <a:pt x="18097" y="25082"/>
                      <a:pt x="19368" y="25082"/>
                      <a:pt x="19368" y="24448"/>
                    </a:cubicBezTo>
                    <a:cubicBezTo>
                      <a:pt x="18097" y="24448"/>
                      <a:pt x="16193" y="25082"/>
                      <a:pt x="15558" y="23813"/>
                    </a:cubicBezTo>
                    <a:cubicBezTo>
                      <a:pt x="14922" y="24448"/>
                      <a:pt x="13653" y="24448"/>
                      <a:pt x="13018" y="24448"/>
                    </a:cubicBezTo>
                    <a:cubicBezTo>
                      <a:pt x="11113" y="24448"/>
                      <a:pt x="10478" y="23813"/>
                      <a:pt x="9208" y="23813"/>
                    </a:cubicBezTo>
                    <a:cubicBezTo>
                      <a:pt x="7938" y="23177"/>
                      <a:pt x="7303" y="23813"/>
                      <a:pt x="6033" y="23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21" name="任意多边形: 形状 10020"/>
              <p:cNvSpPr/>
              <p:nvPr>
                <p:custDataLst>
                  <p:tags r:id="rId154"/>
                </p:custDataLst>
              </p:nvPr>
            </p:nvSpPr>
            <p:spPr>
              <a:xfrm>
                <a:off x="9049068" y="2433638"/>
                <a:ext cx="31750" cy="19050"/>
              </a:xfrm>
              <a:custGeom>
                <a:avLst/>
                <a:gdLst>
                  <a:gd name="connsiteX0" fmla="*/ 26988 w 31750"/>
                  <a:gd name="connsiteY0" fmla="*/ 13017 h 19050"/>
                  <a:gd name="connsiteX1" fmla="*/ 23813 w 31750"/>
                  <a:gd name="connsiteY1" fmla="*/ 14288 h 19050"/>
                  <a:gd name="connsiteX2" fmla="*/ 21272 w 31750"/>
                  <a:gd name="connsiteY2" fmla="*/ 13017 h 19050"/>
                  <a:gd name="connsiteX3" fmla="*/ 18732 w 31750"/>
                  <a:gd name="connsiteY3" fmla="*/ 13652 h 19050"/>
                  <a:gd name="connsiteX4" fmla="*/ 16192 w 31750"/>
                  <a:gd name="connsiteY4" fmla="*/ 14923 h 19050"/>
                  <a:gd name="connsiteX5" fmla="*/ 13652 w 31750"/>
                  <a:gd name="connsiteY5" fmla="*/ 13652 h 19050"/>
                  <a:gd name="connsiteX6" fmla="*/ 11113 w 31750"/>
                  <a:gd name="connsiteY6" fmla="*/ 15558 h 19050"/>
                  <a:gd name="connsiteX7" fmla="*/ 4763 w 31750"/>
                  <a:gd name="connsiteY7" fmla="*/ 9842 h 19050"/>
                  <a:gd name="connsiteX8" fmla="*/ 10477 w 31750"/>
                  <a:gd name="connsiteY8" fmla="*/ 4763 h 19050"/>
                  <a:gd name="connsiteX9" fmla="*/ 18097 w 31750"/>
                  <a:gd name="connsiteY9" fmla="*/ 8573 h 19050"/>
                  <a:gd name="connsiteX10" fmla="*/ 20002 w 31750"/>
                  <a:gd name="connsiteY10" fmla="*/ 5398 h 19050"/>
                  <a:gd name="connsiteX11" fmla="*/ 32067 w 31750"/>
                  <a:gd name="connsiteY11" fmla="*/ 8573 h 19050"/>
                  <a:gd name="connsiteX12" fmla="*/ 29527 w 31750"/>
                  <a:gd name="connsiteY12" fmla="*/ 13017 h 19050"/>
                  <a:gd name="connsiteX13" fmla="*/ 26988 w 31750"/>
                  <a:gd name="connsiteY13" fmla="*/ 13017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50" h="19050">
                    <a:moveTo>
                      <a:pt x="26988" y="13017"/>
                    </a:moveTo>
                    <a:cubicBezTo>
                      <a:pt x="25717" y="13017"/>
                      <a:pt x="25082" y="14288"/>
                      <a:pt x="23813" y="14288"/>
                    </a:cubicBezTo>
                    <a:cubicBezTo>
                      <a:pt x="23177" y="14288"/>
                      <a:pt x="22542" y="13017"/>
                      <a:pt x="21272" y="13017"/>
                    </a:cubicBezTo>
                    <a:cubicBezTo>
                      <a:pt x="20002" y="13017"/>
                      <a:pt x="20002" y="13652"/>
                      <a:pt x="18732" y="13652"/>
                    </a:cubicBezTo>
                    <a:cubicBezTo>
                      <a:pt x="18097" y="13652"/>
                      <a:pt x="17463" y="14923"/>
                      <a:pt x="16192" y="14923"/>
                    </a:cubicBezTo>
                    <a:cubicBezTo>
                      <a:pt x="14922" y="14923"/>
                      <a:pt x="14288" y="14288"/>
                      <a:pt x="13652" y="13652"/>
                    </a:cubicBezTo>
                    <a:cubicBezTo>
                      <a:pt x="13017" y="14288"/>
                      <a:pt x="12382" y="15558"/>
                      <a:pt x="11113" y="15558"/>
                    </a:cubicBezTo>
                    <a:cubicBezTo>
                      <a:pt x="7938" y="15558"/>
                      <a:pt x="4763" y="13017"/>
                      <a:pt x="4763" y="9842"/>
                    </a:cubicBezTo>
                    <a:cubicBezTo>
                      <a:pt x="4763" y="6667"/>
                      <a:pt x="7938" y="4763"/>
                      <a:pt x="10477" y="4763"/>
                    </a:cubicBezTo>
                    <a:cubicBezTo>
                      <a:pt x="14288" y="4763"/>
                      <a:pt x="14922" y="8573"/>
                      <a:pt x="18097" y="8573"/>
                    </a:cubicBezTo>
                    <a:cubicBezTo>
                      <a:pt x="18097" y="6667"/>
                      <a:pt x="18732" y="5398"/>
                      <a:pt x="20002" y="5398"/>
                    </a:cubicBezTo>
                    <a:cubicBezTo>
                      <a:pt x="22542" y="5398"/>
                      <a:pt x="29527" y="7938"/>
                      <a:pt x="32067" y="8573"/>
                    </a:cubicBezTo>
                    <a:cubicBezTo>
                      <a:pt x="31432" y="10477"/>
                      <a:pt x="29527" y="11748"/>
                      <a:pt x="29527" y="13017"/>
                    </a:cubicBezTo>
                    <a:lnTo>
                      <a:pt x="26988" y="1301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22" name="任意多边形: 形状 10021"/>
              <p:cNvSpPr/>
              <p:nvPr>
                <p:custDataLst>
                  <p:tags r:id="rId155"/>
                </p:custDataLst>
              </p:nvPr>
            </p:nvSpPr>
            <p:spPr>
              <a:xfrm>
                <a:off x="8139113" y="2664777"/>
                <a:ext cx="152400" cy="101600"/>
              </a:xfrm>
              <a:custGeom>
                <a:avLst/>
                <a:gdLst>
                  <a:gd name="connsiteX0" fmla="*/ 74613 w 152400"/>
                  <a:gd name="connsiteY0" fmla="*/ 29527 h 101600"/>
                  <a:gd name="connsiteX1" fmla="*/ 75247 w 152400"/>
                  <a:gd name="connsiteY1" fmla="*/ 31433 h 101600"/>
                  <a:gd name="connsiteX2" fmla="*/ 73978 w 152400"/>
                  <a:gd name="connsiteY2" fmla="*/ 36513 h 101600"/>
                  <a:gd name="connsiteX3" fmla="*/ 73978 w 152400"/>
                  <a:gd name="connsiteY3" fmla="*/ 43498 h 101600"/>
                  <a:gd name="connsiteX4" fmla="*/ 75247 w 152400"/>
                  <a:gd name="connsiteY4" fmla="*/ 46038 h 101600"/>
                  <a:gd name="connsiteX5" fmla="*/ 75882 w 152400"/>
                  <a:gd name="connsiteY5" fmla="*/ 49213 h 101600"/>
                  <a:gd name="connsiteX6" fmla="*/ 79057 w 152400"/>
                  <a:gd name="connsiteY6" fmla="*/ 53023 h 101600"/>
                  <a:gd name="connsiteX7" fmla="*/ 84772 w 152400"/>
                  <a:gd name="connsiteY7" fmla="*/ 58738 h 101600"/>
                  <a:gd name="connsiteX8" fmla="*/ 86678 w 152400"/>
                  <a:gd name="connsiteY8" fmla="*/ 60008 h 101600"/>
                  <a:gd name="connsiteX9" fmla="*/ 93663 w 152400"/>
                  <a:gd name="connsiteY9" fmla="*/ 58102 h 101600"/>
                  <a:gd name="connsiteX10" fmla="*/ 96203 w 152400"/>
                  <a:gd name="connsiteY10" fmla="*/ 58738 h 101600"/>
                  <a:gd name="connsiteX11" fmla="*/ 98107 w 152400"/>
                  <a:gd name="connsiteY11" fmla="*/ 56833 h 101600"/>
                  <a:gd name="connsiteX12" fmla="*/ 100647 w 152400"/>
                  <a:gd name="connsiteY12" fmla="*/ 51752 h 101600"/>
                  <a:gd name="connsiteX13" fmla="*/ 108268 w 152400"/>
                  <a:gd name="connsiteY13" fmla="*/ 46673 h 101600"/>
                  <a:gd name="connsiteX14" fmla="*/ 110807 w 152400"/>
                  <a:gd name="connsiteY14" fmla="*/ 47308 h 101600"/>
                  <a:gd name="connsiteX15" fmla="*/ 113982 w 152400"/>
                  <a:gd name="connsiteY15" fmla="*/ 47308 h 101600"/>
                  <a:gd name="connsiteX16" fmla="*/ 113982 w 152400"/>
                  <a:gd name="connsiteY16" fmla="*/ 48577 h 101600"/>
                  <a:gd name="connsiteX17" fmla="*/ 112078 w 152400"/>
                  <a:gd name="connsiteY17" fmla="*/ 54927 h 101600"/>
                  <a:gd name="connsiteX18" fmla="*/ 110807 w 152400"/>
                  <a:gd name="connsiteY18" fmla="*/ 59373 h 101600"/>
                  <a:gd name="connsiteX19" fmla="*/ 110807 w 152400"/>
                  <a:gd name="connsiteY19" fmla="*/ 58738 h 101600"/>
                  <a:gd name="connsiteX20" fmla="*/ 109538 w 152400"/>
                  <a:gd name="connsiteY20" fmla="*/ 58738 h 101600"/>
                  <a:gd name="connsiteX21" fmla="*/ 109538 w 152400"/>
                  <a:gd name="connsiteY21" fmla="*/ 65088 h 101600"/>
                  <a:gd name="connsiteX22" fmla="*/ 106997 w 152400"/>
                  <a:gd name="connsiteY22" fmla="*/ 67627 h 101600"/>
                  <a:gd name="connsiteX23" fmla="*/ 106997 w 152400"/>
                  <a:gd name="connsiteY23" fmla="*/ 68263 h 101600"/>
                  <a:gd name="connsiteX24" fmla="*/ 108268 w 152400"/>
                  <a:gd name="connsiteY24" fmla="*/ 69533 h 101600"/>
                  <a:gd name="connsiteX25" fmla="*/ 120332 w 152400"/>
                  <a:gd name="connsiteY25" fmla="*/ 68898 h 101600"/>
                  <a:gd name="connsiteX26" fmla="*/ 126682 w 152400"/>
                  <a:gd name="connsiteY26" fmla="*/ 71438 h 101600"/>
                  <a:gd name="connsiteX27" fmla="*/ 126682 w 152400"/>
                  <a:gd name="connsiteY27" fmla="*/ 73343 h 101600"/>
                  <a:gd name="connsiteX28" fmla="*/ 126047 w 152400"/>
                  <a:gd name="connsiteY28" fmla="*/ 79058 h 101600"/>
                  <a:gd name="connsiteX29" fmla="*/ 126047 w 152400"/>
                  <a:gd name="connsiteY29" fmla="*/ 86677 h 101600"/>
                  <a:gd name="connsiteX30" fmla="*/ 130493 w 152400"/>
                  <a:gd name="connsiteY30" fmla="*/ 91758 h 101600"/>
                  <a:gd name="connsiteX31" fmla="*/ 134303 w 152400"/>
                  <a:gd name="connsiteY31" fmla="*/ 94933 h 101600"/>
                  <a:gd name="connsiteX32" fmla="*/ 141922 w 152400"/>
                  <a:gd name="connsiteY32" fmla="*/ 92393 h 101600"/>
                  <a:gd name="connsiteX33" fmla="*/ 148907 w 152400"/>
                  <a:gd name="connsiteY33" fmla="*/ 96202 h 101600"/>
                  <a:gd name="connsiteX34" fmla="*/ 145732 w 152400"/>
                  <a:gd name="connsiteY34" fmla="*/ 99377 h 101600"/>
                  <a:gd name="connsiteX35" fmla="*/ 144463 w 152400"/>
                  <a:gd name="connsiteY35" fmla="*/ 98108 h 101600"/>
                  <a:gd name="connsiteX36" fmla="*/ 145097 w 152400"/>
                  <a:gd name="connsiteY36" fmla="*/ 96838 h 101600"/>
                  <a:gd name="connsiteX37" fmla="*/ 141922 w 152400"/>
                  <a:gd name="connsiteY37" fmla="*/ 94298 h 101600"/>
                  <a:gd name="connsiteX38" fmla="*/ 137478 w 152400"/>
                  <a:gd name="connsiteY38" fmla="*/ 97473 h 101600"/>
                  <a:gd name="connsiteX39" fmla="*/ 138747 w 152400"/>
                  <a:gd name="connsiteY39" fmla="*/ 98743 h 101600"/>
                  <a:gd name="connsiteX40" fmla="*/ 136843 w 152400"/>
                  <a:gd name="connsiteY40" fmla="*/ 100648 h 101600"/>
                  <a:gd name="connsiteX41" fmla="*/ 132397 w 152400"/>
                  <a:gd name="connsiteY41" fmla="*/ 97473 h 101600"/>
                  <a:gd name="connsiteX42" fmla="*/ 128588 w 152400"/>
                  <a:gd name="connsiteY42" fmla="*/ 97473 h 101600"/>
                  <a:gd name="connsiteX43" fmla="*/ 127953 w 152400"/>
                  <a:gd name="connsiteY43" fmla="*/ 96838 h 101600"/>
                  <a:gd name="connsiteX44" fmla="*/ 125413 w 152400"/>
                  <a:gd name="connsiteY44" fmla="*/ 94298 h 101600"/>
                  <a:gd name="connsiteX45" fmla="*/ 120332 w 152400"/>
                  <a:gd name="connsiteY45" fmla="*/ 91123 h 101600"/>
                  <a:gd name="connsiteX46" fmla="*/ 120332 w 152400"/>
                  <a:gd name="connsiteY46" fmla="*/ 92393 h 101600"/>
                  <a:gd name="connsiteX47" fmla="*/ 119063 w 152400"/>
                  <a:gd name="connsiteY47" fmla="*/ 92393 h 101600"/>
                  <a:gd name="connsiteX48" fmla="*/ 117793 w 152400"/>
                  <a:gd name="connsiteY48" fmla="*/ 87313 h 101600"/>
                  <a:gd name="connsiteX49" fmla="*/ 115888 w 152400"/>
                  <a:gd name="connsiteY49" fmla="*/ 85408 h 101600"/>
                  <a:gd name="connsiteX50" fmla="*/ 110807 w 152400"/>
                  <a:gd name="connsiteY50" fmla="*/ 79058 h 101600"/>
                  <a:gd name="connsiteX51" fmla="*/ 110172 w 152400"/>
                  <a:gd name="connsiteY51" fmla="*/ 79058 h 101600"/>
                  <a:gd name="connsiteX52" fmla="*/ 107632 w 152400"/>
                  <a:gd name="connsiteY52" fmla="*/ 79693 h 101600"/>
                  <a:gd name="connsiteX53" fmla="*/ 102553 w 152400"/>
                  <a:gd name="connsiteY53" fmla="*/ 77788 h 101600"/>
                  <a:gd name="connsiteX54" fmla="*/ 95568 w 152400"/>
                  <a:gd name="connsiteY54" fmla="*/ 75883 h 101600"/>
                  <a:gd name="connsiteX55" fmla="*/ 87947 w 152400"/>
                  <a:gd name="connsiteY55" fmla="*/ 69533 h 101600"/>
                  <a:gd name="connsiteX56" fmla="*/ 87313 w 152400"/>
                  <a:gd name="connsiteY56" fmla="*/ 69533 h 101600"/>
                  <a:gd name="connsiteX57" fmla="*/ 84772 w 152400"/>
                  <a:gd name="connsiteY57" fmla="*/ 68263 h 101600"/>
                  <a:gd name="connsiteX58" fmla="*/ 79693 w 152400"/>
                  <a:gd name="connsiteY58" fmla="*/ 70802 h 101600"/>
                  <a:gd name="connsiteX59" fmla="*/ 77153 w 152400"/>
                  <a:gd name="connsiteY59" fmla="*/ 69533 h 101600"/>
                  <a:gd name="connsiteX60" fmla="*/ 73978 w 152400"/>
                  <a:gd name="connsiteY60" fmla="*/ 69533 h 101600"/>
                  <a:gd name="connsiteX61" fmla="*/ 66993 w 152400"/>
                  <a:gd name="connsiteY61" fmla="*/ 65723 h 101600"/>
                  <a:gd name="connsiteX62" fmla="*/ 63182 w 152400"/>
                  <a:gd name="connsiteY62" fmla="*/ 65723 h 101600"/>
                  <a:gd name="connsiteX63" fmla="*/ 59372 w 152400"/>
                  <a:gd name="connsiteY63" fmla="*/ 62548 h 101600"/>
                  <a:gd name="connsiteX64" fmla="*/ 54928 w 152400"/>
                  <a:gd name="connsiteY64" fmla="*/ 61277 h 101600"/>
                  <a:gd name="connsiteX65" fmla="*/ 53657 w 152400"/>
                  <a:gd name="connsiteY65" fmla="*/ 60643 h 101600"/>
                  <a:gd name="connsiteX66" fmla="*/ 47943 w 152400"/>
                  <a:gd name="connsiteY66" fmla="*/ 56833 h 101600"/>
                  <a:gd name="connsiteX67" fmla="*/ 46038 w 152400"/>
                  <a:gd name="connsiteY67" fmla="*/ 54293 h 101600"/>
                  <a:gd name="connsiteX68" fmla="*/ 47307 w 152400"/>
                  <a:gd name="connsiteY68" fmla="*/ 50483 h 101600"/>
                  <a:gd name="connsiteX69" fmla="*/ 46038 w 152400"/>
                  <a:gd name="connsiteY69" fmla="*/ 47308 h 101600"/>
                  <a:gd name="connsiteX70" fmla="*/ 37782 w 152400"/>
                  <a:gd name="connsiteY70" fmla="*/ 36513 h 101600"/>
                  <a:gd name="connsiteX71" fmla="*/ 33338 w 152400"/>
                  <a:gd name="connsiteY71" fmla="*/ 33338 h 101600"/>
                  <a:gd name="connsiteX72" fmla="*/ 32703 w 152400"/>
                  <a:gd name="connsiteY72" fmla="*/ 29527 h 101600"/>
                  <a:gd name="connsiteX73" fmla="*/ 27622 w 152400"/>
                  <a:gd name="connsiteY73" fmla="*/ 23813 h 101600"/>
                  <a:gd name="connsiteX74" fmla="*/ 26353 w 152400"/>
                  <a:gd name="connsiteY74" fmla="*/ 23813 h 101600"/>
                  <a:gd name="connsiteX75" fmla="*/ 21907 w 152400"/>
                  <a:gd name="connsiteY75" fmla="*/ 19368 h 101600"/>
                  <a:gd name="connsiteX76" fmla="*/ 20003 w 152400"/>
                  <a:gd name="connsiteY76" fmla="*/ 14923 h 101600"/>
                  <a:gd name="connsiteX77" fmla="*/ 18097 w 152400"/>
                  <a:gd name="connsiteY77" fmla="*/ 10477 h 101600"/>
                  <a:gd name="connsiteX78" fmla="*/ 12382 w 152400"/>
                  <a:gd name="connsiteY78" fmla="*/ 7938 h 101600"/>
                  <a:gd name="connsiteX79" fmla="*/ 12382 w 152400"/>
                  <a:gd name="connsiteY79" fmla="*/ 9843 h 101600"/>
                  <a:gd name="connsiteX80" fmla="*/ 14922 w 152400"/>
                  <a:gd name="connsiteY80" fmla="*/ 16193 h 101600"/>
                  <a:gd name="connsiteX81" fmla="*/ 18732 w 152400"/>
                  <a:gd name="connsiteY81" fmla="*/ 19368 h 101600"/>
                  <a:gd name="connsiteX82" fmla="*/ 21272 w 152400"/>
                  <a:gd name="connsiteY82" fmla="*/ 24448 h 101600"/>
                  <a:gd name="connsiteX83" fmla="*/ 25718 w 152400"/>
                  <a:gd name="connsiteY83" fmla="*/ 31433 h 101600"/>
                  <a:gd name="connsiteX84" fmla="*/ 29528 w 152400"/>
                  <a:gd name="connsiteY84" fmla="*/ 39052 h 101600"/>
                  <a:gd name="connsiteX85" fmla="*/ 32068 w 152400"/>
                  <a:gd name="connsiteY85" fmla="*/ 40958 h 101600"/>
                  <a:gd name="connsiteX86" fmla="*/ 31432 w 152400"/>
                  <a:gd name="connsiteY86" fmla="*/ 42863 h 101600"/>
                  <a:gd name="connsiteX87" fmla="*/ 29528 w 152400"/>
                  <a:gd name="connsiteY87" fmla="*/ 40323 h 101600"/>
                  <a:gd name="connsiteX88" fmla="*/ 24447 w 152400"/>
                  <a:gd name="connsiteY88" fmla="*/ 36513 h 101600"/>
                  <a:gd name="connsiteX89" fmla="*/ 23178 w 152400"/>
                  <a:gd name="connsiteY89" fmla="*/ 35243 h 101600"/>
                  <a:gd name="connsiteX90" fmla="*/ 23178 w 152400"/>
                  <a:gd name="connsiteY90" fmla="*/ 32068 h 101600"/>
                  <a:gd name="connsiteX91" fmla="*/ 19368 w 152400"/>
                  <a:gd name="connsiteY91" fmla="*/ 28258 h 101600"/>
                  <a:gd name="connsiteX92" fmla="*/ 13653 w 152400"/>
                  <a:gd name="connsiteY92" fmla="*/ 25083 h 101600"/>
                  <a:gd name="connsiteX93" fmla="*/ 16193 w 152400"/>
                  <a:gd name="connsiteY93" fmla="*/ 23813 h 101600"/>
                  <a:gd name="connsiteX94" fmla="*/ 9843 w 152400"/>
                  <a:gd name="connsiteY94" fmla="*/ 16827 h 101600"/>
                  <a:gd name="connsiteX95" fmla="*/ 7938 w 152400"/>
                  <a:gd name="connsiteY95" fmla="*/ 11113 h 101600"/>
                  <a:gd name="connsiteX96" fmla="*/ 4763 w 152400"/>
                  <a:gd name="connsiteY96" fmla="*/ 5398 h 101600"/>
                  <a:gd name="connsiteX97" fmla="*/ 4763 w 152400"/>
                  <a:gd name="connsiteY97" fmla="*/ 4763 h 101600"/>
                  <a:gd name="connsiteX98" fmla="*/ 13018 w 152400"/>
                  <a:gd name="connsiteY98" fmla="*/ 4763 h 101600"/>
                  <a:gd name="connsiteX99" fmla="*/ 26353 w 152400"/>
                  <a:gd name="connsiteY99" fmla="*/ 9208 h 101600"/>
                  <a:gd name="connsiteX100" fmla="*/ 36513 w 152400"/>
                  <a:gd name="connsiteY100" fmla="*/ 9208 h 101600"/>
                  <a:gd name="connsiteX101" fmla="*/ 36513 w 152400"/>
                  <a:gd name="connsiteY101" fmla="*/ 7938 h 101600"/>
                  <a:gd name="connsiteX102" fmla="*/ 39053 w 152400"/>
                  <a:gd name="connsiteY102" fmla="*/ 7938 h 101600"/>
                  <a:gd name="connsiteX103" fmla="*/ 47943 w 152400"/>
                  <a:gd name="connsiteY103" fmla="*/ 13018 h 101600"/>
                  <a:gd name="connsiteX104" fmla="*/ 53657 w 152400"/>
                  <a:gd name="connsiteY104" fmla="*/ 19368 h 101600"/>
                  <a:gd name="connsiteX105" fmla="*/ 58103 w 152400"/>
                  <a:gd name="connsiteY105" fmla="*/ 15558 h 101600"/>
                  <a:gd name="connsiteX106" fmla="*/ 69532 w 152400"/>
                  <a:gd name="connsiteY106" fmla="*/ 28893 h 101600"/>
                  <a:gd name="connsiteX107" fmla="*/ 74613 w 152400"/>
                  <a:gd name="connsiteY107" fmla="*/ 29527 h 101600"/>
                  <a:gd name="connsiteX108" fmla="*/ 73978 w 152400"/>
                  <a:gd name="connsiteY108" fmla="*/ 28258 h 101600"/>
                  <a:gd name="connsiteX109" fmla="*/ 73978 w 152400"/>
                  <a:gd name="connsiteY109" fmla="*/ 28258 h 101600"/>
                  <a:gd name="connsiteX110" fmla="*/ 74613 w 152400"/>
                  <a:gd name="connsiteY110" fmla="*/ 29527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152400" h="101600">
                    <a:moveTo>
                      <a:pt x="74613" y="29527"/>
                    </a:moveTo>
                    <a:cubicBezTo>
                      <a:pt x="74613" y="30163"/>
                      <a:pt x="75247" y="30798"/>
                      <a:pt x="75247" y="31433"/>
                    </a:cubicBezTo>
                    <a:cubicBezTo>
                      <a:pt x="75247" y="33973"/>
                      <a:pt x="74613" y="34608"/>
                      <a:pt x="73978" y="36513"/>
                    </a:cubicBezTo>
                    <a:lnTo>
                      <a:pt x="73978" y="43498"/>
                    </a:lnTo>
                    <a:cubicBezTo>
                      <a:pt x="73978" y="44768"/>
                      <a:pt x="74613" y="45402"/>
                      <a:pt x="75247" y="46038"/>
                    </a:cubicBezTo>
                    <a:cubicBezTo>
                      <a:pt x="75882" y="47308"/>
                      <a:pt x="75247" y="47943"/>
                      <a:pt x="75882" y="49213"/>
                    </a:cubicBezTo>
                    <a:cubicBezTo>
                      <a:pt x="76518" y="50483"/>
                      <a:pt x="77788" y="51752"/>
                      <a:pt x="79057" y="53023"/>
                    </a:cubicBezTo>
                    <a:cubicBezTo>
                      <a:pt x="81597" y="55563"/>
                      <a:pt x="81597" y="57468"/>
                      <a:pt x="84772" y="58738"/>
                    </a:cubicBezTo>
                    <a:cubicBezTo>
                      <a:pt x="86043" y="59373"/>
                      <a:pt x="86043" y="60008"/>
                      <a:pt x="86678" y="60008"/>
                    </a:cubicBezTo>
                    <a:cubicBezTo>
                      <a:pt x="89218" y="60008"/>
                      <a:pt x="91122" y="58102"/>
                      <a:pt x="93663" y="58102"/>
                    </a:cubicBezTo>
                    <a:cubicBezTo>
                      <a:pt x="94932" y="58102"/>
                      <a:pt x="95568" y="58738"/>
                      <a:pt x="96203" y="58738"/>
                    </a:cubicBezTo>
                    <a:cubicBezTo>
                      <a:pt x="97472" y="58738"/>
                      <a:pt x="98107" y="57468"/>
                      <a:pt x="98107" y="56833"/>
                    </a:cubicBezTo>
                    <a:cubicBezTo>
                      <a:pt x="98743" y="55563"/>
                      <a:pt x="100647" y="53658"/>
                      <a:pt x="100647" y="51752"/>
                    </a:cubicBezTo>
                    <a:cubicBezTo>
                      <a:pt x="100647" y="47943"/>
                      <a:pt x="105093" y="46673"/>
                      <a:pt x="108268" y="46673"/>
                    </a:cubicBezTo>
                    <a:cubicBezTo>
                      <a:pt x="109538" y="46673"/>
                      <a:pt x="110172" y="46673"/>
                      <a:pt x="110807" y="47308"/>
                    </a:cubicBezTo>
                    <a:cubicBezTo>
                      <a:pt x="111443" y="47308"/>
                      <a:pt x="112713" y="47308"/>
                      <a:pt x="113982" y="47308"/>
                    </a:cubicBezTo>
                    <a:cubicBezTo>
                      <a:pt x="113982" y="47943"/>
                      <a:pt x="113982" y="47943"/>
                      <a:pt x="113982" y="48577"/>
                    </a:cubicBezTo>
                    <a:cubicBezTo>
                      <a:pt x="113982" y="50483"/>
                      <a:pt x="112078" y="52388"/>
                      <a:pt x="112078" y="54927"/>
                    </a:cubicBezTo>
                    <a:cubicBezTo>
                      <a:pt x="112078" y="56833"/>
                      <a:pt x="111443" y="58102"/>
                      <a:pt x="110807" y="59373"/>
                    </a:cubicBezTo>
                    <a:cubicBezTo>
                      <a:pt x="110807" y="59373"/>
                      <a:pt x="110807" y="58738"/>
                      <a:pt x="110807" y="58738"/>
                    </a:cubicBezTo>
                    <a:cubicBezTo>
                      <a:pt x="110172" y="58738"/>
                      <a:pt x="110172" y="58738"/>
                      <a:pt x="109538" y="58738"/>
                    </a:cubicBezTo>
                    <a:cubicBezTo>
                      <a:pt x="109538" y="60008"/>
                      <a:pt x="109538" y="63183"/>
                      <a:pt x="109538" y="65088"/>
                    </a:cubicBezTo>
                    <a:cubicBezTo>
                      <a:pt x="109538" y="66358"/>
                      <a:pt x="108268" y="66993"/>
                      <a:pt x="106997" y="67627"/>
                    </a:cubicBezTo>
                    <a:cubicBezTo>
                      <a:pt x="106997" y="67627"/>
                      <a:pt x="106997" y="68263"/>
                      <a:pt x="106997" y="68263"/>
                    </a:cubicBezTo>
                    <a:cubicBezTo>
                      <a:pt x="106997" y="68898"/>
                      <a:pt x="107632" y="69533"/>
                      <a:pt x="108268" y="69533"/>
                    </a:cubicBezTo>
                    <a:cubicBezTo>
                      <a:pt x="112713" y="69533"/>
                      <a:pt x="115888" y="68898"/>
                      <a:pt x="120332" y="68898"/>
                    </a:cubicBezTo>
                    <a:cubicBezTo>
                      <a:pt x="123507" y="68898"/>
                      <a:pt x="124143" y="70802"/>
                      <a:pt x="126682" y="71438"/>
                    </a:cubicBezTo>
                    <a:cubicBezTo>
                      <a:pt x="126682" y="72073"/>
                      <a:pt x="126682" y="72708"/>
                      <a:pt x="126682" y="73343"/>
                    </a:cubicBezTo>
                    <a:cubicBezTo>
                      <a:pt x="126682" y="74613"/>
                      <a:pt x="126682" y="77788"/>
                      <a:pt x="126047" y="79058"/>
                    </a:cubicBezTo>
                    <a:cubicBezTo>
                      <a:pt x="126047" y="82233"/>
                      <a:pt x="126047" y="84773"/>
                      <a:pt x="126047" y="86677"/>
                    </a:cubicBezTo>
                    <a:cubicBezTo>
                      <a:pt x="126047" y="89218"/>
                      <a:pt x="128588" y="90488"/>
                      <a:pt x="130493" y="91758"/>
                    </a:cubicBezTo>
                    <a:cubicBezTo>
                      <a:pt x="131763" y="92393"/>
                      <a:pt x="131763" y="94933"/>
                      <a:pt x="134303" y="94933"/>
                    </a:cubicBezTo>
                    <a:cubicBezTo>
                      <a:pt x="137478" y="94933"/>
                      <a:pt x="139382" y="92393"/>
                      <a:pt x="141922" y="92393"/>
                    </a:cubicBezTo>
                    <a:cubicBezTo>
                      <a:pt x="145732" y="92393"/>
                      <a:pt x="147003" y="94933"/>
                      <a:pt x="148907" y="96202"/>
                    </a:cubicBezTo>
                    <a:cubicBezTo>
                      <a:pt x="148907" y="96202"/>
                      <a:pt x="146368" y="99377"/>
                      <a:pt x="145732" y="99377"/>
                    </a:cubicBezTo>
                    <a:cubicBezTo>
                      <a:pt x="145732" y="99377"/>
                      <a:pt x="144463" y="98743"/>
                      <a:pt x="144463" y="98108"/>
                    </a:cubicBezTo>
                    <a:cubicBezTo>
                      <a:pt x="144463" y="97473"/>
                      <a:pt x="145097" y="97473"/>
                      <a:pt x="145097" y="96838"/>
                    </a:cubicBezTo>
                    <a:cubicBezTo>
                      <a:pt x="143828" y="96202"/>
                      <a:pt x="143193" y="94298"/>
                      <a:pt x="141922" y="94298"/>
                    </a:cubicBezTo>
                    <a:cubicBezTo>
                      <a:pt x="141288" y="94298"/>
                      <a:pt x="137478" y="96838"/>
                      <a:pt x="137478" y="97473"/>
                    </a:cubicBezTo>
                    <a:cubicBezTo>
                      <a:pt x="137478" y="98108"/>
                      <a:pt x="138113" y="98743"/>
                      <a:pt x="138747" y="98743"/>
                    </a:cubicBezTo>
                    <a:cubicBezTo>
                      <a:pt x="138747" y="100013"/>
                      <a:pt x="138113" y="100648"/>
                      <a:pt x="136843" y="100648"/>
                    </a:cubicBezTo>
                    <a:cubicBezTo>
                      <a:pt x="134938" y="100648"/>
                      <a:pt x="133668" y="98108"/>
                      <a:pt x="132397" y="97473"/>
                    </a:cubicBezTo>
                    <a:cubicBezTo>
                      <a:pt x="131763" y="96838"/>
                      <a:pt x="129222" y="97473"/>
                      <a:pt x="128588" y="97473"/>
                    </a:cubicBezTo>
                    <a:cubicBezTo>
                      <a:pt x="128588" y="97473"/>
                      <a:pt x="127953" y="96838"/>
                      <a:pt x="127953" y="96838"/>
                    </a:cubicBezTo>
                    <a:cubicBezTo>
                      <a:pt x="126047" y="96202"/>
                      <a:pt x="126047" y="94933"/>
                      <a:pt x="125413" y="94298"/>
                    </a:cubicBezTo>
                    <a:cubicBezTo>
                      <a:pt x="124778" y="93663"/>
                      <a:pt x="120968" y="91123"/>
                      <a:pt x="120332" y="91123"/>
                    </a:cubicBezTo>
                    <a:cubicBezTo>
                      <a:pt x="120332" y="91758"/>
                      <a:pt x="120332" y="91758"/>
                      <a:pt x="120332" y="92393"/>
                    </a:cubicBezTo>
                    <a:lnTo>
                      <a:pt x="119063" y="92393"/>
                    </a:lnTo>
                    <a:cubicBezTo>
                      <a:pt x="117157" y="91123"/>
                      <a:pt x="118428" y="89218"/>
                      <a:pt x="117793" y="87313"/>
                    </a:cubicBezTo>
                    <a:cubicBezTo>
                      <a:pt x="117157" y="86043"/>
                      <a:pt x="116522" y="86043"/>
                      <a:pt x="115888" y="85408"/>
                    </a:cubicBezTo>
                    <a:cubicBezTo>
                      <a:pt x="113982" y="83502"/>
                      <a:pt x="111443" y="82233"/>
                      <a:pt x="110807" y="79058"/>
                    </a:cubicBezTo>
                    <a:cubicBezTo>
                      <a:pt x="110807" y="79058"/>
                      <a:pt x="110172" y="79058"/>
                      <a:pt x="110172" y="79058"/>
                    </a:cubicBezTo>
                    <a:cubicBezTo>
                      <a:pt x="109538" y="79058"/>
                      <a:pt x="108903" y="79693"/>
                      <a:pt x="107632" y="79693"/>
                    </a:cubicBezTo>
                    <a:cubicBezTo>
                      <a:pt x="105093" y="79693"/>
                      <a:pt x="103822" y="78423"/>
                      <a:pt x="102553" y="77788"/>
                    </a:cubicBezTo>
                    <a:cubicBezTo>
                      <a:pt x="100013" y="76518"/>
                      <a:pt x="98107" y="77152"/>
                      <a:pt x="95568" y="75883"/>
                    </a:cubicBezTo>
                    <a:cubicBezTo>
                      <a:pt x="91757" y="73977"/>
                      <a:pt x="91122" y="70802"/>
                      <a:pt x="87947" y="69533"/>
                    </a:cubicBezTo>
                    <a:lnTo>
                      <a:pt x="87313" y="69533"/>
                    </a:lnTo>
                    <a:cubicBezTo>
                      <a:pt x="86043" y="68898"/>
                      <a:pt x="85407" y="68263"/>
                      <a:pt x="84772" y="68263"/>
                    </a:cubicBezTo>
                    <a:cubicBezTo>
                      <a:pt x="82232" y="68263"/>
                      <a:pt x="82232" y="70802"/>
                      <a:pt x="79693" y="70802"/>
                    </a:cubicBezTo>
                    <a:cubicBezTo>
                      <a:pt x="78422" y="70802"/>
                      <a:pt x="77788" y="70168"/>
                      <a:pt x="77153" y="69533"/>
                    </a:cubicBezTo>
                    <a:cubicBezTo>
                      <a:pt x="75882" y="68898"/>
                      <a:pt x="75247" y="69533"/>
                      <a:pt x="73978" y="69533"/>
                    </a:cubicBezTo>
                    <a:cubicBezTo>
                      <a:pt x="72707" y="69533"/>
                      <a:pt x="68263" y="66358"/>
                      <a:pt x="66993" y="65723"/>
                    </a:cubicBezTo>
                    <a:cubicBezTo>
                      <a:pt x="65722" y="65088"/>
                      <a:pt x="64453" y="65723"/>
                      <a:pt x="63182" y="65723"/>
                    </a:cubicBezTo>
                    <a:cubicBezTo>
                      <a:pt x="61278" y="65088"/>
                      <a:pt x="61278" y="63818"/>
                      <a:pt x="59372" y="62548"/>
                    </a:cubicBezTo>
                    <a:cubicBezTo>
                      <a:pt x="57468" y="61913"/>
                      <a:pt x="56832" y="61913"/>
                      <a:pt x="54928" y="61277"/>
                    </a:cubicBezTo>
                    <a:cubicBezTo>
                      <a:pt x="54293" y="60643"/>
                      <a:pt x="53657" y="60643"/>
                      <a:pt x="53657" y="60643"/>
                    </a:cubicBezTo>
                    <a:cubicBezTo>
                      <a:pt x="52388" y="59373"/>
                      <a:pt x="47943" y="58102"/>
                      <a:pt x="47943" y="56833"/>
                    </a:cubicBezTo>
                    <a:cubicBezTo>
                      <a:pt x="46672" y="56833"/>
                      <a:pt x="46038" y="55563"/>
                      <a:pt x="46038" y="54293"/>
                    </a:cubicBezTo>
                    <a:cubicBezTo>
                      <a:pt x="46038" y="53023"/>
                      <a:pt x="47307" y="52388"/>
                      <a:pt x="47307" y="50483"/>
                    </a:cubicBezTo>
                    <a:cubicBezTo>
                      <a:pt x="47307" y="48577"/>
                      <a:pt x="46038" y="48577"/>
                      <a:pt x="46038" y="47308"/>
                    </a:cubicBezTo>
                    <a:cubicBezTo>
                      <a:pt x="44768" y="42863"/>
                      <a:pt x="40322" y="39052"/>
                      <a:pt x="37782" y="36513"/>
                    </a:cubicBezTo>
                    <a:cubicBezTo>
                      <a:pt x="36513" y="35243"/>
                      <a:pt x="34607" y="34608"/>
                      <a:pt x="33338" y="33338"/>
                    </a:cubicBezTo>
                    <a:cubicBezTo>
                      <a:pt x="32068" y="32068"/>
                      <a:pt x="33338" y="30798"/>
                      <a:pt x="32703" y="29527"/>
                    </a:cubicBezTo>
                    <a:cubicBezTo>
                      <a:pt x="31432" y="26988"/>
                      <a:pt x="27622" y="26988"/>
                      <a:pt x="27622" y="23813"/>
                    </a:cubicBezTo>
                    <a:cubicBezTo>
                      <a:pt x="26353" y="23813"/>
                      <a:pt x="26353" y="23177"/>
                      <a:pt x="26353" y="23813"/>
                    </a:cubicBezTo>
                    <a:cubicBezTo>
                      <a:pt x="24447" y="21908"/>
                      <a:pt x="23178" y="20638"/>
                      <a:pt x="21907" y="19368"/>
                    </a:cubicBezTo>
                    <a:cubicBezTo>
                      <a:pt x="20638" y="18098"/>
                      <a:pt x="21272" y="16193"/>
                      <a:pt x="20003" y="14923"/>
                    </a:cubicBezTo>
                    <a:cubicBezTo>
                      <a:pt x="18732" y="13652"/>
                      <a:pt x="19368" y="11113"/>
                      <a:pt x="18097" y="10477"/>
                    </a:cubicBezTo>
                    <a:cubicBezTo>
                      <a:pt x="16193" y="9208"/>
                      <a:pt x="13653" y="9843"/>
                      <a:pt x="12382" y="7938"/>
                    </a:cubicBezTo>
                    <a:cubicBezTo>
                      <a:pt x="11747" y="8573"/>
                      <a:pt x="12382" y="9208"/>
                      <a:pt x="12382" y="9843"/>
                    </a:cubicBezTo>
                    <a:cubicBezTo>
                      <a:pt x="12382" y="12383"/>
                      <a:pt x="13653" y="14288"/>
                      <a:pt x="14922" y="16193"/>
                    </a:cubicBezTo>
                    <a:cubicBezTo>
                      <a:pt x="15557" y="18098"/>
                      <a:pt x="17463" y="18098"/>
                      <a:pt x="18732" y="19368"/>
                    </a:cubicBezTo>
                    <a:cubicBezTo>
                      <a:pt x="20638" y="21273"/>
                      <a:pt x="20638" y="22543"/>
                      <a:pt x="21272" y="24448"/>
                    </a:cubicBezTo>
                    <a:cubicBezTo>
                      <a:pt x="21907" y="27623"/>
                      <a:pt x="24447" y="28893"/>
                      <a:pt x="25718" y="31433"/>
                    </a:cubicBezTo>
                    <a:cubicBezTo>
                      <a:pt x="26988" y="34608"/>
                      <a:pt x="27622" y="37783"/>
                      <a:pt x="29528" y="39052"/>
                    </a:cubicBezTo>
                    <a:cubicBezTo>
                      <a:pt x="30797" y="37783"/>
                      <a:pt x="32068" y="40323"/>
                      <a:pt x="32068" y="40958"/>
                    </a:cubicBezTo>
                    <a:cubicBezTo>
                      <a:pt x="32068" y="41593"/>
                      <a:pt x="31432" y="42863"/>
                      <a:pt x="31432" y="42863"/>
                    </a:cubicBezTo>
                    <a:cubicBezTo>
                      <a:pt x="31432" y="42863"/>
                      <a:pt x="29528" y="40958"/>
                      <a:pt x="29528" y="40323"/>
                    </a:cubicBezTo>
                    <a:cubicBezTo>
                      <a:pt x="26988" y="40323"/>
                      <a:pt x="26353" y="37148"/>
                      <a:pt x="24447" y="36513"/>
                    </a:cubicBezTo>
                    <a:cubicBezTo>
                      <a:pt x="23813" y="35877"/>
                      <a:pt x="23813" y="35877"/>
                      <a:pt x="23178" y="35243"/>
                    </a:cubicBezTo>
                    <a:lnTo>
                      <a:pt x="23178" y="32068"/>
                    </a:lnTo>
                    <a:cubicBezTo>
                      <a:pt x="21907" y="30798"/>
                      <a:pt x="20638" y="29527"/>
                      <a:pt x="19368" y="28258"/>
                    </a:cubicBezTo>
                    <a:cubicBezTo>
                      <a:pt x="17463" y="26352"/>
                      <a:pt x="14922" y="26988"/>
                      <a:pt x="13653" y="25083"/>
                    </a:cubicBezTo>
                    <a:cubicBezTo>
                      <a:pt x="14288" y="25083"/>
                      <a:pt x="17463" y="25718"/>
                      <a:pt x="16193" y="23813"/>
                    </a:cubicBezTo>
                    <a:cubicBezTo>
                      <a:pt x="14288" y="21273"/>
                      <a:pt x="12382" y="18733"/>
                      <a:pt x="9843" y="16827"/>
                    </a:cubicBezTo>
                    <a:cubicBezTo>
                      <a:pt x="8572" y="15558"/>
                      <a:pt x="8572" y="12383"/>
                      <a:pt x="7938" y="11113"/>
                    </a:cubicBezTo>
                    <a:cubicBezTo>
                      <a:pt x="6668" y="8573"/>
                      <a:pt x="5397" y="7938"/>
                      <a:pt x="4763" y="5398"/>
                    </a:cubicBezTo>
                    <a:lnTo>
                      <a:pt x="4763" y="4763"/>
                    </a:lnTo>
                    <a:lnTo>
                      <a:pt x="13018" y="4763"/>
                    </a:lnTo>
                    <a:lnTo>
                      <a:pt x="26353" y="9208"/>
                    </a:lnTo>
                    <a:lnTo>
                      <a:pt x="36513" y="9208"/>
                    </a:lnTo>
                    <a:lnTo>
                      <a:pt x="36513" y="7938"/>
                    </a:lnTo>
                    <a:lnTo>
                      <a:pt x="39053" y="7938"/>
                    </a:lnTo>
                    <a:cubicBezTo>
                      <a:pt x="43497" y="9208"/>
                      <a:pt x="46038" y="9843"/>
                      <a:pt x="47943" y="13018"/>
                    </a:cubicBezTo>
                    <a:cubicBezTo>
                      <a:pt x="49213" y="14923"/>
                      <a:pt x="51118" y="19368"/>
                      <a:pt x="53657" y="19368"/>
                    </a:cubicBezTo>
                    <a:cubicBezTo>
                      <a:pt x="56197" y="19368"/>
                      <a:pt x="55563" y="15558"/>
                      <a:pt x="58103" y="15558"/>
                    </a:cubicBezTo>
                    <a:cubicBezTo>
                      <a:pt x="65722" y="15558"/>
                      <a:pt x="65722" y="24448"/>
                      <a:pt x="69532" y="28893"/>
                    </a:cubicBezTo>
                    <a:cubicBezTo>
                      <a:pt x="69532" y="28258"/>
                      <a:pt x="72707" y="28893"/>
                      <a:pt x="74613" y="29527"/>
                    </a:cubicBezTo>
                    <a:cubicBezTo>
                      <a:pt x="74613" y="28893"/>
                      <a:pt x="73978" y="28258"/>
                      <a:pt x="73978" y="28258"/>
                    </a:cubicBezTo>
                    <a:lnTo>
                      <a:pt x="73978" y="28258"/>
                    </a:lnTo>
                    <a:lnTo>
                      <a:pt x="74613" y="295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23" name="任意多边形: 形状 10022"/>
              <p:cNvSpPr/>
              <p:nvPr>
                <p:custDataLst>
                  <p:tags r:id="rId156"/>
                </p:custDataLst>
              </p:nvPr>
            </p:nvSpPr>
            <p:spPr>
              <a:xfrm>
                <a:off x="8264207" y="2573338"/>
                <a:ext cx="12700" cy="6350"/>
              </a:xfrm>
              <a:custGeom>
                <a:avLst/>
                <a:gdLst>
                  <a:gd name="connsiteX0" fmla="*/ 4763 w 12700"/>
                  <a:gd name="connsiteY0" fmla="*/ 4763 h 6350"/>
                  <a:gd name="connsiteX1" fmla="*/ 9208 w 12700"/>
                  <a:gd name="connsiteY1" fmla="*/ 6667 h 6350"/>
                  <a:gd name="connsiteX2" fmla="*/ 8573 w 12700"/>
                  <a:gd name="connsiteY2" fmla="*/ 6667 h 6350"/>
                  <a:gd name="connsiteX3" fmla="*/ 4763 w 12700"/>
                  <a:gd name="connsiteY3" fmla="*/ 5398 h 6350"/>
                  <a:gd name="connsiteX4" fmla="*/ 4763 w 12700"/>
                  <a:gd name="connsiteY4" fmla="*/ 476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6350">
                    <a:moveTo>
                      <a:pt x="4763" y="4763"/>
                    </a:moveTo>
                    <a:cubicBezTo>
                      <a:pt x="6668" y="4763"/>
                      <a:pt x="9208" y="5398"/>
                      <a:pt x="9208" y="6667"/>
                    </a:cubicBezTo>
                    <a:cubicBezTo>
                      <a:pt x="9208" y="6667"/>
                      <a:pt x="8573" y="6667"/>
                      <a:pt x="8573" y="6667"/>
                    </a:cubicBezTo>
                    <a:cubicBezTo>
                      <a:pt x="7303" y="6667"/>
                      <a:pt x="5398" y="6033"/>
                      <a:pt x="4763" y="5398"/>
                    </a:cubicBezTo>
                    <a:cubicBezTo>
                      <a:pt x="4763" y="5398"/>
                      <a:pt x="4763" y="4763"/>
                      <a:pt x="4763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24" name="任意多边形: 形状 10023"/>
              <p:cNvSpPr/>
              <p:nvPr>
                <p:custDataLst>
                  <p:tags r:id="rId157"/>
                </p:custDataLst>
              </p:nvPr>
            </p:nvSpPr>
            <p:spPr>
              <a:xfrm>
                <a:off x="8097838" y="2585402"/>
                <a:ext cx="25400" cy="19050"/>
              </a:xfrm>
              <a:custGeom>
                <a:avLst/>
                <a:gdLst>
                  <a:gd name="connsiteX0" fmla="*/ 4763 w 25400"/>
                  <a:gd name="connsiteY0" fmla="*/ 5398 h 19050"/>
                  <a:gd name="connsiteX1" fmla="*/ 6668 w 25400"/>
                  <a:gd name="connsiteY1" fmla="*/ 4763 h 19050"/>
                  <a:gd name="connsiteX2" fmla="*/ 9843 w 25400"/>
                  <a:gd name="connsiteY2" fmla="*/ 6668 h 19050"/>
                  <a:gd name="connsiteX3" fmla="*/ 21272 w 25400"/>
                  <a:gd name="connsiteY3" fmla="*/ 14923 h 19050"/>
                  <a:gd name="connsiteX4" fmla="*/ 21272 w 25400"/>
                  <a:gd name="connsiteY4" fmla="*/ 16193 h 19050"/>
                  <a:gd name="connsiteX5" fmla="*/ 20003 w 25400"/>
                  <a:gd name="connsiteY5" fmla="*/ 16193 h 19050"/>
                  <a:gd name="connsiteX6" fmla="*/ 10478 w 25400"/>
                  <a:gd name="connsiteY6" fmla="*/ 11748 h 19050"/>
                  <a:gd name="connsiteX7" fmla="*/ 11747 w 25400"/>
                  <a:gd name="connsiteY7" fmla="*/ 10477 h 19050"/>
                  <a:gd name="connsiteX8" fmla="*/ 5397 w 25400"/>
                  <a:gd name="connsiteY8" fmla="*/ 7938 h 19050"/>
                  <a:gd name="connsiteX9" fmla="*/ 6668 w 25400"/>
                  <a:gd name="connsiteY9" fmla="*/ 6668 h 19050"/>
                  <a:gd name="connsiteX10" fmla="*/ 4763 w 25400"/>
                  <a:gd name="connsiteY10" fmla="*/ 5398 h 19050"/>
                  <a:gd name="connsiteX11" fmla="*/ 4763 w 25400"/>
                  <a:gd name="connsiteY11" fmla="*/ 539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400" h="19050">
                    <a:moveTo>
                      <a:pt x="4763" y="5398"/>
                    </a:moveTo>
                    <a:cubicBezTo>
                      <a:pt x="5397" y="5398"/>
                      <a:pt x="6032" y="4763"/>
                      <a:pt x="6668" y="4763"/>
                    </a:cubicBezTo>
                    <a:cubicBezTo>
                      <a:pt x="7938" y="4763"/>
                      <a:pt x="9207" y="6033"/>
                      <a:pt x="9843" y="6668"/>
                    </a:cubicBezTo>
                    <a:cubicBezTo>
                      <a:pt x="15557" y="8573"/>
                      <a:pt x="18097" y="11748"/>
                      <a:pt x="21272" y="14923"/>
                    </a:cubicBezTo>
                    <a:lnTo>
                      <a:pt x="21272" y="16193"/>
                    </a:lnTo>
                    <a:cubicBezTo>
                      <a:pt x="20638" y="16193"/>
                      <a:pt x="20638" y="16193"/>
                      <a:pt x="20003" y="16193"/>
                    </a:cubicBezTo>
                    <a:cubicBezTo>
                      <a:pt x="16828" y="16193"/>
                      <a:pt x="12382" y="13018"/>
                      <a:pt x="10478" y="11748"/>
                    </a:cubicBezTo>
                    <a:cubicBezTo>
                      <a:pt x="10478" y="11113"/>
                      <a:pt x="11113" y="11113"/>
                      <a:pt x="11747" y="10477"/>
                    </a:cubicBezTo>
                    <a:cubicBezTo>
                      <a:pt x="9207" y="10477"/>
                      <a:pt x="5397" y="9208"/>
                      <a:pt x="5397" y="7938"/>
                    </a:cubicBezTo>
                    <a:cubicBezTo>
                      <a:pt x="6032" y="7938"/>
                      <a:pt x="6668" y="7302"/>
                      <a:pt x="6668" y="6668"/>
                    </a:cubicBezTo>
                    <a:cubicBezTo>
                      <a:pt x="6668" y="5398"/>
                      <a:pt x="5397" y="5398"/>
                      <a:pt x="4763" y="5398"/>
                    </a:cubicBezTo>
                    <a:lnTo>
                      <a:pt x="4763" y="539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25" name="任意多边形: 形状 10024"/>
              <p:cNvSpPr/>
              <p:nvPr>
                <p:custDataLst>
                  <p:tags r:id="rId158"/>
                </p:custDataLst>
              </p:nvPr>
            </p:nvSpPr>
            <p:spPr>
              <a:xfrm>
                <a:off x="8081328" y="2568892"/>
                <a:ext cx="12700" cy="12700"/>
              </a:xfrm>
              <a:custGeom>
                <a:avLst/>
                <a:gdLst>
                  <a:gd name="connsiteX0" fmla="*/ 6032 w 12700"/>
                  <a:gd name="connsiteY0" fmla="*/ 8573 h 12700"/>
                  <a:gd name="connsiteX1" fmla="*/ 4763 w 12700"/>
                  <a:gd name="connsiteY1" fmla="*/ 6033 h 12700"/>
                  <a:gd name="connsiteX2" fmla="*/ 4763 w 12700"/>
                  <a:gd name="connsiteY2" fmla="*/ 4763 h 12700"/>
                  <a:gd name="connsiteX3" fmla="*/ 7938 w 12700"/>
                  <a:gd name="connsiteY3" fmla="*/ 5398 h 12700"/>
                  <a:gd name="connsiteX4" fmla="*/ 7303 w 12700"/>
                  <a:gd name="connsiteY4" fmla="*/ 6668 h 12700"/>
                  <a:gd name="connsiteX5" fmla="*/ 9207 w 12700"/>
                  <a:gd name="connsiteY5" fmla="*/ 4763 h 12700"/>
                  <a:gd name="connsiteX6" fmla="*/ 9207 w 12700"/>
                  <a:gd name="connsiteY6" fmla="*/ 7303 h 12700"/>
                  <a:gd name="connsiteX7" fmla="*/ 9842 w 12700"/>
                  <a:gd name="connsiteY7" fmla="*/ 8573 h 12700"/>
                  <a:gd name="connsiteX8" fmla="*/ 9207 w 12700"/>
                  <a:gd name="connsiteY8" fmla="*/ 9843 h 12700"/>
                  <a:gd name="connsiteX9" fmla="*/ 10478 w 12700"/>
                  <a:gd name="connsiteY9" fmla="*/ 12383 h 12700"/>
                  <a:gd name="connsiteX10" fmla="*/ 8572 w 12700"/>
                  <a:gd name="connsiteY10" fmla="*/ 9843 h 12700"/>
                  <a:gd name="connsiteX11" fmla="*/ 9207 w 12700"/>
                  <a:gd name="connsiteY11" fmla="*/ 8573 h 12700"/>
                  <a:gd name="connsiteX12" fmla="*/ 6032 w 12700"/>
                  <a:gd name="connsiteY12" fmla="*/ 857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700" h="12700">
                    <a:moveTo>
                      <a:pt x="6032" y="8573"/>
                    </a:moveTo>
                    <a:cubicBezTo>
                      <a:pt x="5397" y="8573"/>
                      <a:pt x="4763" y="7303"/>
                      <a:pt x="4763" y="6033"/>
                    </a:cubicBezTo>
                    <a:lnTo>
                      <a:pt x="4763" y="4763"/>
                    </a:lnTo>
                    <a:cubicBezTo>
                      <a:pt x="6032" y="4763"/>
                      <a:pt x="6667" y="5398"/>
                      <a:pt x="7938" y="5398"/>
                    </a:cubicBezTo>
                    <a:cubicBezTo>
                      <a:pt x="7938" y="5398"/>
                      <a:pt x="6667" y="6668"/>
                      <a:pt x="7303" y="6668"/>
                    </a:cubicBezTo>
                    <a:cubicBezTo>
                      <a:pt x="7938" y="6668"/>
                      <a:pt x="8572" y="5398"/>
                      <a:pt x="9207" y="4763"/>
                    </a:cubicBezTo>
                    <a:cubicBezTo>
                      <a:pt x="9207" y="5398"/>
                      <a:pt x="9207" y="6033"/>
                      <a:pt x="9207" y="7303"/>
                    </a:cubicBezTo>
                    <a:cubicBezTo>
                      <a:pt x="9207" y="7938"/>
                      <a:pt x="9842" y="7938"/>
                      <a:pt x="9842" y="8573"/>
                    </a:cubicBezTo>
                    <a:cubicBezTo>
                      <a:pt x="9842" y="9208"/>
                      <a:pt x="9207" y="9208"/>
                      <a:pt x="9207" y="9843"/>
                    </a:cubicBezTo>
                    <a:cubicBezTo>
                      <a:pt x="9207" y="10478"/>
                      <a:pt x="11747" y="12383"/>
                      <a:pt x="10478" y="12383"/>
                    </a:cubicBezTo>
                    <a:cubicBezTo>
                      <a:pt x="9207" y="12383"/>
                      <a:pt x="8572" y="11113"/>
                      <a:pt x="8572" y="9843"/>
                    </a:cubicBezTo>
                    <a:cubicBezTo>
                      <a:pt x="8572" y="9208"/>
                      <a:pt x="9207" y="8573"/>
                      <a:pt x="9207" y="8573"/>
                    </a:cubicBezTo>
                    <a:cubicBezTo>
                      <a:pt x="6667" y="9843"/>
                      <a:pt x="6667" y="8573"/>
                      <a:pt x="6032" y="85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26" name="任意多边形: 形状 10025"/>
              <p:cNvSpPr/>
              <p:nvPr>
                <p:custDataLst>
                  <p:tags r:id="rId159"/>
                </p:custDataLst>
              </p:nvPr>
            </p:nvSpPr>
            <p:spPr>
              <a:xfrm>
                <a:off x="8003857" y="2550477"/>
                <a:ext cx="12700" cy="12700"/>
              </a:xfrm>
              <a:custGeom>
                <a:avLst/>
                <a:gdLst>
                  <a:gd name="connsiteX0" fmla="*/ 11113 w 12700"/>
                  <a:gd name="connsiteY0" fmla="*/ 4763 h 12700"/>
                  <a:gd name="connsiteX1" fmla="*/ 12383 w 12700"/>
                  <a:gd name="connsiteY1" fmla="*/ 4763 h 12700"/>
                  <a:gd name="connsiteX2" fmla="*/ 12383 w 12700"/>
                  <a:gd name="connsiteY2" fmla="*/ 6033 h 12700"/>
                  <a:gd name="connsiteX3" fmla="*/ 7303 w 12700"/>
                  <a:gd name="connsiteY3" fmla="*/ 9843 h 12700"/>
                  <a:gd name="connsiteX4" fmla="*/ 4763 w 12700"/>
                  <a:gd name="connsiteY4" fmla="*/ 7938 h 12700"/>
                  <a:gd name="connsiteX5" fmla="*/ 4763 w 12700"/>
                  <a:gd name="connsiteY5" fmla="*/ 6668 h 12700"/>
                  <a:gd name="connsiteX6" fmla="*/ 11113 w 12700"/>
                  <a:gd name="connsiteY6" fmla="*/ 476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00" h="12700">
                    <a:moveTo>
                      <a:pt x="11113" y="4763"/>
                    </a:moveTo>
                    <a:cubicBezTo>
                      <a:pt x="11748" y="4763"/>
                      <a:pt x="11748" y="4763"/>
                      <a:pt x="12383" y="4763"/>
                    </a:cubicBezTo>
                    <a:lnTo>
                      <a:pt x="12383" y="6033"/>
                    </a:lnTo>
                    <a:cubicBezTo>
                      <a:pt x="9843" y="7302"/>
                      <a:pt x="9208" y="7938"/>
                      <a:pt x="7303" y="9843"/>
                    </a:cubicBezTo>
                    <a:cubicBezTo>
                      <a:pt x="6033" y="9208"/>
                      <a:pt x="5398" y="8573"/>
                      <a:pt x="4763" y="7938"/>
                    </a:cubicBezTo>
                    <a:lnTo>
                      <a:pt x="4763" y="6668"/>
                    </a:lnTo>
                    <a:cubicBezTo>
                      <a:pt x="7303" y="6033"/>
                      <a:pt x="8573" y="4763"/>
                      <a:pt x="11113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27" name="任意多边形: 形状 10026"/>
              <p:cNvSpPr/>
              <p:nvPr>
                <p:custDataLst>
                  <p:tags r:id="rId160"/>
                </p:custDataLst>
              </p:nvPr>
            </p:nvSpPr>
            <p:spPr>
              <a:xfrm>
                <a:off x="8602663" y="2640104"/>
                <a:ext cx="19050" cy="12700"/>
              </a:xfrm>
              <a:custGeom>
                <a:avLst/>
                <a:gdLst>
                  <a:gd name="connsiteX0" fmla="*/ 4763 w 19050"/>
                  <a:gd name="connsiteY0" fmla="*/ 5306 h 12700"/>
                  <a:gd name="connsiteX1" fmla="*/ 4763 w 19050"/>
                  <a:gd name="connsiteY1" fmla="*/ 5941 h 12700"/>
                  <a:gd name="connsiteX2" fmla="*/ 6668 w 19050"/>
                  <a:gd name="connsiteY2" fmla="*/ 6576 h 12700"/>
                  <a:gd name="connsiteX3" fmla="*/ 12382 w 19050"/>
                  <a:gd name="connsiteY3" fmla="*/ 9751 h 12700"/>
                  <a:gd name="connsiteX4" fmla="*/ 13653 w 19050"/>
                  <a:gd name="connsiteY4" fmla="*/ 10386 h 12700"/>
                  <a:gd name="connsiteX5" fmla="*/ 14288 w 19050"/>
                  <a:gd name="connsiteY5" fmla="*/ 9751 h 12700"/>
                  <a:gd name="connsiteX6" fmla="*/ 13653 w 19050"/>
                  <a:gd name="connsiteY6" fmla="*/ 7846 h 12700"/>
                  <a:gd name="connsiteX7" fmla="*/ 14288 w 19050"/>
                  <a:gd name="connsiteY7" fmla="*/ 6576 h 12700"/>
                  <a:gd name="connsiteX8" fmla="*/ 14922 w 19050"/>
                  <a:gd name="connsiteY8" fmla="*/ 5306 h 12700"/>
                  <a:gd name="connsiteX9" fmla="*/ 10478 w 19050"/>
                  <a:gd name="connsiteY9" fmla="*/ 5941 h 12700"/>
                  <a:gd name="connsiteX10" fmla="*/ 4763 w 19050"/>
                  <a:gd name="connsiteY10" fmla="*/ 5306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050" h="12700">
                    <a:moveTo>
                      <a:pt x="4763" y="5306"/>
                    </a:moveTo>
                    <a:lnTo>
                      <a:pt x="4763" y="5941"/>
                    </a:lnTo>
                    <a:cubicBezTo>
                      <a:pt x="5397" y="6576"/>
                      <a:pt x="6032" y="6576"/>
                      <a:pt x="6668" y="6576"/>
                    </a:cubicBezTo>
                    <a:cubicBezTo>
                      <a:pt x="8572" y="7211"/>
                      <a:pt x="10478" y="9116"/>
                      <a:pt x="12382" y="9751"/>
                    </a:cubicBezTo>
                    <a:cubicBezTo>
                      <a:pt x="12382" y="10386"/>
                      <a:pt x="13018" y="10386"/>
                      <a:pt x="13653" y="10386"/>
                    </a:cubicBezTo>
                    <a:cubicBezTo>
                      <a:pt x="14288" y="10386"/>
                      <a:pt x="14288" y="9751"/>
                      <a:pt x="14288" y="9751"/>
                    </a:cubicBezTo>
                    <a:cubicBezTo>
                      <a:pt x="14288" y="8481"/>
                      <a:pt x="13653" y="8481"/>
                      <a:pt x="13653" y="7846"/>
                    </a:cubicBezTo>
                    <a:cubicBezTo>
                      <a:pt x="13653" y="7211"/>
                      <a:pt x="14288" y="6576"/>
                      <a:pt x="14288" y="6576"/>
                    </a:cubicBezTo>
                    <a:lnTo>
                      <a:pt x="14922" y="5306"/>
                    </a:lnTo>
                    <a:cubicBezTo>
                      <a:pt x="13018" y="4671"/>
                      <a:pt x="12382" y="5941"/>
                      <a:pt x="10478" y="5941"/>
                    </a:cubicBezTo>
                    <a:cubicBezTo>
                      <a:pt x="8572" y="5306"/>
                      <a:pt x="7303" y="4036"/>
                      <a:pt x="4763" y="53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28" name="任意多边形: 形状 10027"/>
              <p:cNvSpPr/>
              <p:nvPr>
                <p:custDataLst>
                  <p:tags r:id="rId161"/>
                </p:custDataLst>
              </p:nvPr>
            </p:nvSpPr>
            <p:spPr>
              <a:xfrm>
                <a:off x="8588057" y="2619692"/>
                <a:ext cx="12700" cy="12700"/>
              </a:xfrm>
              <a:custGeom>
                <a:avLst/>
                <a:gdLst>
                  <a:gd name="connsiteX0" fmla="*/ 6033 w 12700"/>
                  <a:gd name="connsiteY0" fmla="*/ 6033 h 12700"/>
                  <a:gd name="connsiteX1" fmla="*/ 7938 w 12700"/>
                  <a:gd name="connsiteY1" fmla="*/ 4763 h 12700"/>
                  <a:gd name="connsiteX2" fmla="*/ 8573 w 12700"/>
                  <a:gd name="connsiteY2" fmla="*/ 6033 h 12700"/>
                  <a:gd name="connsiteX3" fmla="*/ 7303 w 12700"/>
                  <a:gd name="connsiteY3" fmla="*/ 11113 h 12700"/>
                  <a:gd name="connsiteX4" fmla="*/ 4763 w 12700"/>
                  <a:gd name="connsiteY4" fmla="*/ 6033 h 12700"/>
                  <a:gd name="connsiteX5" fmla="*/ 6033 w 12700"/>
                  <a:gd name="connsiteY5" fmla="*/ 603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00" h="12700">
                    <a:moveTo>
                      <a:pt x="6033" y="6033"/>
                    </a:moveTo>
                    <a:cubicBezTo>
                      <a:pt x="6668" y="6033"/>
                      <a:pt x="7303" y="4763"/>
                      <a:pt x="7938" y="4763"/>
                    </a:cubicBezTo>
                    <a:cubicBezTo>
                      <a:pt x="7938" y="5398"/>
                      <a:pt x="7938" y="6033"/>
                      <a:pt x="8573" y="6033"/>
                    </a:cubicBezTo>
                    <a:cubicBezTo>
                      <a:pt x="7938" y="7303"/>
                      <a:pt x="7938" y="10478"/>
                      <a:pt x="7303" y="11113"/>
                    </a:cubicBezTo>
                    <a:cubicBezTo>
                      <a:pt x="6033" y="11113"/>
                      <a:pt x="5398" y="7303"/>
                      <a:pt x="4763" y="6033"/>
                    </a:cubicBezTo>
                    <a:cubicBezTo>
                      <a:pt x="5398" y="6033"/>
                      <a:pt x="6033" y="6033"/>
                      <a:pt x="6033" y="6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29" name="任意多边形: 形状 10028"/>
              <p:cNvSpPr/>
              <p:nvPr>
                <p:custDataLst>
                  <p:tags r:id="rId162"/>
                </p:custDataLst>
              </p:nvPr>
            </p:nvSpPr>
            <p:spPr>
              <a:xfrm>
                <a:off x="8588057" y="2626677"/>
                <a:ext cx="12700" cy="19050"/>
              </a:xfrm>
              <a:custGeom>
                <a:avLst/>
                <a:gdLst>
                  <a:gd name="connsiteX0" fmla="*/ 6033 w 12700"/>
                  <a:gd name="connsiteY0" fmla="*/ 9208 h 19050"/>
                  <a:gd name="connsiteX1" fmla="*/ 4763 w 12700"/>
                  <a:gd name="connsiteY1" fmla="*/ 6668 h 19050"/>
                  <a:gd name="connsiteX2" fmla="*/ 7303 w 12700"/>
                  <a:gd name="connsiteY2" fmla="*/ 4763 h 19050"/>
                  <a:gd name="connsiteX3" fmla="*/ 9208 w 12700"/>
                  <a:gd name="connsiteY3" fmla="*/ 5398 h 19050"/>
                  <a:gd name="connsiteX4" fmla="*/ 9843 w 12700"/>
                  <a:gd name="connsiteY4" fmla="*/ 10477 h 19050"/>
                  <a:gd name="connsiteX5" fmla="*/ 6668 w 12700"/>
                  <a:gd name="connsiteY5" fmla="*/ 14288 h 19050"/>
                  <a:gd name="connsiteX6" fmla="*/ 5398 w 12700"/>
                  <a:gd name="connsiteY6" fmla="*/ 11748 h 19050"/>
                  <a:gd name="connsiteX7" fmla="*/ 6033 w 12700"/>
                  <a:gd name="connsiteY7" fmla="*/ 92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00" h="19050">
                    <a:moveTo>
                      <a:pt x="6033" y="9208"/>
                    </a:moveTo>
                    <a:cubicBezTo>
                      <a:pt x="6033" y="7938"/>
                      <a:pt x="4763" y="7302"/>
                      <a:pt x="4763" y="6668"/>
                    </a:cubicBezTo>
                    <a:cubicBezTo>
                      <a:pt x="6033" y="6033"/>
                      <a:pt x="6033" y="4763"/>
                      <a:pt x="7303" y="4763"/>
                    </a:cubicBezTo>
                    <a:cubicBezTo>
                      <a:pt x="7938" y="4763"/>
                      <a:pt x="8573" y="5398"/>
                      <a:pt x="9208" y="5398"/>
                    </a:cubicBezTo>
                    <a:cubicBezTo>
                      <a:pt x="10478" y="7302"/>
                      <a:pt x="9843" y="8573"/>
                      <a:pt x="9843" y="10477"/>
                    </a:cubicBezTo>
                    <a:cubicBezTo>
                      <a:pt x="9843" y="12383"/>
                      <a:pt x="7303" y="14288"/>
                      <a:pt x="6668" y="14288"/>
                    </a:cubicBezTo>
                    <a:cubicBezTo>
                      <a:pt x="5398" y="14288"/>
                      <a:pt x="5398" y="12383"/>
                      <a:pt x="5398" y="11748"/>
                    </a:cubicBezTo>
                    <a:cubicBezTo>
                      <a:pt x="5398" y="11113"/>
                      <a:pt x="6033" y="10477"/>
                      <a:pt x="6033" y="92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30" name="任意多边形: 形状 10029"/>
              <p:cNvSpPr/>
              <p:nvPr>
                <p:custDataLst>
                  <p:tags r:id="rId163"/>
                </p:custDataLst>
              </p:nvPr>
            </p:nvSpPr>
            <p:spPr>
              <a:xfrm>
                <a:off x="8567103" y="2633027"/>
                <a:ext cx="12700" cy="6350"/>
              </a:xfrm>
              <a:custGeom>
                <a:avLst/>
                <a:gdLst>
                  <a:gd name="connsiteX0" fmla="*/ 7938 w 12700"/>
                  <a:gd name="connsiteY0" fmla="*/ 6033 h 6350"/>
                  <a:gd name="connsiteX1" fmla="*/ 6667 w 12700"/>
                  <a:gd name="connsiteY1" fmla="*/ 6668 h 6350"/>
                  <a:gd name="connsiteX2" fmla="*/ 4763 w 12700"/>
                  <a:gd name="connsiteY2" fmla="*/ 5398 h 6350"/>
                  <a:gd name="connsiteX3" fmla="*/ 6667 w 12700"/>
                  <a:gd name="connsiteY3" fmla="*/ 4763 h 6350"/>
                  <a:gd name="connsiteX4" fmla="*/ 7938 w 12700"/>
                  <a:gd name="connsiteY4" fmla="*/ 603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6350">
                    <a:moveTo>
                      <a:pt x="7938" y="6033"/>
                    </a:moveTo>
                    <a:cubicBezTo>
                      <a:pt x="7938" y="6668"/>
                      <a:pt x="7303" y="6668"/>
                      <a:pt x="6667" y="6668"/>
                    </a:cubicBezTo>
                    <a:cubicBezTo>
                      <a:pt x="6032" y="6668"/>
                      <a:pt x="5397" y="5398"/>
                      <a:pt x="4763" y="5398"/>
                    </a:cubicBezTo>
                    <a:cubicBezTo>
                      <a:pt x="5397" y="4763"/>
                      <a:pt x="6032" y="4763"/>
                      <a:pt x="6667" y="4763"/>
                    </a:cubicBezTo>
                    <a:cubicBezTo>
                      <a:pt x="7303" y="4763"/>
                      <a:pt x="7938" y="5398"/>
                      <a:pt x="7938" y="6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31" name="任意多边形: 形状 10030"/>
              <p:cNvSpPr/>
              <p:nvPr>
                <p:custDataLst>
                  <p:tags r:id="rId164"/>
                </p:custDataLst>
              </p:nvPr>
            </p:nvSpPr>
            <p:spPr>
              <a:xfrm>
                <a:off x="8593138" y="2560002"/>
                <a:ext cx="12700" cy="12700"/>
              </a:xfrm>
              <a:custGeom>
                <a:avLst/>
                <a:gdLst>
                  <a:gd name="connsiteX0" fmla="*/ 7938 w 12700"/>
                  <a:gd name="connsiteY0" fmla="*/ 7938 h 12700"/>
                  <a:gd name="connsiteX1" fmla="*/ 4763 w 12700"/>
                  <a:gd name="connsiteY1" fmla="*/ 6033 h 12700"/>
                  <a:gd name="connsiteX2" fmla="*/ 4763 w 12700"/>
                  <a:gd name="connsiteY2" fmla="*/ 4763 h 12700"/>
                  <a:gd name="connsiteX3" fmla="*/ 7303 w 12700"/>
                  <a:gd name="connsiteY3" fmla="*/ 4763 h 12700"/>
                  <a:gd name="connsiteX4" fmla="*/ 7938 w 12700"/>
                  <a:gd name="connsiteY4" fmla="*/ 7938 h 12700"/>
                  <a:gd name="connsiteX5" fmla="*/ 7938 w 12700"/>
                  <a:gd name="connsiteY5" fmla="*/ 9208 h 12700"/>
                  <a:gd name="connsiteX6" fmla="*/ 7938 w 12700"/>
                  <a:gd name="connsiteY6" fmla="*/ 793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00" h="12700">
                    <a:moveTo>
                      <a:pt x="7938" y="7938"/>
                    </a:moveTo>
                    <a:cubicBezTo>
                      <a:pt x="6668" y="7938"/>
                      <a:pt x="4763" y="7302"/>
                      <a:pt x="4763" y="6033"/>
                    </a:cubicBezTo>
                    <a:cubicBezTo>
                      <a:pt x="4763" y="5398"/>
                      <a:pt x="4763" y="5398"/>
                      <a:pt x="4763" y="4763"/>
                    </a:cubicBezTo>
                    <a:lnTo>
                      <a:pt x="7303" y="4763"/>
                    </a:lnTo>
                    <a:cubicBezTo>
                      <a:pt x="7938" y="6668"/>
                      <a:pt x="8572" y="6033"/>
                      <a:pt x="7938" y="7938"/>
                    </a:cubicBezTo>
                    <a:cubicBezTo>
                      <a:pt x="8572" y="8573"/>
                      <a:pt x="7938" y="8573"/>
                      <a:pt x="7938" y="9208"/>
                    </a:cubicBezTo>
                    <a:cubicBezTo>
                      <a:pt x="7938" y="8573"/>
                      <a:pt x="7938" y="7938"/>
                      <a:pt x="7938" y="79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32" name="任意多边形: 形状 10031"/>
              <p:cNvSpPr/>
              <p:nvPr>
                <p:custDataLst>
                  <p:tags r:id="rId165"/>
                </p:custDataLst>
              </p:nvPr>
            </p:nvSpPr>
            <p:spPr>
              <a:xfrm>
                <a:off x="8597582" y="2556192"/>
                <a:ext cx="12700" cy="12700"/>
              </a:xfrm>
              <a:custGeom>
                <a:avLst/>
                <a:gdLst>
                  <a:gd name="connsiteX0" fmla="*/ 5398 w 12700"/>
                  <a:gd name="connsiteY0" fmla="*/ 12383 h 12700"/>
                  <a:gd name="connsiteX1" fmla="*/ 7303 w 12700"/>
                  <a:gd name="connsiteY1" fmla="*/ 10478 h 12700"/>
                  <a:gd name="connsiteX2" fmla="*/ 4763 w 12700"/>
                  <a:gd name="connsiteY2" fmla="*/ 8573 h 12700"/>
                  <a:gd name="connsiteX3" fmla="*/ 7303 w 12700"/>
                  <a:gd name="connsiteY3" fmla="*/ 4763 h 12700"/>
                  <a:gd name="connsiteX4" fmla="*/ 10478 w 12700"/>
                  <a:gd name="connsiteY4" fmla="*/ 7938 h 12700"/>
                  <a:gd name="connsiteX5" fmla="*/ 6668 w 12700"/>
                  <a:gd name="connsiteY5" fmla="*/ 13018 h 12700"/>
                  <a:gd name="connsiteX6" fmla="*/ 4763 w 12700"/>
                  <a:gd name="connsiteY6" fmla="*/ 12383 h 12700"/>
                  <a:gd name="connsiteX7" fmla="*/ 5398 w 12700"/>
                  <a:gd name="connsiteY7" fmla="*/ 12383 h 12700"/>
                  <a:gd name="connsiteX8" fmla="*/ 5398 w 12700"/>
                  <a:gd name="connsiteY8" fmla="*/ 1238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0" h="12700">
                    <a:moveTo>
                      <a:pt x="5398" y="12383"/>
                    </a:moveTo>
                    <a:cubicBezTo>
                      <a:pt x="6033" y="12383"/>
                      <a:pt x="7303" y="11113"/>
                      <a:pt x="7303" y="10478"/>
                    </a:cubicBezTo>
                    <a:cubicBezTo>
                      <a:pt x="6033" y="10478"/>
                      <a:pt x="4763" y="9208"/>
                      <a:pt x="4763" y="8573"/>
                    </a:cubicBezTo>
                    <a:cubicBezTo>
                      <a:pt x="4763" y="7938"/>
                      <a:pt x="6033" y="4763"/>
                      <a:pt x="7303" y="4763"/>
                    </a:cubicBezTo>
                    <a:cubicBezTo>
                      <a:pt x="9843" y="4763"/>
                      <a:pt x="9843" y="6033"/>
                      <a:pt x="10478" y="7938"/>
                    </a:cubicBezTo>
                    <a:cubicBezTo>
                      <a:pt x="8573" y="8573"/>
                      <a:pt x="9208" y="13018"/>
                      <a:pt x="6668" y="13018"/>
                    </a:cubicBezTo>
                    <a:cubicBezTo>
                      <a:pt x="6033" y="13018"/>
                      <a:pt x="4763" y="12383"/>
                      <a:pt x="4763" y="12383"/>
                    </a:cubicBezTo>
                    <a:cubicBezTo>
                      <a:pt x="4763" y="12383"/>
                      <a:pt x="5398" y="12383"/>
                      <a:pt x="5398" y="12383"/>
                    </a:cubicBezTo>
                    <a:lnTo>
                      <a:pt x="5398" y="1238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33" name="任意多边形: 形状 10032"/>
              <p:cNvSpPr/>
              <p:nvPr>
                <p:custDataLst>
                  <p:tags r:id="rId166"/>
                </p:custDataLst>
              </p:nvPr>
            </p:nvSpPr>
            <p:spPr>
              <a:xfrm>
                <a:off x="8622065" y="2547302"/>
                <a:ext cx="12700" cy="12700"/>
              </a:xfrm>
              <a:custGeom>
                <a:avLst/>
                <a:gdLst>
                  <a:gd name="connsiteX0" fmla="*/ 6950 w 12700"/>
                  <a:gd name="connsiteY0" fmla="*/ 6668 h 12700"/>
                  <a:gd name="connsiteX1" fmla="*/ 5045 w 12700"/>
                  <a:gd name="connsiteY1" fmla="*/ 9843 h 12700"/>
                  <a:gd name="connsiteX2" fmla="*/ 5045 w 12700"/>
                  <a:gd name="connsiteY2" fmla="*/ 7938 h 12700"/>
                  <a:gd name="connsiteX3" fmla="*/ 8220 w 12700"/>
                  <a:gd name="connsiteY3" fmla="*/ 4763 h 12700"/>
                  <a:gd name="connsiteX4" fmla="*/ 6950 w 12700"/>
                  <a:gd name="connsiteY4" fmla="*/ 666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12700">
                    <a:moveTo>
                      <a:pt x="6950" y="6668"/>
                    </a:moveTo>
                    <a:cubicBezTo>
                      <a:pt x="6950" y="7938"/>
                      <a:pt x="5679" y="8573"/>
                      <a:pt x="5045" y="9843"/>
                    </a:cubicBezTo>
                    <a:cubicBezTo>
                      <a:pt x="4410" y="9208"/>
                      <a:pt x="5045" y="8573"/>
                      <a:pt x="5045" y="7938"/>
                    </a:cubicBezTo>
                    <a:cubicBezTo>
                      <a:pt x="5045" y="7302"/>
                      <a:pt x="5679" y="4763"/>
                      <a:pt x="8220" y="4763"/>
                    </a:cubicBezTo>
                    <a:cubicBezTo>
                      <a:pt x="8220" y="5398"/>
                      <a:pt x="6950" y="6033"/>
                      <a:pt x="6950" y="66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34" name="任意多边形: 形状 10033"/>
              <p:cNvSpPr/>
              <p:nvPr>
                <p:custDataLst>
                  <p:tags r:id="rId167"/>
                </p:custDataLst>
              </p:nvPr>
            </p:nvSpPr>
            <p:spPr>
              <a:xfrm>
                <a:off x="8635682" y="2540952"/>
                <a:ext cx="12700" cy="12700"/>
              </a:xfrm>
              <a:custGeom>
                <a:avLst/>
                <a:gdLst>
                  <a:gd name="connsiteX0" fmla="*/ 7938 w 12700"/>
                  <a:gd name="connsiteY0" fmla="*/ 7938 h 12700"/>
                  <a:gd name="connsiteX1" fmla="*/ 7938 w 12700"/>
                  <a:gd name="connsiteY1" fmla="*/ 9208 h 12700"/>
                  <a:gd name="connsiteX2" fmla="*/ 6033 w 12700"/>
                  <a:gd name="connsiteY2" fmla="*/ 10477 h 12700"/>
                  <a:gd name="connsiteX3" fmla="*/ 4763 w 12700"/>
                  <a:gd name="connsiteY3" fmla="*/ 8573 h 12700"/>
                  <a:gd name="connsiteX4" fmla="*/ 7938 w 12700"/>
                  <a:gd name="connsiteY4" fmla="*/ 7938 h 12700"/>
                  <a:gd name="connsiteX5" fmla="*/ 6668 w 12700"/>
                  <a:gd name="connsiteY5" fmla="*/ 6033 h 12700"/>
                  <a:gd name="connsiteX6" fmla="*/ 7938 w 12700"/>
                  <a:gd name="connsiteY6" fmla="*/ 4763 h 12700"/>
                  <a:gd name="connsiteX7" fmla="*/ 9208 w 12700"/>
                  <a:gd name="connsiteY7" fmla="*/ 6033 h 12700"/>
                  <a:gd name="connsiteX8" fmla="*/ 7938 w 12700"/>
                  <a:gd name="connsiteY8" fmla="*/ 793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0" h="12700">
                    <a:moveTo>
                      <a:pt x="7938" y="7938"/>
                    </a:moveTo>
                    <a:cubicBezTo>
                      <a:pt x="7938" y="8573"/>
                      <a:pt x="7938" y="9208"/>
                      <a:pt x="7938" y="9208"/>
                    </a:cubicBezTo>
                    <a:cubicBezTo>
                      <a:pt x="7938" y="9843"/>
                      <a:pt x="6033" y="10477"/>
                      <a:pt x="6033" y="10477"/>
                    </a:cubicBezTo>
                    <a:cubicBezTo>
                      <a:pt x="4763" y="10477"/>
                      <a:pt x="4763" y="9208"/>
                      <a:pt x="4763" y="8573"/>
                    </a:cubicBezTo>
                    <a:cubicBezTo>
                      <a:pt x="5398" y="8573"/>
                      <a:pt x="6668" y="7938"/>
                      <a:pt x="7938" y="7938"/>
                    </a:cubicBezTo>
                    <a:cubicBezTo>
                      <a:pt x="6668" y="7302"/>
                      <a:pt x="6668" y="6668"/>
                      <a:pt x="6668" y="6033"/>
                    </a:cubicBezTo>
                    <a:cubicBezTo>
                      <a:pt x="6668" y="5398"/>
                      <a:pt x="7938" y="4763"/>
                      <a:pt x="7938" y="4763"/>
                    </a:cubicBezTo>
                    <a:cubicBezTo>
                      <a:pt x="8573" y="5398"/>
                      <a:pt x="8573" y="6033"/>
                      <a:pt x="9208" y="6033"/>
                    </a:cubicBezTo>
                    <a:cubicBezTo>
                      <a:pt x="9208" y="6668"/>
                      <a:pt x="8573" y="7302"/>
                      <a:pt x="7938" y="79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35" name="任意多边形: 形状 10034"/>
              <p:cNvSpPr/>
              <p:nvPr>
                <p:custDataLst>
                  <p:tags r:id="rId168"/>
                </p:custDataLst>
              </p:nvPr>
            </p:nvSpPr>
            <p:spPr>
              <a:xfrm>
                <a:off x="8643303" y="2650808"/>
                <a:ext cx="12700" cy="6350"/>
              </a:xfrm>
              <a:custGeom>
                <a:avLst/>
                <a:gdLst>
                  <a:gd name="connsiteX0" fmla="*/ 13017 w 12700"/>
                  <a:gd name="connsiteY0" fmla="*/ 6032 h 6350"/>
                  <a:gd name="connsiteX1" fmla="*/ 9842 w 12700"/>
                  <a:gd name="connsiteY1" fmla="*/ 6032 h 6350"/>
                  <a:gd name="connsiteX2" fmla="*/ 4763 w 12700"/>
                  <a:gd name="connsiteY2" fmla="*/ 4763 h 6350"/>
                  <a:gd name="connsiteX3" fmla="*/ 13017 w 12700"/>
                  <a:gd name="connsiteY3" fmla="*/ 6032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6350">
                    <a:moveTo>
                      <a:pt x="13017" y="6032"/>
                    </a:moveTo>
                    <a:cubicBezTo>
                      <a:pt x="11113" y="6667"/>
                      <a:pt x="10478" y="6032"/>
                      <a:pt x="9842" y="6032"/>
                    </a:cubicBezTo>
                    <a:cubicBezTo>
                      <a:pt x="8572" y="6032"/>
                      <a:pt x="6667" y="6032"/>
                      <a:pt x="4763" y="4763"/>
                    </a:cubicBezTo>
                    <a:cubicBezTo>
                      <a:pt x="7938" y="4763"/>
                      <a:pt x="10478" y="5397"/>
                      <a:pt x="13017" y="6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36" name="任意多边形: 形状 10035"/>
              <p:cNvSpPr/>
              <p:nvPr>
                <p:custDataLst>
                  <p:tags r:id="rId169"/>
                </p:custDataLst>
              </p:nvPr>
            </p:nvSpPr>
            <p:spPr>
              <a:xfrm>
                <a:off x="8673782" y="2650173"/>
                <a:ext cx="12700" cy="12700"/>
              </a:xfrm>
              <a:custGeom>
                <a:avLst/>
                <a:gdLst>
                  <a:gd name="connsiteX0" fmla="*/ 6033 w 12700"/>
                  <a:gd name="connsiteY0" fmla="*/ 8573 h 12700"/>
                  <a:gd name="connsiteX1" fmla="*/ 5398 w 12700"/>
                  <a:gd name="connsiteY1" fmla="*/ 7938 h 12700"/>
                  <a:gd name="connsiteX2" fmla="*/ 4763 w 12700"/>
                  <a:gd name="connsiteY2" fmla="*/ 7302 h 12700"/>
                  <a:gd name="connsiteX3" fmla="*/ 12383 w 12700"/>
                  <a:gd name="connsiteY3" fmla="*/ 4763 h 12700"/>
                  <a:gd name="connsiteX4" fmla="*/ 10478 w 12700"/>
                  <a:gd name="connsiteY4" fmla="*/ 6032 h 12700"/>
                  <a:gd name="connsiteX5" fmla="*/ 10478 w 12700"/>
                  <a:gd name="connsiteY5" fmla="*/ 7302 h 12700"/>
                  <a:gd name="connsiteX6" fmla="*/ 6033 w 12700"/>
                  <a:gd name="connsiteY6" fmla="*/ 857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00" h="12700">
                    <a:moveTo>
                      <a:pt x="6033" y="8573"/>
                    </a:moveTo>
                    <a:cubicBezTo>
                      <a:pt x="5398" y="8573"/>
                      <a:pt x="5398" y="8573"/>
                      <a:pt x="5398" y="7938"/>
                    </a:cubicBezTo>
                    <a:cubicBezTo>
                      <a:pt x="5398" y="7938"/>
                      <a:pt x="4763" y="7302"/>
                      <a:pt x="4763" y="7302"/>
                    </a:cubicBezTo>
                    <a:cubicBezTo>
                      <a:pt x="6668" y="6667"/>
                      <a:pt x="9843" y="5398"/>
                      <a:pt x="12383" y="4763"/>
                    </a:cubicBezTo>
                    <a:cubicBezTo>
                      <a:pt x="12383" y="6032"/>
                      <a:pt x="11748" y="5398"/>
                      <a:pt x="10478" y="6032"/>
                    </a:cubicBezTo>
                    <a:cubicBezTo>
                      <a:pt x="9843" y="6032"/>
                      <a:pt x="10478" y="6667"/>
                      <a:pt x="10478" y="7302"/>
                    </a:cubicBezTo>
                    <a:cubicBezTo>
                      <a:pt x="9843" y="7938"/>
                      <a:pt x="7303" y="8573"/>
                      <a:pt x="6033" y="85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37" name="任意多边形: 形状 10036"/>
              <p:cNvSpPr/>
              <p:nvPr>
                <p:custDataLst>
                  <p:tags r:id="rId170"/>
                </p:custDataLst>
              </p:nvPr>
            </p:nvSpPr>
            <p:spPr>
              <a:xfrm>
                <a:off x="8748713" y="2739073"/>
                <a:ext cx="12700" cy="6350"/>
              </a:xfrm>
              <a:custGeom>
                <a:avLst/>
                <a:gdLst>
                  <a:gd name="connsiteX0" fmla="*/ 4763 w 12700"/>
                  <a:gd name="connsiteY0" fmla="*/ 5398 h 6350"/>
                  <a:gd name="connsiteX1" fmla="*/ 6032 w 12700"/>
                  <a:gd name="connsiteY1" fmla="*/ 6032 h 6350"/>
                  <a:gd name="connsiteX2" fmla="*/ 8572 w 12700"/>
                  <a:gd name="connsiteY2" fmla="*/ 4763 h 6350"/>
                  <a:gd name="connsiteX3" fmla="*/ 4763 w 12700"/>
                  <a:gd name="connsiteY3" fmla="*/ 5398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6350">
                    <a:moveTo>
                      <a:pt x="4763" y="5398"/>
                    </a:moveTo>
                    <a:cubicBezTo>
                      <a:pt x="4763" y="6032"/>
                      <a:pt x="6032" y="6032"/>
                      <a:pt x="6032" y="6032"/>
                    </a:cubicBezTo>
                    <a:cubicBezTo>
                      <a:pt x="7303" y="6032"/>
                      <a:pt x="7938" y="4763"/>
                      <a:pt x="8572" y="4763"/>
                    </a:cubicBezTo>
                    <a:cubicBezTo>
                      <a:pt x="6668" y="4763"/>
                      <a:pt x="5397" y="4763"/>
                      <a:pt x="4763" y="53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38" name="任意多边形: 形状 10037"/>
              <p:cNvSpPr/>
              <p:nvPr>
                <p:custDataLst>
                  <p:tags r:id="rId171"/>
                </p:custDataLst>
              </p:nvPr>
            </p:nvSpPr>
            <p:spPr>
              <a:xfrm>
                <a:off x="8729028" y="2480627"/>
                <a:ext cx="12700" cy="12700"/>
              </a:xfrm>
              <a:custGeom>
                <a:avLst/>
                <a:gdLst>
                  <a:gd name="connsiteX0" fmla="*/ 6667 w 12700"/>
                  <a:gd name="connsiteY0" fmla="*/ 6033 h 12700"/>
                  <a:gd name="connsiteX1" fmla="*/ 7938 w 12700"/>
                  <a:gd name="connsiteY1" fmla="*/ 4763 h 12700"/>
                  <a:gd name="connsiteX2" fmla="*/ 12382 w 12700"/>
                  <a:gd name="connsiteY2" fmla="*/ 6668 h 12700"/>
                  <a:gd name="connsiteX3" fmla="*/ 12382 w 12700"/>
                  <a:gd name="connsiteY3" fmla="*/ 8573 h 12700"/>
                  <a:gd name="connsiteX4" fmla="*/ 7303 w 12700"/>
                  <a:gd name="connsiteY4" fmla="*/ 10477 h 12700"/>
                  <a:gd name="connsiteX5" fmla="*/ 4763 w 12700"/>
                  <a:gd name="connsiteY5" fmla="*/ 9208 h 12700"/>
                  <a:gd name="connsiteX6" fmla="*/ 6667 w 12700"/>
                  <a:gd name="connsiteY6" fmla="*/ 603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00" h="12700">
                    <a:moveTo>
                      <a:pt x="6667" y="6033"/>
                    </a:moveTo>
                    <a:cubicBezTo>
                      <a:pt x="7303" y="6033"/>
                      <a:pt x="7303" y="4763"/>
                      <a:pt x="7938" y="4763"/>
                    </a:cubicBezTo>
                    <a:cubicBezTo>
                      <a:pt x="9842" y="4763"/>
                      <a:pt x="10478" y="6668"/>
                      <a:pt x="12382" y="6668"/>
                    </a:cubicBezTo>
                    <a:lnTo>
                      <a:pt x="12382" y="8573"/>
                    </a:lnTo>
                    <a:cubicBezTo>
                      <a:pt x="10478" y="9208"/>
                      <a:pt x="9207" y="10477"/>
                      <a:pt x="7303" y="10477"/>
                    </a:cubicBezTo>
                    <a:cubicBezTo>
                      <a:pt x="6032" y="10477"/>
                      <a:pt x="4763" y="10477"/>
                      <a:pt x="4763" y="9208"/>
                    </a:cubicBezTo>
                    <a:cubicBezTo>
                      <a:pt x="4763" y="8573"/>
                      <a:pt x="6032" y="6033"/>
                      <a:pt x="6667" y="6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39" name="任意多边形: 形状 10038"/>
              <p:cNvSpPr/>
              <p:nvPr>
                <p:custDataLst>
                  <p:tags r:id="rId172"/>
                </p:custDataLst>
              </p:nvPr>
            </p:nvSpPr>
            <p:spPr>
              <a:xfrm>
                <a:off x="8766493" y="2475508"/>
                <a:ext cx="12700" cy="12700"/>
              </a:xfrm>
              <a:custGeom>
                <a:avLst/>
                <a:gdLst>
                  <a:gd name="connsiteX0" fmla="*/ 11113 w 12700"/>
                  <a:gd name="connsiteY0" fmla="*/ 7977 h 12700"/>
                  <a:gd name="connsiteX1" fmla="*/ 9207 w 12700"/>
                  <a:gd name="connsiteY1" fmla="*/ 8612 h 12700"/>
                  <a:gd name="connsiteX2" fmla="*/ 4763 w 12700"/>
                  <a:gd name="connsiteY2" fmla="*/ 5437 h 12700"/>
                  <a:gd name="connsiteX3" fmla="*/ 11113 w 12700"/>
                  <a:gd name="connsiteY3" fmla="*/ 7977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12700">
                    <a:moveTo>
                      <a:pt x="11113" y="7977"/>
                    </a:moveTo>
                    <a:cubicBezTo>
                      <a:pt x="11113" y="8612"/>
                      <a:pt x="9207" y="8612"/>
                      <a:pt x="9207" y="8612"/>
                    </a:cubicBezTo>
                    <a:cubicBezTo>
                      <a:pt x="7302" y="8612"/>
                      <a:pt x="4763" y="6707"/>
                      <a:pt x="4763" y="5437"/>
                    </a:cubicBezTo>
                    <a:cubicBezTo>
                      <a:pt x="5397" y="3532"/>
                      <a:pt x="11113" y="6072"/>
                      <a:pt x="11113" y="79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40" name="任意多边形: 形状 10039"/>
              <p:cNvSpPr/>
              <p:nvPr>
                <p:custDataLst>
                  <p:tags r:id="rId173"/>
                </p:custDataLst>
              </p:nvPr>
            </p:nvSpPr>
            <p:spPr>
              <a:xfrm>
                <a:off x="8808121" y="2453958"/>
                <a:ext cx="12700" cy="12700"/>
              </a:xfrm>
              <a:custGeom>
                <a:avLst/>
                <a:gdLst>
                  <a:gd name="connsiteX0" fmla="*/ 5045 w 12700"/>
                  <a:gd name="connsiteY0" fmla="*/ 8572 h 12700"/>
                  <a:gd name="connsiteX1" fmla="*/ 10124 w 12700"/>
                  <a:gd name="connsiteY1" fmla="*/ 7302 h 12700"/>
                  <a:gd name="connsiteX2" fmla="*/ 6949 w 12700"/>
                  <a:gd name="connsiteY2" fmla="*/ 4763 h 12700"/>
                  <a:gd name="connsiteX3" fmla="*/ 5045 w 12700"/>
                  <a:gd name="connsiteY3" fmla="*/ 7302 h 12700"/>
                  <a:gd name="connsiteX4" fmla="*/ 5045 w 12700"/>
                  <a:gd name="connsiteY4" fmla="*/ 8572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" h="12700">
                    <a:moveTo>
                      <a:pt x="5045" y="8572"/>
                    </a:moveTo>
                    <a:cubicBezTo>
                      <a:pt x="6314" y="8572"/>
                      <a:pt x="9489" y="7938"/>
                      <a:pt x="10124" y="7302"/>
                    </a:cubicBezTo>
                    <a:cubicBezTo>
                      <a:pt x="8854" y="6032"/>
                      <a:pt x="8220" y="4763"/>
                      <a:pt x="6949" y="4763"/>
                    </a:cubicBezTo>
                    <a:cubicBezTo>
                      <a:pt x="5679" y="4763"/>
                      <a:pt x="5045" y="6032"/>
                      <a:pt x="5045" y="7302"/>
                    </a:cubicBezTo>
                    <a:cubicBezTo>
                      <a:pt x="5045" y="7302"/>
                      <a:pt x="4410" y="8572"/>
                      <a:pt x="5045" y="85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41" name="任意多边形: 形状 10040"/>
              <p:cNvSpPr/>
              <p:nvPr>
                <p:custDataLst>
                  <p:tags r:id="rId174"/>
                </p:custDataLst>
              </p:nvPr>
            </p:nvSpPr>
            <p:spPr>
              <a:xfrm>
                <a:off x="9060497" y="2450148"/>
                <a:ext cx="19050" cy="12700"/>
              </a:xfrm>
              <a:custGeom>
                <a:avLst/>
                <a:gdLst>
                  <a:gd name="connsiteX0" fmla="*/ 4763 w 19050"/>
                  <a:gd name="connsiteY0" fmla="*/ 8573 h 12700"/>
                  <a:gd name="connsiteX1" fmla="*/ 11113 w 19050"/>
                  <a:gd name="connsiteY1" fmla="*/ 4763 h 12700"/>
                  <a:gd name="connsiteX2" fmla="*/ 16828 w 19050"/>
                  <a:gd name="connsiteY2" fmla="*/ 9842 h 12700"/>
                  <a:gd name="connsiteX3" fmla="*/ 13018 w 19050"/>
                  <a:gd name="connsiteY3" fmla="*/ 9842 h 12700"/>
                  <a:gd name="connsiteX4" fmla="*/ 4763 w 19050"/>
                  <a:gd name="connsiteY4" fmla="*/ 8573 h 12700"/>
                  <a:gd name="connsiteX5" fmla="*/ 4763 w 19050"/>
                  <a:gd name="connsiteY5" fmla="*/ 857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" h="12700">
                    <a:moveTo>
                      <a:pt x="4763" y="8573"/>
                    </a:moveTo>
                    <a:cubicBezTo>
                      <a:pt x="6033" y="6667"/>
                      <a:pt x="7938" y="4763"/>
                      <a:pt x="11113" y="4763"/>
                    </a:cubicBezTo>
                    <a:cubicBezTo>
                      <a:pt x="14288" y="4763"/>
                      <a:pt x="16828" y="6667"/>
                      <a:pt x="16828" y="9842"/>
                    </a:cubicBezTo>
                    <a:lnTo>
                      <a:pt x="13018" y="9842"/>
                    </a:lnTo>
                    <a:cubicBezTo>
                      <a:pt x="10478" y="8573"/>
                      <a:pt x="7938" y="8573"/>
                      <a:pt x="4763" y="8573"/>
                    </a:cubicBezTo>
                    <a:lnTo>
                      <a:pt x="4763" y="85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42" name="任意多边形: 形状 10041"/>
              <p:cNvSpPr/>
              <p:nvPr>
                <p:custDataLst>
                  <p:tags r:id="rId175"/>
                </p:custDataLst>
              </p:nvPr>
            </p:nvSpPr>
            <p:spPr>
              <a:xfrm>
                <a:off x="9083357" y="2438083"/>
                <a:ext cx="25400" cy="12700"/>
              </a:xfrm>
              <a:custGeom>
                <a:avLst/>
                <a:gdLst>
                  <a:gd name="connsiteX0" fmla="*/ 4763 w 25400"/>
                  <a:gd name="connsiteY0" fmla="*/ 4763 h 12700"/>
                  <a:gd name="connsiteX1" fmla="*/ 19368 w 25400"/>
                  <a:gd name="connsiteY1" fmla="*/ 7302 h 12700"/>
                  <a:gd name="connsiteX2" fmla="*/ 20638 w 25400"/>
                  <a:gd name="connsiteY2" fmla="*/ 8572 h 12700"/>
                  <a:gd name="connsiteX3" fmla="*/ 14923 w 25400"/>
                  <a:gd name="connsiteY3" fmla="*/ 10477 h 12700"/>
                  <a:gd name="connsiteX4" fmla="*/ 6033 w 25400"/>
                  <a:gd name="connsiteY4" fmla="*/ 6032 h 12700"/>
                  <a:gd name="connsiteX5" fmla="*/ 4763 w 25400"/>
                  <a:gd name="connsiteY5" fmla="*/ 476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400" h="12700">
                    <a:moveTo>
                      <a:pt x="4763" y="4763"/>
                    </a:moveTo>
                    <a:cubicBezTo>
                      <a:pt x="6033" y="5397"/>
                      <a:pt x="19368" y="7302"/>
                      <a:pt x="19368" y="7302"/>
                    </a:cubicBezTo>
                    <a:cubicBezTo>
                      <a:pt x="20003" y="7302"/>
                      <a:pt x="20638" y="7938"/>
                      <a:pt x="20638" y="8572"/>
                    </a:cubicBezTo>
                    <a:cubicBezTo>
                      <a:pt x="20638" y="9842"/>
                      <a:pt x="16828" y="10477"/>
                      <a:pt x="14923" y="10477"/>
                    </a:cubicBezTo>
                    <a:cubicBezTo>
                      <a:pt x="11748" y="10477"/>
                      <a:pt x="6033" y="9207"/>
                      <a:pt x="6033" y="6032"/>
                    </a:cubicBezTo>
                    <a:lnTo>
                      <a:pt x="4763" y="4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43" name="任意多边形: 形状 10042"/>
              <p:cNvSpPr/>
              <p:nvPr>
                <p:custDataLst>
                  <p:tags r:id="rId176"/>
                </p:custDataLst>
              </p:nvPr>
            </p:nvSpPr>
            <p:spPr>
              <a:xfrm>
                <a:off x="9060497" y="2447040"/>
                <a:ext cx="12700" cy="6350"/>
              </a:xfrm>
              <a:custGeom>
                <a:avLst/>
                <a:gdLst>
                  <a:gd name="connsiteX0" fmla="*/ 7938 w 12700"/>
                  <a:gd name="connsiteY0" fmla="*/ 5965 h 6350"/>
                  <a:gd name="connsiteX1" fmla="*/ 6033 w 12700"/>
                  <a:gd name="connsiteY1" fmla="*/ 7870 h 6350"/>
                  <a:gd name="connsiteX2" fmla="*/ 4763 w 12700"/>
                  <a:gd name="connsiteY2" fmla="*/ 5965 h 6350"/>
                  <a:gd name="connsiteX3" fmla="*/ 7938 w 12700"/>
                  <a:gd name="connsiteY3" fmla="*/ 5965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6350">
                    <a:moveTo>
                      <a:pt x="7938" y="5965"/>
                    </a:moveTo>
                    <a:cubicBezTo>
                      <a:pt x="7938" y="7235"/>
                      <a:pt x="6668" y="7870"/>
                      <a:pt x="6033" y="7870"/>
                    </a:cubicBezTo>
                    <a:cubicBezTo>
                      <a:pt x="4763" y="7870"/>
                      <a:pt x="4763" y="7235"/>
                      <a:pt x="4763" y="5965"/>
                    </a:cubicBezTo>
                    <a:cubicBezTo>
                      <a:pt x="4763" y="4060"/>
                      <a:pt x="7938" y="4695"/>
                      <a:pt x="7938" y="59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44" name="任意多边形: 形状 10043"/>
              <p:cNvSpPr/>
              <p:nvPr>
                <p:custDataLst>
                  <p:tags r:id="rId177"/>
                </p:custDataLst>
              </p:nvPr>
            </p:nvSpPr>
            <p:spPr>
              <a:xfrm>
                <a:off x="8327707" y="2588477"/>
                <a:ext cx="12700" cy="12700"/>
              </a:xfrm>
              <a:custGeom>
                <a:avLst/>
                <a:gdLst>
                  <a:gd name="connsiteX0" fmla="*/ 11748 w 12700"/>
                  <a:gd name="connsiteY0" fmla="*/ 8673 h 12700"/>
                  <a:gd name="connsiteX1" fmla="*/ 13653 w 12700"/>
                  <a:gd name="connsiteY1" fmla="*/ 8038 h 12700"/>
                  <a:gd name="connsiteX2" fmla="*/ 4763 w 12700"/>
                  <a:gd name="connsiteY2" fmla="*/ 4863 h 12700"/>
                  <a:gd name="connsiteX3" fmla="*/ 11748 w 12700"/>
                  <a:gd name="connsiteY3" fmla="*/ 867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" h="12700">
                    <a:moveTo>
                      <a:pt x="11748" y="8673"/>
                    </a:moveTo>
                    <a:cubicBezTo>
                      <a:pt x="13018" y="8673"/>
                      <a:pt x="13018" y="8673"/>
                      <a:pt x="13653" y="8038"/>
                    </a:cubicBezTo>
                    <a:cubicBezTo>
                      <a:pt x="11113" y="6768"/>
                      <a:pt x="8573" y="4228"/>
                      <a:pt x="4763" y="4863"/>
                    </a:cubicBezTo>
                    <a:cubicBezTo>
                      <a:pt x="6033" y="6133"/>
                      <a:pt x="9843" y="8673"/>
                      <a:pt x="11748" y="86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45" name="任意多边形: 形状 10044"/>
              <p:cNvSpPr/>
              <p:nvPr>
                <p:custDataLst>
                  <p:tags r:id="rId178"/>
                </p:custDataLst>
              </p:nvPr>
            </p:nvSpPr>
            <p:spPr>
              <a:xfrm>
                <a:off x="8328343" y="2602548"/>
                <a:ext cx="12700" cy="12700"/>
              </a:xfrm>
              <a:custGeom>
                <a:avLst/>
                <a:gdLst>
                  <a:gd name="connsiteX0" fmla="*/ 5397 w 12700"/>
                  <a:gd name="connsiteY0" fmla="*/ 4763 h 12700"/>
                  <a:gd name="connsiteX1" fmla="*/ 7938 w 12700"/>
                  <a:gd name="connsiteY1" fmla="*/ 6667 h 12700"/>
                  <a:gd name="connsiteX2" fmla="*/ 11747 w 12700"/>
                  <a:gd name="connsiteY2" fmla="*/ 6667 h 12700"/>
                  <a:gd name="connsiteX3" fmla="*/ 11747 w 12700"/>
                  <a:gd name="connsiteY3" fmla="*/ 7302 h 12700"/>
                  <a:gd name="connsiteX4" fmla="*/ 10477 w 12700"/>
                  <a:gd name="connsiteY4" fmla="*/ 8573 h 12700"/>
                  <a:gd name="connsiteX5" fmla="*/ 4763 w 12700"/>
                  <a:gd name="connsiteY5" fmla="*/ 5398 h 12700"/>
                  <a:gd name="connsiteX6" fmla="*/ 5397 w 12700"/>
                  <a:gd name="connsiteY6" fmla="*/ 4763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00" h="12700">
                    <a:moveTo>
                      <a:pt x="5397" y="4763"/>
                    </a:moveTo>
                    <a:cubicBezTo>
                      <a:pt x="6032" y="6032"/>
                      <a:pt x="6667" y="6667"/>
                      <a:pt x="7938" y="6667"/>
                    </a:cubicBezTo>
                    <a:lnTo>
                      <a:pt x="11747" y="6667"/>
                    </a:lnTo>
                    <a:cubicBezTo>
                      <a:pt x="11747" y="6667"/>
                      <a:pt x="11747" y="7302"/>
                      <a:pt x="11747" y="7302"/>
                    </a:cubicBezTo>
                    <a:cubicBezTo>
                      <a:pt x="11747" y="7938"/>
                      <a:pt x="10477" y="8573"/>
                      <a:pt x="10477" y="8573"/>
                    </a:cubicBezTo>
                    <a:cubicBezTo>
                      <a:pt x="9842" y="8573"/>
                      <a:pt x="4763" y="6032"/>
                      <a:pt x="4763" y="5398"/>
                    </a:cubicBezTo>
                    <a:cubicBezTo>
                      <a:pt x="4763" y="5398"/>
                      <a:pt x="4763" y="4763"/>
                      <a:pt x="5397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46" name="任意多边形: 形状 10045"/>
              <p:cNvSpPr/>
              <p:nvPr>
                <p:custDataLst>
                  <p:tags r:id="rId179"/>
                </p:custDataLst>
              </p:nvPr>
            </p:nvSpPr>
            <p:spPr>
              <a:xfrm>
                <a:off x="8339138" y="2602548"/>
                <a:ext cx="12700" cy="12700"/>
              </a:xfrm>
              <a:custGeom>
                <a:avLst/>
                <a:gdLst>
                  <a:gd name="connsiteX0" fmla="*/ 9207 w 12700"/>
                  <a:gd name="connsiteY0" fmla="*/ 7938 h 12700"/>
                  <a:gd name="connsiteX1" fmla="*/ 9207 w 12700"/>
                  <a:gd name="connsiteY1" fmla="*/ 8573 h 12700"/>
                  <a:gd name="connsiteX2" fmla="*/ 6668 w 12700"/>
                  <a:gd name="connsiteY2" fmla="*/ 10477 h 12700"/>
                  <a:gd name="connsiteX3" fmla="*/ 4763 w 12700"/>
                  <a:gd name="connsiteY3" fmla="*/ 9207 h 12700"/>
                  <a:gd name="connsiteX4" fmla="*/ 7938 w 12700"/>
                  <a:gd name="connsiteY4" fmla="*/ 4763 h 12700"/>
                  <a:gd name="connsiteX5" fmla="*/ 8572 w 12700"/>
                  <a:gd name="connsiteY5" fmla="*/ 6032 h 12700"/>
                  <a:gd name="connsiteX6" fmla="*/ 9207 w 12700"/>
                  <a:gd name="connsiteY6" fmla="*/ 7938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00" h="12700">
                    <a:moveTo>
                      <a:pt x="9207" y="7938"/>
                    </a:moveTo>
                    <a:cubicBezTo>
                      <a:pt x="9207" y="7938"/>
                      <a:pt x="9207" y="8573"/>
                      <a:pt x="9207" y="8573"/>
                    </a:cubicBezTo>
                    <a:cubicBezTo>
                      <a:pt x="9207" y="9207"/>
                      <a:pt x="7938" y="10477"/>
                      <a:pt x="6668" y="10477"/>
                    </a:cubicBezTo>
                    <a:cubicBezTo>
                      <a:pt x="5397" y="10477"/>
                      <a:pt x="4763" y="9842"/>
                      <a:pt x="4763" y="9207"/>
                    </a:cubicBezTo>
                    <a:cubicBezTo>
                      <a:pt x="4763" y="8573"/>
                      <a:pt x="6668" y="5398"/>
                      <a:pt x="7938" y="4763"/>
                    </a:cubicBezTo>
                    <a:cubicBezTo>
                      <a:pt x="7938" y="5398"/>
                      <a:pt x="8572" y="5398"/>
                      <a:pt x="8572" y="6032"/>
                    </a:cubicBezTo>
                    <a:cubicBezTo>
                      <a:pt x="7938" y="7302"/>
                      <a:pt x="6032" y="7938"/>
                      <a:pt x="9207" y="79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47" name="任意多边形: 形状 10046"/>
              <p:cNvSpPr/>
              <p:nvPr>
                <p:custDataLst>
                  <p:tags r:id="rId180"/>
                </p:custDataLst>
              </p:nvPr>
            </p:nvSpPr>
            <p:spPr>
              <a:xfrm>
                <a:off x="7958772" y="2536984"/>
                <a:ext cx="12700" cy="6350"/>
              </a:xfrm>
              <a:custGeom>
                <a:avLst/>
                <a:gdLst>
                  <a:gd name="connsiteX0" fmla="*/ 6668 w 12700"/>
                  <a:gd name="connsiteY0" fmla="*/ 5556 h 6350"/>
                  <a:gd name="connsiteX1" fmla="*/ 8572 w 12700"/>
                  <a:gd name="connsiteY1" fmla="*/ 4921 h 6350"/>
                  <a:gd name="connsiteX2" fmla="*/ 10478 w 12700"/>
                  <a:gd name="connsiteY2" fmla="*/ 6826 h 6350"/>
                  <a:gd name="connsiteX3" fmla="*/ 6033 w 12700"/>
                  <a:gd name="connsiteY3" fmla="*/ 6826 h 6350"/>
                  <a:gd name="connsiteX4" fmla="*/ 4763 w 12700"/>
                  <a:gd name="connsiteY4" fmla="*/ 5556 h 6350"/>
                  <a:gd name="connsiteX5" fmla="*/ 6668 w 12700"/>
                  <a:gd name="connsiteY5" fmla="*/ 5556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00" h="6350">
                    <a:moveTo>
                      <a:pt x="6668" y="5556"/>
                    </a:moveTo>
                    <a:cubicBezTo>
                      <a:pt x="7303" y="4286"/>
                      <a:pt x="7303" y="4921"/>
                      <a:pt x="8572" y="4921"/>
                    </a:cubicBezTo>
                    <a:cubicBezTo>
                      <a:pt x="9843" y="4921"/>
                      <a:pt x="10478" y="5556"/>
                      <a:pt x="10478" y="6826"/>
                    </a:cubicBezTo>
                    <a:lnTo>
                      <a:pt x="6033" y="6826"/>
                    </a:lnTo>
                    <a:cubicBezTo>
                      <a:pt x="5397" y="6191"/>
                      <a:pt x="4763" y="6191"/>
                      <a:pt x="4763" y="5556"/>
                    </a:cubicBezTo>
                    <a:lnTo>
                      <a:pt x="6668" y="55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48" name="任意多边形: 形状 10047"/>
              <p:cNvSpPr/>
              <p:nvPr>
                <p:custDataLst>
                  <p:tags r:id="rId181"/>
                </p:custDataLst>
              </p:nvPr>
            </p:nvSpPr>
            <p:spPr>
              <a:xfrm>
                <a:off x="8000682" y="2714942"/>
                <a:ext cx="12700" cy="6350"/>
              </a:xfrm>
              <a:custGeom>
                <a:avLst/>
                <a:gdLst>
                  <a:gd name="connsiteX0" fmla="*/ 7938 w 12700"/>
                  <a:gd name="connsiteY0" fmla="*/ 6033 h 6350"/>
                  <a:gd name="connsiteX1" fmla="*/ 7938 w 12700"/>
                  <a:gd name="connsiteY1" fmla="*/ 6668 h 6350"/>
                  <a:gd name="connsiteX2" fmla="*/ 5398 w 12700"/>
                  <a:gd name="connsiteY2" fmla="*/ 7303 h 6350"/>
                  <a:gd name="connsiteX3" fmla="*/ 4763 w 12700"/>
                  <a:gd name="connsiteY3" fmla="*/ 6668 h 6350"/>
                  <a:gd name="connsiteX4" fmla="*/ 4763 w 12700"/>
                  <a:gd name="connsiteY4" fmla="*/ 4763 h 6350"/>
                  <a:gd name="connsiteX5" fmla="*/ 7938 w 12700"/>
                  <a:gd name="connsiteY5" fmla="*/ 603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00" h="6350">
                    <a:moveTo>
                      <a:pt x="7938" y="6033"/>
                    </a:moveTo>
                    <a:lnTo>
                      <a:pt x="7938" y="6668"/>
                    </a:lnTo>
                    <a:cubicBezTo>
                      <a:pt x="6668" y="6668"/>
                      <a:pt x="6668" y="7303"/>
                      <a:pt x="5398" y="7303"/>
                    </a:cubicBezTo>
                    <a:cubicBezTo>
                      <a:pt x="4763" y="7303"/>
                      <a:pt x="4763" y="6668"/>
                      <a:pt x="4763" y="6668"/>
                    </a:cubicBezTo>
                    <a:cubicBezTo>
                      <a:pt x="4763" y="6033"/>
                      <a:pt x="4763" y="5398"/>
                      <a:pt x="4763" y="4763"/>
                    </a:cubicBezTo>
                    <a:cubicBezTo>
                      <a:pt x="6033" y="5398"/>
                      <a:pt x="7303" y="5398"/>
                      <a:pt x="7938" y="6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49" name="任意多边形: 形状 10048"/>
              <p:cNvSpPr/>
              <p:nvPr>
                <p:custDataLst>
                  <p:tags r:id="rId182"/>
                </p:custDataLst>
              </p:nvPr>
            </p:nvSpPr>
            <p:spPr>
              <a:xfrm>
                <a:off x="7998143" y="2710498"/>
                <a:ext cx="6350" cy="6350"/>
              </a:xfrm>
              <a:custGeom>
                <a:avLst/>
                <a:gdLst>
                  <a:gd name="connsiteX0" fmla="*/ 6667 w 6350"/>
                  <a:gd name="connsiteY0" fmla="*/ 6032 h 6350"/>
                  <a:gd name="connsiteX1" fmla="*/ 6667 w 6350"/>
                  <a:gd name="connsiteY1" fmla="*/ 6032 h 6350"/>
                  <a:gd name="connsiteX2" fmla="*/ 4763 w 6350"/>
                  <a:gd name="connsiteY2" fmla="*/ 4763 h 6350"/>
                  <a:gd name="connsiteX3" fmla="*/ 6667 w 6350"/>
                  <a:gd name="connsiteY3" fmla="*/ 6032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" h="6350">
                    <a:moveTo>
                      <a:pt x="6667" y="6032"/>
                    </a:moveTo>
                    <a:cubicBezTo>
                      <a:pt x="6667" y="6032"/>
                      <a:pt x="6032" y="6667"/>
                      <a:pt x="6667" y="6032"/>
                    </a:cubicBezTo>
                    <a:cubicBezTo>
                      <a:pt x="5397" y="6032"/>
                      <a:pt x="5397" y="5398"/>
                      <a:pt x="4763" y="4763"/>
                    </a:cubicBezTo>
                    <a:cubicBezTo>
                      <a:pt x="5397" y="5398"/>
                      <a:pt x="6032" y="6032"/>
                      <a:pt x="6667" y="60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50" name="任意多边形: 形状 10049"/>
              <p:cNvSpPr/>
              <p:nvPr>
                <p:custDataLst>
                  <p:tags r:id="rId183"/>
                </p:custDataLst>
              </p:nvPr>
            </p:nvSpPr>
            <p:spPr>
              <a:xfrm>
                <a:off x="7994968" y="2709863"/>
                <a:ext cx="6350" cy="6350"/>
              </a:xfrm>
              <a:custGeom>
                <a:avLst/>
                <a:gdLst>
                  <a:gd name="connsiteX0" fmla="*/ 7302 w 6350"/>
                  <a:gd name="connsiteY0" fmla="*/ 4763 h 6350"/>
                  <a:gd name="connsiteX1" fmla="*/ 5397 w 6350"/>
                  <a:gd name="connsiteY1" fmla="*/ 6033 h 6350"/>
                  <a:gd name="connsiteX2" fmla="*/ 4763 w 6350"/>
                  <a:gd name="connsiteY2" fmla="*/ 4763 h 6350"/>
                  <a:gd name="connsiteX3" fmla="*/ 7302 w 6350"/>
                  <a:gd name="connsiteY3" fmla="*/ 476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" h="6350">
                    <a:moveTo>
                      <a:pt x="7302" y="4763"/>
                    </a:moveTo>
                    <a:cubicBezTo>
                      <a:pt x="6667" y="5398"/>
                      <a:pt x="6032" y="6033"/>
                      <a:pt x="5397" y="6033"/>
                    </a:cubicBezTo>
                    <a:cubicBezTo>
                      <a:pt x="4763" y="6033"/>
                      <a:pt x="4763" y="5398"/>
                      <a:pt x="4763" y="4763"/>
                    </a:cubicBezTo>
                    <a:lnTo>
                      <a:pt x="7302" y="4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51" name="任意多边形: 形状 10050"/>
              <p:cNvSpPr/>
              <p:nvPr>
                <p:custDataLst>
                  <p:tags r:id="rId184"/>
                </p:custDataLst>
              </p:nvPr>
            </p:nvSpPr>
            <p:spPr>
              <a:xfrm>
                <a:off x="7992780" y="2708592"/>
                <a:ext cx="6350" cy="6350"/>
              </a:xfrm>
              <a:custGeom>
                <a:avLst/>
                <a:gdLst>
                  <a:gd name="connsiteX0" fmla="*/ 5045 w 6350"/>
                  <a:gd name="connsiteY0" fmla="*/ 4763 h 6350"/>
                  <a:gd name="connsiteX1" fmla="*/ 6314 w 6350"/>
                  <a:gd name="connsiteY1" fmla="*/ 4763 h 6350"/>
                  <a:gd name="connsiteX2" fmla="*/ 6314 w 6350"/>
                  <a:gd name="connsiteY2" fmla="*/ 5398 h 6350"/>
                  <a:gd name="connsiteX3" fmla="*/ 5679 w 6350"/>
                  <a:gd name="connsiteY3" fmla="*/ 6033 h 6350"/>
                  <a:gd name="connsiteX4" fmla="*/ 5045 w 6350"/>
                  <a:gd name="connsiteY4" fmla="*/ 4763 h 6350"/>
                  <a:gd name="connsiteX5" fmla="*/ 5045 w 6350"/>
                  <a:gd name="connsiteY5" fmla="*/ 4763 h 6350"/>
                  <a:gd name="connsiteX6" fmla="*/ 5045 w 6350"/>
                  <a:gd name="connsiteY6" fmla="*/ 4763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50" h="6350">
                    <a:moveTo>
                      <a:pt x="5045" y="4763"/>
                    </a:moveTo>
                    <a:cubicBezTo>
                      <a:pt x="5679" y="4763"/>
                      <a:pt x="5679" y="4763"/>
                      <a:pt x="6314" y="4763"/>
                    </a:cubicBezTo>
                    <a:cubicBezTo>
                      <a:pt x="6314" y="4763"/>
                      <a:pt x="6314" y="5398"/>
                      <a:pt x="6314" y="5398"/>
                    </a:cubicBezTo>
                    <a:cubicBezTo>
                      <a:pt x="6314" y="5398"/>
                      <a:pt x="5679" y="6033"/>
                      <a:pt x="5679" y="6033"/>
                    </a:cubicBezTo>
                    <a:cubicBezTo>
                      <a:pt x="5045" y="5398"/>
                      <a:pt x="4410" y="4763"/>
                      <a:pt x="5045" y="4763"/>
                    </a:cubicBezTo>
                    <a:cubicBezTo>
                      <a:pt x="4410" y="4763"/>
                      <a:pt x="5045" y="4763"/>
                      <a:pt x="5045" y="4763"/>
                    </a:cubicBezTo>
                    <a:lnTo>
                      <a:pt x="5045" y="4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52" name="任意多边形: 形状 10051"/>
              <p:cNvSpPr/>
              <p:nvPr>
                <p:custDataLst>
                  <p:tags r:id="rId185"/>
                </p:custDataLst>
              </p:nvPr>
            </p:nvSpPr>
            <p:spPr>
              <a:xfrm>
                <a:off x="7986713" y="2705770"/>
                <a:ext cx="6350" cy="6350"/>
              </a:xfrm>
              <a:custGeom>
                <a:avLst/>
                <a:gdLst>
                  <a:gd name="connsiteX0" fmla="*/ 6668 w 6350"/>
                  <a:gd name="connsiteY0" fmla="*/ 5045 h 6350"/>
                  <a:gd name="connsiteX1" fmla="*/ 6668 w 6350"/>
                  <a:gd name="connsiteY1" fmla="*/ 6315 h 6350"/>
                  <a:gd name="connsiteX2" fmla="*/ 6032 w 6350"/>
                  <a:gd name="connsiteY2" fmla="*/ 6315 h 6350"/>
                  <a:gd name="connsiteX3" fmla="*/ 4763 w 6350"/>
                  <a:gd name="connsiteY3" fmla="*/ 5680 h 6350"/>
                  <a:gd name="connsiteX4" fmla="*/ 5397 w 6350"/>
                  <a:gd name="connsiteY4" fmla="*/ 5045 h 6350"/>
                  <a:gd name="connsiteX5" fmla="*/ 6668 w 6350"/>
                  <a:gd name="connsiteY5" fmla="*/ 5045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50" h="6350">
                    <a:moveTo>
                      <a:pt x="6668" y="5045"/>
                    </a:moveTo>
                    <a:cubicBezTo>
                      <a:pt x="6668" y="5680"/>
                      <a:pt x="6668" y="5680"/>
                      <a:pt x="6668" y="6315"/>
                    </a:cubicBezTo>
                    <a:cubicBezTo>
                      <a:pt x="6668" y="6315"/>
                      <a:pt x="6032" y="6315"/>
                      <a:pt x="6032" y="6315"/>
                    </a:cubicBezTo>
                    <a:cubicBezTo>
                      <a:pt x="5397" y="6315"/>
                      <a:pt x="4763" y="5680"/>
                      <a:pt x="4763" y="5680"/>
                    </a:cubicBezTo>
                    <a:cubicBezTo>
                      <a:pt x="4763" y="5680"/>
                      <a:pt x="5397" y="5045"/>
                      <a:pt x="5397" y="5045"/>
                    </a:cubicBezTo>
                    <a:cubicBezTo>
                      <a:pt x="6032" y="4410"/>
                      <a:pt x="6668" y="5045"/>
                      <a:pt x="6668" y="50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53" name="任意多边形: 形状 10052"/>
              <p:cNvSpPr/>
              <p:nvPr>
                <p:custDataLst>
                  <p:tags r:id="rId186"/>
                </p:custDataLst>
              </p:nvPr>
            </p:nvSpPr>
            <p:spPr>
              <a:xfrm>
                <a:off x="6994144" y="-6096"/>
                <a:ext cx="3213100" cy="2686050"/>
              </a:xfrm>
              <a:custGeom>
                <a:avLst/>
                <a:gdLst>
                  <a:gd name="connsiteX0" fmla="*/ 6096 w 3213100"/>
                  <a:gd name="connsiteY0" fmla="*/ 6096 h 2686050"/>
                  <a:gd name="connsiteX1" fmla="*/ 6096 w 3213100"/>
                  <a:gd name="connsiteY1" fmla="*/ 2685161 h 2686050"/>
                  <a:gd name="connsiteX2" fmla="*/ 3209671 w 3213100"/>
                  <a:gd name="connsiteY2" fmla="*/ 6096 h 2686050"/>
                  <a:gd name="connsiteX3" fmla="*/ 3209671 w 3213100"/>
                  <a:gd name="connsiteY3" fmla="*/ 2685161 h 268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13100" h="2686050">
                    <a:moveTo>
                      <a:pt x="6096" y="6096"/>
                    </a:moveTo>
                    <a:lnTo>
                      <a:pt x="6096" y="2685161"/>
                    </a:lnTo>
                    <a:moveTo>
                      <a:pt x="3209671" y="6096"/>
                    </a:moveTo>
                    <a:lnTo>
                      <a:pt x="3209671" y="2685161"/>
                    </a:lnTo>
                  </a:path>
                </a:pathLst>
              </a:custGeom>
              <a:grpFill/>
              <a:ln w="12191" cap="flat">
                <a:solidFill>
                  <a:srgbClr val="95CFE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54" name="任意多边形: 形状 10053"/>
              <p:cNvSpPr/>
              <p:nvPr>
                <p:custDataLst>
                  <p:tags r:id="rId187"/>
                </p:custDataLst>
              </p:nvPr>
            </p:nvSpPr>
            <p:spPr>
              <a:xfrm>
                <a:off x="6604000" y="2538730"/>
                <a:ext cx="787400" cy="292100"/>
              </a:xfrm>
              <a:custGeom>
                <a:avLst/>
                <a:gdLst>
                  <a:gd name="connsiteX0" fmla="*/ 396240 w 787400"/>
                  <a:gd name="connsiteY0" fmla="*/ 3175 h 292100"/>
                  <a:gd name="connsiteX1" fmla="*/ 788670 w 787400"/>
                  <a:gd name="connsiteY1" fmla="*/ 290195 h 292100"/>
                  <a:gd name="connsiteX2" fmla="*/ 3175 w 787400"/>
                  <a:gd name="connsiteY2" fmla="*/ 290195 h 292100"/>
                  <a:gd name="connsiteX3" fmla="*/ 396240 w 787400"/>
                  <a:gd name="connsiteY3" fmla="*/ 3175 h 292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7400" h="292100">
                    <a:moveTo>
                      <a:pt x="396240" y="3175"/>
                    </a:moveTo>
                    <a:cubicBezTo>
                      <a:pt x="580390" y="3175"/>
                      <a:pt x="735965" y="123825"/>
                      <a:pt x="788670" y="290195"/>
                    </a:cubicBezTo>
                    <a:lnTo>
                      <a:pt x="3175" y="290195"/>
                    </a:lnTo>
                    <a:cubicBezTo>
                      <a:pt x="56515" y="123825"/>
                      <a:pt x="212090" y="3175"/>
                      <a:pt x="396240" y="3175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55" name="任意多边形: 形状 10054"/>
              <p:cNvSpPr/>
              <p:nvPr>
                <p:custDataLst>
                  <p:tags r:id="rId188"/>
                </p:custDataLst>
              </p:nvPr>
            </p:nvSpPr>
            <p:spPr>
              <a:xfrm>
                <a:off x="9807575" y="2538730"/>
                <a:ext cx="787400" cy="292100"/>
              </a:xfrm>
              <a:custGeom>
                <a:avLst/>
                <a:gdLst>
                  <a:gd name="connsiteX0" fmla="*/ 396240 w 787400"/>
                  <a:gd name="connsiteY0" fmla="*/ 3175 h 292100"/>
                  <a:gd name="connsiteX1" fmla="*/ 788670 w 787400"/>
                  <a:gd name="connsiteY1" fmla="*/ 290195 h 292100"/>
                  <a:gd name="connsiteX2" fmla="*/ 3175 w 787400"/>
                  <a:gd name="connsiteY2" fmla="*/ 290195 h 292100"/>
                  <a:gd name="connsiteX3" fmla="*/ 396240 w 787400"/>
                  <a:gd name="connsiteY3" fmla="*/ 3175 h 292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7400" h="292100">
                    <a:moveTo>
                      <a:pt x="396240" y="3175"/>
                    </a:moveTo>
                    <a:cubicBezTo>
                      <a:pt x="580390" y="3175"/>
                      <a:pt x="735965" y="123825"/>
                      <a:pt x="788670" y="290195"/>
                    </a:cubicBezTo>
                    <a:lnTo>
                      <a:pt x="3175" y="290195"/>
                    </a:lnTo>
                    <a:cubicBezTo>
                      <a:pt x="55880" y="123825"/>
                      <a:pt x="212090" y="3175"/>
                      <a:pt x="396240" y="3175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" name="任意多边形: 形状 6"/>
            <p:cNvSpPr/>
            <p:nvPr>
              <p:custDataLst>
                <p:tags r:id="rId189"/>
              </p:custDataLst>
            </p:nvPr>
          </p:nvSpPr>
          <p:spPr>
            <a:xfrm>
              <a:off x="7850822" y="3332163"/>
              <a:ext cx="1511300" cy="2146300"/>
            </a:xfrm>
            <a:custGeom>
              <a:avLst/>
              <a:gdLst>
                <a:gd name="connsiteX0" fmla="*/ 4762 w 1511300"/>
                <a:gd name="connsiteY0" fmla="*/ 4763 h 2146300"/>
                <a:gd name="connsiteX1" fmla="*/ 1509712 w 1511300"/>
                <a:gd name="connsiteY1" fmla="*/ 4763 h 2146300"/>
                <a:gd name="connsiteX2" fmla="*/ 1509712 w 1511300"/>
                <a:gd name="connsiteY2" fmla="*/ 2146618 h 2146300"/>
                <a:gd name="connsiteX3" fmla="*/ 4762 w 1511300"/>
                <a:gd name="connsiteY3" fmla="*/ 2146618 h 214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1300" h="2146300">
                  <a:moveTo>
                    <a:pt x="4762" y="4763"/>
                  </a:moveTo>
                  <a:lnTo>
                    <a:pt x="1509712" y="4763"/>
                  </a:lnTo>
                  <a:lnTo>
                    <a:pt x="1509712" y="2146618"/>
                  </a:lnTo>
                  <a:lnTo>
                    <a:pt x="4762" y="214661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/>
            <p:cNvSpPr/>
            <p:nvPr>
              <p:custDataLst>
                <p:tags r:id="rId190"/>
              </p:custDataLst>
            </p:nvPr>
          </p:nvSpPr>
          <p:spPr>
            <a:xfrm>
              <a:off x="7886383" y="3369628"/>
              <a:ext cx="1441450" cy="361950"/>
            </a:xfrm>
            <a:custGeom>
              <a:avLst/>
              <a:gdLst>
                <a:gd name="connsiteX0" fmla="*/ 4762 w 1441450"/>
                <a:gd name="connsiteY0" fmla="*/ 4763 h 361950"/>
                <a:gd name="connsiteX1" fmla="*/ 1439227 w 1441450"/>
                <a:gd name="connsiteY1" fmla="*/ 4763 h 361950"/>
                <a:gd name="connsiteX2" fmla="*/ 1439227 w 1441450"/>
                <a:gd name="connsiteY2" fmla="*/ 359728 h 361950"/>
                <a:gd name="connsiteX3" fmla="*/ 4762 w 1441450"/>
                <a:gd name="connsiteY3" fmla="*/ 359728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1450" h="361950">
                  <a:moveTo>
                    <a:pt x="4762" y="4763"/>
                  </a:moveTo>
                  <a:lnTo>
                    <a:pt x="1439227" y="4763"/>
                  </a:lnTo>
                  <a:lnTo>
                    <a:pt x="1439227" y="359728"/>
                  </a:lnTo>
                  <a:lnTo>
                    <a:pt x="4762" y="3597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/>
            <p:cNvSpPr/>
            <p:nvPr>
              <p:custDataLst>
                <p:tags r:id="rId191"/>
              </p:custDataLst>
            </p:nvPr>
          </p:nvSpPr>
          <p:spPr>
            <a:xfrm>
              <a:off x="7886383" y="3765233"/>
              <a:ext cx="1441450" cy="361950"/>
            </a:xfrm>
            <a:custGeom>
              <a:avLst/>
              <a:gdLst>
                <a:gd name="connsiteX0" fmla="*/ 4762 w 1441450"/>
                <a:gd name="connsiteY0" fmla="*/ 4763 h 361950"/>
                <a:gd name="connsiteX1" fmla="*/ 1439227 w 1441450"/>
                <a:gd name="connsiteY1" fmla="*/ 4763 h 361950"/>
                <a:gd name="connsiteX2" fmla="*/ 1439227 w 1441450"/>
                <a:gd name="connsiteY2" fmla="*/ 359728 h 361950"/>
                <a:gd name="connsiteX3" fmla="*/ 4762 w 1441450"/>
                <a:gd name="connsiteY3" fmla="*/ 359728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1450" h="361950">
                  <a:moveTo>
                    <a:pt x="4762" y="4763"/>
                  </a:moveTo>
                  <a:lnTo>
                    <a:pt x="1439227" y="4763"/>
                  </a:lnTo>
                  <a:lnTo>
                    <a:pt x="1439227" y="359728"/>
                  </a:lnTo>
                  <a:lnTo>
                    <a:pt x="4762" y="3597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192"/>
              </p:custDataLst>
            </p:nvPr>
          </p:nvSpPr>
          <p:spPr>
            <a:xfrm>
              <a:off x="7886383" y="4160838"/>
              <a:ext cx="1441450" cy="361950"/>
            </a:xfrm>
            <a:custGeom>
              <a:avLst/>
              <a:gdLst>
                <a:gd name="connsiteX0" fmla="*/ 4762 w 1441450"/>
                <a:gd name="connsiteY0" fmla="*/ 4763 h 361950"/>
                <a:gd name="connsiteX1" fmla="*/ 1439227 w 1441450"/>
                <a:gd name="connsiteY1" fmla="*/ 4763 h 361950"/>
                <a:gd name="connsiteX2" fmla="*/ 1439227 w 1441450"/>
                <a:gd name="connsiteY2" fmla="*/ 359728 h 361950"/>
                <a:gd name="connsiteX3" fmla="*/ 4762 w 1441450"/>
                <a:gd name="connsiteY3" fmla="*/ 359728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1450" h="361950">
                  <a:moveTo>
                    <a:pt x="4762" y="4763"/>
                  </a:moveTo>
                  <a:lnTo>
                    <a:pt x="1439227" y="4763"/>
                  </a:lnTo>
                  <a:lnTo>
                    <a:pt x="1439227" y="359728"/>
                  </a:lnTo>
                  <a:lnTo>
                    <a:pt x="4762" y="3597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440" name="组合 10439"/>
            <p:cNvGrpSpPr/>
            <p:nvPr/>
          </p:nvGrpSpPr>
          <p:grpSpPr>
            <a:xfrm>
              <a:off x="7885739" y="3414713"/>
              <a:ext cx="1442094" cy="1109345"/>
              <a:chOff x="7885739" y="3414713"/>
              <a:chExt cx="1442094" cy="1109345"/>
            </a:xfrm>
            <a:solidFill>
              <a:schemeClr val="accent4">
                <a:lumMod val="90000"/>
              </a:schemeClr>
            </a:solidFill>
          </p:grpSpPr>
          <p:sp>
            <p:nvSpPr>
              <p:cNvPr id="9796" name="任意多边形: 形状 9795"/>
              <p:cNvSpPr/>
              <p:nvPr>
                <p:custDataLst>
                  <p:tags r:id="rId193"/>
                </p:custDataLst>
              </p:nvPr>
            </p:nvSpPr>
            <p:spPr>
              <a:xfrm>
                <a:off x="7944803" y="3501072"/>
                <a:ext cx="44450" cy="31750"/>
              </a:xfrm>
              <a:custGeom>
                <a:avLst/>
                <a:gdLst>
                  <a:gd name="connsiteX0" fmla="*/ 40322 w 44450"/>
                  <a:gd name="connsiteY0" fmla="*/ 21908 h 31750"/>
                  <a:gd name="connsiteX1" fmla="*/ 37147 w 44450"/>
                  <a:gd name="connsiteY1" fmla="*/ 4763 h 31750"/>
                  <a:gd name="connsiteX2" fmla="*/ 4763 w 44450"/>
                  <a:gd name="connsiteY2" fmla="*/ 11113 h 31750"/>
                  <a:gd name="connsiteX3" fmla="*/ 7938 w 44450"/>
                  <a:gd name="connsiteY3" fmla="*/ 28258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50" h="31750">
                    <a:moveTo>
                      <a:pt x="40322" y="21908"/>
                    </a:moveTo>
                    <a:lnTo>
                      <a:pt x="37147" y="4763"/>
                    </a:lnTo>
                    <a:lnTo>
                      <a:pt x="4763" y="11113"/>
                    </a:lnTo>
                    <a:lnTo>
                      <a:pt x="7938" y="282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97" name="任意多边形: 形状 9796"/>
              <p:cNvSpPr/>
              <p:nvPr>
                <p:custDataLst>
                  <p:tags r:id="rId194"/>
                </p:custDataLst>
              </p:nvPr>
            </p:nvSpPr>
            <p:spPr>
              <a:xfrm>
                <a:off x="7950518" y="3529013"/>
                <a:ext cx="44450" cy="31750"/>
              </a:xfrm>
              <a:custGeom>
                <a:avLst/>
                <a:gdLst>
                  <a:gd name="connsiteX0" fmla="*/ 40322 w 44450"/>
                  <a:gd name="connsiteY0" fmla="*/ 21908 h 31750"/>
                  <a:gd name="connsiteX1" fmla="*/ 37147 w 44450"/>
                  <a:gd name="connsiteY1" fmla="*/ 4763 h 31750"/>
                  <a:gd name="connsiteX2" fmla="*/ 4763 w 44450"/>
                  <a:gd name="connsiteY2" fmla="*/ 11747 h 31750"/>
                  <a:gd name="connsiteX3" fmla="*/ 7938 w 44450"/>
                  <a:gd name="connsiteY3" fmla="*/ 28892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50" h="31750">
                    <a:moveTo>
                      <a:pt x="40322" y="21908"/>
                    </a:moveTo>
                    <a:lnTo>
                      <a:pt x="37147" y="4763"/>
                    </a:lnTo>
                    <a:lnTo>
                      <a:pt x="4763" y="11747"/>
                    </a:lnTo>
                    <a:lnTo>
                      <a:pt x="7938" y="288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99" name="任意多边形: 形状 9798"/>
              <p:cNvSpPr/>
              <p:nvPr>
                <p:custDataLst>
                  <p:tags r:id="rId195"/>
                </p:custDataLst>
              </p:nvPr>
            </p:nvSpPr>
            <p:spPr>
              <a:xfrm>
                <a:off x="7891463" y="3528378"/>
                <a:ext cx="63500" cy="31750"/>
              </a:xfrm>
              <a:custGeom>
                <a:avLst/>
                <a:gdLst>
                  <a:gd name="connsiteX0" fmla="*/ 63818 w 63500"/>
                  <a:gd name="connsiteY0" fmla="*/ 19367 h 31750"/>
                  <a:gd name="connsiteX1" fmla="*/ 61278 w 63500"/>
                  <a:gd name="connsiteY1" fmla="*/ 4763 h 31750"/>
                  <a:gd name="connsiteX2" fmla="*/ 4763 w 63500"/>
                  <a:gd name="connsiteY2" fmla="*/ 16192 h 31750"/>
                  <a:gd name="connsiteX3" fmla="*/ 7303 w 63500"/>
                  <a:gd name="connsiteY3" fmla="*/ 30797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31750">
                    <a:moveTo>
                      <a:pt x="63818" y="19367"/>
                    </a:moveTo>
                    <a:lnTo>
                      <a:pt x="61278" y="4763"/>
                    </a:lnTo>
                    <a:lnTo>
                      <a:pt x="4763" y="16192"/>
                    </a:lnTo>
                    <a:lnTo>
                      <a:pt x="7303" y="307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03" name="任意多边形: 形状 9802"/>
              <p:cNvSpPr/>
              <p:nvPr>
                <p:custDataLst>
                  <p:tags r:id="rId196"/>
                </p:custDataLst>
              </p:nvPr>
            </p:nvSpPr>
            <p:spPr>
              <a:xfrm>
                <a:off x="7911147" y="3567747"/>
                <a:ext cx="57150" cy="101600"/>
              </a:xfrm>
              <a:custGeom>
                <a:avLst/>
                <a:gdLst>
                  <a:gd name="connsiteX0" fmla="*/ 54293 w 57150"/>
                  <a:gd name="connsiteY0" fmla="*/ 89853 h 101600"/>
                  <a:gd name="connsiteX1" fmla="*/ 37147 w 57150"/>
                  <a:gd name="connsiteY1" fmla="*/ 4763 h 101600"/>
                  <a:gd name="connsiteX2" fmla="*/ 4763 w 57150"/>
                  <a:gd name="connsiteY2" fmla="*/ 11113 h 101600"/>
                  <a:gd name="connsiteX3" fmla="*/ 21908 w 57150"/>
                  <a:gd name="connsiteY3" fmla="*/ 96838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01600">
                    <a:moveTo>
                      <a:pt x="54293" y="89853"/>
                    </a:moveTo>
                    <a:lnTo>
                      <a:pt x="37147" y="4763"/>
                    </a:lnTo>
                    <a:lnTo>
                      <a:pt x="4763" y="11113"/>
                    </a:lnTo>
                    <a:lnTo>
                      <a:pt x="21908" y="968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08" name="任意多边形: 形状 9807"/>
              <p:cNvSpPr/>
              <p:nvPr>
                <p:custDataLst>
                  <p:tags r:id="rId197"/>
                </p:custDataLst>
              </p:nvPr>
            </p:nvSpPr>
            <p:spPr>
              <a:xfrm>
                <a:off x="8118157" y="3602672"/>
                <a:ext cx="177800" cy="31750"/>
              </a:xfrm>
              <a:custGeom>
                <a:avLst/>
                <a:gdLst>
                  <a:gd name="connsiteX0" fmla="*/ 161608 w 177800"/>
                  <a:gd name="connsiteY0" fmla="*/ 4763 h 31750"/>
                  <a:gd name="connsiteX1" fmla="*/ 4763 w 177800"/>
                  <a:gd name="connsiteY1" fmla="*/ 4763 h 31750"/>
                  <a:gd name="connsiteX2" fmla="*/ 4763 w 177800"/>
                  <a:gd name="connsiteY2" fmla="*/ 28258 h 31750"/>
                  <a:gd name="connsiteX3" fmla="*/ 161608 w 177800"/>
                  <a:gd name="connsiteY3" fmla="*/ 28258 h 31750"/>
                  <a:gd name="connsiteX4" fmla="*/ 173038 w 177800"/>
                  <a:gd name="connsiteY4" fmla="*/ 16828 h 31750"/>
                  <a:gd name="connsiteX5" fmla="*/ 173038 w 177800"/>
                  <a:gd name="connsiteY5" fmla="*/ 16828 h 31750"/>
                  <a:gd name="connsiteX6" fmla="*/ 161608 w 177800"/>
                  <a:gd name="connsiteY6" fmla="*/ 476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800" h="31750">
                    <a:moveTo>
                      <a:pt x="161608" y="4763"/>
                    </a:moveTo>
                    <a:lnTo>
                      <a:pt x="4763" y="4763"/>
                    </a:lnTo>
                    <a:lnTo>
                      <a:pt x="4763" y="28258"/>
                    </a:lnTo>
                    <a:lnTo>
                      <a:pt x="161608" y="28258"/>
                    </a:lnTo>
                    <a:cubicBezTo>
                      <a:pt x="167958" y="28258"/>
                      <a:pt x="173038" y="23178"/>
                      <a:pt x="173038" y="16828"/>
                    </a:cubicBezTo>
                    <a:lnTo>
                      <a:pt x="173038" y="16828"/>
                    </a:lnTo>
                    <a:cubicBezTo>
                      <a:pt x="173038" y="9843"/>
                      <a:pt x="167958" y="4763"/>
                      <a:pt x="16160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09" name="任意多边形: 形状 9808"/>
              <p:cNvSpPr/>
              <p:nvPr>
                <p:custDataLst>
                  <p:tags r:id="rId198"/>
                </p:custDataLst>
              </p:nvPr>
            </p:nvSpPr>
            <p:spPr>
              <a:xfrm>
                <a:off x="8111807" y="3598228"/>
                <a:ext cx="184150" cy="38100"/>
              </a:xfrm>
              <a:custGeom>
                <a:avLst/>
                <a:gdLst>
                  <a:gd name="connsiteX0" fmla="*/ 168593 w 184150"/>
                  <a:gd name="connsiteY0" fmla="*/ 4763 h 38100"/>
                  <a:gd name="connsiteX1" fmla="*/ 4763 w 184150"/>
                  <a:gd name="connsiteY1" fmla="*/ 4763 h 38100"/>
                  <a:gd name="connsiteX2" fmla="*/ 4763 w 184150"/>
                  <a:gd name="connsiteY2" fmla="*/ 9842 h 38100"/>
                  <a:gd name="connsiteX3" fmla="*/ 167958 w 184150"/>
                  <a:gd name="connsiteY3" fmla="*/ 9842 h 38100"/>
                  <a:gd name="connsiteX4" fmla="*/ 179388 w 184150"/>
                  <a:gd name="connsiteY4" fmla="*/ 21272 h 38100"/>
                  <a:gd name="connsiteX5" fmla="*/ 179388 w 184150"/>
                  <a:gd name="connsiteY5" fmla="*/ 21272 h 38100"/>
                  <a:gd name="connsiteX6" fmla="*/ 167958 w 184150"/>
                  <a:gd name="connsiteY6" fmla="*/ 32702 h 38100"/>
                  <a:gd name="connsiteX7" fmla="*/ 4763 w 184150"/>
                  <a:gd name="connsiteY7" fmla="*/ 32702 h 38100"/>
                  <a:gd name="connsiteX8" fmla="*/ 4763 w 184150"/>
                  <a:gd name="connsiteY8" fmla="*/ 37782 h 38100"/>
                  <a:gd name="connsiteX9" fmla="*/ 168593 w 184150"/>
                  <a:gd name="connsiteY9" fmla="*/ 37782 h 38100"/>
                  <a:gd name="connsiteX10" fmla="*/ 185103 w 184150"/>
                  <a:gd name="connsiteY10" fmla="*/ 21272 h 38100"/>
                  <a:gd name="connsiteX11" fmla="*/ 185103 w 184150"/>
                  <a:gd name="connsiteY11" fmla="*/ 21272 h 38100"/>
                  <a:gd name="connsiteX12" fmla="*/ 168593 w 184150"/>
                  <a:gd name="connsiteY12" fmla="*/ 4763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150" h="38100">
                    <a:moveTo>
                      <a:pt x="168593" y="4763"/>
                    </a:moveTo>
                    <a:lnTo>
                      <a:pt x="4763" y="4763"/>
                    </a:lnTo>
                    <a:lnTo>
                      <a:pt x="4763" y="9842"/>
                    </a:lnTo>
                    <a:lnTo>
                      <a:pt x="167958" y="9842"/>
                    </a:lnTo>
                    <a:cubicBezTo>
                      <a:pt x="174308" y="9842"/>
                      <a:pt x="179388" y="14922"/>
                      <a:pt x="179388" y="21272"/>
                    </a:cubicBezTo>
                    <a:lnTo>
                      <a:pt x="179388" y="21272"/>
                    </a:lnTo>
                    <a:cubicBezTo>
                      <a:pt x="179388" y="27622"/>
                      <a:pt x="174308" y="32702"/>
                      <a:pt x="167958" y="32702"/>
                    </a:cubicBezTo>
                    <a:lnTo>
                      <a:pt x="4763" y="32702"/>
                    </a:lnTo>
                    <a:lnTo>
                      <a:pt x="4763" y="37782"/>
                    </a:lnTo>
                    <a:lnTo>
                      <a:pt x="168593" y="37782"/>
                    </a:lnTo>
                    <a:cubicBezTo>
                      <a:pt x="177483" y="37782"/>
                      <a:pt x="185103" y="30163"/>
                      <a:pt x="185103" y="21272"/>
                    </a:cubicBezTo>
                    <a:lnTo>
                      <a:pt x="185103" y="21272"/>
                    </a:lnTo>
                    <a:cubicBezTo>
                      <a:pt x="185103" y="11747"/>
                      <a:pt x="177483" y="4763"/>
                      <a:pt x="168593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10" name="任意多边形: 形状 9809"/>
              <p:cNvSpPr/>
              <p:nvPr>
                <p:custDataLst>
                  <p:tags r:id="rId199"/>
                </p:custDataLst>
              </p:nvPr>
            </p:nvSpPr>
            <p:spPr>
              <a:xfrm>
                <a:off x="8076882" y="3565208"/>
                <a:ext cx="171450" cy="31750"/>
              </a:xfrm>
              <a:custGeom>
                <a:avLst/>
                <a:gdLst>
                  <a:gd name="connsiteX0" fmla="*/ 18733 w 171450"/>
                  <a:gd name="connsiteY0" fmla="*/ 4763 h 31750"/>
                  <a:gd name="connsiteX1" fmla="*/ 166688 w 171450"/>
                  <a:gd name="connsiteY1" fmla="*/ 4763 h 31750"/>
                  <a:gd name="connsiteX2" fmla="*/ 166688 w 171450"/>
                  <a:gd name="connsiteY2" fmla="*/ 32067 h 31750"/>
                  <a:gd name="connsiteX3" fmla="*/ 18733 w 171450"/>
                  <a:gd name="connsiteY3" fmla="*/ 32067 h 31750"/>
                  <a:gd name="connsiteX4" fmla="*/ 4763 w 171450"/>
                  <a:gd name="connsiteY4" fmla="*/ 18097 h 31750"/>
                  <a:gd name="connsiteX5" fmla="*/ 4763 w 171450"/>
                  <a:gd name="connsiteY5" fmla="*/ 18097 h 31750"/>
                  <a:gd name="connsiteX6" fmla="*/ 18733 w 171450"/>
                  <a:gd name="connsiteY6" fmla="*/ 476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450" h="31750">
                    <a:moveTo>
                      <a:pt x="18733" y="4763"/>
                    </a:moveTo>
                    <a:lnTo>
                      <a:pt x="166688" y="4763"/>
                    </a:lnTo>
                    <a:lnTo>
                      <a:pt x="166688" y="32067"/>
                    </a:lnTo>
                    <a:lnTo>
                      <a:pt x="18733" y="32067"/>
                    </a:lnTo>
                    <a:cubicBezTo>
                      <a:pt x="11113" y="32067"/>
                      <a:pt x="4763" y="25717"/>
                      <a:pt x="4763" y="18097"/>
                    </a:cubicBezTo>
                    <a:lnTo>
                      <a:pt x="4763" y="18097"/>
                    </a:lnTo>
                    <a:cubicBezTo>
                      <a:pt x="5398" y="10477"/>
                      <a:pt x="11748" y="4763"/>
                      <a:pt x="18733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11" name="任意多边形: 形状 9810"/>
              <p:cNvSpPr/>
              <p:nvPr>
                <p:custDataLst>
                  <p:tags r:id="rId200"/>
                </p:custDataLst>
              </p:nvPr>
            </p:nvSpPr>
            <p:spPr>
              <a:xfrm>
                <a:off x="8071168" y="3559492"/>
                <a:ext cx="184150" cy="44450"/>
              </a:xfrm>
              <a:custGeom>
                <a:avLst/>
                <a:gdLst>
                  <a:gd name="connsiteX0" fmla="*/ 23813 w 184150"/>
                  <a:gd name="connsiteY0" fmla="*/ 4763 h 44450"/>
                  <a:gd name="connsiteX1" fmla="*/ 180022 w 184150"/>
                  <a:gd name="connsiteY1" fmla="*/ 4763 h 44450"/>
                  <a:gd name="connsiteX2" fmla="*/ 180022 w 184150"/>
                  <a:gd name="connsiteY2" fmla="*/ 10478 h 44450"/>
                  <a:gd name="connsiteX3" fmla="*/ 24447 w 184150"/>
                  <a:gd name="connsiteY3" fmla="*/ 10478 h 44450"/>
                  <a:gd name="connsiteX4" fmla="*/ 10477 w 184150"/>
                  <a:gd name="connsiteY4" fmla="*/ 24448 h 44450"/>
                  <a:gd name="connsiteX5" fmla="*/ 10477 w 184150"/>
                  <a:gd name="connsiteY5" fmla="*/ 24448 h 44450"/>
                  <a:gd name="connsiteX6" fmla="*/ 24447 w 184150"/>
                  <a:gd name="connsiteY6" fmla="*/ 38417 h 44450"/>
                  <a:gd name="connsiteX7" fmla="*/ 180022 w 184150"/>
                  <a:gd name="connsiteY7" fmla="*/ 38417 h 44450"/>
                  <a:gd name="connsiteX8" fmla="*/ 180022 w 184150"/>
                  <a:gd name="connsiteY8" fmla="*/ 44133 h 44450"/>
                  <a:gd name="connsiteX9" fmla="*/ 23813 w 184150"/>
                  <a:gd name="connsiteY9" fmla="*/ 44133 h 44450"/>
                  <a:gd name="connsiteX10" fmla="*/ 4763 w 184150"/>
                  <a:gd name="connsiteY10" fmla="*/ 25083 h 44450"/>
                  <a:gd name="connsiteX11" fmla="*/ 4763 w 184150"/>
                  <a:gd name="connsiteY11" fmla="*/ 25083 h 44450"/>
                  <a:gd name="connsiteX12" fmla="*/ 23813 w 184150"/>
                  <a:gd name="connsiteY12" fmla="*/ 4763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150" h="44450">
                    <a:moveTo>
                      <a:pt x="23813" y="4763"/>
                    </a:moveTo>
                    <a:lnTo>
                      <a:pt x="180022" y="4763"/>
                    </a:lnTo>
                    <a:lnTo>
                      <a:pt x="180022" y="10478"/>
                    </a:lnTo>
                    <a:lnTo>
                      <a:pt x="24447" y="10478"/>
                    </a:lnTo>
                    <a:cubicBezTo>
                      <a:pt x="16827" y="10478"/>
                      <a:pt x="10477" y="16828"/>
                      <a:pt x="10477" y="24448"/>
                    </a:cubicBezTo>
                    <a:lnTo>
                      <a:pt x="10477" y="24448"/>
                    </a:lnTo>
                    <a:cubicBezTo>
                      <a:pt x="10477" y="32067"/>
                      <a:pt x="16827" y="38417"/>
                      <a:pt x="24447" y="38417"/>
                    </a:cubicBezTo>
                    <a:lnTo>
                      <a:pt x="180022" y="38417"/>
                    </a:lnTo>
                    <a:lnTo>
                      <a:pt x="180022" y="44133"/>
                    </a:lnTo>
                    <a:lnTo>
                      <a:pt x="23813" y="44133"/>
                    </a:lnTo>
                    <a:cubicBezTo>
                      <a:pt x="13017" y="44133"/>
                      <a:pt x="4763" y="35242"/>
                      <a:pt x="4763" y="25083"/>
                    </a:cubicBezTo>
                    <a:lnTo>
                      <a:pt x="4763" y="25083"/>
                    </a:lnTo>
                    <a:cubicBezTo>
                      <a:pt x="4763" y="13017"/>
                      <a:pt x="13017" y="4763"/>
                      <a:pt x="23813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12" name="任意多边形: 形状 9811"/>
              <p:cNvSpPr/>
              <p:nvPr>
                <p:custDataLst>
                  <p:tags r:id="rId201"/>
                </p:custDataLst>
              </p:nvPr>
            </p:nvSpPr>
            <p:spPr>
              <a:xfrm>
                <a:off x="8114347" y="3630613"/>
                <a:ext cx="203200" cy="31750"/>
              </a:xfrm>
              <a:custGeom>
                <a:avLst/>
                <a:gdLst>
                  <a:gd name="connsiteX0" fmla="*/ 4762 w 203200"/>
                  <a:gd name="connsiteY0" fmla="*/ 4763 h 31750"/>
                  <a:gd name="connsiteX1" fmla="*/ 201612 w 203200"/>
                  <a:gd name="connsiteY1" fmla="*/ 4763 h 31750"/>
                  <a:gd name="connsiteX2" fmla="*/ 201612 w 203200"/>
                  <a:gd name="connsiteY2" fmla="*/ 30797 h 31750"/>
                  <a:gd name="connsiteX3" fmla="*/ 4762 w 203200"/>
                  <a:gd name="connsiteY3" fmla="*/ 30797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31750">
                    <a:moveTo>
                      <a:pt x="4762" y="4763"/>
                    </a:moveTo>
                    <a:lnTo>
                      <a:pt x="201612" y="4763"/>
                    </a:lnTo>
                    <a:lnTo>
                      <a:pt x="201612" y="30797"/>
                    </a:lnTo>
                    <a:lnTo>
                      <a:pt x="4762" y="307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13" name="任意多边形: 形状 9812"/>
              <p:cNvSpPr/>
              <p:nvPr>
                <p:custDataLst>
                  <p:tags r:id="rId202"/>
                </p:custDataLst>
              </p:nvPr>
            </p:nvSpPr>
            <p:spPr>
              <a:xfrm>
                <a:off x="8114347" y="3640138"/>
                <a:ext cx="203200" cy="12700"/>
              </a:xfrm>
              <a:custGeom>
                <a:avLst/>
                <a:gdLst>
                  <a:gd name="connsiteX0" fmla="*/ 4762 w 203200"/>
                  <a:gd name="connsiteY0" fmla="*/ 4763 h 12700"/>
                  <a:gd name="connsiteX1" fmla="*/ 201612 w 203200"/>
                  <a:gd name="connsiteY1" fmla="*/ 4763 h 12700"/>
                  <a:gd name="connsiteX2" fmla="*/ 201612 w 203200"/>
                  <a:gd name="connsiteY2" fmla="*/ 11747 h 12700"/>
                  <a:gd name="connsiteX3" fmla="*/ 4762 w 203200"/>
                  <a:gd name="connsiteY3" fmla="*/ 11747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12700">
                    <a:moveTo>
                      <a:pt x="4762" y="4763"/>
                    </a:moveTo>
                    <a:lnTo>
                      <a:pt x="201612" y="4763"/>
                    </a:lnTo>
                    <a:lnTo>
                      <a:pt x="201612" y="11747"/>
                    </a:lnTo>
                    <a:lnTo>
                      <a:pt x="4762" y="11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14" name="任意多边形: 形状 9813"/>
              <p:cNvSpPr/>
              <p:nvPr>
                <p:custDataLst>
                  <p:tags r:id="rId203"/>
                </p:custDataLst>
              </p:nvPr>
            </p:nvSpPr>
            <p:spPr>
              <a:xfrm>
                <a:off x="9075103" y="3436938"/>
                <a:ext cx="50800" cy="209550"/>
              </a:xfrm>
              <a:custGeom>
                <a:avLst/>
                <a:gdLst>
                  <a:gd name="connsiteX0" fmla="*/ 25717 w 50800"/>
                  <a:gd name="connsiteY0" fmla="*/ 205422 h 209550"/>
                  <a:gd name="connsiteX1" fmla="*/ 25717 w 50800"/>
                  <a:gd name="connsiteY1" fmla="*/ 205422 h 209550"/>
                  <a:gd name="connsiteX2" fmla="*/ 46672 w 50800"/>
                  <a:gd name="connsiteY2" fmla="*/ 184467 h 209550"/>
                  <a:gd name="connsiteX3" fmla="*/ 46672 w 50800"/>
                  <a:gd name="connsiteY3" fmla="*/ 25717 h 209550"/>
                  <a:gd name="connsiteX4" fmla="*/ 25717 w 50800"/>
                  <a:gd name="connsiteY4" fmla="*/ 4763 h 209550"/>
                  <a:gd name="connsiteX5" fmla="*/ 25717 w 50800"/>
                  <a:gd name="connsiteY5" fmla="*/ 4763 h 209550"/>
                  <a:gd name="connsiteX6" fmla="*/ 4763 w 50800"/>
                  <a:gd name="connsiteY6" fmla="*/ 25717 h 209550"/>
                  <a:gd name="connsiteX7" fmla="*/ 4763 w 50800"/>
                  <a:gd name="connsiteY7" fmla="*/ 184467 h 209550"/>
                  <a:gd name="connsiteX8" fmla="*/ 25717 w 50800"/>
                  <a:gd name="connsiteY8" fmla="*/ 205422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800" h="209550">
                    <a:moveTo>
                      <a:pt x="25717" y="205422"/>
                    </a:moveTo>
                    <a:lnTo>
                      <a:pt x="25717" y="205422"/>
                    </a:lnTo>
                    <a:cubicBezTo>
                      <a:pt x="37147" y="205422"/>
                      <a:pt x="46672" y="195897"/>
                      <a:pt x="46672" y="184467"/>
                    </a:cubicBezTo>
                    <a:lnTo>
                      <a:pt x="46672" y="25717"/>
                    </a:lnTo>
                    <a:cubicBezTo>
                      <a:pt x="46672" y="14288"/>
                      <a:pt x="37147" y="4763"/>
                      <a:pt x="25717" y="4763"/>
                    </a:cubicBezTo>
                    <a:lnTo>
                      <a:pt x="25717" y="4763"/>
                    </a:lnTo>
                    <a:cubicBezTo>
                      <a:pt x="14288" y="4763"/>
                      <a:pt x="4763" y="14288"/>
                      <a:pt x="4763" y="25717"/>
                    </a:cubicBezTo>
                    <a:lnTo>
                      <a:pt x="4763" y="184467"/>
                    </a:lnTo>
                    <a:cubicBezTo>
                      <a:pt x="4763" y="195897"/>
                      <a:pt x="14288" y="205422"/>
                      <a:pt x="25717" y="2054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16" name="任意多边形: 形状 9815"/>
              <p:cNvSpPr/>
              <p:nvPr>
                <p:custDataLst>
                  <p:tags r:id="rId204"/>
                </p:custDataLst>
              </p:nvPr>
            </p:nvSpPr>
            <p:spPr>
              <a:xfrm>
                <a:off x="9004618" y="3593783"/>
                <a:ext cx="158750" cy="31750"/>
              </a:xfrm>
              <a:custGeom>
                <a:avLst/>
                <a:gdLst>
                  <a:gd name="connsiteX0" fmla="*/ 4763 w 158750"/>
                  <a:gd name="connsiteY0" fmla="*/ 4763 h 31750"/>
                  <a:gd name="connsiteX1" fmla="*/ 159703 w 158750"/>
                  <a:gd name="connsiteY1" fmla="*/ 4763 h 31750"/>
                  <a:gd name="connsiteX2" fmla="*/ 159703 w 158750"/>
                  <a:gd name="connsiteY2" fmla="*/ 30163 h 31750"/>
                  <a:gd name="connsiteX3" fmla="*/ 4763 w 158750"/>
                  <a:gd name="connsiteY3" fmla="*/ 3016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750" h="31750">
                    <a:moveTo>
                      <a:pt x="4763" y="4763"/>
                    </a:moveTo>
                    <a:lnTo>
                      <a:pt x="159703" y="4763"/>
                    </a:lnTo>
                    <a:lnTo>
                      <a:pt x="159703" y="30163"/>
                    </a:lnTo>
                    <a:lnTo>
                      <a:pt x="4763" y="301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17" name="任意多边形: 形状 9816"/>
              <p:cNvSpPr/>
              <p:nvPr>
                <p:custDataLst>
                  <p:tags r:id="rId205"/>
                </p:custDataLst>
              </p:nvPr>
            </p:nvSpPr>
            <p:spPr>
              <a:xfrm>
                <a:off x="8990647" y="3463608"/>
                <a:ext cx="127000" cy="107950"/>
              </a:xfrm>
              <a:custGeom>
                <a:avLst/>
                <a:gdLst>
                  <a:gd name="connsiteX0" fmla="*/ 106363 w 127000"/>
                  <a:gd name="connsiteY0" fmla="*/ 62547 h 107950"/>
                  <a:gd name="connsiteX1" fmla="*/ 127318 w 127000"/>
                  <a:gd name="connsiteY1" fmla="*/ 83502 h 107950"/>
                  <a:gd name="connsiteX2" fmla="*/ 106363 w 127000"/>
                  <a:gd name="connsiteY2" fmla="*/ 104458 h 107950"/>
                  <a:gd name="connsiteX3" fmla="*/ 25718 w 127000"/>
                  <a:gd name="connsiteY3" fmla="*/ 104458 h 107950"/>
                  <a:gd name="connsiteX4" fmla="*/ 4763 w 127000"/>
                  <a:gd name="connsiteY4" fmla="*/ 83502 h 107950"/>
                  <a:gd name="connsiteX5" fmla="*/ 4763 w 127000"/>
                  <a:gd name="connsiteY5" fmla="*/ 25717 h 107950"/>
                  <a:gd name="connsiteX6" fmla="*/ 25718 w 127000"/>
                  <a:gd name="connsiteY6" fmla="*/ 4763 h 107950"/>
                  <a:gd name="connsiteX7" fmla="*/ 46672 w 127000"/>
                  <a:gd name="connsiteY7" fmla="*/ 25717 h 107950"/>
                  <a:gd name="connsiteX8" fmla="*/ 46672 w 127000"/>
                  <a:gd name="connsiteY8" fmla="*/ 62547 h 107950"/>
                  <a:gd name="connsiteX9" fmla="*/ 106363 w 127000"/>
                  <a:gd name="connsiteY9" fmla="*/ 62547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7000" h="107950">
                    <a:moveTo>
                      <a:pt x="106363" y="62547"/>
                    </a:moveTo>
                    <a:cubicBezTo>
                      <a:pt x="117793" y="62547"/>
                      <a:pt x="127318" y="72072"/>
                      <a:pt x="127318" y="83502"/>
                    </a:cubicBezTo>
                    <a:cubicBezTo>
                      <a:pt x="127318" y="94933"/>
                      <a:pt x="117793" y="104458"/>
                      <a:pt x="106363" y="104458"/>
                    </a:cubicBezTo>
                    <a:lnTo>
                      <a:pt x="25718" y="104458"/>
                    </a:lnTo>
                    <a:cubicBezTo>
                      <a:pt x="14288" y="104458"/>
                      <a:pt x="4763" y="94933"/>
                      <a:pt x="4763" y="83502"/>
                    </a:cubicBezTo>
                    <a:lnTo>
                      <a:pt x="4763" y="25717"/>
                    </a:lnTo>
                    <a:cubicBezTo>
                      <a:pt x="4763" y="14288"/>
                      <a:pt x="14288" y="4763"/>
                      <a:pt x="25718" y="4763"/>
                    </a:cubicBezTo>
                    <a:cubicBezTo>
                      <a:pt x="37147" y="4763"/>
                      <a:pt x="46672" y="14288"/>
                      <a:pt x="46672" y="25717"/>
                    </a:cubicBezTo>
                    <a:lnTo>
                      <a:pt x="46672" y="62547"/>
                    </a:lnTo>
                    <a:lnTo>
                      <a:pt x="106363" y="625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18" name="任意多边形: 形状 9817"/>
              <p:cNvSpPr/>
              <p:nvPr>
                <p:custDataLst>
                  <p:tags r:id="rId206"/>
                </p:custDataLst>
              </p:nvPr>
            </p:nvSpPr>
            <p:spPr>
              <a:xfrm>
                <a:off x="9002078" y="3437572"/>
                <a:ext cx="19050" cy="38100"/>
              </a:xfrm>
              <a:custGeom>
                <a:avLst/>
                <a:gdLst>
                  <a:gd name="connsiteX0" fmla="*/ 11747 w 19050"/>
                  <a:gd name="connsiteY0" fmla="*/ 4763 h 38100"/>
                  <a:gd name="connsiteX1" fmla="*/ 4763 w 19050"/>
                  <a:gd name="connsiteY1" fmla="*/ 33973 h 38100"/>
                  <a:gd name="connsiteX2" fmla="*/ 18732 w 19050"/>
                  <a:gd name="connsiteY2" fmla="*/ 33973 h 38100"/>
                  <a:gd name="connsiteX3" fmla="*/ 11747 w 19050"/>
                  <a:gd name="connsiteY3" fmla="*/ 4763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38100">
                    <a:moveTo>
                      <a:pt x="11747" y="4763"/>
                    </a:moveTo>
                    <a:lnTo>
                      <a:pt x="4763" y="33973"/>
                    </a:lnTo>
                    <a:cubicBezTo>
                      <a:pt x="7303" y="39688"/>
                      <a:pt x="16192" y="40323"/>
                      <a:pt x="18732" y="33973"/>
                    </a:cubicBezTo>
                    <a:lnTo>
                      <a:pt x="11747" y="4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19" name="任意多边形: 形状 9818"/>
              <p:cNvSpPr/>
              <p:nvPr>
                <p:custDataLst>
                  <p:tags r:id="rId207"/>
                </p:custDataLst>
              </p:nvPr>
            </p:nvSpPr>
            <p:spPr>
              <a:xfrm>
                <a:off x="8963978" y="3484563"/>
                <a:ext cx="38100" cy="19050"/>
              </a:xfrm>
              <a:custGeom>
                <a:avLst/>
                <a:gdLst>
                  <a:gd name="connsiteX0" fmla="*/ 4763 w 38100"/>
                  <a:gd name="connsiteY0" fmla="*/ 11747 h 19050"/>
                  <a:gd name="connsiteX1" fmla="*/ 33972 w 38100"/>
                  <a:gd name="connsiteY1" fmla="*/ 18733 h 19050"/>
                  <a:gd name="connsiteX2" fmla="*/ 33972 w 38100"/>
                  <a:gd name="connsiteY2" fmla="*/ 4763 h 19050"/>
                  <a:gd name="connsiteX3" fmla="*/ 4763 w 38100"/>
                  <a:gd name="connsiteY3" fmla="*/ 11747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9050">
                    <a:moveTo>
                      <a:pt x="4763" y="11747"/>
                    </a:moveTo>
                    <a:lnTo>
                      <a:pt x="33972" y="18733"/>
                    </a:lnTo>
                    <a:cubicBezTo>
                      <a:pt x="39688" y="16192"/>
                      <a:pt x="40322" y="7303"/>
                      <a:pt x="33972" y="4763"/>
                    </a:cubicBezTo>
                    <a:lnTo>
                      <a:pt x="4763" y="11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20" name="任意多边形: 形状 9819"/>
              <p:cNvSpPr/>
              <p:nvPr>
                <p:custDataLst>
                  <p:tags r:id="rId208"/>
                </p:custDataLst>
              </p:nvPr>
            </p:nvSpPr>
            <p:spPr>
              <a:xfrm>
                <a:off x="9019140" y="3488372"/>
                <a:ext cx="38100" cy="19050"/>
              </a:xfrm>
              <a:custGeom>
                <a:avLst/>
                <a:gdLst>
                  <a:gd name="connsiteX0" fmla="*/ 38500 w 38100"/>
                  <a:gd name="connsiteY0" fmla="*/ 11748 h 19050"/>
                  <a:gd name="connsiteX1" fmla="*/ 9290 w 38100"/>
                  <a:gd name="connsiteY1" fmla="*/ 18733 h 19050"/>
                  <a:gd name="connsiteX2" fmla="*/ 9290 w 38100"/>
                  <a:gd name="connsiteY2" fmla="*/ 4763 h 19050"/>
                  <a:gd name="connsiteX3" fmla="*/ 38500 w 38100"/>
                  <a:gd name="connsiteY3" fmla="*/ 1174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9050">
                    <a:moveTo>
                      <a:pt x="38500" y="11748"/>
                    </a:moveTo>
                    <a:lnTo>
                      <a:pt x="9290" y="18733"/>
                    </a:lnTo>
                    <a:cubicBezTo>
                      <a:pt x="3575" y="16193"/>
                      <a:pt x="2940" y="7303"/>
                      <a:pt x="9290" y="4763"/>
                    </a:cubicBezTo>
                    <a:lnTo>
                      <a:pt x="38500" y="1174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21" name="任意多边形: 形状 9820"/>
              <p:cNvSpPr/>
              <p:nvPr>
                <p:custDataLst>
                  <p:tags r:id="rId209"/>
                </p:custDataLst>
              </p:nvPr>
            </p:nvSpPr>
            <p:spPr>
              <a:xfrm>
                <a:off x="9095975" y="3467417"/>
                <a:ext cx="38100" cy="19050"/>
              </a:xfrm>
              <a:custGeom>
                <a:avLst/>
                <a:gdLst>
                  <a:gd name="connsiteX0" fmla="*/ 38500 w 38100"/>
                  <a:gd name="connsiteY0" fmla="*/ 11748 h 19050"/>
                  <a:gd name="connsiteX1" fmla="*/ 9290 w 38100"/>
                  <a:gd name="connsiteY1" fmla="*/ 18733 h 19050"/>
                  <a:gd name="connsiteX2" fmla="*/ 9290 w 38100"/>
                  <a:gd name="connsiteY2" fmla="*/ 4763 h 19050"/>
                  <a:gd name="connsiteX3" fmla="*/ 38500 w 38100"/>
                  <a:gd name="connsiteY3" fmla="*/ 1174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9050">
                    <a:moveTo>
                      <a:pt x="38500" y="11748"/>
                    </a:moveTo>
                    <a:lnTo>
                      <a:pt x="9290" y="18733"/>
                    </a:lnTo>
                    <a:cubicBezTo>
                      <a:pt x="3575" y="16192"/>
                      <a:pt x="2940" y="7303"/>
                      <a:pt x="9290" y="4763"/>
                    </a:cubicBezTo>
                    <a:lnTo>
                      <a:pt x="38500" y="1174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22" name="任意多边形: 形状 9821"/>
              <p:cNvSpPr/>
              <p:nvPr>
                <p:custDataLst>
                  <p:tags r:id="rId210"/>
                </p:custDataLst>
              </p:nvPr>
            </p:nvSpPr>
            <p:spPr>
              <a:xfrm>
                <a:off x="9099785" y="3514408"/>
                <a:ext cx="38100" cy="19050"/>
              </a:xfrm>
              <a:custGeom>
                <a:avLst/>
                <a:gdLst>
                  <a:gd name="connsiteX0" fmla="*/ 38500 w 38100"/>
                  <a:gd name="connsiteY0" fmla="*/ 11747 h 19050"/>
                  <a:gd name="connsiteX1" fmla="*/ 9290 w 38100"/>
                  <a:gd name="connsiteY1" fmla="*/ 18733 h 19050"/>
                  <a:gd name="connsiteX2" fmla="*/ 9290 w 38100"/>
                  <a:gd name="connsiteY2" fmla="*/ 4763 h 19050"/>
                  <a:gd name="connsiteX3" fmla="*/ 38500 w 38100"/>
                  <a:gd name="connsiteY3" fmla="*/ 11747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9050">
                    <a:moveTo>
                      <a:pt x="38500" y="11747"/>
                    </a:moveTo>
                    <a:lnTo>
                      <a:pt x="9290" y="18733"/>
                    </a:lnTo>
                    <a:cubicBezTo>
                      <a:pt x="3575" y="16192"/>
                      <a:pt x="2940" y="7302"/>
                      <a:pt x="9290" y="4763"/>
                    </a:cubicBezTo>
                    <a:lnTo>
                      <a:pt x="38500" y="11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23" name="任意多边形: 形状 9822"/>
              <p:cNvSpPr/>
              <p:nvPr>
                <p:custDataLst>
                  <p:tags r:id="rId211"/>
                </p:custDataLst>
              </p:nvPr>
            </p:nvSpPr>
            <p:spPr>
              <a:xfrm>
                <a:off x="9098515" y="3576638"/>
                <a:ext cx="38100" cy="19050"/>
              </a:xfrm>
              <a:custGeom>
                <a:avLst/>
                <a:gdLst>
                  <a:gd name="connsiteX0" fmla="*/ 38500 w 38100"/>
                  <a:gd name="connsiteY0" fmla="*/ 11747 h 19050"/>
                  <a:gd name="connsiteX1" fmla="*/ 9290 w 38100"/>
                  <a:gd name="connsiteY1" fmla="*/ 18733 h 19050"/>
                  <a:gd name="connsiteX2" fmla="*/ 9290 w 38100"/>
                  <a:gd name="connsiteY2" fmla="*/ 4763 h 19050"/>
                  <a:gd name="connsiteX3" fmla="*/ 38500 w 38100"/>
                  <a:gd name="connsiteY3" fmla="*/ 11747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9050">
                    <a:moveTo>
                      <a:pt x="38500" y="11747"/>
                    </a:moveTo>
                    <a:lnTo>
                      <a:pt x="9290" y="18733"/>
                    </a:lnTo>
                    <a:cubicBezTo>
                      <a:pt x="3575" y="16192"/>
                      <a:pt x="2940" y="7303"/>
                      <a:pt x="9290" y="4763"/>
                    </a:cubicBezTo>
                    <a:lnTo>
                      <a:pt x="38500" y="11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24" name="任意多边形: 形状 9823"/>
              <p:cNvSpPr/>
              <p:nvPr>
                <p:custDataLst>
                  <p:tags r:id="rId212"/>
                </p:custDataLst>
              </p:nvPr>
            </p:nvSpPr>
            <p:spPr>
              <a:xfrm>
                <a:off x="9088438" y="3414713"/>
                <a:ext cx="19050" cy="38100"/>
              </a:xfrm>
              <a:custGeom>
                <a:avLst/>
                <a:gdLst>
                  <a:gd name="connsiteX0" fmla="*/ 11747 w 19050"/>
                  <a:gd name="connsiteY0" fmla="*/ 4763 h 38100"/>
                  <a:gd name="connsiteX1" fmla="*/ 4763 w 19050"/>
                  <a:gd name="connsiteY1" fmla="*/ 33972 h 38100"/>
                  <a:gd name="connsiteX2" fmla="*/ 18732 w 19050"/>
                  <a:gd name="connsiteY2" fmla="*/ 33972 h 38100"/>
                  <a:gd name="connsiteX3" fmla="*/ 11747 w 19050"/>
                  <a:gd name="connsiteY3" fmla="*/ 4763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38100">
                    <a:moveTo>
                      <a:pt x="11747" y="4763"/>
                    </a:moveTo>
                    <a:lnTo>
                      <a:pt x="4763" y="33972"/>
                    </a:lnTo>
                    <a:cubicBezTo>
                      <a:pt x="7303" y="39688"/>
                      <a:pt x="16193" y="40322"/>
                      <a:pt x="18732" y="33972"/>
                    </a:cubicBezTo>
                    <a:lnTo>
                      <a:pt x="11747" y="4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25" name="任意多边形: 形状 9824"/>
              <p:cNvSpPr/>
              <p:nvPr>
                <p:custDataLst>
                  <p:tags r:id="rId213"/>
                </p:custDataLst>
              </p:nvPr>
            </p:nvSpPr>
            <p:spPr>
              <a:xfrm>
                <a:off x="9055418" y="3455988"/>
                <a:ext cx="38100" cy="19050"/>
              </a:xfrm>
              <a:custGeom>
                <a:avLst/>
                <a:gdLst>
                  <a:gd name="connsiteX0" fmla="*/ 4763 w 38100"/>
                  <a:gd name="connsiteY0" fmla="*/ 11747 h 19050"/>
                  <a:gd name="connsiteX1" fmla="*/ 33972 w 38100"/>
                  <a:gd name="connsiteY1" fmla="*/ 18733 h 19050"/>
                  <a:gd name="connsiteX2" fmla="*/ 33972 w 38100"/>
                  <a:gd name="connsiteY2" fmla="*/ 4763 h 19050"/>
                  <a:gd name="connsiteX3" fmla="*/ 4763 w 38100"/>
                  <a:gd name="connsiteY3" fmla="*/ 11747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9050">
                    <a:moveTo>
                      <a:pt x="4763" y="11747"/>
                    </a:moveTo>
                    <a:lnTo>
                      <a:pt x="33972" y="18733"/>
                    </a:lnTo>
                    <a:cubicBezTo>
                      <a:pt x="39688" y="16192"/>
                      <a:pt x="40322" y="7303"/>
                      <a:pt x="33972" y="4763"/>
                    </a:cubicBezTo>
                    <a:lnTo>
                      <a:pt x="4763" y="11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26" name="任意多边形: 形状 9825"/>
              <p:cNvSpPr/>
              <p:nvPr>
                <p:custDataLst>
                  <p:tags r:id="rId214"/>
                </p:custDataLst>
              </p:nvPr>
            </p:nvSpPr>
            <p:spPr>
              <a:xfrm>
                <a:off x="9066847" y="3488372"/>
                <a:ext cx="38100" cy="19050"/>
              </a:xfrm>
              <a:custGeom>
                <a:avLst/>
                <a:gdLst>
                  <a:gd name="connsiteX0" fmla="*/ 4763 w 38100"/>
                  <a:gd name="connsiteY0" fmla="*/ 11748 h 19050"/>
                  <a:gd name="connsiteX1" fmla="*/ 33972 w 38100"/>
                  <a:gd name="connsiteY1" fmla="*/ 18733 h 19050"/>
                  <a:gd name="connsiteX2" fmla="*/ 33972 w 38100"/>
                  <a:gd name="connsiteY2" fmla="*/ 4763 h 19050"/>
                  <a:gd name="connsiteX3" fmla="*/ 4763 w 38100"/>
                  <a:gd name="connsiteY3" fmla="*/ 1174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9050">
                    <a:moveTo>
                      <a:pt x="4763" y="11748"/>
                    </a:moveTo>
                    <a:lnTo>
                      <a:pt x="33972" y="18733"/>
                    </a:lnTo>
                    <a:cubicBezTo>
                      <a:pt x="39688" y="16193"/>
                      <a:pt x="40322" y="7303"/>
                      <a:pt x="33972" y="4763"/>
                    </a:cubicBezTo>
                    <a:lnTo>
                      <a:pt x="4763" y="1174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27" name="任意多边形: 形状 9826"/>
              <p:cNvSpPr/>
              <p:nvPr>
                <p:custDataLst>
                  <p:tags r:id="rId215"/>
                </p:custDataLst>
              </p:nvPr>
            </p:nvSpPr>
            <p:spPr>
              <a:xfrm>
                <a:off x="9055418" y="3513772"/>
                <a:ext cx="38100" cy="19050"/>
              </a:xfrm>
              <a:custGeom>
                <a:avLst/>
                <a:gdLst>
                  <a:gd name="connsiteX0" fmla="*/ 4763 w 38100"/>
                  <a:gd name="connsiteY0" fmla="*/ 11748 h 19050"/>
                  <a:gd name="connsiteX1" fmla="*/ 33972 w 38100"/>
                  <a:gd name="connsiteY1" fmla="*/ 18733 h 19050"/>
                  <a:gd name="connsiteX2" fmla="*/ 33972 w 38100"/>
                  <a:gd name="connsiteY2" fmla="*/ 4763 h 19050"/>
                  <a:gd name="connsiteX3" fmla="*/ 4763 w 38100"/>
                  <a:gd name="connsiteY3" fmla="*/ 1174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9050">
                    <a:moveTo>
                      <a:pt x="4763" y="11748"/>
                    </a:moveTo>
                    <a:lnTo>
                      <a:pt x="33972" y="18733"/>
                    </a:lnTo>
                    <a:cubicBezTo>
                      <a:pt x="39688" y="16193"/>
                      <a:pt x="40322" y="7303"/>
                      <a:pt x="33972" y="4763"/>
                    </a:cubicBezTo>
                    <a:lnTo>
                      <a:pt x="4763" y="1174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28" name="任意多边形: 形状 9827"/>
              <p:cNvSpPr/>
              <p:nvPr>
                <p:custDataLst>
                  <p:tags r:id="rId216"/>
                </p:custDataLst>
              </p:nvPr>
            </p:nvSpPr>
            <p:spPr>
              <a:xfrm>
                <a:off x="8977313" y="3516313"/>
                <a:ext cx="38100" cy="19050"/>
              </a:xfrm>
              <a:custGeom>
                <a:avLst/>
                <a:gdLst>
                  <a:gd name="connsiteX0" fmla="*/ 4763 w 38100"/>
                  <a:gd name="connsiteY0" fmla="*/ 11747 h 19050"/>
                  <a:gd name="connsiteX1" fmla="*/ 33972 w 38100"/>
                  <a:gd name="connsiteY1" fmla="*/ 18733 h 19050"/>
                  <a:gd name="connsiteX2" fmla="*/ 33972 w 38100"/>
                  <a:gd name="connsiteY2" fmla="*/ 4763 h 19050"/>
                  <a:gd name="connsiteX3" fmla="*/ 4763 w 38100"/>
                  <a:gd name="connsiteY3" fmla="*/ 11747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9050">
                    <a:moveTo>
                      <a:pt x="4763" y="11747"/>
                    </a:moveTo>
                    <a:lnTo>
                      <a:pt x="33972" y="18733"/>
                    </a:lnTo>
                    <a:cubicBezTo>
                      <a:pt x="39688" y="16192"/>
                      <a:pt x="40322" y="7303"/>
                      <a:pt x="33972" y="4763"/>
                    </a:cubicBezTo>
                    <a:lnTo>
                      <a:pt x="4763" y="11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29" name="任意多边形: 形状 9828"/>
              <p:cNvSpPr/>
              <p:nvPr>
                <p:custDataLst>
                  <p:tags r:id="rId217"/>
                </p:custDataLst>
              </p:nvPr>
            </p:nvSpPr>
            <p:spPr>
              <a:xfrm>
                <a:off x="8983028" y="3547525"/>
                <a:ext cx="31750" cy="31750"/>
              </a:xfrm>
              <a:custGeom>
                <a:avLst/>
                <a:gdLst>
                  <a:gd name="connsiteX0" fmla="*/ 4763 w 31750"/>
                  <a:gd name="connsiteY0" fmla="*/ 30065 h 31750"/>
                  <a:gd name="connsiteX1" fmla="*/ 31432 w 31750"/>
                  <a:gd name="connsiteY1" fmla="*/ 15459 h 31750"/>
                  <a:gd name="connsiteX2" fmla="*/ 21907 w 31750"/>
                  <a:gd name="connsiteY2" fmla="*/ 5300 h 31750"/>
                  <a:gd name="connsiteX3" fmla="*/ 4763 w 31750"/>
                  <a:gd name="connsiteY3" fmla="*/ 30065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50" h="31750">
                    <a:moveTo>
                      <a:pt x="4763" y="30065"/>
                    </a:moveTo>
                    <a:lnTo>
                      <a:pt x="31432" y="15459"/>
                    </a:lnTo>
                    <a:cubicBezTo>
                      <a:pt x="33972" y="9745"/>
                      <a:pt x="28257" y="2759"/>
                      <a:pt x="21907" y="5300"/>
                    </a:cubicBezTo>
                    <a:lnTo>
                      <a:pt x="4763" y="300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30" name="任意多边形: 形状 9829"/>
              <p:cNvSpPr/>
              <p:nvPr>
                <p:custDataLst>
                  <p:tags r:id="rId218"/>
                </p:custDataLst>
              </p:nvPr>
            </p:nvSpPr>
            <p:spPr>
              <a:xfrm>
                <a:off x="9022397" y="3542900"/>
                <a:ext cx="19050" cy="38100"/>
              </a:xfrm>
              <a:custGeom>
                <a:avLst/>
                <a:gdLst>
                  <a:gd name="connsiteX0" fmla="*/ 11747 w 19050"/>
                  <a:gd name="connsiteY0" fmla="*/ 38500 h 38100"/>
                  <a:gd name="connsiteX1" fmla="*/ 4763 w 19050"/>
                  <a:gd name="connsiteY1" fmla="*/ 9290 h 38100"/>
                  <a:gd name="connsiteX2" fmla="*/ 18733 w 19050"/>
                  <a:gd name="connsiteY2" fmla="*/ 9290 h 38100"/>
                  <a:gd name="connsiteX3" fmla="*/ 11747 w 19050"/>
                  <a:gd name="connsiteY3" fmla="*/ 385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38100">
                    <a:moveTo>
                      <a:pt x="11747" y="38500"/>
                    </a:moveTo>
                    <a:lnTo>
                      <a:pt x="4763" y="9290"/>
                    </a:lnTo>
                    <a:cubicBezTo>
                      <a:pt x="7303" y="3575"/>
                      <a:pt x="16193" y="2940"/>
                      <a:pt x="18733" y="9290"/>
                    </a:cubicBezTo>
                    <a:lnTo>
                      <a:pt x="11747" y="385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31" name="任意多边形: 形状 9830"/>
              <p:cNvSpPr/>
              <p:nvPr>
                <p:custDataLst>
                  <p:tags r:id="rId219"/>
                </p:custDataLst>
              </p:nvPr>
            </p:nvSpPr>
            <p:spPr>
              <a:xfrm>
                <a:off x="9051607" y="3544170"/>
                <a:ext cx="19050" cy="38100"/>
              </a:xfrm>
              <a:custGeom>
                <a:avLst/>
                <a:gdLst>
                  <a:gd name="connsiteX0" fmla="*/ 11748 w 19050"/>
                  <a:gd name="connsiteY0" fmla="*/ 38500 h 38100"/>
                  <a:gd name="connsiteX1" fmla="*/ 4763 w 19050"/>
                  <a:gd name="connsiteY1" fmla="*/ 9290 h 38100"/>
                  <a:gd name="connsiteX2" fmla="*/ 18733 w 19050"/>
                  <a:gd name="connsiteY2" fmla="*/ 9290 h 38100"/>
                  <a:gd name="connsiteX3" fmla="*/ 11748 w 19050"/>
                  <a:gd name="connsiteY3" fmla="*/ 385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38100">
                    <a:moveTo>
                      <a:pt x="11748" y="38500"/>
                    </a:moveTo>
                    <a:lnTo>
                      <a:pt x="4763" y="9290"/>
                    </a:lnTo>
                    <a:cubicBezTo>
                      <a:pt x="7303" y="3575"/>
                      <a:pt x="16193" y="2940"/>
                      <a:pt x="18733" y="9290"/>
                    </a:cubicBezTo>
                    <a:lnTo>
                      <a:pt x="11748" y="385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32" name="任意多边形: 形状 9831"/>
              <p:cNvSpPr/>
              <p:nvPr>
                <p:custDataLst>
                  <p:tags r:id="rId220"/>
                </p:custDataLst>
              </p:nvPr>
            </p:nvSpPr>
            <p:spPr>
              <a:xfrm>
                <a:off x="9036368" y="3507422"/>
                <a:ext cx="19050" cy="38100"/>
              </a:xfrm>
              <a:custGeom>
                <a:avLst/>
                <a:gdLst>
                  <a:gd name="connsiteX0" fmla="*/ 11747 w 19050"/>
                  <a:gd name="connsiteY0" fmla="*/ 4763 h 38100"/>
                  <a:gd name="connsiteX1" fmla="*/ 4763 w 19050"/>
                  <a:gd name="connsiteY1" fmla="*/ 33973 h 38100"/>
                  <a:gd name="connsiteX2" fmla="*/ 18732 w 19050"/>
                  <a:gd name="connsiteY2" fmla="*/ 33973 h 38100"/>
                  <a:gd name="connsiteX3" fmla="*/ 11747 w 19050"/>
                  <a:gd name="connsiteY3" fmla="*/ 4763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38100">
                    <a:moveTo>
                      <a:pt x="11747" y="4763"/>
                    </a:moveTo>
                    <a:lnTo>
                      <a:pt x="4763" y="33973"/>
                    </a:lnTo>
                    <a:cubicBezTo>
                      <a:pt x="7302" y="39688"/>
                      <a:pt x="16192" y="40323"/>
                      <a:pt x="18732" y="33973"/>
                    </a:cubicBezTo>
                    <a:lnTo>
                      <a:pt x="11747" y="4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33" name="任意多边形: 形状 9832"/>
              <p:cNvSpPr/>
              <p:nvPr>
                <p:custDataLst>
                  <p:tags r:id="rId221"/>
                </p:custDataLst>
              </p:nvPr>
            </p:nvSpPr>
            <p:spPr>
              <a:xfrm>
                <a:off x="9071928" y="3549333"/>
                <a:ext cx="38100" cy="19050"/>
              </a:xfrm>
              <a:custGeom>
                <a:avLst/>
                <a:gdLst>
                  <a:gd name="connsiteX0" fmla="*/ 4763 w 38100"/>
                  <a:gd name="connsiteY0" fmla="*/ 11747 h 19050"/>
                  <a:gd name="connsiteX1" fmla="*/ 33972 w 38100"/>
                  <a:gd name="connsiteY1" fmla="*/ 18733 h 19050"/>
                  <a:gd name="connsiteX2" fmla="*/ 33972 w 38100"/>
                  <a:gd name="connsiteY2" fmla="*/ 4763 h 19050"/>
                  <a:gd name="connsiteX3" fmla="*/ 4763 w 38100"/>
                  <a:gd name="connsiteY3" fmla="*/ 11747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9050">
                    <a:moveTo>
                      <a:pt x="4763" y="11747"/>
                    </a:moveTo>
                    <a:lnTo>
                      <a:pt x="33972" y="18733"/>
                    </a:lnTo>
                    <a:cubicBezTo>
                      <a:pt x="39688" y="16192"/>
                      <a:pt x="40322" y="7302"/>
                      <a:pt x="33972" y="4763"/>
                    </a:cubicBezTo>
                    <a:lnTo>
                      <a:pt x="4763" y="11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>
                <p:custDataLst>
                  <p:tags r:id="rId222"/>
                </p:custDataLst>
              </p:nvPr>
            </p:nvSpPr>
            <p:spPr>
              <a:xfrm>
                <a:off x="8114982" y="4468813"/>
                <a:ext cx="292100" cy="44450"/>
              </a:xfrm>
              <a:custGeom>
                <a:avLst/>
                <a:gdLst>
                  <a:gd name="connsiteX0" fmla="*/ 270193 w 292100"/>
                  <a:gd name="connsiteY0" fmla="*/ 4763 h 44450"/>
                  <a:gd name="connsiteX1" fmla="*/ 4763 w 292100"/>
                  <a:gd name="connsiteY1" fmla="*/ 4763 h 44450"/>
                  <a:gd name="connsiteX2" fmla="*/ 4763 w 292100"/>
                  <a:gd name="connsiteY2" fmla="*/ 44133 h 44450"/>
                  <a:gd name="connsiteX3" fmla="*/ 270193 w 292100"/>
                  <a:gd name="connsiteY3" fmla="*/ 44133 h 44450"/>
                  <a:gd name="connsiteX4" fmla="*/ 289878 w 292100"/>
                  <a:gd name="connsiteY4" fmla="*/ 24447 h 44450"/>
                  <a:gd name="connsiteX5" fmla="*/ 289878 w 292100"/>
                  <a:gd name="connsiteY5" fmla="*/ 24447 h 44450"/>
                  <a:gd name="connsiteX6" fmla="*/ 270193 w 292100"/>
                  <a:gd name="connsiteY6" fmla="*/ 4763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2100" h="44450">
                    <a:moveTo>
                      <a:pt x="270193" y="4763"/>
                    </a:moveTo>
                    <a:lnTo>
                      <a:pt x="4763" y="4763"/>
                    </a:lnTo>
                    <a:lnTo>
                      <a:pt x="4763" y="44133"/>
                    </a:lnTo>
                    <a:lnTo>
                      <a:pt x="270193" y="44133"/>
                    </a:lnTo>
                    <a:cubicBezTo>
                      <a:pt x="280988" y="44133"/>
                      <a:pt x="289878" y="35242"/>
                      <a:pt x="289878" y="24447"/>
                    </a:cubicBezTo>
                    <a:lnTo>
                      <a:pt x="289878" y="24447"/>
                    </a:lnTo>
                    <a:cubicBezTo>
                      <a:pt x="289878" y="13017"/>
                      <a:pt x="280988" y="4763"/>
                      <a:pt x="270193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>
                <p:custDataLst>
                  <p:tags r:id="rId223"/>
                </p:custDataLst>
              </p:nvPr>
            </p:nvSpPr>
            <p:spPr>
              <a:xfrm>
                <a:off x="8104188" y="4460558"/>
                <a:ext cx="311150" cy="63500"/>
              </a:xfrm>
              <a:custGeom>
                <a:avLst/>
                <a:gdLst>
                  <a:gd name="connsiteX0" fmla="*/ 282257 w 311150"/>
                  <a:gd name="connsiteY0" fmla="*/ 4763 h 63500"/>
                  <a:gd name="connsiteX1" fmla="*/ 4763 w 311150"/>
                  <a:gd name="connsiteY1" fmla="*/ 4763 h 63500"/>
                  <a:gd name="connsiteX2" fmla="*/ 4763 w 311150"/>
                  <a:gd name="connsiteY2" fmla="*/ 13017 h 63500"/>
                  <a:gd name="connsiteX3" fmla="*/ 280988 w 311150"/>
                  <a:gd name="connsiteY3" fmla="*/ 13017 h 63500"/>
                  <a:gd name="connsiteX4" fmla="*/ 300672 w 311150"/>
                  <a:gd name="connsiteY4" fmla="*/ 32702 h 63500"/>
                  <a:gd name="connsiteX5" fmla="*/ 300672 w 311150"/>
                  <a:gd name="connsiteY5" fmla="*/ 32702 h 63500"/>
                  <a:gd name="connsiteX6" fmla="*/ 280988 w 311150"/>
                  <a:gd name="connsiteY6" fmla="*/ 52388 h 63500"/>
                  <a:gd name="connsiteX7" fmla="*/ 4763 w 311150"/>
                  <a:gd name="connsiteY7" fmla="*/ 52388 h 63500"/>
                  <a:gd name="connsiteX8" fmla="*/ 4763 w 311150"/>
                  <a:gd name="connsiteY8" fmla="*/ 60642 h 63500"/>
                  <a:gd name="connsiteX9" fmla="*/ 282257 w 311150"/>
                  <a:gd name="connsiteY9" fmla="*/ 60642 h 63500"/>
                  <a:gd name="connsiteX10" fmla="*/ 310197 w 311150"/>
                  <a:gd name="connsiteY10" fmla="*/ 32702 h 63500"/>
                  <a:gd name="connsiteX11" fmla="*/ 310197 w 311150"/>
                  <a:gd name="connsiteY11" fmla="*/ 32702 h 63500"/>
                  <a:gd name="connsiteX12" fmla="*/ 282257 w 311150"/>
                  <a:gd name="connsiteY12" fmla="*/ 4763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1150" h="63500">
                    <a:moveTo>
                      <a:pt x="282257" y="4763"/>
                    </a:moveTo>
                    <a:lnTo>
                      <a:pt x="4763" y="4763"/>
                    </a:lnTo>
                    <a:lnTo>
                      <a:pt x="4763" y="13017"/>
                    </a:lnTo>
                    <a:lnTo>
                      <a:pt x="280988" y="13017"/>
                    </a:lnTo>
                    <a:cubicBezTo>
                      <a:pt x="291782" y="13017"/>
                      <a:pt x="300672" y="21908"/>
                      <a:pt x="300672" y="32702"/>
                    </a:cubicBezTo>
                    <a:lnTo>
                      <a:pt x="300672" y="32702"/>
                    </a:lnTo>
                    <a:cubicBezTo>
                      <a:pt x="300672" y="43497"/>
                      <a:pt x="291782" y="52388"/>
                      <a:pt x="280988" y="52388"/>
                    </a:cubicBezTo>
                    <a:lnTo>
                      <a:pt x="4763" y="52388"/>
                    </a:lnTo>
                    <a:lnTo>
                      <a:pt x="4763" y="60642"/>
                    </a:lnTo>
                    <a:lnTo>
                      <a:pt x="282257" y="60642"/>
                    </a:lnTo>
                    <a:cubicBezTo>
                      <a:pt x="297497" y="60642"/>
                      <a:pt x="310197" y="47942"/>
                      <a:pt x="310197" y="32702"/>
                    </a:cubicBezTo>
                    <a:lnTo>
                      <a:pt x="310197" y="32702"/>
                    </a:lnTo>
                    <a:cubicBezTo>
                      <a:pt x="310197" y="16827"/>
                      <a:pt x="297497" y="4763"/>
                      <a:pt x="282257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>
                <p:custDataLst>
                  <p:tags r:id="rId224"/>
                </p:custDataLst>
              </p:nvPr>
            </p:nvSpPr>
            <p:spPr>
              <a:xfrm>
                <a:off x="8047011" y="4404678"/>
                <a:ext cx="279400" cy="50800"/>
              </a:xfrm>
              <a:custGeom>
                <a:avLst/>
                <a:gdLst>
                  <a:gd name="connsiteX0" fmla="*/ 27649 w 279400"/>
                  <a:gd name="connsiteY0" fmla="*/ 4763 h 50800"/>
                  <a:gd name="connsiteX1" fmla="*/ 277839 w 279400"/>
                  <a:gd name="connsiteY1" fmla="*/ 4763 h 50800"/>
                  <a:gd name="connsiteX2" fmla="*/ 277839 w 279400"/>
                  <a:gd name="connsiteY2" fmla="*/ 51117 h 50800"/>
                  <a:gd name="connsiteX3" fmla="*/ 27649 w 279400"/>
                  <a:gd name="connsiteY3" fmla="*/ 51117 h 50800"/>
                  <a:gd name="connsiteX4" fmla="*/ 4789 w 279400"/>
                  <a:gd name="connsiteY4" fmla="*/ 28257 h 50800"/>
                  <a:gd name="connsiteX5" fmla="*/ 4789 w 279400"/>
                  <a:gd name="connsiteY5" fmla="*/ 28257 h 50800"/>
                  <a:gd name="connsiteX6" fmla="*/ 27649 w 279400"/>
                  <a:gd name="connsiteY6" fmla="*/ 4763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9400" h="50800">
                    <a:moveTo>
                      <a:pt x="27649" y="4763"/>
                    </a:moveTo>
                    <a:lnTo>
                      <a:pt x="277839" y="4763"/>
                    </a:lnTo>
                    <a:lnTo>
                      <a:pt x="277839" y="51117"/>
                    </a:lnTo>
                    <a:lnTo>
                      <a:pt x="27649" y="51117"/>
                    </a:lnTo>
                    <a:cubicBezTo>
                      <a:pt x="14949" y="51117"/>
                      <a:pt x="4789" y="40957"/>
                      <a:pt x="4789" y="28257"/>
                    </a:cubicBezTo>
                    <a:lnTo>
                      <a:pt x="4789" y="28257"/>
                    </a:lnTo>
                    <a:cubicBezTo>
                      <a:pt x="4154" y="14922"/>
                      <a:pt x="14949" y="4763"/>
                      <a:pt x="27649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/>
              <p:cNvSpPr/>
              <p:nvPr>
                <p:custDataLst>
                  <p:tags r:id="rId225"/>
                </p:custDataLst>
              </p:nvPr>
            </p:nvSpPr>
            <p:spPr>
              <a:xfrm>
                <a:off x="8035607" y="4395153"/>
                <a:ext cx="304800" cy="69850"/>
              </a:xfrm>
              <a:custGeom>
                <a:avLst/>
                <a:gdLst>
                  <a:gd name="connsiteX0" fmla="*/ 37148 w 304800"/>
                  <a:gd name="connsiteY0" fmla="*/ 4763 h 69850"/>
                  <a:gd name="connsiteX1" fmla="*/ 301943 w 304800"/>
                  <a:gd name="connsiteY1" fmla="*/ 4763 h 69850"/>
                  <a:gd name="connsiteX2" fmla="*/ 301943 w 304800"/>
                  <a:gd name="connsiteY2" fmla="*/ 14288 h 69850"/>
                  <a:gd name="connsiteX3" fmla="*/ 39053 w 304800"/>
                  <a:gd name="connsiteY3" fmla="*/ 14288 h 69850"/>
                  <a:gd name="connsiteX4" fmla="*/ 16193 w 304800"/>
                  <a:gd name="connsiteY4" fmla="*/ 37147 h 69850"/>
                  <a:gd name="connsiteX5" fmla="*/ 16193 w 304800"/>
                  <a:gd name="connsiteY5" fmla="*/ 37147 h 69850"/>
                  <a:gd name="connsiteX6" fmla="*/ 39053 w 304800"/>
                  <a:gd name="connsiteY6" fmla="*/ 60007 h 69850"/>
                  <a:gd name="connsiteX7" fmla="*/ 301943 w 304800"/>
                  <a:gd name="connsiteY7" fmla="*/ 60007 h 69850"/>
                  <a:gd name="connsiteX8" fmla="*/ 301943 w 304800"/>
                  <a:gd name="connsiteY8" fmla="*/ 69532 h 69850"/>
                  <a:gd name="connsiteX9" fmla="*/ 37148 w 304800"/>
                  <a:gd name="connsiteY9" fmla="*/ 69532 h 69850"/>
                  <a:gd name="connsiteX10" fmla="*/ 4763 w 304800"/>
                  <a:gd name="connsiteY10" fmla="*/ 37147 h 69850"/>
                  <a:gd name="connsiteX11" fmla="*/ 4763 w 304800"/>
                  <a:gd name="connsiteY11" fmla="*/ 37147 h 69850"/>
                  <a:gd name="connsiteX12" fmla="*/ 37148 w 304800"/>
                  <a:gd name="connsiteY12" fmla="*/ 4763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4800" h="69850">
                    <a:moveTo>
                      <a:pt x="37148" y="4763"/>
                    </a:moveTo>
                    <a:lnTo>
                      <a:pt x="301943" y="4763"/>
                    </a:lnTo>
                    <a:lnTo>
                      <a:pt x="301943" y="14288"/>
                    </a:lnTo>
                    <a:lnTo>
                      <a:pt x="39053" y="14288"/>
                    </a:lnTo>
                    <a:cubicBezTo>
                      <a:pt x="26353" y="14288"/>
                      <a:pt x="16193" y="24447"/>
                      <a:pt x="16193" y="37147"/>
                    </a:cubicBezTo>
                    <a:lnTo>
                      <a:pt x="16193" y="37147"/>
                    </a:lnTo>
                    <a:cubicBezTo>
                      <a:pt x="16193" y="49847"/>
                      <a:pt x="26353" y="60007"/>
                      <a:pt x="39053" y="60007"/>
                    </a:cubicBezTo>
                    <a:lnTo>
                      <a:pt x="301943" y="60007"/>
                    </a:lnTo>
                    <a:lnTo>
                      <a:pt x="301943" y="69532"/>
                    </a:lnTo>
                    <a:lnTo>
                      <a:pt x="37148" y="69532"/>
                    </a:lnTo>
                    <a:cubicBezTo>
                      <a:pt x="19368" y="69532"/>
                      <a:pt x="4763" y="54927"/>
                      <a:pt x="4763" y="37147"/>
                    </a:cubicBezTo>
                    <a:lnTo>
                      <a:pt x="4763" y="37147"/>
                    </a:lnTo>
                    <a:cubicBezTo>
                      <a:pt x="4763" y="19367"/>
                      <a:pt x="19368" y="4763"/>
                      <a:pt x="3714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>
                <p:custDataLst>
                  <p:tags r:id="rId226"/>
                </p:custDataLst>
              </p:nvPr>
            </p:nvSpPr>
            <p:spPr>
              <a:xfrm>
                <a:off x="8101647" y="4360228"/>
                <a:ext cx="292100" cy="38100"/>
              </a:xfrm>
              <a:custGeom>
                <a:avLst/>
                <a:gdLst>
                  <a:gd name="connsiteX0" fmla="*/ 274638 w 292100"/>
                  <a:gd name="connsiteY0" fmla="*/ 4763 h 38100"/>
                  <a:gd name="connsiteX1" fmla="*/ 4763 w 292100"/>
                  <a:gd name="connsiteY1" fmla="*/ 4763 h 38100"/>
                  <a:gd name="connsiteX2" fmla="*/ 4763 w 292100"/>
                  <a:gd name="connsiteY2" fmla="*/ 33972 h 38100"/>
                  <a:gd name="connsiteX3" fmla="*/ 274638 w 292100"/>
                  <a:gd name="connsiteY3" fmla="*/ 33972 h 38100"/>
                  <a:gd name="connsiteX4" fmla="*/ 289243 w 292100"/>
                  <a:gd name="connsiteY4" fmla="*/ 19367 h 38100"/>
                  <a:gd name="connsiteX5" fmla="*/ 289243 w 292100"/>
                  <a:gd name="connsiteY5" fmla="*/ 19367 h 38100"/>
                  <a:gd name="connsiteX6" fmla="*/ 274638 w 292100"/>
                  <a:gd name="connsiteY6" fmla="*/ 4763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2100" h="38100">
                    <a:moveTo>
                      <a:pt x="274638" y="4763"/>
                    </a:moveTo>
                    <a:lnTo>
                      <a:pt x="4763" y="4763"/>
                    </a:lnTo>
                    <a:lnTo>
                      <a:pt x="4763" y="33972"/>
                    </a:lnTo>
                    <a:lnTo>
                      <a:pt x="274638" y="33972"/>
                    </a:lnTo>
                    <a:cubicBezTo>
                      <a:pt x="282893" y="33972"/>
                      <a:pt x="289243" y="27622"/>
                      <a:pt x="289243" y="19367"/>
                    </a:cubicBezTo>
                    <a:lnTo>
                      <a:pt x="289243" y="19367"/>
                    </a:lnTo>
                    <a:cubicBezTo>
                      <a:pt x="289243" y="11113"/>
                      <a:pt x="282893" y="4763"/>
                      <a:pt x="27463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>
                <p:custDataLst>
                  <p:tags r:id="rId227"/>
                </p:custDataLst>
              </p:nvPr>
            </p:nvSpPr>
            <p:spPr>
              <a:xfrm>
                <a:off x="8094028" y="4354513"/>
                <a:ext cx="304800" cy="44450"/>
              </a:xfrm>
              <a:custGeom>
                <a:avLst/>
                <a:gdLst>
                  <a:gd name="connsiteX0" fmla="*/ 283528 w 304800"/>
                  <a:gd name="connsiteY0" fmla="*/ 4763 h 44450"/>
                  <a:gd name="connsiteX1" fmla="*/ 4763 w 304800"/>
                  <a:gd name="connsiteY1" fmla="*/ 4763 h 44450"/>
                  <a:gd name="connsiteX2" fmla="*/ 4763 w 304800"/>
                  <a:gd name="connsiteY2" fmla="*/ 10478 h 44450"/>
                  <a:gd name="connsiteX3" fmla="*/ 282892 w 304800"/>
                  <a:gd name="connsiteY3" fmla="*/ 10478 h 44450"/>
                  <a:gd name="connsiteX4" fmla="*/ 297497 w 304800"/>
                  <a:gd name="connsiteY4" fmla="*/ 25083 h 44450"/>
                  <a:gd name="connsiteX5" fmla="*/ 297497 w 304800"/>
                  <a:gd name="connsiteY5" fmla="*/ 25083 h 44450"/>
                  <a:gd name="connsiteX6" fmla="*/ 282892 w 304800"/>
                  <a:gd name="connsiteY6" fmla="*/ 39688 h 44450"/>
                  <a:gd name="connsiteX7" fmla="*/ 4763 w 304800"/>
                  <a:gd name="connsiteY7" fmla="*/ 39688 h 44450"/>
                  <a:gd name="connsiteX8" fmla="*/ 4763 w 304800"/>
                  <a:gd name="connsiteY8" fmla="*/ 45403 h 44450"/>
                  <a:gd name="connsiteX9" fmla="*/ 283528 w 304800"/>
                  <a:gd name="connsiteY9" fmla="*/ 45403 h 44450"/>
                  <a:gd name="connsiteX10" fmla="*/ 303847 w 304800"/>
                  <a:gd name="connsiteY10" fmla="*/ 25083 h 44450"/>
                  <a:gd name="connsiteX11" fmla="*/ 303847 w 304800"/>
                  <a:gd name="connsiteY11" fmla="*/ 25083 h 44450"/>
                  <a:gd name="connsiteX12" fmla="*/ 283528 w 304800"/>
                  <a:gd name="connsiteY12" fmla="*/ 4763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4800" h="44450">
                    <a:moveTo>
                      <a:pt x="283528" y="4763"/>
                    </a:moveTo>
                    <a:lnTo>
                      <a:pt x="4763" y="4763"/>
                    </a:lnTo>
                    <a:lnTo>
                      <a:pt x="4763" y="10478"/>
                    </a:lnTo>
                    <a:lnTo>
                      <a:pt x="282892" y="10478"/>
                    </a:lnTo>
                    <a:cubicBezTo>
                      <a:pt x="291147" y="10478"/>
                      <a:pt x="297497" y="16828"/>
                      <a:pt x="297497" y="25083"/>
                    </a:cubicBezTo>
                    <a:lnTo>
                      <a:pt x="297497" y="25083"/>
                    </a:lnTo>
                    <a:cubicBezTo>
                      <a:pt x="297497" y="33338"/>
                      <a:pt x="291147" y="39688"/>
                      <a:pt x="282892" y="39688"/>
                    </a:cubicBezTo>
                    <a:lnTo>
                      <a:pt x="4763" y="39688"/>
                    </a:lnTo>
                    <a:lnTo>
                      <a:pt x="4763" y="45403"/>
                    </a:lnTo>
                    <a:lnTo>
                      <a:pt x="283528" y="45403"/>
                    </a:lnTo>
                    <a:cubicBezTo>
                      <a:pt x="294957" y="45403"/>
                      <a:pt x="303847" y="36513"/>
                      <a:pt x="303847" y="25083"/>
                    </a:cubicBezTo>
                    <a:lnTo>
                      <a:pt x="303847" y="25083"/>
                    </a:lnTo>
                    <a:cubicBezTo>
                      <a:pt x="303847" y="13653"/>
                      <a:pt x="294322" y="4763"/>
                      <a:pt x="28352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/>
              <p:cNvSpPr/>
              <p:nvPr>
                <p:custDataLst>
                  <p:tags r:id="rId228"/>
                </p:custDataLst>
              </p:nvPr>
            </p:nvSpPr>
            <p:spPr>
              <a:xfrm>
                <a:off x="8078153" y="4319588"/>
                <a:ext cx="292100" cy="38100"/>
              </a:xfrm>
              <a:custGeom>
                <a:avLst/>
                <a:gdLst>
                  <a:gd name="connsiteX0" fmla="*/ 274638 w 292100"/>
                  <a:gd name="connsiteY0" fmla="*/ 4763 h 38100"/>
                  <a:gd name="connsiteX1" fmla="*/ 4763 w 292100"/>
                  <a:gd name="connsiteY1" fmla="*/ 4763 h 38100"/>
                  <a:gd name="connsiteX2" fmla="*/ 4763 w 292100"/>
                  <a:gd name="connsiteY2" fmla="*/ 33972 h 38100"/>
                  <a:gd name="connsiteX3" fmla="*/ 274638 w 292100"/>
                  <a:gd name="connsiteY3" fmla="*/ 33972 h 38100"/>
                  <a:gd name="connsiteX4" fmla="*/ 289242 w 292100"/>
                  <a:gd name="connsiteY4" fmla="*/ 19367 h 38100"/>
                  <a:gd name="connsiteX5" fmla="*/ 289242 w 292100"/>
                  <a:gd name="connsiteY5" fmla="*/ 19367 h 38100"/>
                  <a:gd name="connsiteX6" fmla="*/ 274638 w 292100"/>
                  <a:gd name="connsiteY6" fmla="*/ 4763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2100" h="38100">
                    <a:moveTo>
                      <a:pt x="274638" y="4763"/>
                    </a:moveTo>
                    <a:lnTo>
                      <a:pt x="4763" y="4763"/>
                    </a:lnTo>
                    <a:lnTo>
                      <a:pt x="4763" y="33972"/>
                    </a:lnTo>
                    <a:lnTo>
                      <a:pt x="274638" y="33972"/>
                    </a:lnTo>
                    <a:cubicBezTo>
                      <a:pt x="282892" y="33972"/>
                      <a:pt x="289242" y="27622"/>
                      <a:pt x="289242" y="19367"/>
                    </a:cubicBezTo>
                    <a:lnTo>
                      <a:pt x="289242" y="19367"/>
                    </a:lnTo>
                    <a:cubicBezTo>
                      <a:pt x="289242" y="11113"/>
                      <a:pt x="282892" y="4763"/>
                      <a:pt x="27463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/>
              <p:cNvSpPr/>
              <p:nvPr>
                <p:custDataLst>
                  <p:tags r:id="rId229"/>
                </p:custDataLst>
              </p:nvPr>
            </p:nvSpPr>
            <p:spPr>
              <a:xfrm>
                <a:off x="8070532" y="4313238"/>
                <a:ext cx="304800" cy="44450"/>
              </a:xfrm>
              <a:custGeom>
                <a:avLst/>
                <a:gdLst>
                  <a:gd name="connsiteX0" fmla="*/ 283528 w 304800"/>
                  <a:gd name="connsiteY0" fmla="*/ 4763 h 44450"/>
                  <a:gd name="connsiteX1" fmla="*/ 4763 w 304800"/>
                  <a:gd name="connsiteY1" fmla="*/ 4763 h 44450"/>
                  <a:gd name="connsiteX2" fmla="*/ 4763 w 304800"/>
                  <a:gd name="connsiteY2" fmla="*/ 10478 h 44450"/>
                  <a:gd name="connsiteX3" fmla="*/ 282893 w 304800"/>
                  <a:gd name="connsiteY3" fmla="*/ 10478 h 44450"/>
                  <a:gd name="connsiteX4" fmla="*/ 297498 w 304800"/>
                  <a:gd name="connsiteY4" fmla="*/ 25083 h 44450"/>
                  <a:gd name="connsiteX5" fmla="*/ 297498 w 304800"/>
                  <a:gd name="connsiteY5" fmla="*/ 25083 h 44450"/>
                  <a:gd name="connsiteX6" fmla="*/ 282893 w 304800"/>
                  <a:gd name="connsiteY6" fmla="*/ 39688 h 44450"/>
                  <a:gd name="connsiteX7" fmla="*/ 4763 w 304800"/>
                  <a:gd name="connsiteY7" fmla="*/ 39688 h 44450"/>
                  <a:gd name="connsiteX8" fmla="*/ 4763 w 304800"/>
                  <a:gd name="connsiteY8" fmla="*/ 45403 h 44450"/>
                  <a:gd name="connsiteX9" fmla="*/ 283528 w 304800"/>
                  <a:gd name="connsiteY9" fmla="*/ 45403 h 44450"/>
                  <a:gd name="connsiteX10" fmla="*/ 303848 w 304800"/>
                  <a:gd name="connsiteY10" fmla="*/ 25083 h 44450"/>
                  <a:gd name="connsiteX11" fmla="*/ 303848 w 304800"/>
                  <a:gd name="connsiteY11" fmla="*/ 25083 h 44450"/>
                  <a:gd name="connsiteX12" fmla="*/ 283528 w 304800"/>
                  <a:gd name="connsiteY12" fmla="*/ 4763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4800" h="44450">
                    <a:moveTo>
                      <a:pt x="283528" y="4763"/>
                    </a:moveTo>
                    <a:lnTo>
                      <a:pt x="4763" y="4763"/>
                    </a:lnTo>
                    <a:lnTo>
                      <a:pt x="4763" y="10478"/>
                    </a:lnTo>
                    <a:lnTo>
                      <a:pt x="282893" y="10478"/>
                    </a:lnTo>
                    <a:cubicBezTo>
                      <a:pt x="291148" y="10478"/>
                      <a:pt x="297498" y="16828"/>
                      <a:pt x="297498" y="25083"/>
                    </a:cubicBezTo>
                    <a:lnTo>
                      <a:pt x="297498" y="25083"/>
                    </a:lnTo>
                    <a:cubicBezTo>
                      <a:pt x="297498" y="33338"/>
                      <a:pt x="291148" y="39688"/>
                      <a:pt x="282893" y="39688"/>
                    </a:cubicBezTo>
                    <a:lnTo>
                      <a:pt x="4763" y="39688"/>
                    </a:lnTo>
                    <a:lnTo>
                      <a:pt x="4763" y="45403"/>
                    </a:lnTo>
                    <a:lnTo>
                      <a:pt x="283528" y="45403"/>
                    </a:lnTo>
                    <a:cubicBezTo>
                      <a:pt x="294958" y="45403"/>
                      <a:pt x="303848" y="36513"/>
                      <a:pt x="303848" y="25083"/>
                    </a:cubicBezTo>
                    <a:lnTo>
                      <a:pt x="303848" y="25083"/>
                    </a:lnTo>
                    <a:cubicBezTo>
                      <a:pt x="303848" y="14288"/>
                      <a:pt x="294323" y="4763"/>
                      <a:pt x="28352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/>
              <p:cNvSpPr/>
              <p:nvPr>
                <p:custDataLst>
                  <p:tags r:id="rId230"/>
                </p:custDataLst>
              </p:nvPr>
            </p:nvSpPr>
            <p:spPr>
              <a:xfrm>
                <a:off x="8089582" y="4252278"/>
                <a:ext cx="298450" cy="57150"/>
              </a:xfrm>
              <a:custGeom>
                <a:avLst/>
                <a:gdLst>
                  <a:gd name="connsiteX0" fmla="*/ 30163 w 298450"/>
                  <a:gd name="connsiteY0" fmla="*/ 4763 h 57150"/>
                  <a:gd name="connsiteX1" fmla="*/ 298133 w 298450"/>
                  <a:gd name="connsiteY1" fmla="*/ 4763 h 57150"/>
                  <a:gd name="connsiteX2" fmla="*/ 298133 w 298450"/>
                  <a:gd name="connsiteY2" fmla="*/ 55563 h 57150"/>
                  <a:gd name="connsiteX3" fmla="*/ 30163 w 298450"/>
                  <a:gd name="connsiteY3" fmla="*/ 55563 h 57150"/>
                  <a:gd name="connsiteX4" fmla="*/ 4763 w 298450"/>
                  <a:gd name="connsiteY4" fmla="*/ 30163 h 57150"/>
                  <a:gd name="connsiteX5" fmla="*/ 4763 w 298450"/>
                  <a:gd name="connsiteY5" fmla="*/ 30163 h 57150"/>
                  <a:gd name="connsiteX6" fmla="*/ 30163 w 298450"/>
                  <a:gd name="connsiteY6" fmla="*/ 4763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8450" h="57150">
                    <a:moveTo>
                      <a:pt x="30163" y="4763"/>
                    </a:moveTo>
                    <a:lnTo>
                      <a:pt x="298133" y="4763"/>
                    </a:lnTo>
                    <a:lnTo>
                      <a:pt x="298133" y="55563"/>
                    </a:lnTo>
                    <a:lnTo>
                      <a:pt x="30163" y="55563"/>
                    </a:lnTo>
                    <a:cubicBezTo>
                      <a:pt x="16193" y="55563"/>
                      <a:pt x="4763" y="44132"/>
                      <a:pt x="4763" y="30163"/>
                    </a:cubicBezTo>
                    <a:lnTo>
                      <a:pt x="4763" y="30163"/>
                    </a:lnTo>
                    <a:cubicBezTo>
                      <a:pt x="4763" y="16192"/>
                      <a:pt x="16193" y="4763"/>
                      <a:pt x="30163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/>
              <p:cNvSpPr/>
              <p:nvPr>
                <p:custDataLst>
                  <p:tags r:id="rId231"/>
                </p:custDataLst>
              </p:nvPr>
            </p:nvSpPr>
            <p:spPr>
              <a:xfrm>
                <a:off x="8078135" y="4242117"/>
                <a:ext cx="323850" cy="76200"/>
              </a:xfrm>
              <a:custGeom>
                <a:avLst/>
                <a:gdLst>
                  <a:gd name="connsiteX0" fmla="*/ 40340 w 323850"/>
                  <a:gd name="connsiteY0" fmla="*/ 4763 h 76200"/>
                  <a:gd name="connsiteX1" fmla="*/ 324185 w 323850"/>
                  <a:gd name="connsiteY1" fmla="*/ 4763 h 76200"/>
                  <a:gd name="connsiteX2" fmla="*/ 324185 w 323850"/>
                  <a:gd name="connsiteY2" fmla="*/ 14923 h 76200"/>
                  <a:gd name="connsiteX3" fmla="*/ 42245 w 323850"/>
                  <a:gd name="connsiteY3" fmla="*/ 14923 h 76200"/>
                  <a:gd name="connsiteX4" fmla="*/ 16845 w 323850"/>
                  <a:gd name="connsiteY4" fmla="*/ 40323 h 76200"/>
                  <a:gd name="connsiteX5" fmla="*/ 16845 w 323850"/>
                  <a:gd name="connsiteY5" fmla="*/ 40323 h 76200"/>
                  <a:gd name="connsiteX6" fmla="*/ 42245 w 323850"/>
                  <a:gd name="connsiteY6" fmla="*/ 65723 h 76200"/>
                  <a:gd name="connsiteX7" fmla="*/ 324185 w 323850"/>
                  <a:gd name="connsiteY7" fmla="*/ 65723 h 76200"/>
                  <a:gd name="connsiteX8" fmla="*/ 324185 w 323850"/>
                  <a:gd name="connsiteY8" fmla="*/ 75883 h 76200"/>
                  <a:gd name="connsiteX9" fmla="*/ 40340 w 323850"/>
                  <a:gd name="connsiteY9" fmla="*/ 75883 h 76200"/>
                  <a:gd name="connsiteX10" fmla="*/ 4780 w 323850"/>
                  <a:gd name="connsiteY10" fmla="*/ 40323 h 76200"/>
                  <a:gd name="connsiteX11" fmla="*/ 4780 w 323850"/>
                  <a:gd name="connsiteY11" fmla="*/ 40323 h 76200"/>
                  <a:gd name="connsiteX12" fmla="*/ 40340 w 323850"/>
                  <a:gd name="connsiteY12" fmla="*/ 4763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3850" h="76200">
                    <a:moveTo>
                      <a:pt x="40340" y="4763"/>
                    </a:moveTo>
                    <a:lnTo>
                      <a:pt x="324185" y="4763"/>
                    </a:lnTo>
                    <a:lnTo>
                      <a:pt x="324185" y="14923"/>
                    </a:lnTo>
                    <a:lnTo>
                      <a:pt x="42245" y="14923"/>
                    </a:lnTo>
                    <a:cubicBezTo>
                      <a:pt x="28275" y="14923"/>
                      <a:pt x="16845" y="26353"/>
                      <a:pt x="16845" y="40323"/>
                    </a:cubicBezTo>
                    <a:lnTo>
                      <a:pt x="16845" y="40323"/>
                    </a:lnTo>
                    <a:cubicBezTo>
                      <a:pt x="16845" y="54292"/>
                      <a:pt x="28275" y="65723"/>
                      <a:pt x="42245" y="65723"/>
                    </a:cubicBezTo>
                    <a:lnTo>
                      <a:pt x="324185" y="65723"/>
                    </a:lnTo>
                    <a:lnTo>
                      <a:pt x="324185" y="75883"/>
                    </a:lnTo>
                    <a:lnTo>
                      <a:pt x="40340" y="75883"/>
                    </a:lnTo>
                    <a:cubicBezTo>
                      <a:pt x="20655" y="75883"/>
                      <a:pt x="4780" y="60008"/>
                      <a:pt x="4780" y="40323"/>
                    </a:cubicBezTo>
                    <a:lnTo>
                      <a:pt x="4780" y="40323"/>
                    </a:lnTo>
                    <a:cubicBezTo>
                      <a:pt x="4145" y="20638"/>
                      <a:pt x="20655" y="4763"/>
                      <a:pt x="40340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/>
              <p:cNvSpPr/>
              <p:nvPr>
                <p:custDataLst>
                  <p:tags r:id="rId232"/>
                </p:custDataLst>
              </p:nvPr>
            </p:nvSpPr>
            <p:spPr>
              <a:xfrm>
                <a:off x="8800147" y="4082733"/>
                <a:ext cx="171450" cy="38100"/>
              </a:xfrm>
              <a:custGeom>
                <a:avLst/>
                <a:gdLst>
                  <a:gd name="connsiteX0" fmla="*/ 152718 w 171450"/>
                  <a:gd name="connsiteY0" fmla="*/ 4763 h 38100"/>
                  <a:gd name="connsiteX1" fmla="*/ 4763 w 171450"/>
                  <a:gd name="connsiteY1" fmla="*/ 4763 h 38100"/>
                  <a:gd name="connsiteX2" fmla="*/ 4763 w 171450"/>
                  <a:gd name="connsiteY2" fmla="*/ 35877 h 38100"/>
                  <a:gd name="connsiteX3" fmla="*/ 152718 w 171450"/>
                  <a:gd name="connsiteY3" fmla="*/ 35877 h 38100"/>
                  <a:gd name="connsiteX4" fmla="*/ 168593 w 171450"/>
                  <a:gd name="connsiteY4" fmla="*/ 20002 h 38100"/>
                  <a:gd name="connsiteX5" fmla="*/ 168593 w 171450"/>
                  <a:gd name="connsiteY5" fmla="*/ 20002 h 38100"/>
                  <a:gd name="connsiteX6" fmla="*/ 152718 w 171450"/>
                  <a:gd name="connsiteY6" fmla="*/ 4763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450" h="38100">
                    <a:moveTo>
                      <a:pt x="152718" y="4763"/>
                    </a:moveTo>
                    <a:lnTo>
                      <a:pt x="4763" y="4763"/>
                    </a:lnTo>
                    <a:lnTo>
                      <a:pt x="4763" y="35877"/>
                    </a:lnTo>
                    <a:lnTo>
                      <a:pt x="152718" y="35877"/>
                    </a:lnTo>
                    <a:cubicBezTo>
                      <a:pt x="161608" y="35877"/>
                      <a:pt x="168593" y="28892"/>
                      <a:pt x="168593" y="20002"/>
                    </a:cubicBezTo>
                    <a:lnTo>
                      <a:pt x="168593" y="20002"/>
                    </a:lnTo>
                    <a:cubicBezTo>
                      <a:pt x="168593" y="11747"/>
                      <a:pt x="160972" y="4763"/>
                      <a:pt x="15271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>
                <p:custDataLst>
                  <p:tags r:id="rId233"/>
                </p:custDataLst>
              </p:nvPr>
            </p:nvSpPr>
            <p:spPr>
              <a:xfrm>
                <a:off x="8791257" y="4076383"/>
                <a:ext cx="184150" cy="50800"/>
              </a:xfrm>
              <a:custGeom>
                <a:avLst/>
                <a:gdLst>
                  <a:gd name="connsiteX0" fmla="*/ 162243 w 184150"/>
                  <a:gd name="connsiteY0" fmla="*/ 4763 h 50800"/>
                  <a:gd name="connsiteX1" fmla="*/ 4763 w 184150"/>
                  <a:gd name="connsiteY1" fmla="*/ 4763 h 50800"/>
                  <a:gd name="connsiteX2" fmla="*/ 4763 w 184150"/>
                  <a:gd name="connsiteY2" fmla="*/ 11113 h 50800"/>
                  <a:gd name="connsiteX3" fmla="*/ 161608 w 184150"/>
                  <a:gd name="connsiteY3" fmla="*/ 11113 h 50800"/>
                  <a:gd name="connsiteX4" fmla="*/ 177483 w 184150"/>
                  <a:gd name="connsiteY4" fmla="*/ 26988 h 50800"/>
                  <a:gd name="connsiteX5" fmla="*/ 177483 w 184150"/>
                  <a:gd name="connsiteY5" fmla="*/ 26988 h 50800"/>
                  <a:gd name="connsiteX6" fmla="*/ 161608 w 184150"/>
                  <a:gd name="connsiteY6" fmla="*/ 42863 h 50800"/>
                  <a:gd name="connsiteX7" fmla="*/ 4763 w 184150"/>
                  <a:gd name="connsiteY7" fmla="*/ 42863 h 50800"/>
                  <a:gd name="connsiteX8" fmla="*/ 4763 w 184150"/>
                  <a:gd name="connsiteY8" fmla="*/ 49213 h 50800"/>
                  <a:gd name="connsiteX9" fmla="*/ 162243 w 184150"/>
                  <a:gd name="connsiteY9" fmla="*/ 49213 h 50800"/>
                  <a:gd name="connsiteX10" fmla="*/ 184468 w 184150"/>
                  <a:gd name="connsiteY10" fmla="*/ 26988 h 50800"/>
                  <a:gd name="connsiteX11" fmla="*/ 184468 w 184150"/>
                  <a:gd name="connsiteY11" fmla="*/ 26988 h 50800"/>
                  <a:gd name="connsiteX12" fmla="*/ 162243 w 184150"/>
                  <a:gd name="connsiteY12" fmla="*/ 4763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150" h="50800">
                    <a:moveTo>
                      <a:pt x="162243" y="4763"/>
                    </a:moveTo>
                    <a:lnTo>
                      <a:pt x="4763" y="4763"/>
                    </a:lnTo>
                    <a:lnTo>
                      <a:pt x="4763" y="11113"/>
                    </a:lnTo>
                    <a:lnTo>
                      <a:pt x="161608" y="11113"/>
                    </a:lnTo>
                    <a:cubicBezTo>
                      <a:pt x="170498" y="11113"/>
                      <a:pt x="177483" y="18097"/>
                      <a:pt x="177483" y="26988"/>
                    </a:cubicBezTo>
                    <a:lnTo>
                      <a:pt x="177483" y="26988"/>
                    </a:lnTo>
                    <a:cubicBezTo>
                      <a:pt x="177483" y="35877"/>
                      <a:pt x="170498" y="42863"/>
                      <a:pt x="161608" y="42863"/>
                    </a:cubicBezTo>
                    <a:lnTo>
                      <a:pt x="4763" y="42863"/>
                    </a:lnTo>
                    <a:lnTo>
                      <a:pt x="4763" y="49213"/>
                    </a:lnTo>
                    <a:lnTo>
                      <a:pt x="162243" y="49213"/>
                    </a:lnTo>
                    <a:cubicBezTo>
                      <a:pt x="174308" y="49213"/>
                      <a:pt x="184468" y="39052"/>
                      <a:pt x="184468" y="26988"/>
                    </a:cubicBezTo>
                    <a:lnTo>
                      <a:pt x="184468" y="26988"/>
                    </a:lnTo>
                    <a:cubicBezTo>
                      <a:pt x="184468" y="14288"/>
                      <a:pt x="174308" y="4763"/>
                      <a:pt x="162243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>
                <p:custDataLst>
                  <p:tags r:id="rId234"/>
                </p:custDataLst>
              </p:nvPr>
            </p:nvSpPr>
            <p:spPr>
              <a:xfrm>
                <a:off x="8773478" y="4056063"/>
                <a:ext cx="146050" cy="25400"/>
              </a:xfrm>
              <a:custGeom>
                <a:avLst/>
                <a:gdLst>
                  <a:gd name="connsiteX0" fmla="*/ 135572 w 146050"/>
                  <a:gd name="connsiteY0" fmla="*/ 4763 h 25400"/>
                  <a:gd name="connsiteX1" fmla="*/ 4763 w 146050"/>
                  <a:gd name="connsiteY1" fmla="*/ 4763 h 25400"/>
                  <a:gd name="connsiteX2" fmla="*/ 4763 w 146050"/>
                  <a:gd name="connsiteY2" fmla="*/ 21272 h 25400"/>
                  <a:gd name="connsiteX3" fmla="*/ 135572 w 146050"/>
                  <a:gd name="connsiteY3" fmla="*/ 21272 h 25400"/>
                  <a:gd name="connsiteX4" fmla="*/ 143828 w 146050"/>
                  <a:gd name="connsiteY4" fmla="*/ 13017 h 25400"/>
                  <a:gd name="connsiteX5" fmla="*/ 143828 w 146050"/>
                  <a:gd name="connsiteY5" fmla="*/ 13017 h 25400"/>
                  <a:gd name="connsiteX6" fmla="*/ 135572 w 146050"/>
                  <a:gd name="connsiteY6" fmla="*/ 4763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050" h="25400">
                    <a:moveTo>
                      <a:pt x="135572" y="4763"/>
                    </a:moveTo>
                    <a:lnTo>
                      <a:pt x="4763" y="4763"/>
                    </a:lnTo>
                    <a:lnTo>
                      <a:pt x="4763" y="21272"/>
                    </a:lnTo>
                    <a:lnTo>
                      <a:pt x="135572" y="21272"/>
                    </a:lnTo>
                    <a:cubicBezTo>
                      <a:pt x="140017" y="21272"/>
                      <a:pt x="143828" y="17463"/>
                      <a:pt x="143828" y="13017"/>
                    </a:cubicBezTo>
                    <a:lnTo>
                      <a:pt x="143828" y="13017"/>
                    </a:lnTo>
                    <a:cubicBezTo>
                      <a:pt x="143828" y="8572"/>
                      <a:pt x="140017" y="4763"/>
                      <a:pt x="135572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/>
              <p:cNvSpPr/>
              <p:nvPr>
                <p:custDataLst>
                  <p:tags r:id="rId235"/>
                </p:custDataLst>
              </p:nvPr>
            </p:nvSpPr>
            <p:spPr>
              <a:xfrm>
                <a:off x="8768397" y="4052888"/>
                <a:ext cx="152400" cy="31750"/>
              </a:xfrm>
              <a:custGeom>
                <a:avLst/>
                <a:gdLst>
                  <a:gd name="connsiteX0" fmla="*/ 141288 w 152400"/>
                  <a:gd name="connsiteY0" fmla="*/ 4763 h 31750"/>
                  <a:gd name="connsiteX1" fmla="*/ 4763 w 152400"/>
                  <a:gd name="connsiteY1" fmla="*/ 4763 h 31750"/>
                  <a:gd name="connsiteX2" fmla="*/ 4763 w 152400"/>
                  <a:gd name="connsiteY2" fmla="*/ 7938 h 31750"/>
                  <a:gd name="connsiteX3" fmla="*/ 140653 w 152400"/>
                  <a:gd name="connsiteY3" fmla="*/ 7938 h 31750"/>
                  <a:gd name="connsiteX4" fmla="*/ 148908 w 152400"/>
                  <a:gd name="connsiteY4" fmla="*/ 16192 h 31750"/>
                  <a:gd name="connsiteX5" fmla="*/ 148908 w 152400"/>
                  <a:gd name="connsiteY5" fmla="*/ 16192 h 31750"/>
                  <a:gd name="connsiteX6" fmla="*/ 140653 w 152400"/>
                  <a:gd name="connsiteY6" fmla="*/ 24447 h 31750"/>
                  <a:gd name="connsiteX7" fmla="*/ 4763 w 152400"/>
                  <a:gd name="connsiteY7" fmla="*/ 24447 h 31750"/>
                  <a:gd name="connsiteX8" fmla="*/ 4763 w 152400"/>
                  <a:gd name="connsiteY8" fmla="*/ 27622 h 31750"/>
                  <a:gd name="connsiteX9" fmla="*/ 141288 w 152400"/>
                  <a:gd name="connsiteY9" fmla="*/ 27622 h 31750"/>
                  <a:gd name="connsiteX10" fmla="*/ 153353 w 152400"/>
                  <a:gd name="connsiteY10" fmla="*/ 15558 h 31750"/>
                  <a:gd name="connsiteX11" fmla="*/ 153353 w 152400"/>
                  <a:gd name="connsiteY11" fmla="*/ 15558 h 31750"/>
                  <a:gd name="connsiteX12" fmla="*/ 141288 w 152400"/>
                  <a:gd name="connsiteY12" fmla="*/ 476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400" h="31750">
                    <a:moveTo>
                      <a:pt x="141288" y="4763"/>
                    </a:moveTo>
                    <a:lnTo>
                      <a:pt x="4763" y="4763"/>
                    </a:lnTo>
                    <a:lnTo>
                      <a:pt x="4763" y="7938"/>
                    </a:lnTo>
                    <a:lnTo>
                      <a:pt x="140653" y="7938"/>
                    </a:lnTo>
                    <a:cubicBezTo>
                      <a:pt x="145097" y="7938"/>
                      <a:pt x="148908" y="11747"/>
                      <a:pt x="148908" y="16192"/>
                    </a:cubicBezTo>
                    <a:lnTo>
                      <a:pt x="148908" y="16192"/>
                    </a:lnTo>
                    <a:cubicBezTo>
                      <a:pt x="148908" y="20638"/>
                      <a:pt x="145097" y="24447"/>
                      <a:pt x="140653" y="24447"/>
                    </a:cubicBezTo>
                    <a:lnTo>
                      <a:pt x="4763" y="24447"/>
                    </a:lnTo>
                    <a:lnTo>
                      <a:pt x="4763" y="27622"/>
                    </a:lnTo>
                    <a:lnTo>
                      <a:pt x="141288" y="27622"/>
                    </a:lnTo>
                    <a:cubicBezTo>
                      <a:pt x="147638" y="27622"/>
                      <a:pt x="153353" y="22542"/>
                      <a:pt x="153353" y="15558"/>
                    </a:cubicBezTo>
                    <a:lnTo>
                      <a:pt x="153353" y="15558"/>
                    </a:lnTo>
                    <a:cubicBezTo>
                      <a:pt x="153353" y="9842"/>
                      <a:pt x="147638" y="4763"/>
                      <a:pt x="14128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236"/>
                </p:custDataLst>
              </p:nvPr>
            </p:nvSpPr>
            <p:spPr>
              <a:xfrm>
                <a:off x="8746807" y="3998278"/>
                <a:ext cx="177800" cy="31750"/>
              </a:xfrm>
              <a:custGeom>
                <a:avLst/>
                <a:gdLst>
                  <a:gd name="connsiteX0" fmla="*/ 16193 w 177800"/>
                  <a:gd name="connsiteY0" fmla="*/ 4763 h 31750"/>
                  <a:gd name="connsiteX1" fmla="*/ 173038 w 177800"/>
                  <a:gd name="connsiteY1" fmla="*/ 4763 h 31750"/>
                  <a:gd name="connsiteX2" fmla="*/ 173038 w 177800"/>
                  <a:gd name="connsiteY2" fmla="*/ 28257 h 31750"/>
                  <a:gd name="connsiteX3" fmla="*/ 16193 w 177800"/>
                  <a:gd name="connsiteY3" fmla="*/ 28257 h 31750"/>
                  <a:gd name="connsiteX4" fmla="*/ 4763 w 177800"/>
                  <a:gd name="connsiteY4" fmla="*/ 16827 h 31750"/>
                  <a:gd name="connsiteX5" fmla="*/ 4763 w 177800"/>
                  <a:gd name="connsiteY5" fmla="*/ 16827 h 31750"/>
                  <a:gd name="connsiteX6" fmla="*/ 16193 w 177800"/>
                  <a:gd name="connsiteY6" fmla="*/ 476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800" h="31750">
                    <a:moveTo>
                      <a:pt x="16193" y="4763"/>
                    </a:moveTo>
                    <a:lnTo>
                      <a:pt x="173038" y="4763"/>
                    </a:lnTo>
                    <a:lnTo>
                      <a:pt x="173038" y="28257"/>
                    </a:lnTo>
                    <a:lnTo>
                      <a:pt x="16193" y="28257"/>
                    </a:lnTo>
                    <a:cubicBezTo>
                      <a:pt x="9843" y="28257"/>
                      <a:pt x="4763" y="23177"/>
                      <a:pt x="4763" y="16827"/>
                    </a:cubicBezTo>
                    <a:lnTo>
                      <a:pt x="4763" y="16827"/>
                    </a:lnTo>
                    <a:cubicBezTo>
                      <a:pt x="4763" y="9842"/>
                      <a:pt x="9843" y="4763"/>
                      <a:pt x="16193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237"/>
                </p:custDataLst>
              </p:nvPr>
            </p:nvSpPr>
            <p:spPr>
              <a:xfrm>
                <a:off x="8741093" y="3993833"/>
                <a:ext cx="184150" cy="38100"/>
              </a:xfrm>
              <a:custGeom>
                <a:avLst/>
                <a:gdLst>
                  <a:gd name="connsiteX0" fmla="*/ 21272 w 184150"/>
                  <a:gd name="connsiteY0" fmla="*/ 4763 h 38100"/>
                  <a:gd name="connsiteX1" fmla="*/ 185102 w 184150"/>
                  <a:gd name="connsiteY1" fmla="*/ 4763 h 38100"/>
                  <a:gd name="connsiteX2" fmla="*/ 185102 w 184150"/>
                  <a:gd name="connsiteY2" fmla="*/ 9842 h 38100"/>
                  <a:gd name="connsiteX3" fmla="*/ 21907 w 184150"/>
                  <a:gd name="connsiteY3" fmla="*/ 9842 h 38100"/>
                  <a:gd name="connsiteX4" fmla="*/ 10477 w 184150"/>
                  <a:gd name="connsiteY4" fmla="*/ 21272 h 38100"/>
                  <a:gd name="connsiteX5" fmla="*/ 10477 w 184150"/>
                  <a:gd name="connsiteY5" fmla="*/ 21272 h 38100"/>
                  <a:gd name="connsiteX6" fmla="*/ 21907 w 184150"/>
                  <a:gd name="connsiteY6" fmla="*/ 32702 h 38100"/>
                  <a:gd name="connsiteX7" fmla="*/ 185102 w 184150"/>
                  <a:gd name="connsiteY7" fmla="*/ 32702 h 38100"/>
                  <a:gd name="connsiteX8" fmla="*/ 185102 w 184150"/>
                  <a:gd name="connsiteY8" fmla="*/ 37783 h 38100"/>
                  <a:gd name="connsiteX9" fmla="*/ 21272 w 184150"/>
                  <a:gd name="connsiteY9" fmla="*/ 37783 h 38100"/>
                  <a:gd name="connsiteX10" fmla="*/ 4763 w 184150"/>
                  <a:gd name="connsiteY10" fmla="*/ 21272 h 38100"/>
                  <a:gd name="connsiteX11" fmla="*/ 4763 w 184150"/>
                  <a:gd name="connsiteY11" fmla="*/ 21272 h 38100"/>
                  <a:gd name="connsiteX12" fmla="*/ 21272 w 184150"/>
                  <a:gd name="connsiteY12" fmla="*/ 4763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150" h="38100">
                    <a:moveTo>
                      <a:pt x="21272" y="4763"/>
                    </a:moveTo>
                    <a:lnTo>
                      <a:pt x="185102" y="4763"/>
                    </a:lnTo>
                    <a:lnTo>
                      <a:pt x="185102" y="9842"/>
                    </a:lnTo>
                    <a:lnTo>
                      <a:pt x="21907" y="9842"/>
                    </a:lnTo>
                    <a:cubicBezTo>
                      <a:pt x="15557" y="9842"/>
                      <a:pt x="10477" y="14922"/>
                      <a:pt x="10477" y="21272"/>
                    </a:cubicBezTo>
                    <a:lnTo>
                      <a:pt x="10477" y="21272"/>
                    </a:lnTo>
                    <a:cubicBezTo>
                      <a:pt x="10477" y="27622"/>
                      <a:pt x="15557" y="32702"/>
                      <a:pt x="21907" y="32702"/>
                    </a:cubicBezTo>
                    <a:lnTo>
                      <a:pt x="185102" y="32702"/>
                    </a:lnTo>
                    <a:lnTo>
                      <a:pt x="185102" y="37783"/>
                    </a:lnTo>
                    <a:lnTo>
                      <a:pt x="21272" y="37783"/>
                    </a:lnTo>
                    <a:cubicBezTo>
                      <a:pt x="12382" y="37783"/>
                      <a:pt x="4763" y="30163"/>
                      <a:pt x="4763" y="21272"/>
                    </a:cubicBezTo>
                    <a:lnTo>
                      <a:pt x="4763" y="21272"/>
                    </a:lnTo>
                    <a:cubicBezTo>
                      <a:pt x="4763" y="11747"/>
                      <a:pt x="12382" y="4763"/>
                      <a:pt x="21272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238"/>
                </p:custDataLst>
              </p:nvPr>
            </p:nvSpPr>
            <p:spPr>
              <a:xfrm>
                <a:off x="8794432" y="3960813"/>
                <a:ext cx="171450" cy="31750"/>
              </a:xfrm>
              <a:custGeom>
                <a:avLst/>
                <a:gdLst>
                  <a:gd name="connsiteX0" fmla="*/ 152718 w 171450"/>
                  <a:gd name="connsiteY0" fmla="*/ 4763 h 31750"/>
                  <a:gd name="connsiteX1" fmla="*/ 4763 w 171450"/>
                  <a:gd name="connsiteY1" fmla="*/ 4763 h 31750"/>
                  <a:gd name="connsiteX2" fmla="*/ 4763 w 171450"/>
                  <a:gd name="connsiteY2" fmla="*/ 32067 h 31750"/>
                  <a:gd name="connsiteX3" fmla="*/ 152718 w 171450"/>
                  <a:gd name="connsiteY3" fmla="*/ 32067 h 31750"/>
                  <a:gd name="connsiteX4" fmla="*/ 166688 w 171450"/>
                  <a:gd name="connsiteY4" fmla="*/ 18097 h 31750"/>
                  <a:gd name="connsiteX5" fmla="*/ 166688 w 171450"/>
                  <a:gd name="connsiteY5" fmla="*/ 18097 h 31750"/>
                  <a:gd name="connsiteX6" fmla="*/ 152718 w 171450"/>
                  <a:gd name="connsiteY6" fmla="*/ 476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450" h="31750">
                    <a:moveTo>
                      <a:pt x="152718" y="4763"/>
                    </a:moveTo>
                    <a:lnTo>
                      <a:pt x="4763" y="4763"/>
                    </a:lnTo>
                    <a:lnTo>
                      <a:pt x="4763" y="32067"/>
                    </a:lnTo>
                    <a:lnTo>
                      <a:pt x="152718" y="32067"/>
                    </a:lnTo>
                    <a:cubicBezTo>
                      <a:pt x="160338" y="32067"/>
                      <a:pt x="166688" y="25717"/>
                      <a:pt x="166688" y="18097"/>
                    </a:cubicBezTo>
                    <a:lnTo>
                      <a:pt x="166688" y="18097"/>
                    </a:lnTo>
                    <a:cubicBezTo>
                      <a:pt x="166053" y="10478"/>
                      <a:pt x="159703" y="4763"/>
                      <a:pt x="15271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92" name="任意多边形: 形状 9791"/>
              <p:cNvSpPr/>
              <p:nvPr>
                <p:custDataLst>
                  <p:tags r:id="rId239"/>
                </p:custDataLst>
              </p:nvPr>
            </p:nvSpPr>
            <p:spPr>
              <a:xfrm>
                <a:off x="8786813" y="3955097"/>
                <a:ext cx="184150" cy="44450"/>
              </a:xfrm>
              <a:custGeom>
                <a:avLst/>
                <a:gdLst>
                  <a:gd name="connsiteX0" fmla="*/ 160972 w 184150"/>
                  <a:gd name="connsiteY0" fmla="*/ 4763 h 44450"/>
                  <a:gd name="connsiteX1" fmla="*/ 4763 w 184150"/>
                  <a:gd name="connsiteY1" fmla="*/ 4763 h 44450"/>
                  <a:gd name="connsiteX2" fmla="*/ 4763 w 184150"/>
                  <a:gd name="connsiteY2" fmla="*/ 10478 h 44450"/>
                  <a:gd name="connsiteX3" fmla="*/ 160338 w 184150"/>
                  <a:gd name="connsiteY3" fmla="*/ 10478 h 44450"/>
                  <a:gd name="connsiteX4" fmla="*/ 174307 w 184150"/>
                  <a:gd name="connsiteY4" fmla="*/ 24448 h 44450"/>
                  <a:gd name="connsiteX5" fmla="*/ 174307 w 184150"/>
                  <a:gd name="connsiteY5" fmla="*/ 24448 h 44450"/>
                  <a:gd name="connsiteX6" fmla="*/ 160338 w 184150"/>
                  <a:gd name="connsiteY6" fmla="*/ 38418 h 44450"/>
                  <a:gd name="connsiteX7" fmla="*/ 4763 w 184150"/>
                  <a:gd name="connsiteY7" fmla="*/ 38418 h 44450"/>
                  <a:gd name="connsiteX8" fmla="*/ 4763 w 184150"/>
                  <a:gd name="connsiteY8" fmla="*/ 44133 h 44450"/>
                  <a:gd name="connsiteX9" fmla="*/ 160972 w 184150"/>
                  <a:gd name="connsiteY9" fmla="*/ 44133 h 44450"/>
                  <a:gd name="connsiteX10" fmla="*/ 180022 w 184150"/>
                  <a:gd name="connsiteY10" fmla="*/ 25083 h 44450"/>
                  <a:gd name="connsiteX11" fmla="*/ 180022 w 184150"/>
                  <a:gd name="connsiteY11" fmla="*/ 25083 h 44450"/>
                  <a:gd name="connsiteX12" fmla="*/ 160972 w 184150"/>
                  <a:gd name="connsiteY12" fmla="*/ 4763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150" h="44450">
                    <a:moveTo>
                      <a:pt x="160972" y="4763"/>
                    </a:moveTo>
                    <a:lnTo>
                      <a:pt x="4763" y="4763"/>
                    </a:lnTo>
                    <a:lnTo>
                      <a:pt x="4763" y="10478"/>
                    </a:lnTo>
                    <a:lnTo>
                      <a:pt x="160338" y="10478"/>
                    </a:lnTo>
                    <a:cubicBezTo>
                      <a:pt x="167957" y="10478"/>
                      <a:pt x="174307" y="16828"/>
                      <a:pt x="174307" y="24448"/>
                    </a:cubicBezTo>
                    <a:lnTo>
                      <a:pt x="174307" y="24448"/>
                    </a:lnTo>
                    <a:cubicBezTo>
                      <a:pt x="174307" y="32068"/>
                      <a:pt x="167957" y="38418"/>
                      <a:pt x="160338" y="38418"/>
                    </a:cubicBezTo>
                    <a:lnTo>
                      <a:pt x="4763" y="38418"/>
                    </a:lnTo>
                    <a:lnTo>
                      <a:pt x="4763" y="44133"/>
                    </a:lnTo>
                    <a:lnTo>
                      <a:pt x="160972" y="44133"/>
                    </a:lnTo>
                    <a:cubicBezTo>
                      <a:pt x="171768" y="44133"/>
                      <a:pt x="180022" y="35243"/>
                      <a:pt x="180022" y="25083"/>
                    </a:cubicBezTo>
                    <a:lnTo>
                      <a:pt x="180022" y="25083"/>
                    </a:lnTo>
                    <a:cubicBezTo>
                      <a:pt x="180022" y="13018"/>
                      <a:pt x="171768" y="4763"/>
                      <a:pt x="160972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93" name="任意多边形: 形状 9792"/>
              <p:cNvSpPr/>
              <p:nvPr>
                <p:custDataLst>
                  <p:tags r:id="rId240"/>
                </p:custDataLst>
              </p:nvPr>
            </p:nvSpPr>
            <p:spPr>
              <a:xfrm>
                <a:off x="8722043" y="4026217"/>
                <a:ext cx="203200" cy="31750"/>
              </a:xfrm>
              <a:custGeom>
                <a:avLst/>
                <a:gdLst>
                  <a:gd name="connsiteX0" fmla="*/ 4763 w 203200"/>
                  <a:gd name="connsiteY0" fmla="*/ 4762 h 31750"/>
                  <a:gd name="connsiteX1" fmla="*/ 201613 w 203200"/>
                  <a:gd name="connsiteY1" fmla="*/ 4762 h 31750"/>
                  <a:gd name="connsiteX2" fmla="*/ 201613 w 203200"/>
                  <a:gd name="connsiteY2" fmla="*/ 30797 h 31750"/>
                  <a:gd name="connsiteX3" fmla="*/ 4763 w 203200"/>
                  <a:gd name="connsiteY3" fmla="*/ 30797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31750">
                    <a:moveTo>
                      <a:pt x="4763" y="4762"/>
                    </a:moveTo>
                    <a:lnTo>
                      <a:pt x="201613" y="4762"/>
                    </a:lnTo>
                    <a:lnTo>
                      <a:pt x="201613" y="30797"/>
                    </a:lnTo>
                    <a:lnTo>
                      <a:pt x="4763" y="307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94" name="任意多边形: 形状 9793"/>
              <p:cNvSpPr/>
              <p:nvPr>
                <p:custDataLst>
                  <p:tags r:id="rId241"/>
                </p:custDataLst>
              </p:nvPr>
            </p:nvSpPr>
            <p:spPr>
              <a:xfrm>
                <a:off x="8722043" y="4035742"/>
                <a:ext cx="203200" cy="12700"/>
              </a:xfrm>
              <a:custGeom>
                <a:avLst/>
                <a:gdLst>
                  <a:gd name="connsiteX0" fmla="*/ 4763 w 203200"/>
                  <a:gd name="connsiteY0" fmla="*/ 4762 h 12700"/>
                  <a:gd name="connsiteX1" fmla="*/ 201613 w 203200"/>
                  <a:gd name="connsiteY1" fmla="*/ 4762 h 12700"/>
                  <a:gd name="connsiteX2" fmla="*/ 201613 w 203200"/>
                  <a:gd name="connsiteY2" fmla="*/ 11747 h 12700"/>
                  <a:gd name="connsiteX3" fmla="*/ 4763 w 203200"/>
                  <a:gd name="connsiteY3" fmla="*/ 11747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12700">
                    <a:moveTo>
                      <a:pt x="4763" y="4762"/>
                    </a:moveTo>
                    <a:lnTo>
                      <a:pt x="201613" y="4762"/>
                    </a:lnTo>
                    <a:lnTo>
                      <a:pt x="201613" y="11747"/>
                    </a:lnTo>
                    <a:lnTo>
                      <a:pt x="4763" y="11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95" name="任意多边形: 形状 9794"/>
              <p:cNvSpPr/>
              <p:nvPr>
                <p:custDataLst>
                  <p:tags r:id="rId242"/>
                </p:custDataLst>
              </p:nvPr>
            </p:nvSpPr>
            <p:spPr>
              <a:xfrm>
                <a:off x="7937715" y="3470125"/>
                <a:ext cx="88900" cy="260350"/>
              </a:xfrm>
              <a:custGeom>
                <a:avLst/>
                <a:gdLst>
                  <a:gd name="connsiteX0" fmla="*/ 5613 w 88900"/>
                  <a:gd name="connsiteY0" fmla="*/ 12167 h 260350"/>
                  <a:gd name="connsiteX1" fmla="*/ 37976 w 88900"/>
                  <a:gd name="connsiteY1" fmla="*/ 5613 h 260350"/>
                  <a:gd name="connsiteX2" fmla="*/ 88017 w 88900"/>
                  <a:gd name="connsiteY2" fmla="*/ 252691 h 260350"/>
                  <a:gd name="connsiteX3" fmla="*/ 55654 w 88900"/>
                  <a:gd name="connsiteY3" fmla="*/ 259246 h 260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00" h="260350">
                    <a:moveTo>
                      <a:pt x="5613" y="12167"/>
                    </a:moveTo>
                    <a:lnTo>
                      <a:pt x="37976" y="5613"/>
                    </a:lnTo>
                    <a:lnTo>
                      <a:pt x="88017" y="252691"/>
                    </a:lnTo>
                    <a:lnTo>
                      <a:pt x="55654" y="25924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98" name="任意多边形: 形状 9797"/>
              <p:cNvSpPr/>
              <p:nvPr>
                <p:custDataLst>
                  <p:tags r:id="rId243"/>
                </p:custDataLst>
              </p:nvPr>
            </p:nvSpPr>
            <p:spPr>
              <a:xfrm>
                <a:off x="7885739" y="3501551"/>
                <a:ext cx="107950" cy="228600"/>
              </a:xfrm>
              <a:custGeom>
                <a:avLst/>
                <a:gdLst>
                  <a:gd name="connsiteX0" fmla="*/ 5613 w 107950"/>
                  <a:gd name="connsiteY0" fmla="*/ 17084 h 228600"/>
                  <a:gd name="connsiteX1" fmla="*/ 62248 w 107950"/>
                  <a:gd name="connsiteY1" fmla="*/ 5613 h 228600"/>
                  <a:gd name="connsiteX2" fmla="*/ 104852 w 107950"/>
                  <a:gd name="connsiteY2" fmla="*/ 215972 h 228600"/>
                  <a:gd name="connsiteX3" fmla="*/ 48217 w 107950"/>
                  <a:gd name="connsiteY3" fmla="*/ 227442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950" h="228600">
                    <a:moveTo>
                      <a:pt x="5613" y="17084"/>
                    </a:moveTo>
                    <a:lnTo>
                      <a:pt x="62248" y="5613"/>
                    </a:lnTo>
                    <a:lnTo>
                      <a:pt x="104852" y="215972"/>
                    </a:lnTo>
                    <a:lnTo>
                      <a:pt x="48217" y="2274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00" name="任意多边形: 形状 9799"/>
              <p:cNvSpPr/>
              <p:nvPr>
                <p:custDataLst>
                  <p:tags r:id="rId244"/>
                </p:custDataLst>
              </p:nvPr>
            </p:nvSpPr>
            <p:spPr>
              <a:xfrm>
                <a:off x="7896543" y="3552508"/>
                <a:ext cx="88900" cy="133350"/>
              </a:xfrm>
              <a:custGeom>
                <a:avLst/>
                <a:gdLst>
                  <a:gd name="connsiteX0" fmla="*/ 84772 w 88900"/>
                  <a:gd name="connsiteY0" fmla="*/ 120967 h 133350"/>
                  <a:gd name="connsiteX1" fmla="*/ 61277 w 88900"/>
                  <a:gd name="connsiteY1" fmla="*/ 4763 h 133350"/>
                  <a:gd name="connsiteX2" fmla="*/ 4763 w 88900"/>
                  <a:gd name="connsiteY2" fmla="*/ 16192 h 133350"/>
                  <a:gd name="connsiteX3" fmla="*/ 28257 w 88900"/>
                  <a:gd name="connsiteY3" fmla="*/ 132397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00" h="133350">
                    <a:moveTo>
                      <a:pt x="84772" y="120967"/>
                    </a:moveTo>
                    <a:lnTo>
                      <a:pt x="61277" y="4763"/>
                    </a:lnTo>
                    <a:lnTo>
                      <a:pt x="4763" y="16192"/>
                    </a:lnTo>
                    <a:lnTo>
                      <a:pt x="28257" y="1323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04" name="任意多边形: 形状 9803"/>
              <p:cNvSpPr/>
              <p:nvPr>
                <p:custDataLst>
                  <p:tags r:id="rId245"/>
                </p:custDataLst>
              </p:nvPr>
            </p:nvSpPr>
            <p:spPr>
              <a:xfrm>
                <a:off x="8069263" y="3687128"/>
                <a:ext cx="171450" cy="38100"/>
              </a:xfrm>
              <a:custGeom>
                <a:avLst/>
                <a:gdLst>
                  <a:gd name="connsiteX0" fmla="*/ 20638 w 171450"/>
                  <a:gd name="connsiteY0" fmla="*/ 4763 h 38100"/>
                  <a:gd name="connsiteX1" fmla="*/ 168593 w 171450"/>
                  <a:gd name="connsiteY1" fmla="*/ 4763 h 38100"/>
                  <a:gd name="connsiteX2" fmla="*/ 168593 w 171450"/>
                  <a:gd name="connsiteY2" fmla="*/ 35877 h 38100"/>
                  <a:gd name="connsiteX3" fmla="*/ 20638 w 171450"/>
                  <a:gd name="connsiteY3" fmla="*/ 35877 h 38100"/>
                  <a:gd name="connsiteX4" fmla="*/ 4763 w 171450"/>
                  <a:gd name="connsiteY4" fmla="*/ 20002 h 38100"/>
                  <a:gd name="connsiteX5" fmla="*/ 4763 w 171450"/>
                  <a:gd name="connsiteY5" fmla="*/ 20002 h 38100"/>
                  <a:gd name="connsiteX6" fmla="*/ 20638 w 171450"/>
                  <a:gd name="connsiteY6" fmla="*/ 4763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450" h="38100">
                    <a:moveTo>
                      <a:pt x="20638" y="4763"/>
                    </a:moveTo>
                    <a:lnTo>
                      <a:pt x="168593" y="4763"/>
                    </a:lnTo>
                    <a:lnTo>
                      <a:pt x="168593" y="35877"/>
                    </a:lnTo>
                    <a:lnTo>
                      <a:pt x="20638" y="35877"/>
                    </a:lnTo>
                    <a:cubicBezTo>
                      <a:pt x="11747" y="35877"/>
                      <a:pt x="4763" y="28892"/>
                      <a:pt x="4763" y="20002"/>
                    </a:cubicBezTo>
                    <a:lnTo>
                      <a:pt x="4763" y="20002"/>
                    </a:lnTo>
                    <a:cubicBezTo>
                      <a:pt x="4763" y="11747"/>
                      <a:pt x="12382" y="4763"/>
                      <a:pt x="2063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05" name="任意多边形: 形状 9804"/>
              <p:cNvSpPr/>
              <p:nvPr>
                <p:custDataLst>
                  <p:tags r:id="rId246"/>
                </p:custDataLst>
              </p:nvPr>
            </p:nvSpPr>
            <p:spPr>
              <a:xfrm>
                <a:off x="8062278" y="3680778"/>
                <a:ext cx="184150" cy="50800"/>
              </a:xfrm>
              <a:custGeom>
                <a:avLst/>
                <a:gdLst>
                  <a:gd name="connsiteX0" fmla="*/ 26988 w 184150"/>
                  <a:gd name="connsiteY0" fmla="*/ 4763 h 50800"/>
                  <a:gd name="connsiteX1" fmla="*/ 184467 w 184150"/>
                  <a:gd name="connsiteY1" fmla="*/ 4763 h 50800"/>
                  <a:gd name="connsiteX2" fmla="*/ 184467 w 184150"/>
                  <a:gd name="connsiteY2" fmla="*/ 11113 h 50800"/>
                  <a:gd name="connsiteX3" fmla="*/ 27622 w 184150"/>
                  <a:gd name="connsiteY3" fmla="*/ 11113 h 50800"/>
                  <a:gd name="connsiteX4" fmla="*/ 11747 w 184150"/>
                  <a:gd name="connsiteY4" fmla="*/ 26988 h 50800"/>
                  <a:gd name="connsiteX5" fmla="*/ 11747 w 184150"/>
                  <a:gd name="connsiteY5" fmla="*/ 26988 h 50800"/>
                  <a:gd name="connsiteX6" fmla="*/ 27622 w 184150"/>
                  <a:gd name="connsiteY6" fmla="*/ 42863 h 50800"/>
                  <a:gd name="connsiteX7" fmla="*/ 184467 w 184150"/>
                  <a:gd name="connsiteY7" fmla="*/ 42863 h 50800"/>
                  <a:gd name="connsiteX8" fmla="*/ 184467 w 184150"/>
                  <a:gd name="connsiteY8" fmla="*/ 49213 h 50800"/>
                  <a:gd name="connsiteX9" fmla="*/ 26988 w 184150"/>
                  <a:gd name="connsiteY9" fmla="*/ 49213 h 50800"/>
                  <a:gd name="connsiteX10" fmla="*/ 4763 w 184150"/>
                  <a:gd name="connsiteY10" fmla="*/ 26988 h 50800"/>
                  <a:gd name="connsiteX11" fmla="*/ 4763 w 184150"/>
                  <a:gd name="connsiteY11" fmla="*/ 26988 h 50800"/>
                  <a:gd name="connsiteX12" fmla="*/ 26988 w 184150"/>
                  <a:gd name="connsiteY12" fmla="*/ 4763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150" h="50800">
                    <a:moveTo>
                      <a:pt x="26988" y="4763"/>
                    </a:moveTo>
                    <a:lnTo>
                      <a:pt x="184467" y="4763"/>
                    </a:lnTo>
                    <a:lnTo>
                      <a:pt x="184467" y="11113"/>
                    </a:lnTo>
                    <a:lnTo>
                      <a:pt x="27622" y="11113"/>
                    </a:lnTo>
                    <a:cubicBezTo>
                      <a:pt x="18732" y="11113"/>
                      <a:pt x="11747" y="18097"/>
                      <a:pt x="11747" y="26988"/>
                    </a:cubicBezTo>
                    <a:lnTo>
                      <a:pt x="11747" y="26988"/>
                    </a:lnTo>
                    <a:cubicBezTo>
                      <a:pt x="11747" y="35877"/>
                      <a:pt x="18732" y="42863"/>
                      <a:pt x="27622" y="42863"/>
                    </a:cubicBezTo>
                    <a:lnTo>
                      <a:pt x="184467" y="42863"/>
                    </a:lnTo>
                    <a:lnTo>
                      <a:pt x="184467" y="49213"/>
                    </a:lnTo>
                    <a:lnTo>
                      <a:pt x="26988" y="49213"/>
                    </a:lnTo>
                    <a:cubicBezTo>
                      <a:pt x="14922" y="49213"/>
                      <a:pt x="4763" y="39052"/>
                      <a:pt x="4763" y="26988"/>
                    </a:cubicBezTo>
                    <a:lnTo>
                      <a:pt x="4763" y="26988"/>
                    </a:lnTo>
                    <a:cubicBezTo>
                      <a:pt x="4763" y="14288"/>
                      <a:pt x="14922" y="4763"/>
                      <a:pt x="2698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06" name="任意多边形: 形状 9805"/>
              <p:cNvSpPr/>
              <p:nvPr>
                <p:custDataLst>
                  <p:tags r:id="rId247"/>
                </p:custDataLst>
              </p:nvPr>
            </p:nvSpPr>
            <p:spPr>
              <a:xfrm>
                <a:off x="8120697" y="3660458"/>
                <a:ext cx="146050" cy="25400"/>
              </a:xfrm>
              <a:custGeom>
                <a:avLst/>
                <a:gdLst>
                  <a:gd name="connsiteX0" fmla="*/ 13018 w 146050"/>
                  <a:gd name="connsiteY0" fmla="*/ 4763 h 25400"/>
                  <a:gd name="connsiteX1" fmla="*/ 143828 w 146050"/>
                  <a:gd name="connsiteY1" fmla="*/ 4763 h 25400"/>
                  <a:gd name="connsiteX2" fmla="*/ 143828 w 146050"/>
                  <a:gd name="connsiteY2" fmla="*/ 21272 h 25400"/>
                  <a:gd name="connsiteX3" fmla="*/ 13018 w 146050"/>
                  <a:gd name="connsiteY3" fmla="*/ 21272 h 25400"/>
                  <a:gd name="connsiteX4" fmla="*/ 4763 w 146050"/>
                  <a:gd name="connsiteY4" fmla="*/ 13017 h 25400"/>
                  <a:gd name="connsiteX5" fmla="*/ 4763 w 146050"/>
                  <a:gd name="connsiteY5" fmla="*/ 13017 h 25400"/>
                  <a:gd name="connsiteX6" fmla="*/ 13018 w 146050"/>
                  <a:gd name="connsiteY6" fmla="*/ 4763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050" h="25400">
                    <a:moveTo>
                      <a:pt x="13018" y="4763"/>
                    </a:moveTo>
                    <a:lnTo>
                      <a:pt x="143828" y="4763"/>
                    </a:lnTo>
                    <a:lnTo>
                      <a:pt x="143828" y="21272"/>
                    </a:lnTo>
                    <a:lnTo>
                      <a:pt x="13018" y="21272"/>
                    </a:lnTo>
                    <a:cubicBezTo>
                      <a:pt x="8572" y="21272"/>
                      <a:pt x="4763" y="17463"/>
                      <a:pt x="4763" y="13017"/>
                    </a:cubicBezTo>
                    <a:lnTo>
                      <a:pt x="4763" y="13017"/>
                    </a:lnTo>
                    <a:cubicBezTo>
                      <a:pt x="4763" y="8572"/>
                      <a:pt x="8572" y="4763"/>
                      <a:pt x="1301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07" name="任意多边形: 形状 9806"/>
              <p:cNvSpPr/>
              <p:nvPr>
                <p:custDataLst>
                  <p:tags r:id="rId248"/>
                </p:custDataLst>
              </p:nvPr>
            </p:nvSpPr>
            <p:spPr>
              <a:xfrm>
                <a:off x="8116253" y="3657283"/>
                <a:ext cx="152400" cy="31750"/>
              </a:xfrm>
              <a:custGeom>
                <a:avLst/>
                <a:gdLst>
                  <a:gd name="connsiteX0" fmla="*/ 16828 w 152400"/>
                  <a:gd name="connsiteY0" fmla="*/ 4763 h 31750"/>
                  <a:gd name="connsiteX1" fmla="*/ 153353 w 152400"/>
                  <a:gd name="connsiteY1" fmla="*/ 4763 h 31750"/>
                  <a:gd name="connsiteX2" fmla="*/ 153353 w 152400"/>
                  <a:gd name="connsiteY2" fmla="*/ 7938 h 31750"/>
                  <a:gd name="connsiteX3" fmla="*/ 17463 w 152400"/>
                  <a:gd name="connsiteY3" fmla="*/ 7938 h 31750"/>
                  <a:gd name="connsiteX4" fmla="*/ 9207 w 152400"/>
                  <a:gd name="connsiteY4" fmla="*/ 16192 h 31750"/>
                  <a:gd name="connsiteX5" fmla="*/ 9207 w 152400"/>
                  <a:gd name="connsiteY5" fmla="*/ 16192 h 31750"/>
                  <a:gd name="connsiteX6" fmla="*/ 17463 w 152400"/>
                  <a:gd name="connsiteY6" fmla="*/ 24447 h 31750"/>
                  <a:gd name="connsiteX7" fmla="*/ 153353 w 152400"/>
                  <a:gd name="connsiteY7" fmla="*/ 24447 h 31750"/>
                  <a:gd name="connsiteX8" fmla="*/ 153353 w 152400"/>
                  <a:gd name="connsiteY8" fmla="*/ 27622 h 31750"/>
                  <a:gd name="connsiteX9" fmla="*/ 16828 w 152400"/>
                  <a:gd name="connsiteY9" fmla="*/ 27622 h 31750"/>
                  <a:gd name="connsiteX10" fmla="*/ 4763 w 152400"/>
                  <a:gd name="connsiteY10" fmla="*/ 15558 h 31750"/>
                  <a:gd name="connsiteX11" fmla="*/ 4763 w 152400"/>
                  <a:gd name="connsiteY11" fmla="*/ 15558 h 31750"/>
                  <a:gd name="connsiteX12" fmla="*/ 16828 w 152400"/>
                  <a:gd name="connsiteY12" fmla="*/ 476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2400" h="31750">
                    <a:moveTo>
                      <a:pt x="16828" y="4763"/>
                    </a:moveTo>
                    <a:lnTo>
                      <a:pt x="153353" y="4763"/>
                    </a:lnTo>
                    <a:lnTo>
                      <a:pt x="153353" y="7938"/>
                    </a:lnTo>
                    <a:lnTo>
                      <a:pt x="17463" y="7938"/>
                    </a:lnTo>
                    <a:cubicBezTo>
                      <a:pt x="13017" y="7938"/>
                      <a:pt x="9207" y="11747"/>
                      <a:pt x="9207" y="16192"/>
                    </a:cubicBezTo>
                    <a:lnTo>
                      <a:pt x="9207" y="16192"/>
                    </a:lnTo>
                    <a:cubicBezTo>
                      <a:pt x="9207" y="20638"/>
                      <a:pt x="13017" y="24447"/>
                      <a:pt x="17463" y="24447"/>
                    </a:cubicBezTo>
                    <a:lnTo>
                      <a:pt x="153353" y="24447"/>
                    </a:lnTo>
                    <a:lnTo>
                      <a:pt x="153353" y="27622"/>
                    </a:lnTo>
                    <a:lnTo>
                      <a:pt x="16828" y="27622"/>
                    </a:lnTo>
                    <a:cubicBezTo>
                      <a:pt x="10478" y="27622"/>
                      <a:pt x="4763" y="22542"/>
                      <a:pt x="4763" y="15558"/>
                    </a:cubicBezTo>
                    <a:lnTo>
                      <a:pt x="4763" y="15558"/>
                    </a:lnTo>
                    <a:cubicBezTo>
                      <a:pt x="4763" y="9842"/>
                      <a:pt x="10478" y="4763"/>
                      <a:pt x="16828" y="4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15" name="任意多边形: 形状 9814"/>
              <p:cNvSpPr/>
              <p:nvPr>
                <p:custDataLst>
                  <p:tags r:id="rId249"/>
                </p:custDataLst>
              </p:nvPr>
            </p:nvSpPr>
            <p:spPr>
              <a:xfrm>
                <a:off x="9016682" y="3619183"/>
                <a:ext cx="139700" cy="114300"/>
              </a:xfrm>
              <a:custGeom>
                <a:avLst/>
                <a:gdLst>
                  <a:gd name="connsiteX0" fmla="*/ 27623 w 139700"/>
                  <a:gd name="connsiteY0" fmla="*/ 110172 h 114300"/>
                  <a:gd name="connsiteX1" fmla="*/ 113348 w 139700"/>
                  <a:gd name="connsiteY1" fmla="*/ 110172 h 114300"/>
                  <a:gd name="connsiteX2" fmla="*/ 136208 w 139700"/>
                  <a:gd name="connsiteY2" fmla="*/ 4763 h 114300"/>
                  <a:gd name="connsiteX3" fmla="*/ 4763 w 139700"/>
                  <a:gd name="connsiteY3" fmla="*/ 4763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700" h="114300">
                    <a:moveTo>
                      <a:pt x="27623" y="110172"/>
                    </a:moveTo>
                    <a:lnTo>
                      <a:pt x="113348" y="110172"/>
                    </a:lnTo>
                    <a:lnTo>
                      <a:pt x="136208" y="4763"/>
                    </a:lnTo>
                    <a:lnTo>
                      <a:pt x="4763" y="4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34" name="任意多边形: 形状 9833"/>
              <p:cNvSpPr/>
              <p:nvPr>
                <p:custDataLst>
                  <p:tags r:id="rId250"/>
                </p:custDataLst>
              </p:nvPr>
            </p:nvSpPr>
            <p:spPr>
              <a:xfrm>
                <a:off x="7975918" y="4023678"/>
                <a:ext cx="215900" cy="101600"/>
              </a:xfrm>
              <a:custGeom>
                <a:avLst/>
                <a:gdLst>
                  <a:gd name="connsiteX0" fmla="*/ 4763 w 215900"/>
                  <a:gd name="connsiteY0" fmla="*/ 4763 h 101600"/>
                  <a:gd name="connsiteX1" fmla="*/ 214313 w 215900"/>
                  <a:gd name="connsiteY1" fmla="*/ 4763 h 101600"/>
                  <a:gd name="connsiteX2" fmla="*/ 214313 w 215900"/>
                  <a:gd name="connsiteY2" fmla="*/ 101283 h 101600"/>
                  <a:gd name="connsiteX3" fmla="*/ 4763 w 215900"/>
                  <a:gd name="connsiteY3" fmla="*/ 101283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0" h="101600">
                    <a:moveTo>
                      <a:pt x="4763" y="4763"/>
                    </a:moveTo>
                    <a:lnTo>
                      <a:pt x="214313" y="4763"/>
                    </a:lnTo>
                    <a:lnTo>
                      <a:pt x="214313" y="101283"/>
                    </a:lnTo>
                    <a:lnTo>
                      <a:pt x="4763" y="10128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35" name="任意多边形: 形状 9834"/>
              <p:cNvSpPr/>
              <p:nvPr>
                <p:custDataLst>
                  <p:tags r:id="rId251"/>
                </p:custDataLst>
              </p:nvPr>
            </p:nvSpPr>
            <p:spPr>
              <a:xfrm>
                <a:off x="7960678" y="3986213"/>
                <a:ext cx="247650" cy="44450"/>
              </a:xfrm>
              <a:custGeom>
                <a:avLst/>
                <a:gdLst>
                  <a:gd name="connsiteX0" fmla="*/ 4763 w 247650"/>
                  <a:gd name="connsiteY0" fmla="*/ 4763 h 44450"/>
                  <a:gd name="connsiteX1" fmla="*/ 244157 w 247650"/>
                  <a:gd name="connsiteY1" fmla="*/ 4763 h 44450"/>
                  <a:gd name="connsiteX2" fmla="*/ 244157 w 247650"/>
                  <a:gd name="connsiteY2" fmla="*/ 42228 h 44450"/>
                  <a:gd name="connsiteX3" fmla="*/ 4763 w 247650"/>
                  <a:gd name="connsiteY3" fmla="*/ 42228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650" h="44450">
                    <a:moveTo>
                      <a:pt x="4763" y="4763"/>
                    </a:moveTo>
                    <a:lnTo>
                      <a:pt x="244157" y="4763"/>
                    </a:lnTo>
                    <a:lnTo>
                      <a:pt x="244157" y="42228"/>
                    </a:lnTo>
                    <a:lnTo>
                      <a:pt x="4763" y="422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36" name="任意多边形: 形状 9835"/>
              <p:cNvSpPr/>
              <p:nvPr>
                <p:custDataLst>
                  <p:tags r:id="rId252"/>
                </p:custDataLst>
              </p:nvPr>
            </p:nvSpPr>
            <p:spPr>
              <a:xfrm>
                <a:off x="8041322" y="4032567"/>
                <a:ext cx="82550" cy="25400"/>
              </a:xfrm>
              <a:custGeom>
                <a:avLst/>
                <a:gdLst>
                  <a:gd name="connsiteX0" fmla="*/ 4763 w 82550"/>
                  <a:gd name="connsiteY0" fmla="*/ 4763 h 25400"/>
                  <a:gd name="connsiteX1" fmla="*/ 83503 w 82550"/>
                  <a:gd name="connsiteY1" fmla="*/ 4763 h 25400"/>
                  <a:gd name="connsiteX2" fmla="*/ 83503 w 82550"/>
                  <a:gd name="connsiteY2" fmla="*/ 13017 h 25400"/>
                  <a:gd name="connsiteX3" fmla="*/ 75247 w 82550"/>
                  <a:gd name="connsiteY3" fmla="*/ 21273 h 25400"/>
                  <a:gd name="connsiteX4" fmla="*/ 13018 w 82550"/>
                  <a:gd name="connsiteY4" fmla="*/ 21273 h 25400"/>
                  <a:gd name="connsiteX5" fmla="*/ 4763 w 82550"/>
                  <a:gd name="connsiteY5" fmla="*/ 13017 h 25400"/>
                  <a:gd name="connsiteX6" fmla="*/ 4763 w 82550"/>
                  <a:gd name="connsiteY6" fmla="*/ 4763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550" h="25400">
                    <a:moveTo>
                      <a:pt x="4763" y="4763"/>
                    </a:moveTo>
                    <a:lnTo>
                      <a:pt x="83503" y="4763"/>
                    </a:lnTo>
                    <a:lnTo>
                      <a:pt x="83503" y="13017"/>
                    </a:lnTo>
                    <a:cubicBezTo>
                      <a:pt x="83503" y="17463"/>
                      <a:pt x="79693" y="21273"/>
                      <a:pt x="75247" y="21273"/>
                    </a:cubicBezTo>
                    <a:lnTo>
                      <a:pt x="13018" y="21273"/>
                    </a:lnTo>
                    <a:cubicBezTo>
                      <a:pt x="8572" y="21273"/>
                      <a:pt x="4763" y="17463"/>
                      <a:pt x="4763" y="13017"/>
                    </a:cubicBezTo>
                    <a:lnTo>
                      <a:pt x="4763" y="4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37" name="任意多边形: 形状 9836"/>
              <p:cNvSpPr/>
              <p:nvPr>
                <p:custDataLst>
                  <p:tags r:id="rId253"/>
                </p:custDataLst>
              </p:nvPr>
            </p:nvSpPr>
            <p:spPr>
              <a:xfrm>
                <a:off x="7970203" y="3928428"/>
                <a:ext cx="133350" cy="63500"/>
              </a:xfrm>
              <a:custGeom>
                <a:avLst/>
                <a:gdLst>
                  <a:gd name="connsiteX0" fmla="*/ 4763 w 133350"/>
                  <a:gd name="connsiteY0" fmla="*/ 4763 h 63500"/>
                  <a:gd name="connsiteX1" fmla="*/ 130493 w 133350"/>
                  <a:gd name="connsiteY1" fmla="*/ 4763 h 63500"/>
                  <a:gd name="connsiteX2" fmla="*/ 130493 w 133350"/>
                  <a:gd name="connsiteY2" fmla="*/ 63183 h 63500"/>
                  <a:gd name="connsiteX3" fmla="*/ 4763 w 133350"/>
                  <a:gd name="connsiteY3" fmla="*/ 63183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50" h="63500">
                    <a:moveTo>
                      <a:pt x="4763" y="4763"/>
                    </a:moveTo>
                    <a:lnTo>
                      <a:pt x="130493" y="4763"/>
                    </a:lnTo>
                    <a:lnTo>
                      <a:pt x="130493" y="63183"/>
                    </a:lnTo>
                    <a:lnTo>
                      <a:pt x="4763" y="6318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38" name="任意多边形: 形状 9837"/>
              <p:cNvSpPr/>
              <p:nvPr>
                <p:custDataLst>
                  <p:tags r:id="rId254"/>
                </p:custDataLst>
              </p:nvPr>
            </p:nvSpPr>
            <p:spPr>
              <a:xfrm>
                <a:off x="7960678" y="3906203"/>
                <a:ext cx="152400" cy="31750"/>
              </a:xfrm>
              <a:custGeom>
                <a:avLst/>
                <a:gdLst>
                  <a:gd name="connsiteX0" fmla="*/ 4763 w 152400"/>
                  <a:gd name="connsiteY0" fmla="*/ 4763 h 31750"/>
                  <a:gd name="connsiteX1" fmla="*/ 148907 w 152400"/>
                  <a:gd name="connsiteY1" fmla="*/ 4763 h 31750"/>
                  <a:gd name="connsiteX2" fmla="*/ 148907 w 152400"/>
                  <a:gd name="connsiteY2" fmla="*/ 26988 h 31750"/>
                  <a:gd name="connsiteX3" fmla="*/ 4763 w 152400"/>
                  <a:gd name="connsiteY3" fmla="*/ 26988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31750">
                    <a:moveTo>
                      <a:pt x="4763" y="4763"/>
                    </a:moveTo>
                    <a:lnTo>
                      <a:pt x="148907" y="4763"/>
                    </a:lnTo>
                    <a:lnTo>
                      <a:pt x="148907" y="26988"/>
                    </a:lnTo>
                    <a:lnTo>
                      <a:pt x="4763" y="2698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39" name="任意多边形: 形状 9838"/>
              <p:cNvSpPr/>
              <p:nvPr>
                <p:custDataLst>
                  <p:tags r:id="rId255"/>
                </p:custDataLst>
              </p:nvPr>
            </p:nvSpPr>
            <p:spPr>
              <a:xfrm>
                <a:off x="8008938" y="3933508"/>
                <a:ext cx="57150" cy="19050"/>
              </a:xfrm>
              <a:custGeom>
                <a:avLst/>
                <a:gdLst>
                  <a:gd name="connsiteX0" fmla="*/ 5397 w 57150"/>
                  <a:gd name="connsiteY0" fmla="*/ 4763 h 19050"/>
                  <a:gd name="connsiteX1" fmla="*/ 52388 w 57150"/>
                  <a:gd name="connsiteY1" fmla="*/ 4763 h 19050"/>
                  <a:gd name="connsiteX2" fmla="*/ 52388 w 57150"/>
                  <a:gd name="connsiteY2" fmla="*/ 9842 h 19050"/>
                  <a:gd name="connsiteX3" fmla="*/ 47307 w 57150"/>
                  <a:gd name="connsiteY3" fmla="*/ 14922 h 19050"/>
                  <a:gd name="connsiteX4" fmla="*/ 9843 w 57150"/>
                  <a:gd name="connsiteY4" fmla="*/ 14922 h 19050"/>
                  <a:gd name="connsiteX5" fmla="*/ 4763 w 57150"/>
                  <a:gd name="connsiteY5" fmla="*/ 9842 h 19050"/>
                  <a:gd name="connsiteX6" fmla="*/ 4763 w 57150"/>
                  <a:gd name="connsiteY6" fmla="*/ 476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19050">
                    <a:moveTo>
                      <a:pt x="5397" y="4763"/>
                    </a:moveTo>
                    <a:lnTo>
                      <a:pt x="52388" y="4763"/>
                    </a:lnTo>
                    <a:lnTo>
                      <a:pt x="52388" y="9842"/>
                    </a:lnTo>
                    <a:cubicBezTo>
                      <a:pt x="52388" y="12383"/>
                      <a:pt x="50482" y="14922"/>
                      <a:pt x="47307" y="14922"/>
                    </a:cubicBezTo>
                    <a:lnTo>
                      <a:pt x="9843" y="14922"/>
                    </a:lnTo>
                    <a:cubicBezTo>
                      <a:pt x="7303" y="14922"/>
                      <a:pt x="4763" y="13017"/>
                      <a:pt x="4763" y="9842"/>
                    </a:cubicBezTo>
                    <a:lnTo>
                      <a:pt x="4763" y="4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40" name="任意多边形: 形状 9839"/>
              <p:cNvSpPr/>
              <p:nvPr>
                <p:custDataLst>
                  <p:tags r:id="rId256"/>
                </p:custDataLst>
              </p:nvPr>
            </p:nvSpPr>
            <p:spPr>
              <a:xfrm>
                <a:off x="9277033" y="3831273"/>
                <a:ext cx="50800" cy="298450"/>
              </a:xfrm>
              <a:custGeom>
                <a:avLst/>
                <a:gdLst>
                  <a:gd name="connsiteX0" fmla="*/ 4762 w 50800"/>
                  <a:gd name="connsiteY0" fmla="*/ 4762 h 298450"/>
                  <a:gd name="connsiteX1" fmla="*/ 48577 w 50800"/>
                  <a:gd name="connsiteY1" fmla="*/ 4762 h 298450"/>
                  <a:gd name="connsiteX2" fmla="*/ 48577 w 50800"/>
                  <a:gd name="connsiteY2" fmla="*/ 294322 h 298450"/>
                  <a:gd name="connsiteX3" fmla="*/ 4762 w 50800"/>
                  <a:gd name="connsiteY3" fmla="*/ 294322 h 29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00" h="298450">
                    <a:moveTo>
                      <a:pt x="4762" y="4762"/>
                    </a:moveTo>
                    <a:lnTo>
                      <a:pt x="48577" y="4762"/>
                    </a:lnTo>
                    <a:lnTo>
                      <a:pt x="48577" y="294322"/>
                    </a:lnTo>
                    <a:lnTo>
                      <a:pt x="4762" y="2943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41" name="任意多边形: 形状 9840"/>
              <p:cNvSpPr/>
              <p:nvPr>
                <p:custDataLst>
                  <p:tags r:id="rId257"/>
                </p:custDataLst>
              </p:nvPr>
            </p:nvSpPr>
            <p:spPr>
              <a:xfrm>
                <a:off x="9289733" y="3852228"/>
                <a:ext cx="25400" cy="63500"/>
              </a:xfrm>
              <a:custGeom>
                <a:avLst/>
                <a:gdLst>
                  <a:gd name="connsiteX0" fmla="*/ 4762 w 25400"/>
                  <a:gd name="connsiteY0" fmla="*/ 4763 h 63500"/>
                  <a:gd name="connsiteX1" fmla="*/ 23177 w 25400"/>
                  <a:gd name="connsiteY1" fmla="*/ 4763 h 63500"/>
                  <a:gd name="connsiteX2" fmla="*/ 23177 w 25400"/>
                  <a:gd name="connsiteY2" fmla="*/ 63818 h 63500"/>
                  <a:gd name="connsiteX3" fmla="*/ 4762 w 25400"/>
                  <a:gd name="connsiteY3" fmla="*/ 63818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400" h="63500">
                    <a:moveTo>
                      <a:pt x="4762" y="4763"/>
                    </a:moveTo>
                    <a:lnTo>
                      <a:pt x="23177" y="4763"/>
                    </a:lnTo>
                    <a:lnTo>
                      <a:pt x="23177" y="63818"/>
                    </a:lnTo>
                    <a:lnTo>
                      <a:pt x="4762" y="6381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42" name="任意多边形: 形状 9841"/>
              <p:cNvSpPr/>
              <p:nvPr>
                <p:custDataLst>
                  <p:tags r:id="rId258"/>
                </p:custDataLst>
              </p:nvPr>
            </p:nvSpPr>
            <p:spPr>
              <a:xfrm>
                <a:off x="9293543" y="3920808"/>
                <a:ext cx="19050" cy="184150"/>
              </a:xfrm>
              <a:custGeom>
                <a:avLst/>
                <a:gdLst>
                  <a:gd name="connsiteX0" fmla="*/ 4763 w 19050"/>
                  <a:gd name="connsiteY0" fmla="*/ 4763 h 184150"/>
                  <a:gd name="connsiteX1" fmla="*/ 15558 w 19050"/>
                  <a:gd name="connsiteY1" fmla="*/ 4763 h 184150"/>
                  <a:gd name="connsiteX2" fmla="*/ 15558 w 19050"/>
                  <a:gd name="connsiteY2" fmla="*/ 184468 h 184150"/>
                  <a:gd name="connsiteX3" fmla="*/ 4763 w 19050"/>
                  <a:gd name="connsiteY3" fmla="*/ 184468 h 18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84150">
                    <a:moveTo>
                      <a:pt x="4763" y="4763"/>
                    </a:moveTo>
                    <a:lnTo>
                      <a:pt x="15558" y="4763"/>
                    </a:lnTo>
                    <a:lnTo>
                      <a:pt x="15558" y="184468"/>
                    </a:lnTo>
                    <a:lnTo>
                      <a:pt x="4763" y="1844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43" name="任意多边形: 形状 9842"/>
              <p:cNvSpPr/>
              <p:nvPr>
                <p:custDataLst>
                  <p:tags r:id="rId259"/>
                </p:custDataLst>
              </p:nvPr>
            </p:nvSpPr>
            <p:spPr>
              <a:xfrm>
                <a:off x="9211628" y="3852228"/>
                <a:ext cx="25400" cy="273050"/>
              </a:xfrm>
              <a:custGeom>
                <a:avLst/>
                <a:gdLst>
                  <a:gd name="connsiteX0" fmla="*/ 4763 w 25400"/>
                  <a:gd name="connsiteY0" fmla="*/ 4763 h 273050"/>
                  <a:gd name="connsiteX1" fmla="*/ 26353 w 25400"/>
                  <a:gd name="connsiteY1" fmla="*/ 4763 h 273050"/>
                  <a:gd name="connsiteX2" fmla="*/ 26353 w 25400"/>
                  <a:gd name="connsiteY2" fmla="*/ 272733 h 273050"/>
                  <a:gd name="connsiteX3" fmla="*/ 4763 w 25400"/>
                  <a:gd name="connsiteY3" fmla="*/ 272733 h 27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400" h="273050">
                    <a:moveTo>
                      <a:pt x="4763" y="4763"/>
                    </a:moveTo>
                    <a:lnTo>
                      <a:pt x="26353" y="4763"/>
                    </a:lnTo>
                    <a:lnTo>
                      <a:pt x="26353" y="272733"/>
                    </a:lnTo>
                    <a:lnTo>
                      <a:pt x="4763" y="2727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44" name="任意多边形: 形状 9843"/>
              <p:cNvSpPr/>
              <p:nvPr>
                <p:custDataLst>
                  <p:tags r:id="rId260"/>
                </p:custDataLst>
              </p:nvPr>
            </p:nvSpPr>
            <p:spPr>
              <a:xfrm>
                <a:off x="9179878" y="3831273"/>
                <a:ext cx="38100" cy="298450"/>
              </a:xfrm>
              <a:custGeom>
                <a:avLst/>
                <a:gdLst>
                  <a:gd name="connsiteX0" fmla="*/ 4763 w 38100"/>
                  <a:gd name="connsiteY0" fmla="*/ 4762 h 298450"/>
                  <a:gd name="connsiteX1" fmla="*/ 36513 w 38100"/>
                  <a:gd name="connsiteY1" fmla="*/ 4762 h 298450"/>
                  <a:gd name="connsiteX2" fmla="*/ 36513 w 38100"/>
                  <a:gd name="connsiteY2" fmla="*/ 294322 h 298450"/>
                  <a:gd name="connsiteX3" fmla="*/ 4763 w 38100"/>
                  <a:gd name="connsiteY3" fmla="*/ 294322 h 29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298450">
                    <a:moveTo>
                      <a:pt x="4763" y="4762"/>
                    </a:moveTo>
                    <a:lnTo>
                      <a:pt x="36513" y="4762"/>
                    </a:lnTo>
                    <a:lnTo>
                      <a:pt x="36513" y="294322"/>
                    </a:lnTo>
                    <a:lnTo>
                      <a:pt x="4763" y="2943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45" name="任意多边形: 形状 9844"/>
              <p:cNvSpPr/>
              <p:nvPr>
                <p:custDataLst>
                  <p:tags r:id="rId261"/>
                </p:custDataLst>
              </p:nvPr>
            </p:nvSpPr>
            <p:spPr>
              <a:xfrm>
                <a:off x="9188133" y="3852228"/>
                <a:ext cx="19050" cy="254000"/>
              </a:xfrm>
              <a:custGeom>
                <a:avLst/>
                <a:gdLst>
                  <a:gd name="connsiteX0" fmla="*/ 4762 w 19050"/>
                  <a:gd name="connsiteY0" fmla="*/ 4763 h 254000"/>
                  <a:gd name="connsiteX1" fmla="*/ 20002 w 19050"/>
                  <a:gd name="connsiteY1" fmla="*/ 4763 h 254000"/>
                  <a:gd name="connsiteX2" fmla="*/ 20002 w 19050"/>
                  <a:gd name="connsiteY2" fmla="*/ 251778 h 254000"/>
                  <a:gd name="connsiteX3" fmla="*/ 4762 w 19050"/>
                  <a:gd name="connsiteY3" fmla="*/ 251778 h 25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54000">
                    <a:moveTo>
                      <a:pt x="4762" y="4763"/>
                    </a:moveTo>
                    <a:lnTo>
                      <a:pt x="20002" y="4763"/>
                    </a:lnTo>
                    <a:lnTo>
                      <a:pt x="20002" y="251778"/>
                    </a:lnTo>
                    <a:lnTo>
                      <a:pt x="4762" y="25177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46" name="任意多边形: 形状 9845"/>
              <p:cNvSpPr/>
              <p:nvPr>
                <p:custDataLst>
                  <p:tags r:id="rId262"/>
                </p:custDataLst>
              </p:nvPr>
            </p:nvSpPr>
            <p:spPr>
              <a:xfrm>
                <a:off x="9233218" y="3871913"/>
                <a:ext cx="50800" cy="254000"/>
              </a:xfrm>
              <a:custGeom>
                <a:avLst/>
                <a:gdLst>
                  <a:gd name="connsiteX0" fmla="*/ 4763 w 50800"/>
                  <a:gd name="connsiteY0" fmla="*/ 4763 h 254000"/>
                  <a:gd name="connsiteX1" fmla="*/ 48578 w 50800"/>
                  <a:gd name="connsiteY1" fmla="*/ 4763 h 254000"/>
                  <a:gd name="connsiteX2" fmla="*/ 48578 w 50800"/>
                  <a:gd name="connsiteY2" fmla="*/ 253047 h 254000"/>
                  <a:gd name="connsiteX3" fmla="*/ 4763 w 50800"/>
                  <a:gd name="connsiteY3" fmla="*/ 253047 h 25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00" h="254000">
                    <a:moveTo>
                      <a:pt x="4763" y="4763"/>
                    </a:moveTo>
                    <a:lnTo>
                      <a:pt x="48578" y="4763"/>
                    </a:lnTo>
                    <a:lnTo>
                      <a:pt x="48578" y="253047"/>
                    </a:lnTo>
                    <a:lnTo>
                      <a:pt x="4763" y="2530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47" name="任意多边形: 形状 9846"/>
              <p:cNvSpPr/>
              <p:nvPr>
                <p:custDataLst>
                  <p:tags r:id="rId263"/>
                </p:custDataLst>
              </p:nvPr>
            </p:nvSpPr>
            <p:spPr>
              <a:xfrm>
                <a:off x="9242107" y="3894138"/>
                <a:ext cx="31750" cy="31750"/>
              </a:xfrm>
              <a:custGeom>
                <a:avLst/>
                <a:gdLst>
                  <a:gd name="connsiteX0" fmla="*/ 18098 w 31750"/>
                  <a:gd name="connsiteY0" fmla="*/ 31433 h 31750"/>
                  <a:gd name="connsiteX1" fmla="*/ 31433 w 31750"/>
                  <a:gd name="connsiteY1" fmla="*/ 18097 h 31750"/>
                  <a:gd name="connsiteX2" fmla="*/ 18098 w 31750"/>
                  <a:gd name="connsiteY2" fmla="*/ 4763 h 31750"/>
                  <a:gd name="connsiteX3" fmla="*/ 4763 w 31750"/>
                  <a:gd name="connsiteY3" fmla="*/ 18097 h 31750"/>
                  <a:gd name="connsiteX4" fmla="*/ 18098 w 31750"/>
                  <a:gd name="connsiteY4" fmla="*/ 3143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50" h="31750">
                    <a:moveTo>
                      <a:pt x="18098" y="31433"/>
                    </a:moveTo>
                    <a:cubicBezTo>
                      <a:pt x="25083" y="31433"/>
                      <a:pt x="31433" y="25717"/>
                      <a:pt x="31433" y="18097"/>
                    </a:cubicBezTo>
                    <a:cubicBezTo>
                      <a:pt x="31433" y="10478"/>
                      <a:pt x="25718" y="4763"/>
                      <a:pt x="18098" y="4763"/>
                    </a:cubicBezTo>
                    <a:cubicBezTo>
                      <a:pt x="11113" y="4763"/>
                      <a:pt x="4763" y="10478"/>
                      <a:pt x="4763" y="18097"/>
                    </a:cubicBezTo>
                    <a:cubicBezTo>
                      <a:pt x="4763" y="25717"/>
                      <a:pt x="10478" y="31433"/>
                      <a:pt x="18098" y="314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48" name="任意多边形: 形状 9847"/>
              <p:cNvSpPr/>
              <p:nvPr>
                <p:custDataLst>
                  <p:tags r:id="rId264"/>
                </p:custDataLst>
              </p:nvPr>
            </p:nvSpPr>
            <p:spPr>
              <a:xfrm>
                <a:off x="9242107" y="3930333"/>
                <a:ext cx="31750" cy="31750"/>
              </a:xfrm>
              <a:custGeom>
                <a:avLst/>
                <a:gdLst>
                  <a:gd name="connsiteX0" fmla="*/ 18098 w 31750"/>
                  <a:gd name="connsiteY0" fmla="*/ 31433 h 31750"/>
                  <a:gd name="connsiteX1" fmla="*/ 31433 w 31750"/>
                  <a:gd name="connsiteY1" fmla="*/ 18097 h 31750"/>
                  <a:gd name="connsiteX2" fmla="*/ 18098 w 31750"/>
                  <a:gd name="connsiteY2" fmla="*/ 4763 h 31750"/>
                  <a:gd name="connsiteX3" fmla="*/ 4763 w 31750"/>
                  <a:gd name="connsiteY3" fmla="*/ 18097 h 31750"/>
                  <a:gd name="connsiteX4" fmla="*/ 18098 w 31750"/>
                  <a:gd name="connsiteY4" fmla="*/ 3143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50" h="31750">
                    <a:moveTo>
                      <a:pt x="18098" y="31433"/>
                    </a:moveTo>
                    <a:cubicBezTo>
                      <a:pt x="25083" y="31433"/>
                      <a:pt x="31433" y="25717"/>
                      <a:pt x="31433" y="18097"/>
                    </a:cubicBezTo>
                    <a:cubicBezTo>
                      <a:pt x="31433" y="11113"/>
                      <a:pt x="25718" y="4763"/>
                      <a:pt x="18098" y="4763"/>
                    </a:cubicBezTo>
                    <a:cubicBezTo>
                      <a:pt x="11113" y="4763"/>
                      <a:pt x="4763" y="10477"/>
                      <a:pt x="4763" y="18097"/>
                    </a:cubicBezTo>
                    <a:cubicBezTo>
                      <a:pt x="4763" y="25717"/>
                      <a:pt x="10478" y="31433"/>
                      <a:pt x="18098" y="314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49" name="任意多边形: 形状 9848"/>
              <p:cNvSpPr/>
              <p:nvPr>
                <p:custDataLst>
                  <p:tags r:id="rId265"/>
                </p:custDataLst>
              </p:nvPr>
            </p:nvSpPr>
            <p:spPr>
              <a:xfrm>
                <a:off x="9242107" y="3966528"/>
                <a:ext cx="31750" cy="31750"/>
              </a:xfrm>
              <a:custGeom>
                <a:avLst/>
                <a:gdLst>
                  <a:gd name="connsiteX0" fmla="*/ 18098 w 31750"/>
                  <a:gd name="connsiteY0" fmla="*/ 31432 h 31750"/>
                  <a:gd name="connsiteX1" fmla="*/ 31433 w 31750"/>
                  <a:gd name="connsiteY1" fmla="*/ 18097 h 31750"/>
                  <a:gd name="connsiteX2" fmla="*/ 18098 w 31750"/>
                  <a:gd name="connsiteY2" fmla="*/ 4763 h 31750"/>
                  <a:gd name="connsiteX3" fmla="*/ 4763 w 31750"/>
                  <a:gd name="connsiteY3" fmla="*/ 18097 h 31750"/>
                  <a:gd name="connsiteX4" fmla="*/ 18098 w 31750"/>
                  <a:gd name="connsiteY4" fmla="*/ 31432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50" h="31750">
                    <a:moveTo>
                      <a:pt x="18098" y="31432"/>
                    </a:moveTo>
                    <a:cubicBezTo>
                      <a:pt x="25083" y="31432"/>
                      <a:pt x="31433" y="25717"/>
                      <a:pt x="31433" y="18097"/>
                    </a:cubicBezTo>
                    <a:cubicBezTo>
                      <a:pt x="31433" y="11113"/>
                      <a:pt x="25718" y="4763"/>
                      <a:pt x="18098" y="4763"/>
                    </a:cubicBezTo>
                    <a:cubicBezTo>
                      <a:pt x="11113" y="4763"/>
                      <a:pt x="4763" y="10477"/>
                      <a:pt x="4763" y="18097"/>
                    </a:cubicBezTo>
                    <a:cubicBezTo>
                      <a:pt x="4763" y="25717"/>
                      <a:pt x="10478" y="31432"/>
                      <a:pt x="18098" y="31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50" name="任意多边形: 形状 9849"/>
              <p:cNvSpPr/>
              <p:nvPr>
                <p:custDataLst>
                  <p:tags r:id="rId266"/>
                </p:custDataLst>
              </p:nvPr>
            </p:nvSpPr>
            <p:spPr>
              <a:xfrm>
                <a:off x="9104066" y="3927114"/>
                <a:ext cx="76200" cy="203200"/>
              </a:xfrm>
              <a:custGeom>
                <a:avLst/>
                <a:gdLst>
                  <a:gd name="connsiteX0" fmla="*/ 5680 w 76200"/>
                  <a:gd name="connsiteY0" fmla="*/ 192285 h 203200"/>
                  <a:gd name="connsiteX1" fmla="*/ 47042 w 76200"/>
                  <a:gd name="connsiteY1" fmla="*/ 5680 h 203200"/>
                  <a:gd name="connsiteX2" fmla="*/ 73700 w 76200"/>
                  <a:gd name="connsiteY2" fmla="*/ 11589 h 203200"/>
                  <a:gd name="connsiteX3" fmla="*/ 32338 w 76200"/>
                  <a:gd name="connsiteY3" fmla="*/ 198194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0" h="203200">
                    <a:moveTo>
                      <a:pt x="5680" y="192285"/>
                    </a:moveTo>
                    <a:lnTo>
                      <a:pt x="47042" y="5680"/>
                    </a:lnTo>
                    <a:lnTo>
                      <a:pt x="73700" y="11589"/>
                    </a:lnTo>
                    <a:lnTo>
                      <a:pt x="32338" y="1981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51" name="任意多边形: 形状 9850"/>
              <p:cNvSpPr/>
              <p:nvPr>
                <p:custDataLst>
                  <p:tags r:id="rId267"/>
                </p:custDataLst>
              </p:nvPr>
            </p:nvSpPr>
            <p:spPr>
              <a:xfrm>
                <a:off x="9118687" y="3968892"/>
                <a:ext cx="50800" cy="114300"/>
              </a:xfrm>
              <a:custGeom>
                <a:avLst/>
                <a:gdLst>
                  <a:gd name="connsiteX0" fmla="*/ 5680 w 50800"/>
                  <a:gd name="connsiteY0" fmla="*/ 111071 h 114300"/>
                  <a:gd name="connsiteX1" fmla="*/ 29029 w 50800"/>
                  <a:gd name="connsiteY1" fmla="*/ 5680 h 114300"/>
                  <a:gd name="connsiteX2" fmla="*/ 45148 w 50800"/>
                  <a:gd name="connsiteY2" fmla="*/ 9251 h 114300"/>
                  <a:gd name="connsiteX3" fmla="*/ 21798 w 50800"/>
                  <a:gd name="connsiteY3" fmla="*/ 114642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00" h="114300">
                    <a:moveTo>
                      <a:pt x="5680" y="111071"/>
                    </a:moveTo>
                    <a:lnTo>
                      <a:pt x="29029" y="5680"/>
                    </a:lnTo>
                    <a:lnTo>
                      <a:pt x="45148" y="9251"/>
                    </a:lnTo>
                    <a:lnTo>
                      <a:pt x="21798" y="1146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860" name="任意多边形: 形状 9859"/>
            <p:cNvSpPr/>
            <p:nvPr>
              <p:custDataLst>
                <p:tags r:id="rId268"/>
              </p:custDataLst>
            </p:nvPr>
          </p:nvSpPr>
          <p:spPr>
            <a:xfrm>
              <a:off x="5602288" y="4497388"/>
              <a:ext cx="1860550" cy="857250"/>
            </a:xfrm>
            <a:custGeom>
              <a:avLst/>
              <a:gdLst>
                <a:gd name="connsiteX0" fmla="*/ 4763 w 1860550"/>
                <a:gd name="connsiteY0" fmla="*/ 4763 h 857250"/>
                <a:gd name="connsiteX1" fmla="*/ 1860232 w 1860550"/>
                <a:gd name="connsiteY1" fmla="*/ 4763 h 857250"/>
                <a:gd name="connsiteX2" fmla="*/ 1860232 w 1860550"/>
                <a:gd name="connsiteY2" fmla="*/ 855028 h 857250"/>
                <a:gd name="connsiteX3" fmla="*/ 4762 w 1860550"/>
                <a:gd name="connsiteY3" fmla="*/ 855028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0550" h="857250">
                  <a:moveTo>
                    <a:pt x="4763" y="4763"/>
                  </a:moveTo>
                  <a:lnTo>
                    <a:pt x="1860232" y="4763"/>
                  </a:lnTo>
                  <a:lnTo>
                    <a:pt x="1860232" y="855028"/>
                  </a:lnTo>
                  <a:lnTo>
                    <a:pt x="4762" y="85502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5" name="任意多边形: 形状 9864"/>
            <p:cNvSpPr/>
            <p:nvPr>
              <p:custDataLst>
                <p:tags r:id="rId269"/>
              </p:custDataLst>
            </p:nvPr>
          </p:nvSpPr>
          <p:spPr>
            <a:xfrm>
              <a:off x="5688013" y="5347017"/>
              <a:ext cx="114300" cy="133350"/>
            </a:xfrm>
            <a:custGeom>
              <a:avLst/>
              <a:gdLst>
                <a:gd name="connsiteX0" fmla="*/ 51117 w 114300"/>
                <a:gd name="connsiteY0" fmla="*/ 4763 h 133350"/>
                <a:gd name="connsiteX1" fmla="*/ 112713 w 114300"/>
                <a:gd name="connsiteY1" fmla="*/ 4763 h 133350"/>
                <a:gd name="connsiteX2" fmla="*/ 35878 w 114300"/>
                <a:gd name="connsiteY2" fmla="*/ 131763 h 133350"/>
                <a:gd name="connsiteX3" fmla="*/ 4763 w 114300"/>
                <a:gd name="connsiteY3" fmla="*/ 131763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33350">
                  <a:moveTo>
                    <a:pt x="51117" y="4763"/>
                  </a:moveTo>
                  <a:lnTo>
                    <a:pt x="112713" y="4763"/>
                  </a:lnTo>
                  <a:lnTo>
                    <a:pt x="35878" y="131763"/>
                  </a:lnTo>
                  <a:lnTo>
                    <a:pt x="4763" y="131763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67" name="任意多边形: 形状 9866"/>
            <p:cNvSpPr/>
            <p:nvPr>
              <p:custDataLst>
                <p:tags r:id="rId270"/>
              </p:custDataLst>
            </p:nvPr>
          </p:nvSpPr>
          <p:spPr>
            <a:xfrm>
              <a:off x="9736773" y="4497388"/>
              <a:ext cx="1860550" cy="857250"/>
            </a:xfrm>
            <a:custGeom>
              <a:avLst/>
              <a:gdLst>
                <a:gd name="connsiteX0" fmla="*/ 4762 w 1860550"/>
                <a:gd name="connsiteY0" fmla="*/ 4763 h 857250"/>
                <a:gd name="connsiteX1" fmla="*/ 1860232 w 1860550"/>
                <a:gd name="connsiteY1" fmla="*/ 4763 h 857250"/>
                <a:gd name="connsiteX2" fmla="*/ 1860232 w 1860550"/>
                <a:gd name="connsiteY2" fmla="*/ 855028 h 857250"/>
                <a:gd name="connsiteX3" fmla="*/ 4762 w 1860550"/>
                <a:gd name="connsiteY3" fmla="*/ 855028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0550" h="857250">
                  <a:moveTo>
                    <a:pt x="4762" y="4763"/>
                  </a:moveTo>
                  <a:lnTo>
                    <a:pt x="1860232" y="4763"/>
                  </a:lnTo>
                  <a:lnTo>
                    <a:pt x="1860232" y="855028"/>
                  </a:lnTo>
                  <a:lnTo>
                    <a:pt x="4762" y="85502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73" name="任意多边形: 形状 9872"/>
            <p:cNvSpPr/>
            <p:nvPr>
              <p:custDataLst>
                <p:tags r:id="rId271"/>
              </p:custDataLst>
            </p:nvPr>
          </p:nvSpPr>
          <p:spPr>
            <a:xfrm>
              <a:off x="11398568" y="5347017"/>
              <a:ext cx="114300" cy="133350"/>
            </a:xfrm>
            <a:custGeom>
              <a:avLst/>
              <a:gdLst>
                <a:gd name="connsiteX0" fmla="*/ 66357 w 114300"/>
                <a:gd name="connsiteY0" fmla="*/ 4763 h 133350"/>
                <a:gd name="connsiteX1" fmla="*/ 4763 w 114300"/>
                <a:gd name="connsiteY1" fmla="*/ 4763 h 133350"/>
                <a:gd name="connsiteX2" fmla="*/ 81597 w 114300"/>
                <a:gd name="connsiteY2" fmla="*/ 131763 h 133350"/>
                <a:gd name="connsiteX3" fmla="*/ 112713 w 114300"/>
                <a:gd name="connsiteY3" fmla="*/ 131763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33350">
                  <a:moveTo>
                    <a:pt x="66357" y="4763"/>
                  </a:moveTo>
                  <a:lnTo>
                    <a:pt x="4763" y="4763"/>
                  </a:lnTo>
                  <a:lnTo>
                    <a:pt x="81597" y="131763"/>
                  </a:lnTo>
                  <a:lnTo>
                    <a:pt x="112713" y="131763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442" name="组合 10441"/>
            <p:cNvGrpSpPr/>
            <p:nvPr/>
          </p:nvGrpSpPr>
          <p:grpSpPr>
            <a:xfrm>
              <a:off x="5602288" y="2243138"/>
              <a:ext cx="5995035" cy="3070860"/>
              <a:chOff x="5602288" y="2243138"/>
              <a:chExt cx="5995035" cy="3070860"/>
            </a:xfrm>
            <a:solidFill>
              <a:schemeClr val="accent1"/>
            </a:solidFill>
          </p:grpSpPr>
          <p:sp>
            <p:nvSpPr>
              <p:cNvPr id="9853" name="任意多边形: 形状 9852"/>
              <p:cNvSpPr/>
              <p:nvPr>
                <p:custDataLst>
                  <p:tags r:id="rId272"/>
                </p:custDataLst>
              </p:nvPr>
            </p:nvSpPr>
            <p:spPr>
              <a:xfrm>
                <a:off x="10640378" y="2243138"/>
                <a:ext cx="57150" cy="2057400"/>
              </a:xfrm>
              <a:custGeom>
                <a:avLst/>
                <a:gdLst>
                  <a:gd name="connsiteX0" fmla="*/ 4763 w 57150"/>
                  <a:gd name="connsiteY0" fmla="*/ 4763 h 2057400"/>
                  <a:gd name="connsiteX1" fmla="*/ 53023 w 57150"/>
                  <a:gd name="connsiteY1" fmla="*/ 4763 h 2057400"/>
                  <a:gd name="connsiteX2" fmla="*/ 53023 w 57150"/>
                  <a:gd name="connsiteY2" fmla="*/ 2056447 h 2057400"/>
                  <a:gd name="connsiteX3" fmla="*/ 4763 w 57150"/>
                  <a:gd name="connsiteY3" fmla="*/ 2056447 h 205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2057400">
                    <a:moveTo>
                      <a:pt x="4763" y="4763"/>
                    </a:moveTo>
                    <a:lnTo>
                      <a:pt x="53023" y="4763"/>
                    </a:lnTo>
                    <a:lnTo>
                      <a:pt x="53023" y="2056447"/>
                    </a:lnTo>
                    <a:lnTo>
                      <a:pt x="4763" y="20564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54" name="任意多边形: 形状 9853"/>
              <p:cNvSpPr/>
              <p:nvPr>
                <p:custDataLst>
                  <p:tags r:id="rId273"/>
                </p:custDataLst>
              </p:nvPr>
            </p:nvSpPr>
            <p:spPr>
              <a:xfrm>
                <a:off x="9736773" y="3589338"/>
                <a:ext cx="1860550" cy="44450"/>
              </a:xfrm>
              <a:custGeom>
                <a:avLst/>
                <a:gdLst>
                  <a:gd name="connsiteX0" fmla="*/ 4762 w 1860550"/>
                  <a:gd name="connsiteY0" fmla="*/ 4763 h 44450"/>
                  <a:gd name="connsiteX1" fmla="*/ 1860232 w 1860550"/>
                  <a:gd name="connsiteY1" fmla="*/ 4763 h 44450"/>
                  <a:gd name="connsiteX2" fmla="*/ 1860232 w 1860550"/>
                  <a:gd name="connsiteY2" fmla="*/ 45403 h 44450"/>
                  <a:gd name="connsiteX3" fmla="*/ 4762 w 1860550"/>
                  <a:gd name="connsiteY3" fmla="*/ 45403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550" h="44450">
                    <a:moveTo>
                      <a:pt x="4762" y="4763"/>
                    </a:moveTo>
                    <a:lnTo>
                      <a:pt x="1860232" y="4763"/>
                    </a:lnTo>
                    <a:lnTo>
                      <a:pt x="1860232" y="45403"/>
                    </a:lnTo>
                    <a:lnTo>
                      <a:pt x="4762" y="4540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55" name="任意多边形: 形状 9854"/>
              <p:cNvSpPr/>
              <p:nvPr>
                <p:custDataLst>
                  <p:tags r:id="rId274"/>
                </p:custDataLst>
              </p:nvPr>
            </p:nvSpPr>
            <p:spPr>
              <a:xfrm>
                <a:off x="9736773" y="2907983"/>
                <a:ext cx="1860550" cy="44450"/>
              </a:xfrm>
              <a:custGeom>
                <a:avLst/>
                <a:gdLst>
                  <a:gd name="connsiteX0" fmla="*/ 4762 w 1860550"/>
                  <a:gd name="connsiteY0" fmla="*/ 4763 h 44450"/>
                  <a:gd name="connsiteX1" fmla="*/ 1860232 w 1860550"/>
                  <a:gd name="connsiteY1" fmla="*/ 4763 h 44450"/>
                  <a:gd name="connsiteX2" fmla="*/ 1860232 w 1860550"/>
                  <a:gd name="connsiteY2" fmla="*/ 45403 h 44450"/>
                  <a:gd name="connsiteX3" fmla="*/ 4762 w 1860550"/>
                  <a:gd name="connsiteY3" fmla="*/ 45403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550" h="44450">
                    <a:moveTo>
                      <a:pt x="4762" y="4763"/>
                    </a:moveTo>
                    <a:lnTo>
                      <a:pt x="1860232" y="4763"/>
                    </a:lnTo>
                    <a:lnTo>
                      <a:pt x="1860232" y="45403"/>
                    </a:lnTo>
                    <a:lnTo>
                      <a:pt x="4762" y="4540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57" name="任意多边形: 形状 9856"/>
              <p:cNvSpPr/>
              <p:nvPr>
                <p:custDataLst>
                  <p:tags r:id="rId275"/>
                </p:custDataLst>
              </p:nvPr>
            </p:nvSpPr>
            <p:spPr>
              <a:xfrm>
                <a:off x="6505893" y="2243138"/>
                <a:ext cx="57150" cy="2057400"/>
              </a:xfrm>
              <a:custGeom>
                <a:avLst/>
                <a:gdLst>
                  <a:gd name="connsiteX0" fmla="*/ 4763 w 57150"/>
                  <a:gd name="connsiteY0" fmla="*/ 4763 h 2057400"/>
                  <a:gd name="connsiteX1" fmla="*/ 53023 w 57150"/>
                  <a:gd name="connsiteY1" fmla="*/ 4763 h 2057400"/>
                  <a:gd name="connsiteX2" fmla="*/ 53023 w 57150"/>
                  <a:gd name="connsiteY2" fmla="*/ 2056447 h 2057400"/>
                  <a:gd name="connsiteX3" fmla="*/ 4763 w 57150"/>
                  <a:gd name="connsiteY3" fmla="*/ 2056447 h 205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2057400">
                    <a:moveTo>
                      <a:pt x="4763" y="4763"/>
                    </a:moveTo>
                    <a:lnTo>
                      <a:pt x="53023" y="4763"/>
                    </a:lnTo>
                    <a:lnTo>
                      <a:pt x="53023" y="2056447"/>
                    </a:lnTo>
                    <a:lnTo>
                      <a:pt x="4763" y="20564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58" name="任意多边形: 形状 9857"/>
              <p:cNvSpPr/>
              <p:nvPr>
                <p:custDataLst>
                  <p:tags r:id="rId276"/>
                </p:custDataLst>
              </p:nvPr>
            </p:nvSpPr>
            <p:spPr>
              <a:xfrm>
                <a:off x="5602288" y="3589338"/>
                <a:ext cx="1860550" cy="44450"/>
              </a:xfrm>
              <a:custGeom>
                <a:avLst/>
                <a:gdLst>
                  <a:gd name="connsiteX0" fmla="*/ 4763 w 1860550"/>
                  <a:gd name="connsiteY0" fmla="*/ 4763 h 44450"/>
                  <a:gd name="connsiteX1" fmla="*/ 1860232 w 1860550"/>
                  <a:gd name="connsiteY1" fmla="*/ 4763 h 44450"/>
                  <a:gd name="connsiteX2" fmla="*/ 1860232 w 1860550"/>
                  <a:gd name="connsiteY2" fmla="*/ 45403 h 44450"/>
                  <a:gd name="connsiteX3" fmla="*/ 4762 w 1860550"/>
                  <a:gd name="connsiteY3" fmla="*/ 45403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550" h="44450">
                    <a:moveTo>
                      <a:pt x="4763" y="4763"/>
                    </a:moveTo>
                    <a:lnTo>
                      <a:pt x="1860232" y="4763"/>
                    </a:lnTo>
                    <a:lnTo>
                      <a:pt x="1860232" y="45403"/>
                    </a:lnTo>
                    <a:lnTo>
                      <a:pt x="4762" y="4540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59" name="任意多边形: 形状 9858"/>
              <p:cNvSpPr/>
              <p:nvPr>
                <p:custDataLst>
                  <p:tags r:id="rId277"/>
                </p:custDataLst>
              </p:nvPr>
            </p:nvSpPr>
            <p:spPr>
              <a:xfrm>
                <a:off x="5602288" y="2907983"/>
                <a:ext cx="1860550" cy="44450"/>
              </a:xfrm>
              <a:custGeom>
                <a:avLst/>
                <a:gdLst>
                  <a:gd name="connsiteX0" fmla="*/ 4763 w 1860550"/>
                  <a:gd name="connsiteY0" fmla="*/ 4763 h 44450"/>
                  <a:gd name="connsiteX1" fmla="*/ 1860232 w 1860550"/>
                  <a:gd name="connsiteY1" fmla="*/ 4763 h 44450"/>
                  <a:gd name="connsiteX2" fmla="*/ 1860232 w 1860550"/>
                  <a:gd name="connsiteY2" fmla="*/ 45403 h 44450"/>
                  <a:gd name="connsiteX3" fmla="*/ 4762 w 1860550"/>
                  <a:gd name="connsiteY3" fmla="*/ 45403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0550" h="44450">
                    <a:moveTo>
                      <a:pt x="4763" y="4763"/>
                    </a:moveTo>
                    <a:lnTo>
                      <a:pt x="1860232" y="4763"/>
                    </a:lnTo>
                    <a:lnTo>
                      <a:pt x="1860232" y="45403"/>
                    </a:lnTo>
                    <a:lnTo>
                      <a:pt x="4762" y="4540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61" name="任意多边形: 形状 9860"/>
              <p:cNvSpPr/>
              <p:nvPr>
                <p:custDataLst>
                  <p:tags r:id="rId278"/>
                </p:custDataLst>
              </p:nvPr>
            </p:nvSpPr>
            <p:spPr>
              <a:xfrm>
                <a:off x="5639753" y="4534853"/>
                <a:ext cx="1784350" cy="330200"/>
              </a:xfrm>
              <a:custGeom>
                <a:avLst/>
                <a:gdLst>
                  <a:gd name="connsiteX0" fmla="*/ 4763 w 1784350"/>
                  <a:gd name="connsiteY0" fmla="*/ 4763 h 330200"/>
                  <a:gd name="connsiteX1" fmla="*/ 1785303 w 1784350"/>
                  <a:gd name="connsiteY1" fmla="*/ 4763 h 330200"/>
                  <a:gd name="connsiteX2" fmla="*/ 1785303 w 1784350"/>
                  <a:gd name="connsiteY2" fmla="*/ 326708 h 330200"/>
                  <a:gd name="connsiteX3" fmla="*/ 4763 w 1784350"/>
                  <a:gd name="connsiteY3" fmla="*/ 326708 h 33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4350" h="330200">
                    <a:moveTo>
                      <a:pt x="4763" y="4763"/>
                    </a:moveTo>
                    <a:lnTo>
                      <a:pt x="1785303" y="4763"/>
                    </a:lnTo>
                    <a:lnTo>
                      <a:pt x="1785303" y="326708"/>
                    </a:lnTo>
                    <a:lnTo>
                      <a:pt x="4763" y="3267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68" name="任意多边形: 形状 9867"/>
              <p:cNvSpPr/>
              <p:nvPr>
                <p:custDataLst>
                  <p:tags r:id="rId279"/>
                </p:custDataLst>
              </p:nvPr>
            </p:nvSpPr>
            <p:spPr>
              <a:xfrm>
                <a:off x="9774238" y="4534853"/>
                <a:ext cx="1784350" cy="330200"/>
              </a:xfrm>
              <a:custGeom>
                <a:avLst/>
                <a:gdLst>
                  <a:gd name="connsiteX0" fmla="*/ 4763 w 1784350"/>
                  <a:gd name="connsiteY0" fmla="*/ 4763 h 330200"/>
                  <a:gd name="connsiteX1" fmla="*/ 1785303 w 1784350"/>
                  <a:gd name="connsiteY1" fmla="*/ 4763 h 330200"/>
                  <a:gd name="connsiteX2" fmla="*/ 1785303 w 1784350"/>
                  <a:gd name="connsiteY2" fmla="*/ 326708 h 330200"/>
                  <a:gd name="connsiteX3" fmla="*/ 4763 w 1784350"/>
                  <a:gd name="connsiteY3" fmla="*/ 326708 h 33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4350" h="330200">
                    <a:moveTo>
                      <a:pt x="4763" y="4763"/>
                    </a:moveTo>
                    <a:lnTo>
                      <a:pt x="1785303" y="4763"/>
                    </a:lnTo>
                    <a:lnTo>
                      <a:pt x="1785303" y="326708"/>
                    </a:lnTo>
                    <a:lnTo>
                      <a:pt x="4763" y="3267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/>
              <p:cNvSpPr/>
              <p:nvPr>
                <p:custDataLst>
                  <p:tags r:id="rId280"/>
                </p:custDataLst>
              </p:nvPr>
            </p:nvSpPr>
            <p:spPr>
              <a:xfrm>
                <a:off x="7886383" y="4556443"/>
                <a:ext cx="1441450" cy="361950"/>
              </a:xfrm>
              <a:custGeom>
                <a:avLst/>
                <a:gdLst>
                  <a:gd name="connsiteX0" fmla="*/ 4762 w 1441450"/>
                  <a:gd name="connsiteY0" fmla="*/ 4762 h 361950"/>
                  <a:gd name="connsiteX1" fmla="*/ 1439227 w 1441450"/>
                  <a:gd name="connsiteY1" fmla="*/ 4762 h 361950"/>
                  <a:gd name="connsiteX2" fmla="*/ 1439227 w 1441450"/>
                  <a:gd name="connsiteY2" fmla="*/ 359728 h 361950"/>
                  <a:gd name="connsiteX3" fmla="*/ 4762 w 1441450"/>
                  <a:gd name="connsiteY3" fmla="*/ 359728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1450" h="361950">
                    <a:moveTo>
                      <a:pt x="4762" y="4762"/>
                    </a:moveTo>
                    <a:lnTo>
                      <a:pt x="1439227" y="4762"/>
                    </a:lnTo>
                    <a:lnTo>
                      <a:pt x="1439227" y="359728"/>
                    </a:lnTo>
                    <a:lnTo>
                      <a:pt x="4762" y="3597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4" name="任意多边形: 形状 13"/>
              <p:cNvSpPr/>
              <p:nvPr>
                <p:custDataLst>
                  <p:tags r:id="rId281"/>
                </p:custDataLst>
              </p:nvPr>
            </p:nvSpPr>
            <p:spPr>
              <a:xfrm>
                <a:off x="7886383" y="4952048"/>
                <a:ext cx="1441450" cy="361950"/>
              </a:xfrm>
              <a:custGeom>
                <a:avLst/>
                <a:gdLst>
                  <a:gd name="connsiteX0" fmla="*/ 4762 w 1441450"/>
                  <a:gd name="connsiteY0" fmla="*/ 4762 h 361950"/>
                  <a:gd name="connsiteX1" fmla="*/ 1439227 w 1441450"/>
                  <a:gd name="connsiteY1" fmla="*/ 4762 h 361950"/>
                  <a:gd name="connsiteX2" fmla="*/ 1439227 w 1441450"/>
                  <a:gd name="connsiteY2" fmla="*/ 359728 h 361950"/>
                  <a:gd name="connsiteX3" fmla="*/ 4762 w 1441450"/>
                  <a:gd name="connsiteY3" fmla="*/ 359728 h 36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1450" h="361950">
                    <a:moveTo>
                      <a:pt x="4762" y="4762"/>
                    </a:moveTo>
                    <a:lnTo>
                      <a:pt x="1439227" y="4762"/>
                    </a:lnTo>
                    <a:lnTo>
                      <a:pt x="1439227" y="359728"/>
                    </a:lnTo>
                    <a:lnTo>
                      <a:pt x="4762" y="3597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441" name="组合 10440"/>
            <p:cNvGrpSpPr/>
            <p:nvPr/>
          </p:nvGrpSpPr>
          <p:grpSpPr>
            <a:xfrm>
              <a:off x="5830116" y="3836322"/>
              <a:ext cx="5571944" cy="2572098"/>
              <a:chOff x="5830116" y="3836322"/>
              <a:chExt cx="5571944" cy="2572098"/>
            </a:xfrm>
          </p:grpSpPr>
          <p:sp>
            <p:nvSpPr>
              <p:cNvPr id="6" name="任意多边形: 形状 5"/>
              <p:cNvSpPr/>
              <p:nvPr>
                <p:custDataLst>
                  <p:tags r:id="rId282"/>
                </p:custDataLst>
              </p:nvPr>
            </p:nvSpPr>
            <p:spPr>
              <a:xfrm>
                <a:off x="5845810" y="6033770"/>
                <a:ext cx="5556250" cy="374650"/>
              </a:xfrm>
              <a:custGeom>
                <a:avLst/>
                <a:gdLst>
                  <a:gd name="connsiteX0" fmla="*/ 5553075 w 5556250"/>
                  <a:gd name="connsiteY0" fmla="*/ 187960 h 374650"/>
                  <a:gd name="connsiteX1" fmla="*/ 2778125 w 5556250"/>
                  <a:gd name="connsiteY1" fmla="*/ 372745 h 374650"/>
                  <a:gd name="connsiteX2" fmla="*/ 3175 w 5556250"/>
                  <a:gd name="connsiteY2" fmla="*/ 187960 h 374650"/>
                  <a:gd name="connsiteX3" fmla="*/ 2778125 w 5556250"/>
                  <a:gd name="connsiteY3" fmla="*/ 3175 h 374650"/>
                  <a:gd name="connsiteX4" fmla="*/ 5553075 w 5556250"/>
                  <a:gd name="connsiteY4" fmla="*/ 187960 h 37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56250" h="374650">
                    <a:moveTo>
                      <a:pt x="5553075" y="187960"/>
                    </a:moveTo>
                    <a:cubicBezTo>
                      <a:pt x="5553075" y="290014"/>
                      <a:pt x="4310687" y="372745"/>
                      <a:pt x="2778125" y="372745"/>
                    </a:cubicBezTo>
                    <a:cubicBezTo>
                      <a:pt x="1245563" y="372745"/>
                      <a:pt x="3175" y="290014"/>
                      <a:pt x="3175" y="187960"/>
                    </a:cubicBezTo>
                    <a:cubicBezTo>
                      <a:pt x="3175" y="85906"/>
                      <a:pt x="1245563" y="3175"/>
                      <a:pt x="2778125" y="3175"/>
                    </a:cubicBezTo>
                    <a:cubicBezTo>
                      <a:pt x="4310687" y="3175"/>
                      <a:pt x="5553075" y="85906"/>
                      <a:pt x="5553075" y="187960"/>
                    </a:cubicBezTo>
                    <a:close/>
                  </a:path>
                </a:pathLst>
              </a:custGeom>
              <a:solidFill>
                <a:srgbClr val="1D87A8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62" name="任意多边形: 形状 9861"/>
              <p:cNvSpPr/>
              <p:nvPr>
                <p:custDataLst>
                  <p:tags r:id="rId283"/>
                </p:custDataLst>
              </p:nvPr>
            </p:nvSpPr>
            <p:spPr>
              <a:xfrm>
                <a:off x="6513513" y="4856798"/>
                <a:ext cx="38100" cy="495300"/>
              </a:xfrm>
              <a:custGeom>
                <a:avLst/>
                <a:gdLst>
                  <a:gd name="connsiteX0" fmla="*/ 4763 w 38100"/>
                  <a:gd name="connsiteY0" fmla="*/ 4762 h 495300"/>
                  <a:gd name="connsiteX1" fmla="*/ 37782 w 38100"/>
                  <a:gd name="connsiteY1" fmla="*/ 4762 h 495300"/>
                  <a:gd name="connsiteX2" fmla="*/ 37782 w 38100"/>
                  <a:gd name="connsiteY2" fmla="*/ 494982 h 495300"/>
                  <a:gd name="connsiteX3" fmla="*/ 4763 w 38100"/>
                  <a:gd name="connsiteY3" fmla="*/ 494982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495300">
                    <a:moveTo>
                      <a:pt x="4763" y="4762"/>
                    </a:moveTo>
                    <a:lnTo>
                      <a:pt x="37782" y="4762"/>
                    </a:lnTo>
                    <a:lnTo>
                      <a:pt x="37782" y="494982"/>
                    </a:lnTo>
                    <a:lnTo>
                      <a:pt x="4763" y="494982"/>
                    </a:lnTo>
                    <a:close/>
                  </a:path>
                </a:pathLst>
              </a:custGeom>
              <a:solidFill>
                <a:srgbClr val="5CA4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63" name="任意多边形: 形状 9862"/>
              <p:cNvSpPr/>
              <p:nvPr>
                <p:custDataLst>
                  <p:tags r:id="rId284"/>
                </p:custDataLst>
              </p:nvPr>
            </p:nvSpPr>
            <p:spPr>
              <a:xfrm>
                <a:off x="6392863" y="5073333"/>
                <a:ext cx="63500" cy="63500"/>
              </a:xfrm>
              <a:custGeom>
                <a:avLst/>
                <a:gdLst>
                  <a:gd name="connsiteX0" fmla="*/ 33338 w 63500"/>
                  <a:gd name="connsiteY0" fmla="*/ 61913 h 63500"/>
                  <a:gd name="connsiteX1" fmla="*/ 61913 w 63500"/>
                  <a:gd name="connsiteY1" fmla="*/ 33338 h 63500"/>
                  <a:gd name="connsiteX2" fmla="*/ 33338 w 63500"/>
                  <a:gd name="connsiteY2" fmla="*/ 4763 h 63500"/>
                  <a:gd name="connsiteX3" fmla="*/ 4763 w 63500"/>
                  <a:gd name="connsiteY3" fmla="*/ 33338 h 63500"/>
                  <a:gd name="connsiteX4" fmla="*/ 33338 w 63500"/>
                  <a:gd name="connsiteY4" fmla="*/ 61913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00" h="63500">
                    <a:moveTo>
                      <a:pt x="33338" y="61913"/>
                    </a:moveTo>
                    <a:cubicBezTo>
                      <a:pt x="49213" y="61913"/>
                      <a:pt x="61913" y="49213"/>
                      <a:pt x="61913" y="33338"/>
                    </a:cubicBezTo>
                    <a:cubicBezTo>
                      <a:pt x="61913" y="17463"/>
                      <a:pt x="49213" y="4763"/>
                      <a:pt x="33338" y="4763"/>
                    </a:cubicBezTo>
                    <a:cubicBezTo>
                      <a:pt x="17463" y="4763"/>
                      <a:pt x="4763" y="17463"/>
                      <a:pt x="4763" y="33338"/>
                    </a:cubicBezTo>
                    <a:cubicBezTo>
                      <a:pt x="4763" y="49213"/>
                      <a:pt x="17463" y="61913"/>
                      <a:pt x="33338" y="61913"/>
                    </a:cubicBezTo>
                    <a:close/>
                  </a:path>
                </a:pathLst>
              </a:custGeom>
              <a:solidFill>
                <a:srgbClr val="5CA4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64" name="任意多边形: 形状 9863"/>
              <p:cNvSpPr/>
              <p:nvPr>
                <p:custDataLst>
                  <p:tags r:id="rId285"/>
                </p:custDataLst>
              </p:nvPr>
            </p:nvSpPr>
            <p:spPr>
              <a:xfrm>
                <a:off x="6605588" y="5073333"/>
                <a:ext cx="63500" cy="63500"/>
              </a:xfrm>
              <a:custGeom>
                <a:avLst/>
                <a:gdLst>
                  <a:gd name="connsiteX0" fmla="*/ 33338 w 63500"/>
                  <a:gd name="connsiteY0" fmla="*/ 61913 h 63500"/>
                  <a:gd name="connsiteX1" fmla="*/ 61913 w 63500"/>
                  <a:gd name="connsiteY1" fmla="*/ 33338 h 63500"/>
                  <a:gd name="connsiteX2" fmla="*/ 33338 w 63500"/>
                  <a:gd name="connsiteY2" fmla="*/ 4763 h 63500"/>
                  <a:gd name="connsiteX3" fmla="*/ 4763 w 63500"/>
                  <a:gd name="connsiteY3" fmla="*/ 33338 h 63500"/>
                  <a:gd name="connsiteX4" fmla="*/ 33338 w 63500"/>
                  <a:gd name="connsiteY4" fmla="*/ 61913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00" h="63500">
                    <a:moveTo>
                      <a:pt x="33338" y="61913"/>
                    </a:moveTo>
                    <a:cubicBezTo>
                      <a:pt x="49213" y="61913"/>
                      <a:pt x="61913" y="49213"/>
                      <a:pt x="61913" y="33338"/>
                    </a:cubicBezTo>
                    <a:cubicBezTo>
                      <a:pt x="61913" y="17463"/>
                      <a:pt x="49213" y="4763"/>
                      <a:pt x="33338" y="4763"/>
                    </a:cubicBezTo>
                    <a:cubicBezTo>
                      <a:pt x="17463" y="4763"/>
                      <a:pt x="4763" y="17463"/>
                      <a:pt x="4763" y="33338"/>
                    </a:cubicBezTo>
                    <a:cubicBezTo>
                      <a:pt x="4763" y="49213"/>
                      <a:pt x="17463" y="61913"/>
                      <a:pt x="33338" y="61913"/>
                    </a:cubicBezTo>
                    <a:close/>
                  </a:path>
                </a:pathLst>
              </a:custGeom>
              <a:solidFill>
                <a:srgbClr val="5CA4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66" name="任意多边形: 形状 9865"/>
              <p:cNvSpPr/>
              <p:nvPr>
                <p:custDataLst>
                  <p:tags r:id="rId286"/>
                </p:custDataLst>
              </p:nvPr>
            </p:nvSpPr>
            <p:spPr>
              <a:xfrm>
                <a:off x="7263447" y="5347017"/>
                <a:ext cx="114300" cy="133350"/>
              </a:xfrm>
              <a:custGeom>
                <a:avLst/>
                <a:gdLst>
                  <a:gd name="connsiteX0" fmla="*/ 66993 w 114300"/>
                  <a:gd name="connsiteY0" fmla="*/ 4763 h 133350"/>
                  <a:gd name="connsiteX1" fmla="*/ 4763 w 114300"/>
                  <a:gd name="connsiteY1" fmla="*/ 4763 h 133350"/>
                  <a:gd name="connsiteX2" fmla="*/ 82233 w 114300"/>
                  <a:gd name="connsiteY2" fmla="*/ 131763 h 133350"/>
                  <a:gd name="connsiteX3" fmla="*/ 112713 w 114300"/>
                  <a:gd name="connsiteY3" fmla="*/ 13176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133350">
                    <a:moveTo>
                      <a:pt x="66993" y="4763"/>
                    </a:moveTo>
                    <a:lnTo>
                      <a:pt x="4763" y="4763"/>
                    </a:lnTo>
                    <a:lnTo>
                      <a:pt x="82233" y="131763"/>
                    </a:lnTo>
                    <a:lnTo>
                      <a:pt x="112713" y="131763"/>
                    </a:lnTo>
                    <a:close/>
                  </a:path>
                </a:pathLst>
              </a:custGeom>
              <a:solidFill>
                <a:srgbClr val="78B7D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69" name="任意多边形: 形状 9868"/>
              <p:cNvSpPr/>
              <p:nvPr>
                <p:custDataLst>
                  <p:tags r:id="rId287"/>
                </p:custDataLst>
              </p:nvPr>
            </p:nvSpPr>
            <p:spPr>
              <a:xfrm>
                <a:off x="10647998" y="4856798"/>
                <a:ext cx="38100" cy="495300"/>
              </a:xfrm>
              <a:custGeom>
                <a:avLst/>
                <a:gdLst>
                  <a:gd name="connsiteX0" fmla="*/ 4762 w 38100"/>
                  <a:gd name="connsiteY0" fmla="*/ 4762 h 495300"/>
                  <a:gd name="connsiteX1" fmla="*/ 37782 w 38100"/>
                  <a:gd name="connsiteY1" fmla="*/ 4762 h 495300"/>
                  <a:gd name="connsiteX2" fmla="*/ 37782 w 38100"/>
                  <a:gd name="connsiteY2" fmla="*/ 494982 h 495300"/>
                  <a:gd name="connsiteX3" fmla="*/ 4762 w 38100"/>
                  <a:gd name="connsiteY3" fmla="*/ 494982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495300">
                    <a:moveTo>
                      <a:pt x="4762" y="4762"/>
                    </a:moveTo>
                    <a:lnTo>
                      <a:pt x="37782" y="4762"/>
                    </a:lnTo>
                    <a:lnTo>
                      <a:pt x="37782" y="494982"/>
                    </a:lnTo>
                    <a:lnTo>
                      <a:pt x="4762" y="494982"/>
                    </a:lnTo>
                    <a:close/>
                  </a:path>
                </a:pathLst>
              </a:custGeom>
              <a:solidFill>
                <a:srgbClr val="5CA4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70" name="任意多边形: 形状 9869"/>
              <p:cNvSpPr/>
              <p:nvPr>
                <p:custDataLst>
                  <p:tags r:id="rId288"/>
                </p:custDataLst>
              </p:nvPr>
            </p:nvSpPr>
            <p:spPr>
              <a:xfrm>
                <a:off x="10527982" y="5073333"/>
                <a:ext cx="63500" cy="63500"/>
              </a:xfrm>
              <a:custGeom>
                <a:avLst/>
                <a:gdLst>
                  <a:gd name="connsiteX0" fmla="*/ 33338 w 63500"/>
                  <a:gd name="connsiteY0" fmla="*/ 61913 h 63500"/>
                  <a:gd name="connsiteX1" fmla="*/ 61913 w 63500"/>
                  <a:gd name="connsiteY1" fmla="*/ 33338 h 63500"/>
                  <a:gd name="connsiteX2" fmla="*/ 33338 w 63500"/>
                  <a:gd name="connsiteY2" fmla="*/ 4763 h 63500"/>
                  <a:gd name="connsiteX3" fmla="*/ 4763 w 63500"/>
                  <a:gd name="connsiteY3" fmla="*/ 33338 h 63500"/>
                  <a:gd name="connsiteX4" fmla="*/ 33338 w 63500"/>
                  <a:gd name="connsiteY4" fmla="*/ 61913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00" h="63500">
                    <a:moveTo>
                      <a:pt x="33338" y="61913"/>
                    </a:moveTo>
                    <a:cubicBezTo>
                      <a:pt x="49213" y="61913"/>
                      <a:pt x="61913" y="49213"/>
                      <a:pt x="61913" y="33338"/>
                    </a:cubicBezTo>
                    <a:cubicBezTo>
                      <a:pt x="61913" y="17463"/>
                      <a:pt x="49213" y="4763"/>
                      <a:pt x="33338" y="4763"/>
                    </a:cubicBezTo>
                    <a:cubicBezTo>
                      <a:pt x="17463" y="4763"/>
                      <a:pt x="4763" y="17463"/>
                      <a:pt x="4763" y="33338"/>
                    </a:cubicBezTo>
                    <a:cubicBezTo>
                      <a:pt x="4763" y="49213"/>
                      <a:pt x="17463" y="61913"/>
                      <a:pt x="33338" y="61913"/>
                    </a:cubicBezTo>
                    <a:close/>
                  </a:path>
                </a:pathLst>
              </a:custGeom>
              <a:solidFill>
                <a:srgbClr val="5CA4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71" name="任意多边形: 形状 9870"/>
              <p:cNvSpPr/>
              <p:nvPr>
                <p:custDataLst>
                  <p:tags r:id="rId289"/>
                </p:custDataLst>
              </p:nvPr>
            </p:nvSpPr>
            <p:spPr>
              <a:xfrm>
                <a:off x="10740072" y="5073333"/>
                <a:ext cx="63500" cy="63500"/>
              </a:xfrm>
              <a:custGeom>
                <a:avLst/>
                <a:gdLst>
                  <a:gd name="connsiteX0" fmla="*/ 33338 w 63500"/>
                  <a:gd name="connsiteY0" fmla="*/ 61913 h 63500"/>
                  <a:gd name="connsiteX1" fmla="*/ 61913 w 63500"/>
                  <a:gd name="connsiteY1" fmla="*/ 33338 h 63500"/>
                  <a:gd name="connsiteX2" fmla="*/ 33338 w 63500"/>
                  <a:gd name="connsiteY2" fmla="*/ 4763 h 63500"/>
                  <a:gd name="connsiteX3" fmla="*/ 4763 w 63500"/>
                  <a:gd name="connsiteY3" fmla="*/ 33338 h 63500"/>
                  <a:gd name="connsiteX4" fmla="*/ 33338 w 63500"/>
                  <a:gd name="connsiteY4" fmla="*/ 61913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00" h="63500">
                    <a:moveTo>
                      <a:pt x="33338" y="61913"/>
                    </a:moveTo>
                    <a:cubicBezTo>
                      <a:pt x="49213" y="61913"/>
                      <a:pt x="61913" y="49213"/>
                      <a:pt x="61913" y="33338"/>
                    </a:cubicBezTo>
                    <a:cubicBezTo>
                      <a:pt x="61913" y="17463"/>
                      <a:pt x="49213" y="4763"/>
                      <a:pt x="33338" y="4763"/>
                    </a:cubicBezTo>
                    <a:cubicBezTo>
                      <a:pt x="17463" y="4763"/>
                      <a:pt x="4763" y="17463"/>
                      <a:pt x="4763" y="33338"/>
                    </a:cubicBezTo>
                    <a:cubicBezTo>
                      <a:pt x="4763" y="49213"/>
                      <a:pt x="17463" y="61913"/>
                      <a:pt x="33338" y="61913"/>
                    </a:cubicBezTo>
                    <a:close/>
                  </a:path>
                </a:pathLst>
              </a:custGeom>
              <a:solidFill>
                <a:srgbClr val="5CA4C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72" name="任意多边形: 形状 9871"/>
              <p:cNvSpPr/>
              <p:nvPr>
                <p:custDataLst>
                  <p:tags r:id="rId290"/>
                </p:custDataLst>
              </p:nvPr>
            </p:nvSpPr>
            <p:spPr>
              <a:xfrm>
                <a:off x="9822497" y="5347017"/>
                <a:ext cx="114300" cy="133350"/>
              </a:xfrm>
              <a:custGeom>
                <a:avLst/>
                <a:gdLst>
                  <a:gd name="connsiteX0" fmla="*/ 51118 w 114300"/>
                  <a:gd name="connsiteY0" fmla="*/ 4763 h 133350"/>
                  <a:gd name="connsiteX1" fmla="*/ 112713 w 114300"/>
                  <a:gd name="connsiteY1" fmla="*/ 4763 h 133350"/>
                  <a:gd name="connsiteX2" fmla="*/ 35878 w 114300"/>
                  <a:gd name="connsiteY2" fmla="*/ 131763 h 133350"/>
                  <a:gd name="connsiteX3" fmla="*/ 4763 w 114300"/>
                  <a:gd name="connsiteY3" fmla="*/ 13176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133350">
                    <a:moveTo>
                      <a:pt x="51118" y="4763"/>
                    </a:moveTo>
                    <a:lnTo>
                      <a:pt x="112713" y="4763"/>
                    </a:lnTo>
                    <a:lnTo>
                      <a:pt x="35878" y="131763"/>
                    </a:lnTo>
                    <a:lnTo>
                      <a:pt x="4763" y="131763"/>
                    </a:lnTo>
                    <a:close/>
                  </a:path>
                </a:pathLst>
              </a:custGeom>
              <a:solidFill>
                <a:srgbClr val="78B7D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56" name="任意多边形: 形状 10055"/>
              <p:cNvSpPr/>
              <p:nvPr>
                <p:custDataLst>
                  <p:tags r:id="rId291"/>
                </p:custDataLst>
              </p:nvPr>
            </p:nvSpPr>
            <p:spPr>
              <a:xfrm>
                <a:off x="8579803" y="5220018"/>
                <a:ext cx="82550" cy="762000"/>
              </a:xfrm>
              <a:custGeom>
                <a:avLst/>
                <a:gdLst>
                  <a:gd name="connsiteX0" fmla="*/ 4763 w 82550"/>
                  <a:gd name="connsiteY0" fmla="*/ 4762 h 762000"/>
                  <a:gd name="connsiteX1" fmla="*/ 82868 w 82550"/>
                  <a:gd name="connsiteY1" fmla="*/ 4762 h 762000"/>
                  <a:gd name="connsiteX2" fmla="*/ 82868 w 82550"/>
                  <a:gd name="connsiteY2" fmla="*/ 757872 h 762000"/>
                  <a:gd name="connsiteX3" fmla="*/ 4763 w 82550"/>
                  <a:gd name="connsiteY3" fmla="*/ 757872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550" h="762000">
                    <a:moveTo>
                      <a:pt x="4763" y="4762"/>
                    </a:moveTo>
                    <a:lnTo>
                      <a:pt x="82868" y="4762"/>
                    </a:lnTo>
                    <a:lnTo>
                      <a:pt x="82868" y="757872"/>
                    </a:lnTo>
                    <a:lnTo>
                      <a:pt x="4763" y="757872"/>
                    </a:ln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57" name="任意多边形: 形状 10056"/>
              <p:cNvSpPr/>
              <p:nvPr>
                <p:custDataLst>
                  <p:tags r:id="rId292"/>
                </p:custDataLst>
              </p:nvPr>
            </p:nvSpPr>
            <p:spPr>
              <a:xfrm>
                <a:off x="8210868" y="5404167"/>
                <a:ext cx="825500" cy="146050"/>
              </a:xfrm>
              <a:custGeom>
                <a:avLst/>
                <a:gdLst>
                  <a:gd name="connsiteX0" fmla="*/ 74613 w 825500"/>
                  <a:gd name="connsiteY0" fmla="*/ 4763 h 146050"/>
                  <a:gd name="connsiteX1" fmla="*/ 751522 w 825500"/>
                  <a:gd name="connsiteY1" fmla="*/ 4763 h 146050"/>
                  <a:gd name="connsiteX2" fmla="*/ 821372 w 825500"/>
                  <a:gd name="connsiteY2" fmla="*/ 74613 h 146050"/>
                  <a:gd name="connsiteX3" fmla="*/ 821372 w 825500"/>
                  <a:gd name="connsiteY3" fmla="*/ 74613 h 146050"/>
                  <a:gd name="connsiteX4" fmla="*/ 751522 w 825500"/>
                  <a:gd name="connsiteY4" fmla="*/ 144463 h 146050"/>
                  <a:gd name="connsiteX5" fmla="*/ 74613 w 825500"/>
                  <a:gd name="connsiteY5" fmla="*/ 144463 h 146050"/>
                  <a:gd name="connsiteX6" fmla="*/ 4763 w 825500"/>
                  <a:gd name="connsiteY6" fmla="*/ 74613 h 146050"/>
                  <a:gd name="connsiteX7" fmla="*/ 4763 w 825500"/>
                  <a:gd name="connsiteY7" fmla="*/ 74613 h 146050"/>
                  <a:gd name="connsiteX8" fmla="*/ 74613 w 82550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5500" h="146050">
                    <a:moveTo>
                      <a:pt x="74613" y="4763"/>
                    </a:moveTo>
                    <a:lnTo>
                      <a:pt x="751522" y="4763"/>
                    </a:lnTo>
                    <a:cubicBezTo>
                      <a:pt x="789622" y="4763"/>
                      <a:pt x="821372" y="35878"/>
                      <a:pt x="821372" y="74613"/>
                    </a:cubicBezTo>
                    <a:lnTo>
                      <a:pt x="821372" y="74613"/>
                    </a:lnTo>
                    <a:cubicBezTo>
                      <a:pt x="821372" y="112713"/>
                      <a:pt x="790257" y="144463"/>
                      <a:pt x="751522" y="144463"/>
                    </a:cubicBezTo>
                    <a:lnTo>
                      <a:pt x="74613" y="144463"/>
                    </a:lnTo>
                    <a:cubicBezTo>
                      <a:pt x="36513" y="144463"/>
                      <a:pt x="4763" y="113348"/>
                      <a:pt x="4763" y="74613"/>
                    </a:cubicBezTo>
                    <a:lnTo>
                      <a:pt x="4763" y="74613"/>
                    </a:lnTo>
                    <a:cubicBezTo>
                      <a:pt x="4763" y="36513"/>
                      <a:pt x="35877" y="4763"/>
                      <a:pt x="74613" y="4763"/>
                    </a:cubicBezTo>
                    <a:close/>
                  </a:path>
                </a:pathLst>
              </a:custGeom>
              <a:solidFill>
                <a:srgbClr val="2F70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58" name="任意多边形: 形状 10057"/>
              <p:cNvSpPr/>
              <p:nvPr>
                <p:custDataLst>
                  <p:tags r:id="rId293"/>
                </p:custDataLst>
              </p:nvPr>
            </p:nvSpPr>
            <p:spPr>
              <a:xfrm>
                <a:off x="8210868" y="4413567"/>
                <a:ext cx="825500" cy="952500"/>
              </a:xfrm>
              <a:custGeom>
                <a:avLst/>
                <a:gdLst>
                  <a:gd name="connsiteX0" fmla="*/ 98107 w 825500"/>
                  <a:gd name="connsiteY0" fmla="*/ 4763 h 952500"/>
                  <a:gd name="connsiteX1" fmla="*/ 727392 w 825500"/>
                  <a:gd name="connsiteY1" fmla="*/ 4763 h 952500"/>
                  <a:gd name="connsiteX2" fmla="*/ 820738 w 825500"/>
                  <a:gd name="connsiteY2" fmla="*/ 98108 h 952500"/>
                  <a:gd name="connsiteX3" fmla="*/ 820738 w 825500"/>
                  <a:gd name="connsiteY3" fmla="*/ 854392 h 952500"/>
                  <a:gd name="connsiteX4" fmla="*/ 727392 w 825500"/>
                  <a:gd name="connsiteY4" fmla="*/ 947738 h 952500"/>
                  <a:gd name="connsiteX5" fmla="*/ 98107 w 825500"/>
                  <a:gd name="connsiteY5" fmla="*/ 947738 h 952500"/>
                  <a:gd name="connsiteX6" fmla="*/ 4763 w 825500"/>
                  <a:gd name="connsiteY6" fmla="*/ 854392 h 952500"/>
                  <a:gd name="connsiteX7" fmla="*/ 4763 w 825500"/>
                  <a:gd name="connsiteY7" fmla="*/ 98108 h 952500"/>
                  <a:gd name="connsiteX8" fmla="*/ 98107 w 825500"/>
                  <a:gd name="connsiteY8" fmla="*/ 4763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5500" h="952500">
                    <a:moveTo>
                      <a:pt x="98107" y="4763"/>
                    </a:moveTo>
                    <a:lnTo>
                      <a:pt x="727392" y="4763"/>
                    </a:lnTo>
                    <a:cubicBezTo>
                      <a:pt x="778827" y="4763"/>
                      <a:pt x="820738" y="46673"/>
                      <a:pt x="820738" y="98108"/>
                    </a:cubicBezTo>
                    <a:lnTo>
                      <a:pt x="820738" y="854392"/>
                    </a:lnTo>
                    <a:cubicBezTo>
                      <a:pt x="820738" y="905828"/>
                      <a:pt x="778827" y="947738"/>
                      <a:pt x="727392" y="947738"/>
                    </a:cubicBezTo>
                    <a:lnTo>
                      <a:pt x="98107" y="947738"/>
                    </a:lnTo>
                    <a:cubicBezTo>
                      <a:pt x="46672" y="947738"/>
                      <a:pt x="4763" y="905828"/>
                      <a:pt x="4763" y="854392"/>
                    </a:cubicBezTo>
                    <a:lnTo>
                      <a:pt x="4763" y="98108"/>
                    </a:lnTo>
                    <a:cubicBezTo>
                      <a:pt x="4763" y="46673"/>
                      <a:pt x="46672" y="4763"/>
                      <a:pt x="98107" y="4763"/>
                    </a:cubicBezTo>
                    <a:close/>
                  </a:path>
                </a:pathLst>
              </a:custGeom>
              <a:solidFill>
                <a:srgbClr val="2F70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59" name="任意多边形: 形状 10058"/>
              <p:cNvSpPr/>
              <p:nvPr>
                <p:custDataLst>
                  <p:tags r:id="rId294"/>
                </p:custDataLst>
              </p:nvPr>
            </p:nvSpPr>
            <p:spPr>
              <a:xfrm>
                <a:off x="8210868" y="5915343"/>
                <a:ext cx="825500" cy="63500"/>
              </a:xfrm>
              <a:custGeom>
                <a:avLst/>
                <a:gdLst>
                  <a:gd name="connsiteX0" fmla="*/ 4763 w 825500"/>
                  <a:gd name="connsiteY0" fmla="*/ 4762 h 63500"/>
                  <a:gd name="connsiteX1" fmla="*/ 820738 w 825500"/>
                  <a:gd name="connsiteY1" fmla="*/ 4762 h 63500"/>
                  <a:gd name="connsiteX2" fmla="*/ 820738 w 825500"/>
                  <a:gd name="connsiteY2" fmla="*/ 63183 h 63500"/>
                  <a:gd name="connsiteX3" fmla="*/ 4763 w 825500"/>
                  <a:gd name="connsiteY3" fmla="*/ 63183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5500" h="63500">
                    <a:moveTo>
                      <a:pt x="4763" y="4762"/>
                    </a:moveTo>
                    <a:lnTo>
                      <a:pt x="820738" y="4762"/>
                    </a:lnTo>
                    <a:lnTo>
                      <a:pt x="820738" y="63183"/>
                    </a:lnTo>
                    <a:lnTo>
                      <a:pt x="4763" y="63183"/>
                    </a:ln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60" name="任意多边形: 形状 10059"/>
              <p:cNvSpPr/>
              <p:nvPr>
                <p:custDataLst>
                  <p:tags r:id="rId295"/>
                </p:custDataLst>
              </p:nvPr>
            </p:nvSpPr>
            <p:spPr>
              <a:xfrm>
                <a:off x="8210868" y="5991542"/>
                <a:ext cx="95250" cy="146050"/>
              </a:xfrm>
              <a:custGeom>
                <a:avLst/>
                <a:gdLst>
                  <a:gd name="connsiteX0" fmla="*/ 48577 w 95250"/>
                  <a:gd name="connsiteY0" fmla="*/ 4763 h 146050"/>
                  <a:gd name="connsiteX1" fmla="*/ 48577 w 95250"/>
                  <a:gd name="connsiteY1" fmla="*/ 4763 h 146050"/>
                  <a:gd name="connsiteX2" fmla="*/ 92392 w 95250"/>
                  <a:gd name="connsiteY2" fmla="*/ 48578 h 146050"/>
                  <a:gd name="connsiteX3" fmla="*/ 92392 w 95250"/>
                  <a:gd name="connsiteY3" fmla="*/ 100013 h 146050"/>
                  <a:gd name="connsiteX4" fmla="*/ 48577 w 95250"/>
                  <a:gd name="connsiteY4" fmla="*/ 143828 h 146050"/>
                  <a:gd name="connsiteX5" fmla="*/ 48577 w 95250"/>
                  <a:gd name="connsiteY5" fmla="*/ 143828 h 146050"/>
                  <a:gd name="connsiteX6" fmla="*/ 4763 w 95250"/>
                  <a:gd name="connsiteY6" fmla="*/ 100013 h 146050"/>
                  <a:gd name="connsiteX7" fmla="*/ 4763 w 95250"/>
                  <a:gd name="connsiteY7" fmla="*/ 48578 h 146050"/>
                  <a:gd name="connsiteX8" fmla="*/ 48577 w 9525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46050">
                    <a:moveTo>
                      <a:pt x="48577" y="4763"/>
                    </a:moveTo>
                    <a:lnTo>
                      <a:pt x="48577" y="4763"/>
                    </a:lnTo>
                    <a:cubicBezTo>
                      <a:pt x="72707" y="4763"/>
                      <a:pt x="92392" y="24448"/>
                      <a:pt x="92392" y="48578"/>
                    </a:cubicBezTo>
                    <a:lnTo>
                      <a:pt x="92392" y="100013"/>
                    </a:lnTo>
                    <a:cubicBezTo>
                      <a:pt x="92392" y="124142"/>
                      <a:pt x="72707" y="143828"/>
                      <a:pt x="48577" y="143828"/>
                    </a:cubicBezTo>
                    <a:lnTo>
                      <a:pt x="48577" y="143828"/>
                    </a:lnTo>
                    <a:cubicBezTo>
                      <a:pt x="24447" y="143828"/>
                      <a:pt x="4763" y="124142"/>
                      <a:pt x="4763" y="100013"/>
                    </a:cubicBezTo>
                    <a:lnTo>
                      <a:pt x="4763" y="48578"/>
                    </a:lnTo>
                    <a:cubicBezTo>
                      <a:pt x="4763" y="25083"/>
                      <a:pt x="24447" y="4763"/>
                      <a:pt x="48577" y="476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61" name="任意多边形: 形状 10060"/>
              <p:cNvSpPr/>
              <p:nvPr>
                <p:custDataLst>
                  <p:tags r:id="rId296"/>
                </p:custDataLst>
              </p:nvPr>
            </p:nvSpPr>
            <p:spPr>
              <a:xfrm>
                <a:off x="8575342" y="5991542"/>
                <a:ext cx="95250" cy="146050"/>
              </a:xfrm>
              <a:custGeom>
                <a:avLst/>
                <a:gdLst>
                  <a:gd name="connsiteX0" fmla="*/ 48593 w 95250"/>
                  <a:gd name="connsiteY0" fmla="*/ 4763 h 146050"/>
                  <a:gd name="connsiteX1" fmla="*/ 48593 w 95250"/>
                  <a:gd name="connsiteY1" fmla="*/ 4763 h 146050"/>
                  <a:gd name="connsiteX2" fmla="*/ 92408 w 95250"/>
                  <a:gd name="connsiteY2" fmla="*/ 48578 h 146050"/>
                  <a:gd name="connsiteX3" fmla="*/ 92408 w 95250"/>
                  <a:gd name="connsiteY3" fmla="*/ 100013 h 146050"/>
                  <a:gd name="connsiteX4" fmla="*/ 48593 w 95250"/>
                  <a:gd name="connsiteY4" fmla="*/ 143828 h 146050"/>
                  <a:gd name="connsiteX5" fmla="*/ 48593 w 95250"/>
                  <a:gd name="connsiteY5" fmla="*/ 143828 h 146050"/>
                  <a:gd name="connsiteX6" fmla="*/ 4777 w 95250"/>
                  <a:gd name="connsiteY6" fmla="*/ 100013 h 146050"/>
                  <a:gd name="connsiteX7" fmla="*/ 4777 w 95250"/>
                  <a:gd name="connsiteY7" fmla="*/ 48578 h 146050"/>
                  <a:gd name="connsiteX8" fmla="*/ 48593 w 9525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46050">
                    <a:moveTo>
                      <a:pt x="48593" y="4763"/>
                    </a:moveTo>
                    <a:lnTo>
                      <a:pt x="48593" y="4763"/>
                    </a:lnTo>
                    <a:cubicBezTo>
                      <a:pt x="72723" y="4763"/>
                      <a:pt x="92408" y="24448"/>
                      <a:pt x="92408" y="48578"/>
                    </a:cubicBezTo>
                    <a:lnTo>
                      <a:pt x="92408" y="100013"/>
                    </a:lnTo>
                    <a:cubicBezTo>
                      <a:pt x="92408" y="124142"/>
                      <a:pt x="72723" y="143828"/>
                      <a:pt x="48593" y="143828"/>
                    </a:cubicBezTo>
                    <a:lnTo>
                      <a:pt x="48593" y="143828"/>
                    </a:lnTo>
                    <a:cubicBezTo>
                      <a:pt x="24463" y="143828"/>
                      <a:pt x="4777" y="124142"/>
                      <a:pt x="4777" y="100013"/>
                    </a:cubicBezTo>
                    <a:lnTo>
                      <a:pt x="4777" y="48578"/>
                    </a:lnTo>
                    <a:cubicBezTo>
                      <a:pt x="4143" y="25083"/>
                      <a:pt x="23827" y="4763"/>
                      <a:pt x="48593" y="476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62" name="任意多边形: 形状 10061"/>
              <p:cNvSpPr/>
              <p:nvPr>
                <p:custDataLst>
                  <p:tags r:id="rId297"/>
                </p:custDataLst>
              </p:nvPr>
            </p:nvSpPr>
            <p:spPr>
              <a:xfrm>
                <a:off x="8939198" y="5991542"/>
                <a:ext cx="95250" cy="146050"/>
              </a:xfrm>
              <a:custGeom>
                <a:avLst/>
                <a:gdLst>
                  <a:gd name="connsiteX0" fmla="*/ 48593 w 95250"/>
                  <a:gd name="connsiteY0" fmla="*/ 4763 h 146050"/>
                  <a:gd name="connsiteX1" fmla="*/ 48593 w 95250"/>
                  <a:gd name="connsiteY1" fmla="*/ 4763 h 146050"/>
                  <a:gd name="connsiteX2" fmla="*/ 92408 w 95250"/>
                  <a:gd name="connsiteY2" fmla="*/ 48578 h 146050"/>
                  <a:gd name="connsiteX3" fmla="*/ 92408 w 95250"/>
                  <a:gd name="connsiteY3" fmla="*/ 100013 h 146050"/>
                  <a:gd name="connsiteX4" fmla="*/ 48593 w 95250"/>
                  <a:gd name="connsiteY4" fmla="*/ 143828 h 146050"/>
                  <a:gd name="connsiteX5" fmla="*/ 48593 w 95250"/>
                  <a:gd name="connsiteY5" fmla="*/ 143828 h 146050"/>
                  <a:gd name="connsiteX6" fmla="*/ 4777 w 95250"/>
                  <a:gd name="connsiteY6" fmla="*/ 100013 h 146050"/>
                  <a:gd name="connsiteX7" fmla="*/ 4777 w 95250"/>
                  <a:gd name="connsiteY7" fmla="*/ 48578 h 146050"/>
                  <a:gd name="connsiteX8" fmla="*/ 48593 w 9525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46050">
                    <a:moveTo>
                      <a:pt x="48593" y="4763"/>
                    </a:moveTo>
                    <a:lnTo>
                      <a:pt x="48593" y="4763"/>
                    </a:lnTo>
                    <a:cubicBezTo>
                      <a:pt x="72722" y="4763"/>
                      <a:pt x="92408" y="24448"/>
                      <a:pt x="92408" y="48578"/>
                    </a:cubicBezTo>
                    <a:lnTo>
                      <a:pt x="92408" y="100013"/>
                    </a:lnTo>
                    <a:cubicBezTo>
                      <a:pt x="92408" y="124142"/>
                      <a:pt x="72722" y="143828"/>
                      <a:pt x="48593" y="143828"/>
                    </a:cubicBezTo>
                    <a:lnTo>
                      <a:pt x="48593" y="143828"/>
                    </a:lnTo>
                    <a:cubicBezTo>
                      <a:pt x="24462" y="143828"/>
                      <a:pt x="4777" y="124142"/>
                      <a:pt x="4777" y="100013"/>
                    </a:cubicBezTo>
                    <a:lnTo>
                      <a:pt x="4777" y="48578"/>
                    </a:lnTo>
                    <a:cubicBezTo>
                      <a:pt x="4143" y="25083"/>
                      <a:pt x="23827" y="4763"/>
                      <a:pt x="48593" y="476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63" name="任意多边形: 形状 10062"/>
              <p:cNvSpPr/>
              <p:nvPr>
                <p:custDataLst>
                  <p:tags r:id="rId298"/>
                </p:custDataLst>
              </p:nvPr>
            </p:nvSpPr>
            <p:spPr>
              <a:xfrm>
                <a:off x="8449483" y="5100638"/>
                <a:ext cx="412750" cy="355600"/>
              </a:xfrm>
              <a:custGeom>
                <a:avLst/>
                <a:gdLst>
                  <a:gd name="connsiteX0" fmla="*/ 54437 w 412750"/>
                  <a:gd name="connsiteY0" fmla="*/ 4763 h 355600"/>
                  <a:gd name="connsiteX1" fmla="*/ 364317 w 412750"/>
                  <a:gd name="connsiteY1" fmla="*/ 4763 h 355600"/>
                  <a:gd name="connsiteX2" fmla="*/ 301452 w 412750"/>
                  <a:gd name="connsiteY2" fmla="*/ 354013 h 355600"/>
                  <a:gd name="connsiteX3" fmla="*/ 134447 w 412750"/>
                  <a:gd name="connsiteY3" fmla="*/ 354013 h 355600"/>
                  <a:gd name="connsiteX4" fmla="*/ 54437 w 412750"/>
                  <a:gd name="connsiteY4" fmla="*/ 4763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750" h="355600">
                    <a:moveTo>
                      <a:pt x="54437" y="4763"/>
                    </a:moveTo>
                    <a:lnTo>
                      <a:pt x="364317" y="4763"/>
                    </a:lnTo>
                    <a:cubicBezTo>
                      <a:pt x="409402" y="62547"/>
                      <a:pt x="464647" y="363538"/>
                      <a:pt x="301452" y="354013"/>
                    </a:cubicBezTo>
                    <a:lnTo>
                      <a:pt x="134447" y="354013"/>
                    </a:lnTo>
                    <a:cubicBezTo>
                      <a:pt x="-55418" y="365442"/>
                      <a:pt x="5542" y="67628"/>
                      <a:pt x="54437" y="476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64" name="任意多边形: 形状 10063"/>
              <p:cNvSpPr/>
              <p:nvPr>
                <p:custDataLst>
                  <p:tags r:id="rId299"/>
                </p:custDataLst>
              </p:nvPr>
            </p:nvSpPr>
            <p:spPr>
              <a:xfrm>
                <a:off x="8462060" y="5989079"/>
                <a:ext cx="203200" cy="222250"/>
              </a:xfrm>
              <a:custGeom>
                <a:avLst/>
                <a:gdLst>
                  <a:gd name="connsiteX0" fmla="*/ 166955 w 203200"/>
                  <a:gd name="connsiteY0" fmla="*/ 9766 h 222250"/>
                  <a:gd name="connsiteX1" fmla="*/ 170765 w 203200"/>
                  <a:gd name="connsiteY1" fmla="*/ 146926 h 222250"/>
                  <a:gd name="connsiteX2" fmla="*/ 12650 w 203200"/>
                  <a:gd name="connsiteY2" fmla="*/ 202171 h 222250"/>
                  <a:gd name="connsiteX3" fmla="*/ 51385 w 203200"/>
                  <a:gd name="connsiteY3" fmla="*/ 68821 h 222250"/>
                  <a:gd name="connsiteX4" fmla="*/ 166955 w 203200"/>
                  <a:gd name="connsiteY4" fmla="*/ 9766 h 222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200" h="222250">
                    <a:moveTo>
                      <a:pt x="166955" y="9766"/>
                    </a:moveTo>
                    <a:cubicBezTo>
                      <a:pt x="201880" y="28816"/>
                      <a:pt x="226645" y="107556"/>
                      <a:pt x="170765" y="146926"/>
                    </a:cubicBezTo>
                    <a:cubicBezTo>
                      <a:pt x="121870" y="244081"/>
                      <a:pt x="35510" y="229476"/>
                      <a:pt x="12650" y="202171"/>
                    </a:cubicBezTo>
                    <a:cubicBezTo>
                      <a:pt x="-10210" y="174866"/>
                      <a:pt x="20905" y="107556"/>
                      <a:pt x="51385" y="68821"/>
                    </a:cubicBezTo>
                    <a:cubicBezTo>
                      <a:pt x="81865" y="29451"/>
                      <a:pt x="132030" y="-9284"/>
                      <a:pt x="166955" y="9766"/>
                    </a:cubicBezTo>
                    <a:close/>
                  </a:path>
                </a:pathLst>
              </a:custGeom>
              <a:solidFill>
                <a:srgbClr val="273B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65" name="任意多边形: 形状 10064"/>
              <p:cNvSpPr/>
              <p:nvPr>
                <p:custDataLst>
                  <p:tags r:id="rId300"/>
                </p:custDataLst>
              </p:nvPr>
            </p:nvSpPr>
            <p:spPr>
              <a:xfrm>
                <a:off x="8412494" y="5258629"/>
                <a:ext cx="247650" cy="806450"/>
              </a:xfrm>
              <a:custGeom>
                <a:avLst/>
                <a:gdLst>
                  <a:gd name="connsiteX0" fmla="*/ 182231 w 247650"/>
                  <a:gd name="connsiteY0" fmla="*/ 98231 h 806450"/>
                  <a:gd name="connsiteX1" fmla="*/ 248906 w 247650"/>
                  <a:gd name="connsiteY1" fmla="*/ 785936 h 806450"/>
                  <a:gd name="connsiteX2" fmla="*/ 104126 w 247650"/>
                  <a:gd name="connsiteY2" fmla="*/ 806256 h 806450"/>
                  <a:gd name="connsiteX3" fmla="*/ 6337 w 247650"/>
                  <a:gd name="connsiteY3" fmla="*/ 122996 h 806450"/>
                  <a:gd name="connsiteX4" fmla="*/ 182231 w 247650"/>
                  <a:gd name="connsiteY4" fmla="*/ 98231 h 80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650" h="806450">
                    <a:moveTo>
                      <a:pt x="182231" y="98231"/>
                    </a:moveTo>
                    <a:lnTo>
                      <a:pt x="248906" y="785936"/>
                    </a:lnTo>
                    <a:lnTo>
                      <a:pt x="104126" y="806256"/>
                    </a:lnTo>
                    <a:lnTo>
                      <a:pt x="6337" y="122996"/>
                    </a:lnTo>
                    <a:cubicBezTo>
                      <a:pt x="-13984" y="-16704"/>
                      <a:pt x="168897" y="-42104"/>
                      <a:pt x="182231" y="98231"/>
                    </a:cubicBezTo>
                    <a:close/>
                  </a:path>
                </a:pathLst>
              </a:custGeom>
              <a:solidFill>
                <a:srgbClr val="7372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66" name="任意多边形: 形状 10065"/>
              <p:cNvSpPr/>
              <p:nvPr>
                <p:custDataLst>
                  <p:tags r:id="rId301"/>
                </p:custDataLst>
              </p:nvPr>
            </p:nvSpPr>
            <p:spPr>
              <a:xfrm>
                <a:off x="8770261" y="4514756"/>
                <a:ext cx="139700" cy="425450"/>
              </a:xfrm>
              <a:custGeom>
                <a:avLst/>
                <a:gdLst>
                  <a:gd name="connsiteX0" fmla="*/ 132439 w 139700"/>
                  <a:gd name="connsiteY0" fmla="*/ 61690 h 425450"/>
                  <a:gd name="connsiteX1" fmla="*/ 136884 w 139700"/>
                  <a:gd name="connsiteY1" fmla="*/ 370299 h 425450"/>
                  <a:gd name="connsiteX2" fmla="*/ 50524 w 139700"/>
                  <a:gd name="connsiteY2" fmla="*/ 376649 h 425450"/>
                  <a:gd name="connsiteX3" fmla="*/ 5439 w 139700"/>
                  <a:gd name="connsiteY3" fmla="*/ 68040 h 425450"/>
                  <a:gd name="connsiteX4" fmla="*/ 132439 w 139700"/>
                  <a:gd name="connsiteY4" fmla="*/ 61690 h 425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700" h="425450">
                    <a:moveTo>
                      <a:pt x="132439" y="61690"/>
                    </a:moveTo>
                    <a:lnTo>
                      <a:pt x="136884" y="370299"/>
                    </a:lnTo>
                    <a:cubicBezTo>
                      <a:pt x="137519" y="433165"/>
                      <a:pt x="59414" y="439515"/>
                      <a:pt x="50524" y="376649"/>
                    </a:cubicBezTo>
                    <a:lnTo>
                      <a:pt x="5439" y="68040"/>
                    </a:lnTo>
                    <a:cubicBezTo>
                      <a:pt x="-5991" y="-11971"/>
                      <a:pt x="131169" y="-18321"/>
                      <a:pt x="132439" y="61690"/>
                    </a:cubicBezTo>
                    <a:close/>
                  </a:path>
                </a:pathLst>
              </a:custGeom>
              <a:solidFill>
                <a:srgbClr val="F3CE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67" name="任意多边形: 形状 10066"/>
              <p:cNvSpPr/>
              <p:nvPr>
                <p:custDataLst>
                  <p:tags r:id="rId302"/>
                </p:custDataLst>
              </p:nvPr>
            </p:nvSpPr>
            <p:spPr>
              <a:xfrm>
                <a:off x="8770520" y="4545647"/>
                <a:ext cx="133350" cy="50800"/>
              </a:xfrm>
              <a:custGeom>
                <a:avLst/>
                <a:gdLst>
                  <a:gd name="connsiteX0" fmla="*/ 125830 w 133350"/>
                  <a:gd name="connsiteY0" fmla="*/ 4763 h 50800"/>
                  <a:gd name="connsiteX1" fmla="*/ 5814 w 133350"/>
                  <a:gd name="connsiteY1" fmla="*/ 17463 h 50800"/>
                  <a:gd name="connsiteX2" fmla="*/ 5180 w 133350"/>
                  <a:gd name="connsiteY2" fmla="*/ 37783 h 50800"/>
                  <a:gd name="connsiteX3" fmla="*/ 7085 w 133350"/>
                  <a:gd name="connsiteY3" fmla="*/ 49848 h 50800"/>
                  <a:gd name="connsiteX4" fmla="*/ 132180 w 133350"/>
                  <a:gd name="connsiteY4" fmla="*/ 36513 h 50800"/>
                  <a:gd name="connsiteX5" fmla="*/ 132180 w 133350"/>
                  <a:gd name="connsiteY5" fmla="*/ 31433 h 50800"/>
                  <a:gd name="connsiteX6" fmla="*/ 125830 w 133350"/>
                  <a:gd name="connsiteY6" fmla="*/ 4763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350" h="50800">
                    <a:moveTo>
                      <a:pt x="125830" y="4763"/>
                    </a:moveTo>
                    <a:lnTo>
                      <a:pt x="5814" y="17463"/>
                    </a:lnTo>
                    <a:cubicBezTo>
                      <a:pt x="4545" y="23813"/>
                      <a:pt x="4545" y="30163"/>
                      <a:pt x="5180" y="37783"/>
                    </a:cubicBezTo>
                    <a:lnTo>
                      <a:pt x="7085" y="49848"/>
                    </a:lnTo>
                    <a:lnTo>
                      <a:pt x="132180" y="36513"/>
                    </a:lnTo>
                    <a:lnTo>
                      <a:pt x="132180" y="31433"/>
                    </a:lnTo>
                    <a:cubicBezTo>
                      <a:pt x="132180" y="20638"/>
                      <a:pt x="129639" y="11748"/>
                      <a:pt x="125830" y="4763"/>
                    </a:cubicBez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68" name="任意多边形: 形状 10067"/>
              <p:cNvSpPr/>
              <p:nvPr>
                <p:custDataLst>
                  <p:tags r:id="rId303"/>
                </p:custDataLst>
              </p:nvPr>
            </p:nvSpPr>
            <p:spPr>
              <a:xfrm>
                <a:off x="8779828" y="4623753"/>
                <a:ext cx="127000" cy="50800"/>
              </a:xfrm>
              <a:custGeom>
                <a:avLst/>
                <a:gdLst>
                  <a:gd name="connsiteX0" fmla="*/ 123507 w 127000"/>
                  <a:gd name="connsiteY0" fmla="*/ 4763 h 50800"/>
                  <a:gd name="connsiteX1" fmla="*/ 4763 w 127000"/>
                  <a:gd name="connsiteY1" fmla="*/ 17463 h 50800"/>
                  <a:gd name="connsiteX2" fmla="*/ 9207 w 127000"/>
                  <a:gd name="connsiteY2" fmla="*/ 49847 h 50800"/>
                  <a:gd name="connsiteX3" fmla="*/ 124142 w 127000"/>
                  <a:gd name="connsiteY3" fmla="*/ 37782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0" h="50800">
                    <a:moveTo>
                      <a:pt x="123507" y="4763"/>
                    </a:moveTo>
                    <a:lnTo>
                      <a:pt x="4763" y="17463"/>
                    </a:lnTo>
                    <a:lnTo>
                      <a:pt x="9207" y="49847"/>
                    </a:lnTo>
                    <a:lnTo>
                      <a:pt x="124142" y="37782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69" name="任意多边形: 形状 10068"/>
              <p:cNvSpPr/>
              <p:nvPr>
                <p:custDataLst>
                  <p:tags r:id="rId304"/>
                </p:custDataLst>
              </p:nvPr>
            </p:nvSpPr>
            <p:spPr>
              <a:xfrm>
                <a:off x="8791257" y="4703128"/>
                <a:ext cx="114300" cy="50800"/>
              </a:xfrm>
              <a:custGeom>
                <a:avLst/>
                <a:gdLst>
                  <a:gd name="connsiteX0" fmla="*/ 113348 w 114300"/>
                  <a:gd name="connsiteY0" fmla="*/ 4763 h 50800"/>
                  <a:gd name="connsiteX1" fmla="*/ 4763 w 114300"/>
                  <a:gd name="connsiteY1" fmla="*/ 16192 h 50800"/>
                  <a:gd name="connsiteX2" fmla="*/ 9208 w 114300"/>
                  <a:gd name="connsiteY2" fmla="*/ 48577 h 50800"/>
                  <a:gd name="connsiteX3" fmla="*/ 113983 w 114300"/>
                  <a:gd name="connsiteY3" fmla="*/ 37147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50800">
                    <a:moveTo>
                      <a:pt x="113348" y="4763"/>
                    </a:moveTo>
                    <a:lnTo>
                      <a:pt x="4763" y="16192"/>
                    </a:lnTo>
                    <a:lnTo>
                      <a:pt x="9208" y="48577"/>
                    </a:lnTo>
                    <a:lnTo>
                      <a:pt x="113983" y="37147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70" name="任意多边形: 形状 10069"/>
              <p:cNvSpPr/>
              <p:nvPr>
                <p:custDataLst>
                  <p:tags r:id="rId305"/>
                </p:custDataLst>
              </p:nvPr>
            </p:nvSpPr>
            <p:spPr>
              <a:xfrm>
                <a:off x="8802688" y="4782503"/>
                <a:ext cx="107950" cy="50800"/>
              </a:xfrm>
              <a:custGeom>
                <a:avLst/>
                <a:gdLst>
                  <a:gd name="connsiteX0" fmla="*/ 103188 w 107950"/>
                  <a:gd name="connsiteY0" fmla="*/ 4763 h 50800"/>
                  <a:gd name="connsiteX1" fmla="*/ 4763 w 107950"/>
                  <a:gd name="connsiteY1" fmla="*/ 14922 h 50800"/>
                  <a:gd name="connsiteX2" fmla="*/ 9207 w 107950"/>
                  <a:gd name="connsiteY2" fmla="*/ 47307 h 50800"/>
                  <a:gd name="connsiteX3" fmla="*/ 103822 w 107950"/>
                  <a:gd name="connsiteY3" fmla="*/ 37147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950" h="50800">
                    <a:moveTo>
                      <a:pt x="103188" y="4763"/>
                    </a:moveTo>
                    <a:lnTo>
                      <a:pt x="4763" y="14922"/>
                    </a:lnTo>
                    <a:lnTo>
                      <a:pt x="9207" y="47307"/>
                    </a:lnTo>
                    <a:lnTo>
                      <a:pt x="103822" y="37147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71" name="任意多边形: 形状 10070"/>
              <p:cNvSpPr/>
              <p:nvPr>
                <p:custDataLst>
                  <p:tags r:id="rId306"/>
                </p:custDataLst>
              </p:nvPr>
            </p:nvSpPr>
            <p:spPr>
              <a:xfrm>
                <a:off x="8408353" y="4516438"/>
                <a:ext cx="450850" cy="692150"/>
              </a:xfrm>
              <a:custGeom>
                <a:avLst/>
                <a:gdLst>
                  <a:gd name="connsiteX0" fmla="*/ 48578 w 450850"/>
                  <a:gd name="connsiteY0" fmla="*/ 691833 h 692150"/>
                  <a:gd name="connsiteX1" fmla="*/ 406717 w 450850"/>
                  <a:gd name="connsiteY1" fmla="*/ 691833 h 692150"/>
                  <a:gd name="connsiteX2" fmla="*/ 450532 w 450850"/>
                  <a:gd name="connsiteY2" fmla="*/ 4763 h 692150"/>
                  <a:gd name="connsiteX3" fmla="*/ 4763 w 450850"/>
                  <a:gd name="connsiteY3" fmla="*/ 4763 h 69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850" h="692150">
                    <a:moveTo>
                      <a:pt x="48578" y="691833"/>
                    </a:moveTo>
                    <a:lnTo>
                      <a:pt x="406717" y="691833"/>
                    </a:lnTo>
                    <a:lnTo>
                      <a:pt x="450532" y="4763"/>
                    </a:lnTo>
                    <a:lnTo>
                      <a:pt x="4763" y="4763"/>
                    </a:lnTo>
                    <a:close/>
                  </a:path>
                </a:pathLst>
              </a:custGeom>
              <a:solidFill>
                <a:srgbClr val="F3CE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72" name="任意多边形: 形状 10071"/>
              <p:cNvSpPr/>
              <p:nvPr>
                <p:custDataLst>
                  <p:tags r:id="rId307"/>
                </p:custDataLst>
              </p:nvPr>
            </p:nvSpPr>
            <p:spPr>
              <a:xfrm>
                <a:off x="8410893" y="4551997"/>
                <a:ext cx="444500" cy="38100"/>
              </a:xfrm>
              <a:custGeom>
                <a:avLst/>
                <a:gdLst>
                  <a:gd name="connsiteX0" fmla="*/ 4763 w 444500"/>
                  <a:gd name="connsiteY0" fmla="*/ 4763 h 38100"/>
                  <a:gd name="connsiteX1" fmla="*/ 445452 w 444500"/>
                  <a:gd name="connsiteY1" fmla="*/ 4763 h 38100"/>
                  <a:gd name="connsiteX2" fmla="*/ 443547 w 444500"/>
                  <a:gd name="connsiteY2" fmla="*/ 38418 h 38100"/>
                  <a:gd name="connsiteX3" fmla="*/ 6667 w 444500"/>
                  <a:gd name="connsiteY3" fmla="*/ 3841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500" h="38100">
                    <a:moveTo>
                      <a:pt x="4763" y="4763"/>
                    </a:moveTo>
                    <a:lnTo>
                      <a:pt x="445452" y="4763"/>
                    </a:lnTo>
                    <a:lnTo>
                      <a:pt x="443547" y="38418"/>
                    </a:lnTo>
                    <a:lnTo>
                      <a:pt x="6667" y="38418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73" name="任意多边形: 形状 10072"/>
              <p:cNvSpPr/>
              <p:nvPr>
                <p:custDataLst>
                  <p:tags r:id="rId308"/>
                </p:custDataLst>
              </p:nvPr>
            </p:nvSpPr>
            <p:spPr>
              <a:xfrm>
                <a:off x="8415972" y="4633278"/>
                <a:ext cx="438150" cy="38100"/>
              </a:xfrm>
              <a:custGeom>
                <a:avLst/>
                <a:gdLst>
                  <a:gd name="connsiteX0" fmla="*/ 4763 w 438150"/>
                  <a:gd name="connsiteY0" fmla="*/ 4763 h 38100"/>
                  <a:gd name="connsiteX1" fmla="*/ 435293 w 438150"/>
                  <a:gd name="connsiteY1" fmla="*/ 4763 h 38100"/>
                  <a:gd name="connsiteX2" fmla="*/ 433388 w 438150"/>
                  <a:gd name="connsiteY2" fmla="*/ 38417 h 38100"/>
                  <a:gd name="connsiteX3" fmla="*/ 6668 w 438150"/>
                  <a:gd name="connsiteY3" fmla="*/ 38417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8150" h="38100">
                    <a:moveTo>
                      <a:pt x="4763" y="4763"/>
                    </a:moveTo>
                    <a:lnTo>
                      <a:pt x="435293" y="4763"/>
                    </a:lnTo>
                    <a:lnTo>
                      <a:pt x="433388" y="38417"/>
                    </a:lnTo>
                    <a:lnTo>
                      <a:pt x="6668" y="38417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74" name="任意多边形: 形状 10073"/>
              <p:cNvSpPr/>
              <p:nvPr>
                <p:custDataLst>
                  <p:tags r:id="rId309"/>
                </p:custDataLst>
              </p:nvPr>
            </p:nvSpPr>
            <p:spPr>
              <a:xfrm>
                <a:off x="8421053" y="4714558"/>
                <a:ext cx="425450" cy="38100"/>
              </a:xfrm>
              <a:custGeom>
                <a:avLst/>
                <a:gdLst>
                  <a:gd name="connsiteX0" fmla="*/ 4763 w 425450"/>
                  <a:gd name="connsiteY0" fmla="*/ 4763 h 38100"/>
                  <a:gd name="connsiteX1" fmla="*/ 425132 w 425450"/>
                  <a:gd name="connsiteY1" fmla="*/ 4763 h 38100"/>
                  <a:gd name="connsiteX2" fmla="*/ 423228 w 425450"/>
                  <a:gd name="connsiteY2" fmla="*/ 38417 h 38100"/>
                  <a:gd name="connsiteX3" fmla="*/ 6667 w 425450"/>
                  <a:gd name="connsiteY3" fmla="*/ 38417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450" h="38100">
                    <a:moveTo>
                      <a:pt x="4763" y="4763"/>
                    </a:moveTo>
                    <a:lnTo>
                      <a:pt x="425132" y="4763"/>
                    </a:lnTo>
                    <a:lnTo>
                      <a:pt x="423228" y="38417"/>
                    </a:lnTo>
                    <a:lnTo>
                      <a:pt x="6667" y="38417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75" name="任意多边形: 形状 10074"/>
              <p:cNvSpPr/>
              <p:nvPr>
                <p:custDataLst>
                  <p:tags r:id="rId310"/>
                </p:custDataLst>
              </p:nvPr>
            </p:nvSpPr>
            <p:spPr>
              <a:xfrm>
                <a:off x="8426132" y="4795838"/>
                <a:ext cx="419100" cy="38100"/>
              </a:xfrm>
              <a:custGeom>
                <a:avLst/>
                <a:gdLst>
                  <a:gd name="connsiteX0" fmla="*/ 4763 w 419100"/>
                  <a:gd name="connsiteY0" fmla="*/ 4763 h 38100"/>
                  <a:gd name="connsiteX1" fmla="*/ 414973 w 419100"/>
                  <a:gd name="connsiteY1" fmla="*/ 4763 h 38100"/>
                  <a:gd name="connsiteX2" fmla="*/ 413068 w 419100"/>
                  <a:gd name="connsiteY2" fmla="*/ 38417 h 38100"/>
                  <a:gd name="connsiteX3" fmla="*/ 6668 w 419100"/>
                  <a:gd name="connsiteY3" fmla="*/ 38417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9100" h="38100">
                    <a:moveTo>
                      <a:pt x="4763" y="4763"/>
                    </a:moveTo>
                    <a:lnTo>
                      <a:pt x="414973" y="4763"/>
                    </a:lnTo>
                    <a:lnTo>
                      <a:pt x="413068" y="38417"/>
                    </a:lnTo>
                    <a:lnTo>
                      <a:pt x="6668" y="38417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76" name="任意多边形: 形状 10075"/>
              <p:cNvSpPr/>
              <p:nvPr>
                <p:custDataLst>
                  <p:tags r:id="rId311"/>
                </p:custDataLst>
              </p:nvPr>
            </p:nvSpPr>
            <p:spPr>
              <a:xfrm>
                <a:off x="8431213" y="4877117"/>
                <a:ext cx="406400" cy="38100"/>
              </a:xfrm>
              <a:custGeom>
                <a:avLst/>
                <a:gdLst>
                  <a:gd name="connsiteX0" fmla="*/ 4763 w 406400"/>
                  <a:gd name="connsiteY0" fmla="*/ 4763 h 38100"/>
                  <a:gd name="connsiteX1" fmla="*/ 404813 w 406400"/>
                  <a:gd name="connsiteY1" fmla="*/ 4763 h 38100"/>
                  <a:gd name="connsiteX2" fmla="*/ 402907 w 406400"/>
                  <a:gd name="connsiteY2" fmla="*/ 38417 h 38100"/>
                  <a:gd name="connsiteX3" fmla="*/ 6668 w 406400"/>
                  <a:gd name="connsiteY3" fmla="*/ 38417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6400" h="38100">
                    <a:moveTo>
                      <a:pt x="4763" y="4763"/>
                    </a:moveTo>
                    <a:lnTo>
                      <a:pt x="404813" y="4763"/>
                    </a:lnTo>
                    <a:lnTo>
                      <a:pt x="402907" y="38417"/>
                    </a:lnTo>
                    <a:lnTo>
                      <a:pt x="6668" y="38417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77" name="任意多边形: 形状 10076"/>
              <p:cNvSpPr/>
              <p:nvPr>
                <p:custDataLst>
                  <p:tags r:id="rId312"/>
                </p:custDataLst>
              </p:nvPr>
            </p:nvSpPr>
            <p:spPr>
              <a:xfrm>
                <a:off x="8436293" y="4958397"/>
                <a:ext cx="393700" cy="38100"/>
              </a:xfrm>
              <a:custGeom>
                <a:avLst/>
                <a:gdLst>
                  <a:gd name="connsiteX0" fmla="*/ 4763 w 393700"/>
                  <a:gd name="connsiteY0" fmla="*/ 4763 h 38100"/>
                  <a:gd name="connsiteX1" fmla="*/ 394652 w 393700"/>
                  <a:gd name="connsiteY1" fmla="*/ 4763 h 38100"/>
                  <a:gd name="connsiteX2" fmla="*/ 392747 w 393700"/>
                  <a:gd name="connsiteY2" fmla="*/ 38418 h 38100"/>
                  <a:gd name="connsiteX3" fmla="*/ 7302 w 393700"/>
                  <a:gd name="connsiteY3" fmla="*/ 3841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700" h="38100">
                    <a:moveTo>
                      <a:pt x="4763" y="4763"/>
                    </a:moveTo>
                    <a:lnTo>
                      <a:pt x="394652" y="4763"/>
                    </a:lnTo>
                    <a:lnTo>
                      <a:pt x="392747" y="38418"/>
                    </a:lnTo>
                    <a:lnTo>
                      <a:pt x="7302" y="38418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78" name="任意多边形: 形状 10077"/>
              <p:cNvSpPr/>
              <p:nvPr>
                <p:custDataLst>
                  <p:tags r:id="rId313"/>
                </p:custDataLst>
              </p:nvPr>
            </p:nvSpPr>
            <p:spPr>
              <a:xfrm>
                <a:off x="8441372" y="5039678"/>
                <a:ext cx="387350" cy="38100"/>
              </a:xfrm>
              <a:custGeom>
                <a:avLst/>
                <a:gdLst>
                  <a:gd name="connsiteX0" fmla="*/ 4763 w 387350"/>
                  <a:gd name="connsiteY0" fmla="*/ 4763 h 38100"/>
                  <a:gd name="connsiteX1" fmla="*/ 384493 w 387350"/>
                  <a:gd name="connsiteY1" fmla="*/ 4763 h 38100"/>
                  <a:gd name="connsiteX2" fmla="*/ 381953 w 387350"/>
                  <a:gd name="connsiteY2" fmla="*/ 38417 h 38100"/>
                  <a:gd name="connsiteX3" fmla="*/ 7303 w 387350"/>
                  <a:gd name="connsiteY3" fmla="*/ 38417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7350" h="38100">
                    <a:moveTo>
                      <a:pt x="4763" y="4763"/>
                    </a:moveTo>
                    <a:lnTo>
                      <a:pt x="384493" y="4763"/>
                    </a:lnTo>
                    <a:lnTo>
                      <a:pt x="381953" y="38417"/>
                    </a:lnTo>
                    <a:lnTo>
                      <a:pt x="7303" y="38417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79" name="任意多边形: 形状 10078"/>
              <p:cNvSpPr/>
              <p:nvPr>
                <p:custDataLst>
                  <p:tags r:id="rId314"/>
                </p:custDataLst>
              </p:nvPr>
            </p:nvSpPr>
            <p:spPr>
              <a:xfrm>
                <a:off x="8446453" y="5120958"/>
                <a:ext cx="374650" cy="38100"/>
              </a:xfrm>
              <a:custGeom>
                <a:avLst/>
                <a:gdLst>
                  <a:gd name="connsiteX0" fmla="*/ 4763 w 374650"/>
                  <a:gd name="connsiteY0" fmla="*/ 4763 h 38100"/>
                  <a:gd name="connsiteX1" fmla="*/ 374332 w 374650"/>
                  <a:gd name="connsiteY1" fmla="*/ 4763 h 38100"/>
                  <a:gd name="connsiteX2" fmla="*/ 371792 w 374650"/>
                  <a:gd name="connsiteY2" fmla="*/ 38417 h 38100"/>
                  <a:gd name="connsiteX3" fmla="*/ 7303 w 374650"/>
                  <a:gd name="connsiteY3" fmla="*/ 38417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650" h="38100">
                    <a:moveTo>
                      <a:pt x="4763" y="4763"/>
                    </a:moveTo>
                    <a:lnTo>
                      <a:pt x="374332" y="4763"/>
                    </a:lnTo>
                    <a:lnTo>
                      <a:pt x="371792" y="38417"/>
                    </a:lnTo>
                    <a:lnTo>
                      <a:pt x="7303" y="38417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80" name="任意多边形: 形状 10079"/>
              <p:cNvSpPr/>
              <p:nvPr>
                <p:custDataLst>
                  <p:tags r:id="rId315"/>
                </p:custDataLst>
              </p:nvPr>
            </p:nvSpPr>
            <p:spPr>
              <a:xfrm>
                <a:off x="8564563" y="4298633"/>
                <a:ext cx="139700" cy="298450"/>
              </a:xfrm>
              <a:custGeom>
                <a:avLst/>
                <a:gdLst>
                  <a:gd name="connsiteX0" fmla="*/ 71438 w 139700"/>
                  <a:gd name="connsiteY0" fmla="*/ 4763 h 298450"/>
                  <a:gd name="connsiteX1" fmla="*/ 71438 w 139700"/>
                  <a:gd name="connsiteY1" fmla="*/ 4763 h 298450"/>
                  <a:gd name="connsiteX2" fmla="*/ 138113 w 139700"/>
                  <a:gd name="connsiteY2" fmla="*/ 71438 h 298450"/>
                  <a:gd name="connsiteX3" fmla="*/ 138113 w 139700"/>
                  <a:gd name="connsiteY3" fmla="*/ 232727 h 298450"/>
                  <a:gd name="connsiteX4" fmla="*/ 71438 w 139700"/>
                  <a:gd name="connsiteY4" fmla="*/ 299402 h 298450"/>
                  <a:gd name="connsiteX5" fmla="*/ 71438 w 139700"/>
                  <a:gd name="connsiteY5" fmla="*/ 299402 h 298450"/>
                  <a:gd name="connsiteX6" fmla="*/ 4763 w 139700"/>
                  <a:gd name="connsiteY6" fmla="*/ 232727 h 298450"/>
                  <a:gd name="connsiteX7" fmla="*/ 4763 w 139700"/>
                  <a:gd name="connsiteY7" fmla="*/ 71438 h 298450"/>
                  <a:gd name="connsiteX8" fmla="*/ 71438 w 139700"/>
                  <a:gd name="connsiteY8" fmla="*/ 4763 h 29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9700" h="298450">
                    <a:moveTo>
                      <a:pt x="71438" y="4763"/>
                    </a:moveTo>
                    <a:lnTo>
                      <a:pt x="71438" y="4763"/>
                    </a:lnTo>
                    <a:cubicBezTo>
                      <a:pt x="108268" y="4763"/>
                      <a:pt x="138113" y="34608"/>
                      <a:pt x="138113" y="71438"/>
                    </a:cubicBezTo>
                    <a:lnTo>
                      <a:pt x="138113" y="232727"/>
                    </a:lnTo>
                    <a:cubicBezTo>
                      <a:pt x="138113" y="269558"/>
                      <a:pt x="108268" y="299402"/>
                      <a:pt x="71438" y="299402"/>
                    </a:cubicBezTo>
                    <a:lnTo>
                      <a:pt x="71438" y="299402"/>
                    </a:lnTo>
                    <a:cubicBezTo>
                      <a:pt x="34607" y="299402"/>
                      <a:pt x="4763" y="269558"/>
                      <a:pt x="4763" y="232727"/>
                    </a:cubicBezTo>
                    <a:lnTo>
                      <a:pt x="4763" y="71438"/>
                    </a:lnTo>
                    <a:cubicBezTo>
                      <a:pt x="4763" y="34608"/>
                      <a:pt x="34607" y="4763"/>
                      <a:pt x="71438" y="4763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81" name="任意多边形: 形状 10080"/>
              <p:cNvSpPr/>
              <p:nvPr>
                <p:custDataLst>
                  <p:tags r:id="rId316"/>
                </p:custDataLst>
              </p:nvPr>
            </p:nvSpPr>
            <p:spPr>
              <a:xfrm>
                <a:off x="8411815" y="4199852"/>
                <a:ext cx="57150" cy="101600"/>
              </a:xfrm>
              <a:custGeom>
                <a:avLst/>
                <a:gdLst>
                  <a:gd name="connsiteX0" fmla="*/ 17810 w 57150"/>
                  <a:gd name="connsiteY0" fmla="*/ 5118 h 101600"/>
                  <a:gd name="connsiteX1" fmla="*/ 52101 w 57150"/>
                  <a:gd name="connsiteY1" fmla="*/ 46393 h 101600"/>
                  <a:gd name="connsiteX2" fmla="*/ 41941 w 57150"/>
                  <a:gd name="connsiteY2" fmla="*/ 99098 h 101600"/>
                  <a:gd name="connsiteX3" fmla="*/ 7651 w 57150"/>
                  <a:gd name="connsiteY3" fmla="*/ 57823 h 101600"/>
                  <a:gd name="connsiteX4" fmla="*/ 17810 w 57150"/>
                  <a:gd name="connsiteY4" fmla="*/ 5118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101600">
                    <a:moveTo>
                      <a:pt x="17810" y="5118"/>
                    </a:moveTo>
                    <a:cubicBezTo>
                      <a:pt x="29876" y="1943"/>
                      <a:pt x="45116" y="20358"/>
                      <a:pt x="52101" y="46393"/>
                    </a:cubicBezTo>
                    <a:cubicBezTo>
                      <a:pt x="59085" y="72428"/>
                      <a:pt x="54641" y="95923"/>
                      <a:pt x="41941" y="99098"/>
                    </a:cubicBezTo>
                    <a:cubicBezTo>
                      <a:pt x="29876" y="102273"/>
                      <a:pt x="14635" y="83858"/>
                      <a:pt x="7651" y="57823"/>
                    </a:cubicBezTo>
                    <a:cubicBezTo>
                      <a:pt x="1301" y="31789"/>
                      <a:pt x="5745" y="8293"/>
                      <a:pt x="17810" y="5118"/>
                    </a:cubicBezTo>
                    <a:close/>
                  </a:path>
                </a:pathLst>
              </a:custGeom>
              <a:solidFill>
                <a:srgbClr val="F9C7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82" name="任意多边形: 形状 10081"/>
              <p:cNvSpPr/>
              <p:nvPr>
                <p:custDataLst>
                  <p:tags r:id="rId317"/>
                </p:custDataLst>
              </p:nvPr>
            </p:nvSpPr>
            <p:spPr>
              <a:xfrm>
                <a:off x="8419436" y="3916997"/>
                <a:ext cx="431800" cy="514350"/>
              </a:xfrm>
              <a:custGeom>
                <a:avLst/>
                <a:gdLst>
                  <a:gd name="connsiteX0" fmla="*/ 216564 w 431800"/>
                  <a:gd name="connsiteY0" fmla="*/ 4763 h 514350"/>
                  <a:gd name="connsiteX1" fmla="*/ 216564 w 431800"/>
                  <a:gd name="connsiteY1" fmla="*/ 514668 h 514350"/>
                  <a:gd name="connsiteX2" fmla="*/ 216564 w 431800"/>
                  <a:gd name="connsiteY2" fmla="*/ 4763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1800" h="514350">
                    <a:moveTo>
                      <a:pt x="216564" y="4763"/>
                    </a:moveTo>
                    <a:cubicBezTo>
                      <a:pt x="521364" y="4763"/>
                      <a:pt x="475644" y="514668"/>
                      <a:pt x="216564" y="514668"/>
                    </a:cubicBezTo>
                    <a:cubicBezTo>
                      <a:pt x="-42516" y="514668"/>
                      <a:pt x="-88236" y="4763"/>
                      <a:pt x="216564" y="4763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83" name="任意多边形: 形状 10082"/>
              <p:cNvSpPr/>
              <p:nvPr>
                <p:custDataLst>
                  <p:tags r:id="rId318"/>
                </p:custDataLst>
              </p:nvPr>
            </p:nvSpPr>
            <p:spPr>
              <a:xfrm>
                <a:off x="8408988" y="4194493"/>
                <a:ext cx="50800" cy="19050"/>
              </a:xfrm>
              <a:custGeom>
                <a:avLst/>
                <a:gdLst>
                  <a:gd name="connsiteX0" fmla="*/ 4763 w 50800"/>
                  <a:gd name="connsiteY0" fmla="*/ 4762 h 19050"/>
                  <a:gd name="connsiteX1" fmla="*/ 51753 w 50800"/>
                  <a:gd name="connsiteY1" fmla="*/ 4762 h 19050"/>
                  <a:gd name="connsiteX2" fmla="*/ 51753 w 50800"/>
                  <a:gd name="connsiteY2" fmla="*/ 19367 h 19050"/>
                  <a:gd name="connsiteX3" fmla="*/ 4763 w 50800"/>
                  <a:gd name="connsiteY3" fmla="*/ 19367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00" h="19050">
                    <a:moveTo>
                      <a:pt x="4763" y="4762"/>
                    </a:moveTo>
                    <a:lnTo>
                      <a:pt x="51753" y="4762"/>
                    </a:lnTo>
                    <a:lnTo>
                      <a:pt x="51753" y="19367"/>
                    </a:lnTo>
                    <a:lnTo>
                      <a:pt x="4763" y="19367"/>
                    </a:ln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84" name="任意多边形: 形状 10083"/>
              <p:cNvSpPr/>
              <p:nvPr>
                <p:custDataLst>
                  <p:tags r:id="rId319"/>
                </p:custDataLst>
              </p:nvPr>
            </p:nvSpPr>
            <p:spPr>
              <a:xfrm>
                <a:off x="8752523" y="4194493"/>
                <a:ext cx="88900" cy="19050"/>
              </a:xfrm>
              <a:custGeom>
                <a:avLst/>
                <a:gdLst>
                  <a:gd name="connsiteX0" fmla="*/ 4762 w 88900"/>
                  <a:gd name="connsiteY0" fmla="*/ 4762 h 19050"/>
                  <a:gd name="connsiteX1" fmla="*/ 89853 w 88900"/>
                  <a:gd name="connsiteY1" fmla="*/ 4762 h 19050"/>
                  <a:gd name="connsiteX2" fmla="*/ 89853 w 88900"/>
                  <a:gd name="connsiteY2" fmla="*/ 19367 h 19050"/>
                  <a:gd name="connsiteX3" fmla="*/ 4762 w 88900"/>
                  <a:gd name="connsiteY3" fmla="*/ 19367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00" h="19050">
                    <a:moveTo>
                      <a:pt x="4762" y="4762"/>
                    </a:moveTo>
                    <a:lnTo>
                      <a:pt x="89853" y="4762"/>
                    </a:lnTo>
                    <a:lnTo>
                      <a:pt x="89853" y="19367"/>
                    </a:lnTo>
                    <a:lnTo>
                      <a:pt x="4762" y="19367"/>
                    </a:ln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85" name="任意多边形: 形状 10084"/>
              <p:cNvSpPr/>
              <p:nvPr>
                <p:custDataLst>
                  <p:tags r:id="rId320"/>
                </p:custDataLst>
              </p:nvPr>
            </p:nvSpPr>
            <p:spPr>
              <a:xfrm>
                <a:off x="8409394" y="3911917"/>
                <a:ext cx="444500" cy="298450"/>
              </a:xfrm>
              <a:custGeom>
                <a:avLst/>
                <a:gdLst>
                  <a:gd name="connsiteX0" fmla="*/ 323126 w 444500"/>
                  <a:gd name="connsiteY0" fmla="*/ 171767 h 298450"/>
                  <a:gd name="connsiteX1" fmla="*/ 443776 w 444500"/>
                  <a:gd name="connsiteY1" fmla="*/ 298767 h 298450"/>
                  <a:gd name="connsiteX2" fmla="*/ 230416 w 444500"/>
                  <a:gd name="connsiteY2" fmla="*/ 4763 h 298450"/>
                  <a:gd name="connsiteX3" fmla="*/ 5626 w 444500"/>
                  <a:gd name="connsiteY3" fmla="*/ 298767 h 298450"/>
                  <a:gd name="connsiteX4" fmla="*/ 48171 w 444500"/>
                  <a:gd name="connsiteY4" fmla="*/ 178117 h 298450"/>
                  <a:gd name="connsiteX5" fmla="*/ 323126 w 444500"/>
                  <a:gd name="connsiteY5" fmla="*/ 171767 h 29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4500" h="298450">
                    <a:moveTo>
                      <a:pt x="323126" y="171767"/>
                    </a:moveTo>
                    <a:cubicBezTo>
                      <a:pt x="335826" y="238442"/>
                      <a:pt x="432981" y="291783"/>
                      <a:pt x="443776" y="298767"/>
                    </a:cubicBezTo>
                    <a:cubicBezTo>
                      <a:pt x="455841" y="94933"/>
                      <a:pt x="363131" y="4763"/>
                      <a:pt x="230416" y="4763"/>
                    </a:cubicBezTo>
                    <a:cubicBezTo>
                      <a:pt x="97701" y="4763"/>
                      <a:pt x="-5804" y="97473"/>
                      <a:pt x="5626" y="298767"/>
                    </a:cubicBezTo>
                    <a:cubicBezTo>
                      <a:pt x="16421" y="289242"/>
                      <a:pt x="38011" y="233998"/>
                      <a:pt x="48171" y="178117"/>
                    </a:cubicBezTo>
                    <a:cubicBezTo>
                      <a:pt x="137071" y="200342"/>
                      <a:pt x="235496" y="193992"/>
                      <a:pt x="323126" y="171767"/>
                    </a:cubicBezTo>
                    <a:close/>
                  </a:path>
                </a:pathLst>
              </a:custGeom>
              <a:solidFill>
                <a:srgbClr val="C93D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86" name="任意多边形: 形状 10085"/>
              <p:cNvSpPr/>
              <p:nvPr>
                <p:custDataLst>
                  <p:tags r:id="rId321"/>
                </p:custDataLst>
              </p:nvPr>
            </p:nvSpPr>
            <p:spPr>
              <a:xfrm>
                <a:off x="8347847" y="4514545"/>
                <a:ext cx="158750" cy="425450"/>
              </a:xfrm>
              <a:custGeom>
                <a:avLst/>
                <a:gdLst>
                  <a:gd name="connsiteX0" fmla="*/ 26534 w 158750"/>
                  <a:gd name="connsiteY0" fmla="*/ 56820 h 425450"/>
                  <a:gd name="connsiteX1" fmla="*/ 4944 w 158750"/>
                  <a:gd name="connsiteY1" fmla="*/ 369875 h 425450"/>
                  <a:gd name="connsiteX2" fmla="*/ 91938 w 158750"/>
                  <a:gd name="connsiteY2" fmla="*/ 385115 h 425450"/>
                  <a:gd name="connsiteX3" fmla="*/ 154169 w 158750"/>
                  <a:gd name="connsiteY3" fmla="*/ 75870 h 425450"/>
                  <a:gd name="connsiteX4" fmla="*/ 26534 w 158750"/>
                  <a:gd name="connsiteY4" fmla="*/ 56820 h 425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750" h="425450">
                    <a:moveTo>
                      <a:pt x="26534" y="56820"/>
                    </a:moveTo>
                    <a:lnTo>
                      <a:pt x="4944" y="369875"/>
                    </a:lnTo>
                    <a:cubicBezTo>
                      <a:pt x="498" y="434010"/>
                      <a:pt x="79238" y="447345"/>
                      <a:pt x="91938" y="385115"/>
                    </a:cubicBezTo>
                    <a:lnTo>
                      <a:pt x="154169" y="75870"/>
                    </a:lnTo>
                    <a:cubicBezTo>
                      <a:pt x="170678" y="-4775"/>
                      <a:pt x="32248" y="-24460"/>
                      <a:pt x="26534" y="56820"/>
                    </a:cubicBezTo>
                    <a:close/>
                  </a:path>
                </a:pathLst>
              </a:custGeom>
              <a:solidFill>
                <a:srgbClr val="F3CE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87" name="任意多边形: 形状 10086"/>
              <p:cNvSpPr/>
              <p:nvPr>
                <p:custDataLst>
                  <p:tags r:id="rId322"/>
                </p:custDataLst>
              </p:nvPr>
            </p:nvSpPr>
            <p:spPr>
              <a:xfrm>
                <a:off x="8369618" y="4540567"/>
                <a:ext cx="133350" cy="63500"/>
              </a:xfrm>
              <a:custGeom>
                <a:avLst/>
                <a:gdLst>
                  <a:gd name="connsiteX0" fmla="*/ 13017 w 133350"/>
                  <a:gd name="connsiteY0" fmla="*/ 4763 h 63500"/>
                  <a:gd name="connsiteX1" fmla="*/ 133032 w 133350"/>
                  <a:gd name="connsiteY1" fmla="*/ 29528 h 63500"/>
                  <a:gd name="connsiteX2" fmla="*/ 132397 w 133350"/>
                  <a:gd name="connsiteY2" fmla="*/ 49848 h 63500"/>
                  <a:gd name="connsiteX3" fmla="*/ 129857 w 133350"/>
                  <a:gd name="connsiteY3" fmla="*/ 61913 h 63500"/>
                  <a:gd name="connsiteX4" fmla="*/ 4763 w 133350"/>
                  <a:gd name="connsiteY4" fmla="*/ 36513 h 63500"/>
                  <a:gd name="connsiteX5" fmla="*/ 5397 w 133350"/>
                  <a:gd name="connsiteY5" fmla="*/ 30798 h 63500"/>
                  <a:gd name="connsiteX6" fmla="*/ 13017 w 133350"/>
                  <a:gd name="connsiteY6" fmla="*/ 4763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350" h="63500">
                    <a:moveTo>
                      <a:pt x="13017" y="4763"/>
                    </a:moveTo>
                    <a:lnTo>
                      <a:pt x="133032" y="29528"/>
                    </a:lnTo>
                    <a:cubicBezTo>
                      <a:pt x="133667" y="35878"/>
                      <a:pt x="133667" y="42863"/>
                      <a:pt x="132397" y="49848"/>
                    </a:cubicBezTo>
                    <a:lnTo>
                      <a:pt x="129857" y="61913"/>
                    </a:lnTo>
                    <a:lnTo>
                      <a:pt x="4763" y="36513"/>
                    </a:lnTo>
                    <a:lnTo>
                      <a:pt x="5397" y="30798"/>
                    </a:lnTo>
                    <a:cubicBezTo>
                      <a:pt x="5397" y="20638"/>
                      <a:pt x="8572" y="11748"/>
                      <a:pt x="13017" y="4763"/>
                    </a:cubicBez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88" name="任意多边形: 形状 10087"/>
              <p:cNvSpPr/>
              <p:nvPr>
                <p:custDataLst>
                  <p:tags r:id="rId323"/>
                </p:custDataLst>
              </p:nvPr>
            </p:nvSpPr>
            <p:spPr>
              <a:xfrm>
                <a:off x="8363903" y="4619942"/>
                <a:ext cx="127000" cy="63500"/>
              </a:xfrm>
              <a:custGeom>
                <a:avLst/>
                <a:gdLst>
                  <a:gd name="connsiteX0" fmla="*/ 7303 w 127000"/>
                  <a:gd name="connsiteY0" fmla="*/ 4763 h 63500"/>
                  <a:gd name="connsiteX1" fmla="*/ 126047 w 127000"/>
                  <a:gd name="connsiteY1" fmla="*/ 28892 h 63500"/>
                  <a:gd name="connsiteX2" fmla="*/ 119697 w 127000"/>
                  <a:gd name="connsiteY2" fmla="*/ 61278 h 63500"/>
                  <a:gd name="connsiteX3" fmla="*/ 4763 w 127000"/>
                  <a:gd name="connsiteY3" fmla="*/ 37783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000" h="63500">
                    <a:moveTo>
                      <a:pt x="7303" y="4763"/>
                    </a:moveTo>
                    <a:lnTo>
                      <a:pt x="126047" y="28892"/>
                    </a:lnTo>
                    <a:lnTo>
                      <a:pt x="119697" y="61278"/>
                    </a:lnTo>
                    <a:lnTo>
                      <a:pt x="4763" y="37783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89" name="任意多边形: 形状 10088"/>
              <p:cNvSpPr/>
              <p:nvPr>
                <p:custDataLst>
                  <p:tags r:id="rId324"/>
                </p:custDataLst>
              </p:nvPr>
            </p:nvSpPr>
            <p:spPr>
              <a:xfrm>
                <a:off x="8358188" y="4699953"/>
                <a:ext cx="120650" cy="63500"/>
              </a:xfrm>
              <a:custGeom>
                <a:avLst/>
                <a:gdLst>
                  <a:gd name="connsiteX0" fmla="*/ 7303 w 120650"/>
                  <a:gd name="connsiteY0" fmla="*/ 4763 h 63500"/>
                  <a:gd name="connsiteX1" fmla="*/ 116522 w 120650"/>
                  <a:gd name="connsiteY1" fmla="*/ 27622 h 63500"/>
                  <a:gd name="connsiteX2" fmla="*/ 109538 w 120650"/>
                  <a:gd name="connsiteY2" fmla="*/ 59372 h 63500"/>
                  <a:gd name="connsiteX3" fmla="*/ 4763 w 120650"/>
                  <a:gd name="connsiteY3" fmla="*/ 37782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50" h="63500">
                    <a:moveTo>
                      <a:pt x="7303" y="4763"/>
                    </a:moveTo>
                    <a:lnTo>
                      <a:pt x="116522" y="27622"/>
                    </a:lnTo>
                    <a:lnTo>
                      <a:pt x="109538" y="59372"/>
                    </a:lnTo>
                    <a:lnTo>
                      <a:pt x="4763" y="37782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90" name="任意多边形: 形状 10089"/>
              <p:cNvSpPr/>
              <p:nvPr>
                <p:custDataLst>
                  <p:tags r:id="rId325"/>
                </p:custDataLst>
              </p:nvPr>
            </p:nvSpPr>
            <p:spPr>
              <a:xfrm>
                <a:off x="8352472" y="4780597"/>
                <a:ext cx="107950" cy="57150"/>
              </a:xfrm>
              <a:custGeom>
                <a:avLst/>
                <a:gdLst>
                  <a:gd name="connsiteX0" fmla="*/ 7303 w 107950"/>
                  <a:gd name="connsiteY0" fmla="*/ 4763 h 57150"/>
                  <a:gd name="connsiteX1" fmla="*/ 106363 w 107950"/>
                  <a:gd name="connsiteY1" fmla="*/ 25083 h 57150"/>
                  <a:gd name="connsiteX2" fmla="*/ 100013 w 107950"/>
                  <a:gd name="connsiteY2" fmla="*/ 56833 h 57150"/>
                  <a:gd name="connsiteX3" fmla="*/ 4763 w 107950"/>
                  <a:gd name="connsiteY3" fmla="*/ 37783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950" h="57150">
                    <a:moveTo>
                      <a:pt x="7303" y="4763"/>
                    </a:moveTo>
                    <a:lnTo>
                      <a:pt x="106363" y="25083"/>
                    </a:lnTo>
                    <a:lnTo>
                      <a:pt x="100013" y="56833"/>
                    </a:lnTo>
                    <a:lnTo>
                      <a:pt x="4763" y="37783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91" name="任意多边形: 形状 10090"/>
              <p:cNvSpPr/>
              <p:nvPr>
                <p:custDataLst>
                  <p:tags r:id="rId326"/>
                </p:custDataLst>
              </p:nvPr>
            </p:nvSpPr>
            <p:spPr>
              <a:xfrm>
                <a:off x="8238683" y="4932511"/>
                <a:ext cx="19050" cy="19050"/>
              </a:xfrm>
              <a:custGeom>
                <a:avLst/>
                <a:gdLst>
                  <a:gd name="connsiteX0" fmla="*/ 8698 w 19050"/>
                  <a:gd name="connsiteY0" fmla="*/ 5249 h 19050"/>
                  <a:gd name="connsiteX1" fmla="*/ 17587 w 19050"/>
                  <a:gd name="connsiteY1" fmla="*/ 8424 h 19050"/>
                  <a:gd name="connsiteX2" fmla="*/ 14412 w 19050"/>
                  <a:gd name="connsiteY2" fmla="*/ 17314 h 19050"/>
                  <a:gd name="connsiteX3" fmla="*/ 5523 w 19050"/>
                  <a:gd name="connsiteY3" fmla="*/ 14139 h 19050"/>
                  <a:gd name="connsiteX4" fmla="*/ 8698 w 19050"/>
                  <a:gd name="connsiteY4" fmla="*/ 524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8698" y="5249"/>
                    </a:moveTo>
                    <a:cubicBezTo>
                      <a:pt x="11873" y="3979"/>
                      <a:pt x="15683" y="5249"/>
                      <a:pt x="17587" y="8424"/>
                    </a:cubicBezTo>
                    <a:cubicBezTo>
                      <a:pt x="18858" y="11599"/>
                      <a:pt x="17587" y="15409"/>
                      <a:pt x="14412" y="17314"/>
                    </a:cubicBezTo>
                    <a:cubicBezTo>
                      <a:pt x="11237" y="18584"/>
                      <a:pt x="7427" y="17314"/>
                      <a:pt x="5523" y="14139"/>
                    </a:cubicBezTo>
                    <a:cubicBezTo>
                      <a:pt x="3617" y="10329"/>
                      <a:pt x="5523" y="6519"/>
                      <a:pt x="8698" y="5249"/>
                    </a:cubicBezTo>
                    <a:close/>
                  </a:path>
                </a:pathLst>
              </a:custGeom>
              <a:solidFill>
                <a:srgbClr val="4040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92" name="任意多边形: 形状 10091"/>
              <p:cNvSpPr/>
              <p:nvPr>
                <p:custDataLst>
                  <p:tags r:id="rId327"/>
                </p:custDataLst>
              </p:nvPr>
            </p:nvSpPr>
            <p:spPr>
              <a:xfrm>
                <a:off x="8192453" y="4999672"/>
                <a:ext cx="31750" cy="88900"/>
              </a:xfrm>
              <a:custGeom>
                <a:avLst/>
                <a:gdLst>
                  <a:gd name="connsiteX0" fmla="*/ 16192 w 31750"/>
                  <a:gd name="connsiteY0" fmla="*/ 86043 h 88900"/>
                  <a:gd name="connsiteX1" fmla="*/ 16192 w 31750"/>
                  <a:gd name="connsiteY1" fmla="*/ 86043 h 88900"/>
                  <a:gd name="connsiteX2" fmla="*/ 4763 w 31750"/>
                  <a:gd name="connsiteY2" fmla="*/ 75248 h 88900"/>
                  <a:gd name="connsiteX3" fmla="*/ 5397 w 31750"/>
                  <a:gd name="connsiteY3" fmla="*/ 16193 h 88900"/>
                  <a:gd name="connsiteX4" fmla="*/ 16192 w 31750"/>
                  <a:gd name="connsiteY4" fmla="*/ 4763 h 88900"/>
                  <a:gd name="connsiteX5" fmla="*/ 16192 w 31750"/>
                  <a:gd name="connsiteY5" fmla="*/ 4763 h 88900"/>
                  <a:gd name="connsiteX6" fmla="*/ 27622 w 31750"/>
                  <a:gd name="connsiteY6" fmla="*/ 15558 h 88900"/>
                  <a:gd name="connsiteX7" fmla="*/ 26988 w 31750"/>
                  <a:gd name="connsiteY7" fmla="*/ 74613 h 88900"/>
                  <a:gd name="connsiteX8" fmla="*/ 16192 w 31750"/>
                  <a:gd name="connsiteY8" fmla="*/ 86043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750" h="88900">
                    <a:moveTo>
                      <a:pt x="16192" y="86043"/>
                    </a:moveTo>
                    <a:lnTo>
                      <a:pt x="16192" y="86043"/>
                    </a:lnTo>
                    <a:cubicBezTo>
                      <a:pt x="9842" y="86043"/>
                      <a:pt x="4763" y="80963"/>
                      <a:pt x="4763" y="75248"/>
                    </a:cubicBezTo>
                    <a:lnTo>
                      <a:pt x="5397" y="16193"/>
                    </a:lnTo>
                    <a:cubicBezTo>
                      <a:pt x="5397" y="9843"/>
                      <a:pt x="10478" y="4763"/>
                      <a:pt x="16192" y="4763"/>
                    </a:cubicBezTo>
                    <a:lnTo>
                      <a:pt x="16192" y="4763"/>
                    </a:lnTo>
                    <a:cubicBezTo>
                      <a:pt x="22542" y="4763"/>
                      <a:pt x="27622" y="9843"/>
                      <a:pt x="27622" y="15558"/>
                    </a:cubicBezTo>
                    <a:lnTo>
                      <a:pt x="26988" y="74613"/>
                    </a:lnTo>
                    <a:cubicBezTo>
                      <a:pt x="27622" y="80328"/>
                      <a:pt x="22542" y="86043"/>
                      <a:pt x="16192" y="86043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93" name="任意多边形: 形状 10092"/>
              <p:cNvSpPr/>
              <p:nvPr>
                <p:custDataLst>
                  <p:tags r:id="rId328"/>
                </p:custDataLst>
              </p:nvPr>
            </p:nvSpPr>
            <p:spPr>
              <a:xfrm>
                <a:off x="8205084" y="4990564"/>
                <a:ext cx="38100" cy="88900"/>
              </a:xfrm>
              <a:custGeom>
                <a:avLst/>
                <a:gdLst>
                  <a:gd name="connsiteX0" fmla="*/ 27056 w 38100"/>
                  <a:gd name="connsiteY0" fmla="*/ 85626 h 88900"/>
                  <a:gd name="connsiteX1" fmla="*/ 27056 w 38100"/>
                  <a:gd name="connsiteY1" fmla="*/ 85626 h 88900"/>
                  <a:gd name="connsiteX2" fmla="*/ 13722 w 38100"/>
                  <a:gd name="connsiteY2" fmla="*/ 76736 h 88900"/>
                  <a:gd name="connsiteX3" fmla="*/ 4831 w 38100"/>
                  <a:gd name="connsiteY3" fmla="*/ 18316 h 88900"/>
                  <a:gd name="connsiteX4" fmla="*/ 13722 w 38100"/>
                  <a:gd name="connsiteY4" fmla="*/ 4981 h 88900"/>
                  <a:gd name="connsiteX5" fmla="*/ 13722 w 38100"/>
                  <a:gd name="connsiteY5" fmla="*/ 4981 h 88900"/>
                  <a:gd name="connsiteX6" fmla="*/ 27056 w 38100"/>
                  <a:gd name="connsiteY6" fmla="*/ 13870 h 88900"/>
                  <a:gd name="connsiteX7" fmla="*/ 35947 w 38100"/>
                  <a:gd name="connsiteY7" fmla="*/ 72291 h 88900"/>
                  <a:gd name="connsiteX8" fmla="*/ 27056 w 38100"/>
                  <a:gd name="connsiteY8" fmla="*/ 85626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0" h="88900">
                    <a:moveTo>
                      <a:pt x="27056" y="85626"/>
                    </a:moveTo>
                    <a:lnTo>
                      <a:pt x="27056" y="85626"/>
                    </a:lnTo>
                    <a:cubicBezTo>
                      <a:pt x="20706" y="86895"/>
                      <a:pt x="14991" y="82451"/>
                      <a:pt x="13722" y="76736"/>
                    </a:cubicBezTo>
                    <a:lnTo>
                      <a:pt x="4831" y="18316"/>
                    </a:lnTo>
                    <a:cubicBezTo>
                      <a:pt x="4197" y="11966"/>
                      <a:pt x="8006" y="6251"/>
                      <a:pt x="13722" y="4981"/>
                    </a:cubicBezTo>
                    <a:lnTo>
                      <a:pt x="13722" y="4981"/>
                    </a:lnTo>
                    <a:cubicBezTo>
                      <a:pt x="20072" y="3711"/>
                      <a:pt x="25786" y="8156"/>
                      <a:pt x="27056" y="13870"/>
                    </a:cubicBezTo>
                    <a:lnTo>
                      <a:pt x="35947" y="72291"/>
                    </a:lnTo>
                    <a:cubicBezTo>
                      <a:pt x="37216" y="78641"/>
                      <a:pt x="33406" y="84356"/>
                      <a:pt x="27056" y="85626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94" name="任意多边形: 形状 10093"/>
              <p:cNvSpPr/>
              <p:nvPr>
                <p:custDataLst>
                  <p:tags r:id="rId329"/>
                </p:custDataLst>
              </p:nvPr>
            </p:nvSpPr>
            <p:spPr>
              <a:xfrm>
                <a:off x="8181657" y="4969828"/>
                <a:ext cx="114300" cy="88900"/>
              </a:xfrm>
              <a:custGeom>
                <a:avLst/>
                <a:gdLst>
                  <a:gd name="connsiteX0" fmla="*/ 111443 w 114300"/>
                  <a:gd name="connsiteY0" fmla="*/ 23813 h 88900"/>
                  <a:gd name="connsiteX1" fmla="*/ 40323 w 114300"/>
                  <a:gd name="connsiteY1" fmla="*/ 4763 h 88900"/>
                  <a:gd name="connsiteX2" fmla="*/ 4763 w 114300"/>
                  <a:gd name="connsiteY2" fmla="*/ 51752 h 88900"/>
                  <a:gd name="connsiteX3" fmla="*/ 9208 w 114300"/>
                  <a:gd name="connsiteY3" fmla="*/ 89217 h 88900"/>
                  <a:gd name="connsiteX4" fmla="*/ 100013 w 114300"/>
                  <a:gd name="connsiteY4" fmla="*/ 61277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" h="88900">
                    <a:moveTo>
                      <a:pt x="111443" y="23813"/>
                    </a:moveTo>
                    <a:lnTo>
                      <a:pt x="40323" y="4763"/>
                    </a:lnTo>
                    <a:lnTo>
                      <a:pt x="4763" y="51752"/>
                    </a:lnTo>
                    <a:lnTo>
                      <a:pt x="9208" y="89217"/>
                    </a:lnTo>
                    <a:lnTo>
                      <a:pt x="100013" y="61277"/>
                    </a:ln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95" name="任意多边形: 形状 10094"/>
              <p:cNvSpPr/>
              <p:nvPr>
                <p:custDataLst>
                  <p:tags r:id="rId330"/>
                </p:custDataLst>
              </p:nvPr>
            </p:nvSpPr>
            <p:spPr>
              <a:xfrm>
                <a:off x="8211034" y="4984599"/>
                <a:ext cx="50800" cy="82550"/>
              </a:xfrm>
              <a:custGeom>
                <a:avLst/>
                <a:gdLst>
                  <a:gd name="connsiteX0" fmla="*/ 45236 w 50800"/>
                  <a:gd name="connsiteY0" fmla="*/ 80161 h 82550"/>
                  <a:gd name="connsiteX1" fmla="*/ 45236 w 50800"/>
                  <a:gd name="connsiteY1" fmla="*/ 80161 h 82550"/>
                  <a:gd name="connsiteX2" fmla="*/ 29997 w 50800"/>
                  <a:gd name="connsiteY2" fmla="*/ 75081 h 82550"/>
                  <a:gd name="connsiteX3" fmla="*/ 5866 w 50800"/>
                  <a:gd name="connsiteY3" fmla="*/ 21106 h 82550"/>
                  <a:gd name="connsiteX4" fmla="*/ 10947 w 50800"/>
                  <a:gd name="connsiteY4" fmla="*/ 5866 h 82550"/>
                  <a:gd name="connsiteX5" fmla="*/ 10947 w 50800"/>
                  <a:gd name="connsiteY5" fmla="*/ 5866 h 82550"/>
                  <a:gd name="connsiteX6" fmla="*/ 26186 w 50800"/>
                  <a:gd name="connsiteY6" fmla="*/ 10946 h 82550"/>
                  <a:gd name="connsiteX7" fmla="*/ 50316 w 50800"/>
                  <a:gd name="connsiteY7" fmla="*/ 64921 h 82550"/>
                  <a:gd name="connsiteX8" fmla="*/ 45236 w 50800"/>
                  <a:gd name="connsiteY8" fmla="*/ 80161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800" h="82550">
                    <a:moveTo>
                      <a:pt x="45236" y="80161"/>
                    </a:moveTo>
                    <a:lnTo>
                      <a:pt x="45236" y="80161"/>
                    </a:lnTo>
                    <a:cubicBezTo>
                      <a:pt x="39522" y="82701"/>
                      <a:pt x="32536" y="80796"/>
                      <a:pt x="29997" y="75081"/>
                    </a:cubicBezTo>
                    <a:lnTo>
                      <a:pt x="5866" y="21106"/>
                    </a:lnTo>
                    <a:cubicBezTo>
                      <a:pt x="3326" y="15391"/>
                      <a:pt x="5232" y="8406"/>
                      <a:pt x="10947" y="5866"/>
                    </a:cubicBezTo>
                    <a:lnTo>
                      <a:pt x="10947" y="5866"/>
                    </a:lnTo>
                    <a:cubicBezTo>
                      <a:pt x="16661" y="3326"/>
                      <a:pt x="23011" y="5231"/>
                      <a:pt x="26186" y="10946"/>
                    </a:cubicBezTo>
                    <a:lnTo>
                      <a:pt x="50316" y="64921"/>
                    </a:lnTo>
                    <a:cubicBezTo>
                      <a:pt x="52857" y="70636"/>
                      <a:pt x="50951" y="77621"/>
                      <a:pt x="45236" y="80161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96" name="任意多边形: 形状 10095"/>
              <p:cNvSpPr/>
              <p:nvPr>
                <p:custDataLst>
                  <p:tags r:id="rId331"/>
                </p:custDataLst>
              </p:nvPr>
            </p:nvSpPr>
            <p:spPr>
              <a:xfrm>
                <a:off x="8247826" y="4982055"/>
                <a:ext cx="82550" cy="76200"/>
              </a:xfrm>
              <a:custGeom>
                <a:avLst/>
                <a:gdLst>
                  <a:gd name="connsiteX0" fmla="*/ 26859 w 82550"/>
                  <a:gd name="connsiteY0" fmla="*/ 10950 h 76200"/>
                  <a:gd name="connsiteX1" fmla="*/ 81469 w 82550"/>
                  <a:gd name="connsiteY1" fmla="*/ 29365 h 76200"/>
                  <a:gd name="connsiteX2" fmla="*/ 50354 w 82550"/>
                  <a:gd name="connsiteY2" fmla="*/ 71275 h 76200"/>
                  <a:gd name="connsiteX3" fmla="*/ 5269 w 82550"/>
                  <a:gd name="connsiteY3" fmla="*/ 58575 h 76200"/>
                  <a:gd name="connsiteX4" fmla="*/ 26859 w 82550"/>
                  <a:gd name="connsiteY4" fmla="*/ 1095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50" h="76200">
                    <a:moveTo>
                      <a:pt x="26859" y="10950"/>
                    </a:moveTo>
                    <a:cubicBezTo>
                      <a:pt x="44004" y="-4925"/>
                      <a:pt x="76389" y="12855"/>
                      <a:pt x="81469" y="29365"/>
                    </a:cubicBezTo>
                    <a:cubicBezTo>
                      <a:pt x="86549" y="45875"/>
                      <a:pt x="72579" y="63020"/>
                      <a:pt x="50354" y="71275"/>
                    </a:cubicBezTo>
                    <a:cubicBezTo>
                      <a:pt x="28129" y="79530"/>
                      <a:pt x="7809" y="67465"/>
                      <a:pt x="5269" y="58575"/>
                    </a:cubicBezTo>
                    <a:cubicBezTo>
                      <a:pt x="2729" y="49685"/>
                      <a:pt x="9714" y="26825"/>
                      <a:pt x="26859" y="10950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97" name="任意多边形: 形状 10096"/>
              <p:cNvSpPr/>
              <p:nvPr>
                <p:custDataLst>
                  <p:tags r:id="rId332"/>
                </p:custDataLst>
              </p:nvPr>
            </p:nvSpPr>
            <p:spPr>
              <a:xfrm>
                <a:off x="8205734" y="4956432"/>
                <a:ext cx="101600" cy="50800"/>
              </a:xfrm>
              <a:custGeom>
                <a:avLst/>
                <a:gdLst>
                  <a:gd name="connsiteX0" fmla="*/ 99431 w 101600"/>
                  <a:gd name="connsiteY0" fmla="*/ 38478 h 50800"/>
                  <a:gd name="connsiteX1" fmla="*/ 99431 w 101600"/>
                  <a:gd name="connsiteY1" fmla="*/ 38478 h 50800"/>
                  <a:gd name="connsiteX2" fmla="*/ 87366 w 101600"/>
                  <a:gd name="connsiteY2" fmla="*/ 48638 h 50800"/>
                  <a:gd name="connsiteX3" fmla="*/ 14976 w 101600"/>
                  <a:gd name="connsiteY3" fmla="*/ 27048 h 50800"/>
                  <a:gd name="connsiteX4" fmla="*/ 4816 w 101600"/>
                  <a:gd name="connsiteY4" fmla="*/ 14983 h 50800"/>
                  <a:gd name="connsiteX5" fmla="*/ 4816 w 101600"/>
                  <a:gd name="connsiteY5" fmla="*/ 14983 h 50800"/>
                  <a:gd name="connsiteX6" fmla="*/ 16881 w 101600"/>
                  <a:gd name="connsiteY6" fmla="*/ 4823 h 50800"/>
                  <a:gd name="connsiteX7" fmla="*/ 89272 w 101600"/>
                  <a:gd name="connsiteY7" fmla="*/ 26413 h 50800"/>
                  <a:gd name="connsiteX8" fmla="*/ 99431 w 101600"/>
                  <a:gd name="connsiteY8" fmla="*/ 38478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600" h="50800">
                    <a:moveTo>
                      <a:pt x="99431" y="38478"/>
                    </a:moveTo>
                    <a:lnTo>
                      <a:pt x="99431" y="38478"/>
                    </a:lnTo>
                    <a:cubicBezTo>
                      <a:pt x="98797" y="44828"/>
                      <a:pt x="93081" y="50543"/>
                      <a:pt x="87366" y="48638"/>
                    </a:cubicBezTo>
                    <a:lnTo>
                      <a:pt x="14976" y="27048"/>
                    </a:lnTo>
                    <a:cubicBezTo>
                      <a:pt x="9261" y="25143"/>
                      <a:pt x="4181" y="21333"/>
                      <a:pt x="4816" y="14983"/>
                    </a:cubicBezTo>
                    <a:lnTo>
                      <a:pt x="4816" y="14983"/>
                    </a:lnTo>
                    <a:cubicBezTo>
                      <a:pt x="5451" y="8633"/>
                      <a:pt x="10531" y="4188"/>
                      <a:pt x="16881" y="4823"/>
                    </a:cubicBezTo>
                    <a:lnTo>
                      <a:pt x="89272" y="26413"/>
                    </a:lnTo>
                    <a:cubicBezTo>
                      <a:pt x="94986" y="28318"/>
                      <a:pt x="100066" y="32128"/>
                      <a:pt x="99431" y="38478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98" name="任意多边形: 形状 10097"/>
              <p:cNvSpPr/>
              <p:nvPr>
                <p:custDataLst>
                  <p:tags r:id="rId333"/>
                </p:custDataLst>
              </p:nvPr>
            </p:nvSpPr>
            <p:spPr>
              <a:xfrm>
                <a:off x="8171974" y="4956969"/>
                <a:ext cx="63500" cy="63500"/>
              </a:xfrm>
              <a:custGeom>
                <a:avLst/>
                <a:gdLst>
                  <a:gd name="connsiteX0" fmla="*/ 8096 w 63500"/>
                  <a:gd name="connsiteY0" fmla="*/ 60166 h 63500"/>
                  <a:gd name="connsiteX1" fmla="*/ 8096 w 63500"/>
                  <a:gd name="connsiteY1" fmla="*/ 60166 h 63500"/>
                  <a:gd name="connsiteX2" fmla="*/ 8096 w 63500"/>
                  <a:gd name="connsiteY2" fmla="*/ 44291 h 63500"/>
                  <a:gd name="connsiteX3" fmla="*/ 40482 w 63500"/>
                  <a:gd name="connsiteY3" fmla="*/ 8096 h 63500"/>
                  <a:gd name="connsiteX4" fmla="*/ 56357 w 63500"/>
                  <a:gd name="connsiteY4" fmla="*/ 8096 h 63500"/>
                  <a:gd name="connsiteX5" fmla="*/ 56357 w 63500"/>
                  <a:gd name="connsiteY5" fmla="*/ 8096 h 63500"/>
                  <a:gd name="connsiteX6" fmla="*/ 56357 w 63500"/>
                  <a:gd name="connsiteY6" fmla="*/ 23971 h 63500"/>
                  <a:gd name="connsiteX7" fmla="*/ 23971 w 63500"/>
                  <a:gd name="connsiteY7" fmla="*/ 60166 h 63500"/>
                  <a:gd name="connsiteX8" fmla="*/ 8096 w 63500"/>
                  <a:gd name="connsiteY8" fmla="*/ 60166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500" h="63500">
                    <a:moveTo>
                      <a:pt x="8096" y="60166"/>
                    </a:moveTo>
                    <a:lnTo>
                      <a:pt x="8096" y="60166"/>
                    </a:lnTo>
                    <a:cubicBezTo>
                      <a:pt x="3651" y="55721"/>
                      <a:pt x="3651" y="48736"/>
                      <a:pt x="8096" y="44291"/>
                    </a:cubicBezTo>
                    <a:lnTo>
                      <a:pt x="40482" y="8096"/>
                    </a:lnTo>
                    <a:cubicBezTo>
                      <a:pt x="44926" y="3651"/>
                      <a:pt x="51911" y="3651"/>
                      <a:pt x="56357" y="8096"/>
                    </a:cubicBezTo>
                    <a:lnTo>
                      <a:pt x="56357" y="8096"/>
                    </a:lnTo>
                    <a:cubicBezTo>
                      <a:pt x="60801" y="12541"/>
                      <a:pt x="60801" y="19526"/>
                      <a:pt x="56357" y="23971"/>
                    </a:cubicBezTo>
                    <a:lnTo>
                      <a:pt x="23971" y="60166"/>
                    </a:lnTo>
                    <a:cubicBezTo>
                      <a:pt x="20161" y="64611"/>
                      <a:pt x="12541" y="64611"/>
                      <a:pt x="8096" y="60166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99" name="任意多边形: 形状 10098"/>
              <p:cNvSpPr/>
              <p:nvPr>
                <p:custDataLst>
                  <p:tags r:id="rId334"/>
                </p:custDataLst>
              </p:nvPr>
            </p:nvSpPr>
            <p:spPr>
              <a:xfrm>
                <a:off x="8163817" y="4995167"/>
                <a:ext cx="38100" cy="88900"/>
              </a:xfrm>
              <a:custGeom>
                <a:avLst/>
                <a:gdLst>
                  <a:gd name="connsiteX0" fmla="*/ 14983 w 38100"/>
                  <a:gd name="connsiteY0" fmla="*/ 86103 h 88900"/>
                  <a:gd name="connsiteX1" fmla="*/ 14983 w 38100"/>
                  <a:gd name="connsiteY1" fmla="*/ 86103 h 88900"/>
                  <a:gd name="connsiteX2" fmla="*/ 4823 w 38100"/>
                  <a:gd name="connsiteY2" fmla="*/ 74038 h 88900"/>
                  <a:gd name="connsiteX3" fmla="*/ 11808 w 38100"/>
                  <a:gd name="connsiteY3" fmla="*/ 14983 h 88900"/>
                  <a:gd name="connsiteX4" fmla="*/ 23873 w 38100"/>
                  <a:gd name="connsiteY4" fmla="*/ 4823 h 88900"/>
                  <a:gd name="connsiteX5" fmla="*/ 23873 w 38100"/>
                  <a:gd name="connsiteY5" fmla="*/ 4823 h 88900"/>
                  <a:gd name="connsiteX6" fmla="*/ 34033 w 38100"/>
                  <a:gd name="connsiteY6" fmla="*/ 16888 h 88900"/>
                  <a:gd name="connsiteX7" fmla="*/ 27048 w 38100"/>
                  <a:gd name="connsiteY7" fmla="*/ 75943 h 88900"/>
                  <a:gd name="connsiteX8" fmla="*/ 14983 w 38100"/>
                  <a:gd name="connsiteY8" fmla="*/ 86103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0" h="88900">
                    <a:moveTo>
                      <a:pt x="14983" y="86103"/>
                    </a:moveTo>
                    <a:lnTo>
                      <a:pt x="14983" y="86103"/>
                    </a:lnTo>
                    <a:cubicBezTo>
                      <a:pt x="8633" y="85468"/>
                      <a:pt x="4188" y="79753"/>
                      <a:pt x="4823" y="74038"/>
                    </a:cubicBezTo>
                    <a:lnTo>
                      <a:pt x="11808" y="14983"/>
                    </a:lnTo>
                    <a:cubicBezTo>
                      <a:pt x="12442" y="8633"/>
                      <a:pt x="18158" y="4188"/>
                      <a:pt x="23873" y="4823"/>
                    </a:cubicBezTo>
                    <a:lnTo>
                      <a:pt x="23873" y="4823"/>
                    </a:lnTo>
                    <a:cubicBezTo>
                      <a:pt x="30223" y="5458"/>
                      <a:pt x="34667" y="11173"/>
                      <a:pt x="34033" y="16888"/>
                    </a:cubicBezTo>
                    <a:lnTo>
                      <a:pt x="27048" y="75943"/>
                    </a:lnTo>
                    <a:cubicBezTo>
                      <a:pt x="26413" y="82293"/>
                      <a:pt x="21333" y="86738"/>
                      <a:pt x="14983" y="86103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00" name="任意多边形: 形状 10099"/>
              <p:cNvSpPr/>
              <p:nvPr>
                <p:custDataLst>
                  <p:tags r:id="rId335"/>
                </p:custDataLst>
              </p:nvPr>
            </p:nvSpPr>
            <p:spPr>
              <a:xfrm>
                <a:off x="8207693" y="4972989"/>
                <a:ext cx="95250" cy="63500"/>
              </a:xfrm>
              <a:custGeom>
                <a:avLst/>
                <a:gdLst>
                  <a:gd name="connsiteX0" fmla="*/ 4763 w 95250"/>
                  <a:gd name="connsiteY0" fmla="*/ 22556 h 63500"/>
                  <a:gd name="connsiteX1" fmla="*/ 44767 w 95250"/>
                  <a:gd name="connsiteY1" fmla="*/ 54306 h 63500"/>
                  <a:gd name="connsiteX2" fmla="*/ 92392 w 95250"/>
                  <a:gd name="connsiteY2" fmla="*/ 47321 h 63500"/>
                  <a:gd name="connsiteX3" fmla="*/ 68263 w 95250"/>
                  <a:gd name="connsiteY3" fmla="*/ 10491 h 63500"/>
                  <a:gd name="connsiteX4" fmla="*/ 4763 w 95250"/>
                  <a:gd name="connsiteY4" fmla="*/ 22556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63500">
                    <a:moveTo>
                      <a:pt x="4763" y="22556"/>
                    </a:moveTo>
                    <a:cubicBezTo>
                      <a:pt x="15557" y="23826"/>
                      <a:pt x="60642" y="32081"/>
                      <a:pt x="44767" y="54306"/>
                    </a:cubicBezTo>
                    <a:cubicBezTo>
                      <a:pt x="28892" y="76531"/>
                      <a:pt x="92392" y="47321"/>
                      <a:pt x="92392" y="47321"/>
                    </a:cubicBezTo>
                    <a:lnTo>
                      <a:pt x="68263" y="10491"/>
                    </a:lnTo>
                    <a:cubicBezTo>
                      <a:pt x="68897" y="9856"/>
                      <a:pt x="27622" y="-7924"/>
                      <a:pt x="4763" y="22556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01" name="任意多边形: 形状 10100"/>
              <p:cNvSpPr/>
              <p:nvPr>
                <p:custDataLst>
                  <p:tags r:id="rId336"/>
                </p:custDataLst>
              </p:nvPr>
            </p:nvSpPr>
            <p:spPr>
              <a:xfrm>
                <a:off x="8163753" y="5086033"/>
                <a:ext cx="19050" cy="25400"/>
              </a:xfrm>
              <a:custGeom>
                <a:avLst/>
                <a:gdLst>
                  <a:gd name="connsiteX0" fmla="*/ 8062 w 19050"/>
                  <a:gd name="connsiteY0" fmla="*/ 4763 h 25400"/>
                  <a:gd name="connsiteX1" fmla="*/ 4887 w 19050"/>
                  <a:gd name="connsiteY1" fmla="*/ 23177 h 25400"/>
                  <a:gd name="connsiteX2" fmla="*/ 8062 w 19050"/>
                  <a:gd name="connsiteY2" fmla="*/ 24447 h 25400"/>
                  <a:gd name="connsiteX3" fmla="*/ 20127 w 19050"/>
                  <a:gd name="connsiteY3" fmla="*/ 10477 h 25400"/>
                  <a:gd name="connsiteX4" fmla="*/ 14412 w 19050"/>
                  <a:gd name="connsiteY4" fmla="*/ 5397 h 25400"/>
                  <a:gd name="connsiteX5" fmla="*/ 8062 w 19050"/>
                  <a:gd name="connsiteY5" fmla="*/ 4763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" h="25400">
                    <a:moveTo>
                      <a:pt x="8062" y="4763"/>
                    </a:moveTo>
                    <a:lnTo>
                      <a:pt x="4887" y="23177"/>
                    </a:lnTo>
                    <a:cubicBezTo>
                      <a:pt x="4252" y="25717"/>
                      <a:pt x="6157" y="26988"/>
                      <a:pt x="8062" y="24447"/>
                    </a:cubicBezTo>
                    <a:lnTo>
                      <a:pt x="20127" y="10477"/>
                    </a:lnTo>
                    <a:lnTo>
                      <a:pt x="14412" y="5397"/>
                    </a:lnTo>
                    <a:lnTo>
                      <a:pt x="8062" y="4763"/>
                    </a:lnTo>
                    <a:close/>
                  </a:path>
                </a:pathLst>
              </a:custGeom>
              <a:solidFill>
                <a:srgbClr val="4040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02" name="任意多边形: 形状 10101"/>
              <p:cNvSpPr/>
              <p:nvPr>
                <p:custDataLst>
                  <p:tags r:id="rId337"/>
                </p:custDataLst>
              </p:nvPr>
            </p:nvSpPr>
            <p:spPr>
              <a:xfrm>
                <a:off x="8167053" y="4936172"/>
                <a:ext cx="88900" cy="165100"/>
              </a:xfrm>
              <a:custGeom>
                <a:avLst/>
                <a:gdLst>
                  <a:gd name="connsiteX0" fmla="*/ 4763 w 88900"/>
                  <a:gd name="connsiteY0" fmla="*/ 154623 h 165100"/>
                  <a:gd name="connsiteX1" fmla="*/ 76517 w 88900"/>
                  <a:gd name="connsiteY1" fmla="*/ 4763 h 165100"/>
                  <a:gd name="connsiteX2" fmla="*/ 89217 w 88900"/>
                  <a:gd name="connsiteY2" fmla="*/ 9843 h 165100"/>
                  <a:gd name="connsiteX3" fmla="*/ 17463 w 88900"/>
                  <a:gd name="connsiteY3" fmla="*/ 160973 h 16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00" h="165100">
                    <a:moveTo>
                      <a:pt x="4763" y="154623"/>
                    </a:moveTo>
                    <a:lnTo>
                      <a:pt x="76517" y="4763"/>
                    </a:lnTo>
                    <a:lnTo>
                      <a:pt x="89217" y="9843"/>
                    </a:lnTo>
                    <a:lnTo>
                      <a:pt x="17463" y="160973"/>
                    </a:lnTo>
                    <a:close/>
                  </a:path>
                </a:pathLst>
              </a:custGeom>
              <a:solidFill>
                <a:srgbClr val="A1A1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03" name="任意多边形: 形状 10102"/>
              <p:cNvSpPr/>
              <p:nvPr>
                <p:custDataLst>
                  <p:tags r:id="rId338"/>
                </p:custDataLst>
              </p:nvPr>
            </p:nvSpPr>
            <p:spPr>
              <a:xfrm>
                <a:off x="8182211" y="5019019"/>
                <a:ext cx="95250" cy="57150"/>
              </a:xfrm>
              <a:custGeom>
                <a:avLst/>
                <a:gdLst>
                  <a:gd name="connsiteX0" fmla="*/ 91204 w 95250"/>
                  <a:gd name="connsiteY0" fmla="*/ 12086 h 57150"/>
                  <a:gd name="connsiteX1" fmla="*/ 91204 w 95250"/>
                  <a:gd name="connsiteY1" fmla="*/ 12086 h 57150"/>
                  <a:gd name="connsiteX2" fmla="*/ 84854 w 95250"/>
                  <a:gd name="connsiteY2" fmla="*/ 29866 h 57150"/>
                  <a:gd name="connsiteX3" fmla="*/ 23894 w 95250"/>
                  <a:gd name="connsiteY3" fmla="*/ 53996 h 57150"/>
                  <a:gd name="connsiteX4" fmla="*/ 6114 w 95250"/>
                  <a:gd name="connsiteY4" fmla="*/ 47646 h 57150"/>
                  <a:gd name="connsiteX5" fmla="*/ 6114 w 95250"/>
                  <a:gd name="connsiteY5" fmla="*/ 47646 h 57150"/>
                  <a:gd name="connsiteX6" fmla="*/ 12464 w 95250"/>
                  <a:gd name="connsiteY6" fmla="*/ 29866 h 57150"/>
                  <a:gd name="connsiteX7" fmla="*/ 73424 w 95250"/>
                  <a:gd name="connsiteY7" fmla="*/ 5736 h 57150"/>
                  <a:gd name="connsiteX8" fmla="*/ 91204 w 95250"/>
                  <a:gd name="connsiteY8" fmla="*/ 1208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57150">
                    <a:moveTo>
                      <a:pt x="91204" y="12086"/>
                    </a:moveTo>
                    <a:lnTo>
                      <a:pt x="91204" y="12086"/>
                    </a:lnTo>
                    <a:cubicBezTo>
                      <a:pt x="94379" y="18436"/>
                      <a:pt x="91839" y="27326"/>
                      <a:pt x="84854" y="29866"/>
                    </a:cubicBezTo>
                    <a:lnTo>
                      <a:pt x="23894" y="53996"/>
                    </a:lnTo>
                    <a:cubicBezTo>
                      <a:pt x="16909" y="56536"/>
                      <a:pt x="9289" y="54631"/>
                      <a:pt x="6114" y="47646"/>
                    </a:cubicBezTo>
                    <a:lnTo>
                      <a:pt x="6114" y="47646"/>
                    </a:lnTo>
                    <a:cubicBezTo>
                      <a:pt x="2939" y="41296"/>
                      <a:pt x="5479" y="33041"/>
                      <a:pt x="12464" y="29866"/>
                    </a:cubicBezTo>
                    <a:lnTo>
                      <a:pt x="73424" y="5736"/>
                    </a:lnTo>
                    <a:cubicBezTo>
                      <a:pt x="80409" y="3196"/>
                      <a:pt x="88029" y="5736"/>
                      <a:pt x="91204" y="12086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04" name="任意多边形: 形状 10103"/>
              <p:cNvSpPr/>
              <p:nvPr>
                <p:custDataLst>
                  <p:tags r:id="rId339"/>
                </p:custDataLst>
              </p:nvPr>
            </p:nvSpPr>
            <p:spPr>
              <a:xfrm>
                <a:off x="8391365" y="5079840"/>
                <a:ext cx="38100" cy="38100"/>
              </a:xfrm>
              <a:custGeom>
                <a:avLst/>
                <a:gdLst>
                  <a:gd name="connsiteX0" fmla="*/ 21115 w 38100"/>
                  <a:gd name="connsiteY0" fmla="*/ 39530 h 38100"/>
                  <a:gd name="connsiteX1" fmla="*/ 39529 w 38100"/>
                  <a:gd name="connsiteY1" fmla="*/ 21115 h 38100"/>
                  <a:gd name="connsiteX2" fmla="*/ 21115 w 38100"/>
                  <a:gd name="connsiteY2" fmla="*/ 2700 h 38100"/>
                  <a:gd name="connsiteX3" fmla="*/ 2700 w 38100"/>
                  <a:gd name="connsiteY3" fmla="*/ 21115 h 38100"/>
                  <a:gd name="connsiteX4" fmla="*/ 21115 w 38100"/>
                  <a:gd name="connsiteY4" fmla="*/ 3953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1115" y="39530"/>
                    </a:moveTo>
                    <a:cubicBezTo>
                      <a:pt x="31275" y="39530"/>
                      <a:pt x="39529" y="31275"/>
                      <a:pt x="39529" y="21115"/>
                    </a:cubicBezTo>
                    <a:cubicBezTo>
                      <a:pt x="39529" y="10955"/>
                      <a:pt x="31275" y="2700"/>
                      <a:pt x="21115" y="2700"/>
                    </a:cubicBezTo>
                    <a:cubicBezTo>
                      <a:pt x="10954" y="2700"/>
                      <a:pt x="2700" y="10955"/>
                      <a:pt x="2700" y="21115"/>
                    </a:cubicBezTo>
                    <a:cubicBezTo>
                      <a:pt x="2700" y="31275"/>
                      <a:pt x="10320" y="39530"/>
                      <a:pt x="21115" y="39530"/>
                    </a:cubicBezTo>
                    <a:close/>
                  </a:path>
                </a:pathLst>
              </a:custGeom>
              <a:noFill/>
              <a:ln w="54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05" name="任意多边形: 形状 10104"/>
              <p:cNvSpPr/>
              <p:nvPr>
                <p:custDataLst>
                  <p:tags r:id="rId340"/>
                </p:custDataLst>
              </p:nvPr>
            </p:nvSpPr>
            <p:spPr>
              <a:xfrm>
                <a:off x="8142922" y="5086033"/>
                <a:ext cx="273050" cy="38100"/>
              </a:xfrm>
              <a:custGeom>
                <a:avLst/>
                <a:gdLst>
                  <a:gd name="connsiteX0" fmla="*/ 4763 w 273050"/>
                  <a:gd name="connsiteY0" fmla="*/ 33338 h 38100"/>
                  <a:gd name="connsiteX1" fmla="*/ 268922 w 273050"/>
                  <a:gd name="connsiteY1" fmla="*/ 25083 h 38100"/>
                  <a:gd name="connsiteX2" fmla="*/ 268922 w 273050"/>
                  <a:gd name="connsiteY2" fmla="*/ 4763 h 38100"/>
                  <a:gd name="connsiteX3" fmla="*/ 4763 w 273050"/>
                  <a:gd name="connsiteY3" fmla="*/ 13652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050" h="38100">
                    <a:moveTo>
                      <a:pt x="4763" y="33338"/>
                    </a:moveTo>
                    <a:lnTo>
                      <a:pt x="268922" y="25083"/>
                    </a:lnTo>
                    <a:lnTo>
                      <a:pt x="268922" y="4763"/>
                    </a:lnTo>
                    <a:lnTo>
                      <a:pt x="4763" y="1365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06" name="任意多边形: 形状 10105"/>
              <p:cNvSpPr/>
              <p:nvPr>
                <p:custDataLst>
                  <p:tags r:id="rId341"/>
                </p:custDataLst>
              </p:nvPr>
            </p:nvSpPr>
            <p:spPr>
              <a:xfrm>
                <a:off x="8516170" y="4984268"/>
                <a:ext cx="133350" cy="114300"/>
              </a:xfrm>
              <a:custGeom>
                <a:avLst/>
                <a:gdLst>
                  <a:gd name="connsiteX0" fmla="*/ 6499 w 133350"/>
                  <a:gd name="connsiteY0" fmla="*/ 63599 h 114300"/>
                  <a:gd name="connsiteX1" fmla="*/ 106251 w 133350"/>
                  <a:gd name="connsiteY1" fmla="*/ 6500 h 114300"/>
                  <a:gd name="connsiteX2" fmla="*/ 133066 w 133350"/>
                  <a:gd name="connsiteY2" fmla="*/ 53344 h 114300"/>
                  <a:gd name="connsiteX3" fmla="*/ 33314 w 133350"/>
                  <a:gd name="connsiteY3" fmla="*/ 110444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50" h="114300">
                    <a:moveTo>
                      <a:pt x="6499" y="63599"/>
                    </a:moveTo>
                    <a:lnTo>
                      <a:pt x="106251" y="6500"/>
                    </a:lnTo>
                    <a:lnTo>
                      <a:pt x="133066" y="53344"/>
                    </a:lnTo>
                    <a:lnTo>
                      <a:pt x="33314" y="110444"/>
                    </a:ln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07" name="任意多边形: 形状 10106"/>
              <p:cNvSpPr/>
              <p:nvPr>
                <p:custDataLst>
                  <p:tags r:id="rId342"/>
                </p:custDataLst>
              </p:nvPr>
            </p:nvSpPr>
            <p:spPr>
              <a:xfrm>
                <a:off x="8416181" y="5038780"/>
                <a:ext cx="139700" cy="127000"/>
              </a:xfrm>
              <a:custGeom>
                <a:avLst/>
                <a:gdLst>
                  <a:gd name="connsiteX0" fmla="*/ 136634 w 139700"/>
                  <a:gd name="connsiteY0" fmla="*/ 24075 h 127000"/>
                  <a:gd name="connsiteX1" fmla="*/ 75674 w 139700"/>
                  <a:gd name="connsiteY1" fmla="*/ 118690 h 127000"/>
                  <a:gd name="connsiteX2" fmla="*/ 31224 w 139700"/>
                  <a:gd name="connsiteY2" fmla="*/ 104085 h 127000"/>
                  <a:gd name="connsiteX3" fmla="*/ 15984 w 139700"/>
                  <a:gd name="connsiteY3" fmla="*/ 72335 h 127000"/>
                  <a:gd name="connsiteX4" fmla="*/ 24239 w 139700"/>
                  <a:gd name="connsiteY4" fmla="*/ 31060 h 127000"/>
                  <a:gd name="connsiteX5" fmla="*/ 136634 w 139700"/>
                  <a:gd name="connsiteY5" fmla="*/ 24075 h 1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700" h="127000">
                    <a:moveTo>
                      <a:pt x="136634" y="24075"/>
                    </a:moveTo>
                    <a:cubicBezTo>
                      <a:pt x="150604" y="48840"/>
                      <a:pt x="121394" y="95195"/>
                      <a:pt x="75674" y="118690"/>
                    </a:cubicBezTo>
                    <a:cubicBezTo>
                      <a:pt x="34399" y="140280"/>
                      <a:pt x="47734" y="112340"/>
                      <a:pt x="31224" y="104085"/>
                    </a:cubicBezTo>
                    <a:cubicBezTo>
                      <a:pt x="16619" y="97100"/>
                      <a:pt x="15349" y="78685"/>
                      <a:pt x="15984" y="72335"/>
                    </a:cubicBezTo>
                    <a:cubicBezTo>
                      <a:pt x="16619" y="60905"/>
                      <a:pt x="-14496" y="59000"/>
                      <a:pt x="24239" y="31060"/>
                    </a:cubicBezTo>
                    <a:cubicBezTo>
                      <a:pt x="64244" y="2485"/>
                      <a:pt x="118854" y="-7040"/>
                      <a:pt x="136634" y="24075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08" name="任意多边形: 形状 10107"/>
              <p:cNvSpPr/>
              <p:nvPr>
                <p:custDataLst>
                  <p:tags r:id="rId343"/>
                </p:custDataLst>
              </p:nvPr>
            </p:nvSpPr>
            <p:spPr>
              <a:xfrm>
                <a:off x="8427403" y="5034388"/>
                <a:ext cx="101600" cy="25400"/>
              </a:xfrm>
              <a:custGeom>
                <a:avLst/>
                <a:gdLst>
                  <a:gd name="connsiteX0" fmla="*/ 102553 w 101600"/>
                  <a:gd name="connsiteY0" fmla="*/ 13862 h 25400"/>
                  <a:gd name="connsiteX1" fmla="*/ 4763 w 101600"/>
                  <a:gd name="connsiteY1" fmla="*/ 15767 h 25400"/>
                  <a:gd name="connsiteX2" fmla="*/ 102553 w 101600"/>
                  <a:gd name="connsiteY2" fmla="*/ 13862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600" h="25400">
                    <a:moveTo>
                      <a:pt x="102553" y="13862"/>
                    </a:moveTo>
                    <a:cubicBezTo>
                      <a:pt x="103188" y="27197"/>
                      <a:pt x="5397" y="29102"/>
                      <a:pt x="4763" y="15767"/>
                    </a:cubicBezTo>
                    <a:cubicBezTo>
                      <a:pt x="4763" y="2432"/>
                      <a:pt x="102553" y="527"/>
                      <a:pt x="102553" y="13862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09" name="任意多边形: 形状 10108"/>
              <p:cNvSpPr/>
              <p:nvPr>
                <p:custDataLst>
                  <p:tags r:id="rId344"/>
                </p:custDataLst>
              </p:nvPr>
            </p:nvSpPr>
            <p:spPr>
              <a:xfrm>
                <a:off x="8548688" y="4849151"/>
                <a:ext cx="355600" cy="247650"/>
              </a:xfrm>
              <a:custGeom>
                <a:avLst/>
                <a:gdLst>
                  <a:gd name="connsiteX0" fmla="*/ 48578 w 355600"/>
                  <a:gd name="connsiteY0" fmla="*/ 245454 h 247650"/>
                  <a:gd name="connsiteX1" fmla="*/ 333693 w 355600"/>
                  <a:gd name="connsiteY1" fmla="*/ 87340 h 247650"/>
                  <a:gd name="connsiteX2" fmla="*/ 291782 w 355600"/>
                  <a:gd name="connsiteY2" fmla="*/ 11774 h 247650"/>
                  <a:gd name="connsiteX3" fmla="*/ 4763 w 355600"/>
                  <a:gd name="connsiteY3" fmla="*/ 170524 h 247650"/>
                  <a:gd name="connsiteX4" fmla="*/ 48578 w 355600"/>
                  <a:gd name="connsiteY4" fmla="*/ 245454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600" h="247650">
                    <a:moveTo>
                      <a:pt x="48578" y="245454"/>
                    </a:moveTo>
                    <a:lnTo>
                      <a:pt x="333693" y="87340"/>
                    </a:lnTo>
                    <a:cubicBezTo>
                      <a:pt x="373063" y="65115"/>
                      <a:pt x="348932" y="-19976"/>
                      <a:pt x="291782" y="11774"/>
                    </a:cubicBezTo>
                    <a:lnTo>
                      <a:pt x="4763" y="170524"/>
                    </a:lnTo>
                    <a:lnTo>
                      <a:pt x="48578" y="245454"/>
                    </a:lnTo>
                    <a:close/>
                  </a:path>
                </a:pathLst>
              </a:custGeom>
              <a:solidFill>
                <a:srgbClr val="F3CE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10" name="任意多边形: 形状 10109"/>
              <p:cNvSpPr/>
              <p:nvPr>
                <p:custDataLst>
                  <p:tags r:id="rId345"/>
                </p:custDataLst>
              </p:nvPr>
            </p:nvSpPr>
            <p:spPr>
              <a:xfrm>
                <a:off x="8762047" y="4880928"/>
                <a:ext cx="82550" cy="95250"/>
              </a:xfrm>
              <a:custGeom>
                <a:avLst/>
                <a:gdLst>
                  <a:gd name="connsiteX0" fmla="*/ 77788 w 82550"/>
                  <a:gd name="connsiteY0" fmla="*/ 79692 h 95250"/>
                  <a:gd name="connsiteX1" fmla="*/ 33972 w 82550"/>
                  <a:gd name="connsiteY1" fmla="*/ 4763 h 95250"/>
                  <a:gd name="connsiteX2" fmla="*/ 4763 w 82550"/>
                  <a:gd name="connsiteY2" fmla="*/ 20638 h 95250"/>
                  <a:gd name="connsiteX3" fmla="*/ 48578 w 82550"/>
                  <a:gd name="connsiteY3" fmla="*/ 95567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550" h="95250">
                    <a:moveTo>
                      <a:pt x="77788" y="79692"/>
                    </a:moveTo>
                    <a:lnTo>
                      <a:pt x="33972" y="4763"/>
                    </a:lnTo>
                    <a:lnTo>
                      <a:pt x="4763" y="20638"/>
                    </a:lnTo>
                    <a:lnTo>
                      <a:pt x="48578" y="95567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11" name="任意多边形: 形状 10110"/>
              <p:cNvSpPr/>
              <p:nvPr>
                <p:custDataLst>
                  <p:tags r:id="rId346"/>
                </p:custDataLst>
              </p:nvPr>
            </p:nvSpPr>
            <p:spPr>
              <a:xfrm>
                <a:off x="8690928" y="4920297"/>
                <a:ext cx="82550" cy="95250"/>
              </a:xfrm>
              <a:custGeom>
                <a:avLst/>
                <a:gdLst>
                  <a:gd name="connsiteX0" fmla="*/ 77788 w 82550"/>
                  <a:gd name="connsiteY0" fmla="*/ 79693 h 95250"/>
                  <a:gd name="connsiteX1" fmla="*/ 33972 w 82550"/>
                  <a:gd name="connsiteY1" fmla="*/ 4763 h 95250"/>
                  <a:gd name="connsiteX2" fmla="*/ 4763 w 82550"/>
                  <a:gd name="connsiteY2" fmla="*/ 20638 h 95250"/>
                  <a:gd name="connsiteX3" fmla="*/ 48578 w 82550"/>
                  <a:gd name="connsiteY3" fmla="*/ 95568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550" h="95250">
                    <a:moveTo>
                      <a:pt x="77788" y="79693"/>
                    </a:moveTo>
                    <a:lnTo>
                      <a:pt x="33972" y="4763"/>
                    </a:lnTo>
                    <a:lnTo>
                      <a:pt x="4763" y="20638"/>
                    </a:lnTo>
                    <a:lnTo>
                      <a:pt x="48578" y="95568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12" name="任意多边形: 形状 10111"/>
              <p:cNvSpPr/>
              <p:nvPr>
                <p:custDataLst>
                  <p:tags r:id="rId347"/>
                </p:custDataLst>
              </p:nvPr>
            </p:nvSpPr>
            <p:spPr>
              <a:xfrm>
                <a:off x="8619807" y="4959667"/>
                <a:ext cx="82550" cy="95250"/>
              </a:xfrm>
              <a:custGeom>
                <a:avLst/>
                <a:gdLst>
                  <a:gd name="connsiteX0" fmla="*/ 77788 w 82550"/>
                  <a:gd name="connsiteY0" fmla="*/ 79692 h 95250"/>
                  <a:gd name="connsiteX1" fmla="*/ 33973 w 82550"/>
                  <a:gd name="connsiteY1" fmla="*/ 4763 h 95250"/>
                  <a:gd name="connsiteX2" fmla="*/ 4763 w 82550"/>
                  <a:gd name="connsiteY2" fmla="*/ 20638 h 95250"/>
                  <a:gd name="connsiteX3" fmla="*/ 48578 w 82550"/>
                  <a:gd name="connsiteY3" fmla="*/ 95567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550" h="95250">
                    <a:moveTo>
                      <a:pt x="77788" y="79692"/>
                    </a:moveTo>
                    <a:lnTo>
                      <a:pt x="33973" y="4763"/>
                    </a:lnTo>
                    <a:lnTo>
                      <a:pt x="4763" y="20638"/>
                    </a:lnTo>
                    <a:lnTo>
                      <a:pt x="48578" y="95567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13" name="任意多边形: 形状 10112"/>
              <p:cNvSpPr/>
              <p:nvPr>
                <p:custDataLst>
                  <p:tags r:id="rId348"/>
                </p:custDataLst>
              </p:nvPr>
            </p:nvSpPr>
            <p:spPr>
              <a:xfrm>
                <a:off x="8548688" y="4999038"/>
                <a:ext cx="82550" cy="95250"/>
              </a:xfrm>
              <a:custGeom>
                <a:avLst/>
                <a:gdLst>
                  <a:gd name="connsiteX0" fmla="*/ 77788 w 82550"/>
                  <a:gd name="connsiteY0" fmla="*/ 79692 h 95250"/>
                  <a:gd name="connsiteX1" fmla="*/ 33972 w 82550"/>
                  <a:gd name="connsiteY1" fmla="*/ 4763 h 95250"/>
                  <a:gd name="connsiteX2" fmla="*/ 4763 w 82550"/>
                  <a:gd name="connsiteY2" fmla="*/ 20638 h 95250"/>
                  <a:gd name="connsiteX3" fmla="*/ 48578 w 82550"/>
                  <a:gd name="connsiteY3" fmla="*/ 95567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550" h="95250">
                    <a:moveTo>
                      <a:pt x="77788" y="79692"/>
                    </a:moveTo>
                    <a:lnTo>
                      <a:pt x="33972" y="4763"/>
                    </a:lnTo>
                    <a:lnTo>
                      <a:pt x="4763" y="20638"/>
                    </a:lnTo>
                    <a:lnTo>
                      <a:pt x="48578" y="95567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14" name="任意多边形: 形状 10113"/>
              <p:cNvSpPr/>
              <p:nvPr>
                <p:custDataLst>
                  <p:tags r:id="rId349"/>
                </p:custDataLst>
              </p:nvPr>
            </p:nvSpPr>
            <p:spPr>
              <a:xfrm>
                <a:off x="8809038" y="4857433"/>
                <a:ext cx="101600" cy="82550"/>
              </a:xfrm>
              <a:custGeom>
                <a:avLst/>
                <a:gdLst>
                  <a:gd name="connsiteX0" fmla="*/ 100013 w 101600"/>
                  <a:gd name="connsiteY0" fmla="*/ 38417 h 82550"/>
                  <a:gd name="connsiteX1" fmla="*/ 18097 w 101600"/>
                  <a:gd name="connsiteY1" fmla="*/ 4763 h 82550"/>
                  <a:gd name="connsiteX2" fmla="*/ 4763 w 101600"/>
                  <a:gd name="connsiteY2" fmla="*/ 19367 h 82550"/>
                  <a:gd name="connsiteX3" fmla="*/ 73343 w 101600"/>
                  <a:gd name="connsiteY3" fmla="*/ 77788 h 82550"/>
                  <a:gd name="connsiteX4" fmla="*/ 100013 w 101600"/>
                  <a:gd name="connsiteY4" fmla="*/ 38417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00" h="82550">
                    <a:moveTo>
                      <a:pt x="100013" y="38417"/>
                    </a:moveTo>
                    <a:lnTo>
                      <a:pt x="18097" y="4763"/>
                    </a:lnTo>
                    <a:lnTo>
                      <a:pt x="4763" y="19367"/>
                    </a:lnTo>
                    <a:lnTo>
                      <a:pt x="73343" y="77788"/>
                    </a:lnTo>
                    <a:cubicBezTo>
                      <a:pt x="86043" y="67627"/>
                      <a:pt x="91757" y="53022"/>
                      <a:pt x="100013" y="38417"/>
                    </a:cubicBez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15" name="任意多边形: 形状 10114"/>
              <p:cNvSpPr/>
              <p:nvPr>
                <p:custDataLst>
                  <p:tags r:id="rId350"/>
                </p:custDataLst>
              </p:nvPr>
            </p:nvSpPr>
            <p:spPr>
              <a:xfrm>
                <a:off x="8521382" y="4199572"/>
                <a:ext cx="31750" cy="82550"/>
              </a:xfrm>
              <a:custGeom>
                <a:avLst/>
                <a:gdLst>
                  <a:gd name="connsiteX0" fmla="*/ 16828 w 31750"/>
                  <a:gd name="connsiteY0" fmla="*/ 79693 h 82550"/>
                  <a:gd name="connsiteX1" fmla="*/ 28893 w 31750"/>
                  <a:gd name="connsiteY1" fmla="*/ 42228 h 82550"/>
                  <a:gd name="connsiteX2" fmla="*/ 16828 w 31750"/>
                  <a:gd name="connsiteY2" fmla="*/ 4763 h 82550"/>
                  <a:gd name="connsiteX3" fmla="*/ 4763 w 31750"/>
                  <a:gd name="connsiteY3" fmla="*/ 42228 h 82550"/>
                  <a:gd name="connsiteX4" fmla="*/ 16828 w 31750"/>
                  <a:gd name="connsiteY4" fmla="*/ 79693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50" h="82550">
                    <a:moveTo>
                      <a:pt x="16828" y="79693"/>
                    </a:moveTo>
                    <a:cubicBezTo>
                      <a:pt x="23178" y="79693"/>
                      <a:pt x="28893" y="63183"/>
                      <a:pt x="28893" y="42228"/>
                    </a:cubicBezTo>
                    <a:cubicBezTo>
                      <a:pt x="28893" y="21908"/>
                      <a:pt x="23813" y="4763"/>
                      <a:pt x="16828" y="4763"/>
                    </a:cubicBezTo>
                    <a:cubicBezTo>
                      <a:pt x="10478" y="4763"/>
                      <a:pt x="4763" y="21273"/>
                      <a:pt x="4763" y="42228"/>
                    </a:cubicBezTo>
                    <a:cubicBezTo>
                      <a:pt x="4763" y="62548"/>
                      <a:pt x="10478" y="79693"/>
                      <a:pt x="16828" y="7969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16" name="任意多边形: 形状 10115"/>
              <p:cNvSpPr/>
              <p:nvPr>
                <p:custDataLst>
                  <p:tags r:id="rId351"/>
                </p:custDataLst>
              </p:nvPr>
            </p:nvSpPr>
            <p:spPr>
              <a:xfrm>
                <a:off x="8656638" y="4199572"/>
                <a:ext cx="31750" cy="82550"/>
              </a:xfrm>
              <a:custGeom>
                <a:avLst/>
                <a:gdLst>
                  <a:gd name="connsiteX0" fmla="*/ 16828 w 31750"/>
                  <a:gd name="connsiteY0" fmla="*/ 79693 h 82550"/>
                  <a:gd name="connsiteX1" fmla="*/ 28893 w 31750"/>
                  <a:gd name="connsiteY1" fmla="*/ 42228 h 82550"/>
                  <a:gd name="connsiteX2" fmla="*/ 16828 w 31750"/>
                  <a:gd name="connsiteY2" fmla="*/ 4763 h 82550"/>
                  <a:gd name="connsiteX3" fmla="*/ 4763 w 31750"/>
                  <a:gd name="connsiteY3" fmla="*/ 42228 h 82550"/>
                  <a:gd name="connsiteX4" fmla="*/ 16828 w 31750"/>
                  <a:gd name="connsiteY4" fmla="*/ 79693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50" h="82550">
                    <a:moveTo>
                      <a:pt x="16828" y="79693"/>
                    </a:moveTo>
                    <a:cubicBezTo>
                      <a:pt x="23178" y="79693"/>
                      <a:pt x="28893" y="63183"/>
                      <a:pt x="28893" y="42228"/>
                    </a:cubicBezTo>
                    <a:cubicBezTo>
                      <a:pt x="28893" y="21908"/>
                      <a:pt x="23813" y="4763"/>
                      <a:pt x="16828" y="4763"/>
                    </a:cubicBezTo>
                    <a:cubicBezTo>
                      <a:pt x="10478" y="4763"/>
                      <a:pt x="4763" y="21273"/>
                      <a:pt x="4763" y="42228"/>
                    </a:cubicBezTo>
                    <a:cubicBezTo>
                      <a:pt x="4763" y="62548"/>
                      <a:pt x="9843" y="79693"/>
                      <a:pt x="16828" y="7969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17" name="任意多边形: 形状 10116"/>
              <p:cNvSpPr/>
              <p:nvPr>
                <p:custDataLst>
                  <p:tags r:id="rId352"/>
                </p:custDataLst>
              </p:nvPr>
            </p:nvSpPr>
            <p:spPr>
              <a:xfrm>
                <a:off x="8519478" y="4330383"/>
                <a:ext cx="171450" cy="31750"/>
              </a:xfrm>
              <a:custGeom>
                <a:avLst/>
                <a:gdLst>
                  <a:gd name="connsiteX0" fmla="*/ 167322 w 171450"/>
                  <a:gd name="connsiteY0" fmla="*/ 4763 h 31750"/>
                  <a:gd name="connsiteX1" fmla="*/ 4763 w 171450"/>
                  <a:gd name="connsiteY1" fmla="*/ 4763 h 31750"/>
                  <a:gd name="connsiteX2" fmla="*/ 167322 w 171450"/>
                  <a:gd name="connsiteY2" fmla="*/ 476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450" h="31750">
                    <a:moveTo>
                      <a:pt x="167322" y="4763"/>
                    </a:moveTo>
                    <a:cubicBezTo>
                      <a:pt x="118428" y="24447"/>
                      <a:pt x="52388" y="23813"/>
                      <a:pt x="4763" y="4763"/>
                    </a:cubicBezTo>
                    <a:cubicBezTo>
                      <a:pt x="23813" y="37147"/>
                      <a:pt x="142557" y="41592"/>
                      <a:pt x="167322" y="4763"/>
                    </a:cubicBezTo>
                    <a:close/>
                  </a:path>
                </a:pathLst>
              </a:custGeom>
              <a:solidFill>
                <a:srgbClr val="C787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18" name="任意多边形: 形状 10117"/>
              <p:cNvSpPr/>
              <p:nvPr>
                <p:custDataLst>
                  <p:tags r:id="rId353"/>
                </p:custDataLst>
              </p:nvPr>
            </p:nvSpPr>
            <p:spPr>
              <a:xfrm>
                <a:off x="8565832" y="4362767"/>
                <a:ext cx="76200" cy="19050"/>
              </a:xfrm>
              <a:custGeom>
                <a:avLst/>
                <a:gdLst>
                  <a:gd name="connsiteX0" fmla="*/ 75248 w 76200"/>
                  <a:gd name="connsiteY0" fmla="*/ 4763 h 19050"/>
                  <a:gd name="connsiteX1" fmla="*/ 4763 w 76200"/>
                  <a:gd name="connsiteY1" fmla="*/ 4763 h 19050"/>
                  <a:gd name="connsiteX2" fmla="*/ 75248 w 76200"/>
                  <a:gd name="connsiteY2" fmla="*/ 476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00" h="19050">
                    <a:moveTo>
                      <a:pt x="75248" y="4763"/>
                    </a:moveTo>
                    <a:cubicBezTo>
                      <a:pt x="54293" y="13653"/>
                      <a:pt x="25083" y="13017"/>
                      <a:pt x="4763" y="4763"/>
                    </a:cubicBezTo>
                    <a:cubicBezTo>
                      <a:pt x="13018" y="24448"/>
                      <a:pt x="64453" y="26353"/>
                      <a:pt x="75248" y="4763"/>
                    </a:cubicBezTo>
                    <a:close/>
                  </a:path>
                </a:pathLst>
              </a:custGeom>
              <a:solidFill>
                <a:srgbClr val="C787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19" name="任意多边形: 形状 10118"/>
              <p:cNvSpPr/>
              <p:nvPr>
                <p:custDataLst>
                  <p:tags r:id="rId354"/>
                </p:custDataLst>
              </p:nvPr>
            </p:nvSpPr>
            <p:spPr>
              <a:xfrm>
                <a:off x="8442829" y="4190667"/>
                <a:ext cx="323850" cy="107950"/>
              </a:xfrm>
              <a:custGeom>
                <a:avLst/>
                <a:gdLst>
                  <a:gd name="connsiteX0" fmla="*/ 162691 w 323850"/>
                  <a:gd name="connsiteY0" fmla="*/ 17478 h 107950"/>
                  <a:gd name="connsiteX1" fmla="*/ 88396 w 323850"/>
                  <a:gd name="connsiteY1" fmla="*/ 5413 h 107950"/>
                  <a:gd name="connsiteX2" fmla="*/ 14102 w 323850"/>
                  <a:gd name="connsiteY2" fmla="*/ 8588 h 107950"/>
                  <a:gd name="connsiteX3" fmla="*/ 5212 w 323850"/>
                  <a:gd name="connsiteY3" fmla="*/ 18113 h 107950"/>
                  <a:gd name="connsiteX4" fmla="*/ 8387 w 323850"/>
                  <a:gd name="connsiteY4" fmla="*/ 23193 h 107950"/>
                  <a:gd name="connsiteX5" fmla="*/ 21721 w 323850"/>
                  <a:gd name="connsiteY5" fmla="*/ 66373 h 107950"/>
                  <a:gd name="connsiteX6" fmla="*/ 77602 w 323850"/>
                  <a:gd name="connsiteY6" fmla="*/ 108918 h 107950"/>
                  <a:gd name="connsiteX7" fmla="*/ 136656 w 323850"/>
                  <a:gd name="connsiteY7" fmla="*/ 77168 h 107950"/>
                  <a:gd name="connsiteX8" fmla="*/ 162691 w 323850"/>
                  <a:gd name="connsiteY8" fmla="*/ 40973 h 107950"/>
                  <a:gd name="connsiteX9" fmla="*/ 189362 w 323850"/>
                  <a:gd name="connsiteY9" fmla="*/ 76533 h 107950"/>
                  <a:gd name="connsiteX10" fmla="*/ 248416 w 323850"/>
                  <a:gd name="connsiteY10" fmla="*/ 108918 h 107950"/>
                  <a:gd name="connsiteX11" fmla="*/ 304296 w 323850"/>
                  <a:gd name="connsiteY11" fmla="*/ 66373 h 107950"/>
                  <a:gd name="connsiteX12" fmla="*/ 315727 w 323850"/>
                  <a:gd name="connsiteY12" fmla="*/ 23193 h 107950"/>
                  <a:gd name="connsiteX13" fmla="*/ 320806 w 323850"/>
                  <a:gd name="connsiteY13" fmla="*/ 18113 h 107950"/>
                  <a:gd name="connsiteX14" fmla="*/ 311916 w 323850"/>
                  <a:gd name="connsiteY14" fmla="*/ 8588 h 107950"/>
                  <a:gd name="connsiteX15" fmla="*/ 237621 w 323850"/>
                  <a:gd name="connsiteY15" fmla="*/ 5413 h 107950"/>
                  <a:gd name="connsiteX16" fmla="*/ 162691 w 323850"/>
                  <a:gd name="connsiteY16" fmla="*/ 17478 h 107950"/>
                  <a:gd name="connsiteX17" fmla="*/ 162691 w 323850"/>
                  <a:gd name="connsiteY17" fmla="*/ 17478 h 107950"/>
                  <a:gd name="connsiteX18" fmla="*/ 35691 w 323850"/>
                  <a:gd name="connsiteY18" fmla="*/ 16208 h 107950"/>
                  <a:gd name="connsiteX19" fmla="*/ 135387 w 323850"/>
                  <a:gd name="connsiteY19" fmla="*/ 27638 h 107950"/>
                  <a:gd name="connsiteX20" fmla="*/ 106812 w 323850"/>
                  <a:gd name="connsiteY20" fmla="*/ 98758 h 107950"/>
                  <a:gd name="connsiteX21" fmla="*/ 35056 w 323850"/>
                  <a:gd name="connsiteY21" fmla="*/ 82883 h 107950"/>
                  <a:gd name="connsiteX22" fmla="*/ 35691 w 323850"/>
                  <a:gd name="connsiteY22" fmla="*/ 16208 h 107950"/>
                  <a:gd name="connsiteX23" fmla="*/ 35691 w 323850"/>
                  <a:gd name="connsiteY23" fmla="*/ 16208 h 107950"/>
                  <a:gd name="connsiteX24" fmla="*/ 290327 w 323850"/>
                  <a:gd name="connsiteY24" fmla="*/ 16208 h 107950"/>
                  <a:gd name="connsiteX25" fmla="*/ 290962 w 323850"/>
                  <a:gd name="connsiteY25" fmla="*/ 82883 h 107950"/>
                  <a:gd name="connsiteX26" fmla="*/ 219206 w 323850"/>
                  <a:gd name="connsiteY26" fmla="*/ 98758 h 107950"/>
                  <a:gd name="connsiteX27" fmla="*/ 190631 w 323850"/>
                  <a:gd name="connsiteY27" fmla="*/ 27638 h 107950"/>
                  <a:gd name="connsiteX28" fmla="*/ 290327 w 323850"/>
                  <a:gd name="connsiteY28" fmla="*/ 16208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23850" h="107950">
                    <a:moveTo>
                      <a:pt x="162691" y="17478"/>
                    </a:moveTo>
                    <a:cubicBezTo>
                      <a:pt x="153166" y="17478"/>
                      <a:pt x="115066" y="7318"/>
                      <a:pt x="88396" y="5413"/>
                    </a:cubicBezTo>
                    <a:cubicBezTo>
                      <a:pt x="61091" y="2873"/>
                      <a:pt x="21721" y="8588"/>
                      <a:pt x="14102" y="8588"/>
                    </a:cubicBezTo>
                    <a:cubicBezTo>
                      <a:pt x="5212" y="8588"/>
                      <a:pt x="5846" y="11763"/>
                      <a:pt x="5212" y="18113"/>
                    </a:cubicBezTo>
                    <a:cubicBezTo>
                      <a:pt x="4577" y="24463"/>
                      <a:pt x="3941" y="21288"/>
                      <a:pt x="8387" y="23193"/>
                    </a:cubicBezTo>
                    <a:cubicBezTo>
                      <a:pt x="15371" y="25098"/>
                      <a:pt x="17277" y="42243"/>
                      <a:pt x="21721" y="66373"/>
                    </a:cubicBezTo>
                    <a:cubicBezTo>
                      <a:pt x="25531" y="88598"/>
                      <a:pt x="35691" y="105743"/>
                      <a:pt x="77602" y="108918"/>
                    </a:cubicBezTo>
                    <a:cubicBezTo>
                      <a:pt x="118877" y="112093"/>
                      <a:pt x="132212" y="85423"/>
                      <a:pt x="136656" y="77168"/>
                    </a:cubicBezTo>
                    <a:cubicBezTo>
                      <a:pt x="144277" y="61928"/>
                      <a:pt x="142371" y="40973"/>
                      <a:pt x="162691" y="40973"/>
                    </a:cubicBezTo>
                    <a:cubicBezTo>
                      <a:pt x="183646" y="40973"/>
                      <a:pt x="181106" y="61293"/>
                      <a:pt x="189362" y="76533"/>
                    </a:cubicBezTo>
                    <a:cubicBezTo>
                      <a:pt x="193806" y="84788"/>
                      <a:pt x="207141" y="112093"/>
                      <a:pt x="248416" y="108918"/>
                    </a:cubicBezTo>
                    <a:cubicBezTo>
                      <a:pt x="290327" y="105743"/>
                      <a:pt x="299852" y="88598"/>
                      <a:pt x="304296" y="66373"/>
                    </a:cubicBezTo>
                    <a:cubicBezTo>
                      <a:pt x="308741" y="42243"/>
                      <a:pt x="309377" y="25098"/>
                      <a:pt x="315727" y="23193"/>
                    </a:cubicBezTo>
                    <a:cubicBezTo>
                      <a:pt x="320806" y="21288"/>
                      <a:pt x="321441" y="24463"/>
                      <a:pt x="320806" y="18113"/>
                    </a:cubicBezTo>
                    <a:cubicBezTo>
                      <a:pt x="320171" y="11763"/>
                      <a:pt x="320806" y="8588"/>
                      <a:pt x="311916" y="8588"/>
                    </a:cubicBezTo>
                    <a:cubicBezTo>
                      <a:pt x="304931" y="8588"/>
                      <a:pt x="264927" y="2873"/>
                      <a:pt x="237621" y="5413"/>
                    </a:cubicBezTo>
                    <a:cubicBezTo>
                      <a:pt x="213491" y="7318"/>
                      <a:pt x="184281" y="16843"/>
                      <a:pt x="162691" y="17478"/>
                    </a:cubicBezTo>
                    <a:lnTo>
                      <a:pt x="162691" y="17478"/>
                    </a:lnTo>
                    <a:close/>
                    <a:moveTo>
                      <a:pt x="35691" y="16208"/>
                    </a:moveTo>
                    <a:cubicBezTo>
                      <a:pt x="47756" y="9223"/>
                      <a:pt x="119512" y="6683"/>
                      <a:pt x="135387" y="27638"/>
                    </a:cubicBezTo>
                    <a:cubicBezTo>
                      <a:pt x="148721" y="45418"/>
                      <a:pt x="127131" y="88598"/>
                      <a:pt x="106812" y="98758"/>
                    </a:cubicBezTo>
                    <a:cubicBezTo>
                      <a:pt x="87127" y="108283"/>
                      <a:pt x="46487" y="102568"/>
                      <a:pt x="35056" y="82883"/>
                    </a:cubicBezTo>
                    <a:cubicBezTo>
                      <a:pt x="24262" y="63833"/>
                      <a:pt x="21721" y="24463"/>
                      <a:pt x="35691" y="16208"/>
                    </a:cubicBezTo>
                    <a:lnTo>
                      <a:pt x="35691" y="16208"/>
                    </a:lnTo>
                    <a:close/>
                    <a:moveTo>
                      <a:pt x="290327" y="16208"/>
                    </a:moveTo>
                    <a:cubicBezTo>
                      <a:pt x="304296" y="24463"/>
                      <a:pt x="301121" y="63198"/>
                      <a:pt x="290962" y="82883"/>
                    </a:cubicBezTo>
                    <a:cubicBezTo>
                      <a:pt x="279531" y="103203"/>
                      <a:pt x="238891" y="108283"/>
                      <a:pt x="219206" y="98758"/>
                    </a:cubicBezTo>
                    <a:cubicBezTo>
                      <a:pt x="198887" y="89233"/>
                      <a:pt x="177296" y="46053"/>
                      <a:pt x="190631" y="27638"/>
                    </a:cubicBezTo>
                    <a:cubicBezTo>
                      <a:pt x="206506" y="6683"/>
                      <a:pt x="278262" y="9223"/>
                      <a:pt x="290327" y="16208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20" name="任意多边形: 形状 10119"/>
              <p:cNvSpPr/>
              <p:nvPr>
                <p:custDataLst>
                  <p:tags r:id="rId355"/>
                </p:custDataLst>
              </p:nvPr>
            </p:nvSpPr>
            <p:spPr>
              <a:xfrm>
                <a:off x="8808914" y="4199852"/>
                <a:ext cx="57150" cy="101600"/>
              </a:xfrm>
              <a:custGeom>
                <a:avLst/>
                <a:gdLst>
                  <a:gd name="connsiteX0" fmla="*/ 42351 w 57150"/>
                  <a:gd name="connsiteY0" fmla="*/ 5118 h 101600"/>
                  <a:gd name="connsiteX1" fmla="*/ 8061 w 57150"/>
                  <a:gd name="connsiteY1" fmla="*/ 46393 h 101600"/>
                  <a:gd name="connsiteX2" fmla="*/ 18221 w 57150"/>
                  <a:gd name="connsiteY2" fmla="*/ 99098 h 101600"/>
                  <a:gd name="connsiteX3" fmla="*/ 52511 w 57150"/>
                  <a:gd name="connsiteY3" fmla="*/ 57823 h 101600"/>
                  <a:gd name="connsiteX4" fmla="*/ 42351 w 57150"/>
                  <a:gd name="connsiteY4" fmla="*/ 5118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101600">
                    <a:moveTo>
                      <a:pt x="42351" y="5118"/>
                    </a:moveTo>
                    <a:cubicBezTo>
                      <a:pt x="30286" y="1943"/>
                      <a:pt x="15046" y="20358"/>
                      <a:pt x="8061" y="46393"/>
                    </a:cubicBezTo>
                    <a:cubicBezTo>
                      <a:pt x="1076" y="72428"/>
                      <a:pt x="5521" y="95923"/>
                      <a:pt x="18221" y="99098"/>
                    </a:cubicBezTo>
                    <a:cubicBezTo>
                      <a:pt x="30286" y="102273"/>
                      <a:pt x="45526" y="83858"/>
                      <a:pt x="52511" y="57823"/>
                    </a:cubicBezTo>
                    <a:cubicBezTo>
                      <a:pt x="58861" y="31789"/>
                      <a:pt x="54416" y="8293"/>
                      <a:pt x="42351" y="5118"/>
                    </a:cubicBezTo>
                    <a:close/>
                  </a:path>
                </a:pathLst>
              </a:custGeom>
              <a:solidFill>
                <a:srgbClr val="F9C7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21" name="任意多边形: 形状 10120"/>
              <p:cNvSpPr/>
              <p:nvPr>
                <p:custDataLst>
                  <p:tags r:id="rId356"/>
                </p:custDataLst>
              </p:nvPr>
            </p:nvSpPr>
            <p:spPr>
              <a:xfrm>
                <a:off x="9658033" y="5220018"/>
                <a:ext cx="82550" cy="762000"/>
              </a:xfrm>
              <a:custGeom>
                <a:avLst/>
                <a:gdLst>
                  <a:gd name="connsiteX0" fmla="*/ 4762 w 82550"/>
                  <a:gd name="connsiteY0" fmla="*/ 4762 h 762000"/>
                  <a:gd name="connsiteX1" fmla="*/ 82868 w 82550"/>
                  <a:gd name="connsiteY1" fmla="*/ 4762 h 762000"/>
                  <a:gd name="connsiteX2" fmla="*/ 82868 w 82550"/>
                  <a:gd name="connsiteY2" fmla="*/ 757872 h 762000"/>
                  <a:gd name="connsiteX3" fmla="*/ 4762 w 82550"/>
                  <a:gd name="connsiteY3" fmla="*/ 757872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550" h="762000">
                    <a:moveTo>
                      <a:pt x="4762" y="4762"/>
                    </a:moveTo>
                    <a:lnTo>
                      <a:pt x="82868" y="4762"/>
                    </a:lnTo>
                    <a:lnTo>
                      <a:pt x="82868" y="757872"/>
                    </a:lnTo>
                    <a:lnTo>
                      <a:pt x="4762" y="757872"/>
                    </a:ln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22" name="任意多边形: 形状 10121"/>
              <p:cNvSpPr/>
              <p:nvPr>
                <p:custDataLst>
                  <p:tags r:id="rId357"/>
                </p:custDataLst>
              </p:nvPr>
            </p:nvSpPr>
            <p:spPr>
              <a:xfrm>
                <a:off x="9289097" y="5404167"/>
                <a:ext cx="825500" cy="146050"/>
              </a:xfrm>
              <a:custGeom>
                <a:avLst/>
                <a:gdLst>
                  <a:gd name="connsiteX0" fmla="*/ 74613 w 825500"/>
                  <a:gd name="connsiteY0" fmla="*/ 4763 h 146050"/>
                  <a:gd name="connsiteX1" fmla="*/ 751522 w 825500"/>
                  <a:gd name="connsiteY1" fmla="*/ 4763 h 146050"/>
                  <a:gd name="connsiteX2" fmla="*/ 821372 w 825500"/>
                  <a:gd name="connsiteY2" fmla="*/ 74613 h 146050"/>
                  <a:gd name="connsiteX3" fmla="*/ 821372 w 825500"/>
                  <a:gd name="connsiteY3" fmla="*/ 74613 h 146050"/>
                  <a:gd name="connsiteX4" fmla="*/ 751522 w 825500"/>
                  <a:gd name="connsiteY4" fmla="*/ 144463 h 146050"/>
                  <a:gd name="connsiteX5" fmla="*/ 74613 w 825500"/>
                  <a:gd name="connsiteY5" fmla="*/ 144463 h 146050"/>
                  <a:gd name="connsiteX6" fmla="*/ 4763 w 825500"/>
                  <a:gd name="connsiteY6" fmla="*/ 74613 h 146050"/>
                  <a:gd name="connsiteX7" fmla="*/ 4763 w 825500"/>
                  <a:gd name="connsiteY7" fmla="*/ 74613 h 146050"/>
                  <a:gd name="connsiteX8" fmla="*/ 74613 w 82550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5500" h="146050">
                    <a:moveTo>
                      <a:pt x="74613" y="4763"/>
                    </a:moveTo>
                    <a:lnTo>
                      <a:pt x="751522" y="4763"/>
                    </a:lnTo>
                    <a:cubicBezTo>
                      <a:pt x="789622" y="4763"/>
                      <a:pt x="821372" y="35878"/>
                      <a:pt x="821372" y="74613"/>
                    </a:cubicBezTo>
                    <a:lnTo>
                      <a:pt x="821372" y="74613"/>
                    </a:lnTo>
                    <a:cubicBezTo>
                      <a:pt x="821372" y="112713"/>
                      <a:pt x="790258" y="144463"/>
                      <a:pt x="751522" y="144463"/>
                    </a:cubicBezTo>
                    <a:lnTo>
                      <a:pt x="74613" y="144463"/>
                    </a:lnTo>
                    <a:cubicBezTo>
                      <a:pt x="36513" y="144463"/>
                      <a:pt x="4763" y="113348"/>
                      <a:pt x="4763" y="74613"/>
                    </a:cubicBezTo>
                    <a:lnTo>
                      <a:pt x="4763" y="74613"/>
                    </a:lnTo>
                    <a:cubicBezTo>
                      <a:pt x="4763" y="36513"/>
                      <a:pt x="35878" y="4763"/>
                      <a:pt x="74613" y="4763"/>
                    </a:cubicBezTo>
                    <a:close/>
                  </a:path>
                </a:pathLst>
              </a:custGeom>
              <a:solidFill>
                <a:srgbClr val="2F70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23" name="任意多边形: 形状 10122"/>
              <p:cNvSpPr/>
              <p:nvPr>
                <p:custDataLst>
                  <p:tags r:id="rId358"/>
                </p:custDataLst>
              </p:nvPr>
            </p:nvSpPr>
            <p:spPr>
              <a:xfrm>
                <a:off x="9289097" y="4413567"/>
                <a:ext cx="825500" cy="952500"/>
              </a:xfrm>
              <a:custGeom>
                <a:avLst/>
                <a:gdLst>
                  <a:gd name="connsiteX0" fmla="*/ 98108 w 825500"/>
                  <a:gd name="connsiteY0" fmla="*/ 4763 h 952500"/>
                  <a:gd name="connsiteX1" fmla="*/ 727393 w 825500"/>
                  <a:gd name="connsiteY1" fmla="*/ 4763 h 952500"/>
                  <a:gd name="connsiteX2" fmla="*/ 820738 w 825500"/>
                  <a:gd name="connsiteY2" fmla="*/ 98108 h 952500"/>
                  <a:gd name="connsiteX3" fmla="*/ 820738 w 825500"/>
                  <a:gd name="connsiteY3" fmla="*/ 854392 h 952500"/>
                  <a:gd name="connsiteX4" fmla="*/ 727393 w 825500"/>
                  <a:gd name="connsiteY4" fmla="*/ 947738 h 952500"/>
                  <a:gd name="connsiteX5" fmla="*/ 98108 w 825500"/>
                  <a:gd name="connsiteY5" fmla="*/ 947738 h 952500"/>
                  <a:gd name="connsiteX6" fmla="*/ 4763 w 825500"/>
                  <a:gd name="connsiteY6" fmla="*/ 854392 h 952500"/>
                  <a:gd name="connsiteX7" fmla="*/ 4763 w 825500"/>
                  <a:gd name="connsiteY7" fmla="*/ 98108 h 952500"/>
                  <a:gd name="connsiteX8" fmla="*/ 98108 w 825500"/>
                  <a:gd name="connsiteY8" fmla="*/ 4763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5500" h="952500">
                    <a:moveTo>
                      <a:pt x="98108" y="4763"/>
                    </a:moveTo>
                    <a:lnTo>
                      <a:pt x="727393" y="4763"/>
                    </a:lnTo>
                    <a:cubicBezTo>
                      <a:pt x="778828" y="4763"/>
                      <a:pt x="820738" y="46673"/>
                      <a:pt x="820738" y="98108"/>
                    </a:cubicBezTo>
                    <a:lnTo>
                      <a:pt x="820738" y="854392"/>
                    </a:lnTo>
                    <a:cubicBezTo>
                      <a:pt x="820738" y="905828"/>
                      <a:pt x="778828" y="947738"/>
                      <a:pt x="727393" y="947738"/>
                    </a:cubicBezTo>
                    <a:lnTo>
                      <a:pt x="98108" y="947738"/>
                    </a:lnTo>
                    <a:cubicBezTo>
                      <a:pt x="46672" y="947738"/>
                      <a:pt x="4763" y="905828"/>
                      <a:pt x="4763" y="854392"/>
                    </a:cubicBezTo>
                    <a:lnTo>
                      <a:pt x="4763" y="98108"/>
                    </a:lnTo>
                    <a:cubicBezTo>
                      <a:pt x="4763" y="46673"/>
                      <a:pt x="46672" y="4763"/>
                      <a:pt x="98108" y="4763"/>
                    </a:cubicBezTo>
                    <a:close/>
                  </a:path>
                </a:pathLst>
              </a:custGeom>
              <a:solidFill>
                <a:srgbClr val="2F70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24" name="任意多边形: 形状 10123"/>
              <p:cNvSpPr/>
              <p:nvPr>
                <p:custDataLst>
                  <p:tags r:id="rId359"/>
                </p:custDataLst>
              </p:nvPr>
            </p:nvSpPr>
            <p:spPr>
              <a:xfrm>
                <a:off x="9289098" y="5915343"/>
                <a:ext cx="825500" cy="63500"/>
              </a:xfrm>
              <a:custGeom>
                <a:avLst/>
                <a:gdLst>
                  <a:gd name="connsiteX0" fmla="*/ 4762 w 825500"/>
                  <a:gd name="connsiteY0" fmla="*/ 4762 h 63500"/>
                  <a:gd name="connsiteX1" fmla="*/ 820737 w 825500"/>
                  <a:gd name="connsiteY1" fmla="*/ 4762 h 63500"/>
                  <a:gd name="connsiteX2" fmla="*/ 820737 w 825500"/>
                  <a:gd name="connsiteY2" fmla="*/ 63183 h 63500"/>
                  <a:gd name="connsiteX3" fmla="*/ 4762 w 825500"/>
                  <a:gd name="connsiteY3" fmla="*/ 63183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5500" h="63500">
                    <a:moveTo>
                      <a:pt x="4762" y="4762"/>
                    </a:moveTo>
                    <a:lnTo>
                      <a:pt x="820737" y="4762"/>
                    </a:lnTo>
                    <a:lnTo>
                      <a:pt x="820737" y="63183"/>
                    </a:lnTo>
                    <a:lnTo>
                      <a:pt x="4762" y="63183"/>
                    </a:ln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25" name="任意多边形: 形状 10124"/>
              <p:cNvSpPr/>
              <p:nvPr>
                <p:custDataLst>
                  <p:tags r:id="rId360"/>
                </p:custDataLst>
              </p:nvPr>
            </p:nvSpPr>
            <p:spPr>
              <a:xfrm>
                <a:off x="9289097" y="5991542"/>
                <a:ext cx="95250" cy="146050"/>
              </a:xfrm>
              <a:custGeom>
                <a:avLst/>
                <a:gdLst>
                  <a:gd name="connsiteX0" fmla="*/ 48578 w 95250"/>
                  <a:gd name="connsiteY0" fmla="*/ 4763 h 146050"/>
                  <a:gd name="connsiteX1" fmla="*/ 48578 w 95250"/>
                  <a:gd name="connsiteY1" fmla="*/ 4763 h 146050"/>
                  <a:gd name="connsiteX2" fmla="*/ 92393 w 95250"/>
                  <a:gd name="connsiteY2" fmla="*/ 48578 h 146050"/>
                  <a:gd name="connsiteX3" fmla="*/ 92393 w 95250"/>
                  <a:gd name="connsiteY3" fmla="*/ 100013 h 146050"/>
                  <a:gd name="connsiteX4" fmla="*/ 48578 w 95250"/>
                  <a:gd name="connsiteY4" fmla="*/ 143828 h 146050"/>
                  <a:gd name="connsiteX5" fmla="*/ 48578 w 95250"/>
                  <a:gd name="connsiteY5" fmla="*/ 143828 h 146050"/>
                  <a:gd name="connsiteX6" fmla="*/ 4763 w 95250"/>
                  <a:gd name="connsiteY6" fmla="*/ 100013 h 146050"/>
                  <a:gd name="connsiteX7" fmla="*/ 4763 w 95250"/>
                  <a:gd name="connsiteY7" fmla="*/ 48578 h 146050"/>
                  <a:gd name="connsiteX8" fmla="*/ 48578 w 9525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46050">
                    <a:moveTo>
                      <a:pt x="48578" y="4763"/>
                    </a:moveTo>
                    <a:lnTo>
                      <a:pt x="48578" y="4763"/>
                    </a:lnTo>
                    <a:cubicBezTo>
                      <a:pt x="72708" y="4763"/>
                      <a:pt x="92393" y="24448"/>
                      <a:pt x="92393" y="48578"/>
                    </a:cubicBezTo>
                    <a:lnTo>
                      <a:pt x="92393" y="100013"/>
                    </a:lnTo>
                    <a:cubicBezTo>
                      <a:pt x="92393" y="124142"/>
                      <a:pt x="72708" y="143828"/>
                      <a:pt x="48578" y="143828"/>
                    </a:cubicBezTo>
                    <a:lnTo>
                      <a:pt x="48578" y="143828"/>
                    </a:lnTo>
                    <a:cubicBezTo>
                      <a:pt x="24447" y="143828"/>
                      <a:pt x="4763" y="124142"/>
                      <a:pt x="4763" y="100013"/>
                    </a:cubicBezTo>
                    <a:lnTo>
                      <a:pt x="4763" y="48578"/>
                    </a:lnTo>
                    <a:cubicBezTo>
                      <a:pt x="4763" y="25083"/>
                      <a:pt x="24447" y="4763"/>
                      <a:pt x="48578" y="476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26" name="任意多边形: 形状 10125"/>
              <p:cNvSpPr/>
              <p:nvPr>
                <p:custDataLst>
                  <p:tags r:id="rId361"/>
                </p:custDataLst>
              </p:nvPr>
            </p:nvSpPr>
            <p:spPr>
              <a:xfrm>
                <a:off x="9653573" y="5991542"/>
                <a:ext cx="95250" cy="146050"/>
              </a:xfrm>
              <a:custGeom>
                <a:avLst/>
                <a:gdLst>
                  <a:gd name="connsiteX0" fmla="*/ 48593 w 95250"/>
                  <a:gd name="connsiteY0" fmla="*/ 4763 h 146050"/>
                  <a:gd name="connsiteX1" fmla="*/ 48593 w 95250"/>
                  <a:gd name="connsiteY1" fmla="*/ 4763 h 146050"/>
                  <a:gd name="connsiteX2" fmla="*/ 92408 w 95250"/>
                  <a:gd name="connsiteY2" fmla="*/ 48578 h 146050"/>
                  <a:gd name="connsiteX3" fmla="*/ 92408 w 95250"/>
                  <a:gd name="connsiteY3" fmla="*/ 100013 h 146050"/>
                  <a:gd name="connsiteX4" fmla="*/ 48593 w 95250"/>
                  <a:gd name="connsiteY4" fmla="*/ 143828 h 146050"/>
                  <a:gd name="connsiteX5" fmla="*/ 48593 w 95250"/>
                  <a:gd name="connsiteY5" fmla="*/ 143828 h 146050"/>
                  <a:gd name="connsiteX6" fmla="*/ 4777 w 95250"/>
                  <a:gd name="connsiteY6" fmla="*/ 100013 h 146050"/>
                  <a:gd name="connsiteX7" fmla="*/ 4777 w 95250"/>
                  <a:gd name="connsiteY7" fmla="*/ 48578 h 146050"/>
                  <a:gd name="connsiteX8" fmla="*/ 48593 w 9525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46050">
                    <a:moveTo>
                      <a:pt x="48593" y="4763"/>
                    </a:moveTo>
                    <a:lnTo>
                      <a:pt x="48593" y="4763"/>
                    </a:lnTo>
                    <a:cubicBezTo>
                      <a:pt x="72722" y="4763"/>
                      <a:pt x="92408" y="24448"/>
                      <a:pt x="92408" y="48578"/>
                    </a:cubicBezTo>
                    <a:lnTo>
                      <a:pt x="92408" y="100013"/>
                    </a:lnTo>
                    <a:cubicBezTo>
                      <a:pt x="92408" y="124142"/>
                      <a:pt x="72722" y="143828"/>
                      <a:pt x="48593" y="143828"/>
                    </a:cubicBezTo>
                    <a:lnTo>
                      <a:pt x="48593" y="143828"/>
                    </a:lnTo>
                    <a:cubicBezTo>
                      <a:pt x="24462" y="143828"/>
                      <a:pt x="4777" y="124142"/>
                      <a:pt x="4777" y="100013"/>
                    </a:cubicBezTo>
                    <a:lnTo>
                      <a:pt x="4777" y="48578"/>
                    </a:lnTo>
                    <a:cubicBezTo>
                      <a:pt x="4143" y="25083"/>
                      <a:pt x="23827" y="4763"/>
                      <a:pt x="48593" y="476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27" name="任意多边形: 形状 10126"/>
              <p:cNvSpPr/>
              <p:nvPr>
                <p:custDataLst>
                  <p:tags r:id="rId362"/>
                </p:custDataLst>
              </p:nvPr>
            </p:nvSpPr>
            <p:spPr>
              <a:xfrm>
                <a:off x="10017428" y="5991542"/>
                <a:ext cx="95250" cy="146050"/>
              </a:xfrm>
              <a:custGeom>
                <a:avLst/>
                <a:gdLst>
                  <a:gd name="connsiteX0" fmla="*/ 48592 w 95250"/>
                  <a:gd name="connsiteY0" fmla="*/ 4763 h 146050"/>
                  <a:gd name="connsiteX1" fmla="*/ 48592 w 95250"/>
                  <a:gd name="connsiteY1" fmla="*/ 4763 h 146050"/>
                  <a:gd name="connsiteX2" fmla="*/ 92407 w 95250"/>
                  <a:gd name="connsiteY2" fmla="*/ 48578 h 146050"/>
                  <a:gd name="connsiteX3" fmla="*/ 92407 w 95250"/>
                  <a:gd name="connsiteY3" fmla="*/ 100013 h 146050"/>
                  <a:gd name="connsiteX4" fmla="*/ 48592 w 95250"/>
                  <a:gd name="connsiteY4" fmla="*/ 143828 h 146050"/>
                  <a:gd name="connsiteX5" fmla="*/ 48592 w 95250"/>
                  <a:gd name="connsiteY5" fmla="*/ 143828 h 146050"/>
                  <a:gd name="connsiteX6" fmla="*/ 4777 w 95250"/>
                  <a:gd name="connsiteY6" fmla="*/ 100013 h 146050"/>
                  <a:gd name="connsiteX7" fmla="*/ 4777 w 95250"/>
                  <a:gd name="connsiteY7" fmla="*/ 48578 h 146050"/>
                  <a:gd name="connsiteX8" fmla="*/ 48592 w 9525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46050">
                    <a:moveTo>
                      <a:pt x="48592" y="4763"/>
                    </a:moveTo>
                    <a:lnTo>
                      <a:pt x="48592" y="4763"/>
                    </a:lnTo>
                    <a:cubicBezTo>
                      <a:pt x="72722" y="4763"/>
                      <a:pt x="92407" y="24448"/>
                      <a:pt x="92407" y="48578"/>
                    </a:cubicBezTo>
                    <a:lnTo>
                      <a:pt x="92407" y="100013"/>
                    </a:lnTo>
                    <a:cubicBezTo>
                      <a:pt x="92407" y="124142"/>
                      <a:pt x="72722" y="143828"/>
                      <a:pt x="48592" y="143828"/>
                    </a:cubicBezTo>
                    <a:lnTo>
                      <a:pt x="48592" y="143828"/>
                    </a:lnTo>
                    <a:cubicBezTo>
                      <a:pt x="24462" y="143828"/>
                      <a:pt x="4777" y="124142"/>
                      <a:pt x="4777" y="100013"/>
                    </a:cubicBezTo>
                    <a:lnTo>
                      <a:pt x="4777" y="48578"/>
                    </a:lnTo>
                    <a:cubicBezTo>
                      <a:pt x="4142" y="25083"/>
                      <a:pt x="23827" y="4763"/>
                      <a:pt x="48592" y="476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28" name="任意多边形: 形状 10127"/>
              <p:cNvSpPr/>
              <p:nvPr>
                <p:custDataLst>
                  <p:tags r:id="rId363"/>
                </p:custDataLst>
              </p:nvPr>
            </p:nvSpPr>
            <p:spPr>
              <a:xfrm>
                <a:off x="7501572" y="5220018"/>
                <a:ext cx="82550" cy="762000"/>
              </a:xfrm>
              <a:custGeom>
                <a:avLst/>
                <a:gdLst>
                  <a:gd name="connsiteX0" fmla="*/ 4762 w 82550"/>
                  <a:gd name="connsiteY0" fmla="*/ 4762 h 762000"/>
                  <a:gd name="connsiteX1" fmla="*/ 82868 w 82550"/>
                  <a:gd name="connsiteY1" fmla="*/ 4762 h 762000"/>
                  <a:gd name="connsiteX2" fmla="*/ 82868 w 82550"/>
                  <a:gd name="connsiteY2" fmla="*/ 757872 h 762000"/>
                  <a:gd name="connsiteX3" fmla="*/ 4762 w 82550"/>
                  <a:gd name="connsiteY3" fmla="*/ 757872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550" h="762000">
                    <a:moveTo>
                      <a:pt x="4762" y="4762"/>
                    </a:moveTo>
                    <a:lnTo>
                      <a:pt x="82868" y="4762"/>
                    </a:lnTo>
                    <a:lnTo>
                      <a:pt x="82868" y="757872"/>
                    </a:lnTo>
                    <a:lnTo>
                      <a:pt x="4762" y="757872"/>
                    </a:ln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29" name="任意多边形: 形状 10128"/>
              <p:cNvSpPr/>
              <p:nvPr>
                <p:custDataLst>
                  <p:tags r:id="rId364"/>
                </p:custDataLst>
              </p:nvPr>
            </p:nvSpPr>
            <p:spPr>
              <a:xfrm>
                <a:off x="7132638" y="5404167"/>
                <a:ext cx="825500" cy="146050"/>
              </a:xfrm>
              <a:custGeom>
                <a:avLst/>
                <a:gdLst>
                  <a:gd name="connsiteX0" fmla="*/ 74613 w 825500"/>
                  <a:gd name="connsiteY0" fmla="*/ 4763 h 146050"/>
                  <a:gd name="connsiteX1" fmla="*/ 751522 w 825500"/>
                  <a:gd name="connsiteY1" fmla="*/ 4763 h 146050"/>
                  <a:gd name="connsiteX2" fmla="*/ 821372 w 825500"/>
                  <a:gd name="connsiteY2" fmla="*/ 74613 h 146050"/>
                  <a:gd name="connsiteX3" fmla="*/ 821372 w 825500"/>
                  <a:gd name="connsiteY3" fmla="*/ 74613 h 146050"/>
                  <a:gd name="connsiteX4" fmla="*/ 751522 w 825500"/>
                  <a:gd name="connsiteY4" fmla="*/ 144463 h 146050"/>
                  <a:gd name="connsiteX5" fmla="*/ 74613 w 825500"/>
                  <a:gd name="connsiteY5" fmla="*/ 144463 h 146050"/>
                  <a:gd name="connsiteX6" fmla="*/ 4763 w 825500"/>
                  <a:gd name="connsiteY6" fmla="*/ 74613 h 146050"/>
                  <a:gd name="connsiteX7" fmla="*/ 4763 w 825500"/>
                  <a:gd name="connsiteY7" fmla="*/ 74613 h 146050"/>
                  <a:gd name="connsiteX8" fmla="*/ 74613 w 82550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5500" h="146050">
                    <a:moveTo>
                      <a:pt x="74613" y="4763"/>
                    </a:moveTo>
                    <a:lnTo>
                      <a:pt x="751522" y="4763"/>
                    </a:lnTo>
                    <a:cubicBezTo>
                      <a:pt x="789622" y="4763"/>
                      <a:pt x="821372" y="35878"/>
                      <a:pt x="821372" y="74613"/>
                    </a:cubicBezTo>
                    <a:lnTo>
                      <a:pt x="821372" y="74613"/>
                    </a:lnTo>
                    <a:cubicBezTo>
                      <a:pt x="821372" y="112713"/>
                      <a:pt x="790257" y="144463"/>
                      <a:pt x="751522" y="144463"/>
                    </a:cubicBezTo>
                    <a:lnTo>
                      <a:pt x="74613" y="144463"/>
                    </a:lnTo>
                    <a:cubicBezTo>
                      <a:pt x="36513" y="144463"/>
                      <a:pt x="4763" y="113348"/>
                      <a:pt x="4763" y="74613"/>
                    </a:cubicBezTo>
                    <a:lnTo>
                      <a:pt x="4763" y="74613"/>
                    </a:lnTo>
                    <a:cubicBezTo>
                      <a:pt x="4763" y="36513"/>
                      <a:pt x="35878" y="4763"/>
                      <a:pt x="74613" y="4763"/>
                    </a:cubicBezTo>
                    <a:close/>
                  </a:path>
                </a:pathLst>
              </a:custGeom>
              <a:solidFill>
                <a:srgbClr val="2F70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0" name="任意多边形: 形状 10129"/>
              <p:cNvSpPr/>
              <p:nvPr>
                <p:custDataLst>
                  <p:tags r:id="rId365"/>
                </p:custDataLst>
              </p:nvPr>
            </p:nvSpPr>
            <p:spPr>
              <a:xfrm>
                <a:off x="7132638" y="4413567"/>
                <a:ext cx="825500" cy="952500"/>
              </a:xfrm>
              <a:custGeom>
                <a:avLst/>
                <a:gdLst>
                  <a:gd name="connsiteX0" fmla="*/ 98107 w 825500"/>
                  <a:gd name="connsiteY0" fmla="*/ 4763 h 952500"/>
                  <a:gd name="connsiteX1" fmla="*/ 727393 w 825500"/>
                  <a:gd name="connsiteY1" fmla="*/ 4763 h 952500"/>
                  <a:gd name="connsiteX2" fmla="*/ 820738 w 825500"/>
                  <a:gd name="connsiteY2" fmla="*/ 98108 h 952500"/>
                  <a:gd name="connsiteX3" fmla="*/ 820738 w 825500"/>
                  <a:gd name="connsiteY3" fmla="*/ 854392 h 952500"/>
                  <a:gd name="connsiteX4" fmla="*/ 727393 w 825500"/>
                  <a:gd name="connsiteY4" fmla="*/ 947738 h 952500"/>
                  <a:gd name="connsiteX5" fmla="*/ 98107 w 825500"/>
                  <a:gd name="connsiteY5" fmla="*/ 947738 h 952500"/>
                  <a:gd name="connsiteX6" fmla="*/ 4763 w 825500"/>
                  <a:gd name="connsiteY6" fmla="*/ 854392 h 952500"/>
                  <a:gd name="connsiteX7" fmla="*/ 4763 w 825500"/>
                  <a:gd name="connsiteY7" fmla="*/ 98108 h 952500"/>
                  <a:gd name="connsiteX8" fmla="*/ 98107 w 825500"/>
                  <a:gd name="connsiteY8" fmla="*/ 4763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5500" h="952500">
                    <a:moveTo>
                      <a:pt x="98107" y="4763"/>
                    </a:moveTo>
                    <a:lnTo>
                      <a:pt x="727393" y="4763"/>
                    </a:lnTo>
                    <a:cubicBezTo>
                      <a:pt x="778828" y="4763"/>
                      <a:pt x="820738" y="46673"/>
                      <a:pt x="820738" y="98108"/>
                    </a:cubicBezTo>
                    <a:lnTo>
                      <a:pt x="820738" y="854392"/>
                    </a:lnTo>
                    <a:cubicBezTo>
                      <a:pt x="820738" y="905828"/>
                      <a:pt x="778828" y="947738"/>
                      <a:pt x="727393" y="947738"/>
                    </a:cubicBezTo>
                    <a:lnTo>
                      <a:pt x="98107" y="947738"/>
                    </a:lnTo>
                    <a:cubicBezTo>
                      <a:pt x="46672" y="947738"/>
                      <a:pt x="4763" y="905828"/>
                      <a:pt x="4763" y="854392"/>
                    </a:cubicBezTo>
                    <a:lnTo>
                      <a:pt x="4763" y="98108"/>
                    </a:lnTo>
                    <a:cubicBezTo>
                      <a:pt x="4763" y="46673"/>
                      <a:pt x="46672" y="4763"/>
                      <a:pt x="98107" y="4763"/>
                    </a:cubicBezTo>
                    <a:close/>
                  </a:path>
                </a:pathLst>
              </a:custGeom>
              <a:solidFill>
                <a:srgbClr val="2F70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1" name="任意多边形: 形状 10130"/>
              <p:cNvSpPr/>
              <p:nvPr>
                <p:custDataLst>
                  <p:tags r:id="rId366"/>
                </p:custDataLst>
              </p:nvPr>
            </p:nvSpPr>
            <p:spPr>
              <a:xfrm>
                <a:off x="7132638" y="5915343"/>
                <a:ext cx="825500" cy="63500"/>
              </a:xfrm>
              <a:custGeom>
                <a:avLst/>
                <a:gdLst>
                  <a:gd name="connsiteX0" fmla="*/ 4763 w 825500"/>
                  <a:gd name="connsiteY0" fmla="*/ 4762 h 63500"/>
                  <a:gd name="connsiteX1" fmla="*/ 820738 w 825500"/>
                  <a:gd name="connsiteY1" fmla="*/ 4762 h 63500"/>
                  <a:gd name="connsiteX2" fmla="*/ 820738 w 825500"/>
                  <a:gd name="connsiteY2" fmla="*/ 63183 h 63500"/>
                  <a:gd name="connsiteX3" fmla="*/ 4763 w 825500"/>
                  <a:gd name="connsiteY3" fmla="*/ 63183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5500" h="63500">
                    <a:moveTo>
                      <a:pt x="4763" y="4762"/>
                    </a:moveTo>
                    <a:lnTo>
                      <a:pt x="820738" y="4762"/>
                    </a:lnTo>
                    <a:lnTo>
                      <a:pt x="820738" y="63183"/>
                    </a:lnTo>
                    <a:lnTo>
                      <a:pt x="4763" y="63183"/>
                    </a:ln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2" name="任意多边形: 形状 10131"/>
              <p:cNvSpPr/>
              <p:nvPr>
                <p:custDataLst>
                  <p:tags r:id="rId367"/>
                </p:custDataLst>
              </p:nvPr>
            </p:nvSpPr>
            <p:spPr>
              <a:xfrm>
                <a:off x="7132638" y="5991542"/>
                <a:ext cx="95250" cy="146050"/>
              </a:xfrm>
              <a:custGeom>
                <a:avLst/>
                <a:gdLst>
                  <a:gd name="connsiteX0" fmla="*/ 48578 w 95250"/>
                  <a:gd name="connsiteY0" fmla="*/ 4763 h 146050"/>
                  <a:gd name="connsiteX1" fmla="*/ 48578 w 95250"/>
                  <a:gd name="connsiteY1" fmla="*/ 4763 h 146050"/>
                  <a:gd name="connsiteX2" fmla="*/ 92393 w 95250"/>
                  <a:gd name="connsiteY2" fmla="*/ 48578 h 146050"/>
                  <a:gd name="connsiteX3" fmla="*/ 92393 w 95250"/>
                  <a:gd name="connsiteY3" fmla="*/ 100013 h 146050"/>
                  <a:gd name="connsiteX4" fmla="*/ 48578 w 95250"/>
                  <a:gd name="connsiteY4" fmla="*/ 143828 h 146050"/>
                  <a:gd name="connsiteX5" fmla="*/ 48578 w 95250"/>
                  <a:gd name="connsiteY5" fmla="*/ 143828 h 146050"/>
                  <a:gd name="connsiteX6" fmla="*/ 4763 w 95250"/>
                  <a:gd name="connsiteY6" fmla="*/ 100013 h 146050"/>
                  <a:gd name="connsiteX7" fmla="*/ 4763 w 95250"/>
                  <a:gd name="connsiteY7" fmla="*/ 48578 h 146050"/>
                  <a:gd name="connsiteX8" fmla="*/ 48578 w 9525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46050">
                    <a:moveTo>
                      <a:pt x="48578" y="4763"/>
                    </a:moveTo>
                    <a:lnTo>
                      <a:pt x="48578" y="4763"/>
                    </a:lnTo>
                    <a:cubicBezTo>
                      <a:pt x="72707" y="4763"/>
                      <a:pt x="92393" y="24448"/>
                      <a:pt x="92393" y="48578"/>
                    </a:cubicBezTo>
                    <a:lnTo>
                      <a:pt x="92393" y="100013"/>
                    </a:lnTo>
                    <a:cubicBezTo>
                      <a:pt x="92393" y="124142"/>
                      <a:pt x="72707" y="143828"/>
                      <a:pt x="48578" y="143828"/>
                    </a:cubicBezTo>
                    <a:lnTo>
                      <a:pt x="48578" y="143828"/>
                    </a:lnTo>
                    <a:cubicBezTo>
                      <a:pt x="24447" y="143828"/>
                      <a:pt x="4763" y="124142"/>
                      <a:pt x="4763" y="100013"/>
                    </a:cubicBezTo>
                    <a:lnTo>
                      <a:pt x="4763" y="48578"/>
                    </a:lnTo>
                    <a:cubicBezTo>
                      <a:pt x="4763" y="25083"/>
                      <a:pt x="24447" y="4763"/>
                      <a:pt x="48578" y="476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3" name="任意多边形: 形状 10132"/>
              <p:cNvSpPr/>
              <p:nvPr>
                <p:custDataLst>
                  <p:tags r:id="rId368"/>
                </p:custDataLst>
              </p:nvPr>
            </p:nvSpPr>
            <p:spPr>
              <a:xfrm>
                <a:off x="7497113" y="5991542"/>
                <a:ext cx="95250" cy="146050"/>
              </a:xfrm>
              <a:custGeom>
                <a:avLst/>
                <a:gdLst>
                  <a:gd name="connsiteX0" fmla="*/ 48593 w 95250"/>
                  <a:gd name="connsiteY0" fmla="*/ 4763 h 146050"/>
                  <a:gd name="connsiteX1" fmla="*/ 48593 w 95250"/>
                  <a:gd name="connsiteY1" fmla="*/ 4763 h 146050"/>
                  <a:gd name="connsiteX2" fmla="*/ 92407 w 95250"/>
                  <a:gd name="connsiteY2" fmla="*/ 48578 h 146050"/>
                  <a:gd name="connsiteX3" fmla="*/ 92407 w 95250"/>
                  <a:gd name="connsiteY3" fmla="*/ 100013 h 146050"/>
                  <a:gd name="connsiteX4" fmla="*/ 48593 w 95250"/>
                  <a:gd name="connsiteY4" fmla="*/ 143828 h 146050"/>
                  <a:gd name="connsiteX5" fmla="*/ 48593 w 95250"/>
                  <a:gd name="connsiteY5" fmla="*/ 143828 h 146050"/>
                  <a:gd name="connsiteX6" fmla="*/ 4777 w 95250"/>
                  <a:gd name="connsiteY6" fmla="*/ 100013 h 146050"/>
                  <a:gd name="connsiteX7" fmla="*/ 4777 w 95250"/>
                  <a:gd name="connsiteY7" fmla="*/ 48578 h 146050"/>
                  <a:gd name="connsiteX8" fmla="*/ 48593 w 9525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46050">
                    <a:moveTo>
                      <a:pt x="48593" y="4763"/>
                    </a:moveTo>
                    <a:lnTo>
                      <a:pt x="48593" y="4763"/>
                    </a:lnTo>
                    <a:cubicBezTo>
                      <a:pt x="72722" y="4763"/>
                      <a:pt x="92407" y="24448"/>
                      <a:pt x="92407" y="48578"/>
                    </a:cubicBezTo>
                    <a:lnTo>
                      <a:pt x="92407" y="100013"/>
                    </a:lnTo>
                    <a:cubicBezTo>
                      <a:pt x="92407" y="124142"/>
                      <a:pt x="72722" y="143828"/>
                      <a:pt x="48593" y="143828"/>
                    </a:cubicBezTo>
                    <a:lnTo>
                      <a:pt x="48593" y="143828"/>
                    </a:lnTo>
                    <a:cubicBezTo>
                      <a:pt x="24462" y="143828"/>
                      <a:pt x="4777" y="124142"/>
                      <a:pt x="4777" y="100013"/>
                    </a:cubicBezTo>
                    <a:lnTo>
                      <a:pt x="4777" y="48578"/>
                    </a:lnTo>
                    <a:cubicBezTo>
                      <a:pt x="4143" y="25083"/>
                      <a:pt x="23827" y="4763"/>
                      <a:pt x="48593" y="476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4" name="任意多边形: 形状 10133"/>
              <p:cNvSpPr/>
              <p:nvPr>
                <p:custDataLst>
                  <p:tags r:id="rId369"/>
                </p:custDataLst>
              </p:nvPr>
            </p:nvSpPr>
            <p:spPr>
              <a:xfrm>
                <a:off x="7860967" y="5991542"/>
                <a:ext cx="95250" cy="146050"/>
              </a:xfrm>
              <a:custGeom>
                <a:avLst/>
                <a:gdLst>
                  <a:gd name="connsiteX0" fmla="*/ 48593 w 95250"/>
                  <a:gd name="connsiteY0" fmla="*/ 4763 h 146050"/>
                  <a:gd name="connsiteX1" fmla="*/ 48593 w 95250"/>
                  <a:gd name="connsiteY1" fmla="*/ 4763 h 146050"/>
                  <a:gd name="connsiteX2" fmla="*/ 92408 w 95250"/>
                  <a:gd name="connsiteY2" fmla="*/ 48578 h 146050"/>
                  <a:gd name="connsiteX3" fmla="*/ 92408 w 95250"/>
                  <a:gd name="connsiteY3" fmla="*/ 100013 h 146050"/>
                  <a:gd name="connsiteX4" fmla="*/ 48593 w 95250"/>
                  <a:gd name="connsiteY4" fmla="*/ 143828 h 146050"/>
                  <a:gd name="connsiteX5" fmla="*/ 48593 w 95250"/>
                  <a:gd name="connsiteY5" fmla="*/ 143828 h 146050"/>
                  <a:gd name="connsiteX6" fmla="*/ 4777 w 95250"/>
                  <a:gd name="connsiteY6" fmla="*/ 100013 h 146050"/>
                  <a:gd name="connsiteX7" fmla="*/ 4777 w 95250"/>
                  <a:gd name="connsiteY7" fmla="*/ 48578 h 146050"/>
                  <a:gd name="connsiteX8" fmla="*/ 48593 w 9525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46050">
                    <a:moveTo>
                      <a:pt x="48593" y="4763"/>
                    </a:moveTo>
                    <a:lnTo>
                      <a:pt x="48593" y="4763"/>
                    </a:lnTo>
                    <a:cubicBezTo>
                      <a:pt x="72723" y="4763"/>
                      <a:pt x="92408" y="24448"/>
                      <a:pt x="92408" y="48578"/>
                    </a:cubicBezTo>
                    <a:lnTo>
                      <a:pt x="92408" y="100013"/>
                    </a:lnTo>
                    <a:cubicBezTo>
                      <a:pt x="92408" y="124142"/>
                      <a:pt x="72723" y="143828"/>
                      <a:pt x="48593" y="143828"/>
                    </a:cubicBezTo>
                    <a:lnTo>
                      <a:pt x="48593" y="143828"/>
                    </a:lnTo>
                    <a:cubicBezTo>
                      <a:pt x="24463" y="143828"/>
                      <a:pt x="4777" y="124142"/>
                      <a:pt x="4777" y="100013"/>
                    </a:cubicBezTo>
                    <a:lnTo>
                      <a:pt x="4777" y="48578"/>
                    </a:lnTo>
                    <a:cubicBezTo>
                      <a:pt x="4143" y="25083"/>
                      <a:pt x="23827" y="4763"/>
                      <a:pt x="48593" y="476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5" name="任意多边形: 形状 10134"/>
              <p:cNvSpPr/>
              <p:nvPr>
                <p:custDataLst>
                  <p:tags r:id="rId370"/>
                </p:custDataLst>
              </p:nvPr>
            </p:nvSpPr>
            <p:spPr>
              <a:xfrm>
                <a:off x="7649212" y="4271328"/>
                <a:ext cx="139700" cy="279400"/>
              </a:xfrm>
              <a:custGeom>
                <a:avLst/>
                <a:gdLst>
                  <a:gd name="connsiteX0" fmla="*/ 10793 w 139700"/>
                  <a:gd name="connsiteY0" fmla="*/ 4763 h 279400"/>
                  <a:gd name="connsiteX1" fmla="*/ 135888 w 139700"/>
                  <a:gd name="connsiteY1" fmla="*/ 279082 h 279400"/>
                  <a:gd name="connsiteX2" fmla="*/ 10793 w 139700"/>
                  <a:gd name="connsiteY2" fmla="*/ 4763 h 279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700" h="279400">
                    <a:moveTo>
                      <a:pt x="10793" y="4763"/>
                    </a:moveTo>
                    <a:cubicBezTo>
                      <a:pt x="-15877" y="112077"/>
                      <a:pt x="49528" y="254952"/>
                      <a:pt x="135888" y="279082"/>
                    </a:cubicBezTo>
                    <a:cubicBezTo>
                      <a:pt x="94613" y="191452"/>
                      <a:pt x="221613" y="34607"/>
                      <a:pt x="10793" y="4763"/>
                    </a:cubicBezTo>
                    <a:close/>
                  </a:path>
                </a:pathLst>
              </a:custGeom>
              <a:solidFill>
                <a:srgbClr val="8D4D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6" name="任意多边形: 形状 10135"/>
              <p:cNvSpPr/>
              <p:nvPr>
                <p:custDataLst>
                  <p:tags r:id="rId371"/>
                </p:custDataLst>
              </p:nvPr>
            </p:nvSpPr>
            <p:spPr>
              <a:xfrm>
                <a:off x="7655243" y="4267139"/>
                <a:ext cx="222250" cy="196850"/>
              </a:xfrm>
              <a:custGeom>
                <a:avLst/>
                <a:gdLst>
                  <a:gd name="connsiteX0" fmla="*/ 4763 w 222250"/>
                  <a:gd name="connsiteY0" fmla="*/ 8951 h 196850"/>
                  <a:gd name="connsiteX1" fmla="*/ 218757 w 222250"/>
                  <a:gd name="connsiteY1" fmla="*/ 191831 h 196850"/>
                  <a:gd name="connsiteX2" fmla="*/ 4763 w 222250"/>
                  <a:gd name="connsiteY2" fmla="*/ 8951 h 19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2250" h="196850">
                    <a:moveTo>
                      <a:pt x="4763" y="8951"/>
                    </a:moveTo>
                    <a:cubicBezTo>
                      <a:pt x="20002" y="118806"/>
                      <a:pt x="132397" y="214056"/>
                      <a:pt x="218757" y="191831"/>
                    </a:cubicBezTo>
                    <a:cubicBezTo>
                      <a:pt x="170497" y="154366"/>
                      <a:pt x="204788" y="-24704"/>
                      <a:pt x="4763" y="8951"/>
                    </a:cubicBezTo>
                    <a:close/>
                  </a:path>
                </a:pathLst>
              </a:custGeom>
              <a:solidFill>
                <a:srgbClr val="8D4D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7" name="任意多边形: 形状 10136"/>
              <p:cNvSpPr/>
              <p:nvPr>
                <p:custDataLst>
                  <p:tags r:id="rId372"/>
                </p:custDataLst>
              </p:nvPr>
            </p:nvSpPr>
            <p:spPr>
              <a:xfrm>
                <a:off x="7615994" y="4271328"/>
                <a:ext cx="127000" cy="317500"/>
              </a:xfrm>
              <a:custGeom>
                <a:avLst/>
                <a:gdLst>
                  <a:gd name="connsiteX0" fmla="*/ 44011 w 127000"/>
                  <a:gd name="connsiteY0" fmla="*/ 4763 h 317500"/>
                  <a:gd name="connsiteX1" fmla="*/ 66236 w 127000"/>
                  <a:gd name="connsiteY1" fmla="*/ 314642 h 317500"/>
                  <a:gd name="connsiteX2" fmla="*/ 44011 w 127000"/>
                  <a:gd name="connsiteY2" fmla="*/ 4763 h 31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000" h="317500">
                    <a:moveTo>
                      <a:pt x="44011" y="4763"/>
                    </a:moveTo>
                    <a:cubicBezTo>
                      <a:pt x="-16949" y="90488"/>
                      <a:pt x="-4884" y="252413"/>
                      <a:pt x="66236" y="314642"/>
                    </a:cubicBezTo>
                    <a:cubicBezTo>
                      <a:pt x="67506" y="225742"/>
                      <a:pt x="209111" y="143827"/>
                      <a:pt x="44011" y="4763"/>
                    </a:cubicBezTo>
                    <a:close/>
                  </a:path>
                </a:pathLst>
              </a:custGeom>
              <a:solidFill>
                <a:srgbClr val="8D4D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8" name="任意多边形: 形状 10137"/>
              <p:cNvSpPr/>
              <p:nvPr>
                <p:custDataLst>
                  <p:tags r:id="rId373"/>
                </p:custDataLst>
              </p:nvPr>
            </p:nvSpPr>
            <p:spPr>
              <a:xfrm>
                <a:off x="7655243" y="4237680"/>
                <a:ext cx="254000" cy="165100"/>
              </a:xfrm>
              <a:custGeom>
                <a:avLst/>
                <a:gdLst>
                  <a:gd name="connsiteX0" fmla="*/ 4763 w 254000"/>
                  <a:gd name="connsiteY0" fmla="*/ 38410 h 165100"/>
                  <a:gd name="connsiteX1" fmla="*/ 252413 w 254000"/>
                  <a:gd name="connsiteY1" fmla="*/ 136835 h 165100"/>
                  <a:gd name="connsiteX2" fmla="*/ 4763 w 254000"/>
                  <a:gd name="connsiteY2" fmla="*/ 38410 h 16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4000" h="165100">
                    <a:moveTo>
                      <a:pt x="4763" y="38410"/>
                    </a:moveTo>
                    <a:cubicBezTo>
                      <a:pt x="56197" y="132390"/>
                      <a:pt x="180657" y="197795"/>
                      <a:pt x="252413" y="136835"/>
                    </a:cubicBezTo>
                    <a:cubicBezTo>
                      <a:pt x="178117" y="101910"/>
                      <a:pt x="157797" y="-65730"/>
                      <a:pt x="4763" y="38410"/>
                    </a:cubicBezTo>
                    <a:close/>
                  </a:path>
                </a:pathLst>
              </a:custGeom>
              <a:solidFill>
                <a:srgbClr val="8D4D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9" name="任意多边形: 形状 10138"/>
              <p:cNvSpPr/>
              <p:nvPr>
                <p:custDataLst>
                  <p:tags r:id="rId374"/>
                </p:custDataLst>
              </p:nvPr>
            </p:nvSpPr>
            <p:spPr>
              <a:xfrm>
                <a:off x="7673657" y="4138228"/>
                <a:ext cx="260350" cy="177800"/>
              </a:xfrm>
              <a:custGeom>
                <a:avLst/>
                <a:gdLst>
                  <a:gd name="connsiteX0" fmla="*/ 4763 w 260350"/>
                  <a:gd name="connsiteY0" fmla="*/ 15942 h 177800"/>
                  <a:gd name="connsiteX1" fmla="*/ 256858 w 260350"/>
                  <a:gd name="connsiteY1" fmla="*/ 167707 h 177800"/>
                  <a:gd name="connsiteX2" fmla="*/ 4763 w 260350"/>
                  <a:gd name="connsiteY2" fmla="*/ 15942 h 17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0350" h="177800">
                    <a:moveTo>
                      <a:pt x="4763" y="15942"/>
                    </a:moveTo>
                    <a:cubicBezTo>
                      <a:pt x="39688" y="119447"/>
                      <a:pt x="176213" y="211522"/>
                      <a:pt x="256858" y="167707"/>
                    </a:cubicBezTo>
                    <a:cubicBezTo>
                      <a:pt x="198438" y="137862"/>
                      <a:pt x="170498" y="-41208"/>
                      <a:pt x="4763" y="15942"/>
                    </a:cubicBezTo>
                    <a:close/>
                  </a:path>
                </a:pathLst>
              </a:custGeom>
              <a:solidFill>
                <a:srgbClr val="8D4D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0" name="任意多边形: 形状 10139"/>
              <p:cNvSpPr/>
              <p:nvPr>
                <p:custDataLst>
                  <p:tags r:id="rId375"/>
                </p:custDataLst>
              </p:nvPr>
            </p:nvSpPr>
            <p:spPr>
              <a:xfrm>
                <a:off x="7669213" y="3921442"/>
                <a:ext cx="260350" cy="323850"/>
              </a:xfrm>
              <a:custGeom>
                <a:avLst/>
                <a:gdLst>
                  <a:gd name="connsiteX0" fmla="*/ 4763 w 260350"/>
                  <a:gd name="connsiteY0" fmla="*/ 4763 h 323850"/>
                  <a:gd name="connsiteX1" fmla="*/ 256857 w 260350"/>
                  <a:gd name="connsiteY1" fmla="*/ 315913 h 323850"/>
                  <a:gd name="connsiteX2" fmla="*/ 4763 w 260350"/>
                  <a:gd name="connsiteY2" fmla="*/ 4763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0350" h="323850">
                    <a:moveTo>
                      <a:pt x="4763" y="4763"/>
                    </a:moveTo>
                    <a:cubicBezTo>
                      <a:pt x="24447" y="113983"/>
                      <a:pt x="128588" y="367348"/>
                      <a:pt x="256857" y="315913"/>
                    </a:cubicBezTo>
                    <a:cubicBezTo>
                      <a:pt x="202247" y="277813"/>
                      <a:pt x="164147" y="21273"/>
                      <a:pt x="4763" y="4763"/>
                    </a:cubicBezTo>
                    <a:close/>
                  </a:path>
                </a:pathLst>
              </a:custGeom>
              <a:solidFill>
                <a:srgbClr val="8D4D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1" name="任意多边形: 形状 10140"/>
              <p:cNvSpPr/>
              <p:nvPr>
                <p:custDataLst>
                  <p:tags r:id="rId376"/>
                </p:custDataLst>
              </p:nvPr>
            </p:nvSpPr>
            <p:spPr>
              <a:xfrm>
                <a:off x="7385145" y="4271328"/>
                <a:ext cx="139700" cy="279400"/>
              </a:xfrm>
              <a:custGeom>
                <a:avLst/>
                <a:gdLst>
                  <a:gd name="connsiteX0" fmla="*/ 131985 w 139700"/>
                  <a:gd name="connsiteY0" fmla="*/ 4763 h 279400"/>
                  <a:gd name="connsiteX1" fmla="*/ 6890 w 139700"/>
                  <a:gd name="connsiteY1" fmla="*/ 279082 h 279400"/>
                  <a:gd name="connsiteX2" fmla="*/ 131985 w 139700"/>
                  <a:gd name="connsiteY2" fmla="*/ 4763 h 279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700" h="279400">
                    <a:moveTo>
                      <a:pt x="131985" y="4763"/>
                    </a:moveTo>
                    <a:cubicBezTo>
                      <a:pt x="158655" y="112077"/>
                      <a:pt x="93250" y="254952"/>
                      <a:pt x="6890" y="279082"/>
                    </a:cubicBezTo>
                    <a:cubicBezTo>
                      <a:pt x="38005" y="181292"/>
                      <a:pt x="-71215" y="53022"/>
                      <a:pt x="131985" y="4763"/>
                    </a:cubicBezTo>
                    <a:close/>
                  </a:path>
                </a:pathLst>
              </a:custGeom>
              <a:solidFill>
                <a:srgbClr val="8D4D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2" name="任意多边形: 形状 10141"/>
              <p:cNvSpPr/>
              <p:nvPr>
                <p:custDataLst>
                  <p:tags r:id="rId377"/>
                </p:custDataLst>
              </p:nvPr>
            </p:nvSpPr>
            <p:spPr>
              <a:xfrm>
                <a:off x="7298372" y="4266326"/>
                <a:ext cx="222250" cy="196850"/>
              </a:xfrm>
              <a:custGeom>
                <a:avLst/>
                <a:gdLst>
                  <a:gd name="connsiteX0" fmla="*/ 218758 w 222250"/>
                  <a:gd name="connsiteY0" fmla="*/ 9764 h 196850"/>
                  <a:gd name="connsiteX1" fmla="*/ 4763 w 222250"/>
                  <a:gd name="connsiteY1" fmla="*/ 192644 h 196850"/>
                  <a:gd name="connsiteX2" fmla="*/ 218758 w 222250"/>
                  <a:gd name="connsiteY2" fmla="*/ 9764 h 19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2250" h="196850">
                    <a:moveTo>
                      <a:pt x="218758" y="9764"/>
                    </a:moveTo>
                    <a:cubicBezTo>
                      <a:pt x="203518" y="119619"/>
                      <a:pt x="91122" y="214869"/>
                      <a:pt x="4763" y="192644"/>
                    </a:cubicBezTo>
                    <a:cubicBezTo>
                      <a:pt x="72708" y="138034"/>
                      <a:pt x="46038" y="-25796"/>
                      <a:pt x="218758" y="9764"/>
                    </a:cubicBezTo>
                    <a:close/>
                  </a:path>
                </a:pathLst>
              </a:custGeom>
              <a:solidFill>
                <a:srgbClr val="8D4D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3" name="任意多边形: 形状 10142"/>
              <p:cNvSpPr/>
              <p:nvPr>
                <p:custDataLst>
                  <p:tags r:id="rId378"/>
                </p:custDataLst>
              </p:nvPr>
            </p:nvSpPr>
            <p:spPr>
              <a:xfrm>
                <a:off x="7422011" y="4271328"/>
                <a:ext cx="165100" cy="317500"/>
              </a:xfrm>
              <a:custGeom>
                <a:avLst/>
                <a:gdLst>
                  <a:gd name="connsiteX0" fmla="*/ 95119 w 165100"/>
                  <a:gd name="connsiteY0" fmla="*/ 4763 h 317500"/>
                  <a:gd name="connsiteX1" fmla="*/ 72894 w 165100"/>
                  <a:gd name="connsiteY1" fmla="*/ 314642 h 317500"/>
                  <a:gd name="connsiteX2" fmla="*/ 95119 w 165100"/>
                  <a:gd name="connsiteY2" fmla="*/ 4763 h 31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5100" h="317500">
                    <a:moveTo>
                      <a:pt x="95119" y="4763"/>
                    </a:moveTo>
                    <a:cubicBezTo>
                      <a:pt x="187829" y="94932"/>
                      <a:pt x="200529" y="260032"/>
                      <a:pt x="72894" y="314642"/>
                    </a:cubicBezTo>
                    <a:cubicBezTo>
                      <a:pt x="70354" y="242888"/>
                      <a:pt x="-92841" y="154622"/>
                      <a:pt x="95119" y="4763"/>
                    </a:cubicBezTo>
                    <a:close/>
                  </a:path>
                </a:pathLst>
              </a:custGeom>
              <a:solidFill>
                <a:srgbClr val="8D4D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4" name="任意多边形: 形状 10143"/>
              <p:cNvSpPr/>
              <p:nvPr>
                <p:custDataLst>
                  <p:tags r:id="rId379"/>
                </p:custDataLst>
              </p:nvPr>
            </p:nvSpPr>
            <p:spPr>
              <a:xfrm>
                <a:off x="7263447" y="4244027"/>
                <a:ext cx="254000" cy="158750"/>
              </a:xfrm>
              <a:custGeom>
                <a:avLst/>
                <a:gdLst>
                  <a:gd name="connsiteX0" fmla="*/ 253683 w 254000"/>
                  <a:gd name="connsiteY0" fmla="*/ 32063 h 158750"/>
                  <a:gd name="connsiteX1" fmla="*/ 4763 w 254000"/>
                  <a:gd name="connsiteY1" fmla="*/ 133028 h 158750"/>
                  <a:gd name="connsiteX2" fmla="*/ 253683 w 254000"/>
                  <a:gd name="connsiteY2" fmla="*/ 32063 h 15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4000" h="158750">
                    <a:moveTo>
                      <a:pt x="253683" y="32063"/>
                    </a:moveTo>
                    <a:cubicBezTo>
                      <a:pt x="202247" y="126043"/>
                      <a:pt x="76518" y="194623"/>
                      <a:pt x="4763" y="133028"/>
                    </a:cubicBezTo>
                    <a:cubicBezTo>
                      <a:pt x="74613" y="122868"/>
                      <a:pt x="115888" y="-63822"/>
                      <a:pt x="253683" y="32063"/>
                    </a:cubicBezTo>
                    <a:close/>
                  </a:path>
                </a:pathLst>
              </a:custGeom>
              <a:solidFill>
                <a:srgbClr val="8D4D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5" name="任意多边形: 形状 10144"/>
              <p:cNvSpPr/>
              <p:nvPr>
                <p:custDataLst>
                  <p:tags r:id="rId380"/>
                </p:custDataLst>
              </p:nvPr>
            </p:nvSpPr>
            <p:spPr>
              <a:xfrm>
                <a:off x="7242493" y="4130663"/>
                <a:ext cx="260350" cy="177800"/>
              </a:xfrm>
              <a:custGeom>
                <a:avLst/>
                <a:gdLst>
                  <a:gd name="connsiteX0" fmla="*/ 256857 w 260350"/>
                  <a:gd name="connsiteY0" fmla="*/ 23507 h 177800"/>
                  <a:gd name="connsiteX1" fmla="*/ 4763 w 260350"/>
                  <a:gd name="connsiteY1" fmla="*/ 167017 h 177800"/>
                  <a:gd name="connsiteX2" fmla="*/ 256857 w 260350"/>
                  <a:gd name="connsiteY2" fmla="*/ 23507 h 17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0350" h="177800">
                    <a:moveTo>
                      <a:pt x="256857" y="23507"/>
                    </a:moveTo>
                    <a:cubicBezTo>
                      <a:pt x="221932" y="127012"/>
                      <a:pt x="85407" y="210832"/>
                      <a:pt x="4763" y="167017"/>
                    </a:cubicBezTo>
                    <a:cubicBezTo>
                      <a:pt x="70167" y="147332"/>
                      <a:pt x="103188" y="-57138"/>
                      <a:pt x="256857" y="23507"/>
                    </a:cubicBezTo>
                    <a:close/>
                  </a:path>
                </a:pathLst>
              </a:custGeom>
              <a:solidFill>
                <a:srgbClr val="8D4D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6" name="任意多边形: 形状 10145"/>
              <p:cNvSpPr/>
              <p:nvPr>
                <p:custDataLst>
                  <p:tags r:id="rId381"/>
                </p:custDataLst>
              </p:nvPr>
            </p:nvSpPr>
            <p:spPr>
              <a:xfrm>
                <a:off x="7248843" y="3902748"/>
                <a:ext cx="425450" cy="336550"/>
              </a:xfrm>
              <a:custGeom>
                <a:avLst/>
                <a:gdLst>
                  <a:gd name="connsiteX0" fmla="*/ 423227 w 425450"/>
                  <a:gd name="connsiteY0" fmla="*/ 20282 h 336550"/>
                  <a:gd name="connsiteX1" fmla="*/ 4763 w 425450"/>
                  <a:gd name="connsiteY1" fmla="*/ 326987 h 336550"/>
                  <a:gd name="connsiteX2" fmla="*/ 423227 w 425450"/>
                  <a:gd name="connsiteY2" fmla="*/ 20282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5450" h="336550">
                    <a:moveTo>
                      <a:pt x="423227" y="20282"/>
                    </a:moveTo>
                    <a:cubicBezTo>
                      <a:pt x="403542" y="129502"/>
                      <a:pt x="133032" y="379057"/>
                      <a:pt x="4763" y="326987"/>
                    </a:cubicBezTo>
                    <a:cubicBezTo>
                      <a:pt x="86042" y="273647"/>
                      <a:pt x="176847" y="-71793"/>
                      <a:pt x="423227" y="20282"/>
                    </a:cubicBezTo>
                    <a:close/>
                  </a:path>
                </a:pathLst>
              </a:custGeom>
              <a:solidFill>
                <a:srgbClr val="8D4D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7" name="任意多边形: 形状 10146"/>
              <p:cNvSpPr/>
              <p:nvPr>
                <p:custDataLst>
                  <p:tags r:id="rId382"/>
                </p:custDataLst>
              </p:nvPr>
            </p:nvSpPr>
            <p:spPr>
              <a:xfrm>
                <a:off x="7742530" y="4537347"/>
                <a:ext cx="298450" cy="393700"/>
              </a:xfrm>
              <a:custGeom>
                <a:avLst/>
                <a:gdLst>
                  <a:gd name="connsiteX0" fmla="*/ 127025 w 298450"/>
                  <a:gd name="connsiteY0" fmla="*/ 43543 h 393700"/>
                  <a:gd name="connsiteX1" fmla="*/ 287045 w 298450"/>
                  <a:gd name="connsiteY1" fmla="*/ 318498 h 393700"/>
                  <a:gd name="connsiteX2" fmla="*/ 212750 w 298450"/>
                  <a:gd name="connsiteY2" fmla="*/ 368663 h 393700"/>
                  <a:gd name="connsiteX3" fmla="*/ 24790 w 298450"/>
                  <a:gd name="connsiteY3" fmla="*/ 123553 h 393700"/>
                  <a:gd name="connsiteX4" fmla="*/ 127025 w 298450"/>
                  <a:gd name="connsiteY4" fmla="*/ 43543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450" h="393700">
                    <a:moveTo>
                      <a:pt x="127025" y="43543"/>
                    </a:moveTo>
                    <a:lnTo>
                      <a:pt x="287045" y="318498"/>
                    </a:lnTo>
                    <a:cubicBezTo>
                      <a:pt x="320700" y="376918"/>
                      <a:pt x="253390" y="422003"/>
                      <a:pt x="212750" y="368663"/>
                    </a:cubicBezTo>
                    <a:lnTo>
                      <a:pt x="24790" y="123553"/>
                    </a:lnTo>
                    <a:cubicBezTo>
                      <a:pt x="-41885" y="35923"/>
                      <a:pt x="74955" y="-45992"/>
                      <a:pt x="127025" y="43543"/>
                    </a:cubicBezTo>
                    <a:close/>
                  </a:path>
                </a:pathLst>
              </a:custGeom>
              <a:solidFill>
                <a:srgbClr val="78CD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8" name="任意多边形: 形状 10147"/>
              <p:cNvSpPr/>
              <p:nvPr>
                <p:custDataLst>
                  <p:tags r:id="rId383"/>
                </p:custDataLst>
              </p:nvPr>
            </p:nvSpPr>
            <p:spPr>
              <a:xfrm>
                <a:off x="7399972" y="4536122"/>
                <a:ext cx="419100" cy="571500"/>
              </a:xfrm>
              <a:custGeom>
                <a:avLst/>
                <a:gdLst>
                  <a:gd name="connsiteX0" fmla="*/ 54928 w 419100"/>
                  <a:gd name="connsiteY0" fmla="*/ 569278 h 571500"/>
                  <a:gd name="connsiteX1" fmla="*/ 364808 w 419100"/>
                  <a:gd name="connsiteY1" fmla="*/ 569278 h 571500"/>
                  <a:gd name="connsiteX2" fmla="*/ 415608 w 419100"/>
                  <a:gd name="connsiteY2" fmla="*/ 4763 h 571500"/>
                  <a:gd name="connsiteX3" fmla="*/ 4763 w 419100"/>
                  <a:gd name="connsiteY3" fmla="*/ 4763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9100" h="571500">
                    <a:moveTo>
                      <a:pt x="54928" y="569278"/>
                    </a:moveTo>
                    <a:lnTo>
                      <a:pt x="364808" y="569278"/>
                    </a:lnTo>
                    <a:lnTo>
                      <a:pt x="415608" y="4763"/>
                    </a:lnTo>
                    <a:lnTo>
                      <a:pt x="4763" y="4763"/>
                    </a:lnTo>
                    <a:close/>
                  </a:path>
                </a:pathLst>
              </a:custGeom>
              <a:solidFill>
                <a:srgbClr val="78CD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9" name="任意多边形: 形状 10148"/>
              <p:cNvSpPr/>
              <p:nvPr>
                <p:custDataLst>
                  <p:tags r:id="rId384"/>
                </p:custDataLst>
              </p:nvPr>
            </p:nvSpPr>
            <p:spPr>
              <a:xfrm>
                <a:off x="8115288" y="4604703"/>
                <a:ext cx="222250" cy="190500"/>
              </a:xfrm>
              <a:custGeom>
                <a:avLst/>
                <a:gdLst>
                  <a:gd name="connsiteX0" fmla="*/ 217818 w 222250"/>
                  <a:gd name="connsiteY0" fmla="*/ 47942 h 190500"/>
                  <a:gd name="connsiteX1" fmla="*/ 52082 w 222250"/>
                  <a:gd name="connsiteY1" fmla="*/ 178752 h 190500"/>
                  <a:gd name="connsiteX2" fmla="*/ 17793 w 222250"/>
                  <a:gd name="connsiteY2" fmla="*/ 135572 h 190500"/>
                  <a:gd name="connsiteX3" fmla="*/ 183527 w 222250"/>
                  <a:gd name="connsiteY3" fmla="*/ 4763 h 190500"/>
                  <a:gd name="connsiteX4" fmla="*/ 217818 w 222250"/>
                  <a:gd name="connsiteY4" fmla="*/ 4794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" h="190500">
                    <a:moveTo>
                      <a:pt x="217818" y="47942"/>
                    </a:moveTo>
                    <a:lnTo>
                      <a:pt x="52082" y="178752"/>
                    </a:lnTo>
                    <a:cubicBezTo>
                      <a:pt x="19697" y="204788"/>
                      <a:pt x="-14593" y="160972"/>
                      <a:pt x="17793" y="135572"/>
                    </a:cubicBezTo>
                    <a:lnTo>
                      <a:pt x="183527" y="4763"/>
                    </a:lnTo>
                    <a:lnTo>
                      <a:pt x="217818" y="47942"/>
                    </a:ln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50" name="任意多边形: 形状 10149"/>
              <p:cNvSpPr/>
              <p:nvPr>
                <p:custDataLst>
                  <p:tags r:id="rId385"/>
                </p:custDataLst>
              </p:nvPr>
            </p:nvSpPr>
            <p:spPr>
              <a:xfrm>
                <a:off x="7942662" y="4632008"/>
                <a:ext cx="355600" cy="304800"/>
              </a:xfrm>
              <a:custGeom>
                <a:avLst/>
                <a:gdLst>
                  <a:gd name="connsiteX0" fmla="*/ 351073 w 355600"/>
                  <a:gd name="connsiteY0" fmla="*/ 75247 h 304800"/>
                  <a:gd name="connsiteX1" fmla="*/ 81833 w 355600"/>
                  <a:gd name="connsiteY1" fmla="*/ 287338 h 304800"/>
                  <a:gd name="connsiteX2" fmla="*/ 25953 w 355600"/>
                  <a:gd name="connsiteY2" fmla="*/ 216852 h 304800"/>
                  <a:gd name="connsiteX3" fmla="*/ 295193 w 355600"/>
                  <a:gd name="connsiteY3" fmla="*/ 4763 h 304800"/>
                  <a:gd name="connsiteX4" fmla="*/ 351073 w 355600"/>
                  <a:gd name="connsiteY4" fmla="*/ 75247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600" h="304800">
                    <a:moveTo>
                      <a:pt x="351073" y="75247"/>
                    </a:moveTo>
                    <a:lnTo>
                      <a:pt x="81833" y="287338"/>
                    </a:lnTo>
                    <a:cubicBezTo>
                      <a:pt x="29128" y="329247"/>
                      <a:pt x="-26752" y="258763"/>
                      <a:pt x="25953" y="216852"/>
                    </a:cubicBezTo>
                    <a:lnTo>
                      <a:pt x="295193" y="4763"/>
                    </a:lnTo>
                    <a:lnTo>
                      <a:pt x="351073" y="75247"/>
                    </a:lnTo>
                    <a:close/>
                  </a:path>
                </a:pathLst>
              </a:custGeom>
              <a:solidFill>
                <a:srgbClr val="78CD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51" name="任意多边形: 形状 10150"/>
              <p:cNvSpPr/>
              <p:nvPr>
                <p:custDataLst>
                  <p:tags r:id="rId386"/>
                </p:custDataLst>
              </p:nvPr>
            </p:nvSpPr>
            <p:spPr>
              <a:xfrm>
                <a:off x="7552372" y="4378642"/>
                <a:ext cx="114300" cy="285750"/>
              </a:xfrm>
              <a:custGeom>
                <a:avLst/>
                <a:gdLst>
                  <a:gd name="connsiteX0" fmla="*/ 4763 w 114300"/>
                  <a:gd name="connsiteY0" fmla="*/ 4763 h 285750"/>
                  <a:gd name="connsiteX1" fmla="*/ 110808 w 114300"/>
                  <a:gd name="connsiteY1" fmla="*/ 4763 h 285750"/>
                  <a:gd name="connsiteX2" fmla="*/ 110808 w 114300"/>
                  <a:gd name="connsiteY2" fmla="*/ 162242 h 285750"/>
                  <a:gd name="connsiteX3" fmla="*/ 57468 w 114300"/>
                  <a:gd name="connsiteY3" fmla="*/ 282892 h 285750"/>
                  <a:gd name="connsiteX4" fmla="*/ 4763 w 114300"/>
                  <a:gd name="connsiteY4" fmla="*/ 162242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" h="285750">
                    <a:moveTo>
                      <a:pt x="4763" y="4763"/>
                    </a:moveTo>
                    <a:lnTo>
                      <a:pt x="110808" y="4763"/>
                    </a:lnTo>
                    <a:lnTo>
                      <a:pt x="110808" y="162242"/>
                    </a:lnTo>
                    <a:lnTo>
                      <a:pt x="57468" y="282892"/>
                    </a:lnTo>
                    <a:lnTo>
                      <a:pt x="4763" y="162242"/>
                    </a:ln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52" name="任意多边形: 形状 10151"/>
              <p:cNvSpPr/>
              <p:nvPr>
                <p:custDataLst>
                  <p:tags r:id="rId387"/>
                </p:custDataLst>
              </p:nvPr>
            </p:nvSpPr>
            <p:spPr>
              <a:xfrm>
                <a:off x="7481253" y="4497388"/>
                <a:ext cx="114300" cy="139700"/>
              </a:xfrm>
              <a:custGeom>
                <a:avLst/>
                <a:gdLst>
                  <a:gd name="connsiteX0" fmla="*/ 75882 w 114300"/>
                  <a:gd name="connsiteY0" fmla="*/ 4763 h 139700"/>
                  <a:gd name="connsiteX1" fmla="*/ 110807 w 114300"/>
                  <a:gd name="connsiteY1" fmla="*/ 69533 h 139700"/>
                  <a:gd name="connsiteX2" fmla="*/ 18097 w 114300"/>
                  <a:gd name="connsiteY2" fmla="*/ 140653 h 139700"/>
                  <a:gd name="connsiteX3" fmla="*/ 4763 w 114300"/>
                  <a:gd name="connsiteY3" fmla="*/ 43497 h 13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139700">
                    <a:moveTo>
                      <a:pt x="75882" y="4763"/>
                    </a:moveTo>
                    <a:lnTo>
                      <a:pt x="110807" y="69533"/>
                    </a:lnTo>
                    <a:lnTo>
                      <a:pt x="18097" y="140653"/>
                    </a:lnTo>
                    <a:lnTo>
                      <a:pt x="4763" y="4349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53" name="任意多边形: 形状 10152"/>
              <p:cNvSpPr/>
              <p:nvPr>
                <p:custDataLst>
                  <p:tags r:id="rId388"/>
                </p:custDataLst>
              </p:nvPr>
            </p:nvSpPr>
            <p:spPr>
              <a:xfrm>
                <a:off x="8332618" y="4582657"/>
                <a:ext cx="31750" cy="19050"/>
              </a:xfrm>
              <a:custGeom>
                <a:avLst/>
                <a:gdLst>
                  <a:gd name="connsiteX0" fmla="*/ 5046 w 31750"/>
                  <a:gd name="connsiteY0" fmla="*/ 6566 h 19050"/>
                  <a:gd name="connsiteX1" fmla="*/ 29764 w 31750"/>
                  <a:gd name="connsiteY1" fmla="*/ 5046 h 19050"/>
                  <a:gd name="connsiteX2" fmla="*/ 30583 w 31750"/>
                  <a:gd name="connsiteY2" fmla="*/ 18355 h 19050"/>
                  <a:gd name="connsiteX3" fmla="*/ 5865 w 31750"/>
                  <a:gd name="connsiteY3" fmla="*/ 1987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50" h="19050">
                    <a:moveTo>
                      <a:pt x="5046" y="6566"/>
                    </a:moveTo>
                    <a:lnTo>
                      <a:pt x="29764" y="5046"/>
                    </a:lnTo>
                    <a:lnTo>
                      <a:pt x="30583" y="18355"/>
                    </a:lnTo>
                    <a:lnTo>
                      <a:pt x="5865" y="1987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54" name="任意多边形: 形状 10153"/>
              <p:cNvSpPr/>
              <p:nvPr>
                <p:custDataLst>
                  <p:tags r:id="rId389"/>
                </p:custDataLst>
              </p:nvPr>
            </p:nvSpPr>
            <p:spPr>
              <a:xfrm>
                <a:off x="7623493" y="4497388"/>
                <a:ext cx="114300" cy="139700"/>
              </a:xfrm>
              <a:custGeom>
                <a:avLst/>
                <a:gdLst>
                  <a:gd name="connsiteX0" fmla="*/ 39688 w 114300"/>
                  <a:gd name="connsiteY0" fmla="*/ 4763 h 139700"/>
                  <a:gd name="connsiteX1" fmla="*/ 4763 w 114300"/>
                  <a:gd name="connsiteY1" fmla="*/ 69533 h 139700"/>
                  <a:gd name="connsiteX2" fmla="*/ 96838 w 114300"/>
                  <a:gd name="connsiteY2" fmla="*/ 140653 h 139700"/>
                  <a:gd name="connsiteX3" fmla="*/ 110172 w 114300"/>
                  <a:gd name="connsiteY3" fmla="*/ 43497 h 13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139700">
                    <a:moveTo>
                      <a:pt x="39688" y="4763"/>
                    </a:moveTo>
                    <a:lnTo>
                      <a:pt x="4763" y="69533"/>
                    </a:lnTo>
                    <a:lnTo>
                      <a:pt x="96838" y="140653"/>
                    </a:lnTo>
                    <a:lnTo>
                      <a:pt x="110172" y="4349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55" name="任意多边形: 形状 10154"/>
              <p:cNvSpPr/>
              <p:nvPr>
                <p:custDataLst>
                  <p:tags r:id="rId390"/>
                </p:custDataLst>
              </p:nvPr>
            </p:nvSpPr>
            <p:spPr>
              <a:xfrm>
                <a:off x="7605078" y="4562158"/>
                <a:ext cx="69850" cy="101600"/>
              </a:xfrm>
              <a:custGeom>
                <a:avLst/>
                <a:gdLst>
                  <a:gd name="connsiteX0" fmla="*/ 4763 w 69850"/>
                  <a:gd name="connsiteY0" fmla="*/ 99377 h 101600"/>
                  <a:gd name="connsiteX1" fmla="*/ 23178 w 69850"/>
                  <a:gd name="connsiteY1" fmla="*/ 4763 h 101600"/>
                  <a:gd name="connsiteX2" fmla="*/ 68897 w 69850"/>
                  <a:gd name="connsiteY2" fmla="*/ 40322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850" h="101600">
                    <a:moveTo>
                      <a:pt x="4763" y="99377"/>
                    </a:moveTo>
                    <a:lnTo>
                      <a:pt x="23178" y="4763"/>
                    </a:lnTo>
                    <a:lnTo>
                      <a:pt x="68897" y="40322"/>
                    </a:ln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56" name="任意多边形: 形状 10155"/>
              <p:cNvSpPr/>
              <p:nvPr>
                <p:custDataLst>
                  <p:tags r:id="rId391"/>
                </p:custDataLst>
              </p:nvPr>
            </p:nvSpPr>
            <p:spPr>
              <a:xfrm>
                <a:off x="7540943" y="4562158"/>
                <a:ext cx="69850" cy="101600"/>
              </a:xfrm>
              <a:custGeom>
                <a:avLst/>
                <a:gdLst>
                  <a:gd name="connsiteX0" fmla="*/ 68897 w 69850"/>
                  <a:gd name="connsiteY0" fmla="*/ 99377 h 101600"/>
                  <a:gd name="connsiteX1" fmla="*/ 51117 w 69850"/>
                  <a:gd name="connsiteY1" fmla="*/ 4763 h 101600"/>
                  <a:gd name="connsiteX2" fmla="*/ 4763 w 69850"/>
                  <a:gd name="connsiteY2" fmla="*/ 40322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850" h="101600">
                    <a:moveTo>
                      <a:pt x="68897" y="99377"/>
                    </a:moveTo>
                    <a:lnTo>
                      <a:pt x="51117" y="4763"/>
                    </a:lnTo>
                    <a:lnTo>
                      <a:pt x="4763" y="40322"/>
                    </a:ln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57" name="任意多边形: 形状 10156"/>
              <p:cNvSpPr/>
              <p:nvPr>
                <p:custDataLst>
                  <p:tags r:id="rId392"/>
                </p:custDataLst>
              </p:nvPr>
            </p:nvSpPr>
            <p:spPr>
              <a:xfrm>
                <a:off x="7400710" y="5100638"/>
                <a:ext cx="412750" cy="355600"/>
              </a:xfrm>
              <a:custGeom>
                <a:avLst/>
                <a:gdLst>
                  <a:gd name="connsiteX0" fmla="*/ 54190 w 412750"/>
                  <a:gd name="connsiteY0" fmla="*/ 4763 h 355600"/>
                  <a:gd name="connsiteX1" fmla="*/ 364070 w 412750"/>
                  <a:gd name="connsiteY1" fmla="*/ 4763 h 355600"/>
                  <a:gd name="connsiteX2" fmla="*/ 301205 w 412750"/>
                  <a:gd name="connsiteY2" fmla="*/ 354013 h 355600"/>
                  <a:gd name="connsiteX3" fmla="*/ 134200 w 412750"/>
                  <a:gd name="connsiteY3" fmla="*/ 354013 h 355600"/>
                  <a:gd name="connsiteX4" fmla="*/ 54190 w 412750"/>
                  <a:gd name="connsiteY4" fmla="*/ 4763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750" h="355600">
                    <a:moveTo>
                      <a:pt x="54190" y="4763"/>
                    </a:moveTo>
                    <a:lnTo>
                      <a:pt x="364070" y="4763"/>
                    </a:lnTo>
                    <a:cubicBezTo>
                      <a:pt x="409155" y="62547"/>
                      <a:pt x="464400" y="363538"/>
                      <a:pt x="301205" y="354013"/>
                    </a:cubicBezTo>
                    <a:lnTo>
                      <a:pt x="134200" y="354013"/>
                    </a:lnTo>
                    <a:cubicBezTo>
                      <a:pt x="-55665" y="365442"/>
                      <a:pt x="5930" y="67628"/>
                      <a:pt x="54190" y="476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58" name="任意多边形: 形状 10157"/>
              <p:cNvSpPr/>
              <p:nvPr>
                <p:custDataLst>
                  <p:tags r:id="rId393"/>
                </p:custDataLst>
              </p:nvPr>
            </p:nvSpPr>
            <p:spPr>
              <a:xfrm>
                <a:off x="7357611" y="5944071"/>
                <a:ext cx="146050" cy="285750"/>
              </a:xfrm>
              <a:custGeom>
                <a:avLst/>
                <a:gdLst>
                  <a:gd name="connsiteX0" fmla="*/ 99195 w 146050"/>
                  <a:gd name="connsiteY0" fmla="*/ 5244 h 285750"/>
                  <a:gd name="connsiteX1" fmla="*/ 141105 w 146050"/>
                  <a:gd name="connsiteY1" fmla="*/ 155104 h 285750"/>
                  <a:gd name="connsiteX2" fmla="*/ 50934 w 146050"/>
                  <a:gd name="connsiteY2" fmla="*/ 282104 h 285750"/>
                  <a:gd name="connsiteX3" fmla="*/ 9024 w 146050"/>
                  <a:gd name="connsiteY3" fmla="*/ 132244 h 285750"/>
                  <a:gd name="connsiteX4" fmla="*/ 99195 w 146050"/>
                  <a:gd name="connsiteY4" fmla="*/ 5244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50" h="285750">
                    <a:moveTo>
                      <a:pt x="99195" y="5244"/>
                    </a:moveTo>
                    <a:cubicBezTo>
                      <a:pt x="135389" y="11594"/>
                      <a:pt x="154439" y="78904"/>
                      <a:pt x="141105" y="155104"/>
                    </a:cubicBezTo>
                    <a:cubicBezTo>
                      <a:pt x="127770" y="231939"/>
                      <a:pt x="87764" y="288454"/>
                      <a:pt x="50934" y="282104"/>
                    </a:cubicBezTo>
                    <a:cubicBezTo>
                      <a:pt x="14739" y="275754"/>
                      <a:pt x="-4311" y="208444"/>
                      <a:pt x="9024" y="132244"/>
                    </a:cubicBezTo>
                    <a:cubicBezTo>
                      <a:pt x="22359" y="56044"/>
                      <a:pt x="62364" y="-1106"/>
                      <a:pt x="99195" y="5244"/>
                    </a:cubicBezTo>
                    <a:close/>
                  </a:path>
                </a:pathLst>
              </a:custGeom>
              <a:solidFill>
                <a:srgbClr val="C93D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59" name="任意多边形: 形状 10158"/>
              <p:cNvSpPr/>
              <p:nvPr>
                <p:custDataLst>
                  <p:tags r:id="rId394"/>
                </p:custDataLst>
              </p:nvPr>
            </p:nvSpPr>
            <p:spPr>
              <a:xfrm>
                <a:off x="7456200" y="5940213"/>
                <a:ext cx="171450" cy="273050"/>
              </a:xfrm>
              <a:custGeom>
                <a:avLst/>
                <a:gdLst>
                  <a:gd name="connsiteX0" fmla="*/ 139035 w 171450"/>
                  <a:gd name="connsiteY0" fmla="*/ 7196 h 273050"/>
                  <a:gd name="connsiteX1" fmla="*/ 148560 w 171450"/>
                  <a:gd name="connsiteY1" fmla="*/ 162771 h 273050"/>
                  <a:gd name="connsiteX2" fmla="*/ 33625 w 171450"/>
                  <a:gd name="connsiteY2" fmla="*/ 268182 h 273050"/>
                  <a:gd name="connsiteX3" fmla="*/ 24100 w 171450"/>
                  <a:gd name="connsiteY3" fmla="*/ 112607 h 273050"/>
                  <a:gd name="connsiteX4" fmla="*/ 139035 w 171450"/>
                  <a:gd name="connsiteY4" fmla="*/ 7196 h 27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50" h="273050">
                    <a:moveTo>
                      <a:pt x="139035" y="7196"/>
                    </a:moveTo>
                    <a:cubicBezTo>
                      <a:pt x="173325" y="21166"/>
                      <a:pt x="177770" y="90382"/>
                      <a:pt x="148560" y="162771"/>
                    </a:cubicBezTo>
                    <a:cubicBezTo>
                      <a:pt x="119350" y="235162"/>
                      <a:pt x="68550" y="282152"/>
                      <a:pt x="33625" y="268182"/>
                    </a:cubicBezTo>
                    <a:cubicBezTo>
                      <a:pt x="-665" y="254212"/>
                      <a:pt x="-5110" y="184996"/>
                      <a:pt x="24100" y="112607"/>
                    </a:cubicBezTo>
                    <a:cubicBezTo>
                      <a:pt x="53310" y="40852"/>
                      <a:pt x="104110" y="-6773"/>
                      <a:pt x="139035" y="7196"/>
                    </a:cubicBezTo>
                    <a:close/>
                  </a:path>
                </a:pathLst>
              </a:custGeom>
              <a:solidFill>
                <a:srgbClr val="C93D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60" name="任意多边形: 形状 10159"/>
              <p:cNvSpPr/>
              <p:nvPr>
                <p:custDataLst>
                  <p:tags r:id="rId395"/>
                </p:custDataLst>
              </p:nvPr>
            </p:nvSpPr>
            <p:spPr>
              <a:xfrm>
                <a:off x="7495920" y="5276566"/>
                <a:ext cx="381000" cy="819150"/>
              </a:xfrm>
              <a:custGeom>
                <a:avLst/>
                <a:gdLst>
                  <a:gd name="connsiteX0" fmla="*/ 369190 w 381000"/>
                  <a:gd name="connsiteY0" fmla="*/ 120299 h 819150"/>
                  <a:gd name="connsiteX1" fmla="*/ 102490 w 381000"/>
                  <a:gd name="connsiteY1" fmla="*/ 781334 h 819150"/>
                  <a:gd name="connsiteX2" fmla="*/ 7875 w 381000"/>
                  <a:gd name="connsiteY2" fmla="*/ 746409 h 819150"/>
                  <a:gd name="connsiteX3" fmla="*/ 207900 w 381000"/>
                  <a:gd name="connsiteY3" fmla="*/ 67593 h 819150"/>
                  <a:gd name="connsiteX4" fmla="*/ 369190 w 381000"/>
                  <a:gd name="connsiteY4" fmla="*/ 120299 h 819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0" h="819150">
                    <a:moveTo>
                      <a:pt x="369190" y="120299"/>
                    </a:moveTo>
                    <a:lnTo>
                      <a:pt x="102490" y="781334"/>
                    </a:lnTo>
                    <a:cubicBezTo>
                      <a:pt x="77725" y="842929"/>
                      <a:pt x="-13079" y="817529"/>
                      <a:pt x="7875" y="746409"/>
                    </a:cubicBezTo>
                    <a:lnTo>
                      <a:pt x="207900" y="67593"/>
                    </a:lnTo>
                    <a:cubicBezTo>
                      <a:pt x="241555" y="-47342"/>
                      <a:pt x="413640" y="10443"/>
                      <a:pt x="369190" y="120299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61" name="任意多边形: 形状 10160"/>
              <p:cNvSpPr/>
              <p:nvPr>
                <p:custDataLst>
                  <p:tags r:id="rId396"/>
                </p:custDataLst>
              </p:nvPr>
            </p:nvSpPr>
            <p:spPr>
              <a:xfrm>
                <a:off x="7765609" y="4144617"/>
                <a:ext cx="57150" cy="107950"/>
              </a:xfrm>
              <a:custGeom>
                <a:avLst/>
                <a:gdLst>
                  <a:gd name="connsiteX0" fmla="*/ 43621 w 57150"/>
                  <a:gd name="connsiteY0" fmla="*/ 5108 h 107950"/>
                  <a:gd name="connsiteX1" fmla="*/ 8061 w 57150"/>
                  <a:gd name="connsiteY1" fmla="*/ 48288 h 107950"/>
                  <a:gd name="connsiteX2" fmla="*/ 18221 w 57150"/>
                  <a:gd name="connsiteY2" fmla="*/ 102898 h 107950"/>
                  <a:gd name="connsiteX3" fmla="*/ 53781 w 57150"/>
                  <a:gd name="connsiteY3" fmla="*/ 59718 h 107950"/>
                  <a:gd name="connsiteX4" fmla="*/ 43621 w 57150"/>
                  <a:gd name="connsiteY4" fmla="*/ 5108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107950">
                    <a:moveTo>
                      <a:pt x="43621" y="5108"/>
                    </a:moveTo>
                    <a:cubicBezTo>
                      <a:pt x="30921" y="1933"/>
                      <a:pt x="15046" y="20983"/>
                      <a:pt x="8061" y="48288"/>
                    </a:cubicBezTo>
                    <a:cubicBezTo>
                      <a:pt x="1076" y="75593"/>
                      <a:pt x="5521" y="99723"/>
                      <a:pt x="18221" y="102898"/>
                    </a:cubicBezTo>
                    <a:cubicBezTo>
                      <a:pt x="30921" y="106073"/>
                      <a:pt x="46796" y="87023"/>
                      <a:pt x="53781" y="59718"/>
                    </a:cubicBezTo>
                    <a:cubicBezTo>
                      <a:pt x="60766" y="33048"/>
                      <a:pt x="56321" y="8283"/>
                      <a:pt x="43621" y="5108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62" name="任意多边形: 形状 10161"/>
              <p:cNvSpPr/>
              <p:nvPr>
                <p:custDataLst>
                  <p:tags r:id="rId397"/>
                </p:custDataLst>
              </p:nvPr>
            </p:nvSpPr>
            <p:spPr>
              <a:xfrm>
                <a:off x="7397168" y="3913822"/>
                <a:ext cx="419100" cy="514350"/>
              </a:xfrm>
              <a:custGeom>
                <a:avLst/>
                <a:gdLst>
                  <a:gd name="connsiteX0" fmla="*/ 212672 w 419100"/>
                  <a:gd name="connsiteY0" fmla="*/ 4763 h 514350"/>
                  <a:gd name="connsiteX1" fmla="*/ 212672 w 419100"/>
                  <a:gd name="connsiteY1" fmla="*/ 514668 h 514350"/>
                  <a:gd name="connsiteX2" fmla="*/ 212672 w 419100"/>
                  <a:gd name="connsiteY2" fmla="*/ 4763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9100" h="514350">
                    <a:moveTo>
                      <a:pt x="212672" y="4763"/>
                    </a:moveTo>
                    <a:cubicBezTo>
                      <a:pt x="546682" y="4763"/>
                      <a:pt x="426667" y="514668"/>
                      <a:pt x="212672" y="514668"/>
                    </a:cubicBezTo>
                    <a:cubicBezTo>
                      <a:pt x="-1323" y="514033"/>
                      <a:pt x="-121337" y="4763"/>
                      <a:pt x="212672" y="4763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63" name="任意多边形: 形状 10162"/>
              <p:cNvSpPr/>
              <p:nvPr>
                <p:custDataLst>
                  <p:tags r:id="rId398"/>
                </p:custDataLst>
              </p:nvPr>
            </p:nvSpPr>
            <p:spPr>
              <a:xfrm>
                <a:off x="7542847" y="4155122"/>
                <a:ext cx="31750" cy="82550"/>
              </a:xfrm>
              <a:custGeom>
                <a:avLst/>
                <a:gdLst>
                  <a:gd name="connsiteX0" fmla="*/ 16828 w 31750"/>
                  <a:gd name="connsiteY0" fmla="*/ 82233 h 82550"/>
                  <a:gd name="connsiteX1" fmla="*/ 28893 w 31750"/>
                  <a:gd name="connsiteY1" fmla="*/ 43498 h 82550"/>
                  <a:gd name="connsiteX2" fmla="*/ 16828 w 31750"/>
                  <a:gd name="connsiteY2" fmla="*/ 4763 h 82550"/>
                  <a:gd name="connsiteX3" fmla="*/ 4763 w 31750"/>
                  <a:gd name="connsiteY3" fmla="*/ 43498 h 82550"/>
                  <a:gd name="connsiteX4" fmla="*/ 16828 w 31750"/>
                  <a:gd name="connsiteY4" fmla="*/ 82233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50" h="82550">
                    <a:moveTo>
                      <a:pt x="16828" y="82233"/>
                    </a:moveTo>
                    <a:cubicBezTo>
                      <a:pt x="23813" y="82233"/>
                      <a:pt x="28893" y="65088"/>
                      <a:pt x="28893" y="43498"/>
                    </a:cubicBezTo>
                    <a:cubicBezTo>
                      <a:pt x="28893" y="21908"/>
                      <a:pt x="23178" y="4763"/>
                      <a:pt x="16828" y="4763"/>
                    </a:cubicBezTo>
                    <a:cubicBezTo>
                      <a:pt x="10478" y="4763"/>
                      <a:pt x="4763" y="21908"/>
                      <a:pt x="4763" y="43498"/>
                    </a:cubicBezTo>
                    <a:cubicBezTo>
                      <a:pt x="4763" y="65088"/>
                      <a:pt x="9843" y="82233"/>
                      <a:pt x="16828" y="8223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64" name="任意多边形: 形状 10163"/>
              <p:cNvSpPr/>
              <p:nvPr>
                <p:custDataLst>
                  <p:tags r:id="rId399"/>
                </p:custDataLst>
              </p:nvPr>
            </p:nvSpPr>
            <p:spPr>
              <a:xfrm>
                <a:off x="7683134" y="4155122"/>
                <a:ext cx="31750" cy="82550"/>
              </a:xfrm>
              <a:custGeom>
                <a:avLst/>
                <a:gdLst>
                  <a:gd name="connsiteX0" fmla="*/ 16876 w 31750"/>
                  <a:gd name="connsiteY0" fmla="*/ 82233 h 82550"/>
                  <a:gd name="connsiteX1" fmla="*/ 28941 w 31750"/>
                  <a:gd name="connsiteY1" fmla="*/ 43498 h 82550"/>
                  <a:gd name="connsiteX2" fmla="*/ 16876 w 31750"/>
                  <a:gd name="connsiteY2" fmla="*/ 4763 h 82550"/>
                  <a:gd name="connsiteX3" fmla="*/ 4811 w 31750"/>
                  <a:gd name="connsiteY3" fmla="*/ 43498 h 82550"/>
                  <a:gd name="connsiteX4" fmla="*/ 16876 w 31750"/>
                  <a:gd name="connsiteY4" fmla="*/ 82233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50" h="82550">
                    <a:moveTo>
                      <a:pt x="16876" y="82233"/>
                    </a:moveTo>
                    <a:cubicBezTo>
                      <a:pt x="23861" y="82233"/>
                      <a:pt x="28941" y="65088"/>
                      <a:pt x="28941" y="43498"/>
                    </a:cubicBezTo>
                    <a:cubicBezTo>
                      <a:pt x="28941" y="21908"/>
                      <a:pt x="23226" y="4763"/>
                      <a:pt x="16876" y="4763"/>
                    </a:cubicBezTo>
                    <a:cubicBezTo>
                      <a:pt x="9891" y="4763"/>
                      <a:pt x="4811" y="21908"/>
                      <a:pt x="4811" y="43498"/>
                    </a:cubicBezTo>
                    <a:cubicBezTo>
                      <a:pt x="4176" y="65088"/>
                      <a:pt x="9891" y="82233"/>
                      <a:pt x="16876" y="8223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65" name="任意多边形: 形状 10164"/>
              <p:cNvSpPr/>
              <p:nvPr>
                <p:custDataLst>
                  <p:tags r:id="rId400"/>
                </p:custDataLst>
              </p:nvPr>
            </p:nvSpPr>
            <p:spPr>
              <a:xfrm>
                <a:off x="7540307" y="4303713"/>
                <a:ext cx="177800" cy="31750"/>
              </a:xfrm>
              <a:custGeom>
                <a:avLst/>
                <a:gdLst>
                  <a:gd name="connsiteX0" fmla="*/ 173673 w 177800"/>
                  <a:gd name="connsiteY0" fmla="*/ 4763 h 31750"/>
                  <a:gd name="connsiteX1" fmla="*/ 4763 w 177800"/>
                  <a:gd name="connsiteY1" fmla="*/ 4763 h 31750"/>
                  <a:gd name="connsiteX2" fmla="*/ 173673 w 177800"/>
                  <a:gd name="connsiteY2" fmla="*/ 476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800" h="31750">
                    <a:moveTo>
                      <a:pt x="173673" y="4763"/>
                    </a:moveTo>
                    <a:cubicBezTo>
                      <a:pt x="123508" y="25083"/>
                      <a:pt x="54293" y="24447"/>
                      <a:pt x="4763" y="4763"/>
                    </a:cubicBezTo>
                    <a:cubicBezTo>
                      <a:pt x="25083" y="38417"/>
                      <a:pt x="148273" y="43497"/>
                      <a:pt x="173673" y="4763"/>
                    </a:cubicBezTo>
                    <a:close/>
                  </a:path>
                </a:pathLst>
              </a:custGeom>
              <a:solidFill>
                <a:srgbClr val="C787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66" name="任意多边形: 形状 10165"/>
              <p:cNvSpPr/>
              <p:nvPr>
                <p:custDataLst>
                  <p:tags r:id="rId401"/>
                </p:custDataLst>
              </p:nvPr>
            </p:nvSpPr>
            <p:spPr>
              <a:xfrm>
                <a:off x="7588568" y="4338003"/>
                <a:ext cx="82550" cy="25400"/>
              </a:xfrm>
              <a:custGeom>
                <a:avLst/>
                <a:gdLst>
                  <a:gd name="connsiteX0" fmla="*/ 77788 w 82550"/>
                  <a:gd name="connsiteY0" fmla="*/ 4763 h 25400"/>
                  <a:gd name="connsiteX1" fmla="*/ 4763 w 82550"/>
                  <a:gd name="connsiteY1" fmla="*/ 4763 h 25400"/>
                  <a:gd name="connsiteX2" fmla="*/ 77788 w 82550"/>
                  <a:gd name="connsiteY2" fmla="*/ 4763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50" h="25400">
                    <a:moveTo>
                      <a:pt x="77788" y="4763"/>
                    </a:moveTo>
                    <a:cubicBezTo>
                      <a:pt x="56197" y="13652"/>
                      <a:pt x="25717" y="13652"/>
                      <a:pt x="4763" y="4763"/>
                    </a:cubicBezTo>
                    <a:cubicBezTo>
                      <a:pt x="13017" y="25082"/>
                      <a:pt x="66357" y="26988"/>
                      <a:pt x="77788" y="4763"/>
                    </a:cubicBezTo>
                    <a:close/>
                  </a:path>
                </a:pathLst>
              </a:custGeom>
              <a:solidFill>
                <a:srgbClr val="C787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67" name="任意多边形: 形状 10166"/>
              <p:cNvSpPr/>
              <p:nvPr>
                <p:custDataLst>
                  <p:tags r:id="rId402"/>
                </p:custDataLst>
              </p:nvPr>
            </p:nvSpPr>
            <p:spPr>
              <a:xfrm>
                <a:off x="7363059" y="3897640"/>
                <a:ext cx="393700" cy="298450"/>
              </a:xfrm>
              <a:custGeom>
                <a:avLst/>
                <a:gdLst>
                  <a:gd name="connsiteX0" fmla="*/ 389656 w 393700"/>
                  <a:gd name="connsiteY0" fmla="*/ 60950 h 298450"/>
                  <a:gd name="connsiteX1" fmla="*/ 8656 w 393700"/>
                  <a:gd name="connsiteY1" fmla="*/ 292725 h 298450"/>
                  <a:gd name="connsiteX2" fmla="*/ 389656 w 393700"/>
                  <a:gd name="connsiteY2" fmla="*/ 60950 h 29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3700" h="298450">
                    <a:moveTo>
                      <a:pt x="389656" y="60950"/>
                    </a:moveTo>
                    <a:cubicBezTo>
                      <a:pt x="369336" y="182235"/>
                      <a:pt x="188361" y="322570"/>
                      <a:pt x="8656" y="292725"/>
                    </a:cubicBezTo>
                    <a:cubicBezTo>
                      <a:pt x="-30714" y="43805"/>
                      <a:pt x="237891" y="-73035"/>
                      <a:pt x="389656" y="60950"/>
                    </a:cubicBezTo>
                    <a:close/>
                  </a:path>
                </a:pathLst>
              </a:custGeom>
              <a:solidFill>
                <a:srgbClr val="8D4D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68" name="任意多边形: 形状 10167"/>
              <p:cNvSpPr/>
              <p:nvPr>
                <p:custDataLst>
                  <p:tags r:id="rId403"/>
                </p:custDataLst>
              </p:nvPr>
            </p:nvSpPr>
            <p:spPr>
              <a:xfrm>
                <a:off x="7619682" y="3913770"/>
                <a:ext cx="215900" cy="298450"/>
              </a:xfrm>
              <a:custGeom>
                <a:avLst/>
                <a:gdLst>
                  <a:gd name="connsiteX0" fmla="*/ 4763 w 215900"/>
                  <a:gd name="connsiteY0" fmla="*/ 4815 h 298450"/>
                  <a:gd name="connsiteX1" fmla="*/ 197803 w 215900"/>
                  <a:gd name="connsiteY1" fmla="*/ 298185 h 298450"/>
                  <a:gd name="connsiteX2" fmla="*/ 4763 w 215900"/>
                  <a:gd name="connsiteY2" fmla="*/ 4815 h 29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5900" h="298450">
                    <a:moveTo>
                      <a:pt x="4763" y="4815"/>
                    </a:moveTo>
                    <a:cubicBezTo>
                      <a:pt x="107633" y="153405"/>
                      <a:pt x="181293" y="248020"/>
                      <a:pt x="197803" y="298185"/>
                    </a:cubicBezTo>
                    <a:cubicBezTo>
                      <a:pt x="242253" y="206745"/>
                      <a:pt x="194628" y="1005"/>
                      <a:pt x="4763" y="4815"/>
                    </a:cubicBezTo>
                    <a:close/>
                  </a:path>
                </a:pathLst>
              </a:custGeom>
              <a:solidFill>
                <a:srgbClr val="8D4D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69" name="任意多边形: 形状 10168"/>
              <p:cNvSpPr/>
              <p:nvPr>
                <p:custDataLst>
                  <p:tags r:id="rId404"/>
                </p:custDataLst>
              </p:nvPr>
            </p:nvSpPr>
            <p:spPr>
              <a:xfrm>
                <a:off x="7387784" y="4144617"/>
                <a:ext cx="57150" cy="107950"/>
              </a:xfrm>
              <a:custGeom>
                <a:avLst/>
                <a:gdLst>
                  <a:gd name="connsiteX0" fmla="*/ 18221 w 57150"/>
                  <a:gd name="connsiteY0" fmla="*/ 5108 h 107950"/>
                  <a:gd name="connsiteX1" fmla="*/ 53781 w 57150"/>
                  <a:gd name="connsiteY1" fmla="*/ 48288 h 107950"/>
                  <a:gd name="connsiteX2" fmla="*/ 43621 w 57150"/>
                  <a:gd name="connsiteY2" fmla="*/ 102898 h 107950"/>
                  <a:gd name="connsiteX3" fmla="*/ 8061 w 57150"/>
                  <a:gd name="connsiteY3" fmla="*/ 59718 h 107950"/>
                  <a:gd name="connsiteX4" fmla="*/ 18221 w 57150"/>
                  <a:gd name="connsiteY4" fmla="*/ 5108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107950">
                    <a:moveTo>
                      <a:pt x="18221" y="5108"/>
                    </a:moveTo>
                    <a:cubicBezTo>
                      <a:pt x="30921" y="1933"/>
                      <a:pt x="46796" y="20983"/>
                      <a:pt x="53781" y="48288"/>
                    </a:cubicBezTo>
                    <a:cubicBezTo>
                      <a:pt x="60766" y="75593"/>
                      <a:pt x="56321" y="99723"/>
                      <a:pt x="43621" y="102898"/>
                    </a:cubicBezTo>
                    <a:cubicBezTo>
                      <a:pt x="30921" y="106073"/>
                      <a:pt x="15046" y="87023"/>
                      <a:pt x="8061" y="59718"/>
                    </a:cubicBezTo>
                    <a:cubicBezTo>
                      <a:pt x="1076" y="33048"/>
                      <a:pt x="5521" y="8283"/>
                      <a:pt x="18221" y="5108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70" name="任意多边形: 形状 10169"/>
              <p:cNvSpPr/>
              <p:nvPr>
                <p:custDataLst>
                  <p:tags r:id="rId405"/>
                </p:custDataLst>
              </p:nvPr>
            </p:nvSpPr>
            <p:spPr>
              <a:xfrm>
                <a:off x="7463905" y="4950420"/>
                <a:ext cx="139700" cy="114300"/>
              </a:xfrm>
              <a:custGeom>
                <a:avLst/>
                <a:gdLst>
                  <a:gd name="connsiteX0" fmla="*/ 6361 w 139700"/>
                  <a:gd name="connsiteY0" fmla="*/ 56670 h 114300"/>
                  <a:gd name="connsiteX1" fmla="*/ 30692 w 139700"/>
                  <a:gd name="connsiteY1" fmla="*/ 6361 h 114300"/>
                  <a:gd name="connsiteX2" fmla="*/ 137598 w 139700"/>
                  <a:gd name="connsiteY2" fmla="*/ 58062 h 114300"/>
                  <a:gd name="connsiteX3" fmla="*/ 113268 w 139700"/>
                  <a:gd name="connsiteY3" fmla="*/ 108371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700" h="114300">
                    <a:moveTo>
                      <a:pt x="6361" y="56670"/>
                    </a:moveTo>
                    <a:lnTo>
                      <a:pt x="30692" y="6361"/>
                    </a:lnTo>
                    <a:lnTo>
                      <a:pt x="137598" y="58062"/>
                    </a:lnTo>
                    <a:lnTo>
                      <a:pt x="113268" y="108371"/>
                    </a:lnTo>
                    <a:close/>
                  </a:path>
                </a:pathLst>
              </a:custGeom>
              <a:solidFill>
                <a:srgbClr val="F9C7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71" name="任意多边形: 形状 10170"/>
              <p:cNvSpPr/>
              <p:nvPr>
                <p:custDataLst>
                  <p:tags r:id="rId406"/>
                </p:custDataLst>
              </p:nvPr>
            </p:nvSpPr>
            <p:spPr>
              <a:xfrm>
                <a:off x="7552195" y="4990571"/>
                <a:ext cx="215900" cy="120650"/>
              </a:xfrm>
              <a:custGeom>
                <a:avLst/>
                <a:gdLst>
                  <a:gd name="connsiteX0" fmla="*/ 9385 w 215900"/>
                  <a:gd name="connsiteY0" fmla="*/ 29739 h 120650"/>
                  <a:gd name="connsiteX1" fmla="*/ 127495 w 215900"/>
                  <a:gd name="connsiteY1" fmla="*/ 19579 h 120650"/>
                  <a:gd name="connsiteX2" fmla="*/ 164960 w 215900"/>
                  <a:gd name="connsiteY2" fmla="*/ 66569 h 120650"/>
                  <a:gd name="connsiteX3" fmla="*/ 90030 w 215900"/>
                  <a:gd name="connsiteY3" fmla="*/ 59584 h 120650"/>
                  <a:gd name="connsiteX4" fmla="*/ 138924 w 215900"/>
                  <a:gd name="connsiteY4" fmla="*/ 77364 h 120650"/>
                  <a:gd name="connsiteX5" fmla="*/ 206235 w 215900"/>
                  <a:gd name="connsiteY5" fmla="*/ 64029 h 120650"/>
                  <a:gd name="connsiteX6" fmla="*/ 150355 w 215900"/>
                  <a:gd name="connsiteY6" fmla="*/ 118639 h 120650"/>
                  <a:gd name="connsiteX7" fmla="*/ 9385 w 215900"/>
                  <a:gd name="connsiteY7" fmla="*/ 29739 h 12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900" h="120650">
                    <a:moveTo>
                      <a:pt x="9385" y="29739"/>
                    </a:moveTo>
                    <a:cubicBezTo>
                      <a:pt x="22085" y="3069"/>
                      <a:pt x="80505" y="-5186"/>
                      <a:pt x="127495" y="19579"/>
                    </a:cubicBezTo>
                    <a:cubicBezTo>
                      <a:pt x="175120" y="44344"/>
                      <a:pt x="176389" y="58949"/>
                      <a:pt x="164960" y="66569"/>
                    </a:cubicBezTo>
                    <a:cubicBezTo>
                      <a:pt x="150355" y="76094"/>
                      <a:pt x="102730" y="40534"/>
                      <a:pt x="90030" y="59584"/>
                    </a:cubicBezTo>
                    <a:cubicBezTo>
                      <a:pt x="82410" y="71014"/>
                      <a:pt x="108445" y="79904"/>
                      <a:pt x="138924" y="77364"/>
                    </a:cubicBezTo>
                    <a:cubicBezTo>
                      <a:pt x="189724" y="72919"/>
                      <a:pt x="191630" y="53869"/>
                      <a:pt x="206235" y="64029"/>
                    </a:cubicBezTo>
                    <a:cubicBezTo>
                      <a:pt x="222745" y="76094"/>
                      <a:pt x="218935" y="108479"/>
                      <a:pt x="150355" y="118639"/>
                    </a:cubicBezTo>
                    <a:cubicBezTo>
                      <a:pt x="81774" y="127529"/>
                      <a:pt x="-17920" y="86889"/>
                      <a:pt x="9385" y="29739"/>
                    </a:cubicBezTo>
                    <a:close/>
                  </a:path>
                </a:pathLst>
              </a:custGeom>
              <a:solidFill>
                <a:srgbClr val="F9C7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72" name="任意多边形: 形状 10171"/>
              <p:cNvSpPr/>
              <p:nvPr>
                <p:custDataLst>
                  <p:tags r:id="rId407"/>
                </p:custDataLst>
              </p:nvPr>
            </p:nvSpPr>
            <p:spPr>
              <a:xfrm>
                <a:off x="7177492" y="4532865"/>
                <a:ext cx="298450" cy="393700"/>
              </a:xfrm>
              <a:custGeom>
                <a:avLst/>
                <a:gdLst>
                  <a:gd name="connsiteX0" fmla="*/ 173268 w 298450"/>
                  <a:gd name="connsiteY0" fmla="*/ 43580 h 393700"/>
                  <a:gd name="connsiteX1" fmla="*/ 13883 w 298450"/>
                  <a:gd name="connsiteY1" fmla="*/ 318535 h 393700"/>
                  <a:gd name="connsiteX2" fmla="*/ 88813 w 298450"/>
                  <a:gd name="connsiteY2" fmla="*/ 368064 h 393700"/>
                  <a:gd name="connsiteX3" fmla="*/ 276138 w 298450"/>
                  <a:gd name="connsiteY3" fmla="*/ 122319 h 393700"/>
                  <a:gd name="connsiteX4" fmla="*/ 173268 w 298450"/>
                  <a:gd name="connsiteY4" fmla="*/ 4358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450" h="393700">
                    <a:moveTo>
                      <a:pt x="173268" y="43580"/>
                    </a:moveTo>
                    <a:lnTo>
                      <a:pt x="13883" y="318535"/>
                    </a:lnTo>
                    <a:cubicBezTo>
                      <a:pt x="-19773" y="376955"/>
                      <a:pt x="47538" y="422039"/>
                      <a:pt x="88813" y="368064"/>
                    </a:cubicBezTo>
                    <a:lnTo>
                      <a:pt x="276138" y="122319"/>
                    </a:lnTo>
                    <a:cubicBezTo>
                      <a:pt x="342177" y="35960"/>
                      <a:pt x="224702" y="-45956"/>
                      <a:pt x="173268" y="43580"/>
                    </a:cubicBezTo>
                    <a:close/>
                  </a:path>
                </a:pathLst>
              </a:custGeom>
              <a:solidFill>
                <a:srgbClr val="78CD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73" name="任意多边形: 形状 10172"/>
              <p:cNvSpPr/>
              <p:nvPr>
                <p:custDataLst>
                  <p:tags r:id="rId408"/>
                </p:custDataLst>
              </p:nvPr>
            </p:nvSpPr>
            <p:spPr>
              <a:xfrm>
                <a:off x="7178469" y="4833588"/>
                <a:ext cx="387350" cy="228600"/>
              </a:xfrm>
              <a:custGeom>
                <a:avLst/>
                <a:gdLst>
                  <a:gd name="connsiteX0" fmla="*/ 353901 w 387350"/>
                  <a:gd name="connsiteY0" fmla="*/ 224187 h 228600"/>
                  <a:gd name="connsiteX1" fmla="*/ 37671 w 387350"/>
                  <a:gd name="connsiteY1" fmla="*/ 92742 h 228600"/>
                  <a:gd name="connsiteX2" fmla="*/ 71962 w 387350"/>
                  <a:gd name="connsiteY2" fmla="*/ 9557 h 228600"/>
                  <a:gd name="connsiteX3" fmla="*/ 388191 w 387350"/>
                  <a:gd name="connsiteY3" fmla="*/ 141002 h 228600"/>
                  <a:gd name="connsiteX4" fmla="*/ 353901 w 387350"/>
                  <a:gd name="connsiteY4" fmla="*/ 224187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350" h="228600">
                    <a:moveTo>
                      <a:pt x="353901" y="224187"/>
                    </a:moveTo>
                    <a:lnTo>
                      <a:pt x="37671" y="92742"/>
                    </a:lnTo>
                    <a:cubicBezTo>
                      <a:pt x="-24559" y="66707"/>
                      <a:pt x="9731" y="-15843"/>
                      <a:pt x="71962" y="9557"/>
                    </a:cubicBezTo>
                    <a:lnTo>
                      <a:pt x="388191" y="141002"/>
                    </a:lnTo>
                    <a:lnTo>
                      <a:pt x="353901" y="224187"/>
                    </a:lnTo>
                    <a:close/>
                  </a:path>
                </a:pathLst>
              </a:custGeom>
              <a:solidFill>
                <a:srgbClr val="78CD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74" name="任意多边形: 形状 10173"/>
              <p:cNvSpPr/>
              <p:nvPr>
                <p:custDataLst>
                  <p:tags r:id="rId409"/>
                </p:custDataLst>
              </p:nvPr>
            </p:nvSpPr>
            <p:spPr>
              <a:xfrm>
                <a:off x="7480666" y="4949990"/>
                <a:ext cx="88900" cy="107950"/>
              </a:xfrm>
              <a:custGeom>
                <a:avLst/>
                <a:gdLst>
                  <a:gd name="connsiteX0" fmla="*/ 6225 w 88900"/>
                  <a:gd name="connsiteY0" fmla="*/ 88910 h 107950"/>
                  <a:gd name="connsiteX1" fmla="*/ 40571 w 88900"/>
                  <a:gd name="connsiteY1" fmla="*/ 6225 h 107950"/>
                  <a:gd name="connsiteX2" fmla="*/ 86311 w 88900"/>
                  <a:gd name="connsiteY2" fmla="*/ 25225 h 107950"/>
                  <a:gd name="connsiteX3" fmla="*/ 51966 w 88900"/>
                  <a:gd name="connsiteY3" fmla="*/ 107910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00" h="107950">
                    <a:moveTo>
                      <a:pt x="6225" y="88910"/>
                    </a:moveTo>
                    <a:lnTo>
                      <a:pt x="40571" y="6225"/>
                    </a:lnTo>
                    <a:lnTo>
                      <a:pt x="86311" y="25225"/>
                    </a:lnTo>
                    <a:lnTo>
                      <a:pt x="51966" y="10791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75" name="任意多边形: 形状 10174"/>
              <p:cNvSpPr/>
              <p:nvPr>
                <p:custDataLst>
                  <p:tags r:id="rId410"/>
                </p:custDataLst>
              </p:nvPr>
            </p:nvSpPr>
            <p:spPr>
              <a:xfrm>
                <a:off x="7485697" y="4724083"/>
                <a:ext cx="546100" cy="374650"/>
              </a:xfrm>
              <a:custGeom>
                <a:avLst/>
                <a:gdLst>
                  <a:gd name="connsiteX0" fmla="*/ 70168 w 546100"/>
                  <a:gd name="connsiteY0" fmla="*/ 371792 h 374650"/>
                  <a:gd name="connsiteX1" fmla="*/ 477203 w 546100"/>
                  <a:gd name="connsiteY1" fmla="*/ 371792 h 374650"/>
                  <a:gd name="connsiteX2" fmla="*/ 542608 w 546100"/>
                  <a:gd name="connsiteY2" fmla="*/ 306388 h 374650"/>
                  <a:gd name="connsiteX3" fmla="*/ 542608 w 546100"/>
                  <a:gd name="connsiteY3" fmla="*/ 70167 h 374650"/>
                  <a:gd name="connsiteX4" fmla="*/ 477203 w 546100"/>
                  <a:gd name="connsiteY4" fmla="*/ 4763 h 374650"/>
                  <a:gd name="connsiteX5" fmla="*/ 70168 w 546100"/>
                  <a:gd name="connsiteY5" fmla="*/ 4763 h 374650"/>
                  <a:gd name="connsiteX6" fmla="*/ 4763 w 546100"/>
                  <a:gd name="connsiteY6" fmla="*/ 70167 h 374650"/>
                  <a:gd name="connsiteX7" fmla="*/ 4763 w 546100"/>
                  <a:gd name="connsiteY7" fmla="*/ 306388 h 374650"/>
                  <a:gd name="connsiteX8" fmla="*/ 70168 w 546100"/>
                  <a:gd name="connsiteY8" fmla="*/ 371792 h 37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00" h="374650">
                    <a:moveTo>
                      <a:pt x="70168" y="371792"/>
                    </a:moveTo>
                    <a:lnTo>
                      <a:pt x="477203" y="371792"/>
                    </a:lnTo>
                    <a:cubicBezTo>
                      <a:pt x="512763" y="371792"/>
                      <a:pt x="542608" y="342583"/>
                      <a:pt x="542608" y="306388"/>
                    </a:cubicBezTo>
                    <a:lnTo>
                      <a:pt x="542608" y="70167"/>
                    </a:lnTo>
                    <a:cubicBezTo>
                      <a:pt x="542608" y="34608"/>
                      <a:pt x="513397" y="4763"/>
                      <a:pt x="477203" y="4763"/>
                    </a:cubicBezTo>
                    <a:lnTo>
                      <a:pt x="70168" y="4763"/>
                    </a:lnTo>
                    <a:cubicBezTo>
                      <a:pt x="34608" y="4763"/>
                      <a:pt x="4763" y="33972"/>
                      <a:pt x="4763" y="70167"/>
                    </a:cubicBezTo>
                    <a:lnTo>
                      <a:pt x="4763" y="306388"/>
                    </a:lnTo>
                    <a:cubicBezTo>
                      <a:pt x="5397" y="342583"/>
                      <a:pt x="34608" y="371792"/>
                      <a:pt x="70168" y="371792"/>
                    </a:cubicBez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76" name="任意多边形: 形状 10175"/>
              <p:cNvSpPr/>
              <p:nvPr>
                <p:custDataLst>
                  <p:tags r:id="rId411"/>
                </p:custDataLst>
              </p:nvPr>
            </p:nvSpPr>
            <p:spPr>
              <a:xfrm>
                <a:off x="7394893" y="5091113"/>
                <a:ext cx="546100" cy="31750"/>
              </a:xfrm>
              <a:custGeom>
                <a:avLst/>
                <a:gdLst>
                  <a:gd name="connsiteX0" fmla="*/ 530542 w 546100"/>
                  <a:gd name="connsiteY0" fmla="*/ 4763 h 31750"/>
                  <a:gd name="connsiteX1" fmla="*/ 16827 w 546100"/>
                  <a:gd name="connsiteY1" fmla="*/ 4763 h 31750"/>
                  <a:gd name="connsiteX2" fmla="*/ 4763 w 546100"/>
                  <a:gd name="connsiteY2" fmla="*/ 16828 h 31750"/>
                  <a:gd name="connsiteX3" fmla="*/ 4763 w 546100"/>
                  <a:gd name="connsiteY3" fmla="*/ 16828 h 31750"/>
                  <a:gd name="connsiteX4" fmla="*/ 16827 w 546100"/>
                  <a:gd name="connsiteY4" fmla="*/ 28892 h 31750"/>
                  <a:gd name="connsiteX5" fmla="*/ 530542 w 546100"/>
                  <a:gd name="connsiteY5" fmla="*/ 28892 h 31750"/>
                  <a:gd name="connsiteX6" fmla="*/ 542607 w 546100"/>
                  <a:gd name="connsiteY6" fmla="*/ 16828 h 31750"/>
                  <a:gd name="connsiteX7" fmla="*/ 542607 w 546100"/>
                  <a:gd name="connsiteY7" fmla="*/ 16828 h 31750"/>
                  <a:gd name="connsiteX8" fmla="*/ 530542 w 546100"/>
                  <a:gd name="connsiteY8" fmla="*/ 476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00" h="31750">
                    <a:moveTo>
                      <a:pt x="530542" y="4763"/>
                    </a:moveTo>
                    <a:lnTo>
                      <a:pt x="16827" y="4763"/>
                    </a:lnTo>
                    <a:cubicBezTo>
                      <a:pt x="10477" y="4763"/>
                      <a:pt x="4763" y="9842"/>
                      <a:pt x="4763" y="16828"/>
                    </a:cubicBezTo>
                    <a:lnTo>
                      <a:pt x="4763" y="16828"/>
                    </a:lnTo>
                    <a:cubicBezTo>
                      <a:pt x="4763" y="23178"/>
                      <a:pt x="9842" y="28892"/>
                      <a:pt x="16827" y="28892"/>
                    </a:cubicBezTo>
                    <a:lnTo>
                      <a:pt x="530542" y="28892"/>
                    </a:lnTo>
                    <a:cubicBezTo>
                      <a:pt x="536892" y="28892"/>
                      <a:pt x="542607" y="23813"/>
                      <a:pt x="542607" y="16828"/>
                    </a:cubicBezTo>
                    <a:lnTo>
                      <a:pt x="542607" y="16828"/>
                    </a:lnTo>
                    <a:cubicBezTo>
                      <a:pt x="542607" y="9842"/>
                      <a:pt x="536892" y="4763"/>
                      <a:pt x="530542" y="4763"/>
                    </a:cubicBez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77" name="任意多边形: 形状 10176"/>
              <p:cNvSpPr/>
              <p:nvPr>
                <p:custDataLst>
                  <p:tags r:id="rId412"/>
                </p:custDataLst>
              </p:nvPr>
            </p:nvSpPr>
            <p:spPr>
              <a:xfrm>
                <a:off x="8262742" y="4547844"/>
                <a:ext cx="133350" cy="133350"/>
              </a:xfrm>
              <a:custGeom>
                <a:avLst/>
                <a:gdLst>
                  <a:gd name="connsiteX0" fmla="*/ 57663 w 133350"/>
                  <a:gd name="connsiteY0" fmla="*/ 8281 h 133350"/>
                  <a:gd name="connsiteX1" fmla="*/ 5593 w 133350"/>
                  <a:gd name="connsiteY1" fmla="*/ 65431 h 133350"/>
                  <a:gd name="connsiteX2" fmla="*/ 55758 w 133350"/>
                  <a:gd name="connsiteY2" fmla="*/ 134011 h 133350"/>
                  <a:gd name="connsiteX3" fmla="*/ 132593 w 133350"/>
                  <a:gd name="connsiteY3" fmla="*/ 73686 h 133350"/>
                  <a:gd name="connsiteX4" fmla="*/ 57663 w 133350"/>
                  <a:gd name="connsiteY4" fmla="*/ 8281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50" h="133350">
                    <a:moveTo>
                      <a:pt x="57663" y="8281"/>
                    </a:moveTo>
                    <a:cubicBezTo>
                      <a:pt x="37978" y="27966"/>
                      <a:pt x="11308" y="27331"/>
                      <a:pt x="5593" y="65431"/>
                    </a:cubicBezTo>
                    <a:cubicBezTo>
                      <a:pt x="513" y="99086"/>
                      <a:pt x="18928" y="140997"/>
                      <a:pt x="55758" y="134011"/>
                    </a:cubicBezTo>
                    <a:cubicBezTo>
                      <a:pt x="83063" y="128931"/>
                      <a:pt x="113543" y="104801"/>
                      <a:pt x="132593" y="73686"/>
                    </a:cubicBezTo>
                    <a:cubicBezTo>
                      <a:pt x="143388" y="57176"/>
                      <a:pt x="77983" y="-11403"/>
                      <a:pt x="57663" y="8281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78" name="任意多边形: 形状 10177"/>
              <p:cNvSpPr/>
              <p:nvPr>
                <p:custDataLst>
                  <p:tags r:id="rId413"/>
                </p:custDataLst>
              </p:nvPr>
            </p:nvSpPr>
            <p:spPr>
              <a:xfrm>
                <a:off x="8329751" y="4565617"/>
                <a:ext cx="69850" cy="63500"/>
              </a:xfrm>
              <a:custGeom>
                <a:avLst/>
                <a:gdLst>
                  <a:gd name="connsiteX0" fmla="*/ 50979 w 69850"/>
                  <a:gd name="connsiteY0" fmla="*/ 5748 h 63500"/>
                  <a:gd name="connsiteX1" fmla="*/ 8434 w 69850"/>
                  <a:gd name="connsiteY1" fmla="*/ 34323 h 63500"/>
                  <a:gd name="connsiteX2" fmla="*/ 24944 w 69850"/>
                  <a:gd name="connsiteY2" fmla="*/ 57183 h 63500"/>
                  <a:gd name="connsiteX3" fmla="*/ 67489 w 69850"/>
                  <a:gd name="connsiteY3" fmla="*/ 28608 h 63500"/>
                  <a:gd name="connsiteX4" fmla="*/ 68759 w 69850"/>
                  <a:gd name="connsiteY4" fmla="*/ 12733 h 63500"/>
                  <a:gd name="connsiteX5" fmla="*/ 68759 w 69850"/>
                  <a:gd name="connsiteY5" fmla="*/ 12733 h 63500"/>
                  <a:gd name="connsiteX6" fmla="*/ 50979 w 69850"/>
                  <a:gd name="connsiteY6" fmla="*/ 5748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850" h="63500">
                    <a:moveTo>
                      <a:pt x="50979" y="5748"/>
                    </a:moveTo>
                    <a:lnTo>
                      <a:pt x="8434" y="34323"/>
                    </a:lnTo>
                    <a:cubicBezTo>
                      <a:pt x="-1726" y="41308"/>
                      <a:pt x="10974" y="66073"/>
                      <a:pt x="24944" y="57183"/>
                    </a:cubicBezTo>
                    <a:lnTo>
                      <a:pt x="67489" y="28608"/>
                    </a:lnTo>
                    <a:cubicBezTo>
                      <a:pt x="71934" y="25433"/>
                      <a:pt x="72569" y="18448"/>
                      <a:pt x="68759" y="12733"/>
                    </a:cubicBezTo>
                    <a:lnTo>
                      <a:pt x="68759" y="12733"/>
                    </a:lnTo>
                    <a:cubicBezTo>
                      <a:pt x="65584" y="7653"/>
                      <a:pt x="56059" y="2573"/>
                      <a:pt x="50979" y="5748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79" name="任意多边形: 形状 10178"/>
              <p:cNvSpPr/>
              <p:nvPr>
                <p:custDataLst>
                  <p:tags r:id="rId414"/>
                </p:custDataLst>
              </p:nvPr>
            </p:nvSpPr>
            <p:spPr>
              <a:xfrm>
                <a:off x="8345520" y="4588152"/>
                <a:ext cx="63500" cy="63500"/>
              </a:xfrm>
              <a:custGeom>
                <a:avLst/>
                <a:gdLst>
                  <a:gd name="connsiteX0" fmla="*/ 45370 w 63500"/>
                  <a:gd name="connsiteY0" fmla="*/ 6073 h 63500"/>
                  <a:gd name="connsiteX1" fmla="*/ 8540 w 63500"/>
                  <a:gd name="connsiteY1" fmla="*/ 34648 h 63500"/>
                  <a:gd name="connsiteX2" fmla="*/ 25050 w 63500"/>
                  <a:gd name="connsiteY2" fmla="*/ 58143 h 63500"/>
                  <a:gd name="connsiteX3" fmla="*/ 61880 w 63500"/>
                  <a:gd name="connsiteY3" fmla="*/ 29568 h 63500"/>
                  <a:gd name="connsiteX4" fmla="*/ 45370 w 63500"/>
                  <a:gd name="connsiteY4" fmla="*/ 6073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00" h="63500">
                    <a:moveTo>
                      <a:pt x="45370" y="6073"/>
                    </a:moveTo>
                    <a:lnTo>
                      <a:pt x="8540" y="34648"/>
                    </a:lnTo>
                    <a:cubicBezTo>
                      <a:pt x="-2890" y="43538"/>
                      <a:pt x="14255" y="66398"/>
                      <a:pt x="25050" y="58143"/>
                    </a:cubicBezTo>
                    <a:lnTo>
                      <a:pt x="61880" y="29568"/>
                    </a:lnTo>
                    <a:cubicBezTo>
                      <a:pt x="71405" y="21948"/>
                      <a:pt x="54260" y="-912"/>
                      <a:pt x="45370" y="6073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80" name="任意多边形: 形状 10179"/>
              <p:cNvSpPr/>
              <p:nvPr>
                <p:custDataLst>
                  <p:tags r:id="rId415"/>
                </p:custDataLst>
              </p:nvPr>
            </p:nvSpPr>
            <p:spPr>
              <a:xfrm>
                <a:off x="8308834" y="4483333"/>
                <a:ext cx="101600" cy="95250"/>
              </a:xfrm>
              <a:custGeom>
                <a:avLst/>
                <a:gdLst>
                  <a:gd name="connsiteX0" fmla="*/ 77611 w 101600"/>
                  <a:gd name="connsiteY0" fmla="*/ 7387 h 95250"/>
                  <a:gd name="connsiteX1" fmla="*/ 7126 w 101600"/>
                  <a:gd name="connsiteY1" fmla="*/ 77237 h 95250"/>
                  <a:gd name="connsiteX2" fmla="*/ 25541 w 101600"/>
                  <a:gd name="connsiteY2" fmla="*/ 92477 h 95250"/>
                  <a:gd name="connsiteX3" fmla="*/ 96026 w 101600"/>
                  <a:gd name="connsiteY3" fmla="*/ 22627 h 95250"/>
                  <a:gd name="connsiteX4" fmla="*/ 77611 w 101600"/>
                  <a:gd name="connsiteY4" fmla="*/ 7387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00" h="95250">
                    <a:moveTo>
                      <a:pt x="77611" y="7387"/>
                    </a:moveTo>
                    <a:lnTo>
                      <a:pt x="7126" y="77237"/>
                    </a:lnTo>
                    <a:cubicBezTo>
                      <a:pt x="-1764" y="86127"/>
                      <a:pt x="16651" y="101367"/>
                      <a:pt x="25541" y="92477"/>
                    </a:cubicBezTo>
                    <a:lnTo>
                      <a:pt x="96026" y="22627"/>
                    </a:lnTo>
                    <a:cubicBezTo>
                      <a:pt x="104916" y="14372"/>
                      <a:pt x="86501" y="-1503"/>
                      <a:pt x="77611" y="7387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81" name="任意多边形: 形状 10180"/>
              <p:cNvSpPr/>
              <p:nvPr>
                <p:custDataLst>
                  <p:tags r:id="rId416"/>
                </p:custDataLst>
              </p:nvPr>
            </p:nvSpPr>
            <p:spPr>
              <a:xfrm>
                <a:off x="8349055" y="4588342"/>
                <a:ext cx="69850" cy="57150"/>
              </a:xfrm>
              <a:custGeom>
                <a:avLst/>
                <a:gdLst>
                  <a:gd name="connsiteX0" fmla="*/ 48185 w 69850"/>
                  <a:gd name="connsiteY0" fmla="*/ 5883 h 57150"/>
                  <a:gd name="connsiteX1" fmla="*/ 8180 w 69850"/>
                  <a:gd name="connsiteY1" fmla="*/ 33823 h 57150"/>
                  <a:gd name="connsiteX2" fmla="*/ 7545 w 69850"/>
                  <a:gd name="connsiteY2" fmla="*/ 49063 h 57150"/>
                  <a:gd name="connsiteX3" fmla="*/ 7545 w 69850"/>
                  <a:gd name="connsiteY3" fmla="*/ 49063 h 57150"/>
                  <a:gd name="connsiteX4" fmla="*/ 22150 w 69850"/>
                  <a:gd name="connsiteY4" fmla="*/ 53508 h 57150"/>
                  <a:gd name="connsiteX5" fmla="*/ 62155 w 69850"/>
                  <a:gd name="connsiteY5" fmla="*/ 25568 h 57150"/>
                  <a:gd name="connsiteX6" fmla="*/ 62790 w 69850"/>
                  <a:gd name="connsiteY6" fmla="*/ 10328 h 57150"/>
                  <a:gd name="connsiteX7" fmla="*/ 62790 w 69850"/>
                  <a:gd name="connsiteY7" fmla="*/ 10328 h 57150"/>
                  <a:gd name="connsiteX8" fmla="*/ 48185 w 69850"/>
                  <a:gd name="connsiteY8" fmla="*/ 5883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850" h="57150">
                    <a:moveTo>
                      <a:pt x="48185" y="5883"/>
                    </a:moveTo>
                    <a:lnTo>
                      <a:pt x="8180" y="33823"/>
                    </a:lnTo>
                    <a:cubicBezTo>
                      <a:pt x="3735" y="36998"/>
                      <a:pt x="3735" y="43348"/>
                      <a:pt x="7545" y="49063"/>
                    </a:cubicBezTo>
                    <a:lnTo>
                      <a:pt x="7545" y="49063"/>
                    </a:lnTo>
                    <a:cubicBezTo>
                      <a:pt x="11355" y="54143"/>
                      <a:pt x="17705" y="56683"/>
                      <a:pt x="22150" y="53508"/>
                    </a:cubicBezTo>
                    <a:lnTo>
                      <a:pt x="62155" y="25568"/>
                    </a:lnTo>
                    <a:cubicBezTo>
                      <a:pt x="66600" y="22393"/>
                      <a:pt x="66600" y="16043"/>
                      <a:pt x="62790" y="10328"/>
                    </a:cubicBezTo>
                    <a:lnTo>
                      <a:pt x="62790" y="10328"/>
                    </a:lnTo>
                    <a:cubicBezTo>
                      <a:pt x="58980" y="5248"/>
                      <a:pt x="52630" y="3343"/>
                      <a:pt x="48185" y="5883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82" name="任意多边形: 形状 10181"/>
              <p:cNvSpPr/>
              <p:nvPr>
                <p:custDataLst>
                  <p:tags r:id="rId417"/>
                </p:custDataLst>
              </p:nvPr>
            </p:nvSpPr>
            <p:spPr>
              <a:xfrm>
                <a:off x="8319140" y="4543303"/>
                <a:ext cx="69850" cy="63500"/>
              </a:xfrm>
              <a:custGeom>
                <a:avLst/>
                <a:gdLst>
                  <a:gd name="connsiteX0" fmla="*/ 50160 w 69850"/>
                  <a:gd name="connsiteY0" fmla="*/ 5837 h 63500"/>
                  <a:gd name="connsiteX1" fmla="*/ 8250 w 69850"/>
                  <a:gd name="connsiteY1" fmla="*/ 35047 h 63500"/>
                  <a:gd name="connsiteX2" fmla="*/ 25395 w 69850"/>
                  <a:gd name="connsiteY2" fmla="*/ 57272 h 63500"/>
                  <a:gd name="connsiteX3" fmla="*/ 67305 w 69850"/>
                  <a:gd name="connsiteY3" fmla="*/ 27427 h 63500"/>
                  <a:gd name="connsiteX4" fmla="*/ 68575 w 69850"/>
                  <a:gd name="connsiteY4" fmla="*/ 11552 h 63500"/>
                  <a:gd name="connsiteX5" fmla="*/ 68575 w 69850"/>
                  <a:gd name="connsiteY5" fmla="*/ 11552 h 63500"/>
                  <a:gd name="connsiteX6" fmla="*/ 50160 w 69850"/>
                  <a:gd name="connsiteY6" fmla="*/ 5837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850" h="63500">
                    <a:moveTo>
                      <a:pt x="50160" y="5837"/>
                    </a:moveTo>
                    <a:lnTo>
                      <a:pt x="8250" y="35047"/>
                    </a:lnTo>
                    <a:cubicBezTo>
                      <a:pt x="-1909" y="42032"/>
                      <a:pt x="12060" y="66797"/>
                      <a:pt x="25395" y="57272"/>
                    </a:cubicBezTo>
                    <a:lnTo>
                      <a:pt x="67305" y="27427"/>
                    </a:lnTo>
                    <a:cubicBezTo>
                      <a:pt x="71750" y="24252"/>
                      <a:pt x="72385" y="17267"/>
                      <a:pt x="68575" y="11552"/>
                    </a:cubicBezTo>
                    <a:lnTo>
                      <a:pt x="68575" y="11552"/>
                    </a:lnTo>
                    <a:cubicBezTo>
                      <a:pt x="64130" y="7107"/>
                      <a:pt x="54605" y="2662"/>
                      <a:pt x="50160" y="5837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83" name="任意多边形: 形状 10182"/>
              <p:cNvSpPr/>
              <p:nvPr>
                <p:custDataLst>
                  <p:tags r:id="rId418"/>
                </p:custDataLst>
              </p:nvPr>
            </p:nvSpPr>
            <p:spPr>
              <a:xfrm>
                <a:off x="8323301" y="4538232"/>
                <a:ext cx="69850" cy="63500"/>
              </a:xfrm>
              <a:custGeom>
                <a:avLst/>
                <a:gdLst>
                  <a:gd name="connsiteX0" fmla="*/ 51079 w 69850"/>
                  <a:gd name="connsiteY0" fmla="*/ 6463 h 63500"/>
                  <a:gd name="connsiteX1" fmla="*/ 8534 w 69850"/>
                  <a:gd name="connsiteY1" fmla="*/ 38213 h 63500"/>
                  <a:gd name="connsiteX2" fmla="*/ 7264 w 69850"/>
                  <a:gd name="connsiteY2" fmla="*/ 54088 h 63500"/>
                  <a:gd name="connsiteX3" fmla="*/ 7264 w 69850"/>
                  <a:gd name="connsiteY3" fmla="*/ 54088 h 63500"/>
                  <a:gd name="connsiteX4" fmla="*/ 22504 w 69850"/>
                  <a:gd name="connsiteY4" fmla="*/ 57898 h 63500"/>
                  <a:gd name="connsiteX5" fmla="*/ 65049 w 69850"/>
                  <a:gd name="connsiteY5" fmla="*/ 26148 h 63500"/>
                  <a:gd name="connsiteX6" fmla="*/ 66319 w 69850"/>
                  <a:gd name="connsiteY6" fmla="*/ 10273 h 63500"/>
                  <a:gd name="connsiteX7" fmla="*/ 66319 w 69850"/>
                  <a:gd name="connsiteY7" fmla="*/ 10273 h 63500"/>
                  <a:gd name="connsiteX8" fmla="*/ 51079 w 69850"/>
                  <a:gd name="connsiteY8" fmla="*/ 6463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850" h="63500">
                    <a:moveTo>
                      <a:pt x="51079" y="6463"/>
                    </a:moveTo>
                    <a:lnTo>
                      <a:pt x="8534" y="38213"/>
                    </a:lnTo>
                    <a:cubicBezTo>
                      <a:pt x="4089" y="41388"/>
                      <a:pt x="3454" y="48373"/>
                      <a:pt x="7264" y="54088"/>
                    </a:cubicBezTo>
                    <a:lnTo>
                      <a:pt x="7264" y="54088"/>
                    </a:lnTo>
                    <a:cubicBezTo>
                      <a:pt x="11074" y="59168"/>
                      <a:pt x="18059" y="61073"/>
                      <a:pt x="22504" y="57898"/>
                    </a:cubicBezTo>
                    <a:lnTo>
                      <a:pt x="65049" y="26148"/>
                    </a:lnTo>
                    <a:cubicBezTo>
                      <a:pt x="69494" y="22973"/>
                      <a:pt x="70129" y="15988"/>
                      <a:pt x="66319" y="10273"/>
                    </a:cubicBezTo>
                    <a:lnTo>
                      <a:pt x="66319" y="10273"/>
                    </a:lnTo>
                    <a:cubicBezTo>
                      <a:pt x="62509" y="4558"/>
                      <a:pt x="55524" y="3288"/>
                      <a:pt x="51079" y="6463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84" name="任意多边形: 形状 10183"/>
              <p:cNvSpPr/>
              <p:nvPr>
                <p:custDataLst>
                  <p:tags r:id="rId419"/>
                </p:custDataLst>
              </p:nvPr>
            </p:nvSpPr>
            <p:spPr>
              <a:xfrm>
                <a:off x="8334731" y="4561092"/>
                <a:ext cx="69850" cy="57150"/>
              </a:xfrm>
              <a:custGeom>
                <a:avLst/>
                <a:gdLst>
                  <a:gd name="connsiteX0" fmla="*/ 51714 w 69850"/>
                  <a:gd name="connsiteY0" fmla="*/ 6463 h 57150"/>
                  <a:gd name="connsiteX1" fmla="*/ 8535 w 69850"/>
                  <a:gd name="connsiteY1" fmla="*/ 36943 h 57150"/>
                  <a:gd name="connsiteX2" fmla="*/ 7264 w 69850"/>
                  <a:gd name="connsiteY2" fmla="*/ 52818 h 57150"/>
                  <a:gd name="connsiteX3" fmla="*/ 7264 w 69850"/>
                  <a:gd name="connsiteY3" fmla="*/ 52818 h 57150"/>
                  <a:gd name="connsiteX4" fmla="*/ 22504 w 69850"/>
                  <a:gd name="connsiteY4" fmla="*/ 56629 h 57150"/>
                  <a:gd name="connsiteX5" fmla="*/ 65685 w 69850"/>
                  <a:gd name="connsiteY5" fmla="*/ 26149 h 57150"/>
                  <a:gd name="connsiteX6" fmla="*/ 66954 w 69850"/>
                  <a:gd name="connsiteY6" fmla="*/ 10274 h 57150"/>
                  <a:gd name="connsiteX7" fmla="*/ 66954 w 69850"/>
                  <a:gd name="connsiteY7" fmla="*/ 10274 h 57150"/>
                  <a:gd name="connsiteX8" fmla="*/ 51714 w 69850"/>
                  <a:gd name="connsiteY8" fmla="*/ 6463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850" h="57150">
                    <a:moveTo>
                      <a:pt x="51714" y="6463"/>
                    </a:moveTo>
                    <a:lnTo>
                      <a:pt x="8535" y="36943"/>
                    </a:lnTo>
                    <a:cubicBezTo>
                      <a:pt x="4089" y="40118"/>
                      <a:pt x="3454" y="47104"/>
                      <a:pt x="7264" y="52818"/>
                    </a:cubicBezTo>
                    <a:lnTo>
                      <a:pt x="7264" y="52818"/>
                    </a:lnTo>
                    <a:cubicBezTo>
                      <a:pt x="11075" y="57899"/>
                      <a:pt x="18060" y="59804"/>
                      <a:pt x="22504" y="56629"/>
                    </a:cubicBezTo>
                    <a:lnTo>
                      <a:pt x="65685" y="26149"/>
                    </a:lnTo>
                    <a:cubicBezTo>
                      <a:pt x="70129" y="22974"/>
                      <a:pt x="70764" y="15988"/>
                      <a:pt x="66954" y="10274"/>
                    </a:cubicBezTo>
                    <a:lnTo>
                      <a:pt x="66954" y="10274"/>
                    </a:lnTo>
                    <a:cubicBezTo>
                      <a:pt x="63144" y="4558"/>
                      <a:pt x="56160" y="3288"/>
                      <a:pt x="51714" y="6463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85" name="任意多边形: 形状 10184"/>
              <p:cNvSpPr/>
              <p:nvPr>
                <p:custDataLst>
                  <p:tags r:id="rId420"/>
                </p:custDataLst>
              </p:nvPr>
            </p:nvSpPr>
            <p:spPr>
              <a:xfrm>
                <a:off x="8258750" y="4582779"/>
                <a:ext cx="69850" cy="76200"/>
              </a:xfrm>
              <a:custGeom>
                <a:avLst/>
                <a:gdLst>
                  <a:gd name="connsiteX0" fmla="*/ 31810 w 69850"/>
                  <a:gd name="connsiteY0" fmla="*/ 5096 h 76200"/>
                  <a:gd name="connsiteX1" fmla="*/ 6410 w 69850"/>
                  <a:gd name="connsiteY1" fmla="*/ 47641 h 76200"/>
                  <a:gd name="connsiteX2" fmla="*/ 48955 w 69850"/>
                  <a:gd name="connsiteY2" fmla="*/ 76851 h 76200"/>
                  <a:gd name="connsiteX3" fmla="*/ 64195 w 69850"/>
                  <a:gd name="connsiteY3" fmla="*/ 37481 h 76200"/>
                  <a:gd name="connsiteX4" fmla="*/ 31810 w 69850"/>
                  <a:gd name="connsiteY4" fmla="*/ 5096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50" h="76200">
                    <a:moveTo>
                      <a:pt x="31810" y="5096"/>
                    </a:moveTo>
                    <a:cubicBezTo>
                      <a:pt x="15935" y="8271"/>
                      <a:pt x="-575" y="28591"/>
                      <a:pt x="6410" y="47641"/>
                    </a:cubicBezTo>
                    <a:cubicBezTo>
                      <a:pt x="14030" y="66691"/>
                      <a:pt x="33080" y="79391"/>
                      <a:pt x="48955" y="76851"/>
                    </a:cubicBezTo>
                    <a:cubicBezTo>
                      <a:pt x="64830" y="73676"/>
                      <a:pt x="69275" y="56531"/>
                      <a:pt x="64195" y="37481"/>
                    </a:cubicBezTo>
                    <a:cubicBezTo>
                      <a:pt x="59115" y="14621"/>
                      <a:pt x="47685" y="2556"/>
                      <a:pt x="31810" y="5096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86" name="任意多边形: 形状 10185"/>
              <p:cNvSpPr/>
              <p:nvPr>
                <p:custDataLst>
                  <p:tags r:id="rId421"/>
                </p:custDataLst>
              </p:nvPr>
            </p:nvSpPr>
            <p:spPr>
              <a:xfrm>
                <a:off x="8270557" y="4566603"/>
                <a:ext cx="120650" cy="44450"/>
              </a:xfrm>
              <a:custGeom>
                <a:avLst/>
                <a:gdLst>
                  <a:gd name="connsiteX0" fmla="*/ 108903 w 120650"/>
                  <a:gd name="connsiteY0" fmla="*/ 4763 h 44450"/>
                  <a:gd name="connsiteX1" fmla="*/ 26353 w 120650"/>
                  <a:gd name="connsiteY1" fmla="*/ 10477 h 44450"/>
                  <a:gd name="connsiteX2" fmla="*/ 4763 w 120650"/>
                  <a:gd name="connsiteY2" fmla="*/ 27622 h 44450"/>
                  <a:gd name="connsiteX3" fmla="*/ 4763 w 120650"/>
                  <a:gd name="connsiteY3" fmla="*/ 27622 h 44450"/>
                  <a:gd name="connsiteX4" fmla="*/ 19368 w 120650"/>
                  <a:gd name="connsiteY4" fmla="*/ 39688 h 44450"/>
                  <a:gd name="connsiteX5" fmla="*/ 94933 w 120650"/>
                  <a:gd name="connsiteY5" fmla="*/ 33972 h 44450"/>
                  <a:gd name="connsiteX6" fmla="*/ 108903 w 120650"/>
                  <a:gd name="connsiteY6" fmla="*/ 4763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50" h="44450">
                    <a:moveTo>
                      <a:pt x="108903" y="4763"/>
                    </a:moveTo>
                    <a:lnTo>
                      <a:pt x="26353" y="10477"/>
                    </a:lnTo>
                    <a:cubicBezTo>
                      <a:pt x="18098" y="10477"/>
                      <a:pt x="4763" y="20638"/>
                      <a:pt x="4763" y="27622"/>
                    </a:cubicBezTo>
                    <a:lnTo>
                      <a:pt x="4763" y="27622"/>
                    </a:lnTo>
                    <a:cubicBezTo>
                      <a:pt x="4763" y="34607"/>
                      <a:pt x="11113" y="39688"/>
                      <a:pt x="19368" y="39688"/>
                    </a:cubicBezTo>
                    <a:lnTo>
                      <a:pt x="94933" y="33972"/>
                    </a:lnTo>
                    <a:cubicBezTo>
                      <a:pt x="119698" y="31432"/>
                      <a:pt x="134303" y="4763"/>
                      <a:pt x="108903" y="4763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87" name="任意多边形: 形状 10186"/>
              <p:cNvSpPr/>
              <p:nvPr>
                <p:custDataLst>
                  <p:tags r:id="rId422"/>
                </p:custDataLst>
              </p:nvPr>
            </p:nvSpPr>
            <p:spPr>
              <a:xfrm>
                <a:off x="8250653" y="4577497"/>
                <a:ext cx="69850" cy="88900"/>
              </a:xfrm>
              <a:custGeom>
                <a:avLst/>
                <a:gdLst>
                  <a:gd name="connsiteX0" fmla="*/ 32922 w 69850"/>
                  <a:gd name="connsiteY0" fmla="*/ 5298 h 88900"/>
                  <a:gd name="connsiteX1" fmla="*/ 6252 w 69850"/>
                  <a:gd name="connsiteY1" fmla="*/ 73244 h 88900"/>
                  <a:gd name="connsiteX2" fmla="*/ 53242 w 69850"/>
                  <a:gd name="connsiteY2" fmla="*/ 84673 h 88900"/>
                  <a:gd name="connsiteX3" fmla="*/ 67847 w 69850"/>
                  <a:gd name="connsiteY3" fmla="*/ 43398 h 88900"/>
                  <a:gd name="connsiteX4" fmla="*/ 32922 w 69850"/>
                  <a:gd name="connsiteY4" fmla="*/ 5298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50" h="88900">
                    <a:moveTo>
                      <a:pt x="32922" y="5298"/>
                    </a:moveTo>
                    <a:cubicBezTo>
                      <a:pt x="18317" y="9744"/>
                      <a:pt x="-733" y="54828"/>
                      <a:pt x="6252" y="73244"/>
                    </a:cubicBezTo>
                    <a:cubicBezTo>
                      <a:pt x="13237" y="91658"/>
                      <a:pt x="38637" y="88483"/>
                      <a:pt x="53242" y="84673"/>
                    </a:cubicBezTo>
                    <a:cubicBezTo>
                      <a:pt x="67847" y="80228"/>
                      <a:pt x="71657" y="62448"/>
                      <a:pt x="67847" y="43398"/>
                    </a:cubicBezTo>
                    <a:cubicBezTo>
                      <a:pt x="64672" y="24983"/>
                      <a:pt x="48162" y="853"/>
                      <a:pt x="32922" y="5298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88" name="任意多边形: 形状 10187"/>
              <p:cNvSpPr/>
              <p:nvPr>
                <p:custDataLst>
                  <p:tags r:id="rId423"/>
                </p:custDataLst>
              </p:nvPr>
            </p:nvSpPr>
            <p:spPr>
              <a:xfrm>
                <a:off x="8269922" y="4569142"/>
                <a:ext cx="120650" cy="38100"/>
              </a:xfrm>
              <a:custGeom>
                <a:avLst/>
                <a:gdLst>
                  <a:gd name="connsiteX0" fmla="*/ 115253 w 120650"/>
                  <a:gd name="connsiteY0" fmla="*/ 4763 h 38100"/>
                  <a:gd name="connsiteX1" fmla="*/ 26353 w 120650"/>
                  <a:gd name="connsiteY1" fmla="*/ 10478 h 38100"/>
                  <a:gd name="connsiteX2" fmla="*/ 4763 w 120650"/>
                  <a:gd name="connsiteY2" fmla="*/ 22542 h 38100"/>
                  <a:gd name="connsiteX3" fmla="*/ 4763 w 120650"/>
                  <a:gd name="connsiteY3" fmla="*/ 22542 h 38100"/>
                  <a:gd name="connsiteX4" fmla="*/ 20638 w 120650"/>
                  <a:gd name="connsiteY4" fmla="*/ 33973 h 38100"/>
                  <a:gd name="connsiteX5" fmla="*/ 95568 w 120650"/>
                  <a:gd name="connsiteY5" fmla="*/ 28258 h 38100"/>
                  <a:gd name="connsiteX6" fmla="*/ 115253 w 120650"/>
                  <a:gd name="connsiteY6" fmla="*/ 4763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50" h="38100">
                    <a:moveTo>
                      <a:pt x="115253" y="4763"/>
                    </a:moveTo>
                    <a:lnTo>
                      <a:pt x="26353" y="10478"/>
                    </a:lnTo>
                    <a:cubicBezTo>
                      <a:pt x="17463" y="10478"/>
                      <a:pt x="4763" y="16192"/>
                      <a:pt x="4763" y="22542"/>
                    </a:cubicBezTo>
                    <a:lnTo>
                      <a:pt x="4763" y="22542"/>
                    </a:lnTo>
                    <a:cubicBezTo>
                      <a:pt x="4763" y="28892"/>
                      <a:pt x="11747" y="33973"/>
                      <a:pt x="20638" y="33973"/>
                    </a:cubicBezTo>
                    <a:lnTo>
                      <a:pt x="95568" y="28258"/>
                    </a:lnTo>
                    <a:cubicBezTo>
                      <a:pt x="118428" y="27623"/>
                      <a:pt x="126683" y="4763"/>
                      <a:pt x="115253" y="4763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89" name="任意多边形: 形状 10188"/>
              <p:cNvSpPr/>
              <p:nvPr>
                <p:custDataLst>
                  <p:tags r:id="rId424"/>
                </p:custDataLst>
              </p:nvPr>
            </p:nvSpPr>
            <p:spPr>
              <a:xfrm>
                <a:off x="7384295" y="5278634"/>
                <a:ext cx="292100" cy="844550"/>
              </a:xfrm>
              <a:custGeom>
                <a:avLst/>
                <a:gdLst>
                  <a:gd name="connsiteX0" fmla="*/ 286505 w 292100"/>
                  <a:gd name="connsiteY0" fmla="*/ 109976 h 844550"/>
                  <a:gd name="connsiteX1" fmla="*/ 104260 w 292100"/>
                  <a:gd name="connsiteY1" fmla="*/ 799587 h 844550"/>
                  <a:gd name="connsiteX2" fmla="*/ 5835 w 292100"/>
                  <a:gd name="connsiteY2" fmla="*/ 776726 h 844550"/>
                  <a:gd name="connsiteX3" fmla="*/ 119499 w 292100"/>
                  <a:gd name="connsiteY3" fmla="*/ 77591 h 844550"/>
                  <a:gd name="connsiteX4" fmla="*/ 286505 w 292100"/>
                  <a:gd name="connsiteY4" fmla="*/ 109976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2100" h="844550">
                    <a:moveTo>
                      <a:pt x="286505" y="109976"/>
                    </a:moveTo>
                    <a:lnTo>
                      <a:pt x="104260" y="799587"/>
                    </a:lnTo>
                    <a:cubicBezTo>
                      <a:pt x="87115" y="863721"/>
                      <a:pt x="-6230" y="849751"/>
                      <a:pt x="5835" y="776726"/>
                    </a:cubicBezTo>
                    <a:lnTo>
                      <a:pt x="119499" y="77591"/>
                    </a:lnTo>
                    <a:cubicBezTo>
                      <a:pt x="138549" y="-40518"/>
                      <a:pt x="316349" y="-4324"/>
                      <a:pt x="286505" y="109976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90" name="任意多边形: 形状 10189"/>
              <p:cNvSpPr/>
              <p:nvPr>
                <p:custDataLst>
                  <p:tags r:id="rId425"/>
                </p:custDataLst>
              </p:nvPr>
            </p:nvSpPr>
            <p:spPr>
              <a:xfrm>
                <a:off x="7728903" y="4881563"/>
                <a:ext cx="57150" cy="57150"/>
              </a:xfrm>
              <a:custGeom>
                <a:avLst/>
                <a:gdLst>
                  <a:gd name="connsiteX0" fmla="*/ 30797 w 57150"/>
                  <a:gd name="connsiteY0" fmla="*/ 56833 h 57150"/>
                  <a:gd name="connsiteX1" fmla="*/ 56832 w 57150"/>
                  <a:gd name="connsiteY1" fmla="*/ 30797 h 57150"/>
                  <a:gd name="connsiteX2" fmla="*/ 30797 w 57150"/>
                  <a:gd name="connsiteY2" fmla="*/ 4763 h 57150"/>
                  <a:gd name="connsiteX3" fmla="*/ 4763 w 57150"/>
                  <a:gd name="connsiteY3" fmla="*/ 30797 h 57150"/>
                  <a:gd name="connsiteX4" fmla="*/ 30797 w 57150"/>
                  <a:gd name="connsiteY4" fmla="*/ 56833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57150">
                    <a:moveTo>
                      <a:pt x="30797" y="56833"/>
                    </a:moveTo>
                    <a:cubicBezTo>
                      <a:pt x="44767" y="56833"/>
                      <a:pt x="56832" y="45403"/>
                      <a:pt x="56832" y="30797"/>
                    </a:cubicBezTo>
                    <a:cubicBezTo>
                      <a:pt x="56832" y="16828"/>
                      <a:pt x="45403" y="4763"/>
                      <a:pt x="30797" y="4763"/>
                    </a:cubicBezTo>
                    <a:cubicBezTo>
                      <a:pt x="16192" y="4763"/>
                      <a:pt x="4763" y="16192"/>
                      <a:pt x="4763" y="30797"/>
                    </a:cubicBezTo>
                    <a:cubicBezTo>
                      <a:pt x="4763" y="45403"/>
                      <a:pt x="16192" y="56833"/>
                      <a:pt x="30797" y="56833"/>
                    </a:cubicBezTo>
                    <a:close/>
                  </a:path>
                </a:pathLst>
              </a:custGeom>
              <a:solidFill>
                <a:srgbClr val="8F9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91" name="任意多边形: 形状 10190"/>
              <p:cNvSpPr/>
              <p:nvPr>
                <p:custDataLst>
                  <p:tags r:id="rId426"/>
                </p:custDataLst>
              </p:nvPr>
            </p:nvSpPr>
            <p:spPr>
              <a:xfrm>
                <a:off x="9608503" y="4292918"/>
                <a:ext cx="139700" cy="222250"/>
              </a:xfrm>
              <a:custGeom>
                <a:avLst/>
                <a:gdLst>
                  <a:gd name="connsiteX0" fmla="*/ 4763 w 139700"/>
                  <a:gd name="connsiteY0" fmla="*/ 4762 h 222250"/>
                  <a:gd name="connsiteX1" fmla="*/ 138748 w 139700"/>
                  <a:gd name="connsiteY1" fmla="*/ 4762 h 222250"/>
                  <a:gd name="connsiteX2" fmla="*/ 138748 w 139700"/>
                  <a:gd name="connsiteY2" fmla="*/ 222567 h 222250"/>
                  <a:gd name="connsiteX3" fmla="*/ 4763 w 139700"/>
                  <a:gd name="connsiteY3" fmla="*/ 222567 h 222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700" h="222250">
                    <a:moveTo>
                      <a:pt x="4763" y="4762"/>
                    </a:moveTo>
                    <a:lnTo>
                      <a:pt x="138748" y="4762"/>
                    </a:lnTo>
                    <a:lnTo>
                      <a:pt x="138748" y="222567"/>
                    </a:lnTo>
                    <a:lnTo>
                      <a:pt x="4763" y="222567"/>
                    </a:ln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92" name="任意多边形: 形状 10191"/>
              <p:cNvSpPr/>
              <p:nvPr>
                <p:custDataLst>
                  <p:tags r:id="rId427"/>
                </p:custDataLst>
              </p:nvPr>
            </p:nvSpPr>
            <p:spPr>
              <a:xfrm>
                <a:off x="9441784" y="4106507"/>
                <a:ext cx="57150" cy="101600"/>
              </a:xfrm>
              <a:custGeom>
                <a:avLst/>
                <a:gdLst>
                  <a:gd name="connsiteX0" fmla="*/ 17810 w 57150"/>
                  <a:gd name="connsiteY0" fmla="*/ 5118 h 101600"/>
                  <a:gd name="connsiteX1" fmla="*/ 52100 w 57150"/>
                  <a:gd name="connsiteY1" fmla="*/ 46393 h 101600"/>
                  <a:gd name="connsiteX2" fmla="*/ 41941 w 57150"/>
                  <a:gd name="connsiteY2" fmla="*/ 99098 h 101600"/>
                  <a:gd name="connsiteX3" fmla="*/ 7650 w 57150"/>
                  <a:gd name="connsiteY3" fmla="*/ 57823 h 101600"/>
                  <a:gd name="connsiteX4" fmla="*/ 17810 w 57150"/>
                  <a:gd name="connsiteY4" fmla="*/ 5118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101600">
                    <a:moveTo>
                      <a:pt x="17810" y="5118"/>
                    </a:moveTo>
                    <a:cubicBezTo>
                      <a:pt x="29875" y="1943"/>
                      <a:pt x="45116" y="20359"/>
                      <a:pt x="52100" y="46393"/>
                    </a:cubicBezTo>
                    <a:cubicBezTo>
                      <a:pt x="59085" y="72428"/>
                      <a:pt x="54641" y="95923"/>
                      <a:pt x="41941" y="99098"/>
                    </a:cubicBezTo>
                    <a:cubicBezTo>
                      <a:pt x="29875" y="102273"/>
                      <a:pt x="14635" y="83859"/>
                      <a:pt x="7650" y="57823"/>
                    </a:cubicBezTo>
                    <a:cubicBezTo>
                      <a:pt x="1300" y="31789"/>
                      <a:pt x="5746" y="8293"/>
                      <a:pt x="17810" y="5118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93" name="任意多边形: 形状 10192"/>
              <p:cNvSpPr/>
              <p:nvPr>
                <p:custDataLst>
                  <p:tags r:id="rId428"/>
                </p:custDataLst>
              </p:nvPr>
            </p:nvSpPr>
            <p:spPr>
              <a:xfrm>
                <a:off x="9463764" y="3844608"/>
                <a:ext cx="431800" cy="533400"/>
              </a:xfrm>
              <a:custGeom>
                <a:avLst/>
                <a:gdLst>
                  <a:gd name="connsiteX0" fmla="*/ 216811 w 431800"/>
                  <a:gd name="connsiteY0" fmla="*/ 4763 h 533400"/>
                  <a:gd name="connsiteX1" fmla="*/ 216811 w 431800"/>
                  <a:gd name="connsiteY1" fmla="*/ 529272 h 533400"/>
                  <a:gd name="connsiteX2" fmla="*/ 216811 w 431800"/>
                  <a:gd name="connsiteY2" fmla="*/ 4763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1800" h="533400">
                    <a:moveTo>
                      <a:pt x="216811" y="4763"/>
                    </a:moveTo>
                    <a:cubicBezTo>
                      <a:pt x="521611" y="4763"/>
                      <a:pt x="475892" y="529272"/>
                      <a:pt x="216811" y="529272"/>
                    </a:cubicBezTo>
                    <a:cubicBezTo>
                      <a:pt x="-42269" y="529272"/>
                      <a:pt x="-88624" y="4763"/>
                      <a:pt x="216811" y="4763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94" name="任意多边形: 形状 10193"/>
              <p:cNvSpPr/>
              <p:nvPr>
                <p:custDataLst>
                  <p:tags r:id="rId429"/>
                </p:custDataLst>
              </p:nvPr>
            </p:nvSpPr>
            <p:spPr>
              <a:xfrm>
                <a:off x="9562147" y="4092892"/>
                <a:ext cx="31750" cy="88900"/>
              </a:xfrm>
              <a:custGeom>
                <a:avLst/>
                <a:gdLst>
                  <a:gd name="connsiteX0" fmla="*/ 17463 w 31750"/>
                  <a:gd name="connsiteY0" fmla="*/ 87313 h 88900"/>
                  <a:gd name="connsiteX1" fmla="*/ 30163 w 31750"/>
                  <a:gd name="connsiteY1" fmla="*/ 46038 h 88900"/>
                  <a:gd name="connsiteX2" fmla="*/ 17463 w 31750"/>
                  <a:gd name="connsiteY2" fmla="*/ 4763 h 88900"/>
                  <a:gd name="connsiteX3" fmla="*/ 4763 w 31750"/>
                  <a:gd name="connsiteY3" fmla="*/ 46038 h 88900"/>
                  <a:gd name="connsiteX4" fmla="*/ 17463 w 31750"/>
                  <a:gd name="connsiteY4" fmla="*/ 87313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50" h="88900">
                    <a:moveTo>
                      <a:pt x="17463" y="87313"/>
                    </a:moveTo>
                    <a:cubicBezTo>
                      <a:pt x="24447" y="87313"/>
                      <a:pt x="30163" y="68898"/>
                      <a:pt x="30163" y="46038"/>
                    </a:cubicBezTo>
                    <a:cubicBezTo>
                      <a:pt x="30163" y="23178"/>
                      <a:pt x="24447" y="4763"/>
                      <a:pt x="17463" y="4763"/>
                    </a:cubicBezTo>
                    <a:cubicBezTo>
                      <a:pt x="10478" y="4763"/>
                      <a:pt x="4763" y="23178"/>
                      <a:pt x="4763" y="46038"/>
                    </a:cubicBezTo>
                    <a:cubicBezTo>
                      <a:pt x="4763" y="68898"/>
                      <a:pt x="10478" y="87313"/>
                      <a:pt x="17463" y="8731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95" name="任意多边形: 形状 10194"/>
              <p:cNvSpPr/>
              <p:nvPr>
                <p:custDataLst>
                  <p:tags r:id="rId430"/>
                </p:custDataLst>
              </p:nvPr>
            </p:nvSpPr>
            <p:spPr>
              <a:xfrm>
                <a:off x="9710738" y="4092892"/>
                <a:ext cx="31750" cy="88900"/>
              </a:xfrm>
              <a:custGeom>
                <a:avLst/>
                <a:gdLst>
                  <a:gd name="connsiteX0" fmla="*/ 17463 w 31750"/>
                  <a:gd name="connsiteY0" fmla="*/ 87313 h 88900"/>
                  <a:gd name="connsiteX1" fmla="*/ 30163 w 31750"/>
                  <a:gd name="connsiteY1" fmla="*/ 46038 h 88900"/>
                  <a:gd name="connsiteX2" fmla="*/ 17463 w 31750"/>
                  <a:gd name="connsiteY2" fmla="*/ 4763 h 88900"/>
                  <a:gd name="connsiteX3" fmla="*/ 4763 w 31750"/>
                  <a:gd name="connsiteY3" fmla="*/ 46038 h 88900"/>
                  <a:gd name="connsiteX4" fmla="*/ 17463 w 31750"/>
                  <a:gd name="connsiteY4" fmla="*/ 87313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50" h="88900">
                    <a:moveTo>
                      <a:pt x="17463" y="87313"/>
                    </a:moveTo>
                    <a:cubicBezTo>
                      <a:pt x="24447" y="87313"/>
                      <a:pt x="30163" y="68898"/>
                      <a:pt x="30163" y="46038"/>
                    </a:cubicBezTo>
                    <a:cubicBezTo>
                      <a:pt x="30163" y="23178"/>
                      <a:pt x="24447" y="4763"/>
                      <a:pt x="17463" y="4763"/>
                    </a:cubicBezTo>
                    <a:cubicBezTo>
                      <a:pt x="10478" y="4763"/>
                      <a:pt x="4763" y="23178"/>
                      <a:pt x="4763" y="46038"/>
                    </a:cubicBezTo>
                    <a:cubicBezTo>
                      <a:pt x="4763" y="68898"/>
                      <a:pt x="10478" y="87313"/>
                      <a:pt x="17463" y="8731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96" name="任意多边形: 形状 10195"/>
              <p:cNvSpPr/>
              <p:nvPr>
                <p:custDataLst>
                  <p:tags r:id="rId431"/>
                </p:custDataLst>
              </p:nvPr>
            </p:nvSpPr>
            <p:spPr>
              <a:xfrm>
                <a:off x="9568497" y="4226242"/>
                <a:ext cx="184150" cy="88900"/>
              </a:xfrm>
              <a:custGeom>
                <a:avLst/>
                <a:gdLst>
                  <a:gd name="connsiteX0" fmla="*/ 183197 w 184150"/>
                  <a:gd name="connsiteY0" fmla="*/ 4763 h 88900"/>
                  <a:gd name="connsiteX1" fmla="*/ 4763 w 184150"/>
                  <a:gd name="connsiteY1" fmla="*/ 4763 h 88900"/>
                  <a:gd name="connsiteX2" fmla="*/ 183197 w 184150"/>
                  <a:gd name="connsiteY2" fmla="*/ 4763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150" h="88900">
                    <a:moveTo>
                      <a:pt x="183197" y="4763"/>
                    </a:moveTo>
                    <a:cubicBezTo>
                      <a:pt x="129858" y="26353"/>
                      <a:pt x="56833" y="25717"/>
                      <a:pt x="4763" y="4763"/>
                    </a:cubicBezTo>
                    <a:cubicBezTo>
                      <a:pt x="25718" y="112078"/>
                      <a:pt x="155893" y="118428"/>
                      <a:pt x="183197" y="4763"/>
                    </a:cubicBezTo>
                    <a:close/>
                  </a:path>
                </a:pathLst>
              </a:custGeom>
              <a:solidFill>
                <a:srgbClr val="C787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97" name="任意多边形: 形状 10196"/>
              <p:cNvSpPr/>
              <p:nvPr>
                <p:custDataLst>
                  <p:tags r:id="rId432"/>
                </p:custDataLst>
              </p:nvPr>
            </p:nvSpPr>
            <p:spPr>
              <a:xfrm>
                <a:off x="9591357" y="4233863"/>
                <a:ext cx="139700" cy="38100"/>
              </a:xfrm>
              <a:custGeom>
                <a:avLst/>
                <a:gdLst>
                  <a:gd name="connsiteX0" fmla="*/ 137478 w 139700"/>
                  <a:gd name="connsiteY0" fmla="*/ 5397 h 38100"/>
                  <a:gd name="connsiteX1" fmla="*/ 4763 w 139700"/>
                  <a:gd name="connsiteY1" fmla="*/ 4763 h 38100"/>
                  <a:gd name="connsiteX2" fmla="*/ 137478 w 139700"/>
                  <a:gd name="connsiteY2" fmla="*/ 5397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700" h="38100">
                    <a:moveTo>
                      <a:pt x="137478" y="5397"/>
                    </a:moveTo>
                    <a:cubicBezTo>
                      <a:pt x="95568" y="16828"/>
                      <a:pt x="46038" y="16192"/>
                      <a:pt x="4763" y="4763"/>
                    </a:cubicBezTo>
                    <a:cubicBezTo>
                      <a:pt x="39053" y="47942"/>
                      <a:pt x="101283" y="49847"/>
                      <a:pt x="137478" y="53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98" name="任意多边形: 形状 10197"/>
              <p:cNvSpPr/>
              <p:nvPr>
                <p:custDataLst>
                  <p:tags r:id="rId433"/>
                </p:custDataLst>
              </p:nvPr>
            </p:nvSpPr>
            <p:spPr>
              <a:xfrm>
                <a:off x="9854430" y="4508016"/>
                <a:ext cx="311150" cy="368300"/>
              </a:xfrm>
              <a:custGeom>
                <a:avLst/>
                <a:gdLst>
                  <a:gd name="connsiteX0" fmla="*/ 122055 w 311150"/>
                  <a:gd name="connsiteY0" fmla="*/ 30964 h 368300"/>
                  <a:gd name="connsiteX1" fmla="*/ 300490 w 311150"/>
                  <a:gd name="connsiteY1" fmla="*/ 294489 h 368300"/>
                  <a:gd name="connsiteX2" fmla="*/ 231911 w 311150"/>
                  <a:gd name="connsiteY2" fmla="*/ 347194 h 368300"/>
                  <a:gd name="connsiteX3" fmla="*/ 19820 w 311150"/>
                  <a:gd name="connsiteY3" fmla="*/ 105894 h 368300"/>
                  <a:gd name="connsiteX4" fmla="*/ 122055 w 311150"/>
                  <a:gd name="connsiteY4" fmla="*/ 30964 h 36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50" h="368300">
                    <a:moveTo>
                      <a:pt x="122055" y="30964"/>
                    </a:moveTo>
                    <a:lnTo>
                      <a:pt x="300490" y="294489"/>
                    </a:lnTo>
                    <a:cubicBezTo>
                      <a:pt x="336686" y="348464"/>
                      <a:pt x="275090" y="396089"/>
                      <a:pt x="231911" y="347194"/>
                    </a:cubicBezTo>
                    <a:lnTo>
                      <a:pt x="19820" y="105894"/>
                    </a:lnTo>
                    <a:cubicBezTo>
                      <a:pt x="-35424" y="43029"/>
                      <a:pt x="75701" y="-37616"/>
                      <a:pt x="122055" y="30964"/>
                    </a:cubicBezTo>
                    <a:close/>
                  </a:path>
                </a:pathLst>
              </a:custGeom>
              <a:solidFill>
                <a:srgbClr val="B82B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99" name="任意多边形: 形状 10198"/>
              <p:cNvSpPr/>
              <p:nvPr>
                <p:custDataLst>
                  <p:tags r:id="rId434"/>
                </p:custDataLst>
              </p:nvPr>
            </p:nvSpPr>
            <p:spPr>
              <a:xfrm>
                <a:off x="9452928" y="4511358"/>
                <a:ext cx="450850" cy="647700"/>
              </a:xfrm>
              <a:custGeom>
                <a:avLst/>
                <a:gdLst>
                  <a:gd name="connsiteX0" fmla="*/ 47942 w 450850"/>
                  <a:gd name="connsiteY0" fmla="*/ 642938 h 647700"/>
                  <a:gd name="connsiteX1" fmla="*/ 406717 w 450850"/>
                  <a:gd name="connsiteY1" fmla="*/ 642938 h 647700"/>
                  <a:gd name="connsiteX2" fmla="*/ 450532 w 450850"/>
                  <a:gd name="connsiteY2" fmla="*/ 4763 h 647700"/>
                  <a:gd name="connsiteX3" fmla="*/ 4763 w 450850"/>
                  <a:gd name="connsiteY3" fmla="*/ 4763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850" h="647700">
                    <a:moveTo>
                      <a:pt x="47942" y="642938"/>
                    </a:moveTo>
                    <a:lnTo>
                      <a:pt x="406717" y="642938"/>
                    </a:lnTo>
                    <a:lnTo>
                      <a:pt x="450532" y="4763"/>
                    </a:lnTo>
                    <a:lnTo>
                      <a:pt x="4763" y="4763"/>
                    </a:lnTo>
                    <a:close/>
                  </a:path>
                </a:pathLst>
              </a:custGeom>
              <a:solidFill>
                <a:srgbClr val="B82B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00" name="任意多边形: 形状 10199"/>
              <p:cNvSpPr/>
              <p:nvPr>
                <p:custDataLst>
                  <p:tags r:id="rId435"/>
                </p:custDataLst>
              </p:nvPr>
            </p:nvSpPr>
            <p:spPr>
              <a:xfrm>
                <a:off x="9212751" y="4508016"/>
                <a:ext cx="311150" cy="368300"/>
              </a:xfrm>
              <a:custGeom>
                <a:avLst/>
                <a:gdLst>
                  <a:gd name="connsiteX0" fmla="*/ 194140 w 311150"/>
                  <a:gd name="connsiteY0" fmla="*/ 30964 h 368300"/>
                  <a:gd name="connsiteX1" fmla="*/ 15705 w 311150"/>
                  <a:gd name="connsiteY1" fmla="*/ 294489 h 368300"/>
                  <a:gd name="connsiteX2" fmla="*/ 84284 w 311150"/>
                  <a:gd name="connsiteY2" fmla="*/ 347194 h 368300"/>
                  <a:gd name="connsiteX3" fmla="*/ 296374 w 311150"/>
                  <a:gd name="connsiteY3" fmla="*/ 105894 h 368300"/>
                  <a:gd name="connsiteX4" fmla="*/ 194140 w 311150"/>
                  <a:gd name="connsiteY4" fmla="*/ 30964 h 36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150" h="368300">
                    <a:moveTo>
                      <a:pt x="194140" y="30964"/>
                    </a:moveTo>
                    <a:lnTo>
                      <a:pt x="15705" y="294489"/>
                    </a:lnTo>
                    <a:cubicBezTo>
                      <a:pt x="-20491" y="348464"/>
                      <a:pt x="41105" y="396089"/>
                      <a:pt x="84284" y="347194"/>
                    </a:cubicBezTo>
                    <a:lnTo>
                      <a:pt x="296374" y="105894"/>
                    </a:lnTo>
                    <a:cubicBezTo>
                      <a:pt x="351619" y="43029"/>
                      <a:pt x="240494" y="-37616"/>
                      <a:pt x="194140" y="30964"/>
                    </a:cubicBezTo>
                    <a:close/>
                  </a:path>
                </a:pathLst>
              </a:custGeom>
              <a:solidFill>
                <a:srgbClr val="B82B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01" name="任意多边形: 形状 10200"/>
              <p:cNvSpPr/>
              <p:nvPr>
                <p:custDataLst>
                  <p:tags r:id="rId436"/>
                </p:custDataLst>
              </p:nvPr>
            </p:nvSpPr>
            <p:spPr>
              <a:xfrm>
                <a:off x="9455468" y="4513263"/>
                <a:ext cx="57150" cy="114300"/>
              </a:xfrm>
              <a:custGeom>
                <a:avLst/>
                <a:gdLst>
                  <a:gd name="connsiteX0" fmla="*/ 23813 w 57150"/>
                  <a:gd name="connsiteY0" fmla="*/ 4763 h 114300"/>
                  <a:gd name="connsiteX1" fmla="*/ 53022 w 57150"/>
                  <a:gd name="connsiteY1" fmla="*/ 57467 h 114300"/>
                  <a:gd name="connsiteX2" fmla="*/ 23813 w 57150"/>
                  <a:gd name="connsiteY2" fmla="*/ 110808 h 114300"/>
                  <a:gd name="connsiteX3" fmla="*/ 7302 w 57150"/>
                  <a:gd name="connsiteY3" fmla="*/ 79692 h 114300"/>
                  <a:gd name="connsiteX4" fmla="*/ 4763 w 57150"/>
                  <a:gd name="connsiteY4" fmla="*/ 40958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114300">
                    <a:moveTo>
                      <a:pt x="23813" y="4763"/>
                    </a:moveTo>
                    <a:lnTo>
                      <a:pt x="53022" y="57467"/>
                    </a:lnTo>
                    <a:lnTo>
                      <a:pt x="23813" y="110808"/>
                    </a:lnTo>
                    <a:lnTo>
                      <a:pt x="7302" y="79692"/>
                    </a:lnTo>
                    <a:lnTo>
                      <a:pt x="4763" y="40958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02" name="任意多边形: 形状 10201"/>
              <p:cNvSpPr/>
              <p:nvPr>
                <p:custDataLst>
                  <p:tags r:id="rId437"/>
                </p:custDataLst>
              </p:nvPr>
            </p:nvSpPr>
            <p:spPr>
              <a:xfrm>
                <a:off x="9503728" y="4513263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4763 w 63500"/>
                  <a:gd name="connsiteY1" fmla="*/ 57467 h 114300"/>
                  <a:gd name="connsiteX2" fmla="*/ 33338 w 63500"/>
                  <a:gd name="connsiteY2" fmla="*/ 110808 h 114300"/>
                  <a:gd name="connsiteX3" fmla="*/ 6191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4763" y="57467"/>
                    </a:lnTo>
                    <a:lnTo>
                      <a:pt x="33338" y="110808"/>
                    </a:lnTo>
                    <a:lnTo>
                      <a:pt x="61913" y="5746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03" name="任意多边形: 形状 10202"/>
              <p:cNvSpPr/>
              <p:nvPr>
                <p:custDataLst>
                  <p:tags r:id="rId438"/>
                </p:custDataLst>
              </p:nvPr>
            </p:nvSpPr>
            <p:spPr>
              <a:xfrm>
                <a:off x="9560878" y="4513263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61913 w 63500"/>
                  <a:gd name="connsiteY1" fmla="*/ 57467 h 114300"/>
                  <a:gd name="connsiteX2" fmla="*/ 33338 w 63500"/>
                  <a:gd name="connsiteY2" fmla="*/ 110808 h 114300"/>
                  <a:gd name="connsiteX3" fmla="*/ 476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61913" y="57467"/>
                    </a:lnTo>
                    <a:lnTo>
                      <a:pt x="33338" y="110808"/>
                    </a:lnTo>
                    <a:lnTo>
                      <a:pt x="4763" y="5746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04" name="任意多边形: 形状 10203"/>
              <p:cNvSpPr/>
              <p:nvPr>
                <p:custDataLst>
                  <p:tags r:id="rId439"/>
                </p:custDataLst>
              </p:nvPr>
            </p:nvSpPr>
            <p:spPr>
              <a:xfrm>
                <a:off x="9618028" y="4513263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4763 w 63500"/>
                  <a:gd name="connsiteY1" fmla="*/ 57467 h 114300"/>
                  <a:gd name="connsiteX2" fmla="*/ 33338 w 63500"/>
                  <a:gd name="connsiteY2" fmla="*/ 110808 h 114300"/>
                  <a:gd name="connsiteX3" fmla="*/ 62547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4763" y="57467"/>
                    </a:lnTo>
                    <a:lnTo>
                      <a:pt x="33338" y="110808"/>
                    </a:lnTo>
                    <a:lnTo>
                      <a:pt x="62547" y="5746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05" name="任意多边形: 形状 10204"/>
              <p:cNvSpPr/>
              <p:nvPr>
                <p:custDataLst>
                  <p:tags r:id="rId440"/>
                </p:custDataLst>
              </p:nvPr>
            </p:nvSpPr>
            <p:spPr>
              <a:xfrm>
                <a:off x="9675813" y="4513263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61913 w 63500"/>
                  <a:gd name="connsiteY1" fmla="*/ 57467 h 114300"/>
                  <a:gd name="connsiteX2" fmla="*/ 33338 w 63500"/>
                  <a:gd name="connsiteY2" fmla="*/ 110808 h 114300"/>
                  <a:gd name="connsiteX3" fmla="*/ 476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61913" y="57467"/>
                    </a:lnTo>
                    <a:lnTo>
                      <a:pt x="33338" y="110808"/>
                    </a:lnTo>
                    <a:lnTo>
                      <a:pt x="4763" y="5746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06" name="任意多边形: 形状 10205"/>
              <p:cNvSpPr/>
              <p:nvPr>
                <p:custDataLst>
                  <p:tags r:id="rId441"/>
                </p:custDataLst>
              </p:nvPr>
            </p:nvSpPr>
            <p:spPr>
              <a:xfrm>
                <a:off x="9732963" y="4513263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4763 w 63500"/>
                  <a:gd name="connsiteY1" fmla="*/ 57467 h 114300"/>
                  <a:gd name="connsiteX2" fmla="*/ 33338 w 63500"/>
                  <a:gd name="connsiteY2" fmla="*/ 110808 h 114300"/>
                  <a:gd name="connsiteX3" fmla="*/ 6191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4763" y="57467"/>
                    </a:lnTo>
                    <a:lnTo>
                      <a:pt x="33338" y="110808"/>
                    </a:lnTo>
                    <a:lnTo>
                      <a:pt x="61913" y="5746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07" name="任意多边形: 形状 10206"/>
              <p:cNvSpPr/>
              <p:nvPr>
                <p:custDataLst>
                  <p:tags r:id="rId442"/>
                </p:custDataLst>
              </p:nvPr>
            </p:nvSpPr>
            <p:spPr>
              <a:xfrm>
                <a:off x="9790113" y="4513263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62547 w 63500"/>
                  <a:gd name="connsiteY1" fmla="*/ 57467 h 114300"/>
                  <a:gd name="connsiteX2" fmla="*/ 33338 w 63500"/>
                  <a:gd name="connsiteY2" fmla="*/ 110808 h 114300"/>
                  <a:gd name="connsiteX3" fmla="*/ 476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62547" y="57467"/>
                    </a:lnTo>
                    <a:lnTo>
                      <a:pt x="33338" y="110808"/>
                    </a:lnTo>
                    <a:lnTo>
                      <a:pt x="4763" y="5746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08" name="任意多边形: 形状 10207"/>
              <p:cNvSpPr/>
              <p:nvPr>
                <p:custDataLst>
                  <p:tags r:id="rId443"/>
                </p:custDataLst>
              </p:nvPr>
            </p:nvSpPr>
            <p:spPr>
              <a:xfrm>
                <a:off x="9847897" y="4513263"/>
                <a:ext cx="57150" cy="114300"/>
              </a:xfrm>
              <a:custGeom>
                <a:avLst/>
                <a:gdLst>
                  <a:gd name="connsiteX0" fmla="*/ 33338 w 57150"/>
                  <a:gd name="connsiteY0" fmla="*/ 4763 h 114300"/>
                  <a:gd name="connsiteX1" fmla="*/ 4763 w 57150"/>
                  <a:gd name="connsiteY1" fmla="*/ 57467 h 114300"/>
                  <a:gd name="connsiteX2" fmla="*/ 33338 w 57150"/>
                  <a:gd name="connsiteY2" fmla="*/ 110808 h 114300"/>
                  <a:gd name="connsiteX3" fmla="*/ 49847 w 57150"/>
                  <a:gd name="connsiteY3" fmla="*/ 79692 h 114300"/>
                  <a:gd name="connsiteX4" fmla="*/ 52388 w 57150"/>
                  <a:gd name="connsiteY4" fmla="*/ 40958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114300">
                    <a:moveTo>
                      <a:pt x="33338" y="4763"/>
                    </a:moveTo>
                    <a:lnTo>
                      <a:pt x="4763" y="57467"/>
                    </a:lnTo>
                    <a:lnTo>
                      <a:pt x="33338" y="110808"/>
                    </a:lnTo>
                    <a:lnTo>
                      <a:pt x="49847" y="79692"/>
                    </a:lnTo>
                    <a:lnTo>
                      <a:pt x="52388" y="40958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09" name="任意多边形: 形状 10208"/>
              <p:cNvSpPr/>
              <p:nvPr>
                <p:custDataLst>
                  <p:tags r:id="rId444"/>
                </p:custDataLst>
              </p:nvPr>
            </p:nvSpPr>
            <p:spPr>
              <a:xfrm>
                <a:off x="9461818" y="4619308"/>
                <a:ext cx="50800" cy="114300"/>
              </a:xfrm>
              <a:custGeom>
                <a:avLst/>
                <a:gdLst>
                  <a:gd name="connsiteX0" fmla="*/ 17463 w 50800"/>
                  <a:gd name="connsiteY0" fmla="*/ 110172 h 114300"/>
                  <a:gd name="connsiteX1" fmla="*/ 46672 w 50800"/>
                  <a:gd name="connsiteY1" fmla="*/ 57467 h 114300"/>
                  <a:gd name="connsiteX2" fmla="*/ 17463 w 50800"/>
                  <a:gd name="connsiteY2" fmla="*/ 4763 h 114300"/>
                  <a:gd name="connsiteX3" fmla="*/ 4763 w 50800"/>
                  <a:gd name="connsiteY3" fmla="*/ 28892 h 114300"/>
                  <a:gd name="connsiteX4" fmla="*/ 9207 w 50800"/>
                  <a:gd name="connsiteY4" fmla="*/ 9429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00" h="114300">
                    <a:moveTo>
                      <a:pt x="17463" y="110172"/>
                    </a:moveTo>
                    <a:lnTo>
                      <a:pt x="46672" y="57467"/>
                    </a:lnTo>
                    <a:lnTo>
                      <a:pt x="17463" y="4763"/>
                    </a:lnTo>
                    <a:lnTo>
                      <a:pt x="4763" y="28892"/>
                    </a:lnTo>
                    <a:lnTo>
                      <a:pt x="9207" y="9429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10" name="任意多边形: 形状 10209"/>
              <p:cNvSpPr/>
              <p:nvPr>
                <p:custDataLst>
                  <p:tags r:id="rId445"/>
                </p:custDataLst>
              </p:nvPr>
            </p:nvSpPr>
            <p:spPr>
              <a:xfrm>
                <a:off x="9503728" y="4619308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4763 w 63500"/>
                  <a:gd name="connsiteY1" fmla="*/ 57467 h 114300"/>
                  <a:gd name="connsiteX2" fmla="*/ 33338 w 63500"/>
                  <a:gd name="connsiteY2" fmla="*/ 4763 h 114300"/>
                  <a:gd name="connsiteX3" fmla="*/ 6191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4763" y="57467"/>
                    </a:lnTo>
                    <a:lnTo>
                      <a:pt x="33338" y="4763"/>
                    </a:lnTo>
                    <a:lnTo>
                      <a:pt x="61913" y="5746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11" name="任意多边形: 形状 10210"/>
              <p:cNvSpPr/>
              <p:nvPr>
                <p:custDataLst>
                  <p:tags r:id="rId446"/>
                </p:custDataLst>
              </p:nvPr>
            </p:nvSpPr>
            <p:spPr>
              <a:xfrm>
                <a:off x="9560878" y="4619308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61913 w 63500"/>
                  <a:gd name="connsiteY1" fmla="*/ 57467 h 114300"/>
                  <a:gd name="connsiteX2" fmla="*/ 33338 w 63500"/>
                  <a:gd name="connsiteY2" fmla="*/ 4763 h 114300"/>
                  <a:gd name="connsiteX3" fmla="*/ 476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61913" y="57467"/>
                    </a:lnTo>
                    <a:lnTo>
                      <a:pt x="33338" y="4763"/>
                    </a:lnTo>
                    <a:lnTo>
                      <a:pt x="4763" y="5746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12" name="任意多边形: 形状 10211"/>
              <p:cNvSpPr/>
              <p:nvPr>
                <p:custDataLst>
                  <p:tags r:id="rId447"/>
                </p:custDataLst>
              </p:nvPr>
            </p:nvSpPr>
            <p:spPr>
              <a:xfrm>
                <a:off x="9618028" y="4619308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4763 w 63500"/>
                  <a:gd name="connsiteY1" fmla="*/ 57467 h 114300"/>
                  <a:gd name="connsiteX2" fmla="*/ 33338 w 63500"/>
                  <a:gd name="connsiteY2" fmla="*/ 4763 h 114300"/>
                  <a:gd name="connsiteX3" fmla="*/ 62547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4763" y="57467"/>
                    </a:lnTo>
                    <a:lnTo>
                      <a:pt x="33338" y="4763"/>
                    </a:lnTo>
                    <a:lnTo>
                      <a:pt x="62547" y="5746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13" name="任意多边形: 形状 10212"/>
              <p:cNvSpPr/>
              <p:nvPr>
                <p:custDataLst>
                  <p:tags r:id="rId448"/>
                </p:custDataLst>
              </p:nvPr>
            </p:nvSpPr>
            <p:spPr>
              <a:xfrm>
                <a:off x="9675813" y="4619308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61913 w 63500"/>
                  <a:gd name="connsiteY1" fmla="*/ 57467 h 114300"/>
                  <a:gd name="connsiteX2" fmla="*/ 33338 w 63500"/>
                  <a:gd name="connsiteY2" fmla="*/ 4763 h 114300"/>
                  <a:gd name="connsiteX3" fmla="*/ 476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61913" y="57467"/>
                    </a:lnTo>
                    <a:lnTo>
                      <a:pt x="33338" y="4763"/>
                    </a:lnTo>
                    <a:lnTo>
                      <a:pt x="4763" y="5746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14" name="任意多边形: 形状 10213"/>
              <p:cNvSpPr/>
              <p:nvPr>
                <p:custDataLst>
                  <p:tags r:id="rId449"/>
                </p:custDataLst>
              </p:nvPr>
            </p:nvSpPr>
            <p:spPr>
              <a:xfrm>
                <a:off x="9732963" y="4619308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4763 w 63500"/>
                  <a:gd name="connsiteY1" fmla="*/ 57467 h 114300"/>
                  <a:gd name="connsiteX2" fmla="*/ 33338 w 63500"/>
                  <a:gd name="connsiteY2" fmla="*/ 4763 h 114300"/>
                  <a:gd name="connsiteX3" fmla="*/ 6191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4763" y="57467"/>
                    </a:lnTo>
                    <a:lnTo>
                      <a:pt x="33338" y="4763"/>
                    </a:lnTo>
                    <a:lnTo>
                      <a:pt x="61913" y="5746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15" name="任意多边形: 形状 10214"/>
              <p:cNvSpPr/>
              <p:nvPr>
                <p:custDataLst>
                  <p:tags r:id="rId450"/>
                </p:custDataLst>
              </p:nvPr>
            </p:nvSpPr>
            <p:spPr>
              <a:xfrm>
                <a:off x="9790113" y="4619308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62547 w 63500"/>
                  <a:gd name="connsiteY1" fmla="*/ 57467 h 114300"/>
                  <a:gd name="connsiteX2" fmla="*/ 33338 w 63500"/>
                  <a:gd name="connsiteY2" fmla="*/ 4763 h 114300"/>
                  <a:gd name="connsiteX3" fmla="*/ 476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62547" y="57467"/>
                    </a:lnTo>
                    <a:lnTo>
                      <a:pt x="33338" y="4763"/>
                    </a:lnTo>
                    <a:lnTo>
                      <a:pt x="4763" y="5746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16" name="任意多边形: 形状 10215"/>
              <p:cNvSpPr/>
              <p:nvPr>
                <p:custDataLst>
                  <p:tags r:id="rId451"/>
                </p:custDataLst>
              </p:nvPr>
            </p:nvSpPr>
            <p:spPr>
              <a:xfrm>
                <a:off x="9847897" y="4619308"/>
                <a:ext cx="50800" cy="114300"/>
              </a:xfrm>
              <a:custGeom>
                <a:avLst/>
                <a:gdLst>
                  <a:gd name="connsiteX0" fmla="*/ 33338 w 50800"/>
                  <a:gd name="connsiteY0" fmla="*/ 110172 h 114300"/>
                  <a:gd name="connsiteX1" fmla="*/ 4763 w 50800"/>
                  <a:gd name="connsiteY1" fmla="*/ 57467 h 114300"/>
                  <a:gd name="connsiteX2" fmla="*/ 33338 w 50800"/>
                  <a:gd name="connsiteY2" fmla="*/ 4763 h 114300"/>
                  <a:gd name="connsiteX3" fmla="*/ 46038 w 50800"/>
                  <a:gd name="connsiteY3" fmla="*/ 28892 h 114300"/>
                  <a:gd name="connsiteX4" fmla="*/ 41593 w 50800"/>
                  <a:gd name="connsiteY4" fmla="*/ 9429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800" h="114300">
                    <a:moveTo>
                      <a:pt x="33338" y="110172"/>
                    </a:moveTo>
                    <a:lnTo>
                      <a:pt x="4763" y="57467"/>
                    </a:lnTo>
                    <a:lnTo>
                      <a:pt x="33338" y="4763"/>
                    </a:lnTo>
                    <a:lnTo>
                      <a:pt x="46038" y="28892"/>
                    </a:lnTo>
                    <a:lnTo>
                      <a:pt x="41593" y="9429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17" name="任意多边形: 形状 10216"/>
              <p:cNvSpPr/>
              <p:nvPr>
                <p:custDataLst>
                  <p:tags r:id="rId452"/>
                </p:custDataLst>
              </p:nvPr>
            </p:nvSpPr>
            <p:spPr>
              <a:xfrm>
                <a:off x="9468168" y="4724717"/>
                <a:ext cx="44450" cy="114300"/>
              </a:xfrm>
              <a:custGeom>
                <a:avLst/>
                <a:gdLst>
                  <a:gd name="connsiteX0" fmla="*/ 11113 w 44450"/>
                  <a:gd name="connsiteY0" fmla="*/ 4763 h 114300"/>
                  <a:gd name="connsiteX1" fmla="*/ 40322 w 44450"/>
                  <a:gd name="connsiteY1" fmla="*/ 57467 h 114300"/>
                  <a:gd name="connsiteX2" fmla="*/ 11113 w 44450"/>
                  <a:gd name="connsiteY2" fmla="*/ 110173 h 114300"/>
                  <a:gd name="connsiteX3" fmla="*/ 11113 w 44450"/>
                  <a:gd name="connsiteY3" fmla="*/ 109538 h 114300"/>
                  <a:gd name="connsiteX4" fmla="*/ 4763 w 44450"/>
                  <a:gd name="connsiteY4" fmla="*/ 16828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450" h="114300">
                    <a:moveTo>
                      <a:pt x="11113" y="4763"/>
                    </a:moveTo>
                    <a:lnTo>
                      <a:pt x="40322" y="57467"/>
                    </a:lnTo>
                    <a:lnTo>
                      <a:pt x="11113" y="110173"/>
                    </a:lnTo>
                    <a:lnTo>
                      <a:pt x="11113" y="109538"/>
                    </a:lnTo>
                    <a:lnTo>
                      <a:pt x="4763" y="16828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18" name="任意多边形: 形状 10217"/>
              <p:cNvSpPr/>
              <p:nvPr>
                <p:custDataLst>
                  <p:tags r:id="rId453"/>
                </p:custDataLst>
              </p:nvPr>
            </p:nvSpPr>
            <p:spPr>
              <a:xfrm>
                <a:off x="9503728" y="4724717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4763 w 63500"/>
                  <a:gd name="connsiteY1" fmla="*/ 57467 h 114300"/>
                  <a:gd name="connsiteX2" fmla="*/ 33338 w 63500"/>
                  <a:gd name="connsiteY2" fmla="*/ 110173 h 114300"/>
                  <a:gd name="connsiteX3" fmla="*/ 6191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4763" y="57467"/>
                    </a:lnTo>
                    <a:lnTo>
                      <a:pt x="33338" y="110173"/>
                    </a:lnTo>
                    <a:lnTo>
                      <a:pt x="61913" y="5746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19" name="任意多边形: 形状 10218"/>
              <p:cNvSpPr/>
              <p:nvPr>
                <p:custDataLst>
                  <p:tags r:id="rId454"/>
                </p:custDataLst>
              </p:nvPr>
            </p:nvSpPr>
            <p:spPr>
              <a:xfrm>
                <a:off x="9560878" y="4724717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61913 w 63500"/>
                  <a:gd name="connsiteY1" fmla="*/ 57467 h 114300"/>
                  <a:gd name="connsiteX2" fmla="*/ 33338 w 63500"/>
                  <a:gd name="connsiteY2" fmla="*/ 110173 h 114300"/>
                  <a:gd name="connsiteX3" fmla="*/ 476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61913" y="57467"/>
                    </a:lnTo>
                    <a:lnTo>
                      <a:pt x="33338" y="110173"/>
                    </a:lnTo>
                    <a:lnTo>
                      <a:pt x="4763" y="5746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20" name="任意多边形: 形状 10219"/>
              <p:cNvSpPr/>
              <p:nvPr>
                <p:custDataLst>
                  <p:tags r:id="rId455"/>
                </p:custDataLst>
              </p:nvPr>
            </p:nvSpPr>
            <p:spPr>
              <a:xfrm>
                <a:off x="9618028" y="4724717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4763 w 63500"/>
                  <a:gd name="connsiteY1" fmla="*/ 57467 h 114300"/>
                  <a:gd name="connsiteX2" fmla="*/ 33338 w 63500"/>
                  <a:gd name="connsiteY2" fmla="*/ 110173 h 114300"/>
                  <a:gd name="connsiteX3" fmla="*/ 62547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4763" y="57467"/>
                    </a:lnTo>
                    <a:lnTo>
                      <a:pt x="33338" y="110173"/>
                    </a:lnTo>
                    <a:lnTo>
                      <a:pt x="62547" y="5746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21" name="任意多边形: 形状 10220"/>
              <p:cNvSpPr/>
              <p:nvPr>
                <p:custDataLst>
                  <p:tags r:id="rId456"/>
                </p:custDataLst>
              </p:nvPr>
            </p:nvSpPr>
            <p:spPr>
              <a:xfrm>
                <a:off x="9675813" y="4724717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61913 w 63500"/>
                  <a:gd name="connsiteY1" fmla="*/ 57467 h 114300"/>
                  <a:gd name="connsiteX2" fmla="*/ 33338 w 63500"/>
                  <a:gd name="connsiteY2" fmla="*/ 110173 h 114300"/>
                  <a:gd name="connsiteX3" fmla="*/ 476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61913" y="57467"/>
                    </a:lnTo>
                    <a:lnTo>
                      <a:pt x="33338" y="110173"/>
                    </a:lnTo>
                    <a:lnTo>
                      <a:pt x="4763" y="5746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22" name="任意多边形: 形状 10221"/>
              <p:cNvSpPr/>
              <p:nvPr>
                <p:custDataLst>
                  <p:tags r:id="rId457"/>
                </p:custDataLst>
              </p:nvPr>
            </p:nvSpPr>
            <p:spPr>
              <a:xfrm>
                <a:off x="9732963" y="4724717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4763 w 63500"/>
                  <a:gd name="connsiteY1" fmla="*/ 57467 h 114300"/>
                  <a:gd name="connsiteX2" fmla="*/ 33338 w 63500"/>
                  <a:gd name="connsiteY2" fmla="*/ 110173 h 114300"/>
                  <a:gd name="connsiteX3" fmla="*/ 6191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4763" y="57467"/>
                    </a:lnTo>
                    <a:lnTo>
                      <a:pt x="33338" y="110173"/>
                    </a:lnTo>
                    <a:lnTo>
                      <a:pt x="61913" y="5746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23" name="任意多边形: 形状 10222"/>
              <p:cNvSpPr/>
              <p:nvPr>
                <p:custDataLst>
                  <p:tags r:id="rId458"/>
                </p:custDataLst>
              </p:nvPr>
            </p:nvSpPr>
            <p:spPr>
              <a:xfrm>
                <a:off x="9790113" y="4724717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62547 w 63500"/>
                  <a:gd name="connsiteY1" fmla="*/ 57467 h 114300"/>
                  <a:gd name="connsiteX2" fmla="*/ 33338 w 63500"/>
                  <a:gd name="connsiteY2" fmla="*/ 110173 h 114300"/>
                  <a:gd name="connsiteX3" fmla="*/ 476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62547" y="57467"/>
                    </a:lnTo>
                    <a:lnTo>
                      <a:pt x="33338" y="110173"/>
                    </a:lnTo>
                    <a:lnTo>
                      <a:pt x="4763" y="5746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24" name="任意多边形: 形状 10223"/>
              <p:cNvSpPr/>
              <p:nvPr>
                <p:custDataLst>
                  <p:tags r:id="rId459"/>
                </p:custDataLst>
              </p:nvPr>
            </p:nvSpPr>
            <p:spPr>
              <a:xfrm>
                <a:off x="9847897" y="4724717"/>
                <a:ext cx="44450" cy="114300"/>
              </a:xfrm>
              <a:custGeom>
                <a:avLst/>
                <a:gdLst>
                  <a:gd name="connsiteX0" fmla="*/ 33338 w 44450"/>
                  <a:gd name="connsiteY0" fmla="*/ 4763 h 114300"/>
                  <a:gd name="connsiteX1" fmla="*/ 4763 w 44450"/>
                  <a:gd name="connsiteY1" fmla="*/ 57467 h 114300"/>
                  <a:gd name="connsiteX2" fmla="*/ 33338 w 44450"/>
                  <a:gd name="connsiteY2" fmla="*/ 110173 h 114300"/>
                  <a:gd name="connsiteX3" fmla="*/ 33338 w 44450"/>
                  <a:gd name="connsiteY3" fmla="*/ 109538 h 114300"/>
                  <a:gd name="connsiteX4" fmla="*/ 39688 w 44450"/>
                  <a:gd name="connsiteY4" fmla="*/ 16828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450" h="114300">
                    <a:moveTo>
                      <a:pt x="33338" y="4763"/>
                    </a:moveTo>
                    <a:lnTo>
                      <a:pt x="4763" y="57467"/>
                    </a:lnTo>
                    <a:lnTo>
                      <a:pt x="33338" y="110173"/>
                    </a:lnTo>
                    <a:lnTo>
                      <a:pt x="33338" y="109538"/>
                    </a:lnTo>
                    <a:lnTo>
                      <a:pt x="39688" y="16828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25" name="任意多边形: 形状 10224"/>
              <p:cNvSpPr/>
              <p:nvPr>
                <p:custDataLst>
                  <p:tags r:id="rId460"/>
                </p:custDataLst>
              </p:nvPr>
            </p:nvSpPr>
            <p:spPr>
              <a:xfrm>
                <a:off x="9474518" y="4830128"/>
                <a:ext cx="38100" cy="101600"/>
              </a:xfrm>
              <a:custGeom>
                <a:avLst/>
                <a:gdLst>
                  <a:gd name="connsiteX0" fmla="*/ 11113 w 38100"/>
                  <a:gd name="connsiteY0" fmla="*/ 99377 h 101600"/>
                  <a:gd name="connsiteX1" fmla="*/ 33972 w 38100"/>
                  <a:gd name="connsiteY1" fmla="*/ 57467 h 101600"/>
                  <a:gd name="connsiteX2" fmla="*/ 4763 w 38100"/>
                  <a:gd name="connsiteY2" fmla="*/ 4763 h 101600"/>
                  <a:gd name="connsiteX3" fmla="*/ 4763 w 38100"/>
                  <a:gd name="connsiteY3" fmla="*/ 5397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01600">
                    <a:moveTo>
                      <a:pt x="11113" y="99377"/>
                    </a:moveTo>
                    <a:lnTo>
                      <a:pt x="33972" y="57467"/>
                    </a:lnTo>
                    <a:lnTo>
                      <a:pt x="4763" y="4763"/>
                    </a:lnTo>
                    <a:lnTo>
                      <a:pt x="4763" y="539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26" name="任意多边形: 形状 10225"/>
              <p:cNvSpPr/>
              <p:nvPr>
                <p:custDataLst>
                  <p:tags r:id="rId461"/>
                </p:custDataLst>
              </p:nvPr>
            </p:nvSpPr>
            <p:spPr>
              <a:xfrm>
                <a:off x="9503728" y="4830128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4763 w 63500"/>
                  <a:gd name="connsiteY1" fmla="*/ 57467 h 114300"/>
                  <a:gd name="connsiteX2" fmla="*/ 33338 w 63500"/>
                  <a:gd name="connsiteY2" fmla="*/ 4763 h 114300"/>
                  <a:gd name="connsiteX3" fmla="*/ 6191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4763" y="57467"/>
                    </a:lnTo>
                    <a:lnTo>
                      <a:pt x="33338" y="4763"/>
                    </a:lnTo>
                    <a:lnTo>
                      <a:pt x="61913" y="5746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27" name="任意多边形: 形状 10226"/>
              <p:cNvSpPr/>
              <p:nvPr>
                <p:custDataLst>
                  <p:tags r:id="rId462"/>
                </p:custDataLst>
              </p:nvPr>
            </p:nvSpPr>
            <p:spPr>
              <a:xfrm>
                <a:off x="9560878" y="4830128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61913 w 63500"/>
                  <a:gd name="connsiteY1" fmla="*/ 57467 h 114300"/>
                  <a:gd name="connsiteX2" fmla="*/ 33338 w 63500"/>
                  <a:gd name="connsiteY2" fmla="*/ 4763 h 114300"/>
                  <a:gd name="connsiteX3" fmla="*/ 476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61913" y="57467"/>
                    </a:lnTo>
                    <a:lnTo>
                      <a:pt x="33338" y="4763"/>
                    </a:lnTo>
                    <a:lnTo>
                      <a:pt x="4763" y="5746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28" name="任意多边形: 形状 10227"/>
              <p:cNvSpPr/>
              <p:nvPr>
                <p:custDataLst>
                  <p:tags r:id="rId463"/>
                </p:custDataLst>
              </p:nvPr>
            </p:nvSpPr>
            <p:spPr>
              <a:xfrm>
                <a:off x="9618028" y="4830128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4763 w 63500"/>
                  <a:gd name="connsiteY1" fmla="*/ 57467 h 114300"/>
                  <a:gd name="connsiteX2" fmla="*/ 33338 w 63500"/>
                  <a:gd name="connsiteY2" fmla="*/ 4763 h 114300"/>
                  <a:gd name="connsiteX3" fmla="*/ 62547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4763" y="57467"/>
                    </a:lnTo>
                    <a:lnTo>
                      <a:pt x="33338" y="4763"/>
                    </a:lnTo>
                    <a:lnTo>
                      <a:pt x="62547" y="5746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29" name="任意多边形: 形状 10228"/>
              <p:cNvSpPr/>
              <p:nvPr>
                <p:custDataLst>
                  <p:tags r:id="rId464"/>
                </p:custDataLst>
              </p:nvPr>
            </p:nvSpPr>
            <p:spPr>
              <a:xfrm>
                <a:off x="9675813" y="4830128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61913 w 63500"/>
                  <a:gd name="connsiteY1" fmla="*/ 57467 h 114300"/>
                  <a:gd name="connsiteX2" fmla="*/ 33338 w 63500"/>
                  <a:gd name="connsiteY2" fmla="*/ 4763 h 114300"/>
                  <a:gd name="connsiteX3" fmla="*/ 476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61913" y="57467"/>
                    </a:lnTo>
                    <a:lnTo>
                      <a:pt x="33338" y="4763"/>
                    </a:lnTo>
                    <a:lnTo>
                      <a:pt x="4763" y="5746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30" name="任意多边形: 形状 10229"/>
              <p:cNvSpPr/>
              <p:nvPr>
                <p:custDataLst>
                  <p:tags r:id="rId465"/>
                </p:custDataLst>
              </p:nvPr>
            </p:nvSpPr>
            <p:spPr>
              <a:xfrm>
                <a:off x="9732963" y="4830128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4763 w 63500"/>
                  <a:gd name="connsiteY1" fmla="*/ 57467 h 114300"/>
                  <a:gd name="connsiteX2" fmla="*/ 33338 w 63500"/>
                  <a:gd name="connsiteY2" fmla="*/ 4763 h 114300"/>
                  <a:gd name="connsiteX3" fmla="*/ 6191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4763" y="57467"/>
                    </a:lnTo>
                    <a:lnTo>
                      <a:pt x="33338" y="4763"/>
                    </a:lnTo>
                    <a:lnTo>
                      <a:pt x="61913" y="5746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31" name="任意多边形: 形状 10230"/>
              <p:cNvSpPr/>
              <p:nvPr>
                <p:custDataLst>
                  <p:tags r:id="rId466"/>
                </p:custDataLst>
              </p:nvPr>
            </p:nvSpPr>
            <p:spPr>
              <a:xfrm>
                <a:off x="9790113" y="4830128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62547 w 63500"/>
                  <a:gd name="connsiteY1" fmla="*/ 57467 h 114300"/>
                  <a:gd name="connsiteX2" fmla="*/ 33338 w 63500"/>
                  <a:gd name="connsiteY2" fmla="*/ 4763 h 114300"/>
                  <a:gd name="connsiteX3" fmla="*/ 476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62547" y="57467"/>
                    </a:lnTo>
                    <a:lnTo>
                      <a:pt x="33338" y="4763"/>
                    </a:lnTo>
                    <a:lnTo>
                      <a:pt x="4763" y="5746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32" name="任意多边形: 形状 10231"/>
              <p:cNvSpPr/>
              <p:nvPr>
                <p:custDataLst>
                  <p:tags r:id="rId467"/>
                </p:custDataLst>
              </p:nvPr>
            </p:nvSpPr>
            <p:spPr>
              <a:xfrm>
                <a:off x="9847897" y="4830128"/>
                <a:ext cx="38100" cy="101600"/>
              </a:xfrm>
              <a:custGeom>
                <a:avLst/>
                <a:gdLst>
                  <a:gd name="connsiteX0" fmla="*/ 26988 w 38100"/>
                  <a:gd name="connsiteY0" fmla="*/ 99377 h 101600"/>
                  <a:gd name="connsiteX1" fmla="*/ 4763 w 38100"/>
                  <a:gd name="connsiteY1" fmla="*/ 57467 h 101600"/>
                  <a:gd name="connsiteX2" fmla="*/ 33338 w 38100"/>
                  <a:gd name="connsiteY2" fmla="*/ 4763 h 101600"/>
                  <a:gd name="connsiteX3" fmla="*/ 33338 w 38100"/>
                  <a:gd name="connsiteY3" fmla="*/ 5397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01600">
                    <a:moveTo>
                      <a:pt x="26988" y="99377"/>
                    </a:moveTo>
                    <a:lnTo>
                      <a:pt x="4763" y="57467"/>
                    </a:lnTo>
                    <a:lnTo>
                      <a:pt x="33338" y="4763"/>
                    </a:lnTo>
                    <a:lnTo>
                      <a:pt x="33338" y="539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33" name="任意多边形: 形状 10232"/>
              <p:cNvSpPr/>
              <p:nvPr>
                <p:custDataLst>
                  <p:tags r:id="rId468"/>
                </p:custDataLst>
              </p:nvPr>
            </p:nvSpPr>
            <p:spPr>
              <a:xfrm>
                <a:off x="9483407" y="4951413"/>
                <a:ext cx="25400" cy="69850"/>
              </a:xfrm>
              <a:custGeom>
                <a:avLst/>
                <a:gdLst>
                  <a:gd name="connsiteX0" fmla="*/ 4763 w 25400"/>
                  <a:gd name="connsiteY0" fmla="*/ 4763 h 69850"/>
                  <a:gd name="connsiteX1" fmla="*/ 25083 w 25400"/>
                  <a:gd name="connsiteY1" fmla="*/ 42228 h 69850"/>
                  <a:gd name="connsiteX2" fmla="*/ 10478 w 25400"/>
                  <a:gd name="connsiteY2" fmla="*/ 68897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400" h="69850">
                    <a:moveTo>
                      <a:pt x="4763" y="4763"/>
                    </a:moveTo>
                    <a:lnTo>
                      <a:pt x="25083" y="42228"/>
                    </a:lnTo>
                    <a:lnTo>
                      <a:pt x="10478" y="6889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34" name="任意多边形: 形状 10233"/>
              <p:cNvSpPr/>
              <p:nvPr>
                <p:custDataLst>
                  <p:tags r:id="rId469"/>
                </p:custDataLst>
              </p:nvPr>
            </p:nvSpPr>
            <p:spPr>
              <a:xfrm>
                <a:off x="9503728" y="4935538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4763 w 63500"/>
                  <a:gd name="connsiteY1" fmla="*/ 58103 h 114300"/>
                  <a:gd name="connsiteX2" fmla="*/ 33338 w 63500"/>
                  <a:gd name="connsiteY2" fmla="*/ 110808 h 114300"/>
                  <a:gd name="connsiteX3" fmla="*/ 61913 w 63500"/>
                  <a:gd name="connsiteY3" fmla="*/ 58103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4763" y="58103"/>
                    </a:lnTo>
                    <a:lnTo>
                      <a:pt x="33338" y="110808"/>
                    </a:lnTo>
                    <a:lnTo>
                      <a:pt x="61913" y="58103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35" name="任意多边形: 形状 10234"/>
              <p:cNvSpPr/>
              <p:nvPr>
                <p:custDataLst>
                  <p:tags r:id="rId470"/>
                </p:custDataLst>
              </p:nvPr>
            </p:nvSpPr>
            <p:spPr>
              <a:xfrm>
                <a:off x="9560878" y="4935538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61913 w 63500"/>
                  <a:gd name="connsiteY1" fmla="*/ 58103 h 114300"/>
                  <a:gd name="connsiteX2" fmla="*/ 33338 w 63500"/>
                  <a:gd name="connsiteY2" fmla="*/ 110808 h 114300"/>
                  <a:gd name="connsiteX3" fmla="*/ 4763 w 63500"/>
                  <a:gd name="connsiteY3" fmla="*/ 58103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61913" y="58103"/>
                    </a:lnTo>
                    <a:lnTo>
                      <a:pt x="33338" y="110808"/>
                    </a:lnTo>
                    <a:lnTo>
                      <a:pt x="4763" y="58103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36" name="任意多边形: 形状 10235"/>
              <p:cNvSpPr/>
              <p:nvPr>
                <p:custDataLst>
                  <p:tags r:id="rId471"/>
                </p:custDataLst>
              </p:nvPr>
            </p:nvSpPr>
            <p:spPr>
              <a:xfrm>
                <a:off x="9618028" y="4935538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4763 w 63500"/>
                  <a:gd name="connsiteY1" fmla="*/ 58103 h 114300"/>
                  <a:gd name="connsiteX2" fmla="*/ 33338 w 63500"/>
                  <a:gd name="connsiteY2" fmla="*/ 110808 h 114300"/>
                  <a:gd name="connsiteX3" fmla="*/ 62547 w 63500"/>
                  <a:gd name="connsiteY3" fmla="*/ 58103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4763" y="58103"/>
                    </a:lnTo>
                    <a:lnTo>
                      <a:pt x="33338" y="110808"/>
                    </a:lnTo>
                    <a:lnTo>
                      <a:pt x="62547" y="58103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37" name="任意多边形: 形状 10236"/>
              <p:cNvSpPr/>
              <p:nvPr>
                <p:custDataLst>
                  <p:tags r:id="rId472"/>
                </p:custDataLst>
              </p:nvPr>
            </p:nvSpPr>
            <p:spPr>
              <a:xfrm>
                <a:off x="9675813" y="4935538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61913 w 63500"/>
                  <a:gd name="connsiteY1" fmla="*/ 58103 h 114300"/>
                  <a:gd name="connsiteX2" fmla="*/ 33338 w 63500"/>
                  <a:gd name="connsiteY2" fmla="*/ 110808 h 114300"/>
                  <a:gd name="connsiteX3" fmla="*/ 4763 w 63500"/>
                  <a:gd name="connsiteY3" fmla="*/ 58103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61913" y="58103"/>
                    </a:lnTo>
                    <a:lnTo>
                      <a:pt x="33338" y="110808"/>
                    </a:lnTo>
                    <a:lnTo>
                      <a:pt x="4763" y="58103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38" name="任意多边形: 形状 10237"/>
              <p:cNvSpPr/>
              <p:nvPr>
                <p:custDataLst>
                  <p:tags r:id="rId473"/>
                </p:custDataLst>
              </p:nvPr>
            </p:nvSpPr>
            <p:spPr>
              <a:xfrm>
                <a:off x="9732963" y="4935538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4763 w 63500"/>
                  <a:gd name="connsiteY1" fmla="*/ 58103 h 114300"/>
                  <a:gd name="connsiteX2" fmla="*/ 33338 w 63500"/>
                  <a:gd name="connsiteY2" fmla="*/ 110808 h 114300"/>
                  <a:gd name="connsiteX3" fmla="*/ 61913 w 63500"/>
                  <a:gd name="connsiteY3" fmla="*/ 58103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4763" y="58103"/>
                    </a:lnTo>
                    <a:lnTo>
                      <a:pt x="33338" y="110808"/>
                    </a:lnTo>
                    <a:lnTo>
                      <a:pt x="61913" y="58103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39" name="任意多边形: 形状 10238"/>
              <p:cNvSpPr/>
              <p:nvPr>
                <p:custDataLst>
                  <p:tags r:id="rId474"/>
                </p:custDataLst>
              </p:nvPr>
            </p:nvSpPr>
            <p:spPr>
              <a:xfrm>
                <a:off x="9790113" y="4935538"/>
                <a:ext cx="63500" cy="114300"/>
              </a:xfrm>
              <a:custGeom>
                <a:avLst/>
                <a:gdLst>
                  <a:gd name="connsiteX0" fmla="*/ 33338 w 63500"/>
                  <a:gd name="connsiteY0" fmla="*/ 4763 h 114300"/>
                  <a:gd name="connsiteX1" fmla="*/ 62547 w 63500"/>
                  <a:gd name="connsiteY1" fmla="*/ 58103 h 114300"/>
                  <a:gd name="connsiteX2" fmla="*/ 33338 w 63500"/>
                  <a:gd name="connsiteY2" fmla="*/ 110808 h 114300"/>
                  <a:gd name="connsiteX3" fmla="*/ 4763 w 63500"/>
                  <a:gd name="connsiteY3" fmla="*/ 58103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4763"/>
                    </a:moveTo>
                    <a:lnTo>
                      <a:pt x="62547" y="58103"/>
                    </a:lnTo>
                    <a:lnTo>
                      <a:pt x="33338" y="110808"/>
                    </a:lnTo>
                    <a:lnTo>
                      <a:pt x="4763" y="58103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40" name="任意多边形: 形状 10239"/>
              <p:cNvSpPr/>
              <p:nvPr>
                <p:custDataLst>
                  <p:tags r:id="rId475"/>
                </p:custDataLst>
              </p:nvPr>
            </p:nvSpPr>
            <p:spPr>
              <a:xfrm>
                <a:off x="9847897" y="4951413"/>
                <a:ext cx="25400" cy="69850"/>
              </a:xfrm>
              <a:custGeom>
                <a:avLst/>
                <a:gdLst>
                  <a:gd name="connsiteX0" fmla="*/ 24447 w 25400"/>
                  <a:gd name="connsiteY0" fmla="*/ 4763 h 69850"/>
                  <a:gd name="connsiteX1" fmla="*/ 4763 w 25400"/>
                  <a:gd name="connsiteY1" fmla="*/ 42228 h 69850"/>
                  <a:gd name="connsiteX2" fmla="*/ 18733 w 25400"/>
                  <a:gd name="connsiteY2" fmla="*/ 68897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400" h="69850">
                    <a:moveTo>
                      <a:pt x="24447" y="4763"/>
                    </a:moveTo>
                    <a:lnTo>
                      <a:pt x="4763" y="42228"/>
                    </a:lnTo>
                    <a:lnTo>
                      <a:pt x="18733" y="6889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41" name="任意多边形: 形状 10240"/>
              <p:cNvSpPr/>
              <p:nvPr>
                <p:custDataLst>
                  <p:tags r:id="rId476"/>
                </p:custDataLst>
              </p:nvPr>
            </p:nvSpPr>
            <p:spPr>
              <a:xfrm>
                <a:off x="9494838" y="5077778"/>
                <a:ext cx="12700" cy="38100"/>
              </a:xfrm>
              <a:custGeom>
                <a:avLst/>
                <a:gdLst>
                  <a:gd name="connsiteX0" fmla="*/ 6668 w 12700"/>
                  <a:gd name="connsiteY0" fmla="*/ 33338 h 38100"/>
                  <a:gd name="connsiteX1" fmla="*/ 13653 w 12700"/>
                  <a:gd name="connsiteY1" fmla="*/ 21272 h 38100"/>
                  <a:gd name="connsiteX2" fmla="*/ 4763 w 12700"/>
                  <a:gd name="connsiteY2" fmla="*/ 4763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00" h="38100">
                    <a:moveTo>
                      <a:pt x="6668" y="33338"/>
                    </a:moveTo>
                    <a:lnTo>
                      <a:pt x="13653" y="21272"/>
                    </a:lnTo>
                    <a:lnTo>
                      <a:pt x="4763" y="4763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42" name="任意多边形: 形状 10241"/>
              <p:cNvSpPr/>
              <p:nvPr>
                <p:custDataLst>
                  <p:tags r:id="rId477"/>
                </p:custDataLst>
              </p:nvPr>
            </p:nvSpPr>
            <p:spPr>
              <a:xfrm>
                <a:off x="9503728" y="5041583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4763 w 63500"/>
                  <a:gd name="connsiteY1" fmla="*/ 57467 h 114300"/>
                  <a:gd name="connsiteX2" fmla="*/ 33338 w 63500"/>
                  <a:gd name="connsiteY2" fmla="*/ 4763 h 114300"/>
                  <a:gd name="connsiteX3" fmla="*/ 6191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4763" y="57467"/>
                    </a:lnTo>
                    <a:lnTo>
                      <a:pt x="33338" y="4763"/>
                    </a:lnTo>
                    <a:lnTo>
                      <a:pt x="61913" y="5746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43" name="任意多边形: 形状 10242"/>
              <p:cNvSpPr/>
              <p:nvPr>
                <p:custDataLst>
                  <p:tags r:id="rId478"/>
                </p:custDataLst>
              </p:nvPr>
            </p:nvSpPr>
            <p:spPr>
              <a:xfrm>
                <a:off x="9560878" y="5041583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61913 w 63500"/>
                  <a:gd name="connsiteY1" fmla="*/ 57467 h 114300"/>
                  <a:gd name="connsiteX2" fmla="*/ 33338 w 63500"/>
                  <a:gd name="connsiteY2" fmla="*/ 4763 h 114300"/>
                  <a:gd name="connsiteX3" fmla="*/ 476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61913" y="57467"/>
                    </a:lnTo>
                    <a:lnTo>
                      <a:pt x="33338" y="4763"/>
                    </a:lnTo>
                    <a:lnTo>
                      <a:pt x="4763" y="5746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44" name="任意多边形: 形状 10243"/>
              <p:cNvSpPr/>
              <p:nvPr>
                <p:custDataLst>
                  <p:tags r:id="rId479"/>
                </p:custDataLst>
              </p:nvPr>
            </p:nvSpPr>
            <p:spPr>
              <a:xfrm>
                <a:off x="9618028" y="5041583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4763 w 63500"/>
                  <a:gd name="connsiteY1" fmla="*/ 57467 h 114300"/>
                  <a:gd name="connsiteX2" fmla="*/ 33338 w 63500"/>
                  <a:gd name="connsiteY2" fmla="*/ 4763 h 114300"/>
                  <a:gd name="connsiteX3" fmla="*/ 62547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4763" y="57467"/>
                    </a:lnTo>
                    <a:lnTo>
                      <a:pt x="33338" y="4763"/>
                    </a:lnTo>
                    <a:lnTo>
                      <a:pt x="62547" y="5746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45" name="任意多边形: 形状 10244"/>
              <p:cNvSpPr/>
              <p:nvPr>
                <p:custDataLst>
                  <p:tags r:id="rId480"/>
                </p:custDataLst>
              </p:nvPr>
            </p:nvSpPr>
            <p:spPr>
              <a:xfrm>
                <a:off x="9675813" y="5041583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61913 w 63500"/>
                  <a:gd name="connsiteY1" fmla="*/ 57467 h 114300"/>
                  <a:gd name="connsiteX2" fmla="*/ 33338 w 63500"/>
                  <a:gd name="connsiteY2" fmla="*/ 4763 h 114300"/>
                  <a:gd name="connsiteX3" fmla="*/ 476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61913" y="57467"/>
                    </a:lnTo>
                    <a:lnTo>
                      <a:pt x="33338" y="4763"/>
                    </a:lnTo>
                    <a:lnTo>
                      <a:pt x="4763" y="5746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46" name="任意多边形: 形状 10245"/>
              <p:cNvSpPr/>
              <p:nvPr>
                <p:custDataLst>
                  <p:tags r:id="rId481"/>
                </p:custDataLst>
              </p:nvPr>
            </p:nvSpPr>
            <p:spPr>
              <a:xfrm>
                <a:off x="9732963" y="5041583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4763 w 63500"/>
                  <a:gd name="connsiteY1" fmla="*/ 57467 h 114300"/>
                  <a:gd name="connsiteX2" fmla="*/ 33338 w 63500"/>
                  <a:gd name="connsiteY2" fmla="*/ 4763 h 114300"/>
                  <a:gd name="connsiteX3" fmla="*/ 6191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4763" y="57467"/>
                    </a:lnTo>
                    <a:lnTo>
                      <a:pt x="33338" y="4763"/>
                    </a:lnTo>
                    <a:lnTo>
                      <a:pt x="61913" y="57467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47" name="任意多边形: 形状 10246"/>
              <p:cNvSpPr/>
              <p:nvPr>
                <p:custDataLst>
                  <p:tags r:id="rId482"/>
                </p:custDataLst>
              </p:nvPr>
            </p:nvSpPr>
            <p:spPr>
              <a:xfrm>
                <a:off x="9790113" y="5041583"/>
                <a:ext cx="63500" cy="114300"/>
              </a:xfrm>
              <a:custGeom>
                <a:avLst/>
                <a:gdLst>
                  <a:gd name="connsiteX0" fmla="*/ 33338 w 63500"/>
                  <a:gd name="connsiteY0" fmla="*/ 110172 h 114300"/>
                  <a:gd name="connsiteX1" fmla="*/ 62547 w 63500"/>
                  <a:gd name="connsiteY1" fmla="*/ 57467 h 114300"/>
                  <a:gd name="connsiteX2" fmla="*/ 33338 w 63500"/>
                  <a:gd name="connsiteY2" fmla="*/ 4763 h 114300"/>
                  <a:gd name="connsiteX3" fmla="*/ 4763 w 63500"/>
                  <a:gd name="connsiteY3" fmla="*/ 57467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114300">
                    <a:moveTo>
                      <a:pt x="33338" y="110172"/>
                    </a:moveTo>
                    <a:lnTo>
                      <a:pt x="62547" y="57467"/>
                    </a:lnTo>
                    <a:lnTo>
                      <a:pt x="33338" y="4763"/>
                    </a:lnTo>
                    <a:lnTo>
                      <a:pt x="4763" y="57467"/>
                    </a:lnTo>
                    <a:close/>
                  </a:path>
                </a:pathLst>
              </a:custGeom>
              <a:solidFill>
                <a:srgbClr val="D4464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48" name="任意多边形: 形状 10247"/>
              <p:cNvSpPr/>
              <p:nvPr>
                <p:custDataLst>
                  <p:tags r:id="rId483"/>
                </p:custDataLst>
              </p:nvPr>
            </p:nvSpPr>
            <p:spPr>
              <a:xfrm>
                <a:off x="9847897" y="5077778"/>
                <a:ext cx="12700" cy="38100"/>
              </a:xfrm>
              <a:custGeom>
                <a:avLst/>
                <a:gdLst>
                  <a:gd name="connsiteX0" fmla="*/ 11113 w 12700"/>
                  <a:gd name="connsiteY0" fmla="*/ 33338 h 38100"/>
                  <a:gd name="connsiteX1" fmla="*/ 4763 w 12700"/>
                  <a:gd name="connsiteY1" fmla="*/ 21272 h 38100"/>
                  <a:gd name="connsiteX2" fmla="*/ 13653 w 12700"/>
                  <a:gd name="connsiteY2" fmla="*/ 4763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00" h="38100">
                    <a:moveTo>
                      <a:pt x="11113" y="33338"/>
                    </a:moveTo>
                    <a:lnTo>
                      <a:pt x="4763" y="21272"/>
                    </a:lnTo>
                    <a:lnTo>
                      <a:pt x="13653" y="4763"/>
                    </a:lnTo>
                    <a:close/>
                  </a:path>
                </a:pathLst>
              </a:custGeom>
              <a:solidFill>
                <a:srgbClr val="B837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49" name="任意多边形: 形状 10248"/>
              <p:cNvSpPr/>
              <p:nvPr>
                <p:custDataLst>
                  <p:tags r:id="rId484"/>
                </p:custDataLst>
              </p:nvPr>
            </p:nvSpPr>
            <p:spPr>
              <a:xfrm>
                <a:off x="9675813" y="4468178"/>
                <a:ext cx="120650" cy="133350"/>
              </a:xfrm>
              <a:custGeom>
                <a:avLst/>
                <a:gdLst>
                  <a:gd name="connsiteX0" fmla="*/ 71438 w 120650"/>
                  <a:gd name="connsiteY0" fmla="*/ 4763 h 133350"/>
                  <a:gd name="connsiteX1" fmla="*/ 4763 w 120650"/>
                  <a:gd name="connsiteY1" fmla="*/ 47942 h 133350"/>
                  <a:gd name="connsiteX2" fmla="*/ 108903 w 120650"/>
                  <a:gd name="connsiteY2" fmla="*/ 133667 h 133350"/>
                  <a:gd name="connsiteX3" fmla="*/ 117157 w 120650"/>
                  <a:gd name="connsiteY3" fmla="*/ 47942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50" h="133350">
                    <a:moveTo>
                      <a:pt x="71438" y="4763"/>
                    </a:moveTo>
                    <a:lnTo>
                      <a:pt x="4763" y="47942"/>
                    </a:lnTo>
                    <a:lnTo>
                      <a:pt x="108903" y="133667"/>
                    </a:lnTo>
                    <a:lnTo>
                      <a:pt x="117157" y="47942"/>
                    </a:lnTo>
                    <a:close/>
                  </a:path>
                </a:pathLst>
              </a:custGeom>
              <a:solidFill>
                <a:srgbClr val="E67F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50" name="任意多边形: 形状 10249"/>
              <p:cNvSpPr/>
              <p:nvPr>
                <p:custDataLst>
                  <p:tags r:id="rId485"/>
                </p:custDataLst>
              </p:nvPr>
            </p:nvSpPr>
            <p:spPr>
              <a:xfrm>
                <a:off x="9562782" y="4468178"/>
                <a:ext cx="120650" cy="133350"/>
              </a:xfrm>
              <a:custGeom>
                <a:avLst/>
                <a:gdLst>
                  <a:gd name="connsiteX0" fmla="*/ 50483 w 120650"/>
                  <a:gd name="connsiteY0" fmla="*/ 4763 h 133350"/>
                  <a:gd name="connsiteX1" fmla="*/ 117793 w 120650"/>
                  <a:gd name="connsiteY1" fmla="*/ 47942 h 133350"/>
                  <a:gd name="connsiteX2" fmla="*/ 13018 w 120650"/>
                  <a:gd name="connsiteY2" fmla="*/ 133667 h 133350"/>
                  <a:gd name="connsiteX3" fmla="*/ 4763 w 120650"/>
                  <a:gd name="connsiteY3" fmla="*/ 47942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650" h="133350">
                    <a:moveTo>
                      <a:pt x="50483" y="4763"/>
                    </a:moveTo>
                    <a:lnTo>
                      <a:pt x="117793" y="47942"/>
                    </a:lnTo>
                    <a:lnTo>
                      <a:pt x="13018" y="133667"/>
                    </a:lnTo>
                    <a:lnTo>
                      <a:pt x="4763" y="47942"/>
                    </a:lnTo>
                    <a:close/>
                  </a:path>
                </a:pathLst>
              </a:custGeom>
              <a:solidFill>
                <a:srgbClr val="E67F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51" name="任意多边形: 形状 10250"/>
              <p:cNvSpPr/>
              <p:nvPr>
                <p:custDataLst>
                  <p:tags r:id="rId486"/>
                </p:custDataLst>
              </p:nvPr>
            </p:nvSpPr>
            <p:spPr>
              <a:xfrm>
                <a:off x="9453621" y="3836322"/>
                <a:ext cx="381000" cy="285750"/>
              </a:xfrm>
              <a:custGeom>
                <a:avLst/>
                <a:gdLst>
                  <a:gd name="connsiteX0" fmla="*/ 376814 w 381000"/>
                  <a:gd name="connsiteY0" fmla="*/ 68293 h 285750"/>
                  <a:gd name="connsiteX1" fmla="*/ 5974 w 381000"/>
                  <a:gd name="connsiteY1" fmla="*/ 275938 h 285750"/>
                  <a:gd name="connsiteX2" fmla="*/ 376814 w 381000"/>
                  <a:gd name="connsiteY2" fmla="*/ 68293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1000" h="285750">
                    <a:moveTo>
                      <a:pt x="376814" y="68293"/>
                    </a:moveTo>
                    <a:cubicBezTo>
                      <a:pt x="356494" y="195293"/>
                      <a:pt x="192664" y="309593"/>
                      <a:pt x="5974" y="275938"/>
                    </a:cubicBezTo>
                    <a:cubicBezTo>
                      <a:pt x="-14346" y="30193"/>
                      <a:pt x="225684" y="-72042"/>
                      <a:pt x="376814" y="68293"/>
                    </a:cubicBezTo>
                    <a:close/>
                  </a:path>
                </a:pathLst>
              </a:custGeom>
              <a:solidFill>
                <a:srgbClr val="B76E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52" name="任意多边形: 形状 10251"/>
              <p:cNvSpPr/>
              <p:nvPr>
                <p:custDataLst>
                  <p:tags r:id="rId487"/>
                </p:custDataLst>
              </p:nvPr>
            </p:nvSpPr>
            <p:spPr>
              <a:xfrm>
                <a:off x="9718357" y="3859125"/>
                <a:ext cx="190500" cy="285750"/>
              </a:xfrm>
              <a:custGeom>
                <a:avLst/>
                <a:gdLst>
                  <a:gd name="connsiteX0" fmla="*/ 4763 w 190500"/>
                  <a:gd name="connsiteY0" fmla="*/ 4850 h 285750"/>
                  <a:gd name="connsiteX1" fmla="*/ 184468 w 190500"/>
                  <a:gd name="connsiteY1" fmla="*/ 286155 h 285750"/>
                  <a:gd name="connsiteX2" fmla="*/ 4763 w 190500"/>
                  <a:gd name="connsiteY2" fmla="*/ 48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0" h="285750">
                    <a:moveTo>
                      <a:pt x="4763" y="4850"/>
                    </a:moveTo>
                    <a:cubicBezTo>
                      <a:pt x="6668" y="199160"/>
                      <a:pt x="113983" y="269010"/>
                      <a:pt x="184468" y="286155"/>
                    </a:cubicBezTo>
                    <a:cubicBezTo>
                      <a:pt x="196533" y="165505"/>
                      <a:pt x="139383" y="405"/>
                      <a:pt x="4763" y="4850"/>
                    </a:cubicBezTo>
                    <a:close/>
                  </a:path>
                </a:pathLst>
              </a:custGeom>
              <a:solidFill>
                <a:srgbClr val="B76E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53" name="任意多边形: 形状 10252"/>
              <p:cNvSpPr/>
              <p:nvPr>
                <p:custDataLst>
                  <p:tags r:id="rId488"/>
                </p:custDataLst>
              </p:nvPr>
            </p:nvSpPr>
            <p:spPr>
              <a:xfrm>
                <a:off x="9853489" y="4106507"/>
                <a:ext cx="57150" cy="101600"/>
              </a:xfrm>
              <a:custGeom>
                <a:avLst/>
                <a:gdLst>
                  <a:gd name="connsiteX0" fmla="*/ 42351 w 57150"/>
                  <a:gd name="connsiteY0" fmla="*/ 5118 h 101600"/>
                  <a:gd name="connsiteX1" fmla="*/ 8061 w 57150"/>
                  <a:gd name="connsiteY1" fmla="*/ 46393 h 101600"/>
                  <a:gd name="connsiteX2" fmla="*/ 18221 w 57150"/>
                  <a:gd name="connsiteY2" fmla="*/ 99098 h 101600"/>
                  <a:gd name="connsiteX3" fmla="*/ 52511 w 57150"/>
                  <a:gd name="connsiteY3" fmla="*/ 57823 h 101600"/>
                  <a:gd name="connsiteX4" fmla="*/ 42351 w 57150"/>
                  <a:gd name="connsiteY4" fmla="*/ 5118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101600">
                    <a:moveTo>
                      <a:pt x="42351" y="5118"/>
                    </a:moveTo>
                    <a:cubicBezTo>
                      <a:pt x="30286" y="1943"/>
                      <a:pt x="15046" y="20359"/>
                      <a:pt x="8061" y="46393"/>
                    </a:cubicBezTo>
                    <a:cubicBezTo>
                      <a:pt x="1076" y="72428"/>
                      <a:pt x="5521" y="95923"/>
                      <a:pt x="18221" y="99098"/>
                    </a:cubicBezTo>
                    <a:cubicBezTo>
                      <a:pt x="30286" y="102273"/>
                      <a:pt x="45526" y="83859"/>
                      <a:pt x="52511" y="57823"/>
                    </a:cubicBezTo>
                    <a:cubicBezTo>
                      <a:pt x="58861" y="31789"/>
                      <a:pt x="54416" y="8293"/>
                      <a:pt x="42351" y="5118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54" name="任意多边形: 形状 10253"/>
              <p:cNvSpPr/>
              <p:nvPr>
                <p:custDataLst>
                  <p:tags r:id="rId489"/>
                </p:custDataLst>
              </p:nvPr>
            </p:nvSpPr>
            <p:spPr>
              <a:xfrm>
                <a:off x="9774020" y="4919468"/>
                <a:ext cx="139700" cy="107950"/>
              </a:xfrm>
              <a:custGeom>
                <a:avLst/>
                <a:gdLst>
                  <a:gd name="connsiteX0" fmla="*/ 6402 w 139700"/>
                  <a:gd name="connsiteY0" fmla="*/ 58422 h 107950"/>
                  <a:gd name="connsiteX1" fmla="*/ 108889 w 139700"/>
                  <a:gd name="connsiteY1" fmla="*/ 6403 h 107950"/>
                  <a:gd name="connsiteX2" fmla="*/ 133319 w 139700"/>
                  <a:gd name="connsiteY2" fmla="*/ 54532 h 107950"/>
                  <a:gd name="connsiteX3" fmla="*/ 30831 w 139700"/>
                  <a:gd name="connsiteY3" fmla="*/ 106552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700" h="107950">
                    <a:moveTo>
                      <a:pt x="6402" y="58422"/>
                    </a:moveTo>
                    <a:lnTo>
                      <a:pt x="108889" y="6403"/>
                    </a:lnTo>
                    <a:lnTo>
                      <a:pt x="133319" y="54532"/>
                    </a:lnTo>
                    <a:lnTo>
                      <a:pt x="30831" y="106552"/>
                    </a:lnTo>
                    <a:close/>
                  </a:path>
                </a:pathLst>
              </a:custGeom>
              <a:solidFill>
                <a:srgbClr val="F9C7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55" name="任意多边形: 形状 10254"/>
              <p:cNvSpPr/>
              <p:nvPr>
                <p:custDataLst>
                  <p:tags r:id="rId490"/>
                </p:custDataLst>
              </p:nvPr>
            </p:nvSpPr>
            <p:spPr>
              <a:xfrm>
                <a:off x="9672462" y="4969008"/>
                <a:ext cx="146050" cy="127000"/>
              </a:xfrm>
              <a:custGeom>
                <a:avLst/>
                <a:gdLst>
                  <a:gd name="connsiteX0" fmla="*/ 138288 w 146050"/>
                  <a:gd name="connsiteY0" fmla="*/ 26537 h 127000"/>
                  <a:gd name="connsiteX1" fmla="*/ 72883 w 146050"/>
                  <a:gd name="connsiteY1" fmla="*/ 117977 h 127000"/>
                  <a:gd name="connsiteX2" fmla="*/ 29068 w 146050"/>
                  <a:gd name="connsiteY2" fmla="*/ 101467 h 127000"/>
                  <a:gd name="connsiteX3" fmla="*/ 15098 w 146050"/>
                  <a:gd name="connsiteY3" fmla="*/ 69082 h 127000"/>
                  <a:gd name="connsiteX4" fmla="*/ 25258 w 146050"/>
                  <a:gd name="connsiteY4" fmla="*/ 28442 h 127000"/>
                  <a:gd name="connsiteX5" fmla="*/ 138288 w 146050"/>
                  <a:gd name="connsiteY5" fmla="*/ 26537 h 1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50" h="127000">
                    <a:moveTo>
                      <a:pt x="138288" y="26537"/>
                    </a:moveTo>
                    <a:cubicBezTo>
                      <a:pt x="151623" y="51937"/>
                      <a:pt x="119873" y="96387"/>
                      <a:pt x="72883" y="117977"/>
                    </a:cubicBezTo>
                    <a:cubicBezTo>
                      <a:pt x="30338" y="137662"/>
                      <a:pt x="44943" y="109722"/>
                      <a:pt x="29068" y="101467"/>
                    </a:cubicBezTo>
                    <a:cubicBezTo>
                      <a:pt x="15098" y="93847"/>
                      <a:pt x="14463" y="75432"/>
                      <a:pt x="15098" y="69082"/>
                    </a:cubicBezTo>
                    <a:cubicBezTo>
                      <a:pt x="16368" y="57652"/>
                      <a:pt x="-14747" y="54477"/>
                      <a:pt x="25258" y="28442"/>
                    </a:cubicBezTo>
                    <a:cubicBezTo>
                      <a:pt x="67168" y="502"/>
                      <a:pt x="121778" y="-5848"/>
                      <a:pt x="138288" y="26537"/>
                    </a:cubicBezTo>
                    <a:close/>
                  </a:path>
                </a:pathLst>
              </a:custGeom>
              <a:solidFill>
                <a:srgbClr val="F9C7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56" name="任意多边形: 形状 10255"/>
              <p:cNvSpPr/>
              <p:nvPr>
                <p:custDataLst>
                  <p:tags r:id="rId491"/>
                </p:custDataLst>
              </p:nvPr>
            </p:nvSpPr>
            <p:spPr>
              <a:xfrm>
                <a:off x="9685972" y="4963178"/>
                <a:ext cx="101600" cy="25400"/>
              </a:xfrm>
              <a:custGeom>
                <a:avLst/>
                <a:gdLst>
                  <a:gd name="connsiteX0" fmla="*/ 102553 w 101600"/>
                  <a:gd name="connsiteY0" fmla="*/ 16492 h 25400"/>
                  <a:gd name="connsiteX1" fmla="*/ 4763 w 101600"/>
                  <a:gd name="connsiteY1" fmla="*/ 13317 h 25400"/>
                  <a:gd name="connsiteX2" fmla="*/ 102553 w 101600"/>
                  <a:gd name="connsiteY2" fmla="*/ 16492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600" h="25400">
                    <a:moveTo>
                      <a:pt x="102553" y="16492"/>
                    </a:moveTo>
                    <a:cubicBezTo>
                      <a:pt x="102553" y="29827"/>
                      <a:pt x="4763" y="26652"/>
                      <a:pt x="4763" y="13317"/>
                    </a:cubicBezTo>
                    <a:cubicBezTo>
                      <a:pt x="5397" y="-18"/>
                      <a:pt x="103188" y="3157"/>
                      <a:pt x="102553" y="16492"/>
                    </a:cubicBezTo>
                    <a:close/>
                  </a:path>
                </a:pathLst>
              </a:custGeom>
              <a:solidFill>
                <a:srgbClr val="F9C7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57" name="任意多边形: 形状 10256"/>
              <p:cNvSpPr/>
              <p:nvPr>
                <p:custDataLst>
                  <p:tags r:id="rId492"/>
                </p:custDataLst>
              </p:nvPr>
            </p:nvSpPr>
            <p:spPr>
              <a:xfrm>
                <a:off x="9796463" y="4788097"/>
                <a:ext cx="368300" cy="241300"/>
              </a:xfrm>
              <a:custGeom>
                <a:avLst/>
                <a:gdLst>
                  <a:gd name="connsiteX0" fmla="*/ 44132 w 368300"/>
                  <a:gd name="connsiteY0" fmla="*/ 238563 h 241300"/>
                  <a:gd name="connsiteX1" fmla="*/ 338772 w 368300"/>
                  <a:gd name="connsiteY1" fmla="*/ 88703 h 241300"/>
                  <a:gd name="connsiteX2" fmla="*/ 299403 w 368300"/>
                  <a:gd name="connsiteY2" fmla="*/ 11233 h 241300"/>
                  <a:gd name="connsiteX3" fmla="*/ 4763 w 368300"/>
                  <a:gd name="connsiteY3" fmla="*/ 161094 h 241300"/>
                  <a:gd name="connsiteX4" fmla="*/ 44132 w 368300"/>
                  <a:gd name="connsiteY4" fmla="*/ 238563 h 24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300" h="241300">
                    <a:moveTo>
                      <a:pt x="44132" y="238563"/>
                    </a:moveTo>
                    <a:lnTo>
                      <a:pt x="338772" y="88703"/>
                    </a:lnTo>
                    <a:cubicBezTo>
                      <a:pt x="396557" y="59494"/>
                      <a:pt x="357822" y="-17977"/>
                      <a:pt x="299403" y="11233"/>
                    </a:cubicBezTo>
                    <a:lnTo>
                      <a:pt x="4763" y="161094"/>
                    </a:lnTo>
                    <a:lnTo>
                      <a:pt x="44132" y="238563"/>
                    </a:lnTo>
                    <a:close/>
                  </a:path>
                </a:pathLst>
              </a:custGeom>
              <a:solidFill>
                <a:srgbClr val="B82B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58" name="任意多边形: 形状 10257"/>
              <p:cNvSpPr/>
              <p:nvPr>
                <p:custDataLst>
                  <p:tags r:id="rId493"/>
                </p:custDataLst>
              </p:nvPr>
            </p:nvSpPr>
            <p:spPr>
              <a:xfrm>
                <a:off x="9795258" y="4921166"/>
                <a:ext cx="88900" cy="107950"/>
              </a:xfrm>
              <a:custGeom>
                <a:avLst/>
                <a:gdLst>
                  <a:gd name="connsiteX0" fmla="*/ 6402 w 88900"/>
                  <a:gd name="connsiteY0" fmla="*/ 27963 h 107950"/>
                  <a:gd name="connsiteX1" fmla="*/ 48870 w 88900"/>
                  <a:gd name="connsiteY1" fmla="*/ 6403 h 107950"/>
                  <a:gd name="connsiteX2" fmla="*/ 87965 w 88900"/>
                  <a:gd name="connsiteY2" fmla="*/ 83410 h 107950"/>
                  <a:gd name="connsiteX3" fmla="*/ 45498 w 88900"/>
                  <a:gd name="connsiteY3" fmla="*/ 104970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00" h="107950">
                    <a:moveTo>
                      <a:pt x="6402" y="27963"/>
                    </a:moveTo>
                    <a:lnTo>
                      <a:pt x="48870" y="6403"/>
                    </a:lnTo>
                    <a:lnTo>
                      <a:pt x="87965" y="83410"/>
                    </a:lnTo>
                    <a:lnTo>
                      <a:pt x="45498" y="104970"/>
                    </a:lnTo>
                    <a:close/>
                  </a:path>
                </a:pathLst>
              </a:custGeom>
              <a:solidFill>
                <a:srgbClr val="E67F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59" name="任意多边形: 形状 10258"/>
              <p:cNvSpPr/>
              <p:nvPr>
                <p:custDataLst>
                  <p:tags r:id="rId494"/>
                </p:custDataLst>
              </p:nvPr>
            </p:nvSpPr>
            <p:spPr>
              <a:xfrm>
                <a:off x="9496107" y="5149533"/>
                <a:ext cx="368300" cy="203200"/>
              </a:xfrm>
              <a:custGeom>
                <a:avLst/>
                <a:gdLst>
                  <a:gd name="connsiteX0" fmla="*/ 4763 w 368300"/>
                  <a:gd name="connsiteY0" fmla="*/ 4763 h 203200"/>
                  <a:gd name="connsiteX1" fmla="*/ 45403 w 368300"/>
                  <a:gd name="connsiteY1" fmla="*/ 4763 h 203200"/>
                  <a:gd name="connsiteX2" fmla="*/ 154623 w 368300"/>
                  <a:gd name="connsiteY2" fmla="*/ 4763 h 203200"/>
                  <a:gd name="connsiteX3" fmla="*/ 213678 w 368300"/>
                  <a:gd name="connsiteY3" fmla="*/ 4763 h 203200"/>
                  <a:gd name="connsiteX4" fmla="*/ 301943 w 368300"/>
                  <a:gd name="connsiteY4" fmla="*/ 4763 h 203200"/>
                  <a:gd name="connsiteX5" fmla="*/ 363538 w 368300"/>
                  <a:gd name="connsiteY5" fmla="*/ 4763 h 203200"/>
                  <a:gd name="connsiteX6" fmla="*/ 357188 w 368300"/>
                  <a:gd name="connsiteY6" fmla="*/ 203517 h 203200"/>
                  <a:gd name="connsiteX7" fmla="*/ 213678 w 368300"/>
                  <a:gd name="connsiteY7" fmla="*/ 203517 h 203200"/>
                  <a:gd name="connsiteX8" fmla="*/ 213678 w 368300"/>
                  <a:gd name="connsiteY8" fmla="*/ 203517 h 203200"/>
                  <a:gd name="connsiteX9" fmla="*/ 154623 w 368300"/>
                  <a:gd name="connsiteY9" fmla="*/ 203517 h 203200"/>
                  <a:gd name="connsiteX10" fmla="*/ 154623 w 368300"/>
                  <a:gd name="connsiteY10" fmla="*/ 203517 h 203200"/>
                  <a:gd name="connsiteX11" fmla="*/ 11113 w 368300"/>
                  <a:gd name="connsiteY11" fmla="*/ 203517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8300" h="203200">
                    <a:moveTo>
                      <a:pt x="4763" y="4763"/>
                    </a:moveTo>
                    <a:lnTo>
                      <a:pt x="45403" y="4763"/>
                    </a:lnTo>
                    <a:lnTo>
                      <a:pt x="154623" y="4763"/>
                    </a:lnTo>
                    <a:lnTo>
                      <a:pt x="213678" y="4763"/>
                    </a:lnTo>
                    <a:lnTo>
                      <a:pt x="301943" y="4763"/>
                    </a:lnTo>
                    <a:lnTo>
                      <a:pt x="363538" y="4763"/>
                    </a:lnTo>
                    <a:lnTo>
                      <a:pt x="357188" y="203517"/>
                    </a:lnTo>
                    <a:lnTo>
                      <a:pt x="213678" y="203517"/>
                    </a:lnTo>
                    <a:lnTo>
                      <a:pt x="213678" y="203517"/>
                    </a:lnTo>
                    <a:lnTo>
                      <a:pt x="154623" y="203517"/>
                    </a:lnTo>
                    <a:lnTo>
                      <a:pt x="154623" y="203517"/>
                    </a:lnTo>
                    <a:lnTo>
                      <a:pt x="11113" y="203517"/>
                    </a:ln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60" name="任意多边形: 形状 10259"/>
              <p:cNvSpPr/>
              <p:nvPr>
                <p:custDataLst>
                  <p:tags r:id="rId495"/>
                </p:custDataLst>
              </p:nvPr>
            </p:nvSpPr>
            <p:spPr>
              <a:xfrm>
                <a:off x="9291003" y="4724083"/>
                <a:ext cx="546100" cy="374650"/>
              </a:xfrm>
              <a:custGeom>
                <a:avLst/>
                <a:gdLst>
                  <a:gd name="connsiteX0" fmla="*/ 70167 w 546100"/>
                  <a:gd name="connsiteY0" fmla="*/ 371792 h 374650"/>
                  <a:gd name="connsiteX1" fmla="*/ 477203 w 546100"/>
                  <a:gd name="connsiteY1" fmla="*/ 371792 h 374650"/>
                  <a:gd name="connsiteX2" fmla="*/ 542607 w 546100"/>
                  <a:gd name="connsiteY2" fmla="*/ 306388 h 374650"/>
                  <a:gd name="connsiteX3" fmla="*/ 542607 w 546100"/>
                  <a:gd name="connsiteY3" fmla="*/ 70167 h 374650"/>
                  <a:gd name="connsiteX4" fmla="*/ 477203 w 546100"/>
                  <a:gd name="connsiteY4" fmla="*/ 4763 h 374650"/>
                  <a:gd name="connsiteX5" fmla="*/ 70167 w 546100"/>
                  <a:gd name="connsiteY5" fmla="*/ 4763 h 374650"/>
                  <a:gd name="connsiteX6" fmla="*/ 4763 w 546100"/>
                  <a:gd name="connsiteY6" fmla="*/ 70167 h 374650"/>
                  <a:gd name="connsiteX7" fmla="*/ 4763 w 546100"/>
                  <a:gd name="connsiteY7" fmla="*/ 306388 h 374650"/>
                  <a:gd name="connsiteX8" fmla="*/ 70167 w 546100"/>
                  <a:gd name="connsiteY8" fmla="*/ 371792 h 37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00" h="374650">
                    <a:moveTo>
                      <a:pt x="70167" y="371792"/>
                    </a:moveTo>
                    <a:lnTo>
                      <a:pt x="477203" y="371792"/>
                    </a:lnTo>
                    <a:cubicBezTo>
                      <a:pt x="512763" y="371792"/>
                      <a:pt x="542607" y="342583"/>
                      <a:pt x="542607" y="306388"/>
                    </a:cubicBezTo>
                    <a:lnTo>
                      <a:pt x="542607" y="70167"/>
                    </a:lnTo>
                    <a:cubicBezTo>
                      <a:pt x="542607" y="34608"/>
                      <a:pt x="513397" y="4763"/>
                      <a:pt x="477203" y="4763"/>
                    </a:cubicBezTo>
                    <a:lnTo>
                      <a:pt x="70167" y="4763"/>
                    </a:lnTo>
                    <a:cubicBezTo>
                      <a:pt x="34607" y="4763"/>
                      <a:pt x="4763" y="33972"/>
                      <a:pt x="4763" y="70167"/>
                    </a:cubicBezTo>
                    <a:lnTo>
                      <a:pt x="4763" y="306388"/>
                    </a:lnTo>
                    <a:cubicBezTo>
                      <a:pt x="4763" y="342583"/>
                      <a:pt x="34607" y="371792"/>
                      <a:pt x="70167" y="371792"/>
                    </a:cubicBez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61" name="任意多边形: 形状 10260"/>
              <p:cNvSpPr/>
              <p:nvPr>
                <p:custDataLst>
                  <p:tags r:id="rId496"/>
                </p:custDataLst>
              </p:nvPr>
            </p:nvSpPr>
            <p:spPr>
              <a:xfrm>
                <a:off x="9533572" y="4881563"/>
                <a:ext cx="57150" cy="57150"/>
              </a:xfrm>
              <a:custGeom>
                <a:avLst/>
                <a:gdLst>
                  <a:gd name="connsiteX0" fmla="*/ 30797 w 57150"/>
                  <a:gd name="connsiteY0" fmla="*/ 56833 h 57150"/>
                  <a:gd name="connsiteX1" fmla="*/ 56833 w 57150"/>
                  <a:gd name="connsiteY1" fmla="*/ 30797 h 57150"/>
                  <a:gd name="connsiteX2" fmla="*/ 30797 w 57150"/>
                  <a:gd name="connsiteY2" fmla="*/ 4763 h 57150"/>
                  <a:gd name="connsiteX3" fmla="*/ 4763 w 57150"/>
                  <a:gd name="connsiteY3" fmla="*/ 30797 h 57150"/>
                  <a:gd name="connsiteX4" fmla="*/ 30797 w 57150"/>
                  <a:gd name="connsiteY4" fmla="*/ 56833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57150">
                    <a:moveTo>
                      <a:pt x="30797" y="56833"/>
                    </a:moveTo>
                    <a:cubicBezTo>
                      <a:pt x="44768" y="56833"/>
                      <a:pt x="56833" y="45403"/>
                      <a:pt x="56833" y="30797"/>
                    </a:cubicBezTo>
                    <a:cubicBezTo>
                      <a:pt x="56833" y="16828"/>
                      <a:pt x="45403" y="4763"/>
                      <a:pt x="30797" y="4763"/>
                    </a:cubicBezTo>
                    <a:cubicBezTo>
                      <a:pt x="16193" y="4763"/>
                      <a:pt x="4763" y="16192"/>
                      <a:pt x="4763" y="30797"/>
                    </a:cubicBezTo>
                    <a:cubicBezTo>
                      <a:pt x="5397" y="45403"/>
                      <a:pt x="16828" y="56833"/>
                      <a:pt x="30797" y="56833"/>
                    </a:cubicBezTo>
                    <a:close/>
                  </a:path>
                </a:pathLst>
              </a:custGeom>
              <a:solidFill>
                <a:srgbClr val="8F9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62" name="任意多边形: 形状 10261"/>
              <p:cNvSpPr/>
              <p:nvPr>
                <p:custDataLst>
                  <p:tags r:id="rId497"/>
                </p:custDataLst>
              </p:nvPr>
            </p:nvSpPr>
            <p:spPr>
              <a:xfrm>
                <a:off x="9075738" y="4498658"/>
                <a:ext cx="222250" cy="374650"/>
              </a:xfrm>
              <a:custGeom>
                <a:avLst/>
                <a:gdLst>
                  <a:gd name="connsiteX0" fmla="*/ 84138 w 222250"/>
                  <a:gd name="connsiteY0" fmla="*/ 4763 h 374650"/>
                  <a:gd name="connsiteX1" fmla="*/ 216218 w 222250"/>
                  <a:gd name="connsiteY1" fmla="*/ 307658 h 374650"/>
                  <a:gd name="connsiteX2" fmla="*/ 136843 w 222250"/>
                  <a:gd name="connsiteY2" fmla="*/ 341947 h 374650"/>
                  <a:gd name="connsiteX3" fmla="*/ 4763 w 222250"/>
                  <a:gd name="connsiteY3" fmla="*/ 39052 h 374650"/>
                  <a:gd name="connsiteX4" fmla="*/ 84138 w 222250"/>
                  <a:gd name="connsiteY4" fmla="*/ 4763 h 37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" h="374650">
                    <a:moveTo>
                      <a:pt x="84138" y="4763"/>
                    </a:moveTo>
                    <a:lnTo>
                      <a:pt x="216218" y="307658"/>
                    </a:lnTo>
                    <a:cubicBezTo>
                      <a:pt x="242253" y="367347"/>
                      <a:pt x="162878" y="401638"/>
                      <a:pt x="136843" y="341947"/>
                    </a:cubicBezTo>
                    <a:lnTo>
                      <a:pt x="4763" y="39052"/>
                    </a:lnTo>
                    <a:lnTo>
                      <a:pt x="84138" y="4763"/>
                    </a:lnTo>
                    <a:close/>
                  </a:path>
                </a:pathLst>
              </a:custGeom>
              <a:solidFill>
                <a:srgbClr val="B82B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63" name="任意多边形: 形状 10262"/>
              <p:cNvSpPr/>
              <p:nvPr>
                <p:custDataLst>
                  <p:tags r:id="rId498"/>
                </p:custDataLst>
              </p:nvPr>
            </p:nvSpPr>
            <p:spPr>
              <a:xfrm>
                <a:off x="9074936" y="4497434"/>
                <a:ext cx="107950" cy="88900"/>
              </a:xfrm>
              <a:custGeom>
                <a:avLst/>
                <a:gdLst>
                  <a:gd name="connsiteX0" fmla="*/ 6268 w 107950"/>
                  <a:gd name="connsiteY0" fmla="*/ 40760 h 88900"/>
                  <a:gd name="connsiteX1" fmla="*/ 85443 w 107950"/>
                  <a:gd name="connsiteY1" fmla="*/ 6268 h 88900"/>
                  <a:gd name="connsiteX2" fmla="*/ 104464 w 107950"/>
                  <a:gd name="connsiteY2" fmla="*/ 49931 h 88900"/>
                  <a:gd name="connsiteX3" fmla="*/ 25290 w 107950"/>
                  <a:gd name="connsiteY3" fmla="*/ 84423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950" h="88900">
                    <a:moveTo>
                      <a:pt x="6268" y="40760"/>
                    </a:moveTo>
                    <a:lnTo>
                      <a:pt x="85443" y="6268"/>
                    </a:lnTo>
                    <a:lnTo>
                      <a:pt x="104464" y="49931"/>
                    </a:lnTo>
                    <a:lnTo>
                      <a:pt x="25290" y="84423"/>
                    </a:lnTo>
                    <a:close/>
                  </a:path>
                </a:pathLst>
              </a:custGeom>
              <a:solidFill>
                <a:srgbClr val="E67F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64" name="任意多边形: 形状 10263"/>
              <p:cNvSpPr/>
              <p:nvPr>
                <p:custDataLst>
                  <p:tags r:id="rId499"/>
                </p:custDataLst>
              </p:nvPr>
            </p:nvSpPr>
            <p:spPr>
              <a:xfrm>
                <a:off x="9240404" y="4422468"/>
                <a:ext cx="63500" cy="69850"/>
              </a:xfrm>
              <a:custGeom>
                <a:avLst/>
                <a:gdLst>
                  <a:gd name="connsiteX0" fmla="*/ 59171 w 63500"/>
                  <a:gd name="connsiteY0" fmla="*/ 32057 h 69850"/>
                  <a:gd name="connsiteX1" fmla="*/ 35041 w 63500"/>
                  <a:gd name="connsiteY1" fmla="*/ 63172 h 69850"/>
                  <a:gd name="connsiteX2" fmla="*/ 9006 w 63500"/>
                  <a:gd name="connsiteY2" fmla="*/ 42852 h 69850"/>
                  <a:gd name="connsiteX3" fmla="*/ 33136 w 63500"/>
                  <a:gd name="connsiteY3" fmla="*/ 11737 h 69850"/>
                  <a:gd name="connsiteX4" fmla="*/ 59171 w 63500"/>
                  <a:gd name="connsiteY4" fmla="*/ 32057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500" h="69850">
                    <a:moveTo>
                      <a:pt x="59171" y="32057"/>
                    </a:moveTo>
                    <a:lnTo>
                      <a:pt x="35041" y="63172"/>
                    </a:lnTo>
                    <a:cubicBezTo>
                      <a:pt x="21071" y="81587"/>
                      <a:pt x="-5599" y="59997"/>
                      <a:pt x="9006" y="42852"/>
                    </a:cubicBezTo>
                    <a:lnTo>
                      <a:pt x="33136" y="11737"/>
                    </a:lnTo>
                    <a:cubicBezTo>
                      <a:pt x="47106" y="-6043"/>
                      <a:pt x="71871" y="13642"/>
                      <a:pt x="59171" y="32057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65" name="任意多边形: 形状 10264"/>
              <p:cNvSpPr/>
              <p:nvPr>
                <p:custDataLst>
                  <p:tags r:id="rId500"/>
                </p:custDataLst>
              </p:nvPr>
            </p:nvSpPr>
            <p:spPr>
              <a:xfrm>
                <a:off x="9005888" y="4451033"/>
                <a:ext cx="361950" cy="514350"/>
              </a:xfrm>
              <a:custGeom>
                <a:avLst/>
                <a:gdLst>
                  <a:gd name="connsiteX0" fmla="*/ 4763 w 361950"/>
                  <a:gd name="connsiteY0" fmla="*/ 4763 h 514350"/>
                  <a:gd name="connsiteX1" fmla="*/ 360997 w 361950"/>
                  <a:gd name="connsiteY1" fmla="*/ 4763 h 514350"/>
                  <a:gd name="connsiteX2" fmla="*/ 360997 w 361950"/>
                  <a:gd name="connsiteY2" fmla="*/ 511493 h 514350"/>
                  <a:gd name="connsiteX3" fmla="*/ 4763 w 361950"/>
                  <a:gd name="connsiteY3" fmla="*/ 511493 h 51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950" h="514350">
                    <a:moveTo>
                      <a:pt x="4763" y="4763"/>
                    </a:moveTo>
                    <a:lnTo>
                      <a:pt x="360997" y="4763"/>
                    </a:lnTo>
                    <a:lnTo>
                      <a:pt x="360997" y="511493"/>
                    </a:lnTo>
                    <a:lnTo>
                      <a:pt x="4763" y="5114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66" name="任意多边形: 形状 10265"/>
              <p:cNvSpPr/>
              <p:nvPr>
                <p:custDataLst>
                  <p:tags r:id="rId501"/>
                </p:custDataLst>
              </p:nvPr>
            </p:nvSpPr>
            <p:spPr>
              <a:xfrm>
                <a:off x="9005888" y="4451033"/>
                <a:ext cx="361950" cy="31750"/>
              </a:xfrm>
              <a:custGeom>
                <a:avLst/>
                <a:gdLst>
                  <a:gd name="connsiteX0" fmla="*/ 4763 w 361950"/>
                  <a:gd name="connsiteY0" fmla="*/ 4763 h 31750"/>
                  <a:gd name="connsiteX1" fmla="*/ 360997 w 361950"/>
                  <a:gd name="connsiteY1" fmla="*/ 4763 h 31750"/>
                  <a:gd name="connsiteX2" fmla="*/ 360997 w 361950"/>
                  <a:gd name="connsiteY2" fmla="*/ 29528 h 31750"/>
                  <a:gd name="connsiteX3" fmla="*/ 4763 w 361950"/>
                  <a:gd name="connsiteY3" fmla="*/ 29528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950" h="31750">
                    <a:moveTo>
                      <a:pt x="4763" y="4763"/>
                    </a:moveTo>
                    <a:lnTo>
                      <a:pt x="360997" y="4763"/>
                    </a:lnTo>
                    <a:lnTo>
                      <a:pt x="360997" y="29528"/>
                    </a:lnTo>
                    <a:lnTo>
                      <a:pt x="4763" y="29528"/>
                    </a:lnTo>
                    <a:close/>
                  </a:path>
                </a:pathLst>
              </a:custGeom>
              <a:solidFill>
                <a:srgbClr val="9EA8A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67" name="任意多边形: 形状 10266"/>
              <p:cNvSpPr/>
              <p:nvPr>
                <p:custDataLst>
                  <p:tags r:id="rId502"/>
                </p:custDataLst>
              </p:nvPr>
            </p:nvSpPr>
            <p:spPr>
              <a:xfrm>
                <a:off x="9005888" y="4475798"/>
                <a:ext cx="361950" cy="76200"/>
              </a:xfrm>
              <a:custGeom>
                <a:avLst/>
                <a:gdLst>
                  <a:gd name="connsiteX0" fmla="*/ 4763 w 361950"/>
                  <a:gd name="connsiteY0" fmla="*/ 4762 h 76200"/>
                  <a:gd name="connsiteX1" fmla="*/ 360997 w 361950"/>
                  <a:gd name="connsiteY1" fmla="*/ 4762 h 76200"/>
                  <a:gd name="connsiteX2" fmla="*/ 360997 w 361950"/>
                  <a:gd name="connsiteY2" fmla="*/ 72072 h 76200"/>
                  <a:gd name="connsiteX3" fmla="*/ 4763 w 361950"/>
                  <a:gd name="connsiteY3" fmla="*/ 72072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950" h="76200">
                    <a:moveTo>
                      <a:pt x="4763" y="4762"/>
                    </a:moveTo>
                    <a:lnTo>
                      <a:pt x="360997" y="4762"/>
                    </a:lnTo>
                    <a:lnTo>
                      <a:pt x="360997" y="72072"/>
                    </a:lnTo>
                    <a:lnTo>
                      <a:pt x="4763" y="72072"/>
                    </a:ln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68" name="任意多边形: 形状 10267"/>
              <p:cNvSpPr/>
              <p:nvPr>
                <p:custDataLst>
                  <p:tags r:id="rId503"/>
                </p:custDataLst>
              </p:nvPr>
            </p:nvSpPr>
            <p:spPr>
              <a:xfrm>
                <a:off x="9074468" y="4592003"/>
                <a:ext cx="228600" cy="69850"/>
              </a:xfrm>
              <a:custGeom>
                <a:avLst/>
                <a:gdLst>
                  <a:gd name="connsiteX0" fmla="*/ 4763 w 228600"/>
                  <a:gd name="connsiteY0" fmla="*/ 4763 h 69850"/>
                  <a:gd name="connsiteX1" fmla="*/ 223838 w 228600"/>
                  <a:gd name="connsiteY1" fmla="*/ 4763 h 69850"/>
                  <a:gd name="connsiteX2" fmla="*/ 223838 w 228600"/>
                  <a:gd name="connsiteY2" fmla="*/ 68263 h 69850"/>
                  <a:gd name="connsiteX3" fmla="*/ 4763 w 228600"/>
                  <a:gd name="connsiteY3" fmla="*/ 68263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69850">
                    <a:moveTo>
                      <a:pt x="4763" y="4763"/>
                    </a:moveTo>
                    <a:lnTo>
                      <a:pt x="223838" y="4763"/>
                    </a:lnTo>
                    <a:lnTo>
                      <a:pt x="223838" y="68263"/>
                    </a:lnTo>
                    <a:lnTo>
                      <a:pt x="4763" y="68263"/>
                    </a:ln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69" name="任意多边形: 形状 10268"/>
              <p:cNvSpPr/>
              <p:nvPr>
                <p:custDataLst>
                  <p:tags r:id="rId504"/>
                </p:custDataLst>
              </p:nvPr>
            </p:nvSpPr>
            <p:spPr>
              <a:xfrm>
                <a:off x="9005888" y="4543108"/>
                <a:ext cx="361950" cy="25400"/>
              </a:xfrm>
              <a:custGeom>
                <a:avLst/>
                <a:gdLst>
                  <a:gd name="connsiteX0" fmla="*/ 4763 w 361950"/>
                  <a:gd name="connsiteY0" fmla="*/ 4763 h 25400"/>
                  <a:gd name="connsiteX1" fmla="*/ 360997 w 361950"/>
                  <a:gd name="connsiteY1" fmla="*/ 4763 h 25400"/>
                  <a:gd name="connsiteX2" fmla="*/ 360997 w 361950"/>
                  <a:gd name="connsiteY2" fmla="*/ 20638 h 25400"/>
                  <a:gd name="connsiteX3" fmla="*/ 4763 w 361950"/>
                  <a:gd name="connsiteY3" fmla="*/ 20638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950" h="25400">
                    <a:moveTo>
                      <a:pt x="4763" y="4763"/>
                    </a:moveTo>
                    <a:lnTo>
                      <a:pt x="360997" y="4763"/>
                    </a:lnTo>
                    <a:lnTo>
                      <a:pt x="360997" y="20638"/>
                    </a:lnTo>
                    <a:lnTo>
                      <a:pt x="4763" y="20638"/>
                    </a:lnTo>
                    <a:close/>
                  </a:path>
                </a:pathLst>
              </a:custGeom>
              <a:solidFill>
                <a:srgbClr val="9EA8A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70" name="任意多边形: 形状 10269"/>
              <p:cNvSpPr/>
              <p:nvPr>
                <p:custDataLst>
                  <p:tags r:id="rId505"/>
                </p:custDataLst>
              </p:nvPr>
            </p:nvSpPr>
            <p:spPr>
              <a:xfrm>
                <a:off x="9250998" y="4696143"/>
                <a:ext cx="95250" cy="88900"/>
              </a:xfrm>
              <a:custGeom>
                <a:avLst/>
                <a:gdLst>
                  <a:gd name="connsiteX0" fmla="*/ 4762 w 95250"/>
                  <a:gd name="connsiteY0" fmla="*/ 4762 h 88900"/>
                  <a:gd name="connsiteX1" fmla="*/ 94297 w 95250"/>
                  <a:gd name="connsiteY1" fmla="*/ 4762 h 88900"/>
                  <a:gd name="connsiteX2" fmla="*/ 94297 w 95250"/>
                  <a:gd name="connsiteY2" fmla="*/ 87947 h 88900"/>
                  <a:gd name="connsiteX3" fmla="*/ 4762 w 95250"/>
                  <a:gd name="connsiteY3" fmla="*/ 87947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88900">
                    <a:moveTo>
                      <a:pt x="4762" y="4762"/>
                    </a:moveTo>
                    <a:lnTo>
                      <a:pt x="94297" y="4762"/>
                    </a:lnTo>
                    <a:lnTo>
                      <a:pt x="94297" y="87947"/>
                    </a:lnTo>
                    <a:lnTo>
                      <a:pt x="4762" y="87947"/>
                    </a:lnTo>
                    <a:close/>
                  </a:path>
                </a:pathLst>
              </a:custGeom>
              <a:solidFill>
                <a:srgbClr val="9EA8A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71" name="任意多边形: 形状 10270"/>
              <p:cNvSpPr/>
              <p:nvPr>
                <p:custDataLst>
                  <p:tags r:id="rId506"/>
                </p:custDataLst>
              </p:nvPr>
            </p:nvSpPr>
            <p:spPr>
              <a:xfrm>
                <a:off x="9139238" y="4696143"/>
                <a:ext cx="95250" cy="88900"/>
              </a:xfrm>
              <a:custGeom>
                <a:avLst/>
                <a:gdLst>
                  <a:gd name="connsiteX0" fmla="*/ 4763 w 95250"/>
                  <a:gd name="connsiteY0" fmla="*/ 4762 h 88900"/>
                  <a:gd name="connsiteX1" fmla="*/ 94297 w 95250"/>
                  <a:gd name="connsiteY1" fmla="*/ 4762 h 88900"/>
                  <a:gd name="connsiteX2" fmla="*/ 94297 w 95250"/>
                  <a:gd name="connsiteY2" fmla="*/ 87947 h 88900"/>
                  <a:gd name="connsiteX3" fmla="*/ 4763 w 95250"/>
                  <a:gd name="connsiteY3" fmla="*/ 87947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88900">
                    <a:moveTo>
                      <a:pt x="4763" y="4762"/>
                    </a:moveTo>
                    <a:lnTo>
                      <a:pt x="94297" y="4762"/>
                    </a:lnTo>
                    <a:lnTo>
                      <a:pt x="94297" y="87947"/>
                    </a:lnTo>
                    <a:lnTo>
                      <a:pt x="4763" y="87947"/>
                    </a:lnTo>
                    <a:close/>
                  </a:path>
                </a:pathLst>
              </a:custGeom>
              <a:solidFill>
                <a:srgbClr val="9EA8A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72" name="任意多边形: 形状 10271"/>
              <p:cNvSpPr/>
              <p:nvPr>
                <p:custDataLst>
                  <p:tags r:id="rId507"/>
                </p:custDataLst>
              </p:nvPr>
            </p:nvSpPr>
            <p:spPr>
              <a:xfrm>
                <a:off x="9027478" y="4696143"/>
                <a:ext cx="95250" cy="88900"/>
              </a:xfrm>
              <a:custGeom>
                <a:avLst/>
                <a:gdLst>
                  <a:gd name="connsiteX0" fmla="*/ 4763 w 95250"/>
                  <a:gd name="connsiteY0" fmla="*/ 4762 h 88900"/>
                  <a:gd name="connsiteX1" fmla="*/ 94298 w 95250"/>
                  <a:gd name="connsiteY1" fmla="*/ 4762 h 88900"/>
                  <a:gd name="connsiteX2" fmla="*/ 94298 w 95250"/>
                  <a:gd name="connsiteY2" fmla="*/ 87947 h 88900"/>
                  <a:gd name="connsiteX3" fmla="*/ 4763 w 95250"/>
                  <a:gd name="connsiteY3" fmla="*/ 87947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88900">
                    <a:moveTo>
                      <a:pt x="4763" y="4762"/>
                    </a:moveTo>
                    <a:lnTo>
                      <a:pt x="94298" y="4762"/>
                    </a:lnTo>
                    <a:lnTo>
                      <a:pt x="94298" y="87947"/>
                    </a:lnTo>
                    <a:lnTo>
                      <a:pt x="4763" y="87947"/>
                    </a:lnTo>
                    <a:close/>
                  </a:path>
                </a:pathLst>
              </a:custGeom>
              <a:solidFill>
                <a:srgbClr val="9EA8A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73" name="任意多边形: 形状 10272"/>
              <p:cNvSpPr/>
              <p:nvPr>
                <p:custDataLst>
                  <p:tags r:id="rId508"/>
                </p:custDataLst>
              </p:nvPr>
            </p:nvSpPr>
            <p:spPr>
              <a:xfrm>
                <a:off x="9005888" y="4912678"/>
                <a:ext cx="361950" cy="50800"/>
              </a:xfrm>
              <a:custGeom>
                <a:avLst/>
                <a:gdLst>
                  <a:gd name="connsiteX0" fmla="*/ 4763 w 361950"/>
                  <a:gd name="connsiteY0" fmla="*/ 4763 h 50800"/>
                  <a:gd name="connsiteX1" fmla="*/ 360997 w 361950"/>
                  <a:gd name="connsiteY1" fmla="*/ 4763 h 50800"/>
                  <a:gd name="connsiteX2" fmla="*/ 360997 w 361950"/>
                  <a:gd name="connsiteY2" fmla="*/ 49848 h 50800"/>
                  <a:gd name="connsiteX3" fmla="*/ 4763 w 361950"/>
                  <a:gd name="connsiteY3" fmla="*/ 49848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950" h="50800">
                    <a:moveTo>
                      <a:pt x="4763" y="4763"/>
                    </a:moveTo>
                    <a:lnTo>
                      <a:pt x="360997" y="4763"/>
                    </a:lnTo>
                    <a:lnTo>
                      <a:pt x="360997" y="49848"/>
                    </a:lnTo>
                    <a:lnTo>
                      <a:pt x="4763" y="49848"/>
                    </a:lnTo>
                    <a:close/>
                  </a:path>
                </a:pathLst>
              </a:custGeom>
              <a:solidFill>
                <a:srgbClr val="9EA8A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74" name="任意多边形: 形状 10273"/>
              <p:cNvSpPr/>
              <p:nvPr>
                <p:custDataLst>
                  <p:tags r:id="rId509"/>
                </p:custDataLst>
              </p:nvPr>
            </p:nvSpPr>
            <p:spPr>
              <a:xfrm>
                <a:off x="9250998" y="4790758"/>
                <a:ext cx="95250" cy="25400"/>
              </a:xfrm>
              <a:custGeom>
                <a:avLst/>
                <a:gdLst>
                  <a:gd name="connsiteX0" fmla="*/ 4762 w 95250"/>
                  <a:gd name="connsiteY0" fmla="*/ 4763 h 25400"/>
                  <a:gd name="connsiteX1" fmla="*/ 94297 w 95250"/>
                  <a:gd name="connsiteY1" fmla="*/ 4763 h 25400"/>
                  <a:gd name="connsiteX2" fmla="*/ 94297 w 95250"/>
                  <a:gd name="connsiteY2" fmla="*/ 20638 h 25400"/>
                  <a:gd name="connsiteX3" fmla="*/ 4762 w 95250"/>
                  <a:gd name="connsiteY3" fmla="*/ 20638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25400">
                    <a:moveTo>
                      <a:pt x="4762" y="4763"/>
                    </a:moveTo>
                    <a:lnTo>
                      <a:pt x="94297" y="4763"/>
                    </a:lnTo>
                    <a:lnTo>
                      <a:pt x="94297" y="20638"/>
                    </a:lnTo>
                    <a:lnTo>
                      <a:pt x="4762" y="20638"/>
                    </a:ln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75" name="任意多边形: 形状 10274"/>
              <p:cNvSpPr/>
              <p:nvPr>
                <p:custDataLst>
                  <p:tags r:id="rId510"/>
                </p:custDataLst>
              </p:nvPr>
            </p:nvSpPr>
            <p:spPr>
              <a:xfrm>
                <a:off x="9250998" y="4818063"/>
                <a:ext cx="95250" cy="25400"/>
              </a:xfrm>
              <a:custGeom>
                <a:avLst/>
                <a:gdLst>
                  <a:gd name="connsiteX0" fmla="*/ 4762 w 95250"/>
                  <a:gd name="connsiteY0" fmla="*/ 4763 h 25400"/>
                  <a:gd name="connsiteX1" fmla="*/ 94297 w 95250"/>
                  <a:gd name="connsiteY1" fmla="*/ 4763 h 25400"/>
                  <a:gd name="connsiteX2" fmla="*/ 94297 w 95250"/>
                  <a:gd name="connsiteY2" fmla="*/ 20638 h 25400"/>
                  <a:gd name="connsiteX3" fmla="*/ 4762 w 95250"/>
                  <a:gd name="connsiteY3" fmla="*/ 20638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25400">
                    <a:moveTo>
                      <a:pt x="4762" y="4763"/>
                    </a:moveTo>
                    <a:lnTo>
                      <a:pt x="94297" y="4763"/>
                    </a:lnTo>
                    <a:lnTo>
                      <a:pt x="94297" y="20638"/>
                    </a:lnTo>
                    <a:lnTo>
                      <a:pt x="4762" y="20638"/>
                    </a:ln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76" name="任意多边形: 形状 10275"/>
              <p:cNvSpPr/>
              <p:nvPr>
                <p:custDataLst>
                  <p:tags r:id="rId511"/>
                </p:custDataLst>
              </p:nvPr>
            </p:nvSpPr>
            <p:spPr>
              <a:xfrm>
                <a:off x="9250998" y="4844733"/>
                <a:ext cx="95250" cy="25400"/>
              </a:xfrm>
              <a:custGeom>
                <a:avLst/>
                <a:gdLst>
                  <a:gd name="connsiteX0" fmla="*/ 4762 w 95250"/>
                  <a:gd name="connsiteY0" fmla="*/ 4763 h 25400"/>
                  <a:gd name="connsiteX1" fmla="*/ 94297 w 95250"/>
                  <a:gd name="connsiteY1" fmla="*/ 4763 h 25400"/>
                  <a:gd name="connsiteX2" fmla="*/ 94297 w 95250"/>
                  <a:gd name="connsiteY2" fmla="*/ 20638 h 25400"/>
                  <a:gd name="connsiteX3" fmla="*/ 4762 w 95250"/>
                  <a:gd name="connsiteY3" fmla="*/ 20638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25400">
                    <a:moveTo>
                      <a:pt x="4762" y="4763"/>
                    </a:moveTo>
                    <a:lnTo>
                      <a:pt x="94297" y="4763"/>
                    </a:lnTo>
                    <a:lnTo>
                      <a:pt x="94297" y="20638"/>
                    </a:lnTo>
                    <a:lnTo>
                      <a:pt x="4762" y="20638"/>
                    </a:ln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77" name="任意多边形: 形状 10276"/>
              <p:cNvSpPr/>
              <p:nvPr>
                <p:custDataLst>
                  <p:tags r:id="rId512"/>
                </p:custDataLst>
              </p:nvPr>
            </p:nvSpPr>
            <p:spPr>
              <a:xfrm>
                <a:off x="9284018" y="4872038"/>
                <a:ext cx="63500" cy="25400"/>
              </a:xfrm>
              <a:custGeom>
                <a:avLst/>
                <a:gdLst>
                  <a:gd name="connsiteX0" fmla="*/ 4763 w 63500"/>
                  <a:gd name="connsiteY0" fmla="*/ 4763 h 25400"/>
                  <a:gd name="connsiteX1" fmla="*/ 61278 w 63500"/>
                  <a:gd name="connsiteY1" fmla="*/ 4763 h 25400"/>
                  <a:gd name="connsiteX2" fmla="*/ 61278 w 63500"/>
                  <a:gd name="connsiteY2" fmla="*/ 20638 h 25400"/>
                  <a:gd name="connsiteX3" fmla="*/ 4763 w 63500"/>
                  <a:gd name="connsiteY3" fmla="*/ 20638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25400">
                    <a:moveTo>
                      <a:pt x="4763" y="4763"/>
                    </a:moveTo>
                    <a:lnTo>
                      <a:pt x="61278" y="4763"/>
                    </a:lnTo>
                    <a:lnTo>
                      <a:pt x="61278" y="20638"/>
                    </a:lnTo>
                    <a:lnTo>
                      <a:pt x="4763" y="20638"/>
                    </a:ln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78" name="任意多边形: 形状 10277"/>
              <p:cNvSpPr/>
              <p:nvPr>
                <p:custDataLst>
                  <p:tags r:id="rId513"/>
                </p:custDataLst>
              </p:nvPr>
            </p:nvSpPr>
            <p:spPr>
              <a:xfrm>
                <a:off x="9139238" y="4790758"/>
                <a:ext cx="95250" cy="25400"/>
              </a:xfrm>
              <a:custGeom>
                <a:avLst/>
                <a:gdLst>
                  <a:gd name="connsiteX0" fmla="*/ 4763 w 95250"/>
                  <a:gd name="connsiteY0" fmla="*/ 4763 h 25400"/>
                  <a:gd name="connsiteX1" fmla="*/ 94297 w 95250"/>
                  <a:gd name="connsiteY1" fmla="*/ 4763 h 25400"/>
                  <a:gd name="connsiteX2" fmla="*/ 94297 w 95250"/>
                  <a:gd name="connsiteY2" fmla="*/ 20638 h 25400"/>
                  <a:gd name="connsiteX3" fmla="*/ 4763 w 95250"/>
                  <a:gd name="connsiteY3" fmla="*/ 20638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25400">
                    <a:moveTo>
                      <a:pt x="4763" y="4763"/>
                    </a:moveTo>
                    <a:lnTo>
                      <a:pt x="94297" y="4763"/>
                    </a:lnTo>
                    <a:lnTo>
                      <a:pt x="94297" y="20638"/>
                    </a:lnTo>
                    <a:lnTo>
                      <a:pt x="4763" y="20638"/>
                    </a:ln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79" name="任意多边形: 形状 10278"/>
              <p:cNvSpPr/>
              <p:nvPr>
                <p:custDataLst>
                  <p:tags r:id="rId514"/>
                </p:custDataLst>
              </p:nvPr>
            </p:nvSpPr>
            <p:spPr>
              <a:xfrm>
                <a:off x="9139238" y="4818063"/>
                <a:ext cx="95250" cy="25400"/>
              </a:xfrm>
              <a:custGeom>
                <a:avLst/>
                <a:gdLst>
                  <a:gd name="connsiteX0" fmla="*/ 4763 w 95250"/>
                  <a:gd name="connsiteY0" fmla="*/ 4763 h 25400"/>
                  <a:gd name="connsiteX1" fmla="*/ 94297 w 95250"/>
                  <a:gd name="connsiteY1" fmla="*/ 4763 h 25400"/>
                  <a:gd name="connsiteX2" fmla="*/ 94297 w 95250"/>
                  <a:gd name="connsiteY2" fmla="*/ 20638 h 25400"/>
                  <a:gd name="connsiteX3" fmla="*/ 4763 w 95250"/>
                  <a:gd name="connsiteY3" fmla="*/ 20638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25400">
                    <a:moveTo>
                      <a:pt x="4763" y="4763"/>
                    </a:moveTo>
                    <a:lnTo>
                      <a:pt x="94297" y="4763"/>
                    </a:lnTo>
                    <a:lnTo>
                      <a:pt x="94297" y="20638"/>
                    </a:lnTo>
                    <a:lnTo>
                      <a:pt x="4763" y="20638"/>
                    </a:ln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80" name="任意多边形: 形状 10279"/>
              <p:cNvSpPr/>
              <p:nvPr>
                <p:custDataLst>
                  <p:tags r:id="rId515"/>
                </p:custDataLst>
              </p:nvPr>
            </p:nvSpPr>
            <p:spPr>
              <a:xfrm>
                <a:off x="9139238" y="4844733"/>
                <a:ext cx="95250" cy="25400"/>
              </a:xfrm>
              <a:custGeom>
                <a:avLst/>
                <a:gdLst>
                  <a:gd name="connsiteX0" fmla="*/ 4763 w 95250"/>
                  <a:gd name="connsiteY0" fmla="*/ 4763 h 25400"/>
                  <a:gd name="connsiteX1" fmla="*/ 94297 w 95250"/>
                  <a:gd name="connsiteY1" fmla="*/ 4763 h 25400"/>
                  <a:gd name="connsiteX2" fmla="*/ 94297 w 95250"/>
                  <a:gd name="connsiteY2" fmla="*/ 20638 h 25400"/>
                  <a:gd name="connsiteX3" fmla="*/ 4763 w 95250"/>
                  <a:gd name="connsiteY3" fmla="*/ 20638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25400">
                    <a:moveTo>
                      <a:pt x="4763" y="4763"/>
                    </a:moveTo>
                    <a:lnTo>
                      <a:pt x="94297" y="4763"/>
                    </a:lnTo>
                    <a:lnTo>
                      <a:pt x="94297" y="20638"/>
                    </a:lnTo>
                    <a:lnTo>
                      <a:pt x="4763" y="20638"/>
                    </a:ln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81" name="任意多边形: 形状 10280"/>
              <p:cNvSpPr/>
              <p:nvPr>
                <p:custDataLst>
                  <p:tags r:id="rId516"/>
                </p:custDataLst>
              </p:nvPr>
            </p:nvSpPr>
            <p:spPr>
              <a:xfrm>
                <a:off x="9172258" y="4872038"/>
                <a:ext cx="63500" cy="25400"/>
              </a:xfrm>
              <a:custGeom>
                <a:avLst/>
                <a:gdLst>
                  <a:gd name="connsiteX0" fmla="*/ 4762 w 63500"/>
                  <a:gd name="connsiteY0" fmla="*/ 4763 h 25400"/>
                  <a:gd name="connsiteX1" fmla="*/ 61277 w 63500"/>
                  <a:gd name="connsiteY1" fmla="*/ 4763 h 25400"/>
                  <a:gd name="connsiteX2" fmla="*/ 61277 w 63500"/>
                  <a:gd name="connsiteY2" fmla="*/ 20638 h 25400"/>
                  <a:gd name="connsiteX3" fmla="*/ 4762 w 63500"/>
                  <a:gd name="connsiteY3" fmla="*/ 20638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25400">
                    <a:moveTo>
                      <a:pt x="4762" y="4763"/>
                    </a:moveTo>
                    <a:lnTo>
                      <a:pt x="61277" y="4763"/>
                    </a:lnTo>
                    <a:lnTo>
                      <a:pt x="61277" y="20638"/>
                    </a:lnTo>
                    <a:lnTo>
                      <a:pt x="4762" y="20638"/>
                    </a:ln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82" name="任意多边形: 形状 10281"/>
              <p:cNvSpPr/>
              <p:nvPr>
                <p:custDataLst>
                  <p:tags r:id="rId517"/>
                </p:custDataLst>
              </p:nvPr>
            </p:nvSpPr>
            <p:spPr>
              <a:xfrm>
                <a:off x="9027478" y="4790758"/>
                <a:ext cx="95250" cy="25400"/>
              </a:xfrm>
              <a:custGeom>
                <a:avLst/>
                <a:gdLst>
                  <a:gd name="connsiteX0" fmla="*/ 4763 w 95250"/>
                  <a:gd name="connsiteY0" fmla="*/ 4763 h 25400"/>
                  <a:gd name="connsiteX1" fmla="*/ 94298 w 95250"/>
                  <a:gd name="connsiteY1" fmla="*/ 4763 h 25400"/>
                  <a:gd name="connsiteX2" fmla="*/ 94298 w 95250"/>
                  <a:gd name="connsiteY2" fmla="*/ 20638 h 25400"/>
                  <a:gd name="connsiteX3" fmla="*/ 4763 w 95250"/>
                  <a:gd name="connsiteY3" fmla="*/ 20638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25400">
                    <a:moveTo>
                      <a:pt x="4763" y="4763"/>
                    </a:moveTo>
                    <a:lnTo>
                      <a:pt x="94298" y="4763"/>
                    </a:lnTo>
                    <a:lnTo>
                      <a:pt x="94298" y="20638"/>
                    </a:lnTo>
                    <a:lnTo>
                      <a:pt x="4763" y="20638"/>
                    </a:ln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83" name="任意多边形: 形状 10282"/>
              <p:cNvSpPr/>
              <p:nvPr>
                <p:custDataLst>
                  <p:tags r:id="rId518"/>
                </p:custDataLst>
              </p:nvPr>
            </p:nvSpPr>
            <p:spPr>
              <a:xfrm>
                <a:off x="9027478" y="4818063"/>
                <a:ext cx="95250" cy="25400"/>
              </a:xfrm>
              <a:custGeom>
                <a:avLst/>
                <a:gdLst>
                  <a:gd name="connsiteX0" fmla="*/ 4763 w 95250"/>
                  <a:gd name="connsiteY0" fmla="*/ 4763 h 25400"/>
                  <a:gd name="connsiteX1" fmla="*/ 94298 w 95250"/>
                  <a:gd name="connsiteY1" fmla="*/ 4763 h 25400"/>
                  <a:gd name="connsiteX2" fmla="*/ 94298 w 95250"/>
                  <a:gd name="connsiteY2" fmla="*/ 20638 h 25400"/>
                  <a:gd name="connsiteX3" fmla="*/ 4763 w 95250"/>
                  <a:gd name="connsiteY3" fmla="*/ 20638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25400">
                    <a:moveTo>
                      <a:pt x="4763" y="4763"/>
                    </a:moveTo>
                    <a:lnTo>
                      <a:pt x="94298" y="4763"/>
                    </a:lnTo>
                    <a:lnTo>
                      <a:pt x="94298" y="20638"/>
                    </a:lnTo>
                    <a:lnTo>
                      <a:pt x="4763" y="20638"/>
                    </a:ln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84" name="任意多边形: 形状 10283"/>
              <p:cNvSpPr/>
              <p:nvPr>
                <p:custDataLst>
                  <p:tags r:id="rId519"/>
                </p:custDataLst>
              </p:nvPr>
            </p:nvSpPr>
            <p:spPr>
              <a:xfrm>
                <a:off x="9027478" y="4844733"/>
                <a:ext cx="95250" cy="25400"/>
              </a:xfrm>
              <a:custGeom>
                <a:avLst/>
                <a:gdLst>
                  <a:gd name="connsiteX0" fmla="*/ 4763 w 95250"/>
                  <a:gd name="connsiteY0" fmla="*/ 4763 h 25400"/>
                  <a:gd name="connsiteX1" fmla="*/ 94298 w 95250"/>
                  <a:gd name="connsiteY1" fmla="*/ 4763 h 25400"/>
                  <a:gd name="connsiteX2" fmla="*/ 94298 w 95250"/>
                  <a:gd name="connsiteY2" fmla="*/ 20638 h 25400"/>
                  <a:gd name="connsiteX3" fmla="*/ 4763 w 95250"/>
                  <a:gd name="connsiteY3" fmla="*/ 20638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25400">
                    <a:moveTo>
                      <a:pt x="4763" y="4763"/>
                    </a:moveTo>
                    <a:lnTo>
                      <a:pt x="94298" y="4763"/>
                    </a:lnTo>
                    <a:lnTo>
                      <a:pt x="94298" y="20638"/>
                    </a:lnTo>
                    <a:lnTo>
                      <a:pt x="4763" y="20638"/>
                    </a:ln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85" name="任意多边形: 形状 10284"/>
              <p:cNvSpPr/>
              <p:nvPr>
                <p:custDataLst>
                  <p:tags r:id="rId520"/>
                </p:custDataLst>
              </p:nvPr>
            </p:nvSpPr>
            <p:spPr>
              <a:xfrm>
                <a:off x="9060498" y="4872038"/>
                <a:ext cx="63500" cy="25400"/>
              </a:xfrm>
              <a:custGeom>
                <a:avLst/>
                <a:gdLst>
                  <a:gd name="connsiteX0" fmla="*/ 4762 w 63500"/>
                  <a:gd name="connsiteY0" fmla="*/ 4763 h 25400"/>
                  <a:gd name="connsiteX1" fmla="*/ 61278 w 63500"/>
                  <a:gd name="connsiteY1" fmla="*/ 4763 h 25400"/>
                  <a:gd name="connsiteX2" fmla="*/ 61278 w 63500"/>
                  <a:gd name="connsiteY2" fmla="*/ 20638 h 25400"/>
                  <a:gd name="connsiteX3" fmla="*/ 4762 w 63500"/>
                  <a:gd name="connsiteY3" fmla="*/ 20638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00" h="25400">
                    <a:moveTo>
                      <a:pt x="4762" y="4763"/>
                    </a:moveTo>
                    <a:lnTo>
                      <a:pt x="61278" y="4763"/>
                    </a:lnTo>
                    <a:lnTo>
                      <a:pt x="61278" y="20638"/>
                    </a:lnTo>
                    <a:lnTo>
                      <a:pt x="4762" y="20638"/>
                    </a:ln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86" name="任意多边形: 形状 10285"/>
              <p:cNvSpPr/>
              <p:nvPr>
                <p:custDataLst>
                  <p:tags r:id="rId521"/>
                </p:custDataLst>
              </p:nvPr>
            </p:nvSpPr>
            <p:spPr>
              <a:xfrm>
                <a:off x="9226791" y="4407852"/>
                <a:ext cx="38100" cy="82550"/>
              </a:xfrm>
              <a:custGeom>
                <a:avLst/>
                <a:gdLst>
                  <a:gd name="connsiteX0" fmla="*/ 37224 w 38100"/>
                  <a:gd name="connsiteY0" fmla="*/ 21907 h 82550"/>
                  <a:gd name="connsiteX1" fmla="*/ 37224 w 38100"/>
                  <a:gd name="connsiteY1" fmla="*/ 61277 h 82550"/>
                  <a:gd name="connsiteX2" fmla="*/ 4839 w 38100"/>
                  <a:gd name="connsiteY2" fmla="*/ 61277 h 82550"/>
                  <a:gd name="connsiteX3" fmla="*/ 4839 w 38100"/>
                  <a:gd name="connsiteY3" fmla="*/ 21907 h 82550"/>
                  <a:gd name="connsiteX4" fmla="*/ 37224 w 38100"/>
                  <a:gd name="connsiteY4" fmla="*/ 21907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82550">
                    <a:moveTo>
                      <a:pt x="37224" y="21907"/>
                    </a:moveTo>
                    <a:lnTo>
                      <a:pt x="37224" y="61277"/>
                    </a:lnTo>
                    <a:cubicBezTo>
                      <a:pt x="37224" y="84138"/>
                      <a:pt x="2934" y="84138"/>
                      <a:pt x="4839" y="61277"/>
                    </a:cubicBezTo>
                    <a:lnTo>
                      <a:pt x="4839" y="21907"/>
                    </a:lnTo>
                    <a:cubicBezTo>
                      <a:pt x="4203" y="-952"/>
                      <a:pt x="35953" y="-952"/>
                      <a:pt x="37224" y="21907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87" name="任意多边形: 形状 10286"/>
              <p:cNvSpPr/>
              <p:nvPr>
                <p:custDataLst>
                  <p:tags r:id="rId522"/>
                </p:custDataLst>
              </p:nvPr>
            </p:nvSpPr>
            <p:spPr>
              <a:xfrm>
                <a:off x="9193847" y="4407852"/>
                <a:ext cx="38100" cy="82550"/>
              </a:xfrm>
              <a:custGeom>
                <a:avLst/>
                <a:gdLst>
                  <a:gd name="connsiteX0" fmla="*/ 4763 w 38100"/>
                  <a:gd name="connsiteY0" fmla="*/ 21907 h 82550"/>
                  <a:gd name="connsiteX1" fmla="*/ 4763 w 38100"/>
                  <a:gd name="connsiteY1" fmla="*/ 66357 h 82550"/>
                  <a:gd name="connsiteX2" fmla="*/ 37147 w 38100"/>
                  <a:gd name="connsiteY2" fmla="*/ 66357 h 82550"/>
                  <a:gd name="connsiteX3" fmla="*/ 37147 w 38100"/>
                  <a:gd name="connsiteY3" fmla="*/ 21907 h 82550"/>
                  <a:gd name="connsiteX4" fmla="*/ 4763 w 38100"/>
                  <a:gd name="connsiteY4" fmla="*/ 21907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82550">
                    <a:moveTo>
                      <a:pt x="4763" y="21907"/>
                    </a:moveTo>
                    <a:lnTo>
                      <a:pt x="4763" y="66357"/>
                    </a:lnTo>
                    <a:cubicBezTo>
                      <a:pt x="4763" y="89218"/>
                      <a:pt x="39053" y="89218"/>
                      <a:pt x="37147" y="66357"/>
                    </a:cubicBezTo>
                    <a:lnTo>
                      <a:pt x="37147" y="21907"/>
                    </a:lnTo>
                    <a:cubicBezTo>
                      <a:pt x="37147" y="-952"/>
                      <a:pt x="6033" y="-952"/>
                      <a:pt x="4763" y="21907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88" name="任意多边形: 形状 10287"/>
              <p:cNvSpPr/>
              <p:nvPr>
                <p:custDataLst>
                  <p:tags r:id="rId523"/>
                </p:custDataLst>
              </p:nvPr>
            </p:nvSpPr>
            <p:spPr>
              <a:xfrm>
                <a:off x="9161386" y="4407852"/>
                <a:ext cx="38100" cy="82550"/>
              </a:xfrm>
              <a:custGeom>
                <a:avLst/>
                <a:gdLst>
                  <a:gd name="connsiteX0" fmla="*/ 37224 w 38100"/>
                  <a:gd name="connsiteY0" fmla="*/ 21907 h 82550"/>
                  <a:gd name="connsiteX1" fmla="*/ 37224 w 38100"/>
                  <a:gd name="connsiteY1" fmla="*/ 60643 h 82550"/>
                  <a:gd name="connsiteX2" fmla="*/ 4839 w 38100"/>
                  <a:gd name="connsiteY2" fmla="*/ 60643 h 82550"/>
                  <a:gd name="connsiteX3" fmla="*/ 4839 w 38100"/>
                  <a:gd name="connsiteY3" fmla="*/ 21907 h 82550"/>
                  <a:gd name="connsiteX4" fmla="*/ 37224 w 38100"/>
                  <a:gd name="connsiteY4" fmla="*/ 21907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82550">
                    <a:moveTo>
                      <a:pt x="37224" y="21907"/>
                    </a:moveTo>
                    <a:lnTo>
                      <a:pt x="37224" y="60643"/>
                    </a:lnTo>
                    <a:cubicBezTo>
                      <a:pt x="37224" y="83502"/>
                      <a:pt x="2934" y="83502"/>
                      <a:pt x="4839" y="60643"/>
                    </a:cubicBezTo>
                    <a:lnTo>
                      <a:pt x="4839" y="21907"/>
                    </a:lnTo>
                    <a:cubicBezTo>
                      <a:pt x="4204" y="-952"/>
                      <a:pt x="35319" y="-952"/>
                      <a:pt x="37224" y="21907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89" name="任意多边形: 形状 10288"/>
              <p:cNvSpPr/>
              <p:nvPr>
                <p:custDataLst>
                  <p:tags r:id="rId524"/>
                </p:custDataLst>
              </p:nvPr>
            </p:nvSpPr>
            <p:spPr>
              <a:xfrm>
                <a:off x="9127807" y="4407852"/>
                <a:ext cx="38100" cy="69850"/>
              </a:xfrm>
              <a:custGeom>
                <a:avLst/>
                <a:gdLst>
                  <a:gd name="connsiteX0" fmla="*/ 4763 w 38100"/>
                  <a:gd name="connsiteY0" fmla="*/ 21907 h 69850"/>
                  <a:gd name="connsiteX1" fmla="*/ 4763 w 38100"/>
                  <a:gd name="connsiteY1" fmla="*/ 49848 h 69850"/>
                  <a:gd name="connsiteX2" fmla="*/ 37148 w 38100"/>
                  <a:gd name="connsiteY2" fmla="*/ 49848 h 69850"/>
                  <a:gd name="connsiteX3" fmla="*/ 37148 w 38100"/>
                  <a:gd name="connsiteY3" fmla="*/ 21907 h 69850"/>
                  <a:gd name="connsiteX4" fmla="*/ 4763 w 38100"/>
                  <a:gd name="connsiteY4" fmla="*/ 21907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69850">
                    <a:moveTo>
                      <a:pt x="4763" y="21907"/>
                    </a:moveTo>
                    <a:lnTo>
                      <a:pt x="4763" y="49848"/>
                    </a:lnTo>
                    <a:cubicBezTo>
                      <a:pt x="4763" y="72707"/>
                      <a:pt x="39053" y="72707"/>
                      <a:pt x="37148" y="49848"/>
                    </a:cubicBezTo>
                    <a:lnTo>
                      <a:pt x="37148" y="21907"/>
                    </a:lnTo>
                    <a:cubicBezTo>
                      <a:pt x="37783" y="-952"/>
                      <a:pt x="6668" y="-952"/>
                      <a:pt x="4763" y="21907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90" name="任意多边形: 形状 10289"/>
              <p:cNvSpPr/>
              <p:nvPr>
                <p:custDataLst>
                  <p:tags r:id="rId525"/>
                </p:custDataLst>
              </p:nvPr>
            </p:nvSpPr>
            <p:spPr>
              <a:xfrm>
                <a:off x="9494693" y="5100638"/>
                <a:ext cx="412750" cy="355600"/>
              </a:xfrm>
              <a:custGeom>
                <a:avLst/>
                <a:gdLst>
                  <a:gd name="connsiteX0" fmla="*/ 54437 w 412750"/>
                  <a:gd name="connsiteY0" fmla="*/ 4763 h 355600"/>
                  <a:gd name="connsiteX1" fmla="*/ 364317 w 412750"/>
                  <a:gd name="connsiteY1" fmla="*/ 4763 h 355600"/>
                  <a:gd name="connsiteX2" fmla="*/ 301452 w 412750"/>
                  <a:gd name="connsiteY2" fmla="*/ 354013 h 355600"/>
                  <a:gd name="connsiteX3" fmla="*/ 134447 w 412750"/>
                  <a:gd name="connsiteY3" fmla="*/ 354013 h 355600"/>
                  <a:gd name="connsiteX4" fmla="*/ 54437 w 412750"/>
                  <a:gd name="connsiteY4" fmla="*/ 4763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750" h="355600">
                    <a:moveTo>
                      <a:pt x="54437" y="4763"/>
                    </a:moveTo>
                    <a:lnTo>
                      <a:pt x="364317" y="4763"/>
                    </a:lnTo>
                    <a:cubicBezTo>
                      <a:pt x="409402" y="62547"/>
                      <a:pt x="464647" y="363538"/>
                      <a:pt x="301452" y="354013"/>
                    </a:cubicBezTo>
                    <a:lnTo>
                      <a:pt x="134447" y="354013"/>
                    </a:lnTo>
                    <a:cubicBezTo>
                      <a:pt x="-55418" y="365442"/>
                      <a:pt x="5542" y="67628"/>
                      <a:pt x="54437" y="4763"/>
                    </a:cubicBezTo>
                    <a:close/>
                  </a:path>
                </a:pathLst>
              </a:custGeom>
              <a:solidFill>
                <a:srgbClr val="1E2E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91" name="任意多边形: 形状 10290"/>
              <p:cNvSpPr/>
              <p:nvPr>
                <p:custDataLst>
                  <p:tags r:id="rId526"/>
                </p:custDataLst>
              </p:nvPr>
            </p:nvSpPr>
            <p:spPr>
              <a:xfrm>
                <a:off x="9755249" y="6000509"/>
                <a:ext cx="203200" cy="222250"/>
              </a:xfrm>
              <a:custGeom>
                <a:avLst/>
                <a:gdLst>
                  <a:gd name="connsiteX0" fmla="*/ 41531 w 203200"/>
                  <a:gd name="connsiteY0" fmla="*/ 9766 h 222250"/>
                  <a:gd name="connsiteX1" fmla="*/ 37720 w 203200"/>
                  <a:gd name="connsiteY1" fmla="*/ 146926 h 222250"/>
                  <a:gd name="connsiteX2" fmla="*/ 195836 w 203200"/>
                  <a:gd name="connsiteY2" fmla="*/ 202171 h 222250"/>
                  <a:gd name="connsiteX3" fmla="*/ 157101 w 203200"/>
                  <a:gd name="connsiteY3" fmla="*/ 68821 h 222250"/>
                  <a:gd name="connsiteX4" fmla="*/ 41531 w 203200"/>
                  <a:gd name="connsiteY4" fmla="*/ 9766 h 222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200" h="222250">
                    <a:moveTo>
                      <a:pt x="41531" y="9766"/>
                    </a:moveTo>
                    <a:cubicBezTo>
                      <a:pt x="6606" y="28816"/>
                      <a:pt x="-18159" y="107556"/>
                      <a:pt x="37720" y="146926"/>
                    </a:cubicBezTo>
                    <a:cubicBezTo>
                      <a:pt x="86616" y="244081"/>
                      <a:pt x="172976" y="229476"/>
                      <a:pt x="195836" y="202171"/>
                    </a:cubicBezTo>
                    <a:cubicBezTo>
                      <a:pt x="218695" y="174866"/>
                      <a:pt x="187581" y="107556"/>
                      <a:pt x="157101" y="68821"/>
                    </a:cubicBezTo>
                    <a:cubicBezTo>
                      <a:pt x="127256" y="29451"/>
                      <a:pt x="76456" y="-9284"/>
                      <a:pt x="41531" y="9766"/>
                    </a:cubicBezTo>
                    <a:close/>
                  </a:path>
                </a:pathLst>
              </a:custGeom>
              <a:solidFill>
                <a:srgbClr val="A071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92" name="任意多边形: 形状 10291"/>
              <p:cNvSpPr/>
              <p:nvPr>
                <p:custDataLst>
                  <p:tags r:id="rId527"/>
                </p:custDataLst>
              </p:nvPr>
            </p:nvSpPr>
            <p:spPr>
              <a:xfrm>
                <a:off x="9730927" y="5255895"/>
                <a:ext cx="184150" cy="800100"/>
              </a:xfrm>
              <a:custGeom>
                <a:avLst/>
                <a:gdLst>
                  <a:gd name="connsiteX0" fmla="*/ 4893 w 184150"/>
                  <a:gd name="connsiteY0" fmla="*/ 110490 h 800100"/>
                  <a:gd name="connsiteX1" fmla="*/ 32833 w 184150"/>
                  <a:gd name="connsiteY1" fmla="*/ 800735 h 800100"/>
                  <a:gd name="connsiteX2" fmla="*/ 178883 w 184150"/>
                  <a:gd name="connsiteY2" fmla="*/ 800735 h 800100"/>
                  <a:gd name="connsiteX3" fmla="*/ 182058 w 184150"/>
                  <a:gd name="connsiteY3" fmla="*/ 110490 h 800100"/>
                  <a:gd name="connsiteX4" fmla="*/ 4893 w 184150"/>
                  <a:gd name="connsiteY4" fmla="*/ 110490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150" h="800100">
                    <a:moveTo>
                      <a:pt x="4893" y="110490"/>
                    </a:moveTo>
                    <a:lnTo>
                      <a:pt x="32833" y="800735"/>
                    </a:lnTo>
                    <a:lnTo>
                      <a:pt x="178883" y="800735"/>
                    </a:lnTo>
                    <a:lnTo>
                      <a:pt x="182058" y="110490"/>
                    </a:lnTo>
                    <a:cubicBezTo>
                      <a:pt x="183328" y="-30480"/>
                      <a:pt x="-822" y="-30480"/>
                      <a:pt x="4893" y="110490"/>
                    </a:cubicBezTo>
                    <a:close/>
                  </a:path>
                </a:pathLst>
              </a:custGeom>
              <a:solidFill>
                <a:srgbClr val="273B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93" name="任意多边形: 形状 10292"/>
              <p:cNvSpPr/>
              <p:nvPr>
                <p:custDataLst>
                  <p:tags r:id="rId528"/>
                </p:custDataLst>
              </p:nvPr>
            </p:nvSpPr>
            <p:spPr>
              <a:xfrm>
                <a:off x="10237547" y="4961721"/>
                <a:ext cx="19050" cy="19050"/>
              </a:xfrm>
              <a:custGeom>
                <a:avLst/>
                <a:gdLst>
                  <a:gd name="connsiteX0" fmla="*/ 8812 w 19050"/>
                  <a:gd name="connsiteY0" fmla="*/ 5249 h 19050"/>
                  <a:gd name="connsiteX1" fmla="*/ 17703 w 19050"/>
                  <a:gd name="connsiteY1" fmla="*/ 8424 h 19050"/>
                  <a:gd name="connsiteX2" fmla="*/ 14528 w 19050"/>
                  <a:gd name="connsiteY2" fmla="*/ 17314 h 19050"/>
                  <a:gd name="connsiteX3" fmla="*/ 5637 w 19050"/>
                  <a:gd name="connsiteY3" fmla="*/ 14139 h 19050"/>
                  <a:gd name="connsiteX4" fmla="*/ 8812 w 19050"/>
                  <a:gd name="connsiteY4" fmla="*/ 524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8812" y="5249"/>
                    </a:moveTo>
                    <a:cubicBezTo>
                      <a:pt x="11987" y="3979"/>
                      <a:pt x="15797" y="5249"/>
                      <a:pt x="17703" y="8424"/>
                    </a:cubicBezTo>
                    <a:cubicBezTo>
                      <a:pt x="18972" y="11599"/>
                      <a:pt x="17703" y="15409"/>
                      <a:pt x="14528" y="17314"/>
                    </a:cubicBezTo>
                    <a:cubicBezTo>
                      <a:pt x="11353" y="18584"/>
                      <a:pt x="7543" y="17314"/>
                      <a:pt x="5637" y="14139"/>
                    </a:cubicBezTo>
                    <a:cubicBezTo>
                      <a:pt x="3733" y="10964"/>
                      <a:pt x="5003" y="7154"/>
                      <a:pt x="8812" y="5249"/>
                    </a:cubicBezTo>
                    <a:close/>
                  </a:path>
                </a:pathLst>
              </a:custGeom>
              <a:solidFill>
                <a:srgbClr val="4040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94" name="任意多边形: 形状 10293"/>
              <p:cNvSpPr/>
              <p:nvPr>
                <p:custDataLst>
                  <p:tags r:id="rId529"/>
                </p:custDataLst>
              </p:nvPr>
            </p:nvSpPr>
            <p:spPr>
              <a:xfrm>
                <a:off x="10191432" y="5028883"/>
                <a:ext cx="31750" cy="88900"/>
              </a:xfrm>
              <a:custGeom>
                <a:avLst/>
                <a:gdLst>
                  <a:gd name="connsiteX0" fmla="*/ 16193 w 31750"/>
                  <a:gd name="connsiteY0" fmla="*/ 86042 h 88900"/>
                  <a:gd name="connsiteX1" fmla="*/ 16193 w 31750"/>
                  <a:gd name="connsiteY1" fmla="*/ 86042 h 88900"/>
                  <a:gd name="connsiteX2" fmla="*/ 4763 w 31750"/>
                  <a:gd name="connsiteY2" fmla="*/ 75247 h 88900"/>
                  <a:gd name="connsiteX3" fmla="*/ 5398 w 31750"/>
                  <a:gd name="connsiteY3" fmla="*/ 16192 h 88900"/>
                  <a:gd name="connsiteX4" fmla="*/ 16193 w 31750"/>
                  <a:gd name="connsiteY4" fmla="*/ 4763 h 88900"/>
                  <a:gd name="connsiteX5" fmla="*/ 16193 w 31750"/>
                  <a:gd name="connsiteY5" fmla="*/ 4763 h 88900"/>
                  <a:gd name="connsiteX6" fmla="*/ 27623 w 31750"/>
                  <a:gd name="connsiteY6" fmla="*/ 15558 h 88900"/>
                  <a:gd name="connsiteX7" fmla="*/ 26988 w 31750"/>
                  <a:gd name="connsiteY7" fmla="*/ 74613 h 88900"/>
                  <a:gd name="connsiteX8" fmla="*/ 16193 w 31750"/>
                  <a:gd name="connsiteY8" fmla="*/ 86042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750" h="88900">
                    <a:moveTo>
                      <a:pt x="16193" y="86042"/>
                    </a:moveTo>
                    <a:lnTo>
                      <a:pt x="16193" y="86042"/>
                    </a:lnTo>
                    <a:cubicBezTo>
                      <a:pt x="9843" y="86042"/>
                      <a:pt x="4763" y="80963"/>
                      <a:pt x="4763" y="75247"/>
                    </a:cubicBezTo>
                    <a:lnTo>
                      <a:pt x="5398" y="16192"/>
                    </a:lnTo>
                    <a:cubicBezTo>
                      <a:pt x="5398" y="9842"/>
                      <a:pt x="10478" y="4763"/>
                      <a:pt x="16193" y="4763"/>
                    </a:cubicBezTo>
                    <a:lnTo>
                      <a:pt x="16193" y="4763"/>
                    </a:lnTo>
                    <a:cubicBezTo>
                      <a:pt x="22543" y="4763"/>
                      <a:pt x="27623" y="9842"/>
                      <a:pt x="27623" y="15558"/>
                    </a:cubicBezTo>
                    <a:lnTo>
                      <a:pt x="26988" y="74613"/>
                    </a:lnTo>
                    <a:cubicBezTo>
                      <a:pt x="26988" y="80963"/>
                      <a:pt x="22543" y="86042"/>
                      <a:pt x="16193" y="86042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95" name="任意多边形: 形状 10294"/>
              <p:cNvSpPr/>
              <p:nvPr>
                <p:custDataLst>
                  <p:tags r:id="rId530"/>
                </p:custDataLst>
              </p:nvPr>
            </p:nvSpPr>
            <p:spPr>
              <a:xfrm>
                <a:off x="10204063" y="5019774"/>
                <a:ext cx="38100" cy="88900"/>
              </a:xfrm>
              <a:custGeom>
                <a:avLst/>
                <a:gdLst>
                  <a:gd name="connsiteX0" fmla="*/ 27056 w 38100"/>
                  <a:gd name="connsiteY0" fmla="*/ 85626 h 88900"/>
                  <a:gd name="connsiteX1" fmla="*/ 27056 w 38100"/>
                  <a:gd name="connsiteY1" fmla="*/ 85626 h 88900"/>
                  <a:gd name="connsiteX2" fmla="*/ 13722 w 38100"/>
                  <a:gd name="connsiteY2" fmla="*/ 76736 h 88900"/>
                  <a:gd name="connsiteX3" fmla="*/ 4831 w 38100"/>
                  <a:gd name="connsiteY3" fmla="*/ 18316 h 88900"/>
                  <a:gd name="connsiteX4" fmla="*/ 13722 w 38100"/>
                  <a:gd name="connsiteY4" fmla="*/ 4981 h 88900"/>
                  <a:gd name="connsiteX5" fmla="*/ 13722 w 38100"/>
                  <a:gd name="connsiteY5" fmla="*/ 4981 h 88900"/>
                  <a:gd name="connsiteX6" fmla="*/ 27056 w 38100"/>
                  <a:gd name="connsiteY6" fmla="*/ 13871 h 88900"/>
                  <a:gd name="connsiteX7" fmla="*/ 35947 w 38100"/>
                  <a:gd name="connsiteY7" fmla="*/ 72291 h 88900"/>
                  <a:gd name="connsiteX8" fmla="*/ 27056 w 38100"/>
                  <a:gd name="connsiteY8" fmla="*/ 85626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0" h="88900">
                    <a:moveTo>
                      <a:pt x="27056" y="85626"/>
                    </a:moveTo>
                    <a:lnTo>
                      <a:pt x="27056" y="85626"/>
                    </a:lnTo>
                    <a:cubicBezTo>
                      <a:pt x="20706" y="86896"/>
                      <a:pt x="14992" y="82451"/>
                      <a:pt x="13722" y="76736"/>
                    </a:cubicBezTo>
                    <a:lnTo>
                      <a:pt x="4831" y="18316"/>
                    </a:lnTo>
                    <a:cubicBezTo>
                      <a:pt x="4197" y="11966"/>
                      <a:pt x="8006" y="6251"/>
                      <a:pt x="13722" y="4981"/>
                    </a:cubicBezTo>
                    <a:lnTo>
                      <a:pt x="13722" y="4981"/>
                    </a:lnTo>
                    <a:cubicBezTo>
                      <a:pt x="20072" y="3711"/>
                      <a:pt x="25787" y="8156"/>
                      <a:pt x="27056" y="13871"/>
                    </a:cubicBezTo>
                    <a:lnTo>
                      <a:pt x="35947" y="72291"/>
                    </a:lnTo>
                    <a:cubicBezTo>
                      <a:pt x="37217" y="78641"/>
                      <a:pt x="32772" y="84991"/>
                      <a:pt x="27056" y="85626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96" name="任意多边形: 形状 10295"/>
              <p:cNvSpPr/>
              <p:nvPr>
                <p:custDataLst>
                  <p:tags r:id="rId531"/>
                </p:custDataLst>
              </p:nvPr>
            </p:nvSpPr>
            <p:spPr>
              <a:xfrm>
                <a:off x="10180638" y="4999672"/>
                <a:ext cx="114300" cy="88900"/>
              </a:xfrm>
              <a:custGeom>
                <a:avLst/>
                <a:gdLst>
                  <a:gd name="connsiteX0" fmla="*/ 110807 w 114300"/>
                  <a:gd name="connsiteY0" fmla="*/ 23178 h 88900"/>
                  <a:gd name="connsiteX1" fmla="*/ 40322 w 114300"/>
                  <a:gd name="connsiteY1" fmla="*/ 4763 h 88900"/>
                  <a:gd name="connsiteX2" fmla="*/ 4763 w 114300"/>
                  <a:gd name="connsiteY2" fmla="*/ 51118 h 88900"/>
                  <a:gd name="connsiteX3" fmla="*/ 9207 w 114300"/>
                  <a:gd name="connsiteY3" fmla="*/ 89218 h 88900"/>
                  <a:gd name="connsiteX4" fmla="*/ 100013 w 114300"/>
                  <a:gd name="connsiteY4" fmla="*/ 60643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" h="88900">
                    <a:moveTo>
                      <a:pt x="110807" y="23178"/>
                    </a:moveTo>
                    <a:lnTo>
                      <a:pt x="40322" y="4763"/>
                    </a:lnTo>
                    <a:lnTo>
                      <a:pt x="4763" y="51118"/>
                    </a:lnTo>
                    <a:lnTo>
                      <a:pt x="9207" y="89218"/>
                    </a:lnTo>
                    <a:lnTo>
                      <a:pt x="100013" y="60643"/>
                    </a:ln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97" name="任意多边形: 形状 10296"/>
              <p:cNvSpPr/>
              <p:nvPr>
                <p:custDataLst>
                  <p:tags r:id="rId532"/>
                </p:custDataLst>
              </p:nvPr>
            </p:nvSpPr>
            <p:spPr>
              <a:xfrm>
                <a:off x="10209379" y="5013809"/>
                <a:ext cx="50800" cy="82550"/>
              </a:xfrm>
              <a:custGeom>
                <a:avLst/>
                <a:gdLst>
                  <a:gd name="connsiteX0" fmla="*/ 45237 w 50800"/>
                  <a:gd name="connsiteY0" fmla="*/ 80161 h 82550"/>
                  <a:gd name="connsiteX1" fmla="*/ 45237 w 50800"/>
                  <a:gd name="connsiteY1" fmla="*/ 80161 h 82550"/>
                  <a:gd name="connsiteX2" fmla="*/ 29996 w 50800"/>
                  <a:gd name="connsiteY2" fmla="*/ 75082 h 82550"/>
                  <a:gd name="connsiteX3" fmla="*/ 5866 w 50800"/>
                  <a:gd name="connsiteY3" fmla="*/ 21107 h 82550"/>
                  <a:gd name="connsiteX4" fmla="*/ 10946 w 50800"/>
                  <a:gd name="connsiteY4" fmla="*/ 5866 h 82550"/>
                  <a:gd name="connsiteX5" fmla="*/ 10946 w 50800"/>
                  <a:gd name="connsiteY5" fmla="*/ 5866 h 82550"/>
                  <a:gd name="connsiteX6" fmla="*/ 26187 w 50800"/>
                  <a:gd name="connsiteY6" fmla="*/ 10946 h 82550"/>
                  <a:gd name="connsiteX7" fmla="*/ 50316 w 50800"/>
                  <a:gd name="connsiteY7" fmla="*/ 64921 h 82550"/>
                  <a:gd name="connsiteX8" fmla="*/ 45237 w 50800"/>
                  <a:gd name="connsiteY8" fmla="*/ 80161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800" h="82550">
                    <a:moveTo>
                      <a:pt x="45237" y="80161"/>
                    </a:moveTo>
                    <a:lnTo>
                      <a:pt x="45237" y="80161"/>
                    </a:lnTo>
                    <a:cubicBezTo>
                      <a:pt x="39521" y="82701"/>
                      <a:pt x="32537" y="80796"/>
                      <a:pt x="29996" y="75082"/>
                    </a:cubicBezTo>
                    <a:lnTo>
                      <a:pt x="5866" y="21107"/>
                    </a:lnTo>
                    <a:cubicBezTo>
                      <a:pt x="3327" y="15391"/>
                      <a:pt x="5231" y="8407"/>
                      <a:pt x="10946" y="5866"/>
                    </a:cubicBezTo>
                    <a:lnTo>
                      <a:pt x="10946" y="5866"/>
                    </a:lnTo>
                    <a:cubicBezTo>
                      <a:pt x="16662" y="3326"/>
                      <a:pt x="23012" y="5232"/>
                      <a:pt x="26187" y="10946"/>
                    </a:cubicBezTo>
                    <a:lnTo>
                      <a:pt x="50316" y="64921"/>
                    </a:lnTo>
                    <a:cubicBezTo>
                      <a:pt x="53491" y="70636"/>
                      <a:pt x="50952" y="77621"/>
                      <a:pt x="45237" y="80161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98" name="任意多边形: 形状 10297"/>
              <p:cNvSpPr/>
              <p:nvPr>
                <p:custDataLst>
                  <p:tags r:id="rId533"/>
                </p:custDataLst>
              </p:nvPr>
            </p:nvSpPr>
            <p:spPr>
              <a:xfrm>
                <a:off x="10246806" y="5011265"/>
                <a:ext cx="82550" cy="76200"/>
              </a:xfrm>
              <a:custGeom>
                <a:avLst/>
                <a:gdLst>
                  <a:gd name="connsiteX0" fmla="*/ 26859 w 82550"/>
                  <a:gd name="connsiteY0" fmla="*/ 10950 h 76200"/>
                  <a:gd name="connsiteX1" fmla="*/ 81469 w 82550"/>
                  <a:gd name="connsiteY1" fmla="*/ 29365 h 76200"/>
                  <a:gd name="connsiteX2" fmla="*/ 50354 w 82550"/>
                  <a:gd name="connsiteY2" fmla="*/ 71275 h 76200"/>
                  <a:gd name="connsiteX3" fmla="*/ 5269 w 82550"/>
                  <a:gd name="connsiteY3" fmla="*/ 58575 h 76200"/>
                  <a:gd name="connsiteX4" fmla="*/ 26859 w 82550"/>
                  <a:gd name="connsiteY4" fmla="*/ 1095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50" h="76200">
                    <a:moveTo>
                      <a:pt x="26859" y="10950"/>
                    </a:moveTo>
                    <a:cubicBezTo>
                      <a:pt x="44004" y="-4925"/>
                      <a:pt x="76389" y="12855"/>
                      <a:pt x="81469" y="29365"/>
                    </a:cubicBezTo>
                    <a:cubicBezTo>
                      <a:pt x="86549" y="45875"/>
                      <a:pt x="72579" y="63020"/>
                      <a:pt x="50354" y="71275"/>
                    </a:cubicBezTo>
                    <a:cubicBezTo>
                      <a:pt x="28129" y="79530"/>
                      <a:pt x="7809" y="67465"/>
                      <a:pt x="5269" y="58575"/>
                    </a:cubicBezTo>
                    <a:cubicBezTo>
                      <a:pt x="2729" y="49685"/>
                      <a:pt x="9714" y="26825"/>
                      <a:pt x="26859" y="10950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99" name="任意多边形: 形状 10298"/>
              <p:cNvSpPr/>
              <p:nvPr>
                <p:custDataLst>
                  <p:tags r:id="rId534"/>
                </p:custDataLst>
              </p:nvPr>
            </p:nvSpPr>
            <p:spPr>
              <a:xfrm>
                <a:off x="10204078" y="4985642"/>
                <a:ext cx="101600" cy="50800"/>
              </a:xfrm>
              <a:custGeom>
                <a:avLst/>
                <a:gdLst>
                  <a:gd name="connsiteX0" fmla="*/ 99431 w 101600"/>
                  <a:gd name="connsiteY0" fmla="*/ 38478 h 50800"/>
                  <a:gd name="connsiteX1" fmla="*/ 99431 w 101600"/>
                  <a:gd name="connsiteY1" fmla="*/ 38478 h 50800"/>
                  <a:gd name="connsiteX2" fmla="*/ 87366 w 101600"/>
                  <a:gd name="connsiteY2" fmla="*/ 48638 h 50800"/>
                  <a:gd name="connsiteX3" fmla="*/ 14977 w 101600"/>
                  <a:gd name="connsiteY3" fmla="*/ 27048 h 50800"/>
                  <a:gd name="connsiteX4" fmla="*/ 4816 w 101600"/>
                  <a:gd name="connsiteY4" fmla="*/ 14983 h 50800"/>
                  <a:gd name="connsiteX5" fmla="*/ 4816 w 101600"/>
                  <a:gd name="connsiteY5" fmla="*/ 14983 h 50800"/>
                  <a:gd name="connsiteX6" fmla="*/ 16881 w 101600"/>
                  <a:gd name="connsiteY6" fmla="*/ 4823 h 50800"/>
                  <a:gd name="connsiteX7" fmla="*/ 89272 w 101600"/>
                  <a:gd name="connsiteY7" fmla="*/ 26413 h 50800"/>
                  <a:gd name="connsiteX8" fmla="*/ 99431 w 101600"/>
                  <a:gd name="connsiteY8" fmla="*/ 38478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600" h="50800">
                    <a:moveTo>
                      <a:pt x="99431" y="38478"/>
                    </a:moveTo>
                    <a:lnTo>
                      <a:pt x="99431" y="38478"/>
                    </a:lnTo>
                    <a:cubicBezTo>
                      <a:pt x="98797" y="44828"/>
                      <a:pt x="93081" y="50543"/>
                      <a:pt x="87366" y="48638"/>
                    </a:cubicBezTo>
                    <a:lnTo>
                      <a:pt x="14977" y="27048"/>
                    </a:lnTo>
                    <a:cubicBezTo>
                      <a:pt x="9262" y="25143"/>
                      <a:pt x="4181" y="21333"/>
                      <a:pt x="4816" y="14983"/>
                    </a:cubicBezTo>
                    <a:lnTo>
                      <a:pt x="4816" y="14983"/>
                    </a:lnTo>
                    <a:cubicBezTo>
                      <a:pt x="5452" y="8633"/>
                      <a:pt x="10531" y="4188"/>
                      <a:pt x="16881" y="4823"/>
                    </a:cubicBezTo>
                    <a:lnTo>
                      <a:pt x="89272" y="26413"/>
                    </a:lnTo>
                    <a:cubicBezTo>
                      <a:pt x="95622" y="28318"/>
                      <a:pt x="100066" y="32763"/>
                      <a:pt x="99431" y="38478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0" name="任意多边形: 形状 10299"/>
              <p:cNvSpPr/>
              <p:nvPr>
                <p:custDataLst>
                  <p:tags r:id="rId535"/>
                </p:custDataLst>
              </p:nvPr>
            </p:nvSpPr>
            <p:spPr>
              <a:xfrm>
                <a:off x="10170954" y="4986814"/>
                <a:ext cx="63500" cy="63500"/>
              </a:xfrm>
              <a:custGeom>
                <a:avLst/>
                <a:gdLst>
                  <a:gd name="connsiteX0" fmla="*/ 8096 w 63500"/>
                  <a:gd name="connsiteY0" fmla="*/ 60166 h 63500"/>
                  <a:gd name="connsiteX1" fmla="*/ 8096 w 63500"/>
                  <a:gd name="connsiteY1" fmla="*/ 60166 h 63500"/>
                  <a:gd name="connsiteX2" fmla="*/ 8096 w 63500"/>
                  <a:gd name="connsiteY2" fmla="*/ 44291 h 63500"/>
                  <a:gd name="connsiteX3" fmla="*/ 40481 w 63500"/>
                  <a:gd name="connsiteY3" fmla="*/ 8096 h 63500"/>
                  <a:gd name="connsiteX4" fmla="*/ 56356 w 63500"/>
                  <a:gd name="connsiteY4" fmla="*/ 8096 h 63500"/>
                  <a:gd name="connsiteX5" fmla="*/ 56356 w 63500"/>
                  <a:gd name="connsiteY5" fmla="*/ 8096 h 63500"/>
                  <a:gd name="connsiteX6" fmla="*/ 56356 w 63500"/>
                  <a:gd name="connsiteY6" fmla="*/ 23971 h 63500"/>
                  <a:gd name="connsiteX7" fmla="*/ 23971 w 63500"/>
                  <a:gd name="connsiteY7" fmla="*/ 60166 h 63500"/>
                  <a:gd name="connsiteX8" fmla="*/ 8096 w 63500"/>
                  <a:gd name="connsiteY8" fmla="*/ 60166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500" h="63500">
                    <a:moveTo>
                      <a:pt x="8096" y="60166"/>
                    </a:moveTo>
                    <a:lnTo>
                      <a:pt x="8096" y="60166"/>
                    </a:lnTo>
                    <a:cubicBezTo>
                      <a:pt x="3651" y="55721"/>
                      <a:pt x="3651" y="48736"/>
                      <a:pt x="8096" y="44291"/>
                    </a:cubicBezTo>
                    <a:lnTo>
                      <a:pt x="40481" y="8096"/>
                    </a:lnTo>
                    <a:cubicBezTo>
                      <a:pt x="44926" y="3651"/>
                      <a:pt x="51911" y="3651"/>
                      <a:pt x="56356" y="8096"/>
                    </a:cubicBezTo>
                    <a:lnTo>
                      <a:pt x="56356" y="8096"/>
                    </a:lnTo>
                    <a:cubicBezTo>
                      <a:pt x="60801" y="12541"/>
                      <a:pt x="60801" y="19526"/>
                      <a:pt x="56356" y="23971"/>
                    </a:cubicBezTo>
                    <a:lnTo>
                      <a:pt x="23971" y="60166"/>
                    </a:lnTo>
                    <a:cubicBezTo>
                      <a:pt x="20161" y="64611"/>
                      <a:pt x="12541" y="64611"/>
                      <a:pt x="8096" y="60166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1" name="任意多边形: 形状 10300"/>
              <p:cNvSpPr/>
              <p:nvPr>
                <p:custDataLst>
                  <p:tags r:id="rId536"/>
                </p:custDataLst>
              </p:nvPr>
            </p:nvSpPr>
            <p:spPr>
              <a:xfrm>
                <a:off x="10162797" y="5024377"/>
                <a:ext cx="38100" cy="88900"/>
              </a:xfrm>
              <a:custGeom>
                <a:avLst/>
                <a:gdLst>
                  <a:gd name="connsiteX0" fmla="*/ 14983 w 38100"/>
                  <a:gd name="connsiteY0" fmla="*/ 86103 h 88900"/>
                  <a:gd name="connsiteX1" fmla="*/ 14983 w 38100"/>
                  <a:gd name="connsiteY1" fmla="*/ 86103 h 88900"/>
                  <a:gd name="connsiteX2" fmla="*/ 4823 w 38100"/>
                  <a:gd name="connsiteY2" fmla="*/ 74038 h 88900"/>
                  <a:gd name="connsiteX3" fmla="*/ 11808 w 38100"/>
                  <a:gd name="connsiteY3" fmla="*/ 14983 h 88900"/>
                  <a:gd name="connsiteX4" fmla="*/ 23873 w 38100"/>
                  <a:gd name="connsiteY4" fmla="*/ 4823 h 88900"/>
                  <a:gd name="connsiteX5" fmla="*/ 23873 w 38100"/>
                  <a:gd name="connsiteY5" fmla="*/ 4823 h 88900"/>
                  <a:gd name="connsiteX6" fmla="*/ 34033 w 38100"/>
                  <a:gd name="connsiteY6" fmla="*/ 16888 h 88900"/>
                  <a:gd name="connsiteX7" fmla="*/ 27048 w 38100"/>
                  <a:gd name="connsiteY7" fmla="*/ 75943 h 88900"/>
                  <a:gd name="connsiteX8" fmla="*/ 14983 w 38100"/>
                  <a:gd name="connsiteY8" fmla="*/ 86103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0" h="88900">
                    <a:moveTo>
                      <a:pt x="14983" y="86103"/>
                    </a:moveTo>
                    <a:lnTo>
                      <a:pt x="14983" y="86103"/>
                    </a:lnTo>
                    <a:cubicBezTo>
                      <a:pt x="8633" y="85468"/>
                      <a:pt x="4188" y="79753"/>
                      <a:pt x="4823" y="74038"/>
                    </a:cubicBezTo>
                    <a:lnTo>
                      <a:pt x="11808" y="14983"/>
                    </a:lnTo>
                    <a:cubicBezTo>
                      <a:pt x="12443" y="8633"/>
                      <a:pt x="18158" y="4188"/>
                      <a:pt x="23873" y="4823"/>
                    </a:cubicBezTo>
                    <a:lnTo>
                      <a:pt x="23873" y="4823"/>
                    </a:lnTo>
                    <a:cubicBezTo>
                      <a:pt x="30223" y="5458"/>
                      <a:pt x="34668" y="11173"/>
                      <a:pt x="34033" y="16888"/>
                    </a:cubicBezTo>
                    <a:lnTo>
                      <a:pt x="27048" y="75943"/>
                    </a:lnTo>
                    <a:cubicBezTo>
                      <a:pt x="26413" y="82293"/>
                      <a:pt x="21333" y="86738"/>
                      <a:pt x="14983" y="86103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2" name="任意多边形: 形状 10301"/>
              <p:cNvSpPr/>
              <p:nvPr>
                <p:custDataLst>
                  <p:tags r:id="rId537"/>
                </p:custDataLst>
              </p:nvPr>
            </p:nvSpPr>
            <p:spPr>
              <a:xfrm>
                <a:off x="10206672" y="5002414"/>
                <a:ext cx="95250" cy="63500"/>
              </a:xfrm>
              <a:custGeom>
                <a:avLst/>
                <a:gdLst>
                  <a:gd name="connsiteX0" fmla="*/ 4763 w 95250"/>
                  <a:gd name="connsiteY0" fmla="*/ 22341 h 63500"/>
                  <a:gd name="connsiteX1" fmla="*/ 44768 w 95250"/>
                  <a:gd name="connsiteY1" fmla="*/ 54091 h 63500"/>
                  <a:gd name="connsiteX2" fmla="*/ 92393 w 95250"/>
                  <a:gd name="connsiteY2" fmla="*/ 47106 h 63500"/>
                  <a:gd name="connsiteX3" fmla="*/ 68263 w 95250"/>
                  <a:gd name="connsiteY3" fmla="*/ 10276 h 63500"/>
                  <a:gd name="connsiteX4" fmla="*/ 4763 w 95250"/>
                  <a:gd name="connsiteY4" fmla="*/ 22341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63500">
                    <a:moveTo>
                      <a:pt x="4763" y="22341"/>
                    </a:moveTo>
                    <a:cubicBezTo>
                      <a:pt x="15558" y="23611"/>
                      <a:pt x="60643" y="31866"/>
                      <a:pt x="44768" y="54091"/>
                    </a:cubicBezTo>
                    <a:cubicBezTo>
                      <a:pt x="28893" y="76316"/>
                      <a:pt x="92393" y="47106"/>
                      <a:pt x="92393" y="47106"/>
                    </a:cubicBezTo>
                    <a:lnTo>
                      <a:pt x="68263" y="10276"/>
                    </a:lnTo>
                    <a:cubicBezTo>
                      <a:pt x="68897" y="10276"/>
                      <a:pt x="27622" y="-8139"/>
                      <a:pt x="4763" y="22341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3" name="任意多边形: 形状 10302"/>
              <p:cNvSpPr/>
              <p:nvPr>
                <p:custDataLst>
                  <p:tags r:id="rId538"/>
                </p:custDataLst>
              </p:nvPr>
            </p:nvSpPr>
            <p:spPr>
              <a:xfrm>
                <a:off x="10162733" y="5115878"/>
                <a:ext cx="19050" cy="25400"/>
              </a:xfrm>
              <a:custGeom>
                <a:avLst/>
                <a:gdLst>
                  <a:gd name="connsiteX0" fmla="*/ 8062 w 19050"/>
                  <a:gd name="connsiteY0" fmla="*/ 4763 h 25400"/>
                  <a:gd name="connsiteX1" fmla="*/ 4887 w 19050"/>
                  <a:gd name="connsiteY1" fmla="*/ 23177 h 25400"/>
                  <a:gd name="connsiteX2" fmla="*/ 8062 w 19050"/>
                  <a:gd name="connsiteY2" fmla="*/ 24447 h 25400"/>
                  <a:gd name="connsiteX3" fmla="*/ 20127 w 19050"/>
                  <a:gd name="connsiteY3" fmla="*/ 10477 h 25400"/>
                  <a:gd name="connsiteX4" fmla="*/ 14412 w 19050"/>
                  <a:gd name="connsiteY4" fmla="*/ 5397 h 25400"/>
                  <a:gd name="connsiteX5" fmla="*/ 8062 w 19050"/>
                  <a:gd name="connsiteY5" fmla="*/ 4763 h 2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" h="25400">
                    <a:moveTo>
                      <a:pt x="8062" y="4763"/>
                    </a:moveTo>
                    <a:lnTo>
                      <a:pt x="4887" y="23177"/>
                    </a:lnTo>
                    <a:cubicBezTo>
                      <a:pt x="4252" y="25717"/>
                      <a:pt x="6157" y="26988"/>
                      <a:pt x="8062" y="24447"/>
                    </a:cubicBezTo>
                    <a:lnTo>
                      <a:pt x="20127" y="10477"/>
                    </a:lnTo>
                    <a:lnTo>
                      <a:pt x="14412" y="5397"/>
                    </a:lnTo>
                    <a:lnTo>
                      <a:pt x="8062" y="4763"/>
                    </a:lnTo>
                    <a:close/>
                  </a:path>
                </a:pathLst>
              </a:custGeom>
              <a:solidFill>
                <a:srgbClr val="4040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4" name="任意多边形: 形状 10303"/>
              <p:cNvSpPr/>
              <p:nvPr>
                <p:custDataLst>
                  <p:tags r:id="rId539"/>
                </p:custDataLst>
              </p:nvPr>
            </p:nvSpPr>
            <p:spPr>
              <a:xfrm>
                <a:off x="10166032" y="4965383"/>
                <a:ext cx="88900" cy="165100"/>
              </a:xfrm>
              <a:custGeom>
                <a:avLst/>
                <a:gdLst>
                  <a:gd name="connsiteX0" fmla="*/ 4763 w 88900"/>
                  <a:gd name="connsiteY0" fmla="*/ 155258 h 165100"/>
                  <a:gd name="connsiteX1" fmla="*/ 76518 w 88900"/>
                  <a:gd name="connsiteY1" fmla="*/ 4763 h 165100"/>
                  <a:gd name="connsiteX2" fmla="*/ 89218 w 88900"/>
                  <a:gd name="connsiteY2" fmla="*/ 10477 h 165100"/>
                  <a:gd name="connsiteX3" fmla="*/ 16828 w 88900"/>
                  <a:gd name="connsiteY3" fmla="*/ 160972 h 16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00" h="165100">
                    <a:moveTo>
                      <a:pt x="4763" y="155258"/>
                    </a:moveTo>
                    <a:lnTo>
                      <a:pt x="76518" y="4763"/>
                    </a:lnTo>
                    <a:lnTo>
                      <a:pt x="89218" y="10477"/>
                    </a:lnTo>
                    <a:lnTo>
                      <a:pt x="16828" y="160972"/>
                    </a:lnTo>
                    <a:close/>
                  </a:path>
                </a:pathLst>
              </a:custGeom>
              <a:solidFill>
                <a:srgbClr val="A1A1A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5" name="任意多边形: 形状 10304"/>
              <p:cNvSpPr/>
              <p:nvPr>
                <p:custDataLst>
                  <p:tags r:id="rId540"/>
                </p:custDataLst>
              </p:nvPr>
            </p:nvSpPr>
            <p:spPr>
              <a:xfrm>
                <a:off x="10181191" y="5048763"/>
                <a:ext cx="95250" cy="57150"/>
              </a:xfrm>
              <a:custGeom>
                <a:avLst/>
                <a:gdLst>
                  <a:gd name="connsiteX0" fmla="*/ 91203 w 95250"/>
                  <a:gd name="connsiteY0" fmla="*/ 12187 h 57150"/>
                  <a:gd name="connsiteX1" fmla="*/ 91203 w 95250"/>
                  <a:gd name="connsiteY1" fmla="*/ 12187 h 57150"/>
                  <a:gd name="connsiteX2" fmla="*/ 84853 w 95250"/>
                  <a:gd name="connsiteY2" fmla="*/ 29967 h 57150"/>
                  <a:gd name="connsiteX3" fmla="*/ 23894 w 95250"/>
                  <a:gd name="connsiteY3" fmla="*/ 54097 h 57150"/>
                  <a:gd name="connsiteX4" fmla="*/ 6114 w 95250"/>
                  <a:gd name="connsiteY4" fmla="*/ 47747 h 57150"/>
                  <a:gd name="connsiteX5" fmla="*/ 6114 w 95250"/>
                  <a:gd name="connsiteY5" fmla="*/ 47747 h 57150"/>
                  <a:gd name="connsiteX6" fmla="*/ 12464 w 95250"/>
                  <a:gd name="connsiteY6" fmla="*/ 29967 h 57150"/>
                  <a:gd name="connsiteX7" fmla="*/ 73424 w 95250"/>
                  <a:gd name="connsiteY7" fmla="*/ 5837 h 57150"/>
                  <a:gd name="connsiteX8" fmla="*/ 91203 w 95250"/>
                  <a:gd name="connsiteY8" fmla="*/ 12187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57150">
                    <a:moveTo>
                      <a:pt x="91203" y="12187"/>
                    </a:moveTo>
                    <a:lnTo>
                      <a:pt x="91203" y="12187"/>
                    </a:lnTo>
                    <a:cubicBezTo>
                      <a:pt x="94378" y="18537"/>
                      <a:pt x="91839" y="27427"/>
                      <a:pt x="84853" y="29967"/>
                    </a:cubicBezTo>
                    <a:lnTo>
                      <a:pt x="23894" y="54097"/>
                    </a:lnTo>
                    <a:cubicBezTo>
                      <a:pt x="16909" y="56637"/>
                      <a:pt x="9289" y="54732"/>
                      <a:pt x="6114" y="47747"/>
                    </a:cubicBezTo>
                    <a:lnTo>
                      <a:pt x="6114" y="47747"/>
                    </a:lnTo>
                    <a:cubicBezTo>
                      <a:pt x="2939" y="41397"/>
                      <a:pt x="5478" y="33142"/>
                      <a:pt x="12464" y="29967"/>
                    </a:cubicBezTo>
                    <a:lnTo>
                      <a:pt x="73424" y="5837"/>
                    </a:lnTo>
                    <a:cubicBezTo>
                      <a:pt x="79774" y="3297"/>
                      <a:pt x="88028" y="5202"/>
                      <a:pt x="91203" y="12187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6" name="任意多边形: 形状 10305"/>
              <p:cNvSpPr/>
              <p:nvPr>
                <p:custDataLst>
                  <p:tags r:id="rId541"/>
                </p:custDataLst>
              </p:nvPr>
            </p:nvSpPr>
            <p:spPr>
              <a:xfrm>
                <a:off x="10077290" y="5084920"/>
                <a:ext cx="38100" cy="38100"/>
              </a:xfrm>
              <a:custGeom>
                <a:avLst/>
                <a:gdLst>
                  <a:gd name="connsiteX0" fmla="*/ 21115 w 38100"/>
                  <a:gd name="connsiteY0" fmla="*/ 39530 h 38100"/>
                  <a:gd name="connsiteX1" fmla="*/ 39529 w 38100"/>
                  <a:gd name="connsiteY1" fmla="*/ 21115 h 38100"/>
                  <a:gd name="connsiteX2" fmla="*/ 21115 w 38100"/>
                  <a:gd name="connsiteY2" fmla="*/ 2700 h 38100"/>
                  <a:gd name="connsiteX3" fmla="*/ 2700 w 38100"/>
                  <a:gd name="connsiteY3" fmla="*/ 21115 h 38100"/>
                  <a:gd name="connsiteX4" fmla="*/ 21115 w 38100"/>
                  <a:gd name="connsiteY4" fmla="*/ 3953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1115" y="39530"/>
                    </a:moveTo>
                    <a:cubicBezTo>
                      <a:pt x="31275" y="39530"/>
                      <a:pt x="39529" y="31275"/>
                      <a:pt x="39529" y="21115"/>
                    </a:cubicBezTo>
                    <a:cubicBezTo>
                      <a:pt x="39529" y="10955"/>
                      <a:pt x="31275" y="2700"/>
                      <a:pt x="21115" y="2700"/>
                    </a:cubicBezTo>
                    <a:cubicBezTo>
                      <a:pt x="10954" y="2700"/>
                      <a:pt x="2700" y="10955"/>
                      <a:pt x="2700" y="21115"/>
                    </a:cubicBezTo>
                    <a:cubicBezTo>
                      <a:pt x="2700" y="31275"/>
                      <a:pt x="10320" y="39530"/>
                      <a:pt x="21115" y="39530"/>
                    </a:cubicBezTo>
                    <a:close/>
                  </a:path>
                </a:pathLst>
              </a:custGeom>
              <a:noFill/>
              <a:ln w="54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7" name="任意多边形: 形状 10306"/>
              <p:cNvSpPr/>
              <p:nvPr>
                <p:custDataLst>
                  <p:tags r:id="rId542"/>
                </p:custDataLst>
              </p:nvPr>
            </p:nvSpPr>
            <p:spPr>
              <a:xfrm>
                <a:off x="10093643" y="5091113"/>
                <a:ext cx="273050" cy="38100"/>
              </a:xfrm>
              <a:custGeom>
                <a:avLst/>
                <a:gdLst>
                  <a:gd name="connsiteX0" fmla="*/ 268922 w 273050"/>
                  <a:gd name="connsiteY0" fmla="*/ 33338 h 38100"/>
                  <a:gd name="connsiteX1" fmla="*/ 4763 w 273050"/>
                  <a:gd name="connsiteY1" fmla="*/ 25083 h 38100"/>
                  <a:gd name="connsiteX2" fmla="*/ 4763 w 273050"/>
                  <a:gd name="connsiteY2" fmla="*/ 4763 h 38100"/>
                  <a:gd name="connsiteX3" fmla="*/ 268922 w 273050"/>
                  <a:gd name="connsiteY3" fmla="*/ 13653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050" h="38100">
                    <a:moveTo>
                      <a:pt x="268922" y="33338"/>
                    </a:moveTo>
                    <a:lnTo>
                      <a:pt x="4763" y="25083"/>
                    </a:lnTo>
                    <a:lnTo>
                      <a:pt x="4763" y="4763"/>
                    </a:lnTo>
                    <a:lnTo>
                      <a:pt x="268922" y="1365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8" name="任意多边形: 形状 10307"/>
              <p:cNvSpPr/>
              <p:nvPr>
                <p:custDataLst>
                  <p:tags r:id="rId543"/>
                </p:custDataLst>
              </p:nvPr>
            </p:nvSpPr>
            <p:spPr>
              <a:xfrm>
                <a:off x="6718618" y="5114608"/>
                <a:ext cx="3810000" cy="120650"/>
              </a:xfrm>
              <a:custGeom>
                <a:avLst/>
                <a:gdLst>
                  <a:gd name="connsiteX0" fmla="*/ 4763 w 3810000"/>
                  <a:gd name="connsiteY0" fmla="*/ 4763 h 120650"/>
                  <a:gd name="connsiteX1" fmla="*/ 3805238 w 3810000"/>
                  <a:gd name="connsiteY1" fmla="*/ 4763 h 120650"/>
                  <a:gd name="connsiteX2" fmla="*/ 3805238 w 3810000"/>
                  <a:gd name="connsiteY2" fmla="*/ 121603 h 120650"/>
                  <a:gd name="connsiteX3" fmla="*/ 4763 w 3810000"/>
                  <a:gd name="connsiteY3" fmla="*/ 121603 h 12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00" h="120650">
                    <a:moveTo>
                      <a:pt x="4763" y="4763"/>
                    </a:moveTo>
                    <a:lnTo>
                      <a:pt x="3805238" y="4763"/>
                    </a:lnTo>
                    <a:lnTo>
                      <a:pt x="3805238" y="121603"/>
                    </a:lnTo>
                    <a:lnTo>
                      <a:pt x="4763" y="121603"/>
                    </a:lnTo>
                    <a:close/>
                  </a:path>
                </a:pathLst>
              </a:custGeom>
              <a:solidFill>
                <a:srgbClr val="A071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9" name="任意多边形: 形状 10308"/>
              <p:cNvSpPr/>
              <p:nvPr>
                <p:custDataLst>
                  <p:tags r:id="rId544"/>
                </p:custDataLst>
              </p:nvPr>
            </p:nvSpPr>
            <p:spPr>
              <a:xfrm>
                <a:off x="7296468" y="5231448"/>
                <a:ext cx="107950" cy="1054100"/>
              </a:xfrm>
              <a:custGeom>
                <a:avLst/>
                <a:gdLst>
                  <a:gd name="connsiteX0" fmla="*/ 4763 w 107950"/>
                  <a:gd name="connsiteY0" fmla="*/ 4762 h 1054100"/>
                  <a:gd name="connsiteX1" fmla="*/ 108903 w 107950"/>
                  <a:gd name="connsiteY1" fmla="*/ 4762 h 1054100"/>
                  <a:gd name="connsiteX2" fmla="*/ 108903 w 107950"/>
                  <a:gd name="connsiteY2" fmla="*/ 1051242 h 1054100"/>
                  <a:gd name="connsiteX3" fmla="*/ 4763 w 107950"/>
                  <a:gd name="connsiteY3" fmla="*/ 1051242 h 105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950" h="1054100">
                    <a:moveTo>
                      <a:pt x="4763" y="4762"/>
                    </a:moveTo>
                    <a:lnTo>
                      <a:pt x="108903" y="4762"/>
                    </a:lnTo>
                    <a:lnTo>
                      <a:pt x="108903" y="1051242"/>
                    </a:lnTo>
                    <a:lnTo>
                      <a:pt x="4763" y="1051242"/>
                    </a:lnTo>
                    <a:close/>
                  </a:path>
                </a:pathLst>
              </a:custGeom>
              <a:solidFill>
                <a:srgbClr val="C7CCC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0" name="任意多边形: 形状 10309"/>
              <p:cNvSpPr/>
              <p:nvPr>
                <p:custDataLst>
                  <p:tags r:id="rId545"/>
                </p:custDataLst>
              </p:nvPr>
            </p:nvSpPr>
            <p:spPr>
              <a:xfrm>
                <a:off x="7296468" y="5231448"/>
                <a:ext cx="57150" cy="1054100"/>
              </a:xfrm>
              <a:custGeom>
                <a:avLst/>
                <a:gdLst>
                  <a:gd name="connsiteX0" fmla="*/ 4763 w 57150"/>
                  <a:gd name="connsiteY0" fmla="*/ 4762 h 1054100"/>
                  <a:gd name="connsiteX1" fmla="*/ 56833 w 57150"/>
                  <a:gd name="connsiteY1" fmla="*/ 4762 h 1054100"/>
                  <a:gd name="connsiteX2" fmla="*/ 56833 w 57150"/>
                  <a:gd name="connsiteY2" fmla="*/ 1051242 h 1054100"/>
                  <a:gd name="connsiteX3" fmla="*/ 4763 w 57150"/>
                  <a:gd name="connsiteY3" fmla="*/ 1051242 h 105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054100">
                    <a:moveTo>
                      <a:pt x="4763" y="4762"/>
                    </a:moveTo>
                    <a:lnTo>
                      <a:pt x="56833" y="4762"/>
                    </a:lnTo>
                    <a:lnTo>
                      <a:pt x="56833" y="1051242"/>
                    </a:lnTo>
                    <a:lnTo>
                      <a:pt x="4763" y="1051242"/>
                    </a:lnTo>
                    <a:close/>
                  </a:path>
                </a:pathLst>
              </a:custGeom>
              <a:solidFill>
                <a:srgbClr val="E8EA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1" name="任意多边形: 形状 10310"/>
              <p:cNvSpPr/>
              <p:nvPr>
                <p:custDataLst>
                  <p:tags r:id="rId546"/>
                </p:custDataLst>
              </p:nvPr>
            </p:nvSpPr>
            <p:spPr>
              <a:xfrm>
                <a:off x="9837738" y="5231448"/>
                <a:ext cx="107950" cy="1054100"/>
              </a:xfrm>
              <a:custGeom>
                <a:avLst/>
                <a:gdLst>
                  <a:gd name="connsiteX0" fmla="*/ 4763 w 107950"/>
                  <a:gd name="connsiteY0" fmla="*/ 4762 h 1054100"/>
                  <a:gd name="connsiteX1" fmla="*/ 108903 w 107950"/>
                  <a:gd name="connsiteY1" fmla="*/ 4762 h 1054100"/>
                  <a:gd name="connsiteX2" fmla="*/ 108903 w 107950"/>
                  <a:gd name="connsiteY2" fmla="*/ 1051242 h 1054100"/>
                  <a:gd name="connsiteX3" fmla="*/ 4763 w 107950"/>
                  <a:gd name="connsiteY3" fmla="*/ 1051242 h 105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950" h="1054100">
                    <a:moveTo>
                      <a:pt x="4763" y="4762"/>
                    </a:moveTo>
                    <a:lnTo>
                      <a:pt x="108903" y="4762"/>
                    </a:lnTo>
                    <a:lnTo>
                      <a:pt x="108903" y="1051242"/>
                    </a:lnTo>
                    <a:lnTo>
                      <a:pt x="4763" y="1051242"/>
                    </a:lnTo>
                    <a:close/>
                  </a:path>
                </a:pathLst>
              </a:custGeom>
              <a:solidFill>
                <a:srgbClr val="C7CCC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2" name="任意多边形: 形状 10311"/>
              <p:cNvSpPr/>
              <p:nvPr>
                <p:custDataLst>
                  <p:tags r:id="rId547"/>
                </p:custDataLst>
              </p:nvPr>
            </p:nvSpPr>
            <p:spPr>
              <a:xfrm>
                <a:off x="9837738" y="5231448"/>
                <a:ext cx="57150" cy="1054100"/>
              </a:xfrm>
              <a:custGeom>
                <a:avLst/>
                <a:gdLst>
                  <a:gd name="connsiteX0" fmla="*/ 4763 w 57150"/>
                  <a:gd name="connsiteY0" fmla="*/ 4762 h 1054100"/>
                  <a:gd name="connsiteX1" fmla="*/ 56832 w 57150"/>
                  <a:gd name="connsiteY1" fmla="*/ 4762 h 1054100"/>
                  <a:gd name="connsiteX2" fmla="*/ 56832 w 57150"/>
                  <a:gd name="connsiteY2" fmla="*/ 1051242 h 1054100"/>
                  <a:gd name="connsiteX3" fmla="*/ 4763 w 57150"/>
                  <a:gd name="connsiteY3" fmla="*/ 1051242 h 105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054100">
                    <a:moveTo>
                      <a:pt x="4763" y="4762"/>
                    </a:moveTo>
                    <a:lnTo>
                      <a:pt x="56832" y="4762"/>
                    </a:lnTo>
                    <a:lnTo>
                      <a:pt x="56832" y="1051242"/>
                    </a:lnTo>
                    <a:lnTo>
                      <a:pt x="4763" y="1051242"/>
                    </a:lnTo>
                    <a:close/>
                  </a:path>
                </a:pathLst>
              </a:custGeom>
              <a:solidFill>
                <a:srgbClr val="E8EA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3" name="任意多边形: 形状 10312"/>
              <p:cNvSpPr/>
              <p:nvPr>
                <p:custDataLst>
                  <p:tags r:id="rId548"/>
                </p:custDataLst>
              </p:nvPr>
            </p:nvSpPr>
            <p:spPr>
              <a:xfrm>
                <a:off x="6345873" y="5606098"/>
                <a:ext cx="82550" cy="508000"/>
              </a:xfrm>
              <a:custGeom>
                <a:avLst/>
                <a:gdLst>
                  <a:gd name="connsiteX0" fmla="*/ 4762 w 82550"/>
                  <a:gd name="connsiteY0" fmla="*/ 4762 h 508000"/>
                  <a:gd name="connsiteX1" fmla="*/ 82867 w 82550"/>
                  <a:gd name="connsiteY1" fmla="*/ 4762 h 508000"/>
                  <a:gd name="connsiteX2" fmla="*/ 82867 w 82550"/>
                  <a:gd name="connsiteY2" fmla="*/ 504507 h 508000"/>
                  <a:gd name="connsiteX3" fmla="*/ 4762 w 82550"/>
                  <a:gd name="connsiteY3" fmla="*/ 504507 h 50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550" h="508000">
                    <a:moveTo>
                      <a:pt x="4762" y="4762"/>
                    </a:moveTo>
                    <a:lnTo>
                      <a:pt x="82867" y="4762"/>
                    </a:lnTo>
                    <a:lnTo>
                      <a:pt x="82867" y="504507"/>
                    </a:lnTo>
                    <a:lnTo>
                      <a:pt x="4762" y="504507"/>
                    </a:ln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4" name="任意多边形: 形状 10313"/>
              <p:cNvSpPr/>
              <p:nvPr>
                <p:custDataLst>
                  <p:tags r:id="rId549"/>
                </p:custDataLst>
              </p:nvPr>
            </p:nvSpPr>
            <p:spPr>
              <a:xfrm>
                <a:off x="5913955" y="4839549"/>
                <a:ext cx="165100" cy="806450"/>
              </a:xfrm>
              <a:custGeom>
                <a:avLst/>
                <a:gdLst>
                  <a:gd name="connsiteX0" fmla="*/ 5402 w 165100"/>
                  <a:gd name="connsiteY0" fmla="*/ 11103 h 806450"/>
                  <a:gd name="connsiteX1" fmla="*/ 44359 w 165100"/>
                  <a:gd name="connsiteY1" fmla="*/ 5402 h 806450"/>
                  <a:gd name="connsiteX2" fmla="*/ 160765 w 165100"/>
                  <a:gd name="connsiteY2" fmla="*/ 800871 h 806450"/>
                  <a:gd name="connsiteX3" fmla="*/ 121808 w 165100"/>
                  <a:gd name="connsiteY3" fmla="*/ 806572 h 80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100" h="806450">
                    <a:moveTo>
                      <a:pt x="5402" y="11103"/>
                    </a:moveTo>
                    <a:lnTo>
                      <a:pt x="44359" y="5402"/>
                    </a:lnTo>
                    <a:lnTo>
                      <a:pt x="160765" y="800871"/>
                    </a:lnTo>
                    <a:lnTo>
                      <a:pt x="121808" y="806572"/>
                    </a:ln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5" name="任意多边形: 形状 10314"/>
              <p:cNvSpPr/>
              <p:nvPr>
                <p:custDataLst>
                  <p:tags r:id="rId550"/>
                </p:custDataLst>
              </p:nvPr>
            </p:nvSpPr>
            <p:spPr>
              <a:xfrm>
                <a:off x="5830116" y="4552967"/>
                <a:ext cx="260350" cy="939800"/>
              </a:xfrm>
              <a:custGeom>
                <a:avLst/>
                <a:gdLst>
                  <a:gd name="connsiteX0" fmla="*/ 143329 w 260350"/>
                  <a:gd name="connsiteY0" fmla="*/ 64118 h 939800"/>
                  <a:gd name="connsiteX1" fmla="*/ 259534 w 260350"/>
                  <a:gd name="connsiteY1" fmla="*/ 859138 h 939800"/>
                  <a:gd name="connsiteX2" fmla="*/ 200479 w 260350"/>
                  <a:gd name="connsiteY2" fmla="*/ 937878 h 939800"/>
                  <a:gd name="connsiteX3" fmla="*/ 200479 w 260350"/>
                  <a:gd name="connsiteY3" fmla="*/ 937878 h 939800"/>
                  <a:gd name="connsiteX4" fmla="*/ 121739 w 260350"/>
                  <a:gd name="connsiteY4" fmla="*/ 878824 h 939800"/>
                  <a:gd name="connsiteX5" fmla="*/ 5534 w 260350"/>
                  <a:gd name="connsiteY5" fmla="*/ 84438 h 939800"/>
                  <a:gd name="connsiteX6" fmla="*/ 64589 w 260350"/>
                  <a:gd name="connsiteY6" fmla="*/ 5699 h 939800"/>
                  <a:gd name="connsiteX7" fmla="*/ 64589 w 260350"/>
                  <a:gd name="connsiteY7" fmla="*/ 5699 h 939800"/>
                  <a:gd name="connsiteX8" fmla="*/ 143329 w 260350"/>
                  <a:gd name="connsiteY8" fmla="*/ 64118 h 93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350" h="939800">
                    <a:moveTo>
                      <a:pt x="143329" y="64118"/>
                    </a:moveTo>
                    <a:lnTo>
                      <a:pt x="259534" y="859138"/>
                    </a:lnTo>
                    <a:cubicBezTo>
                      <a:pt x="265249" y="897238"/>
                      <a:pt x="238579" y="932799"/>
                      <a:pt x="200479" y="937878"/>
                    </a:cubicBezTo>
                    <a:lnTo>
                      <a:pt x="200479" y="937878"/>
                    </a:lnTo>
                    <a:cubicBezTo>
                      <a:pt x="162379" y="943593"/>
                      <a:pt x="126819" y="916924"/>
                      <a:pt x="121739" y="878824"/>
                    </a:cubicBezTo>
                    <a:lnTo>
                      <a:pt x="5534" y="84438"/>
                    </a:lnTo>
                    <a:cubicBezTo>
                      <a:pt x="-181" y="46338"/>
                      <a:pt x="26489" y="10778"/>
                      <a:pt x="64589" y="5699"/>
                    </a:cubicBezTo>
                    <a:lnTo>
                      <a:pt x="64589" y="5699"/>
                    </a:lnTo>
                    <a:cubicBezTo>
                      <a:pt x="102054" y="-651"/>
                      <a:pt x="137614" y="26018"/>
                      <a:pt x="143329" y="64118"/>
                    </a:cubicBezTo>
                    <a:close/>
                  </a:path>
                </a:pathLst>
              </a:custGeom>
              <a:solidFill>
                <a:srgbClr val="2F70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6" name="任意多边形: 形状 10315"/>
              <p:cNvSpPr/>
              <p:nvPr>
                <p:custDataLst>
                  <p:tags r:id="rId551"/>
                </p:custDataLst>
              </p:nvPr>
            </p:nvSpPr>
            <p:spPr>
              <a:xfrm>
                <a:off x="5976938" y="5536247"/>
                <a:ext cx="825500" cy="146050"/>
              </a:xfrm>
              <a:custGeom>
                <a:avLst/>
                <a:gdLst>
                  <a:gd name="connsiteX0" fmla="*/ 74613 w 825500"/>
                  <a:gd name="connsiteY0" fmla="*/ 4763 h 146050"/>
                  <a:gd name="connsiteX1" fmla="*/ 751522 w 825500"/>
                  <a:gd name="connsiteY1" fmla="*/ 4763 h 146050"/>
                  <a:gd name="connsiteX2" fmla="*/ 821372 w 825500"/>
                  <a:gd name="connsiteY2" fmla="*/ 74613 h 146050"/>
                  <a:gd name="connsiteX3" fmla="*/ 821372 w 825500"/>
                  <a:gd name="connsiteY3" fmla="*/ 74613 h 146050"/>
                  <a:gd name="connsiteX4" fmla="*/ 751522 w 825500"/>
                  <a:gd name="connsiteY4" fmla="*/ 144463 h 146050"/>
                  <a:gd name="connsiteX5" fmla="*/ 74613 w 825500"/>
                  <a:gd name="connsiteY5" fmla="*/ 144463 h 146050"/>
                  <a:gd name="connsiteX6" fmla="*/ 4763 w 825500"/>
                  <a:gd name="connsiteY6" fmla="*/ 74613 h 146050"/>
                  <a:gd name="connsiteX7" fmla="*/ 4763 w 825500"/>
                  <a:gd name="connsiteY7" fmla="*/ 74613 h 146050"/>
                  <a:gd name="connsiteX8" fmla="*/ 74613 w 82550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5500" h="146050">
                    <a:moveTo>
                      <a:pt x="74613" y="4763"/>
                    </a:moveTo>
                    <a:lnTo>
                      <a:pt x="751522" y="4763"/>
                    </a:lnTo>
                    <a:cubicBezTo>
                      <a:pt x="789622" y="4763"/>
                      <a:pt x="821372" y="35878"/>
                      <a:pt x="821372" y="74613"/>
                    </a:cubicBezTo>
                    <a:lnTo>
                      <a:pt x="821372" y="74613"/>
                    </a:lnTo>
                    <a:cubicBezTo>
                      <a:pt x="821372" y="112713"/>
                      <a:pt x="790257" y="144463"/>
                      <a:pt x="751522" y="144463"/>
                    </a:cubicBezTo>
                    <a:lnTo>
                      <a:pt x="74613" y="144463"/>
                    </a:lnTo>
                    <a:cubicBezTo>
                      <a:pt x="36513" y="144463"/>
                      <a:pt x="4763" y="113348"/>
                      <a:pt x="4763" y="74613"/>
                    </a:cubicBezTo>
                    <a:lnTo>
                      <a:pt x="4763" y="74613"/>
                    </a:lnTo>
                    <a:cubicBezTo>
                      <a:pt x="4763" y="36513"/>
                      <a:pt x="35878" y="4763"/>
                      <a:pt x="74613" y="4763"/>
                    </a:cubicBezTo>
                    <a:close/>
                  </a:path>
                </a:pathLst>
              </a:custGeom>
              <a:solidFill>
                <a:srgbClr val="2F70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7" name="任意多边形: 形状 10316"/>
              <p:cNvSpPr/>
              <p:nvPr>
                <p:custDataLst>
                  <p:tags r:id="rId552"/>
                </p:custDataLst>
              </p:nvPr>
            </p:nvSpPr>
            <p:spPr>
              <a:xfrm>
                <a:off x="5976938" y="6046788"/>
                <a:ext cx="825500" cy="63500"/>
              </a:xfrm>
              <a:custGeom>
                <a:avLst/>
                <a:gdLst>
                  <a:gd name="connsiteX0" fmla="*/ 4763 w 825500"/>
                  <a:gd name="connsiteY0" fmla="*/ 4763 h 63500"/>
                  <a:gd name="connsiteX1" fmla="*/ 820738 w 825500"/>
                  <a:gd name="connsiteY1" fmla="*/ 4763 h 63500"/>
                  <a:gd name="connsiteX2" fmla="*/ 820738 w 825500"/>
                  <a:gd name="connsiteY2" fmla="*/ 63183 h 63500"/>
                  <a:gd name="connsiteX3" fmla="*/ 4763 w 825500"/>
                  <a:gd name="connsiteY3" fmla="*/ 63183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5500" h="63500">
                    <a:moveTo>
                      <a:pt x="4763" y="4763"/>
                    </a:moveTo>
                    <a:lnTo>
                      <a:pt x="820738" y="4763"/>
                    </a:lnTo>
                    <a:lnTo>
                      <a:pt x="820738" y="63183"/>
                    </a:lnTo>
                    <a:lnTo>
                      <a:pt x="4763" y="63183"/>
                    </a:ln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8" name="任意多边形: 形状 10317"/>
              <p:cNvSpPr/>
              <p:nvPr>
                <p:custDataLst>
                  <p:tags r:id="rId553"/>
                </p:custDataLst>
              </p:nvPr>
            </p:nvSpPr>
            <p:spPr>
              <a:xfrm>
                <a:off x="5976938" y="6123622"/>
                <a:ext cx="95250" cy="146050"/>
              </a:xfrm>
              <a:custGeom>
                <a:avLst/>
                <a:gdLst>
                  <a:gd name="connsiteX0" fmla="*/ 48578 w 95250"/>
                  <a:gd name="connsiteY0" fmla="*/ 4763 h 146050"/>
                  <a:gd name="connsiteX1" fmla="*/ 48578 w 95250"/>
                  <a:gd name="connsiteY1" fmla="*/ 4763 h 146050"/>
                  <a:gd name="connsiteX2" fmla="*/ 92392 w 95250"/>
                  <a:gd name="connsiteY2" fmla="*/ 48578 h 146050"/>
                  <a:gd name="connsiteX3" fmla="*/ 92392 w 95250"/>
                  <a:gd name="connsiteY3" fmla="*/ 100013 h 146050"/>
                  <a:gd name="connsiteX4" fmla="*/ 48578 w 95250"/>
                  <a:gd name="connsiteY4" fmla="*/ 143828 h 146050"/>
                  <a:gd name="connsiteX5" fmla="*/ 48578 w 95250"/>
                  <a:gd name="connsiteY5" fmla="*/ 143828 h 146050"/>
                  <a:gd name="connsiteX6" fmla="*/ 4763 w 95250"/>
                  <a:gd name="connsiteY6" fmla="*/ 100013 h 146050"/>
                  <a:gd name="connsiteX7" fmla="*/ 4763 w 95250"/>
                  <a:gd name="connsiteY7" fmla="*/ 48578 h 146050"/>
                  <a:gd name="connsiteX8" fmla="*/ 48578 w 9525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46050">
                    <a:moveTo>
                      <a:pt x="48578" y="4763"/>
                    </a:moveTo>
                    <a:lnTo>
                      <a:pt x="48578" y="4763"/>
                    </a:lnTo>
                    <a:cubicBezTo>
                      <a:pt x="72708" y="4763"/>
                      <a:pt x="92392" y="24448"/>
                      <a:pt x="92392" y="48578"/>
                    </a:cubicBezTo>
                    <a:lnTo>
                      <a:pt x="92392" y="100013"/>
                    </a:lnTo>
                    <a:cubicBezTo>
                      <a:pt x="92392" y="124143"/>
                      <a:pt x="72708" y="143828"/>
                      <a:pt x="48578" y="143828"/>
                    </a:cubicBezTo>
                    <a:lnTo>
                      <a:pt x="48578" y="143828"/>
                    </a:lnTo>
                    <a:cubicBezTo>
                      <a:pt x="24447" y="143828"/>
                      <a:pt x="4763" y="124143"/>
                      <a:pt x="4763" y="100013"/>
                    </a:cubicBezTo>
                    <a:lnTo>
                      <a:pt x="4763" y="48578"/>
                    </a:lnTo>
                    <a:cubicBezTo>
                      <a:pt x="4763" y="25083"/>
                      <a:pt x="24447" y="4763"/>
                      <a:pt x="48578" y="476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9" name="任意多边形: 形状 10318"/>
              <p:cNvSpPr/>
              <p:nvPr>
                <p:custDataLst>
                  <p:tags r:id="rId554"/>
                </p:custDataLst>
              </p:nvPr>
            </p:nvSpPr>
            <p:spPr>
              <a:xfrm>
                <a:off x="6341413" y="6123622"/>
                <a:ext cx="95250" cy="146050"/>
              </a:xfrm>
              <a:custGeom>
                <a:avLst/>
                <a:gdLst>
                  <a:gd name="connsiteX0" fmla="*/ 48592 w 95250"/>
                  <a:gd name="connsiteY0" fmla="*/ 4763 h 146050"/>
                  <a:gd name="connsiteX1" fmla="*/ 48592 w 95250"/>
                  <a:gd name="connsiteY1" fmla="*/ 4763 h 146050"/>
                  <a:gd name="connsiteX2" fmla="*/ 92407 w 95250"/>
                  <a:gd name="connsiteY2" fmla="*/ 48578 h 146050"/>
                  <a:gd name="connsiteX3" fmla="*/ 92407 w 95250"/>
                  <a:gd name="connsiteY3" fmla="*/ 100013 h 146050"/>
                  <a:gd name="connsiteX4" fmla="*/ 48592 w 95250"/>
                  <a:gd name="connsiteY4" fmla="*/ 143828 h 146050"/>
                  <a:gd name="connsiteX5" fmla="*/ 48592 w 95250"/>
                  <a:gd name="connsiteY5" fmla="*/ 143828 h 146050"/>
                  <a:gd name="connsiteX6" fmla="*/ 4777 w 95250"/>
                  <a:gd name="connsiteY6" fmla="*/ 100013 h 146050"/>
                  <a:gd name="connsiteX7" fmla="*/ 4777 w 95250"/>
                  <a:gd name="connsiteY7" fmla="*/ 48578 h 146050"/>
                  <a:gd name="connsiteX8" fmla="*/ 48592 w 9525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46050">
                    <a:moveTo>
                      <a:pt x="48592" y="4763"/>
                    </a:moveTo>
                    <a:lnTo>
                      <a:pt x="48592" y="4763"/>
                    </a:lnTo>
                    <a:cubicBezTo>
                      <a:pt x="72722" y="4763"/>
                      <a:pt x="92407" y="24448"/>
                      <a:pt x="92407" y="48578"/>
                    </a:cubicBezTo>
                    <a:lnTo>
                      <a:pt x="92407" y="100013"/>
                    </a:lnTo>
                    <a:cubicBezTo>
                      <a:pt x="92407" y="124143"/>
                      <a:pt x="72722" y="143828"/>
                      <a:pt x="48592" y="143828"/>
                    </a:cubicBezTo>
                    <a:lnTo>
                      <a:pt x="48592" y="143828"/>
                    </a:lnTo>
                    <a:cubicBezTo>
                      <a:pt x="24462" y="143828"/>
                      <a:pt x="4777" y="124143"/>
                      <a:pt x="4777" y="100013"/>
                    </a:cubicBezTo>
                    <a:lnTo>
                      <a:pt x="4777" y="48578"/>
                    </a:lnTo>
                    <a:cubicBezTo>
                      <a:pt x="4142" y="25083"/>
                      <a:pt x="23827" y="4763"/>
                      <a:pt x="48592" y="476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0" name="任意多边形: 形状 10319"/>
              <p:cNvSpPr/>
              <p:nvPr>
                <p:custDataLst>
                  <p:tags r:id="rId555"/>
                </p:custDataLst>
              </p:nvPr>
            </p:nvSpPr>
            <p:spPr>
              <a:xfrm>
                <a:off x="6705267" y="6123622"/>
                <a:ext cx="95250" cy="146050"/>
              </a:xfrm>
              <a:custGeom>
                <a:avLst/>
                <a:gdLst>
                  <a:gd name="connsiteX0" fmla="*/ 48593 w 95250"/>
                  <a:gd name="connsiteY0" fmla="*/ 4763 h 146050"/>
                  <a:gd name="connsiteX1" fmla="*/ 48593 w 95250"/>
                  <a:gd name="connsiteY1" fmla="*/ 4763 h 146050"/>
                  <a:gd name="connsiteX2" fmla="*/ 92408 w 95250"/>
                  <a:gd name="connsiteY2" fmla="*/ 48578 h 146050"/>
                  <a:gd name="connsiteX3" fmla="*/ 92408 w 95250"/>
                  <a:gd name="connsiteY3" fmla="*/ 100013 h 146050"/>
                  <a:gd name="connsiteX4" fmla="*/ 48593 w 95250"/>
                  <a:gd name="connsiteY4" fmla="*/ 143828 h 146050"/>
                  <a:gd name="connsiteX5" fmla="*/ 48593 w 95250"/>
                  <a:gd name="connsiteY5" fmla="*/ 143828 h 146050"/>
                  <a:gd name="connsiteX6" fmla="*/ 4777 w 95250"/>
                  <a:gd name="connsiteY6" fmla="*/ 100013 h 146050"/>
                  <a:gd name="connsiteX7" fmla="*/ 4777 w 95250"/>
                  <a:gd name="connsiteY7" fmla="*/ 48578 h 146050"/>
                  <a:gd name="connsiteX8" fmla="*/ 48593 w 9525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46050">
                    <a:moveTo>
                      <a:pt x="48593" y="4763"/>
                    </a:moveTo>
                    <a:lnTo>
                      <a:pt x="48593" y="4763"/>
                    </a:lnTo>
                    <a:cubicBezTo>
                      <a:pt x="72723" y="4763"/>
                      <a:pt x="92408" y="24448"/>
                      <a:pt x="92408" y="48578"/>
                    </a:cubicBezTo>
                    <a:lnTo>
                      <a:pt x="92408" y="100013"/>
                    </a:lnTo>
                    <a:cubicBezTo>
                      <a:pt x="92408" y="124143"/>
                      <a:pt x="72723" y="143828"/>
                      <a:pt x="48593" y="143828"/>
                    </a:cubicBezTo>
                    <a:lnTo>
                      <a:pt x="48593" y="143828"/>
                    </a:lnTo>
                    <a:cubicBezTo>
                      <a:pt x="24463" y="143828"/>
                      <a:pt x="4777" y="124143"/>
                      <a:pt x="4777" y="100013"/>
                    </a:cubicBezTo>
                    <a:lnTo>
                      <a:pt x="4777" y="48578"/>
                    </a:lnTo>
                    <a:cubicBezTo>
                      <a:pt x="4143" y="25083"/>
                      <a:pt x="23827" y="4763"/>
                      <a:pt x="48593" y="476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1" name="任意多边形: 形状 10320"/>
              <p:cNvSpPr/>
              <p:nvPr>
                <p:custDataLst>
                  <p:tags r:id="rId556"/>
                </p:custDataLst>
              </p:nvPr>
            </p:nvSpPr>
            <p:spPr>
              <a:xfrm>
                <a:off x="10759123" y="5606098"/>
                <a:ext cx="82550" cy="508000"/>
              </a:xfrm>
              <a:custGeom>
                <a:avLst/>
                <a:gdLst>
                  <a:gd name="connsiteX0" fmla="*/ 4762 w 82550"/>
                  <a:gd name="connsiteY0" fmla="*/ 4762 h 508000"/>
                  <a:gd name="connsiteX1" fmla="*/ 82868 w 82550"/>
                  <a:gd name="connsiteY1" fmla="*/ 4762 h 508000"/>
                  <a:gd name="connsiteX2" fmla="*/ 82868 w 82550"/>
                  <a:gd name="connsiteY2" fmla="*/ 504507 h 508000"/>
                  <a:gd name="connsiteX3" fmla="*/ 4762 w 82550"/>
                  <a:gd name="connsiteY3" fmla="*/ 504507 h 50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550" h="508000">
                    <a:moveTo>
                      <a:pt x="4762" y="4762"/>
                    </a:moveTo>
                    <a:lnTo>
                      <a:pt x="82868" y="4762"/>
                    </a:lnTo>
                    <a:lnTo>
                      <a:pt x="82868" y="504507"/>
                    </a:lnTo>
                    <a:lnTo>
                      <a:pt x="4762" y="504507"/>
                    </a:ln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2" name="任意多边形: 形状 10321"/>
              <p:cNvSpPr/>
              <p:nvPr>
                <p:custDataLst>
                  <p:tags r:id="rId557"/>
                </p:custDataLst>
              </p:nvPr>
            </p:nvSpPr>
            <p:spPr>
              <a:xfrm>
                <a:off x="11112965" y="4838020"/>
                <a:ext cx="165100" cy="806450"/>
              </a:xfrm>
              <a:custGeom>
                <a:avLst/>
                <a:gdLst>
                  <a:gd name="connsiteX0" fmla="*/ 5402 w 165100"/>
                  <a:gd name="connsiteY0" fmla="*/ 800871 h 806450"/>
                  <a:gd name="connsiteX1" fmla="*/ 121808 w 165100"/>
                  <a:gd name="connsiteY1" fmla="*/ 5402 h 806450"/>
                  <a:gd name="connsiteX2" fmla="*/ 160765 w 165100"/>
                  <a:gd name="connsiteY2" fmla="*/ 11103 h 806450"/>
                  <a:gd name="connsiteX3" fmla="*/ 44359 w 165100"/>
                  <a:gd name="connsiteY3" fmla="*/ 806572 h 80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100" h="806450">
                    <a:moveTo>
                      <a:pt x="5402" y="800871"/>
                    </a:moveTo>
                    <a:lnTo>
                      <a:pt x="121808" y="5402"/>
                    </a:lnTo>
                    <a:lnTo>
                      <a:pt x="160765" y="11103"/>
                    </a:lnTo>
                    <a:lnTo>
                      <a:pt x="44359" y="806572"/>
                    </a:ln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3" name="任意多边形: 形状 10322"/>
              <p:cNvSpPr/>
              <p:nvPr>
                <p:custDataLst>
                  <p:tags r:id="rId558"/>
                </p:custDataLst>
              </p:nvPr>
            </p:nvSpPr>
            <p:spPr>
              <a:xfrm>
                <a:off x="11097441" y="4552496"/>
                <a:ext cx="260350" cy="939800"/>
              </a:xfrm>
              <a:custGeom>
                <a:avLst/>
                <a:gdLst>
                  <a:gd name="connsiteX0" fmla="*/ 121739 w 260350"/>
                  <a:gd name="connsiteY0" fmla="*/ 64589 h 939800"/>
                  <a:gd name="connsiteX1" fmla="*/ 5534 w 260350"/>
                  <a:gd name="connsiteY1" fmla="*/ 859609 h 939800"/>
                  <a:gd name="connsiteX2" fmla="*/ 64589 w 260350"/>
                  <a:gd name="connsiteY2" fmla="*/ 938349 h 939800"/>
                  <a:gd name="connsiteX3" fmla="*/ 64589 w 260350"/>
                  <a:gd name="connsiteY3" fmla="*/ 938349 h 939800"/>
                  <a:gd name="connsiteX4" fmla="*/ 143329 w 260350"/>
                  <a:gd name="connsiteY4" fmla="*/ 879294 h 939800"/>
                  <a:gd name="connsiteX5" fmla="*/ 259534 w 260350"/>
                  <a:gd name="connsiteY5" fmla="*/ 84274 h 939800"/>
                  <a:gd name="connsiteX6" fmla="*/ 200479 w 260350"/>
                  <a:gd name="connsiteY6" fmla="*/ 5534 h 939800"/>
                  <a:gd name="connsiteX7" fmla="*/ 200479 w 260350"/>
                  <a:gd name="connsiteY7" fmla="*/ 5534 h 939800"/>
                  <a:gd name="connsiteX8" fmla="*/ 121739 w 260350"/>
                  <a:gd name="connsiteY8" fmla="*/ 64589 h 93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350" h="939800">
                    <a:moveTo>
                      <a:pt x="121739" y="64589"/>
                    </a:moveTo>
                    <a:lnTo>
                      <a:pt x="5534" y="859609"/>
                    </a:lnTo>
                    <a:cubicBezTo>
                      <a:pt x="-181" y="897709"/>
                      <a:pt x="26489" y="933269"/>
                      <a:pt x="64589" y="938349"/>
                    </a:cubicBezTo>
                    <a:lnTo>
                      <a:pt x="64589" y="938349"/>
                    </a:lnTo>
                    <a:cubicBezTo>
                      <a:pt x="102689" y="944064"/>
                      <a:pt x="138249" y="917394"/>
                      <a:pt x="143329" y="879294"/>
                    </a:cubicBezTo>
                    <a:lnTo>
                      <a:pt x="259534" y="84274"/>
                    </a:lnTo>
                    <a:cubicBezTo>
                      <a:pt x="265249" y="46174"/>
                      <a:pt x="238579" y="10614"/>
                      <a:pt x="200479" y="5534"/>
                    </a:cubicBezTo>
                    <a:lnTo>
                      <a:pt x="200479" y="5534"/>
                    </a:lnTo>
                    <a:cubicBezTo>
                      <a:pt x="163014" y="-181"/>
                      <a:pt x="127454" y="26489"/>
                      <a:pt x="121739" y="64589"/>
                    </a:cubicBezTo>
                    <a:close/>
                  </a:path>
                </a:pathLst>
              </a:custGeom>
              <a:solidFill>
                <a:srgbClr val="2F70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4" name="任意多边形: 形状 10323"/>
              <p:cNvSpPr/>
              <p:nvPr>
                <p:custDataLst>
                  <p:tags r:id="rId559"/>
                </p:custDataLst>
              </p:nvPr>
            </p:nvSpPr>
            <p:spPr>
              <a:xfrm>
                <a:off x="10390188" y="5536247"/>
                <a:ext cx="825500" cy="146050"/>
              </a:xfrm>
              <a:custGeom>
                <a:avLst/>
                <a:gdLst>
                  <a:gd name="connsiteX0" fmla="*/ 751522 w 825500"/>
                  <a:gd name="connsiteY0" fmla="*/ 4763 h 146050"/>
                  <a:gd name="connsiteX1" fmla="*/ 74613 w 825500"/>
                  <a:gd name="connsiteY1" fmla="*/ 4763 h 146050"/>
                  <a:gd name="connsiteX2" fmla="*/ 4763 w 825500"/>
                  <a:gd name="connsiteY2" fmla="*/ 74613 h 146050"/>
                  <a:gd name="connsiteX3" fmla="*/ 4763 w 825500"/>
                  <a:gd name="connsiteY3" fmla="*/ 74613 h 146050"/>
                  <a:gd name="connsiteX4" fmla="*/ 74613 w 825500"/>
                  <a:gd name="connsiteY4" fmla="*/ 144463 h 146050"/>
                  <a:gd name="connsiteX5" fmla="*/ 751522 w 825500"/>
                  <a:gd name="connsiteY5" fmla="*/ 144463 h 146050"/>
                  <a:gd name="connsiteX6" fmla="*/ 821372 w 825500"/>
                  <a:gd name="connsiteY6" fmla="*/ 74613 h 146050"/>
                  <a:gd name="connsiteX7" fmla="*/ 821372 w 825500"/>
                  <a:gd name="connsiteY7" fmla="*/ 74613 h 146050"/>
                  <a:gd name="connsiteX8" fmla="*/ 751522 w 82550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5500" h="146050">
                    <a:moveTo>
                      <a:pt x="751522" y="4763"/>
                    </a:moveTo>
                    <a:lnTo>
                      <a:pt x="74613" y="4763"/>
                    </a:lnTo>
                    <a:cubicBezTo>
                      <a:pt x="36513" y="4763"/>
                      <a:pt x="4763" y="35878"/>
                      <a:pt x="4763" y="74613"/>
                    </a:cubicBezTo>
                    <a:lnTo>
                      <a:pt x="4763" y="74613"/>
                    </a:lnTo>
                    <a:cubicBezTo>
                      <a:pt x="4763" y="112713"/>
                      <a:pt x="35878" y="144463"/>
                      <a:pt x="74613" y="144463"/>
                    </a:cubicBezTo>
                    <a:lnTo>
                      <a:pt x="751522" y="144463"/>
                    </a:lnTo>
                    <a:cubicBezTo>
                      <a:pt x="789622" y="144463"/>
                      <a:pt x="821372" y="113348"/>
                      <a:pt x="821372" y="74613"/>
                    </a:cubicBezTo>
                    <a:lnTo>
                      <a:pt x="821372" y="74613"/>
                    </a:lnTo>
                    <a:cubicBezTo>
                      <a:pt x="821372" y="36513"/>
                      <a:pt x="789622" y="4763"/>
                      <a:pt x="751522" y="4763"/>
                    </a:cubicBezTo>
                    <a:close/>
                  </a:path>
                </a:pathLst>
              </a:custGeom>
              <a:solidFill>
                <a:srgbClr val="2F70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5" name="任意多边形: 形状 10324"/>
              <p:cNvSpPr/>
              <p:nvPr>
                <p:custDataLst>
                  <p:tags r:id="rId560"/>
                </p:custDataLst>
              </p:nvPr>
            </p:nvSpPr>
            <p:spPr>
              <a:xfrm>
                <a:off x="10390188" y="6046788"/>
                <a:ext cx="825500" cy="63500"/>
              </a:xfrm>
              <a:custGeom>
                <a:avLst/>
                <a:gdLst>
                  <a:gd name="connsiteX0" fmla="*/ 4763 w 825500"/>
                  <a:gd name="connsiteY0" fmla="*/ 4763 h 63500"/>
                  <a:gd name="connsiteX1" fmla="*/ 820738 w 825500"/>
                  <a:gd name="connsiteY1" fmla="*/ 4763 h 63500"/>
                  <a:gd name="connsiteX2" fmla="*/ 820738 w 825500"/>
                  <a:gd name="connsiteY2" fmla="*/ 63183 h 63500"/>
                  <a:gd name="connsiteX3" fmla="*/ 4763 w 825500"/>
                  <a:gd name="connsiteY3" fmla="*/ 63183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5500" h="63500">
                    <a:moveTo>
                      <a:pt x="4763" y="4763"/>
                    </a:moveTo>
                    <a:lnTo>
                      <a:pt x="820738" y="4763"/>
                    </a:lnTo>
                    <a:lnTo>
                      <a:pt x="820738" y="63183"/>
                    </a:lnTo>
                    <a:lnTo>
                      <a:pt x="4763" y="63183"/>
                    </a:ln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6" name="任意多边形: 形状 10325"/>
              <p:cNvSpPr/>
              <p:nvPr>
                <p:custDataLst>
                  <p:tags r:id="rId561"/>
                </p:custDataLst>
              </p:nvPr>
            </p:nvSpPr>
            <p:spPr>
              <a:xfrm>
                <a:off x="11118532" y="6123622"/>
                <a:ext cx="95250" cy="146050"/>
              </a:xfrm>
              <a:custGeom>
                <a:avLst/>
                <a:gdLst>
                  <a:gd name="connsiteX0" fmla="*/ 48578 w 95250"/>
                  <a:gd name="connsiteY0" fmla="*/ 4763 h 146050"/>
                  <a:gd name="connsiteX1" fmla="*/ 48578 w 95250"/>
                  <a:gd name="connsiteY1" fmla="*/ 4763 h 146050"/>
                  <a:gd name="connsiteX2" fmla="*/ 4763 w 95250"/>
                  <a:gd name="connsiteY2" fmla="*/ 48578 h 146050"/>
                  <a:gd name="connsiteX3" fmla="*/ 4763 w 95250"/>
                  <a:gd name="connsiteY3" fmla="*/ 100013 h 146050"/>
                  <a:gd name="connsiteX4" fmla="*/ 48578 w 95250"/>
                  <a:gd name="connsiteY4" fmla="*/ 143828 h 146050"/>
                  <a:gd name="connsiteX5" fmla="*/ 48578 w 95250"/>
                  <a:gd name="connsiteY5" fmla="*/ 143828 h 146050"/>
                  <a:gd name="connsiteX6" fmla="*/ 92393 w 95250"/>
                  <a:gd name="connsiteY6" fmla="*/ 100013 h 146050"/>
                  <a:gd name="connsiteX7" fmla="*/ 92393 w 95250"/>
                  <a:gd name="connsiteY7" fmla="*/ 48578 h 146050"/>
                  <a:gd name="connsiteX8" fmla="*/ 48578 w 9525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46050">
                    <a:moveTo>
                      <a:pt x="48578" y="4763"/>
                    </a:moveTo>
                    <a:lnTo>
                      <a:pt x="48578" y="4763"/>
                    </a:lnTo>
                    <a:cubicBezTo>
                      <a:pt x="24448" y="4763"/>
                      <a:pt x="4763" y="24448"/>
                      <a:pt x="4763" y="48578"/>
                    </a:cubicBezTo>
                    <a:lnTo>
                      <a:pt x="4763" y="100013"/>
                    </a:lnTo>
                    <a:cubicBezTo>
                      <a:pt x="4763" y="124143"/>
                      <a:pt x="24448" y="143828"/>
                      <a:pt x="48578" y="143828"/>
                    </a:cubicBezTo>
                    <a:lnTo>
                      <a:pt x="48578" y="143828"/>
                    </a:lnTo>
                    <a:cubicBezTo>
                      <a:pt x="72708" y="143828"/>
                      <a:pt x="92393" y="124143"/>
                      <a:pt x="92393" y="100013"/>
                    </a:cubicBezTo>
                    <a:lnTo>
                      <a:pt x="92393" y="48578"/>
                    </a:lnTo>
                    <a:cubicBezTo>
                      <a:pt x="93028" y="25083"/>
                      <a:pt x="72708" y="4763"/>
                      <a:pt x="48578" y="476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7" name="任意多边形: 形状 10326"/>
              <p:cNvSpPr/>
              <p:nvPr>
                <p:custDataLst>
                  <p:tags r:id="rId562"/>
                </p:custDataLst>
              </p:nvPr>
            </p:nvSpPr>
            <p:spPr>
              <a:xfrm>
                <a:off x="10754678" y="6123622"/>
                <a:ext cx="95250" cy="146050"/>
              </a:xfrm>
              <a:custGeom>
                <a:avLst/>
                <a:gdLst>
                  <a:gd name="connsiteX0" fmla="*/ 48578 w 95250"/>
                  <a:gd name="connsiteY0" fmla="*/ 4763 h 146050"/>
                  <a:gd name="connsiteX1" fmla="*/ 48578 w 95250"/>
                  <a:gd name="connsiteY1" fmla="*/ 4763 h 146050"/>
                  <a:gd name="connsiteX2" fmla="*/ 4763 w 95250"/>
                  <a:gd name="connsiteY2" fmla="*/ 48578 h 146050"/>
                  <a:gd name="connsiteX3" fmla="*/ 4763 w 95250"/>
                  <a:gd name="connsiteY3" fmla="*/ 100013 h 146050"/>
                  <a:gd name="connsiteX4" fmla="*/ 48578 w 95250"/>
                  <a:gd name="connsiteY4" fmla="*/ 143828 h 146050"/>
                  <a:gd name="connsiteX5" fmla="*/ 48578 w 95250"/>
                  <a:gd name="connsiteY5" fmla="*/ 143828 h 146050"/>
                  <a:gd name="connsiteX6" fmla="*/ 92392 w 95250"/>
                  <a:gd name="connsiteY6" fmla="*/ 100013 h 146050"/>
                  <a:gd name="connsiteX7" fmla="*/ 92392 w 95250"/>
                  <a:gd name="connsiteY7" fmla="*/ 48578 h 146050"/>
                  <a:gd name="connsiteX8" fmla="*/ 48578 w 9525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46050">
                    <a:moveTo>
                      <a:pt x="48578" y="4763"/>
                    </a:moveTo>
                    <a:lnTo>
                      <a:pt x="48578" y="4763"/>
                    </a:lnTo>
                    <a:cubicBezTo>
                      <a:pt x="24447" y="4763"/>
                      <a:pt x="4763" y="24448"/>
                      <a:pt x="4763" y="48578"/>
                    </a:cubicBezTo>
                    <a:lnTo>
                      <a:pt x="4763" y="100013"/>
                    </a:lnTo>
                    <a:cubicBezTo>
                      <a:pt x="4763" y="124143"/>
                      <a:pt x="24447" y="143828"/>
                      <a:pt x="48578" y="143828"/>
                    </a:cubicBezTo>
                    <a:lnTo>
                      <a:pt x="48578" y="143828"/>
                    </a:lnTo>
                    <a:cubicBezTo>
                      <a:pt x="72707" y="143828"/>
                      <a:pt x="92392" y="124143"/>
                      <a:pt x="92392" y="100013"/>
                    </a:cubicBezTo>
                    <a:lnTo>
                      <a:pt x="92392" y="48578"/>
                    </a:lnTo>
                    <a:cubicBezTo>
                      <a:pt x="92392" y="25083"/>
                      <a:pt x="72707" y="4763"/>
                      <a:pt x="48578" y="476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8" name="任意多边形: 形状 10327"/>
              <p:cNvSpPr/>
              <p:nvPr>
                <p:custDataLst>
                  <p:tags r:id="rId563"/>
                </p:custDataLst>
              </p:nvPr>
            </p:nvSpPr>
            <p:spPr>
              <a:xfrm>
                <a:off x="10390822" y="6123622"/>
                <a:ext cx="95250" cy="146050"/>
              </a:xfrm>
              <a:custGeom>
                <a:avLst/>
                <a:gdLst>
                  <a:gd name="connsiteX0" fmla="*/ 48578 w 95250"/>
                  <a:gd name="connsiteY0" fmla="*/ 4763 h 146050"/>
                  <a:gd name="connsiteX1" fmla="*/ 48578 w 95250"/>
                  <a:gd name="connsiteY1" fmla="*/ 4763 h 146050"/>
                  <a:gd name="connsiteX2" fmla="*/ 4763 w 95250"/>
                  <a:gd name="connsiteY2" fmla="*/ 48578 h 146050"/>
                  <a:gd name="connsiteX3" fmla="*/ 4763 w 95250"/>
                  <a:gd name="connsiteY3" fmla="*/ 100013 h 146050"/>
                  <a:gd name="connsiteX4" fmla="*/ 48578 w 95250"/>
                  <a:gd name="connsiteY4" fmla="*/ 143828 h 146050"/>
                  <a:gd name="connsiteX5" fmla="*/ 48578 w 95250"/>
                  <a:gd name="connsiteY5" fmla="*/ 143828 h 146050"/>
                  <a:gd name="connsiteX6" fmla="*/ 92393 w 95250"/>
                  <a:gd name="connsiteY6" fmla="*/ 100013 h 146050"/>
                  <a:gd name="connsiteX7" fmla="*/ 92393 w 95250"/>
                  <a:gd name="connsiteY7" fmla="*/ 48578 h 146050"/>
                  <a:gd name="connsiteX8" fmla="*/ 48578 w 95250"/>
                  <a:gd name="connsiteY8" fmla="*/ 4763 h 146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146050">
                    <a:moveTo>
                      <a:pt x="48578" y="4763"/>
                    </a:moveTo>
                    <a:lnTo>
                      <a:pt x="48578" y="4763"/>
                    </a:lnTo>
                    <a:cubicBezTo>
                      <a:pt x="24447" y="4763"/>
                      <a:pt x="4763" y="24448"/>
                      <a:pt x="4763" y="48578"/>
                    </a:cubicBezTo>
                    <a:lnTo>
                      <a:pt x="4763" y="100013"/>
                    </a:lnTo>
                    <a:cubicBezTo>
                      <a:pt x="4763" y="124143"/>
                      <a:pt x="24447" y="143828"/>
                      <a:pt x="48578" y="143828"/>
                    </a:cubicBezTo>
                    <a:lnTo>
                      <a:pt x="48578" y="143828"/>
                    </a:lnTo>
                    <a:cubicBezTo>
                      <a:pt x="72708" y="143828"/>
                      <a:pt x="92393" y="124143"/>
                      <a:pt x="92393" y="100013"/>
                    </a:cubicBezTo>
                    <a:lnTo>
                      <a:pt x="92393" y="48578"/>
                    </a:lnTo>
                    <a:cubicBezTo>
                      <a:pt x="92393" y="25083"/>
                      <a:pt x="72708" y="4763"/>
                      <a:pt x="48578" y="476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9" name="任意多边形: 形状 10328"/>
              <p:cNvSpPr/>
              <p:nvPr>
                <p:custDataLst>
                  <p:tags r:id="rId564"/>
                </p:custDataLst>
              </p:nvPr>
            </p:nvSpPr>
            <p:spPr>
              <a:xfrm>
                <a:off x="6989260" y="5023935"/>
                <a:ext cx="50800" cy="69850"/>
              </a:xfrm>
              <a:custGeom>
                <a:avLst/>
                <a:gdLst>
                  <a:gd name="connsiteX0" fmla="*/ 45906 w 50800"/>
                  <a:gd name="connsiteY0" fmla="*/ 66860 h 69850"/>
                  <a:gd name="connsiteX1" fmla="*/ 45906 w 50800"/>
                  <a:gd name="connsiteY1" fmla="*/ 66860 h 69850"/>
                  <a:gd name="connsiteX2" fmla="*/ 49715 w 50800"/>
                  <a:gd name="connsiteY2" fmla="*/ 53525 h 69850"/>
                  <a:gd name="connsiteX3" fmla="*/ 23046 w 50800"/>
                  <a:gd name="connsiteY3" fmla="*/ 9710 h 69850"/>
                  <a:gd name="connsiteX4" fmla="*/ 9710 w 50800"/>
                  <a:gd name="connsiteY4" fmla="*/ 5900 h 69850"/>
                  <a:gd name="connsiteX5" fmla="*/ 9710 w 50800"/>
                  <a:gd name="connsiteY5" fmla="*/ 5900 h 69850"/>
                  <a:gd name="connsiteX6" fmla="*/ 5900 w 50800"/>
                  <a:gd name="connsiteY6" fmla="*/ 19235 h 69850"/>
                  <a:gd name="connsiteX7" fmla="*/ 32571 w 50800"/>
                  <a:gd name="connsiteY7" fmla="*/ 63050 h 69850"/>
                  <a:gd name="connsiteX8" fmla="*/ 45906 w 50800"/>
                  <a:gd name="connsiteY8" fmla="*/ 6686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800" h="69850">
                    <a:moveTo>
                      <a:pt x="45906" y="66860"/>
                    </a:moveTo>
                    <a:lnTo>
                      <a:pt x="45906" y="66860"/>
                    </a:lnTo>
                    <a:cubicBezTo>
                      <a:pt x="50350" y="64320"/>
                      <a:pt x="52256" y="57970"/>
                      <a:pt x="49715" y="53525"/>
                    </a:cubicBezTo>
                    <a:lnTo>
                      <a:pt x="23046" y="9710"/>
                    </a:lnTo>
                    <a:cubicBezTo>
                      <a:pt x="20506" y="5265"/>
                      <a:pt x="14156" y="3360"/>
                      <a:pt x="9710" y="5900"/>
                    </a:cubicBezTo>
                    <a:lnTo>
                      <a:pt x="9710" y="5900"/>
                    </a:lnTo>
                    <a:cubicBezTo>
                      <a:pt x="5265" y="8440"/>
                      <a:pt x="3360" y="14790"/>
                      <a:pt x="5900" y="19235"/>
                    </a:cubicBezTo>
                    <a:lnTo>
                      <a:pt x="32571" y="63050"/>
                    </a:lnTo>
                    <a:cubicBezTo>
                      <a:pt x="35110" y="67495"/>
                      <a:pt x="40825" y="69400"/>
                      <a:pt x="45906" y="66860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0" name="任意多边形: 形状 10329"/>
              <p:cNvSpPr/>
              <p:nvPr>
                <p:custDataLst>
                  <p:tags r:id="rId565"/>
                </p:custDataLst>
              </p:nvPr>
            </p:nvSpPr>
            <p:spPr>
              <a:xfrm>
                <a:off x="6968112" y="5017392"/>
                <a:ext cx="31750" cy="76200"/>
              </a:xfrm>
              <a:custGeom>
                <a:avLst/>
                <a:gdLst>
                  <a:gd name="connsiteX0" fmla="*/ 22603 w 31750"/>
                  <a:gd name="connsiteY0" fmla="*/ 75308 h 76200"/>
                  <a:gd name="connsiteX1" fmla="*/ 22603 w 31750"/>
                  <a:gd name="connsiteY1" fmla="*/ 75308 h 76200"/>
                  <a:gd name="connsiteX2" fmla="*/ 31494 w 31750"/>
                  <a:gd name="connsiteY2" fmla="*/ 64513 h 76200"/>
                  <a:gd name="connsiteX3" fmla="*/ 24508 w 31750"/>
                  <a:gd name="connsiteY3" fmla="*/ 13713 h 76200"/>
                  <a:gd name="connsiteX4" fmla="*/ 13713 w 31750"/>
                  <a:gd name="connsiteY4" fmla="*/ 4823 h 76200"/>
                  <a:gd name="connsiteX5" fmla="*/ 13713 w 31750"/>
                  <a:gd name="connsiteY5" fmla="*/ 4823 h 76200"/>
                  <a:gd name="connsiteX6" fmla="*/ 4823 w 31750"/>
                  <a:gd name="connsiteY6" fmla="*/ 15618 h 76200"/>
                  <a:gd name="connsiteX7" fmla="*/ 11808 w 31750"/>
                  <a:gd name="connsiteY7" fmla="*/ 66418 h 76200"/>
                  <a:gd name="connsiteX8" fmla="*/ 22603 w 31750"/>
                  <a:gd name="connsiteY8" fmla="*/ 75308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750" h="76200">
                    <a:moveTo>
                      <a:pt x="22603" y="75308"/>
                    </a:moveTo>
                    <a:lnTo>
                      <a:pt x="22603" y="75308"/>
                    </a:lnTo>
                    <a:cubicBezTo>
                      <a:pt x="27683" y="74673"/>
                      <a:pt x="32128" y="69593"/>
                      <a:pt x="31494" y="64513"/>
                    </a:cubicBezTo>
                    <a:lnTo>
                      <a:pt x="24508" y="13713"/>
                    </a:lnTo>
                    <a:cubicBezTo>
                      <a:pt x="23873" y="8633"/>
                      <a:pt x="18794" y="4188"/>
                      <a:pt x="13713" y="4823"/>
                    </a:cubicBezTo>
                    <a:lnTo>
                      <a:pt x="13713" y="4823"/>
                    </a:lnTo>
                    <a:cubicBezTo>
                      <a:pt x="8633" y="5458"/>
                      <a:pt x="4188" y="10538"/>
                      <a:pt x="4823" y="15618"/>
                    </a:cubicBezTo>
                    <a:lnTo>
                      <a:pt x="11808" y="66418"/>
                    </a:lnTo>
                    <a:cubicBezTo>
                      <a:pt x="12444" y="72133"/>
                      <a:pt x="17523" y="75943"/>
                      <a:pt x="22603" y="75308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1" name="任意多边形: 形状 10330"/>
              <p:cNvSpPr/>
              <p:nvPr>
                <p:custDataLst>
                  <p:tags r:id="rId566"/>
                </p:custDataLst>
              </p:nvPr>
            </p:nvSpPr>
            <p:spPr>
              <a:xfrm>
                <a:off x="6915468" y="5001578"/>
                <a:ext cx="95250" cy="69850"/>
              </a:xfrm>
              <a:custGeom>
                <a:avLst/>
                <a:gdLst>
                  <a:gd name="connsiteX0" fmla="*/ 4763 w 95250"/>
                  <a:gd name="connsiteY0" fmla="*/ 37782 h 69850"/>
                  <a:gd name="connsiteX1" fmla="*/ 58738 w 95250"/>
                  <a:gd name="connsiteY1" fmla="*/ 4763 h 69850"/>
                  <a:gd name="connsiteX2" fmla="*/ 94932 w 95250"/>
                  <a:gd name="connsiteY2" fmla="*/ 29527 h 69850"/>
                  <a:gd name="connsiteX3" fmla="*/ 86042 w 95250"/>
                  <a:gd name="connsiteY3" fmla="*/ 51117 h 69850"/>
                  <a:gd name="connsiteX4" fmla="*/ 82232 w 95250"/>
                  <a:gd name="connsiteY4" fmla="*/ 44767 h 69850"/>
                  <a:gd name="connsiteX5" fmla="*/ 79057 w 95250"/>
                  <a:gd name="connsiteY5" fmla="*/ 46672 h 69850"/>
                  <a:gd name="connsiteX6" fmla="*/ 80327 w 95250"/>
                  <a:gd name="connsiteY6" fmla="*/ 53657 h 69850"/>
                  <a:gd name="connsiteX7" fmla="*/ 23177 w 95250"/>
                  <a:gd name="connsiteY7" fmla="*/ 65722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250" h="69850">
                    <a:moveTo>
                      <a:pt x="4763" y="37782"/>
                    </a:moveTo>
                    <a:lnTo>
                      <a:pt x="58738" y="4763"/>
                    </a:lnTo>
                    <a:lnTo>
                      <a:pt x="94932" y="29527"/>
                    </a:lnTo>
                    <a:lnTo>
                      <a:pt x="86042" y="51117"/>
                    </a:lnTo>
                    <a:lnTo>
                      <a:pt x="82232" y="44767"/>
                    </a:lnTo>
                    <a:lnTo>
                      <a:pt x="79057" y="46672"/>
                    </a:lnTo>
                    <a:lnTo>
                      <a:pt x="80327" y="53657"/>
                    </a:lnTo>
                    <a:lnTo>
                      <a:pt x="23177" y="65722"/>
                    </a:ln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2" name="任意多边形: 形状 10331"/>
              <p:cNvSpPr/>
              <p:nvPr>
                <p:custDataLst>
                  <p:tags r:id="rId567"/>
                </p:custDataLst>
              </p:nvPr>
            </p:nvSpPr>
            <p:spPr>
              <a:xfrm>
                <a:off x="6954838" y="5014197"/>
                <a:ext cx="31750" cy="76200"/>
              </a:xfrm>
              <a:custGeom>
                <a:avLst/>
                <a:gdLst>
                  <a:gd name="connsiteX0" fmla="*/ 13018 w 31750"/>
                  <a:gd name="connsiteY0" fmla="*/ 75328 h 76200"/>
                  <a:gd name="connsiteX1" fmla="*/ 13018 w 31750"/>
                  <a:gd name="connsiteY1" fmla="*/ 75328 h 76200"/>
                  <a:gd name="connsiteX2" fmla="*/ 24447 w 31750"/>
                  <a:gd name="connsiteY2" fmla="*/ 67073 h 76200"/>
                  <a:gd name="connsiteX3" fmla="*/ 31432 w 31750"/>
                  <a:gd name="connsiteY3" fmla="*/ 16273 h 76200"/>
                  <a:gd name="connsiteX4" fmla="*/ 23178 w 31750"/>
                  <a:gd name="connsiteY4" fmla="*/ 4843 h 76200"/>
                  <a:gd name="connsiteX5" fmla="*/ 23178 w 31750"/>
                  <a:gd name="connsiteY5" fmla="*/ 4843 h 76200"/>
                  <a:gd name="connsiteX6" fmla="*/ 11747 w 31750"/>
                  <a:gd name="connsiteY6" fmla="*/ 13098 h 76200"/>
                  <a:gd name="connsiteX7" fmla="*/ 4763 w 31750"/>
                  <a:gd name="connsiteY7" fmla="*/ 63898 h 76200"/>
                  <a:gd name="connsiteX8" fmla="*/ 13018 w 31750"/>
                  <a:gd name="connsiteY8" fmla="*/ 75328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750" h="76200">
                    <a:moveTo>
                      <a:pt x="13018" y="75328"/>
                    </a:moveTo>
                    <a:lnTo>
                      <a:pt x="13018" y="75328"/>
                    </a:lnTo>
                    <a:cubicBezTo>
                      <a:pt x="18097" y="75962"/>
                      <a:pt x="23813" y="72787"/>
                      <a:pt x="24447" y="67073"/>
                    </a:cubicBezTo>
                    <a:lnTo>
                      <a:pt x="31432" y="16273"/>
                    </a:lnTo>
                    <a:cubicBezTo>
                      <a:pt x="32068" y="11193"/>
                      <a:pt x="28893" y="6112"/>
                      <a:pt x="23178" y="4843"/>
                    </a:cubicBezTo>
                    <a:lnTo>
                      <a:pt x="23178" y="4843"/>
                    </a:lnTo>
                    <a:cubicBezTo>
                      <a:pt x="18097" y="4207"/>
                      <a:pt x="13018" y="7382"/>
                      <a:pt x="11747" y="13098"/>
                    </a:cubicBezTo>
                    <a:lnTo>
                      <a:pt x="4763" y="63898"/>
                    </a:lnTo>
                    <a:cubicBezTo>
                      <a:pt x="4763" y="68978"/>
                      <a:pt x="7938" y="74057"/>
                      <a:pt x="13018" y="75328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3" name="任意多边形: 形状 10332"/>
              <p:cNvSpPr/>
              <p:nvPr>
                <p:custDataLst>
                  <p:tags r:id="rId568"/>
                </p:custDataLst>
              </p:nvPr>
            </p:nvSpPr>
            <p:spPr>
              <a:xfrm>
                <a:off x="6889432" y="5027523"/>
                <a:ext cx="76200" cy="63500"/>
              </a:xfrm>
              <a:custGeom>
                <a:avLst/>
                <a:gdLst>
                  <a:gd name="connsiteX0" fmla="*/ 45403 w 76200"/>
                  <a:gd name="connsiteY0" fmla="*/ 6757 h 63500"/>
                  <a:gd name="connsiteX1" fmla="*/ 4763 w 76200"/>
                  <a:gd name="connsiteY1" fmla="*/ 35332 h 63500"/>
                  <a:gd name="connsiteX2" fmla="*/ 40958 w 76200"/>
                  <a:gd name="connsiteY2" fmla="*/ 62002 h 63500"/>
                  <a:gd name="connsiteX3" fmla="*/ 75248 w 76200"/>
                  <a:gd name="connsiteY3" fmla="*/ 40412 h 63500"/>
                  <a:gd name="connsiteX4" fmla="*/ 45403 w 76200"/>
                  <a:gd name="connsiteY4" fmla="*/ 6757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00" h="63500">
                    <a:moveTo>
                      <a:pt x="45403" y="6757"/>
                    </a:moveTo>
                    <a:cubicBezTo>
                      <a:pt x="26988" y="-2133"/>
                      <a:pt x="4763" y="20727"/>
                      <a:pt x="4763" y="35332"/>
                    </a:cubicBezTo>
                    <a:cubicBezTo>
                      <a:pt x="4763" y="49937"/>
                      <a:pt x="20638" y="60732"/>
                      <a:pt x="40958" y="62002"/>
                    </a:cubicBezTo>
                    <a:cubicBezTo>
                      <a:pt x="61278" y="63272"/>
                      <a:pt x="75248" y="48032"/>
                      <a:pt x="75248" y="40412"/>
                    </a:cubicBezTo>
                    <a:cubicBezTo>
                      <a:pt x="75248" y="32792"/>
                      <a:pt x="63818" y="15647"/>
                      <a:pt x="45403" y="6757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4" name="任意多边形: 形状 10333"/>
              <p:cNvSpPr/>
              <p:nvPr>
                <p:custDataLst>
                  <p:tags r:id="rId569"/>
                </p:custDataLst>
              </p:nvPr>
            </p:nvSpPr>
            <p:spPr>
              <a:xfrm>
                <a:off x="6905310" y="4989515"/>
                <a:ext cx="82550" cy="63500"/>
              </a:xfrm>
              <a:custGeom>
                <a:avLst/>
                <a:gdLst>
                  <a:gd name="connsiteX0" fmla="*/ 5395 w 82550"/>
                  <a:gd name="connsiteY0" fmla="*/ 53655 h 63500"/>
                  <a:gd name="connsiteX1" fmla="*/ 5395 w 82550"/>
                  <a:gd name="connsiteY1" fmla="*/ 53655 h 63500"/>
                  <a:gd name="connsiteX2" fmla="*/ 18095 w 82550"/>
                  <a:gd name="connsiteY2" fmla="*/ 59370 h 63500"/>
                  <a:gd name="connsiteX3" fmla="*/ 72705 w 82550"/>
                  <a:gd name="connsiteY3" fmla="*/ 23810 h 63500"/>
                  <a:gd name="connsiteX4" fmla="*/ 78420 w 82550"/>
                  <a:gd name="connsiteY4" fmla="*/ 11110 h 63500"/>
                  <a:gd name="connsiteX5" fmla="*/ 78420 w 82550"/>
                  <a:gd name="connsiteY5" fmla="*/ 11110 h 63500"/>
                  <a:gd name="connsiteX6" fmla="*/ 65720 w 82550"/>
                  <a:gd name="connsiteY6" fmla="*/ 5395 h 63500"/>
                  <a:gd name="connsiteX7" fmla="*/ 11110 w 82550"/>
                  <a:gd name="connsiteY7" fmla="*/ 40955 h 63500"/>
                  <a:gd name="connsiteX8" fmla="*/ 5395 w 82550"/>
                  <a:gd name="connsiteY8" fmla="*/ 53655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550" h="63500">
                    <a:moveTo>
                      <a:pt x="5395" y="53655"/>
                    </a:moveTo>
                    <a:lnTo>
                      <a:pt x="5395" y="53655"/>
                    </a:lnTo>
                    <a:cubicBezTo>
                      <a:pt x="7300" y="58735"/>
                      <a:pt x="13650" y="61910"/>
                      <a:pt x="18095" y="59370"/>
                    </a:cubicBezTo>
                    <a:lnTo>
                      <a:pt x="72705" y="23810"/>
                    </a:lnTo>
                    <a:cubicBezTo>
                      <a:pt x="77150" y="20635"/>
                      <a:pt x="80325" y="16190"/>
                      <a:pt x="78420" y="11110"/>
                    </a:cubicBezTo>
                    <a:lnTo>
                      <a:pt x="78420" y="11110"/>
                    </a:lnTo>
                    <a:cubicBezTo>
                      <a:pt x="76515" y="6030"/>
                      <a:pt x="70800" y="3490"/>
                      <a:pt x="65720" y="5395"/>
                    </a:cubicBezTo>
                    <a:lnTo>
                      <a:pt x="11110" y="40955"/>
                    </a:lnTo>
                    <a:cubicBezTo>
                      <a:pt x="6030" y="44130"/>
                      <a:pt x="3490" y="48575"/>
                      <a:pt x="5395" y="53655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5" name="任意多边形: 形状 10334"/>
              <p:cNvSpPr/>
              <p:nvPr>
                <p:custDataLst>
                  <p:tags r:id="rId570"/>
                </p:custDataLst>
              </p:nvPr>
            </p:nvSpPr>
            <p:spPr>
              <a:xfrm>
                <a:off x="6963447" y="4989232"/>
                <a:ext cx="63500" cy="38100"/>
              </a:xfrm>
              <a:custGeom>
                <a:avLst/>
                <a:gdLst>
                  <a:gd name="connsiteX0" fmla="*/ 64733 w 63500"/>
                  <a:gd name="connsiteY0" fmla="*/ 28538 h 38100"/>
                  <a:gd name="connsiteX1" fmla="*/ 64733 w 63500"/>
                  <a:gd name="connsiteY1" fmla="*/ 28538 h 38100"/>
                  <a:gd name="connsiteX2" fmla="*/ 57747 w 63500"/>
                  <a:gd name="connsiteY2" fmla="*/ 16472 h 38100"/>
                  <a:gd name="connsiteX3" fmla="*/ 17108 w 63500"/>
                  <a:gd name="connsiteY3" fmla="*/ 5043 h 38100"/>
                  <a:gd name="connsiteX4" fmla="*/ 5043 w 63500"/>
                  <a:gd name="connsiteY4" fmla="*/ 12027 h 38100"/>
                  <a:gd name="connsiteX5" fmla="*/ 5043 w 63500"/>
                  <a:gd name="connsiteY5" fmla="*/ 12027 h 38100"/>
                  <a:gd name="connsiteX6" fmla="*/ 12028 w 63500"/>
                  <a:gd name="connsiteY6" fmla="*/ 24093 h 38100"/>
                  <a:gd name="connsiteX7" fmla="*/ 52668 w 63500"/>
                  <a:gd name="connsiteY7" fmla="*/ 35522 h 38100"/>
                  <a:gd name="connsiteX8" fmla="*/ 64733 w 63500"/>
                  <a:gd name="connsiteY8" fmla="*/ 2853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500" h="38100">
                    <a:moveTo>
                      <a:pt x="64733" y="28538"/>
                    </a:moveTo>
                    <a:lnTo>
                      <a:pt x="64733" y="28538"/>
                    </a:lnTo>
                    <a:cubicBezTo>
                      <a:pt x="66003" y="23458"/>
                      <a:pt x="62828" y="18377"/>
                      <a:pt x="57747" y="16472"/>
                    </a:cubicBezTo>
                    <a:lnTo>
                      <a:pt x="17108" y="5043"/>
                    </a:lnTo>
                    <a:cubicBezTo>
                      <a:pt x="12028" y="3772"/>
                      <a:pt x="6312" y="6947"/>
                      <a:pt x="5043" y="12027"/>
                    </a:cubicBezTo>
                    <a:lnTo>
                      <a:pt x="5043" y="12027"/>
                    </a:lnTo>
                    <a:cubicBezTo>
                      <a:pt x="3772" y="17108"/>
                      <a:pt x="6947" y="22822"/>
                      <a:pt x="12028" y="24093"/>
                    </a:cubicBezTo>
                    <a:lnTo>
                      <a:pt x="52668" y="35522"/>
                    </a:lnTo>
                    <a:cubicBezTo>
                      <a:pt x="58383" y="37427"/>
                      <a:pt x="63462" y="33618"/>
                      <a:pt x="64733" y="28538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6" name="任意多边形: 形状 10335"/>
              <p:cNvSpPr/>
              <p:nvPr>
                <p:custDataLst>
                  <p:tags r:id="rId571"/>
                </p:custDataLst>
              </p:nvPr>
            </p:nvSpPr>
            <p:spPr>
              <a:xfrm>
                <a:off x="7008098" y="5002768"/>
                <a:ext cx="69850" cy="57150"/>
              </a:xfrm>
              <a:custGeom>
                <a:avLst/>
                <a:gdLst>
                  <a:gd name="connsiteX0" fmla="*/ 63897 w 69850"/>
                  <a:gd name="connsiteY0" fmla="*/ 50562 h 57150"/>
                  <a:gd name="connsiteX1" fmla="*/ 63897 w 69850"/>
                  <a:gd name="connsiteY1" fmla="*/ 50562 h 57150"/>
                  <a:gd name="connsiteX2" fmla="*/ 61992 w 69850"/>
                  <a:gd name="connsiteY2" fmla="*/ 36592 h 57150"/>
                  <a:gd name="connsiteX3" fmla="*/ 20717 w 69850"/>
                  <a:gd name="connsiteY3" fmla="*/ 6747 h 57150"/>
                  <a:gd name="connsiteX4" fmla="*/ 6747 w 69850"/>
                  <a:gd name="connsiteY4" fmla="*/ 8652 h 57150"/>
                  <a:gd name="connsiteX5" fmla="*/ 6747 w 69850"/>
                  <a:gd name="connsiteY5" fmla="*/ 8652 h 57150"/>
                  <a:gd name="connsiteX6" fmla="*/ 8652 w 69850"/>
                  <a:gd name="connsiteY6" fmla="*/ 22622 h 57150"/>
                  <a:gd name="connsiteX7" fmla="*/ 49927 w 69850"/>
                  <a:gd name="connsiteY7" fmla="*/ 52467 h 57150"/>
                  <a:gd name="connsiteX8" fmla="*/ 63897 w 69850"/>
                  <a:gd name="connsiteY8" fmla="*/ 5056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850" h="57150">
                    <a:moveTo>
                      <a:pt x="63897" y="50562"/>
                    </a:moveTo>
                    <a:lnTo>
                      <a:pt x="63897" y="50562"/>
                    </a:lnTo>
                    <a:cubicBezTo>
                      <a:pt x="67072" y="46117"/>
                      <a:pt x="66437" y="39767"/>
                      <a:pt x="61992" y="36592"/>
                    </a:cubicBezTo>
                    <a:lnTo>
                      <a:pt x="20717" y="6747"/>
                    </a:lnTo>
                    <a:cubicBezTo>
                      <a:pt x="16272" y="3572"/>
                      <a:pt x="10557" y="4207"/>
                      <a:pt x="6747" y="8652"/>
                    </a:cubicBezTo>
                    <a:lnTo>
                      <a:pt x="6747" y="8652"/>
                    </a:lnTo>
                    <a:cubicBezTo>
                      <a:pt x="3572" y="13097"/>
                      <a:pt x="4207" y="18812"/>
                      <a:pt x="8652" y="22622"/>
                    </a:cubicBezTo>
                    <a:lnTo>
                      <a:pt x="49927" y="52467"/>
                    </a:lnTo>
                    <a:cubicBezTo>
                      <a:pt x="54372" y="55642"/>
                      <a:pt x="60722" y="55007"/>
                      <a:pt x="63897" y="50562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7" name="任意多边形: 形状 10336"/>
              <p:cNvSpPr/>
              <p:nvPr>
                <p:custDataLst>
                  <p:tags r:id="rId572"/>
                </p:custDataLst>
              </p:nvPr>
            </p:nvSpPr>
            <p:spPr>
              <a:xfrm>
                <a:off x="6915468" y="5004195"/>
                <a:ext cx="88900" cy="63500"/>
              </a:xfrm>
              <a:custGeom>
                <a:avLst/>
                <a:gdLst>
                  <a:gd name="connsiteX0" fmla="*/ 84138 w 88900"/>
                  <a:gd name="connsiteY0" fmla="*/ 11035 h 63500"/>
                  <a:gd name="connsiteX1" fmla="*/ 46038 w 88900"/>
                  <a:gd name="connsiteY1" fmla="*/ 52945 h 63500"/>
                  <a:gd name="connsiteX2" fmla="*/ 4763 w 88900"/>
                  <a:gd name="connsiteY2" fmla="*/ 58660 h 63500"/>
                  <a:gd name="connsiteX3" fmla="*/ 15557 w 88900"/>
                  <a:gd name="connsiteY3" fmla="*/ 21830 h 63500"/>
                  <a:gd name="connsiteX4" fmla="*/ 84138 w 88900"/>
                  <a:gd name="connsiteY4" fmla="*/ 11035 h 6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00" h="63500">
                    <a:moveTo>
                      <a:pt x="84138" y="11035"/>
                    </a:moveTo>
                    <a:cubicBezTo>
                      <a:pt x="75882" y="14845"/>
                      <a:pt x="27622" y="38340"/>
                      <a:pt x="46038" y="52945"/>
                    </a:cubicBezTo>
                    <a:cubicBezTo>
                      <a:pt x="64452" y="67550"/>
                      <a:pt x="4763" y="58660"/>
                      <a:pt x="4763" y="58660"/>
                    </a:cubicBezTo>
                    <a:lnTo>
                      <a:pt x="15557" y="21830"/>
                    </a:lnTo>
                    <a:cubicBezTo>
                      <a:pt x="15557" y="22465"/>
                      <a:pt x="58102" y="-8015"/>
                      <a:pt x="84138" y="11035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8" name="任意多边形: 形状 10337"/>
              <p:cNvSpPr/>
              <p:nvPr>
                <p:custDataLst>
                  <p:tags r:id="rId573"/>
                </p:custDataLst>
              </p:nvPr>
            </p:nvSpPr>
            <p:spPr>
              <a:xfrm>
                <a:off x="6940650" y="5051674"/>
                <a:ext cx="88900" cy="31750"/>
              </a:xfrm>
              <a:custGeom>
                <a:avLst/>
                <a:gdLst>
                  <a:gd name="connsiteX0" fmla="*/ 4980 w 88900"/>
                  <a:gd name="connsiteY0" fmla="*/ 14356 h 31750"/>
                  <a:gd name="connsiteX1" fmla="*/ 4980 w 88900"/>
                  <a:gd name="connsiteY1" fmla="*/ 14356 h 31750"/>
                  <a:gd name="connsiteX2" fmla="*/ 14505 w 88900"/>
                  <a:gd name="connsiteY2" fmla="*/ 27691 h 31750"/>
                  <a:gd name="connsiteX3" fmla="*/ 71019 w 88900"/>
                  <a:gd name="connsiteY3" fmla="*/ 32771 h 31750"/>
                  <a:gd name="connsiteX4" fmla="*/ 84355 w 88900"/>
                  <a:gd name="connsiteY4" fmla="*/ 23246 h 31750"/>
                  <a:gd name="connsiteX5" fmla="*/ 84355 w 88900"/>
                  <a:gd name="connsiteY5" fmla="*/ 23246 h 31750"/>
                  <a:gd name="connsiteX6" fmla="*/ 74830 w 88900"/>
                  <a:gd name="connsiteY6" fmla="*/ 9911 h 31750"/>
                  <a:gd name="connsiteX7" fmla="*/ 18315 w 88900"/>
                  <a:gd name="connsiteY7" fmla="*/ 4831 h 31750"/>
                  <a:gd name="connsiteX8" fmla="*/ 4980 w 88900"/>
                  <a:gd name="connsiteY8" fmla="*/ 14356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900" h="31750">
                    <a:moveTo>
                      <a:pt x="4980" y="14356"/>
                    </a:moveTo>
                    <a:lnTo>
                      <a:pt x="4980" y="14356"/>
                    </a:lnTo>
                    <a:cubicBezTo>
                      <a:pt x="3709" y="20706"/>
                      <a:pt x="8155" y="27056"/>
                      <a:pt x="14505" y="27691"/>
                    </a:cubicBezTo>
                    <a:lnTo>
                      <a:pt x="71019" y="32771"/>
                    </a:lnTo>
                    <a:cubicBezTo>
                      <a:pt x="77369" y="33406"/>
                      <a:pt x="83084" y="29596"/>
                      <a:pt x="84355" y="23246"/>
                    </a:cubicBezTo>
                    <a:lnTo>
                      <a:pt x="84355" y="23246"/>
                    </a:lnTo>
                    <a:cubicBezTo>
                      <a:pt x="85625" y="16896"/>
                      <a:pt x="81180" y="11181"/>
                      <a:pt x="74830" y="9911"/>
                    </a:cubicBezTo>
                    <a:lnTo>
                      <a:pt x="18315" y="4831"/>
                    </a:lnTo>
                    <a:cubicBezTo>
                      <a:pt x="11965" y="4196"/>
                      <a:pt x="6250" y="8006"/>
                      <a:pt x="4980" y="14356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9" name="任意多边形: 形状 10338"/>
              <p:cNvSpPr/>
              <p:nvPr>
                <p:custDataLst>
                  <p:tags r:id="rId574"/>
                </p:custDataLst>
              </p:nvPr>
            </p:nvSpPr>
            <p:spPr>
              <a:xfrm>
                <a:off x="6819582" y="5022533"/>
                <a:ext cx="114300" cy="69850"/>
              </a:xfrm>
              <a:custGeom>
                <a:avLst/>
                <a:gdLst>
                  <a:gd name="connsiteX0" fmla="*/ 105728 w 114300"/>
                  <a:gd name="connsiteY0" fmla="*/ 66358 h 69850"/>
                  <a:gd name="connsiteX1" fmla="*/ 4763 w 114300"/>
                  <a:gd name="connsiteY1" fmla="*/ 53022 h 69850"/>
                  <a:gd name="connsiteX2" fmla="*/ 8573 w 114300"/>
                  <a:gd name="connsiteY2" fmla="*/ 26988 h 69850"/>
                  <a:gd name="connsiteX3" fmla="*/ 50483 w 114300"/>
                  <a:gd name="connsiteY3" fmla="*/ 4763 h 69850"/>
                  <a:gd name="connsiteX4" fmla="*/ 109538 w 114300"/>
                  <a:gd name="connsiteY4" fmla="*/ 12383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" h="69850">
                    <a:moveTo>
                      <a:pt x="105728" y="66358"/>
                    </a:moveTo>
                    <a:lnTo>
                      <a:pt x="4763" y="53022"/>
                    </a:lnTo>
                    <a:lnTo>
                      <a:pt x="8573" y="26988"/>
                    </a:lnTo>
                    <a:lnTo>
                      <a:pt x="50483" y="4763"/>
                    </a:lnTo>
                    <a:lnTo>
                      <a:pt x="109538" y="12383"/>
                    </a:ln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40" name="任意多边形: 形状 10339"/>
              <p:cNvSpPr/>
              <p:nvPr>
                <p:custDataLst>
                  <p:tags r:id="rId575"/>
                </p:custDataLst>
              </p:nvPr>
            </p:nvSpPr>
            <p:spPr>
              <a:xfrm>
                <a:off x="6681368" y="4945660"/>
                <a:ext cx="234950" cy="158750"/>
              </a:xfrm>
              <a:custGeom>
                <a:avLst/>
                <a:gdLst>
                  <a:gd name="connsiteX0" fmla="*/ 235687 w 234950"/>
                  <a:gd name="connsiteY0" fmla="*/ 76556 h 158750"/>
                  <a:gd name="connsiteX1" fmla="*/ 69317 w 234950"/>
                  <a:gd name="connsiteY1" fmla="*/ 9245 h 158750"/>
                  <a:gd name="connsiteX2" fmla="*/ 36932 w 234950"/>
                  <a:gd name="connsiteY2" fmla="*/ 89256 h 158750"/>
                  <a:gd name="connsiteX3" fmla="*/ 203302 w 234950"/>
                  <a:gd name="connsiteY3" fmla="*/ 156565 h 158750"/>
                  <a:gd name="connsiteX4" fmla="*/ 235687 w 234950"/>
                  <a:gd name="connsiteY4" fmla="*/ 76556 h 15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950" h="158750">
                    <a:moveTo>
                      <a:pt x="235687" y="76556"/>
                    </a:moveTo>
                    <a:lnTo>
                      <a:pt x="69317" y="9245"/>
                    </a:lnTo>
                    <a:cubicBezTo>
                      <a:pt x="8992" y="-14885"/>
                      <a:pt x="-23393" y="65125"/>
                      <a:pt x="36932" y="89256"/>
                    </a:cubicBezTo>
                    <a:lnTo>
                      <a:pt x="203302" y="156565"/>
                    </a:lnTo>
                    <a:lnTo>
                      <a:pt x="235687" y="76556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41" name="任意多边形: 形状 10340"/>
              <p:cNvSpPr/>
              <p:nvPr>
                <p:custDataLst>
                  <p:tags r:id="rId576"/>
                </p:custDataLst>
              </p:nvPr>
            </p:nvSpPr>
            <p:spPr>
              <a:xfrm>
                <a:off x="6857163" y="5006955"/>
                <a:ext cx="50800" cy="95250"/>
              </a:xfrm>
              <a:custGeom>
                <a:avLst/>
                <a:gdLst>
                  <a:gd name="connsiteX0" fmla="*/ 6185 w 50800"/>
                  <a:gd name="connsiteY0" fmla="*/ 86439 h 95250"/>
                  <a:gd name="connsiteX1" fmla="*/ 38077 w 50800"/>
                  <a:gd name="connsiteY1" fmla="*/ 6185 h 95250"/>
                  <a:gd name="connsiteX2" fmla="*/ 47519 w 50800"/>
                  <a:gd name="connsiteY2" fmla="*/ 9937 h 95250"/>
                  <a:gd name="connsiteX3" fmla="*/ 15626 w 50800"/>
                  <a:gd name="connsiteY3" fmla="*/ 9019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800" h="95250">
                    <a:moveTo>
                      <a:pt x="6185" y="86439"/>
                    </a:moveTo>
                    <a:lnTo>
                      <a:pt x="38077" y="6185"/>
                    </a:lnTo>
                    <a:lnTo>
                      <a:pt x="47519" y="9937"/>
                    </a:lnTo>
                    <a:lnTo>
                      <a:pt x="15626" y="90191"/>
                    </a:lnTo>
                    <a:close/>
                  </a:path>
                </a:pathLst>
              </a:custGeom>
              <a:solidFill>
                <a:srgbClr val="FDE4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42" name="任意多边形: 形状 10341"/>
              <p:cNvSpPr/>
              <p:nvPr>
                <p:custDataLst>
                  <p:tags r:id="rId577"/>
                </p:custDataLst>
              </p:nvPr>
            </p:nvSpPr>
            <p:spPr>
              <a:xfrm>
                <a:off x="6989763" y="4724717"/>
                <a:ext cx="393700" cy="374650"/>
              </a:xfrm>
              <a:custGeom>
                <a:avLst/>
                <a:gdLst>
                  <a:gd name="connsiteX0" fmla="*/ 338772 w 393700"/>
                  <a:gd name="connsiteY0" fmla="*/ 371158 h 374650"/>
                  <a:gd name="connsiteX1" fmla="*/ 60643 w 393700"/>
                  <a:gd name="connsiteY1" fmla="*/ 371158 h 374650"/>
                  <a:gd name="connsiteX2" fmla="*/ 4763 w 393700"/>
                  <a:gd name="connsiteY2" fmla="*/ 315278 h 374650"/>
                  <a:gd name="connsiteX3" fmla="*/ 4763 w 393700"/>
                  <a:gd name="connsiteY3" fmla="*/ 60642 h 374650"/>
                  <a:gd name="connsiteX4" fmla="*/ 60643 w 393700"/>
                  <a:gd name="connsiteY4" fmla="*/ 4763 h 374650"/>
                  <a:gd name="connsiteX5" fmla="*/ 338772 w 393700"/>
                  <a:gd name="connsiteY5" fmla="*/ 4763 h 374650"/>
                  <a:gd name="connsiteX6" fmla="*/ 394653 w 393700"/>
                  <a:gd name="connsiteY6" fmla="*/ 60642 h 374650"/>
                  <a:gd name="connsiteX7" fmla="*/ 394653 w 393700"/>
                  <a:gd name="connsiteY7" fmla="*/ 315278 h 374650"/>
                  <a:gd name="connsiteX8" fmla="*/ 338772 w 393700"/>
                  <a:gd name="connsiteY8" fmla="*/ 371158 h 37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3700" h="374650">
                    <a:moveTo>
                      <a:pt x="338772" y="371158"/>
                    </a:moveTo>
                    <a:lnTo>
                      <a:pt x="60643" y="371158"/>
                    </a:lnTo>
                    <a:cubicBezTo>
                      <a:pt x="30163" y="371158"/>
                      <a:pt x="4763" y="345758"/>
                      <a:pt x="4763" y="315278"/>
                    </a:cubicBezTo>
                    <a:lnTo>
                      <a:pt x="4763" y="60642"/>
                    </a:lnTo>
                    <a:cubicBezTo>
                      <a:pt x="4763" y="30163"/>
                      <a:pt x="30163" y="4763"/>
                      <a:pt x="60643" y="4763"/>
                    </a:cubicBezTo>
                    <a:lnTo>
                      <a:pt x="338772" y="4763"/>
                    </a:lnTo>
                    <a:cubicBezTo>
                      <a:pt x="369253" y="4763"/>
                      <a:pt x="394653" y="30163"/>
                      <a:pt x="394653" y="60642"/>
                    </a:cubicBezTo>
                    <a:lnTo>
                      <a:pt x="394653" y="315278"/>
                    </a:lnTo>
                    <a:cubicBezTo>
                      <a:pt x="394653" y="345758"/>
                      <a:pt x="369253" y="371158"/>
                      <a:pt x="338772" y="371158"/>
                    </a:cubicBez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43" name="任意多边形: 形状 10342"/>
              <p:cNvSpPr/>
              <p:nvPr>
                <p:custDataLst>
                  <p:tags r:id="rId578"/>
                </p:custDataLst>
              </p:nvPr>
            </p:nvSpPr>
            <p:spPr>
              <a:xfrm>
                <a:off x="6933882" y="5091113"/>
                <a:ext cx="393700" cy="31750"/>
              </a:xfrm>
              <a:custGeom>
                <a:avLst/>
                <a:gdLst>
                  <a:gd name="connsiteX0" fmla="*/ 382588 w 393700"/>
                  <a:gd name="connsiteY0" fmla="*/ 4763 h 31750"/>
                  <a:gd name="connsiteX1" fmla="*/ 16828 w 393700"/>
                  <a:gd name="connsiteY1" fmla="*/ 4763 h 31750"/>
                  <a:gd name="connsiteX2" fmla="*/ 4763 w 393700"/>
                  <a:gd name="connsiteY2" fmla="*/ 16828 h 31750"/>
                  <a:gd name="connsiteX3" fmla="*/ 4763 w 393700"/>
                  <a:gd name="connsiteY3" fmla="*/ 16828 h 31750"/>
                  <a:gd name="connsiteX4" fmla="*/ 16828 w 393700"/>
                  <a:gd name="connsiteY4" fmla="*/ 28892 h 31750"/>
                  <a:gd name="connsiteX5" fmla="*/ 382588 w 393700"/>
                  <a:gd name="connsiteY5" fmla="*/ 28892 h 31750"/>
                  <a:gd name="connsiteX6" fmla="*/ 394653 w 393700"/>
                  <a:gd name="connsiteY6" fmla="*/ 16828 h 31750"/>
                  <a:gd name="connsiteX7" fmla="*/ 394653 w 393700"/>
                  <a:gd name="connsiteY7" fmla="*/ 16828 h 31750"/>
                  <a:gd name="connsiteX8" fmla="*/ 382588 w 393700"/>
                  <a:gd name="connsiteY8" fmla="*/ 476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3700" h="31750">
                    <a:moveTo>
                      <a:pt x="382588" y="4763"/>
                    </a:moveTo>
                    <a:lnTo>
                      <a:pt x="16828" y="4763"/>
                    </a:lnTo>
                    <a:cubicBezTo>
                      <a:pt x="10478" y="4763"/>
                      <a:pt x="4763" y="9842"/>
                      <a:pt x="4763" y="16828"/>
                    </a:cubicBezTo>
                    <a:lnTo>
                      <a:pt x="4763" y="16828"/>
                    </a:lnTo>
                    <a:cubicBezTo>
                      <a:pt x="4763" y="23178"/>
                      <a:pt x="9843" y="28892"/>
                      <a:pt x="16828" y="28892"/>
                    </a:cubicBezTo>
                    <a:lnTo>
                      <a:pt x="382588" y="28892"/>
                    </a:lnTo>
                    <a:cubicBezTo>
                      <a:pt x="388938" y="28892"/>
                      <a:pt x="394653" y="23813"/>
                      <a:pt x="394653" y="16828"/>
                    </a:cubicBezTo>
                    <a:lnTo>
                      <a:pt x="394653" y="16828"/>
                    </a:lnTo>
                    <a:cubicBezTo>
                      <a:pt x="394653" y="9842"/>
                      <a:pt x="388938" y="4763"/>
                      <a:pt x="382588" y="4763"/>
                    </a:cubicBez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44" name="任意多边形: 形状 10343"/>
              <p:cNvSpPr/>
              <p:nvPr>
                <p:custDataLst>
                  <p:tags r:id="rId579"/>
                </p:custDataLst>
              </p:nvPr>
            </p:nvSpPr>
            <p:spPr>
              <a:xfrm>
                <a:off x="9367838" y="5091113"/>
                <a:ext cx="546100" cy="31750"/>
              </a:xfrm>
              <a:custGeom>
                <a:avLst/>
                <a:gdLst>
                  <a:gd name="connsiteX0" fmla="*/ 530543 w 546100"/>
                  <a:gd name="connsiteY0" fmla="*/ 4763 h 31750"/>
                  <a:gd name="connsiteX1" fmla="*/ 16828 w 546100"/>
                  <a:gd name="connsiteY1" fmla="*/ 4763 h 31750"/>
                  <a:gd name="connsiteX2" fmla="*/ 4763 w 546100"/>
                  <a:gd name="connsiteY2" fmla="*/ 16828 h 31750"/>
                  <a:gd name="connsiteX3" fmla="*/ 4763 w 546100"/>
                  <a:gd name="connsiteY3" fmla="*/ 16828 h 31750"/>
                  <a:gd name="connsiteX4" fmla="*/ 16828 w 546100"/>
                  <a:gd name="connsiteY4" fmla="*/ 28892 h 31750"/>
                  <a:gd name="connsiteX5" fmla="*/ 530543 w 546100"/>
                  <a:gd name="connsiteY5" fmla="*/ 28892 h 31750"/>
                  <a:gd name="connsiteX6" fmla="*/ 542607 w 546100"/>
                  <a:gd name="connsiteY6" fmla="*/ 16828 h 31750"/>
                  <a:gd name="connsiteX7" fmla="*/ 542607 w 546100"/>
                  <a:gd name="connsiteY7" fmla="*/ 16828 h 31750"/>
                  <a:gd name="connsiteX8" fmla="*/ 530543 w 546100"/>
                  <a:gd name="connsiteY8" fmla="*/ 476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100" h="31750">
                    <a:moveTo>
                      <a:pt x="530543" y="4763"/>
                    </a:moveTo>
                    <a:lnTo>
                      <a:pt x="16828" y="4763"/>
                    </a:lnTo>
                    <a:cubicBezTo>
                      <a:pt x="10478" y="4763"/>
                      <a:pt x="4763" y="9842"/>
                      <a:pt x="4763" y="16828"/>
                    </a:cubicBezTo>
                    <a:lnTo>
                      <a:pt x="4763" y="16828"/>
                    </a:lnTo>
                    <a:cubicBezTo>
                      <a:pt x="4763" y="23178"/>
                      <a:pt x="9843" y="28892"/>
                      <a:pt x="16828" y="28892"/>
                    </a:cubicBezTo>
                    <a:lnTo>
                      <a:pt x="530543" y="28892"/>
                    </a:lnTo>
                    <a:cubicBezTo>
                      <a:pt x="536893" y="28892"/>
                      <a:pt x="542607" y="23813"/>
                      <a:pt x="542607" y="16828"/>
                    </a:cubicBezTo>
                    <a:lnTo>
                      <a:pt x="542607" y="16828"/>
                    </a:lnTo>
                    <a:cubicBezTo>
                      <a:pt x="542607" y="9842"/>
                      <a:pt x="536893" y="4763"/>
                      <a:pt x="530543" y="4763"/>
                    </a:cubicBezTo>
                    <a:close/>
                  </a:path>
                </a:pathLst>
              </a:custGeom>
              <a:solidFill>
                <a:srgbClr val="D1D8D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45" name="任意多边形: 形状 10344"/>
              <p:cNvSpPr/>
              <p:nvPr>
                <p:custDataLst>
                  <p:tags r:id="rId580"/>
                </p:custDataLst>
              </p:nvPr>
            </p:nvSpPr>
            <p:spPr>
              <a:xfrm>
                <a:off x="9507905" y="6000509"/>
                <a:ext cx="203200" cy="222250"/>
              </a:xfrm>
              <a:custGeom>
                <a:avLst/>
                <a:gdLst>
                  <a:gd name="connsiteX0" fmla="*/ 166955 w 203200"/>
                  <a:gd name="connsiteY0" fmla="*/ 9766 h 222250"/>
                  <a:gd name="connsiteX1" fmla="*/ 170765 w 203200"/>
                  <a:gd name="connsiteY1" fmla="*/ 146926 h 222250"/>
                  <a:gd name="connsiteX2" fmla="*/ 12650 w 203200"/>
                  <a:gd name="connsiteY2" fmla="*/ 202171 h 222250"/>
                  <a:gd name="connsiteX3" fmla="*/ 51385 w 203200"/>
                  <a:gd name="connsiteY3" fmla="*/ 68821 h 222250"/>
                  <a:gd name="connsiteX4" fmla="*/ 166955 w 203200"/>
                  <a:gd name="connsiteY4" fmla="*/ 9766 h 222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200" h="222250">
                    <a:moveTo>
                      <a:pt x="166955" y="9766"/>
                    </a:moveTo>
                    <a:cubicBezTo>
                      <a:pt x="201880" y="28816"/>
                      <a:pt x="226645" y="107556"/>
                      <a:pt x="170765" y="146926"/>
                    </a:cubicBezTo>
                    <a:cubicBezTo>
                      <a:pt x="121870" y="244081"/>
                      <a:pt x="35510" y="229476"/>
                      <a:pt x="12650" y="202171"/>
                    </a:cubicBezTo>
                    <a:cubicBezTo>
                      <a:pt x="-10210" y="174866"/>
                      <a:pt x="20905" y="107556"/>
                      <a:pt x="51385" y="68821"/>
                    </a:cubicBezTo>
                    <a:cubicBezTo>
                      <a:pt x="81230" y="29451"/>
                      <a:pt x="131395" y="-9284"/>
                      <a:pt x="166955" y="9766"/>
                    </a:cubicBezTo>
                    <a:close/>
                  </a:path>
                </a:pathLst>
              </a:custGeom>
              <a:solidFill>
                <a:srgbClr val="A071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46" name="任意多边形: 形状 10345"/>
              <p:cNvSpPr/>
              <p:nvPr>
                <p:custDataLst>
                  <p:tags r:id="rId581"/>
                </p:custDataLst>
              </p:nvPr>
            </p:nvSpPr>
            <p:spPr>
              <a:xfrm>
                <a:off x="9553886" y="5255895"/>
                <a:ext cx="184150" cy="800100"/>
              </a:xfrm>
              <a:custGeom>
                <a:avLst/>
                <a:gdLst>
                  <a:gd name="connsiteX0" fmla="*/ 181933 w 184150"/>
                  <a:gd name="connsiteY0" fmla="*/ 110490 h 800100"/>
                  <a:gd name="connsiteX1" fmla="*/ 153994 w 184150"/>
                  <a:gd name="connsiteY1" fmla="*/ 800735 h 800100"/>
                  <a:gd name="connsiteX2" fmla="*/ 7944 w 184150"/>
                  <a:gd name="connsiteY2" fmla="*/ 800735 h 800100"/>
                  <a:gd name="connsiteX3" fmla="*/ 4769 w 184150"/>
                  <a:gd name="connsiteY3" fmla="*/ 110490 h 800100"/>
                  <a:gd name="connsiteX4" fmla="*/ 181933 w 184150"/>
                  <a:gd name="connsiteY4" fmla="*/ 110490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150" h="800100">
                    <a:moveTo>
                      <a:pt x="181933" y="110490"/>
                    </a:moveTo>
                    <a:lnTo>
                      <a:pt x="153994" y="800735"/>
                    </a:lnTo>
                    <a:lnTo>
                      <a:pt x="7944" y="800735"/>
                    </a:lnTo>
                    <a:lnTo>
                      <a:pt x="4769" y="110490"/>
                    </a:lnTo>
                    <a:cubicBezTo>
                      <a:pt x="3499" y="-30480"/>
                      <a:pt x="187649" y="-30480"/>
                      <a:pt x="181933" y="110490"/>
                    </a:cubicBezTo>
                    <a:close/>
                  </a:path>
                </a:pathLst>
              </a:custGeom>
              <a:solidFill>
                <a:srgbClr val="273B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47" name="任意多边形: 形状 10346"/>
              <p:cNvSpPr/>
              <p:nvPr>
                <p:custDataLst>
                  <p:tags r:id="rId582"/>
                </p:custDataLst>
              </p:nvPr>
            </p:nvSpPr>
            <p:spPr>
              <a:xfrm>
                <a:off x="8257857" y="4860548"/>
                <a:ext cx="184150" cy="184150"/>
              </a:xfrm>
              <a:custGeom>
                <a:avLst/>
                <a:gdLst>
                  <a:gd name="connsiteX0" fmla="*/ 60643 w 184150"/>
                  <a:gd name="connsiteY0" fmla="*/ 182622 h 184150"/>
                  <a:gd name="connsiteX1" fmla="*/ 169228 w 184150"/>
                  <a:gd name="connsiteY1" fmla="*/ 84832 h 184150"/>
                  <a:gd name="connsiteX2" fmla="*/ 114618 w 184150"/>
                  <a:gd name="connsiteY2" fmla="*/ 17522 h 184150"/>
                  <a:gd name="connsiteX3" fmla="*/ 4763 w 184150"/>
                  <a:gd name="connsiteY3" fmla="*/ 116582 h 184150"/>
                  <a:gd name="connsiteX4" fmla="*/ 60643 w 184150"/>
                  <a:gd name="connsiteY4" fmla="*/ 182622 h 18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150" h="184150">
                    <a:moveTo>
                      <a:pt x="60643" y="182622"/>
                    </a:moveTo>
                    <a:lnTo>
                      <a:pt x="169228" y="84832"/>
                    </a:lnTo>
                    <a:cubicBezTo>
                      <a:pt x="202883" y="54352"/>
                      <a:pt x="162878" y="-26293"/>
                      <a:pt x="114618" y="17522"/>
                    </a:cubicBezTo>
                    <a:lnTo>
                      <a:pt x="4763" y="116582"/>
                    </a:lnTo>
                    <a:lnTo>
                      <a:pt x="60643" y="182622"/>
                    </a:lnTo>
                    <a:close/>
                  </a:path>
                </a:pathLst>
              </a:custGeom>
              <a:solidFill>
                <a:srgbClr val="F3CE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48" name="任意多边形: 形状 10347"/>
              <p:cNvSpPr/>
              <p:nvPr>
                <p:custDataLst>
                  <p:tags r:id="rId583"/>
                </p:custDataLst>
              </p:nvPr>
            </p:nvSpPr>
            <p:spPr>
              <a:xfrm>
                <a:off x="8306753" y="4907597"/>
                <a:ext cx="88900" cy="95250"/>
              </a:xfrm>
              <a:custGeom>
                <a:avLst/>
                <a:gdLst>
                  <a:gd name="connsiteX0" fmla="*/ 86678 w 88900"/>
                  <a:gd name="connsiteY0" fmla="*/ 70803 h 95250"/>
                  <a:gd name="connsiteX1" fmla="*/ 30797 w 88900"/>
                  <a:gd name="connsiteY1" fmla="*/ 4763 h 95250"/>
                  <a:gd name="connsiteX2" fmla="*/ 4763 w 88900"/>
                  <a:gd name="connsiteY2" fmla="*/ 25718 h 95250"/>
                  <a:gd name="connsiteX3" fmla="*/ 60642 w 88900"/>
                  <a:gd name="connsiteY3" fmla="*/ 91758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00" h="95250">
                    <a:moveTo>
                      <a:pt x="86678" y="70803"/>
                    </a:moveTo>
                    <a:lnTo>
                      <a:pt x="30797" y="4763"/>
                    </a:lnTo>
                    <a:lnTo>
                      <a:pt x="4763" y="25718"/>
                    </a:lnTo>
                    <a:lnTo>
                      <a:pt x="60642" y="91758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49" name="任意多边形: 形状 10348"/>
              <p:cNvSpPr/>
              <p:nvPr>
                <p:custDataLst>
                  <p:tags r:id="rId584"/>
                </p:custDataLst>
              </p:nvPr>
            </p:nvSpPr>
            <p:spPr>
              <a:xfrm>
                <a:off x="8250872" y="4958397"/>
                <a:ext cx="88900" cy="95250"/>
              </a:xfrm>
              <a:custGeom>
                <a:avLst/>
                <a:gdLst>
                  <a:gd name="connsiteX0" fmla="*/ 86678 w 88900"/>
                  <a:gd name="connsiteY0" fmla="*/ 70803 h 95250"/>
                  <a:gd name="connsiteX1" fmla="*/ 30797 w 88900"/>
                  <a:gd name="connsiteY1" fmla="*/ 4763 h 95250"/>
                  <a:gd name="connsiteX2" fmla="*/ 4763 w 88900"/>
                  <a:gd name="connsiteY2" fmla="*/ 25718 h 95250"/>
                  <a:gd name="connsiteX3" fmla="*/ 60643 w 88900"/>
                  <a:gd name="connsiteY3" fmla="*/ 91758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00" h="95250">
                    <a:moveTo>
                      <a:pt x="86678" y="70803"/>
                    </a:moveTo>
                    <a:lnTo>
                      <a:pt x="30797" y="4763"/>
                    </a:lnTo>
                    <a:lnTo>
                      <a:pt x="4763" y="25718"/>
                    </a:lnTo>
                    <a:lnTo>
                      <a:pt x="60643" y="91758"/>
                    </a:ln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50" name="任意多边形: 形状 10349"/>
              <p:cNvSpPr/>
              <p:nvPr>
                <p:custDataLst>
                  <p:tags r:id="rId585"/>
                </p:custDataLst>
              </p:nvPr>
            </p:nvSpPr>
            <p:spPr>
              <a:xfrm>
                <a:off x="8344218" y="4875213"/>
                <a:ext cx="101600" cy="69850"/>
              </a:xfrm>
              <a:custGeom>
                <a:avLst/>
                <a:gdLst>
                  <a:gd name="connsiteX0" fmla="*/ 101917 w 101600"/>
                  <a:gd name="connsiteY0" fmla="*/ 24447 h 69850"/>
                  <a:gd name="connsiteX1" fmla="*/ 26352 w 101600"/>
                  <a:gd name="connsiteY1" fmla="*/ 4763 h 69850"/>
                  <a:gd name="connsiteX2" fmla="*/ 4763 w 101600"/>
                  <a:gd name="connsiteY2" fmla="*/ 21908 h 69850"/>
                  <a:gd name="connsiteX3" fmla="*/ 82232 w 101600"/>
                  <a:gd name="connsiteY3" fmla="*/ 67628 h 69850"/>
                  <a:gd name="connsiteX4" fmla="*/ 101917 w 101600"/>
                  <a:gd name="connsiteY4" fmla="*/ 24447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600" h="69850">
                    <a:moveTo>
                      <a:pt x="101917" y="24447"/>
                    </a:moveTo>
                    <a:lnTo>
                      <a:pt x="26352" y="4763"/>
                    </a:lnTo>
                    <a:lnTo>
                      <a:pt x="4763" y="21908"/>
                    </a:lnTo>
                    <a:lnTo>
                      <a:pt x="82232" y="67628"/>
                    </a:lnTo>
                    <a:cubicBezTo>
                      <a:pt x="93027" y="56197"/>
                      <a:pt x="96202" y="40958"/>
                      <a:pt x="101917" y="24447"/>
                    </a:cubicBezTo>
                    <a:close/>
                  </a:path>
                </a:pathLst>
              </a:custGeom>
              <a:solidFill>
                <a:srgbClr val="FDDD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51" name="任意多边形: 形状 10350"/>
              <p:cNvSpPr/>
              <p:nvPr>
                <p:custDataLst>
                  <p:tags r:id="rId586"/>
                </p:custDataLst>
              </p:nvPr>
            </p:nvSpPr>
            <p:spPr>
              <a:xfrm>
                <a:off x="8661450" y="5989079"/>
                <a:ext cx="203200" cy="222250"/>
              </a:xfrm>
              <a:custGeom>
                <a:avLst/>
                <a:gdLst>
                  <a:gd name="connsiteX0" fmla="*/ 166955 w 203200"/>
                  <a:gd name="connsiteY0" fmla="*/ 9766 h 222250"/>
                  <a:gd name="connsiteX1" fmla="*/ 170765 w 203200"/>
                  <a:gd name="connsiteY1" fmla="*/ 146926 h 222250"/>
                  <a:gd name="connsiteX2" fmla="*/ 12650 w 203200"/>
                  <a:gd name="connsiteY2" fmla="*/ 202171 h 222250"/>
                  <a:gd name="connsiteX3" fmla="*/ 51385 w 203200"/>
                  <a:gd name="connsiteY3" fmla="*/ 68821 h 222250"/>
                  <a:gd name="connsiteX4" fmla="*/ 166955 w 203200"/>
                  <a:gd name="connsiteY4" fmla="*/ 9766 h 222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200" h="222250">
                    <a:moveTo>
                      <a:pt x="166955" y="9766"/>
                    </a:moveTo>
                    <a:cubicBezTo>
                      <a:pt x="201880" y="28816"/>
                      <a:pt x="226645" y="107556"/>
                      <a:pt x="170765" y="146926"/>
                    </a:cubicBezTo>
                    <a:cubicBezTo>
                      <a:pt x="121870" y="244081"/>
                      <a:pt x="35510" y="229476"/>
                      <a:pt x="12650" y="202171"/>
                    </a:cubicBezTo>
                    <a:cubicBezTo>
                      <a:pt x="-10210" y="174866"/>
                      <a:pt x="20905" y="107556"/>
                      <a:pt x="51385" y="68821"/>
                    </a:cubicBezTo>
                    <a:cubicBezTo>
                      <a:pt x="81230" y="29451"/>
                      <a:pt x="131395" y="-9284"/>
                      <a:pt x="166955" y="9766"/>
                    </a:cubicBezTo>
                    <a:close/>
                  </a:path>
                </a:pathLst>
              </a:custGeom>
              <a:solidFill>
                <a:srgbClr val="273B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52" name="任意多边形: 形状 10351"/>
              <p:cNvSpPr/>
              <p:nvPr>
                <p:custDataLst>
                  <p:tags r:id="rId587"/>
                </p:custDataLst>
              </p:nvPr>
            </p:nvSpPr>
            <p:spPr>
              <a:xfrm>
                <a:off x="8611337" y="5258629"/>
                <a:ext cx="247650" cy="806450"/>
              </a:xfrm>
              <a:custGeom>
                <a:avLst/>
                <a:gdLst>
                  <a:gd name="connsiteX0" fmla="*/ 182143 w 247650"/>
                  <a:gd name="connsiteY0" fmla="*/ 98231 h 806450"/>
                  <a:gd name="connsiteX1" fmla="*/ 248818 w 247650"/>
                  <a:gd name="connsiteY1" fmla="*/ 785936 h 806450"/>
                  <a:gd name="connsiteX2" fmla="*/ 104038 w 247650"/>
                  <a:gd name="connsiteY2" fmla="*/ 806256 h 806450"/>
                  <a:gd name="connsiteX3" fmla="*/ 6248 w 247650"/>
                  <a:gd name="connsiteY3" fmla="*/ 122996 h 806450"/>
                  <a:gd name="connsiteX4" fmla="*/ 182143 w 247650"/>
                  <a:gd name="connsiteY4" fmla="*/ 98231 h 80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650" h="806450">
                    <a:moveTo>
                      <a:pt x="182143" y="98231"/>
                    </a:moveTo>
                    <a:lnTo>
                      <a:pt x="248818" y="785936"/>
                    </a:lnTo>
                    <a:lnTo>
                      <a:pt x="104038" y="806256"/>
                    </a:lnTo>
                    <a:lnTo>
                      <a:pt x="6248" y="122996"/>
                    </a:lnTo>
                    <a:cubicBezTo>
                      <a:pt x="-13437" y="-16704"/>
                      <a:pt x="168808" y="-42104"/>
                      <a:pt x="182143" y="98231"/>
                    </a:cubicBezTo>
                    <a:close/>
                  </a:path>
                </a:pathLst>
              </a:custGeom>
              <a:solidFill>
                <a:srgbClr val="7372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53" name="任意多边形: 形状 10352"/>
              <p:cNvSpPr/>
              <p:nvPr>
                <p:custDataLst>
                  <p:tags r:id="rId588"/>
                </p:custDataLst>
              </p:nvPr>
            </p:nvSpPr>
            <p:spPr>
              <a:xfrm>
                <a:off x="6245995" y="4005897"/>
                <a:ext cx="450850" cy="692150"/>
              </a:xfrm>
              <a:custGeom>
                <a:avLst/>
                <a:gdLst>
                  <a:gd name="connsiteX0" fmla="*/ 227830 w 450850"/>
                  <a:gd name="connsiteY0" fmla="*/ 4763 h 692150"/>
                  <a:gd name="connsiteX1" fmla="*/ 227830 w 450850"/>
                  <a:gd name="connsiteY1" fmla="*/ 689293 h 692150"/>
                  <a:gd name="connsiteX2" fmla="*/ 227830 w 450850"/>
                  <a:gd name="connsiteY2" fmla="*/ 4763 h 692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0850" h="692150">
                    <a:moveTo>
                      <a:pt x="227830" y="4763"/>
                    </a:moveTo>
                    <a:cubicBezTo>
                      <a:pt x="585336" y="4763"/>
                      <a:pt x="457065" y="689293"/>
                      <a:pt x="227830" y="689293"/>
                    </a:cubicBezTo>
                    <a:cubicBezTo>
                      <a:pt x="-2040" y="689928"/>
                      <a:pt x="-130310" y="4763"/>
                      <a:pt x="227830" y="4763"/>
                    </a:cubicBezTo>
                    <a:close/>
                  </a:path>
                </a:pathLst>
              </a:custGeom>
              <a:solidFill>
                <a:srgbClr val="E4BD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54" name="任意多边形: 形状 10353"/>
              <p:cNvSpPr/>
              <p:nvPr>
                <p:custDataLst>
                  <p:tags r:id="rId589"/>
                </p:custDataLst>
              </p:nvPr>
            </p:nvSpPr>
            <p:spPr>
              <a:xfrm>
                <a:off x="6528012" y="4634007"/>
                <a:ext cx="241300" cy="406400"/>
              </a:xfrm>
              <a:custGeom>
                <a:avLst/>
                <a:gdLst>
                  <a:gd name="connsiteX0" fmla="*/ 126153 w 241300"/>
                  <a:gd name="connsiteY0" fmla="*/ 51658 h 406400"/>
                  <a:gd name="connsiteX1" fmla="*/ 234738 w 241300"/>
                  <a:gd name="connsiteY1" fmla="*/ 338677 h 406400"/>
                  <a:gd name="connsiteX2" fmla="*/ 155998 w 241300"/>
                  <a:gd name="connsiteY2" fmla="*/ 374238 h 406400"/>
                  <a:gd name="connsiteX3" fmla="*/ 16298 w 241300"/>
                  <a:gd name="connsiteY3" fmla="*/ 111348 h 406400"/>
                  <a:gd name="connsiteX4" fmla="*/ 126153 w 241300"/>
                  <a:gd name="connsiteY4" fmla="*/ 51658 h 40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00" h="406400">
                    <a:moveTo>
                      <a:pt x="126153" y="51658"/>
                    </a:moveTo>
                    <a:lnTo>
                      <a:pt x="234738" y="338677"/>
                    </a:lnTo>
                    <a:cubicBezTo>
                      <a:pt x="257598" y="399638"/>
                      <a:pt x="186478" y="432023"/>
                      <a:pt x="155998" y="374238"/>
                    </a:cubicBezTo>
                    <a:lnTo>
                      <a:pt x="16298" y="111348"/>
                    </a:lnTo>
                    <a:cubicBezTo>
                      <a:pt x="-33232" y="18002"/>
                      <a:pt x="90593" y="-41687"/>
                      <a:pt x="126153" y="51658"/>
                    </a:cubicBez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55" name="任意多边形: 形状 10354"/>
              <p:cNvSpPr/>
              <p:nvPr>
                <p:custDataLst>
                  <p:tags r:id="rId590"/>
                </p:custDataLst>
              </p:nvPr>
            </p:nvSpPr>
            <p:spPr>
              <a:xfrm>
                <a:off x="6689846" y="6042585"/>
                <a:ext cx="171450" cy="266700"/>
              </a:xfrm>
              <a:custGeom>
                <a:avLst/>
                <a:gdLst>
                  <a:gd name="connsiteX0" fmla="*/ 30994 w 171450"/>
                  <a:gd name="connsiteY0" fmla="*/ 7695 h 266700"/>
                  <a:gd name="connsiteX1" fmla="*/ 149738 w 171450"/>
                  <a:gd name="connsiteY1" fmla="*/ 108660 h 266700"/>
                  <a:gd name="connsiteX2" fmla="*/ 145929 w 171450"/>
                  <a:gd name="connsiteY2" fmla="*/ 264235 h 266700"/>
                  <a:gd name="connsiteX3" fmla="*/ 27184 w 171450"/>
                  <a:gd name="connsiteY3" fmla="*/ 163270 h 266700"/>
                  <a:gd name="connsiteX4" fmla="*/ 30994 w 171450"/>
                  <a:gd name="connsiteY4" fmla="*/ 7695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50" h="266700">
                    <a:moveTo>
                      <a:pt x="30994" y="7695"/>
                    </a:moveTo>
                    <a:cubicBezTo>
                      <a:pt x="64648" y="-7545"/>
                      <a:pt x="117988" y="38175"/>
                      <a:pt x="149738" y="108660"/>
                    </a:cubicBezTo>
                    <a:cubicBezTo>
                      <a:pt x="181488" y="179780"/>
                      <a:pt x="179584" y="249630"/>
                      <a:pt x="145929" y="264235"/>
                    </a:cubicBezTo>
                    <a:cubicBezTo>
                      <a:pt x="112273" y="279475"/>
                      <a:pt x="58934" y="233755"/>
                      <a:pt x="27184" y="163270"/>
                    </a:cubicBezTo>
                    <a:cubicBezTo>
                      <a:pt x="-3931" y="92150"/>
                      <a:pt x="-2662" y="22300"/>
                      <a:pt x="30994" y="76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56" name="任意多边形: 形状 10355"/>
              <p:cNvSpPr/>
              <p:nvPr>
                <p:custDataLst>
                  <p:tags r:id="rId591"/>
                </p:custDataLst>
              </p:nvPr>
            </p:nvSpPr>
            <p:spPr>
              <a:xfrm>
                <a:off x="6706850" y="5368922"/>
                <a:ext cx="273050" cy="755650"/>
              </a:xfrm>
              <a:custGeom>
                <a:avLst/>
                <a:gdLst>
                  <a:gd name="connsiteX0" fmla="*/ 267356 w 273050"/>
                  <a:gd name="connsiteY0" fmla="*/ 109858 h 755650"/>
                  <a:gd name="connsiteX1" fmla="*/ 104160 w 273050"/>
                  <a:gd name="connsiteY1" fmla="*/ 713743 h 755650"/>
                  <a:gd name="connsiteX2" fmla="*/ 5735 w 273050"/>
                  <a:gd name="connsiteY2" fmla="*/ 690883 h 755650"/>
                  <a:gd name="connsiteX3" fmla="*/ 100351 w 273050"/>
                  <a:gd name="connsiteY3" fmla="*/ 78108 h 755650"/>
                  <a:gd name="connsiteX4" fmla="*/ 267356 w 273050"/>
                  <a:gd name="connsiteY4" fmla="*/ 109858 h 75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050" h="755650">
                    <a:moveTo>
                      <a:pt x="267356" y="109858"/>
                    </a:moveTo>
                    <a:lnTo>
                      <a:pt x="104160" y="713743"/>
                    </a:lnTo>
                    <a:cubicBezTo>
                      <a:pt x="87016" y="777878"/>
                      <a:pt x="-5694" y="763908"/>
                      <a:pt x="5735" y="690883"/>
                    </a:cubicBezTo>
                    <a:lnTo>
                      <a:pt x="100351" y="78108"/>
                    </a:lnTo>
                    <a:cubicBezTo>
                      <a:pt x="118766" y="-40637"/>
                      <a:pt x="298470" y="-4442"/>
                      <a:pt x="267356" y="109858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57" name="任意多边形: 形状 10356"/>
              <p:cNvSpPr/>
              <p:nvPr>
                <p:custDataLst>
                  <p:tags r:id="rId592"/>
                </p:custDataLst>
              </p:nvPr>
            </p:nvSpPr>
            <p:spPr>
              <a:xfrm>
                <a:off x="6707088" y="6019343"/>
                <a:ext cx="127000" cy="196850"/>
              </a:xfrm>
              <a:custGeom>
                <a:avLst/>
                <a:gdLst>
                  <a:gd name="connsiteX0" fmla="*/ 23912 w 127000"/>
                  <a:gd name="connsiteY0" fmla="*/ 6807 h 196850"/>
                  <a:gd name="connsiteX1" fmla="*/ 110272 w 127000"/>
                  <a:gd name="connsiteY1" fmla="*/ 80467 h 196850"/>
                  <a:gd name="connsiteX2" fmla="*/ 107731 w 127000"/>
                  <a:gd name="connsiteY2" fmla="*/ 194132 h 196850"/>
                  <a:gd name="connsiteX3" fmla="*/ 21372 w 127000"/>
                  <a:gd name="connsiteY3" fmla="*/ 120473 h 196850"/>
                  <a:gd name="connsiteX4" fmla="*/ 23912 w 127000"/>
                  <a:gd name="connsiteY4" fmla="*/ 6807 h 19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0" h="196850">
                    <a:moveTo>
                      <a:pt x="23912" y="6807"/>
                    </a:moveTo>
                    <a:cubicBezTo>
                      <a:pt x="48677" y="-3988"/>
                      <a:pt x="87412" y="29032"/>
                      <a:pt x="110272" y="80467"/>
                    </a:cubicBezTo>
                    <a:cubicBezTo>
                      <a:pt x="133131" y="132537"/>
                      <a:pt x="131862" y="183337"/>
                      <a:pt x="107731" y="194132"/>
                    </a:cubicBezTo>
                    <a:cubicBezTo>
                      <a:pt x="82967" y="204928"/>
                      <a:pt x="44231" y="171907"/>
                      <a:pt x="21372" y="120473"/>
                    </a:cubicBezTo>
                    <a:cubicBezTo>
                      <a:pt x="-1488" y="69037"/>
                      <a:pt x="-853" y="18237"/>
                      <a:pt x="23912" y="6807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58" name="任意多边形: 形状 10357"/>
              <p:cNvSpPr/>
              <p:nvPr>
                <p:custDataLst>
                  <p:tags r:id="rId593"/>
                </p:custDataLst>
              </p:nvPr>
            </p:nvSpPr>
            <p:spPr>
              <a:xfrm>
                <a:off x="6837971" y="6059464"/>
                <a:ext cx="209550" cy="247650"/>
              </a:xfrm>
              <a:custGeom>
                <a:avLst/>
                <a:gdLst>
                  <a:gd name="connsiteX0" fmla="*/ 20029 w 209550"/>
                  <a:gd name="connsiteY0" fmla="*/ 11771 h 247650"/>
                  <a:gd name="connsiteX1" fmla="*/ 158459 w 209550"/>
                  <a:gd name="connsiteY1" fmla="*/ 84161 h 247650"/>
                  <a:gd name="connsiteX2" fmla="*/ 189574 w 209550"/>
                  <a:gd name="connsiteY2" fmla="*/ 237196 h 247650"/>
                  <a:gd name="connsiteX3" fmla="*/ 51144 w 209550"/>
                  <a:gd name="connsiteY3" fmla="*/ 164806 h 247650"/>
                  <a:gd name="connsiteX4" fmla="*/ 20029 w 209550"/>
                  <a:gd name="connsiteY4" fmla="*/ 11771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550" h="247650">
                    <a:moveTo>
                      <a:pt x="20029" y="11771"/>
                    </a:moveTo>
                    <a:cubicBezTo>
                      <a:pt x="49874" y="-10454"/>
                      <a:pt x="111469" y="21931"/>
                      <a:pt x="158459" y="84161"/>
                    </a:cubicBezTo>
                    <a:cubicBezTo>
                      <a:pt x="205449" y="146391"/>
                      <a:pt x="219419" y="214971"/>
                      <a:pt x="189574" y="237196"/>
                    </a:cubicBezTo>
                    <a:cubicBezTo>
                      <a:pt x="159729" y="259421"/>
                      <a:pt x="98134" y="227036"/>
                      <a:pt x="51144" y="164806"/>
                    </a:cubicBezTo>
                    <a:cubicBezTo>
                      <a:pt x="4789" y="102576"/>
                      <a:pt x="-9181" y="33996"/>
                      <a:pt x="20029" y="117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59" name="任意多边形: 形状 10358"/>
              <p:cNvSpPr/>
              <p:nvPr>
                <p:custDataLst>
                  <p:tags r:id="rId594"/>
                </p:custDataLst>
              </p:nvPr>
            </p:nvSpPr>
            <p:spPr>
              <a:xfrm>
                <a:off x="6802166" y="5366821"/>
                <a:ext cx="177800" cy="768350"/>
              </a:xfrm>
              <a:custGeom>
                <a:avLst/>
                <a:gdLst>
                  <a:gd name="connsiteX0" fmla="*/ 175214 w 177800"/>
                  <a:gd name="connsiteY0" fmla="*/ 91004 h 768350"/>
                  <a:gd name="connsiteX1" fmla="*/ 151084 w 177800"/>
                  <a:gd name="connsiteY1" fmla="*/ 715845 h 768350"/>
                  <a:gd name="connsiteX2" fmla="*/ 50119 w 177800"/>
                  <a:gd name="connsiteY2" fmla="*/ 715209 h 768350"/>
                  <a:gd name="connsiteX3" fmla="*/ 5034 w 177800"/>
                  <a:gd name="connsiteY3" fmla="*/ 96720 h 768350"/>
                  <a:gd name="connsiteX4" fmla="*/ 175214 w 177800"/>
                  <a:gd name="connsiteY4" fmla="*/ 91004 h 76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800" h="768350">
                    <a:moveTo>
                      <a:pt x="175214" y="91004"/>
                    </a:moveTo>
                    <a:lnTo>
                      <a:pt x="151084" y="715845"/>
                    </a:lnTo>
                    <a:cubicBezTo>
                      <a:pt x="148544" y="781884"/>
                      <a:pt x="55199" y="789504"/>
                      <a:pt x="50119" y="715209"/>
                    </a:cubicBezTo>
                    <a:lnTo>
                      <a:pt x="5034" y="96720"/>
                    </a:lnTo>
                    <a:cubicBezTo>
                      <a:pt x="-3221" y="-22661"/>
                      <a:pt x="179659" y="-27105"/>
                      <a:pt x="175214" y="91004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60" name="任意多边形: 形状 10359"/>
              <p:cNvSpPr/>
              <p:nvPr>
                <p:custDataLst>
                  <p:tags r:id="rId595"/>
                </p:custDataLst>
              </p:nvPr>
            </p:nvSpPr>
            <p:spPr>
              <a:xfrm>
                <a:off x="6846987" y="6035864"/>
                <a:ext cx="152400" cy="177800"/>
              </a:xfrm>
              <a:custGeom>
                <a:avLst/>
                <a:gdLst>
                  <a:gd name="connsiteX0" fmla="*/ 16093 w 152400"/>
                  <a:gd name="connsiteY0" fmla="*/ 9971 h 177800"/>
                  <a:gd name="connsiteX1" fmla="*/ 117057 w 152400"/>
                  <a:gd name="connsiteY1" fmla="*/ 62677 h 177800"/>
                  <a:gd name="connsiteX2" fmla="*/ 139918 w 152400"/>
                  <a:gd name="connsiteY2" fmla="*/ 173802 h 177800"/>
                  <a:gd name="connsiteX3" fmla="*/ 38953 w 152400"/>
                  <a:gd name="connsiteY3" fmla="*/ 121096 h 177800"/>
                  <a:gd name="connsiteX4" fmla="*/ 16093 w 152400"/>
                  <a:gd name="connsiteY4" fmla="*/ 9971 h 17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77800">
                    <a:moveTo>
                      <a:pt x="16093" y="9971"/>
                    </a:moveTo>
                    <a:cubicBezTo>
                      <a:pt x="37682" y="-6539"/>
                      <a:pt x="82768" y="17591"/>
                      <a:pt x="117057" y="62677"/>
                    </a:cubicBezTo>
                    <a:cubicBezTo>
                      <a:pt x="151348" y="107761"/>
                      <a:pt x="161507" y="157927"/>
                      <a:pt x="139918" y="173802"/>
                    </a:cubicBezTo>
                    <a:cubicBezTo>
                      <a:pt x="118328" y="190311"/>
                      <a:pt x="73243" y="166182"/>
                      <a:pt x="38953" y="121096"/>
                    </a:cubicBezTo>
                    <a:cubicBezTo>
                      <a:pt x="4663" y="76011"/>
                      <a:pt x="-5497" y="26482"/>
                      <a:pt x="16093" y="9971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61" name="任意多边形: 形状 10360"/>
              <p:cNvSpPr/>
              <p:nvPr>
                <p:custDataLst>
                  <p:tags r:id="rId596"/>
                </p:custDataLst>
              </p:nvPr>
            </p:nvSpPr>
            <p:spPr>
              <a:xfrm>
                <a:off x="6578814" y="5319921"/>
                <a:ext cx="387350" cy="222250"/>
              </a:xfrm>
              <a:custGeom>
                <a:avLst/>
                <a:gdLst>
                  <a:gd name="connsiteX0" fmla="*/ 70906 w 387350"/>
                  <a:gd name="connsiteY0" fmla="*/ 5824 h 222250"/>
                  <a:gd name="connsiteX1" fmla="*/ 316016 w 387350"/>
                  <a:gd name="connsiteY1" fmla="*/ 50274 h 222250"/>
                  <a:gd name="connsiteX2" fmla="*/ 289346 w 387350"/>
                  <a:gd name="connsiteY2" fmla="*/ 210929 h 222250"/>
                  <a:gd name="connsiteX3" fmla="*/ 99481 w 387350"/>
                  <a:gd name="connsiteY3" fmla="*/ 223629 h 222250"/>
                  <a:gd name="connsiteX4" fmla="*/ 70906 w 387350"/>
                  <a:gd name="connsiteY4" fmla="*/ 5824 h 222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350" h="222250">
                    <a:moveTo>
                      <a:pt x="70906" y="5824"/>
                    </a:moveTo>
                    <a:lnTo>
                      <a:pt x="316016" y="50274"/>
                    </a:lnTo>
                    <a:cubicBezTo>
                      <a:pt x="420791" y="69324"/>
                      <a:pt x="395391" y="203944"/>
                      <a:pt x="289346" y="210929"/>
                    </a:cubicBezTo>
                    <a:lnTo>
                      <a:pt x="99481" y="223629"/>
                    </a:lnTo>
                    <a:cubicBezTo>
                      <a:pt x="-6564" y="230613"/>
                      <a:pt x="-33869" y="-13226"/>
                      <a:pt x="70906" y="5824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62" name="任意多边形: 形状 10361"/>
              <p:cNvSpPr/>
              <p:nvPr>
                <p:custDataLst>
                  <p:tags r:id="rId597"/>
                </p:custDataLst>
              </p:nvPr>
            </p:nvSpPr>
            <p:spPr>
              <a:xfrm>
                <a:off x="6306833" y="5189538"/>
                <a:ext cx="444500" cy="355600"/>
              </a:xfrm>
              <a:custGeom>
                <a:avLst/>
                <a:gdLst>
                  <a:gd name="connsiteX0" fmla="*/ 53962 w 444500"/>
                  <a:gd name="connsiteY0" fmla="*/ 4763 h 355600"/>
                  <a:gd name="connsiteX1" fmla="*/ 267322 w 444500"/>
                  <a:gd name="connsiteY1" fmla="*/ 4763 h 355600"/>
                  <a:gd name="connsiteX2" fmla="*/ 443217 w 444500"/>
                  <a:gd name="connsiteY2" fmla="*/ 150813 h 355600"/>
                  <a:gd name="connsiteX3" fmla="*/ 438136 w 444500"/>
                  <a:gd name="connsiteY3" fmla="*/ 354013 h 355600"/>
                  <a:gd name="connsiteX4" fmla="*/ 133972 w 444500"/>
                  <a:gd name="connsiteY4" fmla="*/ 354013 h 355600"/>
                  <a:gd name="connsiteX5" fmla="*/ 53962 w 444500"/>
                  <a:gd name="connsiteY5" fmla="*/ 4763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4500" h="355600">
                    <a:moveTo>
                      <a:pt x="53962" y="4763"/>
                    </a:moveTo>
                    <a:lnTo>
                      <a:pt x="267322" y="4763"/>
                    </a:lnTo>
                    <a:cubicBezTo>
                      <a:pt x="275577" y="44133"/>
                      <a:pt x="288277" y="109538"/>
                      <a:pt x="443217" y="150813"/>
                    </a:cubicBezTo>
                    <a:cubicBezTo>
                      <a:pt x="370192" y="237808"/>
                      <a:pt x="410197" y="315278"/>
                      <a:pt x="438136" y="354013"/>
                    </a:cubicBezTo>
                    <a:lnTo>
                      <a:pt x="133972" y="354013"/>
                    </a:lnTo>
                    <a:cubicBezTo>
                      <a:pt x="-55258" y="365442"/>
                      <a:pt x="5702" y="67628"/>
                      <a:pt x="53962" y="4763"/>
                    </a:cubicBezTo>
                    <a:close/>
                  </a:path>
                </a:pathLst>
              </a:custGeom>
              <a:solidFill>
                <a:srgbClr val="273B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63" name="任意多边形: 形状 10362"/>
              <p:cNvSpPr/>
              <p:nvPr>
                <p:custDataLst>
                  <p:tags r:id="rId598"/>
                </p:custDataLst>
              </p:nvPr>
            </p:nvSpPr>
            <p:spPr>
              <a:xfrm>
                <a:off x="6079795" y="4627677"/>
                <a:ext cx="317500" cy="247650"/>
              </a:xfrm>
              <a:custGeom>
                <a:avLst/>
                <a:gdLst>
                  <a:gd name="connsiteX0" fmla="*/ 216230 w 317500"/>
                  <a:gd name="connsiteY0" fmla="*/ 21158 h 247650"/>
                  <a:gd name="connsiteX1" fmla="*/ 28905 w 317500"/>
                  <a:gd name="connsiteY1" fmla="*/ 162763 h 247650"/>
                  <a:gd name="connsiteX2" fmla="*/ 74625 w 317500"/>
                  <a:gd name="connsiteY2" fmla="*/ 236423 h 247650"/>
                  <a:gd name="connsiteX3" fmla="*/ 274015 w 317500"/>
                  <a:gd name="connsiteY3" fmla="*/ 132283 h 247650"/>
                  <a:gd name="connsiteX4" fmla="*/ 216230 w 317500"/>
                  <a:gd name="connsiteY4" fmla="*/ 21158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500" h="247650">
                    <a:moveTo>
                      <a:pt x="216230" y="21158"/>
                    </a:moveTo>
                    <a:lnTo>
                      <a:pt x="28905" y="162763"/>
                    </a:lnTo>
                    <a:cubicBezTo>
                      <a:pt x="-23165" y="202133"/>
                      <a:pt x="16840" y="266903"/>
                      <a:pt x="74625" y="236423"/>
                    </a:cubicBezTo>
                    <a:lnTo>
                      <a:pt x="274015" y="132283"/>
                    </a:lnTo>
                    <a:cubicBezTo>
                      <a:pt x="367995" y="82753"/>
                      <a:pt x="296240" y="-39167"/>
                      <a:pt x="216230" y="21158"/>
                    </a:cubicBez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64" name="任意多边形: 形状 10363"/>
              <p:cNvSpPr/>
              <p:nvPr>
                <p:custDataLst>
                  <p:tags r:id="rId599"/>
                </p:custDataLst>
              </p:nvPr>
            </p:nvSpPr>
            <p:spPr>
              <a:xfrm>
                <a:off x="6328092" y="4626928"/>
                <a:ext cx="292100" cy="596900"/>
              </a:xfrm>
              <a:custGeom>
                <a:avLst/>
                <a:gdLst>
                  <a:gd name="connsiteX0" fmla="*/ 16192 w 292100"/>
                  <a:gd name="connsiteY0" fmla="*/ 595947 h 596900"/>
                  <a:gd name="connsiteX1" fmla="*/ 253683 w 292100"/>
                  <a:gd name="connsiteY1" fmla="*/ 595947 h 596900"/>
                  <a:gd name="connsiteX2" fmla="*/ 292417 w 292100"/>
                  <a:gd name="connsiteY2" fmla="*/ 11113 h 596900"/>
                  <a:gd name="connsiteX3" fmla="*/ 4763 w 292100"/>
                  <a:gd name="connsiteY3" fmla="*/ 4763 h 59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100" h="596900">
                    <a:moveTo>
                      <a:pt x="16192" y="595947"/>
                    </a:moveTo>
                    <a:lnTo>
                      <a:pt x="253683" y="595947"/>
                    </a:lnTo>
                    <a:lnTo>
                      <a:pt x="292417" y="11113"/>
                    </a:lnTo>
                    <a:lnTo>
                      <a:pt x="4763" y="4763"/>
                    </a:lnTo>
                    <a:close/>
                  </a:path>
                </a:pathLst>
              </a:custGeom>
              <a:solidFill>
                <a:srgbClr val="C93D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65" name="任意多边形: 形状 10364"/>
              <p:cNvSpPr/>
              <p:nvPr>
                <p:custDataLst>
                  <p:tags r:id="rId600"/>
                </p:custDataLst>
              </p:nvPr>
            </p:nvSpPr>
            <p:spPr>
              <a:xfrm>
                <a:off x="6417628" y="4481513"/>
                <a:ext cx="107950" cy="190500"/>
              </a:xfrm>
              <a:custGeom>
                <a:avLst/>
                <a:gdLst>
                  <a:gd name="connsiteX0" fmla="*/ 4763 w 107950"/>
                  <a:gd name="connsiteY0" fmla="*/ 4763 h 190500"/>
                  <a:gd name="connsiteX1" fmla="*/ 106997 w 107950"/>
                  <a:gd name="connsiteY1" fmla="*/ 4763 h 190500"/>
                  <a:gd name="connsiteX2" fmla="*/ 106997 w 107950"/>
                  <a:gd name="connsiteY2" fmla="*/ 156528 h 190500"/>
                  <a:gd name="connsiteX3" fmla="*/ 56197 w 107950"/>
                  <a:gd name="connsiteY3" fmla="*/ 185738 h 190500"/>
                  <a:gd name="connsiteX4" fmla="*/ 4763 w 107950"/>
                  <a:gd name="connsiteY4" fmla="*/ 15652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950" h="190500">
                    <a:moveTo>
                      <a:pt x="4763" y="4763"/>
                    </a:moveTo>
                    <a:lnTo>
                      <a:pt x="106997" y="4763"/>
                    </a:lnTo>
                    <a:lnTo>
                      <a:pt x="106997" y="156528"/>
                    </a:lnTo>
                    <a:lnTo>
                      <a:pt x="56197" y="185738"/>
                    </a:lnTo>
                    <a:lnTo>
                      <a:pt x="4763" y="156528"/>
                    </a:lnTo>
                    <a:close/>
                  </a:path>
                </a:pathLst>
              </a:custGeom>
              <a:solidFill>
                <a:srgbClr val="F5CC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66" name="任意多边形: 形状 10365"/>
              <p:cNvSpPr/>
              <p:nvPr>
                <p:custDataLst>
                  <p:tags r:id="rId601"/>
                </p:custDataLst>
              </p:nvPr>
            </p:nvSpPr>
            <p:spPr>
              <a:xfrm>
                <a:off x="6635944" y="4220172"/>
                <a:ext cx="57150" cy="101600"/>
              </a:xfrm>
              <a:custGeom>
                <a:avLst/>
                <a:gdLst>
                  <a:gd name="connsiteX0" fmla="*/ 42351 w 57150"/>
                  <a:gd name="connsiteY0" fmla="*/ 5118 h 101600"/>
                  <a:gd name="connsiteX1" fmla="*/ 8061 w 57150"/>
                  <a:gd name="connsiteY1" fmla="*/ 46393 h 101600"/>
                  <a:gd name="connsiteX2" fmla="*/ 18221 w 57150"/>
                  <a:gd name="connsiteY2" fmla="*/ 99098 h 101600"/>
                  <a:gd name="connsiteX3" fmla="*/ 52511 w 57150"/>
                  <a:gd name="connsiteY3" fmla="*/ 57823 h 101600"/>
                  <a:gd name="connsiteX4" fmla="*/ 42351 w 57150"/>
                  <a:gd name="connsiteY4" fmla="*/ 5118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101600">
                    <a:moveTo>
                      <a:pt x="42351" y="5118"/>
                    </a:moveTo>
                    <a:cubicBezTo>
                      <a:pt x="30286" y="1943"/>
                      <a:pt x="15046" y="20358"/>
                      <a:pt x="8061" y="46393"/>
                    </a:cubicBezTo>
                    <a:cubicBezTo>
                      <a:pt x="1076" y="72428"/>
                      <a:pt x="5521" y="95923"/>
                      <a:pt x="18221" y="99098"/>
                    </a:cubicBezTo>
                    <a:cubicBezTo>
                      <a:pt x="30286" y="102273"/>
                      <a:pt x="45526" y="83858"/>
                      <a:pt x="52511" y="57823"/>
                    </a:cubicBezTo>
                    <a:cubicBezTo>
                      <a:pt x="58861" y="31788"/>
                      <a:pt x="54416" y="8293"/>
                      <a:pt x="42351" y="5118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67" name="任意多边形: 形状 10366"/>
              <p:cNvSpPr/>
              <p:nvPr>
                <p:custDataLst>
                  <p:tags r:id="rId602"/>
                </p:custDataLst>
              </p:nvPr>
            </p:nvSpPr>
            <p:spPr>
              <a:xfrm>
                <a:off x="6285081" y="4033203"/>
                <a:ext cx="393700" cy="495300"/>
              </a:xfrm>
              <a:custGeom>
                <a:avLst/>
                <a:gdLst>
                  <a:gd name="connsiteX0" fmla="*/ 194459 w 393700"/>
                  <a:gd name="connsiteY0" fmla="*/ 4763 h 495300"/>
                  <a:gd name="connsiteX1" fmla="*/ 205253 w 393700"/>
                  <a:gd name="connsiteY1" fmla="*/ 492442 h 495300"/>
                  <a:gd name="connsiteX2" fmla="*/ 194459 w 393700"/>
                  <a:gd name="connsiteY2" fmla="*/ 4763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3700" h="495300">
                    <a:moveTo>
                      <a:pt x="194459" y="4763"/>
                    </a:moveTo>
                    <a:cubicBezTo>
                      <a:pt x="506878" y="4763"/>
                      <a:pt x="405913" y="492442"/>
                      <a:pt x="205253" y="492442"/>
                    </a:cubicBezTo>
                    <a:cubicBezTo>
                      <a:pt x="5228" y="493077"/>
                      <a:pt x="-117326" y="4763"/>
                      <a:pt x="194459" y="4763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68" name="任意多边形: 形状 10367"/>
              <p:cNvSpPr/>
              <p:nvPr>
                <p:custDataLst>
                  <p:tags r:id="rId603"/>
                </p:custDataLst>
              </p:nvPr>
            </p:nvSpPr>
            <p:spPr>
              <a:xfrm>
                <a:off x="6424613" y="4219892"/>
                <a:ext cx="31750" cy="88900"/>
              </a:xfrm>
              <a:custGeom>
                <a:avLst/>
                <a:gdLst>
                  <a:gd name="connsiteX0" fmla="*/ 17463 w 31750"/>
                  <a:gd name="connsiteY0" fmla="*/ 87313 h 88900"/>
                  <a:gd name="connsiteX1" fmla="*/ 30163 w 31750"/>
                  <a:gd name="connsiteY1" fmla="*/ 46038 h 88900"/>
                  <a:gd name="connsiteX2" fmla="*/ 17463 w 31750"/>
                  <a:gd name="connsiteY2" fmla="*/ 4763 h 88900"/>
                  <a:gd name="connsiteX3" fmla="*/ 4763 w 31750"/>
                  <a:gd name="connsiteY3" fmla="*/ 46038 h 88900"/>
                  <a:gd name="connsiteX4" fmla="*/ 17463 w 31750"/>
                  <a:gd name="connsiteY4" fmla="*/ 87313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50" h="88900">
                    <a:moveTo>
                      <a:pt x="17463" y="87313"/>
                    </a:moveTo>
                    <a:cubicBezTo>
                      <a:pt x="24447" y="87313"/>
                      <a:pt x="30163" y="68898"/>
                      <a:pt x="30163" y="46038"/>
                    </a:cubicBezTo>
                    <a:cubicBezTo>
                      <a:pt x="30163" y="23178"/>
                      <a:pt x="24447" y="4763"/>
                      <a:pt x="17463" y="4763"/>
                    </a:cubicBezTo>
                    <a:cubicBezTo>
                      <a:pt x="10478" y="4763"/>
                      <a:pt x="4763" y="23178"/>
                      <a:pt x="4763" y="46038"/>
                    </a:cubicBezTo>
                    <a:cubicBezTo>
                      <a:pt x="4763" y="68898"/>
                      <a:pt x="10478" y="87313"/>
                      <a:pt x="17463" y="8731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69" name="任意多边形: 形状 10368"/>
              <p:cNvSpPr/>
              <p:nvPr>
                <p:custDataLst>
                  <p:tags r:id="rId604"/>
                </p:custDataLst>
              </p:nvPr>
            </p:nvSpPr>
            <p:spPr>
              <a:xfrm>
                <a:off x="6573203" y="4219892"/>
                <a:ext cx="31750" cy="88900"/>
              </a:xfrm>
              <a:custGeom>
                <a:avLst/>
                <a:gdLst>
                  <a:gd name="connsiteX0" fmla="*/ 17463 w 31750"/>
                  <a:gd name="connsiteY0" fmla="*/ 87313 h 88900"/>
                  <a:gd name="connsiteX1" fmla="*/ 30163 w 31750"/>
                  <a:gd name="connsiteY1" fmla="*/ 46038 h 88900"/>
                  <a:gd name="connsiteX2" fmla="*/ 17463 w 31750"/>
                  <a:gd name="connsiteY2" fmla="*/ 4763 h 88900"/>
                  <a:gd name="connsiteX3" fmla="*/ 4763 w 31750"/>
                  <a:gd name="connsiteY3" fmla="*/ 46038 h 88900"/>
                  <a:gd name="connsiteX4" fmla="*/ 17463 w 31750"/>
                  <a:gd name="connsiteY4" fmla="*/ 87313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50" h="88900">
                    <a:moveTo>
                      <a:pt x="17463" y="87313"/>
                    </a:moveTo>
                    <a:cubicBezTo>
                      <a:pt x="24447" y="87313"/>
                      <a:pt x="30163" y="68898"/>
                      <a:pt x="30163" y="46038"/>
                    </a:cubicBezTo>
                    <a:cubicBezTo>
                      <a:pt x="30163" y="23178"/>
                      <a:pt x="24447" y="4763"/>
                      <a:pt x="17463" y="4763"/>
                    </a:cubicBezTo>
                    <a:cubicBezTo>
                      <a:pt x="10478" y="4763"/>
                      <a:pt x="4763" y="23178"/>
                      <a:pt x="4763" y="46038"/>
                    </a:cubicBezTo>
                    <a:cubicBezTo>
                      <a:pt x="4763" y="68898"/>
                      <a:pt x="9842" y="87313"/>
                      <a:pt x="17463" y="87313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0" name="任意多边形: 形状 10369"/>
              <p:cNvSpPr/>
              <p:nvPr>
                <p:custDataLst>
                  <p:tags r:id="rId605"/>
                </p:custDataLst>
              </p:nvPr>
            </p:nvSpPr>
            <p:spPr>
              <a:xfrm>
                <a:off x="6422072" y="4357053"/>
                <a:ext cx="184150" cy="88900"/>
              </a:xfrm>
              <a:custGeom>
                <a:avLst/>
                <a:gdLst>
                  <a:gd name="connsiteX0" fmla="*/ 183197 w 184150"/>
                  <a:gd name="connsiteY0" fmla="*/ 4763 h 88900"/>
                  <a:gd name="connsiteX1" fmla="*/ 4763 w 184150"/>
                  <a:gd name="connsiteY1" fmla="*/ 4763 h 88900"/>
                  <a:gd name="connsiteX2" fmla="*/ 183197 w 184150"/>
                  <a:gd name="connsiteY2" fmla="*/ 4763 h 8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4150" h="88900">
                    <a:moveTo>
                      <a:pt x="183197" y="4763"/>
                    </a:moveTo>
                    <a:cubicBezTo>
                      <a:pt x="129858" y="26352"/>
                      <a:pt x="56833" y="25717"/>
                      <a:pt x="4763" y="4763"/>
                    </a:cubicBezTo>
                    <a:cubicBezTo>
                      <a:pt x="25718" y="111442"/>
                      <a:pt x="156528" y="118427"/>
                      <a:pt x="183197" y="4763"/>
                    </a:cubicBezTo>
                    <a:close/>
                  </a:path>
                </a:pathLst>
              </a:custGeom>
              <a:solidFill>
                <a:srgbClr val="C787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1" name="任意多边形: 形状 10370"/>
              <p:cNvSpPr/>
              <p:nvPr>
                <p:custDataLst>
                  <p:tags r:id="rId606"/>
                </p:custDataLst>
              </p:nvPr>
            </p:nvSpPr>
            <p:spPr>
              <a:xfrm>
                <a:off x="6444933" y="4364038"/>
                <a:ext cx="139700" cy="38100"/>
              </a:xfrm>
              <a:custGeom>
                <a:avLst/>
                <a:gdLst>
                  <a:gd name="connsiteX0" fmla="*/ 137477 w 139700"/>
                  <a:gd name="connsiteY0" fmla="*/ 5397 h 38100"/>
                  <a:gd name="connsiteX1" fmla="*/ 4763 w 139700"/>
                  <a:gd name="connsiteY1" fmla="*/ 4763 h 38100"/>
                  <a:gd name="connsiteX2" fmla="*/ 137477 w 139700"/>
                  <a:gd name="connsiteY2" fmla="*/ 5397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9700" h="38100">
                    <a:moveTo>
                      <a:pt x="137477" y="5397"/>
                    </a:moveTo>
                    <a:cubicBezTo>
                      <a:pt x="95567" y="16828"/>
                      <a:pt x="46038" y="16192"/>
                      <a:pt x="4763" y="4763"/>
                    </a:cubicBezTo>
                    <a:cubicBezTo>
                      <a:pt x="39688" y="47942"/>
                      <a:pt x="101283" y="49847"/>
                      <a:pt x="137477" y="53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2" name="任意多边形: 形状 10371"/>
              <p:cNvSpPr/>
              <p:nvPr>
                <p:custDataLst>
                  <p:tags r:id="rId607"/>
                </p:custDataLst>
              </p:nvPr>
            </p:nvSpPr>
            <p:spPr>
              <a:xfrm>
                <a:off x="6376988" y="4628197"/>
                <a:ext cx="190500" cy="69850"/>
              </a:xfrm>
              <a:custGeom>
                <a:avLst/>
                <a:gdLst>
                  <a:gd name="connsiteX0" fmla="*/ 190818 w 190500"/>
                  <a:gd name="connsiteY0" fmla="*/ 9208 h 69850"/>
                  <a:gd name="connsiteX1" fmla="*/ 4763 w 190500"/>
                  <a:gd name="connsiteY1" fmla="*/ 4763 h 69850"/>
                  <a:gd name="connsiteX2" fmla="*/ 98108 w 190500"/>
                  <a:gd name="connsiteY2" fmla="*/ 67628 h 69850"/>
                  <a:gd name="connsiteX3" fmla="*/ 190818 w 190500"/>
                  <a:gd name="connsiteY3" fmla="*/ 9208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0" h="69850">
                    <a:moveTo>
                      <a:pt x="190818" y="9208"/>
                    </a:moveTo>
                    <a:lnTo>
                      <a:pt x="4763" y="4763"/>
                    </a:lnTo>
                    <a:cubicBezTo>
                      <a:pt x="4763" y="39053"/>
                      <a:pt x="46672" y="67628"/>
                      <a:pt x="98108" y="67628"/>
                    </a:cubicBezTo>
                    <a:cubicBezTo>
                      <a:pt x="149543" y="67628"/>
                      <a:pt x="190818" y="43498"/>
                      <a:pt x="190818" y="9208"/>
                    </a:cubicBezTo>
                    <a:close/>
                  </a:path>
                </a:pathLst>
              </a:custGeom>
              <a:solidFill>
                <a:srgbClr val="F5CC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3" name="任意多边形: 形状 10372"/>
              <p:cNvSpPr/>
              <p:nvPr>
                <p:custDataLst>
                  <p:tags r:id="rId608"/>
                </p:custDataLst>
              </p:nvPr>
            </p:nvSpPr>
            <p:spPr>
              <a:xfrm>
                <a:off x="6362383" y="4627563"/>
                <a:ext cx="222250" cy="101600"/>
              </a:xfrm>
              <a:custGeom>
                <a:avLst/>
                <a:gdLst>
                  <a:gd name="connsiteX0" fmla="*/ 11113 w 222250"/>
                  <a:gd name="connsiteY0" fmla="*/ 4763 h 101600"/>
                  <a:gd name="connsiteX1" fmla="*/ 72072 w 222250"/>
                  <a:gd name="connsiteY1" fmla="*/ 82867 h 101600"/>
                  <a:gd name="connsiteX2" fmla="*/ 114617 w 222250"/>
                  <a:gd name="connsiteY2" fmla="*/ 89217 h 101600"/>
                  <a:gd name="connsiteX3" fmla="*/ 156527 w 222250"/>
                  <a:gd name="connsiteY3" fmla="*/ 82233 h 101600"/>
                  <a:gd name="connsiteX4" fmla="*/ 214948 w 222250"/>
                  <a:gd name="connsiteY4" fmla="*/ 9208 h 101600"/>
                  <a:gd name="connsiteX5" fmla="*/ 220662 w 222250"/>
                  <a:gd name="connsiteY5" fmla="*/ 9208 h 101600"/>
                  <a:gd name="connsiteX6" fmla="*/ 157162 w 222250"/>
                  <a:gd name="connsiteY6" fmla="*/ 93028 h 101600"/>
                  <a:gd name="connsiteX7" fmla="*/ 113983 w 222250"/>
                  <a:gd name="connsiteY7" fmla="*/ 100013 h 101600"/>
                  <a:gd name="connsiteX8" fmla="*/ 70802 w 222250"/>
                  <a:gd name="connsiteY8" fmla="*/ 93663 h 101600"/>
                  <a:gd name="connsiteX9" fmla="*/ 4763 w 222250"/>
                  <a:gd name="connsiteY9" fmla="*/ 4763 h 101600"/>
                  <a:gd name="connsiteX10" fmla="*/ 11113 w 222250"/>
                  <a:gd name="connsiteY10" fmla="*/ 4763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2250" h="101600">
                    <a:moveTo>
                      <a:pt x="11113" y="4763"/>
                    </a:moveTo>
                    <a:cubicBezTo>
                      <a:pt x="11113" y="42228"/>
                      <a:pt x="38417" y="72072"/>
                      <a:pt x="72072" y="82867"/>
                    </a:cubicBezTo>
                    <a:cubicBezTo>
                      <a:pt x="85408" y="87313"/>
                      <a:pt x="100013" y="89217"/>
                      <a:pt x="114617" y="89217"/>
                    </a:cubicBezTo>
                    <a:cubicBezTo>
                      <a:pt x="129222" y="89217"/>
                      <a:pt x="143192" y="86678"/>
                      <a:pt x="156527" y="82233"/>
                    </a:cubicBezTo>
                    <a:cubicBezTo>
                      <a:pt x="189548" y="71438"/>
                      <a:pt x="214948" y="46038"/>
                      <a:pt x="214948" y="9208"/>
                    </a:cubicBezTo>
                    <a:lnTo>
                      <a:pt x="220662" y="9208"/>
                    </a:lnTo>
                    <a:cubicBezTo>
                      <a:pt x="220662" y="53022"/>
                      <a:pt x="193358" y="80963"/>
                      <a:pt x="157162" y="93028"/>
                    </a:cubicBezTo>
                    <a:cubicBezTo>
                      <a:pt x="143827" y="97472"/>
                      <a:pt x="128588" y="100013"/>
                      <a:pt x="113983" y="100013"/>
                    </a:cubicBezTo>
                    <a:cubicBezTo>
                      <a:pt x="99377" y="100013"/>
                      <a:pt x="84138" y="98108"/>
                      <a:pt x="70802" y="93663"/>
                    </a:cubicBezTo>
                    <a:cubicBezTo>
                      <a:pt x="34608" y="82233"/>
                      <a:pt x="4763" y="48578"/>
                      <a:pt x="4763" y="4763"/>
                    </a:cubicBezTo>
                    <a:lnTo>
                      <a:pt x="11113" y="4763"/>
                    </a:lnTo>
                    <a:close/>
                  </a:path>
                </a:pathLst>
              </a:custGeom>
              <a:solidFill>
                <a:srgbClr val="FDE4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4" name="任意多边形: 形状 10373"/>
              <p:cNvSpPr/>
              <p:nvPr>
                <p:custDataLst>
                  <p:tags r:id="rId609"/>
                </p:custDataLst>
              </p:nvPr>
            </p:nvSpPr>
            <p:spPr>
              <a:xfrm>
                <a:off x="6265863" y="4020261"/>
                <a:ext cx="355600" cy="298450"/>
              </a:xfrm>
              <a:custGeom>
                <a:avLst/>
                <a:gdLst>
                  <a:gd name="connsiteX0" fmla="*/ 14922 w 355600"/>
                  <a:gd name="connsiteY0" fmla="*/ 295834 h 298450"/>
                  <a:gd name="connsiteX1" fmla="*/ 355282 w 355600"/>
                  <a:gd name="connsiteY1" fmla="*/ 56439 h 298450"/>
                  <a:gd name="connsiteX2" fmla="*/ 14922 w 355600"/>
                  <a:gd name="connsiteY2" fmla="*/ 295834 h 29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5600" h="298450">
                    <a:moveTo>
                      <a:pt x="14922" y="295834"/>
                    </a:moveTo>
                    <a:cubicBezTo>
                      <a:pt x="76517" y="137084"/>
                      <a:pt x="239712" y="67234"/>
                      <a:pt x="355282" y="56439"/>
                    </a:cubicBezTo>
                    <a:cubicBezTo>
                      <a:pt x="165417" y="-60401"/>
                      <a:pt x="-44133" y="21514"/>
                      <a:pt x="14922" y="295834"/>
                    </a:cubicBezTo>
                    <a:close/>
                  </a:path>
                </a:pathLst>
              </a:custGeom>
              <a:solidFill>
                <a:srgbClr val="E4BD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5" name="任意多边形: 形状 10374"/>
              <p:cNvSpPr/>
              <p:nvPr>
                <p:custDataLst>
                  <p:tags r:id="rId610"/>
                </p:custDataLst>
              </p:nvPr>
            </p:nvSpPr>
            <p:spPr>
              <a:xfrm>
                <a:off x="6440488" y="4042451"/>
                <a:ext cx="241300" cy="273050"/>
              </a:xfrm>
              <a:custGeom>
                <a:avLst/>
                <a:gdLst>
                  <a:gd name="connsiteX0" fmla="*/ 231457 w 241300"/>
                  <a:gd name="connsiteY0" fmla="*/ 273644 h 273050"/>
                  <a:gd name="connsiteX1" fmla="*/ 4763 w 241300"/>
                  <a:gd name="connsiteY1" fmla="*/ 34249 h 273050"/>
                  <a:gd name="connsiteX2" fmla="*/ 231457 w 241300"/>
                  <a:gd name="connsiteY2" fmla="*/ 273644 h 27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1300" h="273050">
                    <a:moveTo>
                      <a:pt x="231457" y="273644"/>
                    </a:moveTo>
                    <a:cubicBezTo>
                      <a:pt x="190182" y="114894"/>
                      <a:pt x="82232" y="45044"/>
                      <a:pt x="4763" y="34249"/>
                    </a:cubicBezTo>
                    <a:cubicBezTo>
                      <a:pt x="100647" y="-38141"/>
                      <a:pt x="272097" y="15834"/>
                      <a:pt x="231457" y="273644"/>
                    </a:cubicBezTo>
                    <a:close/>
                  </a:path>
                </a:pathLst>
              </a:custGeom>
              <a:solidFill>
                <a:srgbClr val="E4BD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6" name="任意多边形: 形状 10375"/>
              <p:cNvSpPr/>
              <p:nvPr>
                <p:custDataLst>
                  <p:tags r:id="rId611"/>
                </p:custDataLst>
              </p:nvPr>
            </p:nvSpPr>
            <p:spPr>
              <a:xfrm>
                <a:off x="6267420" y="4220172"/>
                <a:ext cx="57150" cy="101600"/>
              </a:xfrm>
              <a:custGeom>
                <a:avLst/>
                <a:gdLst>
                  <a:gd name="connsiteX0" fmla="*/ 17810 w 57150"/>
                  <a:gd name="connsiteY0" fmla="*/ 5118 h 101600"/>
                  <a:gd name="connsiteX1" fmla="*/ 52100 w 57150"/>
                  <a:gd name="connsiteY1" fmla="*/ 46393 h 101600"/>
                  <a:gd name="connsiteX2" fmla="*/ 41940 w 57150"/>
                  <a:gd name="connsiteY2" fmla="*/ 99098 h 101600"/>
                  <a:gd name="connsiteX3" fmla="*/ 7650 w 57150"/>
                  <a:gd name="connsiteY3" fmla="*/ 57823 h 101600"/>
                  <a:gd name="connsiteX4" fmla="*/ 17810 w 57150"/>
                  <a:gd name="connsiteY4" fmla="*/ 5118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101600">
                    <a:moveTo>
                      <a:pt x="17810" y="5118"/>
                    </a:moveTo>
                    <a:cubicBezTo>
                      <a:pt x="29875" y="1943"/>
                      <a:pt x="45115" y="20358"/>
                      <a:pt x="52100" y="46393"/>
                    </a:cubicBezTo>
                    <a:cubicBezTo>
                      <a:pt x="59085" y="72428"/>
                      <a:pt x="54640" y="95923"/>
                      <a:pt x="41940" y="99098"/>
                    </a:cubicBezTo>
                    <a:cubicBezTo>
                      <a:pt x="29875" y="102273"/>
                      <a:pt x="14635" y="83858"/>
                      <a:pt x="7650" y="57823"/>
                    </a:cubicBezTo>
                    <a:cubicBezTo>
                      <a:pt x="1300" y="31788"/>
                      <a:pt x="5746" y="8293"/>
                      <a:pt x="17810" y="5118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7" name="任意多边形: 形状 10376"/>
              <p:cNvSpPr/>
              <p:nvPr>
                <p:custDataLst>
                  <p:tags r:id="rId612"/>
                </p:custDataLst>
              </p:nvPr>
            </p:nvSpPr>
            <p:spPr>
              <a:xfrm>
                <a:off x="6327328" y="4061584"/>
                <a:ext cx="298450" cy="279400"/>
              </a:xfrm>
              <a:custGeom>
                <a:avLst/>
                <a:gdLst>
                  <a:gd name="connsiteX0" fmla="*/ 4892 w 298450"/>
                  <a:gd name="connsiteY0" fmla="*/ 276101 h 279400"/>
                  <a:gd name="connsiteX1" fmla="*/ 298897 w 298450"/>
                  <a:gd name="connsiteY1" fmla="*/ 4956 h 279400"/>
                  <a:gd name="connsiteX2" fmla="*/ 4892 w 298450"/>
                  <a:gd name="connsiteY2" fmla="*/ 276101 h 279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8450" h="279400">
                    <a:moveTo>
                      <a:pt x="4892" y="276101"/>
                    </a:moveTo>
                    <a:cubicBezTo>
                      <a:pt x="65852" y="120526"/>
                      <a:pt x="210632" y="24006"/>
                      <a:pt x="298897" y="4956"/>
                    </a:cubicBezTo>
                    <a:cubicBezTo>
                      <a:pt x="144592" y="-759"/>
                      <a:pt x="-188" y="120526"/>
                      <a:pt x="4892" y="276101"/>
                    </a:cubicBezTo>
                    <a:close/>
                  </a:path>
                </a:pathLst>
              </a:custGeom>
              <a:solidFill>
                <a:srgbClr val="E4BD5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8" name="任意多边形: 形状 10377"/>
              <p:cNvSpPr/>
              <p:nvPr>
                <p:custDataLst>
                  <p:tags r:id="rId613"/>
                </p:custDataLst>
              </p:nvPr>
            </p:nvSpPr>
            <p:spPr>
              <a:xfrm>
                <a:off x="7168197" y="4881563"/>
                <a:ext cx="38100" cy="57150"/>
              </a:xfrm>
              <a:custGeom>
                <a:avLst/>
                <a:gdLst>
                  <a:gd name="connsiteX0" fmla="*/ 21272 w 38100"/>
                  <a:gd name="connsiteY0" fmla="*/ 56833 h 57150"/>
                  <a:gd name="connsiteX1" fmla="*/ 37783 w 38100"/>
                  <a:gd name="connsiteY1" fmla="*/ 30797 h 57150"/>
                  <a:gd name="connsiteX2" fmla="*/ 21272 w 38100"/>
                  <a:gd name="connsiteY2" fmla="*/ 4763 h 57150"/>
                  <a:gd name="connsiteX3" fmla="*/ 4763 w 38100"/>
                  <a:gd name="connsiteY3" fmla="*/ 30797 h 57150"/>
                  <a:gd name="connsiteX4" fmla="*/ 21272 w 38100"/>
                  <a:gd name="connsiteY4" fmla="*/ 56833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57150">
                    <a:moveTo>
                      <a:pt x="21272" y="56833"/>
                    </a:moveTo>
                    <a:cubicBezTo>
                      <a:pt x="30163" y="56833"/>
                      <a:pt x="37783" y="45403"/>
                      <a:pt x="37783" y="30797"/>
                    </a:cubicBezTo>
                    <a:cubicBezTo>
                      <a:pt x="37783" y="16828"/>
                      <a:pt x="30163" y="4763"/>
                      <a:pt x="21272" y="4763"/>
                    </a:cubicBezTo>
                    <a:cubicBezTo>
                      <a:pt x="12383" y="4763"/>
                      <a:pt x="4763" y="16192"/>
                      <a:pt x="4763" y="30797"/>
                    </a:cubicBezTo>
                    <a:cubicBezTo>
                      <a:pt x="4763" y="45403"/>
                      <a:pt x="11747" y="56833"/>
                      <a:pt x="21272" y="56833"/>
                    </a:cubicBezTo>
                    <a:close/>
                  </a:path>
                </a:pathLst>
              </a:custGeom>
              <a:solidFill>
                <a:srgbClr val="8F919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9" name="任意多边形: 形状 10378"/>
              <p:cNvSpPr/>
              <p:nvPr>
                <p:custDataLst>
                  <p:tags r:id="rId614"/>
                </p:custDataLst>
              </p:nvPr>
            </p:nvSpPr>
            <p:spPr>
              <a:xfrm>
                <a:off x="6116003" y="4549458"/>
                <a:ext cx="88900" cy="133350"/>
              </a:xfrm>
              <a:custGeom>
                <a:avLst/>
                <a:gdLst>
                  <a:gd name="connsiteX0" fmla="*/ 89217 w 88900"/>
                  <a:gd name="connsiteY0" fmla="*/ 4763 h 133350"/>
                  <a:gd name="connsiteX1" fmla="*/ 68263 w 88900"/>
                  <a:gd name="connsiteY1" fmla="*/ 130492 h 133350"/>
                  <a:gd name="connsiteX2" fmla="*/ 4763 w 88900"/>
                  <a:gd name="connsiteY2" fmla="*/ 85408 h 133350"/>
                  <a:gd name="connsiteX3" fmla="*/ 15557 w 88900"/>
                  <a:gd name="connsiteY3" fmla="*/ 18097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00" h="133350">
                    <a:moveTo>
                      <a:pt x="89217" y="4763"/>
                    </a:moveTo>
                    <a:lnTo>
                      <a:pt x="68263" y="130492"/>
                    </a:lnTo>
                    <a:lnTo>
                      <a:pt x="4763" y="85408"/>
                    </a:lnTo>
                    <a:lnTo>
                      <a:pt x="15557" y="18097"/>
                    </a:ln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80" name="任意多边形: 形状 10379"/>
              <p:cNvSpPr/>
              <p:nvPr>
                <p:custDataLst>
                  <p:tags r:id="rId615"/>
                </p:custDataLst>
              </p:nvPr>
            </p:nvSpPr>
            <p:spPr>
              <a:xfrm>
                <a:off x="6117351" y="4459101"/>
                <a:ext cx="114300" cy="139700"/>
              </a:xfrm>
              <a:custGeom>
                <a:avLst/>
                <a:gdLst>
                  <a:gd name="connsiteX0" fmla="*/ 112634 w 114300"/>
                  <a:gd name="connsiteY0" fmla="*/ 39239 h 139700"/>
                  <a:gd name="connsiteX1" fmla="*/ 97395 w 114300"/>
                  <a:gd name="connsiteY1" fmla="*/ 116708 h 139700"/>
                  <a:gd name="connsiteX2" fmla="*/ 10399 w 114300"/>
                  <a:gd name="connsiteY2" fmla="*/ 110994 h 139700"/>
                  <a:gd name="connsiteX3" fmla="*/ 19924 w 114300"/>
                  <a:gd name="connsiteY3" fmla="*/ 10664 h 139700"/>
                  <a:gd name="connsiteX4" fmla="*/ 112634 w 114300"/>
                  <a:gd name="connsiteY4" fmla="*/ 39239 h 13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" h="139700">
                    <a:moveTo>
                      <a:pt x="112634" y="39239"/>
                    </a:moveTo>
                    <a:cubicBezTo>
                      <a:pt x="108190" y="62099"/>
                      <a:pt x="127240" y="90674"/>
                      <a:pt x="97395" y="116708"/>
                    </a:cubicBezTo>
                    <a:cubicBezTo>
                      <a:pt x="71359" y="139569"/>
                      <a:pt x="24370" y="146554"/>
                      <a:pt x="10399" y="110994"/>
                    </a:cubicBezTo>
                    <a:cubicBezTo>
                      <a:pt x="240" y="84324"/>
                      <a:pt x="4049" y="44954"/>
                      <a:pt x="19924" y="10664"/>
                    </a:cubicBezTo>
                    <a:cubicBezTo>
                      <a:pt x="28815" y="-6481"/>
                      <a:pt x="117079" y="17014"/>
                      <a:pt x="112634" y="39239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81" name="任意多边形: 形状 10380"/>
              <p:cNvSpPr/>
              <p:nvPr>
                <p:custDataLst>
                  <p:tags r:id="rId616"/>
                </p:custDataLst>
              </p:nvPr>
            </p:nvSpPr>
            <p:spPr>
              <a:xfrm>
                <a:off x="6173744" y="4440803"/>
                <a:ext cx="38100" cy="76200"/>
              </a:xfrm>
              <a:custGeom>
                <a:avLst/>
                <a:gdLst>
                  <a:gd name="connsiteX0" fmla="*/ 37191 w 38100"/>
                  <a:gd name="connsiteY0" fmla="*/ 17532 h 76200"/>
                  <a:gd name="connsiteX1" fmla="*/ 31477 w 38100"/>
                  <a:gd name="connsiteY1" fmla="*/ 65792 h 76200"/>
                  <a:gd name="connsiteX2" fmla="*/ 4806 w 38100"/>
                  <a:gd name="connsiteY2" fmla="*/ 61347 h 76200"/>
                  <a:gd name="connsiteX3" fmla="*/ 10522 w 38100"/>
                  <a:gd name="connsiteY3" fmla="*/ 13087 h 76200"/>
                  <a:gd name="connsiteX4" fmla="*/ 23222 w 38100"/>
                  <a:gd name="connsiteY4" fmla="*/ 4832 h 76200"/>
                  <a:gd name="connsiteX5" fmla="*/ 23222 w 38100"/>
                  <a:gd name="connsiteY5" fmla="*/ 4832 h 76200"/>
                  <a:gd name="connsiteX6" fmla="*/ 37191 w 38100"/>
                  <a:gd name="connsiteY6" fmla="*/ 17532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" h="76200">
                    <a:moveTo>
                      <a:pt x="37191" y="17532"/>
                    </a:moveTo>
                    <a:lnTo>
                      <a:pt x="31477" y="65792"/>
                    </a:lnTo>
                    <a:cubicBezTo>
                      <a:pt x="30206" y="77222"/>
                      <a:pt x="3536" y="77222"/>
                      <a:pt x="4806" y="61347"/>
                    </a:cubicBezTo>
                    <a:lnTo>
                      <a:pt x="10522" y="13087"/>
                    </a:lnTo>
                    <a:cubicBezTo>
                      <a:pt x="11156" y="8007"/>
                      <a:pt x="16872" y="4197"/>
                      <a:pt x="23222" y="4832"/>
                    </a:cubicBezTo>
                    <a:lnTo>
                      <a:pt x="23222" y="4832"/>
                    </a:lnTo>
                    <a:cubicBezTo>
                      <a:pt x="29572" y="6102"/>
                      <a:pt x="37827" y="12452"/>
                      <a:pt x="37191" y="17532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82" name="任意多边形: 形状 10381"/>
              <p:cNvSpPr/>
              <p:nvPr>
                <p:custDataLst>
                  <p:tags r:id="rId617"/>
                </p:custDataLst>
              </p:nvPr>
            </p:nvSpPr>
            <p:spPr>
              <a:xfrm>
                <a:off x="6177537" y="4435723"/>
                <a:ext cx="38100" cy="76200"/>
              </a:xfrm>
              <a:custGeom>
                <a:avLst/>
                <a:gdLst>
                  <a:gd name="connsiteX0" fmla="*/ 34668 w 38100"/>
                  <a:gd name="connsiteY0" fmla="*/ 16262 h 76200"/>
                  <a:gd name="connsiteX1" fmla="*/ 27683 w 38100"/>
                  <a:gd name="connsiteY1" fmla="*/ 66427 h 76200"/>
                  <a:gd name="connsiteX2" fmla="*/ 14983 w 38100"/>
                  <a:gd name="connsiteY2" fmla="*/ 74682 h 76200"/>
                  <a:gd name="connsiteX3" fmla="*/ 14983 w 38100"/>
                  <a:gd name="connsiteY3" fmla="*/ 74682 h 76200"/>
                  <a:gd name="connsiteX4" fmla="*/ 4823 w 38100"/>
                  <a:gd name="connsiteY4" fmla="*/ 63252 h 76200"/>
                  <a:gd name="connsiteX5" fmla="*/ 11808 w 38100"/>
                  <a:gd name="connsiteY5" fmla="*/ 13087 h 76200"/>
                  <a:gd name="connsiteX6" fmla="*/ 24508 w 38100"/>
                  <a:gd name="connsiteY6" fmla="*/ 4832 h 76200"/>
                  <a:gd name="connsiteX7" fmla="*/ 24508 w 38100"/>
                  <a:gd name="connsiteY7" fmla="*/ 4832 h 76200"/>
                  <a:gd name="connsiteX8" fmla="*/ 34668 w 38100"/>
                  <a:gd name="connsiteY8" fmla="*/ 16262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0" h="76200">
                    <a:moveTo>
                      <a:pt x="34668" y="16262"/>
                    </a:moveTo>
                    <a:lnTo>
                      <a:pt x="27683" y="66427"/>
                    </a:lnTo>
                    <a:cubicBezTo>
                      <a:pt x="27048" y="71507"/>
                      <a:pt x="21333" y="75317"/>
                      <a:pt x="14983" y="74682"/>
                    </a:cubicBezTo>
                    <a:lnTo>
                      <a:pt x="14983" y="74682"/>
                    </a:lnTo>
                    <a:cubicBezTo>
                      <a:pt x="8633" y="74047"/>
                      <a:pt x="4188" y="68967"/>
                      <a:pt x="4823" y="63252"/>
                    </a:cubicBezTo>
                    <a:lnTo>
                      <a:pt x="11808" y="13087"/>
                    </a:lnTo>
                    <a:cubicBezTo>
                      <a:pt x="12443" y="8007"/>
                      <a:pt x="18158" y="4197"/>
                      <a:pt x="24508" y="4832"/>
                    </a:cubicBezTo>
                    <a:lnTo>
                      <a:pt x="24508" y="4832"/>
                    </a:lnTo>
                    <a:cubicBezTo>
                      <a:pt x="30858" y="5467"/>
                      <a:pt x="35303" y="10547"/>
                      <a:pt x="34668" y="16262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83" name="任意多边形: 形状 10382"/>
              <p:cNvSpPr/>
              <p:nvPr>
                <p:custDataLst>
                  <p:tags r:id="rId618"/>
                </p:custDataLst>
              </p:nvPr>
            </p:nvSpPr>
            <p:spPr>
              <a:xfrm>
                <a:off x="6148377" y="4440812"/>
                <a:ext cx="31750" cy="76200"/>
              </a:xfrm>
              <a:custGeom>
                <a:avLst/>
                <a:gdLst>
                  <a:gd name="connsiteX0" fmla="*/ 32714 w 31750"/>
                  <a:gd name="connsiteY0" fmla="*/ 15618 h 76200"/>
                  <a:gd name="connsiteX1" fmla="*/ 31443 w 31750"/>
                  <a:gd name="connsiteY1" fmla="*/ 64513 h 76200"/>
                  <a:gd name="connsiteX2" fmla="*/ 4773 w 31750"/>
                  <a:gd name="connsiteY2" fmla="*/ 62608 h 76200"/>
                  <a:gd name="connsiteX3" fmla="*/ 6043 w 31750"/>
                  <a:gd name="connsiteY3" fmla="*/ 13713 h 76200"/>
                  <a:gd name="connsiteX4" fmla="*/ 18108 w 31750"/>
                  <a:gd name="connsiteY4" fmla="*/ 4823 h 76200"/>
                  <a:gd name="connsiteX5" fmla="*/ 18108 w 31750"/>
                  <a:gd name="connsiteY5" fmla="*/ 4823 h 76200"/>
                  <a:gd name="connsiteX6" fmla="*/ 32714 w 31750"/>
                  <a:gd name="connsiteY6" fmla="*/ 15618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750" h="76200">
                    <a:moveTo>
                      <a:pt x="32714" y="15618"/>
                    </a:moveTo>
                    <a:lnTo>
                      <a:pt x="31443" y="64513"/>
                    </a:lnTo>
                    <a:cubicBezTo>
                      <a:pt x="31443" y="75943"/>
                      <a:pt x="4139" y="78483"/>
                      <a:pt x="4773" y="62608"/>
                    </a:cubicBezTo>
                    <a:lnTo>
                      <a:pt x="6043" y="13713"/>
                    </a:lnTo>
                    <a:cubicBezTo>
                      <a:pt x="6043" y="8633"/>
                      <a:pt x="11758" y="4188"/>
                      <a:pt x="18108" y="4823"/>
                    </a:cubicBezTo>
                    <a:lnTo>
                      <a:pt x="18108" y="4823"/>
                    </a:lnTo>
                    <a:cubicBezTo>
                      <a:pt x="24458" y="5458"/>
                      <a:pt x="32714" y="10538"/>
                      <a:pt x="32714" y="15618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84" name="任意多边形: 形状 10383"/>
              <p:cNvSpPr/>
              <p:nvPr>
                <p:custDataLst>
                  <p:tags r:id="rId619"/>
                </p:custDataLst>
              </p:nvPr>
            </p:nvSpPr>
            <p:spPr>
              <a:xfrm>
                <a:off x="6124215" y="4443546"/>
                <a:ext cx="38100" cy="69850"/>
              </a:xfrm>
              <a:custGeom>
                <a:avLst/>
                <a:gdLst>
                  <a:gd name="connsiteX0" fmla="*/ 35920 w 38100"/>
                  <a:gd name="connsiteY0" fmla="*/ 14154 h 69850"/>
                  <a:gd name="connsiteX1" fmla="*/ 32110 w 38100"/>
                  <a:gd name="connsiteY1" fmla="*/ 58604 h 69850"/>
                  <a:gd name="connsiteX2" fmla="*/ 4805 w 38100"/>
                  <a:gd name="connsiteY2" fmla="*/ 57969 h 69850"/>
                  <a:gd name="connsiteX3" fmla="*/ 8615 w 38100"/>
                  <a:gd name="connsiteY3" fmla="*/ 13519 h 69850"/>
                  <a:gd name="connsiteX4" fmla="*/ 35920 w 38100"/>
                  <a:gd name="connsiteY4" fmla="*/ 14154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69850">
                    <a:moveTo>
                      <a:pt x="35920" y="14154"/>
                    </a:moveTo>
                    <a:lnTo>
                      <a:pt x="32110" y="58604"/>
                    </a:lnTo>
                    <a:cubicBezTo>
                      <a:pt x="30840" y="72574"/>
                      <a:pt x="3535" y="70034"/>
                      <a:pt x="4805" y="57969"/>
                    </a:cubicBezTo>
                    <a:lnTo>
                      <a:pt x="8615" y="13519"/>
                    </a:lnTo>
                    <a:cubicBezTo>
                      <a:pt x="9885" y="819"/>
                      <a:pt x="37190" y="2724"/>
                      <a:pt x="35920" y="14154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85" name="任意多边形: 形状 10384"/>
              <p:cNvSpPr/>
              <p:nvPr>
                <p:custDataLst>
                  <p:tags r:id="rId620"/>
                </p:custDataLst>
              </p:nvPr>
            </p:nvSpPr>
            <p:spPr>
              <a:xfrm>
                <a:off x="6198781" y="4389741"/>
                <a:ext cx="57150" cy="127000"/>
              </a:xfrm>
              <a:custGeom>
                <a:avLst/>
                <a:gdLst>
                  <a:gd name="connsiteX0" fmla="*/ 55969 w 57150"/>
                  <a:gd name="connsiteY0" fmla="*/ 17159 h 127000"/>
                  <a:gd name="connsiteX1" fmla="*/ 28664 w 57150"/>
                  <a:gd name="connsiteY1" fmla="*/ 115584 h 127000"/>
                  <a:gd name="connsiteX2" fmla="*/ 5169 w 57150"/>
                  <a:gd name="connsiteY2" fmla="*/ 109869 h 127000"/>
                  <a:gd name="connsiteX3" fmla="*/ 32474 w 57150"/>
                  <a:gd name="connsiteY3" fmla="*/ 11444 h 127000"/>
                  <a:gd name="connsiteX4" fmla="*/ 55969 w 57150"/>
                  <a:gd name="connsiteY4" fmla="*/ 17159 h 1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127000">
                    <a:moveTo>
                      <a:pt x="55969" y="17159"/>
                    </a:moveTo>
                    <a:lnTo>
                      <a:pt x="28664" y="115584"/>
                    </a:lnTo>
                    <a:cubicBezTo>
                      <a:pt x="25489" y="127649"/>
                      <a:pt x="1359" y="122569"/>
                      <a:pt x="5169" y="109869"/>
                    </a:cubicBezTo>
                    <a:lnTo>
                      <a:pt x="32474" y="11444"/>
                    </a:lnTo>
                    <a:cubicBezTo>
                      <a:pt x="35649" y="-621"/>
                      <a:pt x="59779" y="5094"/>
                      <a:pt x="55969" y="17159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86" name="任意多边形: 形状 10385"/>
              <p:cNvSpPr/>
              <p:nvPr>
                <p:custDataLst>
                  <p:tags r:id="rId621"/>
                </p:custDataLst>
              </p:nvPr>
            </p:nvSpPr>
            <p:spPr>
              <a:xfrm>
                <a:off x="6126744" y="4438263"/>
                <a:ext cx="31750" cy="69850"/>
              </a:xfrm>
              <a:custGeom>
                <a:avLst/>
                <a:gdLst>
                  <a:gd name="connsiteX0" fmla="*/ 29581 w 31750"/>
                  <a:gd name="connsiteY0" fmla="*/ 14357 h 69850"/>
                  <a:gd name="connsiteX1" fmla="*/ 27676 w 31750"/>
                  <a:gd name="connsiteY1" fmla="*/ 60712 h 69850"/>
                  <a:gd name="connsiteX2" fmla="*/ 15611 w 31750"/>
                  <a:gd name="connsiteY2" fmla="*/ 68967 h 69850"/>
                  <a:gd name="connsiteX3" fmla="*/ 15611 w 31750"/>
                  <a:gd name="connsiteY3" fmla="*/ 68967 h 69850"/>
                  <a:gd name="connsiteX4" fmla="*/ 4816 w 31750"/>
                  <a:gd name="connsiteY4" fmla="*/ 59442 h 69850"/>
                  <a:gd name="connsiteX5" fmla="*/ 6721 w 31750"/>
                  <a:gd name="connsiteY5" fmla="*/ 13087 h 69850"/>
                  <a:gd name="connsiteX6" fmla="*/ 18786 w 31750"/>
                  <a:gd name="connsiteY6" fmla="*/ 4832 h 69850"/>
                  <a:gd name="connsiteX7" fmla="*/ 18786 w 31750"/>
                  <a:gd name="connsiteY7" fmla="*/ 4832 h 69850"/>
                  <a:gd name="connsiteX8" fmla="*/ 29581 w 31750"/>
                  <a:gd name="connsiteY8" fmla="*/ 14357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750" h="69850">
                    <a:moveTo>
                      <a:pt x="29581" y="14357"/>
                    </a:moveTo>
                    <a:lnTo>
                      <a:pt x="27676" y="60712"/>
                    </a:lnTo>
                    <a:cubicBezTo>
                      <a:pt x="27676" y="65792"/>
                      <a:pt x="21961" y="69602"/>
                      <a:pt x="15611" y="68967"/>
                    </a:cubicBezTo>
                    <a:lnTo>
                      <a:pt x="15611" y="68967"/>
                    </a:lnTo>
                    <a:cubicBezTo>
                      <a:pt x="9261" y="68967"/>
                      <a:pt x="4181" y="64522"/>
                      <a:pt x="4816" y="59442"/>
                    </a:cubicBezTo>
                    <a:lnTo>
                      <a:pt x="6721" y="13087"/>
                    </a:lnTo>
                    <a:cubicBezTo>
                      <a:pt x="6721" y="8007"/>
                      <a:pt x="12436" y="4197"/>
                      <a:pt x="18786" y="4832"/>
                    </a:cubicBezTo>
                    <a:lnTo>
                      <a:pt x="18786" y="4832"/>
                    </a:lnTo>
                    <a:cubicBezTo>
                      <a:pt x="25136" y="4832"/>
                      <a:pt x="30216" y="9277"/>
                      <a:pt x="29581" y="14357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87" name="任意多边形: 形状 10386"/>
              <p:cNvSpPr/>
              <p:nvPr>
                <p:custDataLst>
                  <p:tags r:id="rId622"/>
                </p:custDataLst>
              </p:nvPr>
            </p:nvSpPr>
            <p:spPr>
              <a:xfrm>
                <a:off x="6151509" y="4435097"/>
                <a:ext cx="31750" cy="76200"/>
              </a:xfrm>
              <a:custGeom>
                <a:avLst/>
                <a:gdLst>
                  <a:gd name="connsiteX0" fmla="*/ 30216 w 31750"/>
                  <a:gd name="connsiteY0" fmla="*/ 14983 h 76200"/>
                  <a:gd name="connsiteX1" fmla="*/ 27676 w 31750"/>
                  <a:gd name="connsiteY1" fmla="*/ 65783 h 76200"/>
                  <a:gd name="connsiteX2" fmla="*/ 15611 w 31750"/>
                  <a:gd name="connsiteY2" fmla="*/ 74673 h 76200"/>
                  <a:gd name="connsiteX3" fmla="*/ 15611 w 31750"/>
                  <a:gd name="connsiteY3" fmla="*/ 74673 h 76200"/>
                  <a:gd name="connsiteX4" fmla="*/ 4816 w 31750"/>
                  <a:gd name="connsiteY4" fmla="*/ 64513 h 76200"/>
                  <a:gd name="connsiteX5" fmla="*/ 7356 w 31750"/>
                  <a:gd name="connsiteY5" fmla="*/ 13713 h 76200"/>
                  <a:gd name="connsiteX6" fmla="*/ 19421 w 31750"/>
                  <a:gd name="connsiteY6" fmla="*/ 4823 h 76200"/>
                  <a:gd name="connsiteX7" fmla="*/ 19421 w 31750"/>
                  <a:gd name="connsiteY7" fmla="*/ 4823 h 76200"/>
                  <a:gd name="connsiteX8" fmla="*/ 30216 w 31750"/>
                  <a:gd name="connsiteY8" fmla="*/ 14983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750" h="76200">
                    <a:moveTo>
                      <a:pt x="30216" y="14983"/>
                    </a:moveTo>
                    <a:lnTo>
                      <a:pt x="27676" y="65783"/>
                    </a:lnTo>
                    <a:cubicBezTo>
                      <a:pt x="27676" y="70863"/>
                      <a:pt x="21961" y="75308"/>
                      <a:pt x="15611" y="74673"/>
                    </a:cubicBezTo>
                    <a:lnTo>
                      <a:pt x="15611" y="74673"/>
                    </a:lnTo>
                    <a:cubicBezTo>
                      <a:pt x="9261" y="74673"/>
                      <a:pt x="4181" y="69593"/>
                      <a:pt x="4816" y="64513"/>
                    </a:cubicBezTo>
                    <a:lnTo>
                      <a:pt x="7356" y="13713"/>
                    </a:lnTo>
                    <a:cubicBezTo>
                      <a:pt x="7356" y="8633"/>
                      <a:pt x="13071" y="4188"/>
                      <a:pt x="19421" y="4823"/>
                    </a:cubicBezTo>
                    <a:lnTo>
                      <a:pt x="19421" y="4823"/>
                    </a:lnTo>
                    <a:cubicBezTo>
                      <a:pt x="25136" y="4823"/>
                      <a:pt x="30216" y="9268"/>
                      <a:pt x="30216" y="14983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88" name="任意多边形: 形状 10387"/>
              <p:cNvSpPr/>
              <p:nvPr>
                <p:custDataLst>
                  <p:tags r:id="rId623"/>
                </p:custDataLst>
              </p:nvPr>
            </p:nvSpPr>
            <p:spPr>
              <a:xfrm>
                <a:off x="6146739" y="4523253"/>
                <a:ext cx="82550" cy="69850"/>
              </a:xfrm>
              <a:custGeom>
                <a:avLst/>
                <a:gdLst>
                  <a:gd name="connsiteX0" fmla="*/ 77531 w 82550"/>
                  <a:gd name="connsiteY0" fmla="*/ 19538 h 69850"/>
                  <a:gd name="connsiteX1" fmla="*/ 54671 w 82550"/>
                  <a:gd name="connsiteY1" fmla="*/ 64622 h 69850"/>
                  <a:gd name="connsiteX2" fmla="*/ 6411 w 82550"/>
                  <a:gd name="connsiteY2" fmla="*/ 43668 h 69850"/>
                  <a:gd name="connsiteX3" fmla="*/ 32446 w 82550"/>
                  <a:gd name="connsiteY3" fmla="*/ 8743 h 69850"/>
                  <a:gd name="connsiteX4" fmla="*/ 77531 w 82550"/>
                  <a:gd name="connsiteY4" fmla="*/ 19538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50" h="69850">
                    <a:moveTo>
                      <a:pt x="77531" y="19538"/>
                    </a:moveTo>
                    <a:cubicBezTo>
                      <a:pt x="83881" y="34777"/>
                      <a:pt x="74991" y="60813"/>
                      <a:pt x="54671" y="64622"/>
                    </a:cubicBezTo>
                    <a:cubicBezTo>
                      <a:pt x="34351" y="68432"/>
                      <a:pt x="12126" y="59543"/>
                      <a:pt x="6411" y="43668"/>
                    </a:cubicBezTo>
                    <a:cubicBezTo>
                      <a:pt x="61" y="28427"/>
                      <a:pt x="12761" y="15093"/>
                      <a:pt x="32446" y="8743"/>
                    </a:cubicBezTo>
                    <a:cubicBezTo>
                      <a:pt x="54671" y="1122"/>
                      <a:pt x="71181" y="4297"/>
                      <a:pt x="77531" y="19538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89" name="任意多边形: 形状 10388"/>
              <p:cNvSpPr/>
              <p:nvPr>
                <p:custDataLst>
                  <p:tags r:id="rId624"/>
                </p:custDataLst>
              </p:nvPr>
            </p:nvSpPr>
            <p:spPr>
              <a:xfrm>
                <a:off x="6163428" y="4443802"/>
                <a:ext cx="69850" cy="120650"/>
              </a:xfrm>
              <a:custGeom>
                <a:avLst/>
                <a:gdLst>
                  <a:gd name="connsiteX0" fmla="*/ 26552 w 69850"/>
                  <a:gd name="connsiteY0" fmla="*/ 13263 h 120650"/>
                  <a:gd name="connsiteX1" fmla="*/ 67192 w 69850"/>
                  <a:gd name="connsiteY1" fmla="*/ 88193 h 120650"/>
                  <a:gd name="connsiteX2" fmla="*/ 64017 w 69850"/>
                  <a:gd name="connsiteY2" fmla="*/ 116768 h 120650"/>
                  <a:gd name="connsiteX3" fmla="*/ 64017 w 69850"/>
                  <a:gd name="connsiteY3" fmla="*/ 116768 h 120650"/>
                  <a:gd name="connsiteX4" fmla="*/ 45602 w 69850"/>
                  <a:gd name="connsiteY4" fmla="*/ 110418 h 120650"/>
                  <a:gd name="connsiteX5" fmla="*/ 8772 w 69850"/>
                  <a:gd name="connsiteY5" fmla="*/ 41838 h 120650"/>
                  <a:gd name="connsiteX6" fmla="*/ 26552 w 69850"/>
                  <a:gd name="connsiteY6" fmla="*/ 13263 h 12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850" h="120650">
                    <a:moveTo>
                      <a:pt x="26552" y="13263"/>
                    </a:moveTo>
                    <a:lnTo>
                      <a:pt x="67192" y="88193"/>
                    </a:lnTo>
                    <a:cubicBezTo>
                      <a:pt x="71637" y="95813"/>
                      <a:pt x="70367" y="112958"/>
                      <a:pt x="64017" y="116768"/>
                    </a:cubicBezTo>
                    <a:lnTo>
                      <a:pt x="64017" y="116768"/>
                    </a:lnTo>
                    <a:cubicBezTo>
                      <a:pt x="57667" y="120578"/>
                      <a:pt x="50047" y="118038"/>
                      <a:pt x="45602" y="110418"/>
                    </a:cubicBezTo>
                    <a:lnTo>
                      <a:pt x="8772" y="41838"/>
                    </a:lnTo>
                    <a:cubicBezTo>
                      <a:pt x="-2658" y="18343"/>
                      <a:pt x="12582" y="-9597"/>
                      <a:pt x="26552" y="13263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90" name="任意多边形: 形状 10389"/>
              <p:cNvSpPr/>
              <p:nvPr>
                <p:custDataLst>
                  <p:tags r:id="rId625"/>
                </p:custDataLst>
              </p:nvPr>
            </p:nvSpPr>
            <p:spPr>
              <a:xfrm>
                <a:off x="6146894" y="4527603"/>
                <a:ext cx="88900" cy="82550"/>
              </a:xfrm>
              <a:custGeom>
                <a:avLst/>
                <a:gdLst>
                  <a:gd name="connsiteX0" fmla="*/ 85631 w 88900"/>
                  <a:gd name="connsiteY0" fmla="*/ 18362 h 82550"/>
                  <a:gd name="connsiteX1" fmla="*/ 41181 w 88900"/>
                  <a:gd name="connsiteY1" fmla="*/ 79322 h 82550"/>
                  <a:gd name="connsiteX2" fmla="*/ 5621 w 88900"/>
                  <a:gd name="connsiteY2" fmla="*/ 44397 h 82550"/>
                  <a:gd name="connsiteX3" fmla="*/ 33561 w 88900"/>
                  <a:gd name="connsiteY3" fmla="*/ 8837 h 82550"/>
                  <a:gd name="connsiteX4" fmla="*/ 85631 w 88900"/>
                  <a:gd name="connsiteY4" fmla="*/ 18362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00" h="82550">
                    <a:moveTo>
                      <a:pt x="85631" y="18362"/>
                    </a:moveTo>
                    <a:cubicBezTo>
                      <a:pt x="90076" y="33602"/>
                      <a:pt x="60866" y="74877"/>
                      <a:pt x="41181" y="79322"/>
                    </a:cubicBezTo>
                    <a:cubicBezTo>
                      <a:pt x="21496" y="83767"/>
                      <a:pt x="10066" y="59637"/>
                      <a:pt x="5621" y="44397"/>
                    </a:cubicBezTo>
                    <a:cubicBezTo>
                      <a:pt x="1176" y="29157"/>
                      <a:pt x="14511" y="16457"/>
                      <a:pt x="33561" y="8837"/>
                    </a:cubicBezTo>
                    <a:cubicBezTo>
                      <a:pt x="51341" y="1852"/>
                      <a:pt x="81186" y="3122"/>
                      <a:pt x="85631" y="18362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91" name="任意多边形: 形状 10390"/>
              <p:cNvSpPr/>
              <p:nvPr>
                <p:custDataLst>
                  <p:tags r:id="rId626"/>
                </p:custDataLst>
              </p:nvPr>
            </p:nvSpPr>
            <p:spPr>
              <a:xfrm>
                <a:off x="6165707" y="4445733"/>
                <a:ext cx="69850" cy="114300"/>
              </a:xfrm>
              <a:custGeom>
                <a:avLst/>
                <a:gdLst>
                  <a:gd name="connsiteX0" fmla="*/ 18558 w 69850"/>
                  <a:gd name="connsiteY0" fmla="*/ 7522 h 114300"/>
                  <a:gd name="connsiteX1" fmla="*/ 62373 w 69850"/>
                  <a:gd name="connsiteY1" fmla="*/ 87533 h 114300"/>
                  <a:gd name="connsiteX2" fmla="*/ 64277 w 69850"/>
                  <a:gd name="connsiteY2" fmla="*/ 112933 h 114300"/>
                  <a:gd name="connsiteX3" fmla="*/ 64277 w 69850"/>
                  <a:gd name="connsiteY3" fmla="*/ 112933 h 114300"/>
                  <a:gd name="connsiteX4" fmla="*/ 45863 w 69850"/>
                  <a:gd name="connsiteY4" fmla="*/ 105312 h 114300"/>
                  <a:gd name="connsiteX5" fmla="*/ 9668 w 69850"/>
                  <a:gd name="connsiteY5" fmla="*/ 37367 h 114300"/>
                  <a:gd name="connsiteX6" fmla="*/ 18558 w 69850"/>
                  <a:gd name="connsiteY6" fmla="*/ 7522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850" h="114300">
                    <a:moveTo>
                      <a:pt x="18558" y="7522"/>
                    </a:moveTo>
                    <a:lnTo>
                      <a:pt x="62373" y="87533"/>
                    </a:lnTo>
                    <a:cubicBezTo>
                      <a:pt x="66818" y="95152"/>
                      <a:pt x="69358" y="109122"/>
                      <a:pt x="64277" y="112933"/>
                    </a:cubicBezTo>
                    <a:lnTo>
                      <a:pt x="64277" y="112933"/>
                    </a:lnTo>
                    <a:cubicBezTo>
                      <a:pt x="58563" y="116108"/>
                      <a:pt x="50308" y="112933"/>
                      <a:pt x="45863" y="105312"/>
                    </a:cubicBezTo>
                    <a:lnTo>
                      <a:pt x="9668" y="37367"/>
                    </a:lnTo>
                    <a:cubicBezTo>
                      <a:pt x="-3032" y="17047"/>
                      <a:pt x="12208" y="-2638"/>
                      <a:pt x="18558" y="7522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92" name="任意多边形: 形状 10391"/>
              <p:cNvSpPr/>
              <p:nvPr>
                <p:custDataLst>
                  <p:tags r:id="rId627"/>
                </p:custDataLst>
              </p:nvPr>
            </p:nvSpPr>
            <p:spPr>
              <a:xfrm>
                <a:off x="6078527" y="4597717"/>
                <a:ext cx="120650" cy="273050"/>
              </a:xfrm>
              <a:custGeom>
                <a:avLst/>
                <a:gdLst>
                  <a:gd name="connsiteX0" fmla="*/ 121613 w 120650"/>
                  <a:gd name="connsiteY0" fmla="*/ 17463 h 273050"/>
                  <a:gd name="connsiteX1" fmla="*/ 91133 w 120650"/>
                  <a:gd name="connsiteY1" fmla="*/ 230823 h 273050"/>
                  <a:gd name="connsiteX2" fmla="*/ 5408 w 120650"/>
                  <a:gd name="connsiteY2" fmla="*/ 218123 h 273050"/>
                  <a:gd name="connsiteX3" fmla="*/ 35888 w 120650"/>
                  <a:gd name="connsiteY3" fmla="*/ 4763 h 273050"/>
                  <a:gd name="connsiteX4" fmla="*/ 121613 w 120650"/>
                  <a:gd name="connsiteY4" fmla="*/ 17463 h 27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0" h="273050">
                    <a:moveTo>
                      <a:pt x="121613" y="17463"/>
                    </a:moveTo>
                    <a:lnTo>
                      <a:pt x="91133" y="230823"/>
                    </a:lnTo>
                    <a:cubicBezTo>
                      <a:pt x="82243" y="294958"/>
                      <a:pt x="-3482" y="282258"/>
                      <a:pt x="5408" y="218123"/>
                    </a:cubicBezTo>
                    <a:lnTo>
                      <a:pt x="35888" y="4763"/>
                    </a:lnTo>
                    <a:lnTo>
                      <a:pt x="121613" y="17463"/>
                    </a:lnTo>
                    <a:close/>
                  </a:path>
                </a:pathLst>
              </a:custGeom>
              <a:solidFill>
                <a:srgbClr val="A61E1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93" name="任意多边形: 形状 10392"/>
              <p:cNvSpPr/>
              <p:nvPr>
                <p:custDataLst>
                  <p:tags r:id="rId628"/>
                </p:custDataLst>
              </p:nvPr>
            </p:nvSpPr>
            <p:spPr>
              <a:xfrm>
                <a:off x="6105522" y="4609154"/>
                <a:ext cx="95250" cy="31750"/>
              </a:xfrm>
              <a:custGeom>
                <a:avLst/>
                <a:gdLst>
                  <a:gd name="connsiteX0" fmla="*/ 5429 w 95250"/>
                  <a:gd name="connsiteY0" fmla="*/ 15472 h 31750"/>
                  <a:gd name="connsiteX1" fmla="*/ 6969 w 95250"/>
                  <a:gd name="connsiteY1" fmla="*/ 5429 h 31750"/>
                  <a:gd name="connsiteX2" fmla="*/ 92335 w 95250"/>
                  <a:gd name="connsiteY2" fmla="*/ 18513 h 31750"/>
                  <a:gd name="connsiteX3" fmla="*/ 90796 w 95250"/>
                  <a:gd name="connsiteY3" fmla="*/ 28556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31750">
                    <a:moveTo>
                      <a:pt x="5429" y="15472"/>
                    </a:moveTo>
                    <a:lnTo>
                      <a:pt x="6969" y="5429"/>
                    </a:lnTo>
                    <a:lnTo>
                      <a:pt x="92335" y="18513"/>
                    </a:lnTo>
                    <a:lnTo>
                      <a:pt x="90796" y="28556"/>
                    </a:lnTo>
                    <a:close/>
                  </a:path>
                </a:pathLst>
              </a:custGeom>
              <a:solidFill>
                <a:srgbClr val="FDE4C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94" name="任意多边形: 形状 10393"/>
              <p:cNvSpPr/>
              <p:nvPr>
                <p:custDataLst>
                  <p:tags r:id="rId629"/>
                </p:custDataLst>
              </p:nvPr>
            </p:nvSpPr>
            <p:spPr>
              <a:xfrm>
                <a:off x="10348469" y="6004763"/>
                <a:ext cx="171450" cy="254000"/>
              </a:xfrm>
              <a:custGeom>
                <a:avLst/>
                <a:gdLst>
                  <a:gd name="connsiteX0" fmla="*/ 146176 w 171450"/>
                  <a:gd name="connsiteY0" fmla="*/ 7417 h 254000"/>
                  <a:gd name="connsiteX1" fmla="*/ 27431 w 171450"/>
                  <a:gd name="connsiteY1" fmla="*/ 102667 h 254000"/>
                  <a:gd name="connsiteX2" fmla="*/ 31241 w 171450"/>
                  <a:gd name="connsiteY2" fmla="*/ 249987 h 254000"/>
                  <a:gd name="connsiteX3" fmla="*/ 149986 w 171450"/>
                  <a:gd name="connsiteY3" fmla="*/ 154737 h 254000"/>
                  <a:gd name="connsiteX4" fmla="*/ 146176 w 171450"/>
                  <a:gd name="connsiteY4" fmla="*/ 7417 h 25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450" h="254000">
                    <a:moveTo>
                      <a:pt x="146176" y="7417"/>
                    </a:moveTo>
                    <a:cubicBezTo>
                      <a:pt x="112521" y="-6553"/>
                      <a:pt x="59181" y="35992"/>
                      <a:pt x="27431" y="102667"/>
                    </a:cubicBezTo>
                    <a:cubicBezTo>
                      <a:pt x="-4319" y="169977"/>
                      <a:pt x="-2414" y="235382"/>
                      <a:pt x="31241" y="249987"/>
                    </a:cubicBezTo>
                    <a:cubicBezTo>
                      <a:pt x="64896" y="263957"/>
                      <a:pt x="118236" y="221412"/>
                      <a:pt x="149986" y="154737"/>
                    </a:cubicBezTo>
                    <a:cubicBezTo>
                      <a:pt x="181736" y="87427"/>
                      <a:pt x="179831" y="21387"/>
                      <a:pt x="146176" y="7417"/>
                    </a:cubicBezTo>
                    <a:close/>
                  </a:path>
                </a:pathLst>
              </a:custGeom>
              <a:solidFill>
                <a:srgbClr val="78CD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95" name="任意多边形: 形状 10394"/>
              <p:cNvSpPr/>
              <p:nvPr>
                <p:custDataLst>
                  <p:tags r:id="rId630"/>
                </p:custDataLst>
              </p:nvPr>
            </p:nvSpPr>
            <p:spPr>
              <a:xfrm>
                <a:off x="10232907" y="5368909"/>
                <a:ext cx="273050" cy="711200"/>
              </a:xfrm>
              <a:custGeom>
                <a:avLst/>
                <a:gdLst>
                  <a:gd name="connsiteX0" fmla="*/ 8373 w 273050"/>
                  <a:gd name="connsiteY0" fmla="*/ 104156 h 711200"/>
                  <a:gd name="connsiteX1" fmla="*/ 171568 w 273050"/>
                  <a:gd name="connsiteY1" fmla="*/ 673751 h 711200"/>
                  <a:gd name="connsiteX2" fmla="*/ 269993 w 273050"/>
                  <a:gd name="connsiteY2" fmla="*/ 652161 h 711200"/>
                  <a:gd name="connsiteX3" fmla="*/ 175378 w 273050"/>
                  <a:gd name="connsiteY3" fmla="*/ 73676 h 711200"/>
                  <a:gd name="connsiteX4" fmla="*/ 8373 w 273050"/>
                  <a:gd name="connsiteY4" fmla="*/ 104156 h 71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050" h="711200">
                    <a:moveTo>
                      <a:pt x="8373" y="104156"/>
                    </a:moveTo>
                    <a:lnTo>
                      <a:pt x="171568" y="673751"/>
                    </a:lnTo>
                    <a:cubicBezTo>
                      <a:pt x="188713" y="734076"/>
                      <a:pt x="281423" y="721376"/>
                      <a:pt x="269993" y="652161"/>
                    </a:cubicBezTo>
                    <a:lnTo>
                      <a:pt x="175378" y="73676"/>
                    </a:lnTo>
                    <a:cubicBezTo>
                      <a:pt x="156963" y="-38084"/>
                      <a:pt x="-22742" y="-3794"/>
                      <a:pt x="8373" y="104156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96" name="任意多边形: 形状 10395"/>
              <p:cNvSpPr/>
              <p:nvPr>
                <p:custDataLst>
                  <p:tags r:id="rId631"/>
                </p:custDataLst>
              </p:nvPr>
            </p:nvSpPr>
            <p:spPr>
              <a:xfrm>
                <a:off x="10376982" y="5983270"/>
                <a:ext cx="127000" cy="190500"/>
              </a:xfrm>
              <a:custGeom>
                <a:avLst/>
                <a:gdLst>
                  <a:gd name="connsiteX0" fmla="*/ 107503 w 127000"/>
                  <a:gd name="connsiteY0" fmla="*/ 6684 h 190500"/>
                  <a:gd name="connsiteX1" fmla="*/ 21143 w 127000"/>
                  <a:gd name="connsiteY1" fmla="*/ 76534 h 190500"/>
                  <a:gd name="connsiteX2" fmla="*/ 23683 w 127000"/>
                  <a:gd name="connsiteY2" fmla="*/ 183850 h 190500"/>
                  <a:gd name="connsiteX3" fmla="*/ 110043 w 127000"/>
                  <a:gd name="connsiteY3" fmla="*/ 114000 h 190500"/>
                  <a:gd name="connsiteX4" fmla="*/ 107503 w 127000"/>
                  <a:gd name="connsiteY4" fmla="*/ 6684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000" h="190500">
                    <a:moveTo>
                      <a:pt x="107503" y="6684"/>
                    </a:moveTo>
                    <a:cubicBezTo>
                      <a:pt x="82737" y="-3475"/>
                      <a:pt x="44003" y="27639"/>
                      <a:pt x="21143" y="76534"/>
                    </a:cubicBezTo>
                    <a:cubicBezTo>
                      <a:pt x="-1717" y="125430"/>
                      <a:pt x="-447" y="173689"/>
                      <a:pt x="23683" y="183850"/>
                    </a:cubicBezTo>
                    <a:cubicBezTo>
                      <a:pt x="48448" y="194009"/>
                      <a:pt x="87183" y="162895"/>
                      <a:pt x="110043" y="114000"/>
                    </a:cubicBezTo>
                    <a:cubicBezTo>
                      <a:pt x="133537" y="65105"/>
                      <a:pt x="132268" y="16845"/>
                      <a:pt x="107503" y="6684"/>
                    </a:cubicBez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97" name="任意多边形: 形状 10396"/>
              <p:cNvSpPr/>
              <p:nvPr>
                <p:custDataLst>
                  <p:tags r:id="rId632"/>
                </p:custDataLst>
              </p:nvPr>
            </p:nvSpPr>
            <p:spPr>
              <a:xfrm>
                <a:off x="10485572" y="6006459"/>
                <a:ext cx="152400" cy="279400"/>
              </a:xfrm>
              <a:custGeom>
                <a:avLst/>
                <a:gdLst>
                  <a:gd name="connsiteX0" fmla="*/ 111944 w 152400"/>
                  <a:gd name="connsiteY0" fmla="*/ 5720 h 279400"/>
                  <a:gd name="connsiteX1" fmla="*/ 12884 w 152400"/>
                  <a:gd name="connsiteY1" fmla="*/ 126370 h 279400"/>
                  <a:gd name="connsiteX2" fmla="*/ 43998 w 152400"/>
                  <a:gd name="connsiteY2" fmla="*/ 279406 h 279400"/>
                  <a:gd name="connsiteX3" fmla="*/ 143059 w 152400"/>
                  <a:gd name="connsiteY3" fmla="*/ 158756 h 279400"/>
                  <a:gd name="connsiteX4" fmla="*/ 111944 w 152400"/>
                  <a:gd name="connsiteY4" fmla="*/ 5720 h 279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279400">
                    <a:moveTo>
                      <a:pt x="111944" y="5720"/>
                    </a:moveTo>
                    <a:cubicBezTo>
                      <a:pt x="75748" y="-3169"/>
                      <a:pt x="31934" y="50806"/>
                      <a:pt x="12884" y="126370"/>
                    </a:cubicBezTo>
                    <a:cubicBezTo>
                      <a:pt x="-5531" y="201936"/>
                      <a:pt x="8438" y="270516"/>
                      <a:pt x="43998" y="279406"/>
                    </a:cubicBezTo>
                    <a:cubicBezTo>
                      <a:pt x="80194" y="288295"/>
                      <a:pt x="124009" y="234320"/>
                      <a:pt x="143059" y="158756"/>
                    </a:cubicBezTo>
                    <a:cubicBezTo>
                      <a:pt x="161473" y="82556"/>
                      <a:pt x="147503" y="14611"/>
                      <a:pt x="111944" y="5720"/>
                    </a:cubicBezTo>
                    <a:close/>
                  </a:path>
                </a:pathLst>
              </a:custGeom>
              <a:solidFill>
                <a:srgbClr val="78CD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98" name="任意多边形: 形状 10397"/>
              <p:cNvSpPr/>
              <p:nvPr>
                <p:custDataLst>
                  <p:tags r:id="rId633"/>
                </p:custDataLst>
              </p:nvPr>
            </p:nvSpPr>
            <p:spPr>
              <a:xfrm>
                <a:off x="10232876" y="5369783"/>
                <a:ext cx="381000" cy="723900"/>
              </a:xfrm>
              <a:custGeom>
                <a:avLst/>
                <a:gdLst>
                  <a:gd name="connsiteX0" fmla="*/ 14119 w 381000"/>
                  <a:gd name="connsiteY0" fmla="*/ 124872 h 723900"/>
                  <a:gd name="connsiteX1" fmla="*/ 281454 w 381000"/>
                  <a:gd name="connsiteY1" fmla="*/ 690022 h 723900"/>
                  <a:gd name="connsiteX2" fmla="*/ 374164 w 381000"/>
                  <a:gd name="connsiteY2" fmla="*/ 650017 h 723900"/>
                  <a:gd name="connsiteX3" fmla="*/ 172869 w 381000"/>
                  <a:gd name="connsiteY3" fmla="*/ 63277 h 723900"/>
                  <a:gd name="connsiteX4" fmla="*/ 14119 w 381000"/>
                  <a:gd name="connsiteY4" fmla="*/ 124872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0" h="723900">
                    <a:moveTo>
                      <a:pt x="14119" y="124872"/>
                    </a:moveTo>
                    <a:lnTo>
                      <a:pt x="281454" y="690022"/>
                    </a:lnTo>
                    <a:cubicBezTo>
                      <a:pt x="310029" y="749712"/>
                      <a:pt x="398294" y="719867"/>
                      <a:pt x="374164" y="650017"/>
                    </a:cubicBezTo>
                    <a:lnTo>
                      <a:pt x="172869" y="63277"/>
                    </a:lnTo>
                    <a:cubicBezTo>
                      <a:pt x="134134" y="-49753"/>
                      <a:pt x="-36681" y="17557"/>
                      <a:pt x="14119" y="124872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99" name="任意多边形: 形状 10398"/>
              <p:cNvSpPr/>
              <p:nvPr>
                <p:custDataLst>
                  <p:tags r:id="rId634"/>
                </p:custDataLst>
              </p:nvPr>
            </p:nvSpPr>
            <p:spPr>
              <a:xfrm>
                <a:off x="10499893" y="5985156"/>
                <a:ext cx="114300" cy="209550"/>
              </a:xfrm>
              <a:custGeom>
                <a:avLst/>
                <a:gdLst>
                  <a:gd name="connsiteX0" fmla="*/ 83016 w 114300"/>
                  <a:gd name="connsiteY0" fmla="*/ 5435 h 209550"/>
                  <a:gd name="connsiteX1" fmla="*/ 10626 w 114300"/>
                  <a:gd name="connsiteY1" fmla="*/ 93064 h 209550"/>
                  <a:gd name="connsiteX2" fmla="*/ 33487 w 114300"/>
                  <a:gd name="connsiteY2" fmla="*/ 204189 h 209550"/>
                  <a:gd name="connsiteX3" fmla="*/ 105876 w 114300"/>
                  <a:gd name="connsiteY3" fmla="*/ 116560 h 209550"/>
                  <a:gd name="connsiteX4" fmla="*/ 83016 w 114300"/>
                  <a:gd name="connsiteY4" fmla="*/ 5435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0" h="209550">
                    <a:moveTo>
                      <a:pt x="83016" y="5435"/>
                    </a:moveTo>
                    <a:cubicBezTo>
                      <a:pt x="56982" y="-915"/>
                      <a:pt x="24597" y="38454"/>
                      <a:pt x="10626" y="93064"/>
                    </a:cubicBezTo>
                    <a:cubicBezTo>
                      <a:pt x="-2709" y="148310"/>
                      <a:pt x="7451" y="197839"/>
                      <a:pt x="33487" y="204189"/>
                    </a:cubicBezTo>
                    <a:cubicBezTo>
                      <a:pt x="59522" y="210539"/>
                      <a:pt x="91907" y="171169"/>
                      <a:pt x="105876" y="116560"/>
                    </a:cubicBezTo>
                    <a:cubicBezTo>
                      <a:pt x="119847" y="61314"/>
                      <a:pt x="109687" y="11785"/>
                      <a:pt x="83016" y="5435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00" name="任意多边形: 形状 10399"/>
              <p:cNvSpPr/>
              <p:nvPr>
                <p:custDataLst>
                  <p:tags r:id="rId635"/>
                </p:custDataLst>
              </p:nvPr>
            </p:nvSpPr>
            <p:spPr>
              <a:xfrm>
                <a:off x="10248976" y="5319921"/>
                <a:ext cx="387350" cy="222250"/>
              </a:xfrm>
              <a:custGeom>
                <a:avLst/>
                <a:gdLst>
                  <a:gd name="connsiteX0" fmla="*/ 316789 w 387350"/>
                  <a:gd name="connsiteY0" fmla="*/ 5824 h 222250"/>
                  <a:gd name="connsiteX1" fmla="*/ 71679 w 387350"/>
                  <a:gd name="connsiteY1" fmla="*/ 50274 h 222250"/>
                  <a:gd name="connsiteX2" fmla="*/ 98349 w 387350"/>
                  <a:gd name="connsiteY2" fmla="*/ 210929 h 222250"/>
                  <a:gd name="connsiteX3" fmla="*/ 288214 w 387350"/>
                  <a:gd name="connsiteY3" fmla="*/ 223629 h 222250"/>
                  <a:gd name="connsiteX4" fmla="*/ 316789 w 387350"/>
                  <a:gd name="connsiteY4" fmla="*/ 5824 h 222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350" h="222250">
                    <a:moveTo>
                      <a:pt x="316789" y="5824"/>
                    </a:moveTo>
                    <a:lnTo>
                      <a:pt x="71679" y="50274"/>
                    </a:lnTo>
                    <a:cubicBezTo>
                      <a:pt x="-33096" y="69324"/>
                      <a:pt x="-7696" y="203944"/>
                      <a:pt x="98349" y="210929"/>
                    </a:cubicBezTo>
                    <a:lnTo>
                      <a:pt x="288214" y="223629"/>
                    </a:lnTo>
                    <a:cubicBezTo>
                      <a:pt x="394259" y="230613"/>
                      <a:pt x="421564" y="-13226"/>
                      <a:pt x="316789" y="5824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01" name="任意多边形: 形状 10400"/>
              <p:cNvSpPr/>
              <p:nvPr>
                <p:custDataLst>
                  <p:tags r:id="rId636"/>
                </p:custDataLst>
              </p:nvPr>
            </p:nvSpPr>
            <p:spPr>
              <a:xfrm>
                <a:off x="10460038" y="5162867"/>
                <a:ext cx="444500" cy="381000"/>
              </a:xfrm>
              <a:custGeom>
                <a:avLst/>
                <a:gdLst>
                  <a:gd name="connsiteX0" fmla="*/ 396557 w 444500"/>
                  <a:gd name="connsiteY0" fmla="*/ 4763 h 381000"/>
                  <a:gd name="connsiteX1" fmla="*/ 183197 w 444500"/>
                  <a:gd name="connsiteY1" fmla="*/ 4763 h 381000"/>
                  <a:gd name="connsiteX2" fmla="*/ 4763 w 444500"/>
                  <a:gd name="connsiteY2" fmla="*/ 178117 h 381000"/>
                  <a:gd name="connsiteX3" fmla="*/ 9843 w 444500"/>
                  <a:gd name="connsiteY3" fmla="*/ 381317 h 381000"/>
                  <a:gd name="connsiteX4" fmla="*/ 314007 w 444500"/>
                  <a:gd name="connsiteY4" fmla="*/ 381317 h 381000"/>
                  <a:gd name="connsiteX5" fmla="*/ 396557 w 444500"/>
                  <a:gd name="connsiteY5" fmla="*/ 4763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44500" h="381000">
                    <a:moveTo>
                      <a:pt x="396557" y="4763"/>
                    </a:moveTo>
                    <a:lnTo>
                      <a:pt x="183197" y="4763"/>
                    </a:lnTo>
                    <a:cubicBezTo>
                      <a:pt x="174943" y="44133"/>
                      <a:pt x="159703" y="136208"/>
                      <a:pt x="4763" y="178117"/>
                    </a:cubicBezTo>
                    <a:cubicBezTo>
                      <a:pt x="77788" y="265113"/>
                      <a:pt x="37782" y="342583"/>
                      <a:pt x="9843" y="381317"/>
                    </a:cubicBezTo>
                    <a:lnTo>
                      <a:pt x="314007" y="381317"/>
                    </a:lnTo>
                    <a:cubicBezTo>
                      <a:pt x="503872" y="392113"/>
                      <a:pt x="445453" y="66992"/>
                      <a:pt x="396557" y="4763"/>
                    </a:cubicBezTo>
                    <a:close/>
                  </a:path>
                </a:pathLst>
              </a:custGeom>
              <a:solidFill>
                <a:srgbClr val="F3CE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02" name="任意多边形: 形状 10401"/>
              <p:cNvSpPr/>
              <p:nvPr>
                <p:custDataLst>
                  <p:tags r:id="rId637"/>
                </p:custDataLst>
              </p:nvPr>
            </p:nvSpPr>
            <p:spPr>
              <a:xfrm>
                <a:off x="10434631" y="4631313"/>
                <a:ext cx="241300" cy="406400"/>
              </a:xfrm>
              <a:custGeom>
                <a:avLst/>
                <a:gdLst>
                  <a:gd name="connsiteX0" fmla="*/ 117799 w 241300"/>
                  <a:gd name="connsiteY0" fmla="*/ 51812 h 406400"/>
                  <a:gd name="connsiteX1" fmla="*/ 9214 w 241300"/>
                  <a:gd name="connsiteY1" fmla="*/ 338832 h 406400"/>
                  <a:gd name="connsiteX2" fmla="*/ 87954 w 241300"/>
                  <a:gd name="connsiteY2" fmla="*/ 374392 h 406400"/>
                  <a:gd name="connsiteX3" fmla="*/ 227654 w 241300"/>
                  <a:gd name="connsiteY3" fmla="*/ 111502 h 406400"/>
                  <a:gd name="connsiteX4" fmla="*/ 117799 w 241300"/>
                  <a:gd name="connsiteY4" fmla="*/ 51812 h 40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00" h="406400">
                    <a:moveTo>
                      <a:pt x="117799" y="51812"/>
                    </a:moveTo>
                    <a:lnTo>
                      <a:pt x="9214" y="338832"/>
                    </a:lnTo>
                    <a:cubicBezTo>
                      <a:pt x="-13646" y="399792"/>
                      <a:pt x="57474" y="432177"/>
                      <a:pt x="87954" y="374392"/>
                    </a:cubicBezTo>
                    <a:lnTo>
                      <a:pt x="227654" y="111502"/>
                    </a:lnTo>
                    <a:cubicBezTo>
                      <a:pt x="277819" y="17522"/>
                      <a:pt x="153359" y="-41533"/>
                      <a:pt x="117799" y="51812"/>
                    </a:cubicBezTo>
                    <a:close/>
                  </a:path>
                </a:pathLst>
              </a:custGeom>
              <a:solidFill>
                <a:srgbClr val="CACA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03" name="任意多边形: 形状 10402"/>
              <p:cNvSpPr/>
              <p:nvPr>
                <p:custDataLst>
                  <p:tags r:id="rId638"/>
                </p:custDataLst>
              </p:nvPr>
            </p:nvSpPr>
            <p:spPr>
              <a:xfrm>
                <a:off x="10595928" y="4624388"/>
                <a:ext cx="311150" cy="558800"/>
              </a:xfrm>
              <a:custGeom>
                <a:avLst/>
                <a:gdLst>
                  <a:gd name="connsiteX0" fmla="*/ 279717 w 311150"/>
                  <a:gd name="connsiteY0" fmla="*/ 552767 h 558800"/>
                  <a:gd name="connsiteX1" fmla="*/ 35242 w 311150"/>
                  <a:gd name="connsiteY1" fmla="*/ 554672 h 558800"/>
                  <a:gd name="connsiteX2" fmla="*/ 4763 w 311150"/>
                  <a:gd name="connsiteY2" fmla="*/ 8572 h 558800"/>
                  <a:gd name="connsiteX3" fmla="*/ 312103 w 311150"/>
                  <a:gd name="connsiteY3" fmla="*/ 4763 h 55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1150" h="558800">
                    <a:moveTo>
                      <a:pt x="279717" y="552767"/>
                    </a:moveTo>
                    <a:lnTo>
                      <a:pt x="35242" y="554672"/>
                    </a:lnTo>
                    <a:lnTo>
                      <a:pt x="4763" y="8572"/>
                    </a:lnTo>
                    <a:lnTo>
                      <a:pt x="312103" y="4763"/>
                    </a:lnTo>
                    <a:close/>
                  </a:path>
                </a:pathLst>
              </a:custGeom>
              <a:solidFill>
                <a:srgbClr val="73727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04" name="任意多边形: 形状 10403"/>
              <p:cNvSpPr/>
              <p:nvPr>
                <p:custDataLst>
                  <p:tags r:id="rId639"/>
                </p:custDataLst>
              </p:nvPr>
            </p:nvSpPr>
            <p:spPr>
              <a:xfrm>
                <a:off x="10752802" y="3955046"/>
                <a:ext cx="292100" cy="533400"/>
              </a:xfrm>
              <a:custGeom>
                <a:avLst/>
                <a:gdLst>
                  <a:gd name="connsiteX0" fmla="*/ 289848 w 292100"/>
                  <a:gd name="connsiteY0" fmla="*/ 454394 h 533400"/>
                  <a:gd name="connsiteX1" fmla="*/ 201583 w 292100"/>
                  <a:gd name="connsiteY1" fmla="*/ 316599 h 533400"/>
                  <a:gd name="connsiteX2" fmla="*/ 111413 w 292100"/>
                  <a:gd name="connsiteY2" fmla="*/ 4814 h 533400"/>
                  <a:gd name="connsiteX3" fmla="*/ 104428 w 292100"/>
                  <a:gd name="connsiteY3" fmla="*/ 498209 h 533400"/>
                  <a:gd name="connsiteX4" fmla="*/ 289848 w 292100"/>
                  <a:gd name="connsiteY4" fmla="*/ 454394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2100" h="533400">
                    <a:moveTo>
                      <a:pt x="289848" y="454394"/>
                    </a:moveTo>
                    <a:cubicBezTo>
                      <a:pt x="244763" y="515354"/>
                      <a:pt x="152053" y="486144"/>
                      <a:pt x="201583" y="316599"/>
                    </a:cubicBezTo>
                    <a:cubicBezTo>
                      <a:pt x="251113" y="147054"/>
                      <a:pt x="200313" y="1639"/>
                      <a:pt x="111413" y="4814"/>
                    </a:cubicBezTo>
                    <a:cubicBezTo>
                      <a:pt x="-39082" y="10529"/>
                      <a:pt x="-20032" y="411849"/>
                      <a:pt x="104428" y="498209"/>
                    </a:cubicBezTo>
                    <a:cubicBezTo>
                      <a:pt x="218093" y="576949"/>
                      <a:pt x="285403" y="483604"/>
                      <a:pt x="289848" y="454394"/>
                    </a:cubicBezTo>
                    <a:close/>
                  </a:path>
                </a:pathLst>
              </a:custGeom>
              <a:solidFill>
                <a:srgbClr val="8D4D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05" name="任意多边形: 形状 10404"/>
              <p:cNvSpPr/>
              <p:nvPr>
                <p:custDataLst>
                  <p:tags r:id="rId640"/>
                </p:custDataLst>
              </p:nvPr>
            </p:nvSpPr>
            <p:spPr>
              <a:xfrm>
                <a:off x="10691178" y="4452303"/>
                <a:ext cx="107950" cy="355600"/>
              </a:xfrm>
              <a:custGeom>
                <a:avLst/>
                <a:gdLst>
                  <a:gd name="connsiteX0" fmla="*/ 4763 w 107950"/>
                  <a:gd name="connsiteY0" fmla="*/ 4763 h 355600"/>
                  <a:gd name="connsiteX1" fmla="*/ 106997 w 107950"/>
                  <a:gd name="connsiteY1" fmla="*/ 4763 h 355600"/>
                  <a:gd name="connsiteX2" fmla="*/ 106997 w 107950"/>
                  <a:gd name="connsiteY2" fmla="*/ 157163 h 355600"/>
                  <a:gd name="connsiteX3" fmla="*/ 55563 w 107950"/>
                  <a:gd name="connsiteY3" fmla="*/ 350838 h 355600"/>
                  <a:gd name="connsiteX4" fmla="*/ 4763 w 107950"/>
                  <a:gd name="connsiteY4" fmla="*/ 157163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950" h="355600">
                    <a:moveTo>
                      <a:pt x="4763" y="4763"/>
                    </a:moveTo>
                    <a:lnTo>
                      <a:pt x="106997" y="4763"/>
                    </a:lnTo>
                    <a:lnTo>
                      <a:pt x="106997" y="157163"/>
                    </a:lnTo>
                    <a:lnTo>
                      <a:pt x="55563" y="350838"/>
                    </a:lnTo>
                    <a:lnTo>
                      <a:pt x="4763" y="157163"/>
                    </a:lnTo>
                    <a:close/>
                  </a:path>
                </a:pathLst>
              </a:custGeom>
              <a:solidFill>
                <a:srgbClr val="F0BD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06" name="任意多边形: 形状 10405"/>
              <p:cNvSpPr/>
              <p:nvPr>
                <p:custDataLst>
                  <p:tags r:id="rId641"/>
                </p:custDataLst>
              </p:nvPr>
            </p:nvSpPr>
            <p:spPr>
              <a:xfrm>
                <a:off x="10541541" y="4003992"/>
                <a:ext cx="406400" cy="495300"/>
              </a:xfrm>
              <a:custGeom>
                <a:avLst/>
                <a:gdLst>
                  <a:gd name="connsiteX0" fmla="*/ 205199 w 406400"/>
                  <a:gd name="connsiteY0" fmla="*/ 4763 h 495300"/>
                  <a:gd name="connsiteX1" fmla="*/ 205199 w 406400"/>
                  <a:gd name="connsiteY1" fmla="*/ 496253 h 495300"/>
                  <a:gd name="connsiteX2" fmla="*/ 205199 w 406400"/>
                  <a:gd name="connsiteY2" fmla="*/ 4763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400" h="495300">
                    <a:moveTo>
                      <a:pt x="205199" y="4763"/>
                    </a:moveTo>
                    <a:cubicBezTo>
                      <a:pt x="527144" y="4763"/>
                      <a:pt x="411574" y="496253"/>
                      <a:pt x="205199" y="496253"/>
                    </a:cubicBezTo>
                    <a:cubicBezTo>
                      <a:pt x="-1176" y="496888"/>
                      <a:pt x="-116747" y="4763"/>
                      <a:pt x="205199" y="4763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07" name="任意多边形: 形状 10406"/>
              <p:cNvSpPr/>
              <p:nvPr>
                <p:custDataLst>
                  <p:tags r:id="rId642"/>
                </p:custDataLst>
              </p:nvPr>
            </p:nvSpPr>
            <p:spPr>
              <a:xfrm>
                <a:off x="10662603" y="4223067"/>
                <a:ext cx="31750" cy="82550"/>
              </a:xfrm>
              <a:custGeom>
                <a:avLst/>
                <a:gdLst>
                  <a:gd name="connsiteX0" fmla="*/ 16828 w 31750"/>
                  <a:gd name="connsiteY0" fmla="*/ 79692 h 82550"/>
                  <a:gd name="connsiteX1" fmla="*/ 28892 w 31750"/>
                  <a:gd name="connsiteY1" fmla="*/ 42228 h 82550"/>
                  <a:gd name="connsiteX2" fmla="*/ 16828 w 31750"/>
                  <a:gd name="connsiteY2" fmla="*/ 4763 h 82550"/>
                  <a:gd name="connsiteX3" fmla="*/ 4763 w 31750"/>
                  <a:gd name="connsiteY3" fmla="*/ 42228 h 82550"/>
                  <a:gd name="connsiteX4" fmla="*/ 16828 w 31750"/>
                  <a:gd name="connsiteY4" fmla="*/ 79692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50" h="82550">
                    <a:moveTo>
                      <a:pt x="16828" y="79692"/>
                    </a:moveTo>
                    <a:cubicBezTo>
                      <a:pt x="23178" y="79692"/>
                      <a:pt x="28892" y="63183"/>
                      <a:pt x="28892" y="42228"/>
                    </a:cubicBezTo>
                    <a:cubicBezTo>
                      <a:pt x="28892" y="21908"/>
                      <a:pt x="23813" y="4763"/>
                      <a:pt x="16828" y="4763"/>
                    </a:cubicBezTo>
                    <a:cubicBezTo>
                      <a:pt x="10478" y="4763"/>
                      <a:pt x="4763" y="21273"/>
                      <a:pt x="4763" y="42228"/>
                    </a:cubicBezTo>
                    <a:cubicBezTo>
                      <a:pt x="4763" y="63183"/>
                      <a:pt x="9842" y="79692"/>
                      <a:pt x="16828" y="79692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08" name="任意多边形: 形状 10407"/>
              <p:cNvSpPr/>
              <p:nvPr>
                <p:custDataLst>
                  <p:tags r:id="rId643"/>
                </p:custDataLst>
              </p:nvPr>
            </p:nvSpPr>
            <p:spPr>
              <a:xfrm>
                <a:off x="10797857" y="4223067"/>
                <a:ext cx="31750" cy="82550"/>
              </a:xfrm>
              <a:custGeom>
                <a:avLst/>
                <a:gdLst>
                  <a:gd name="connsiteX0" fmla="*/ 16828 w 31750"/>
                  <a:gd name="connsiteY0" fmla="*/ 79692 h 82550"/>
                  <a:gd name="connsiteX1" fmla="*/ 28893 w 31750"/>
                  <a:gd name="connsiteY1" fmla="*/ 42228 h 82550"/>
                  <a:gd name="connsiteX2" fmla="*/ 16828 w 31750"/>
                  <a:gd name="connsiteY2" fmla="*/ 4763 h 82550"/>
                  <a:gd name="connsiteX3" fmla="*/ 4763 w 31750"/>
                  <a:gd name="connsiteY3" fmla="*/ 42228 h 82550"/>
                  <a:gd name="connsiteX4" fmla="*/ 16828 w 31750"/>
                  <a:gd name="connsiteY4" fmla="*/ 79692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50" h="82550">
                    <a:moveTo>
                      <a:pt x="16828" y="79692"/>
                    </a:moveTo>
                    <a:cubicBezTo>
                      <a:pt x="23178" y="79692"/>
                      <a:pt x="28893" y="63183"/>
                      <a:pt x="28893" y="42228"/>
                    </a:cubicBezTo>
                    <a:cubicBezTo>
                      <a:pt x="28893" y="21908"/>
                      <a:pt x="23813" y="4763"/>
                      <a:pt x="16828" y="4763"/>
                    </a:cubicBezTo>
                    <a:cubicBezTo>
                      <a:pt x="10478" y="4763"/>
                      <a:pt x="4763" y="21273"/>
                      <a:pt x="4763" y="42228"/>
                    </a:cubicBezTo>
                    <a:cubicBezTo>
                      <a:pt x="4763" y="63183"/>
                      <a:pt x="9843" y="79692"/>
                      <a:pt x="16828" y="79692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09" name="任意多边形: 形状 10408"/>
              <p:cNvSpPr/>
              <p:nvPr>
                <p:custDataLst>
                  <p:tags r:id="rId644"/>
                </p:custDataLst>
              </p:nvPr>
            </p:nvSpPr>
            <p:spPr>
              <a:xfrm>
                <a:off x="10531236" y="3987541"/>
                <a:ext cx="361950" cy="285750"/>
              </a:xfrm>
              <a:custGeom>
                <a:avLst/>
                <a:gdLst>
                  <a:gd name="connsiteX0" fmla="*/ 358379 w 361950"/>
                  <a:gd name="connsiteY0" fmla="*/ 61219 h 285750"/>
                  <a:gd name="connsiteX1" fmla="*/ 8495 w 361950"/>
                  <a:gd name="connsiteY1" fmla="*/ 282834 h 285750"/>
                  <a:gd name="connsiteX2" fmla="*/ 358379 w 361950"/>
                  <a:gd name="connsiteY2" fmla="*/ 61219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50" h="285750">
                    <a:moveTo>
                      <a:pt x="358379" y="61219"/>
                    </a:moveTo>
                    <a:cubicBezTo>
                      <a:pt x="339329" y="181234"/>
                      <a:pt x="177404" y="312679"/>
                      <a:pt x="8495" y="282834"/>
                    </a:cubicBezTo>
                    <a:cubicBezTo>
                      <a:pt x="-28336" y="37724"/>
                      <a:pt x="216139" y="-70226"/>
                      <a:pt x="358379" y="61219"/>
                    </a:cubicBezTo>
                    <a:close/>
                  </a:path>
                </a:pathLst>
              </a:custGeom>
              <a:solidFill>
                <a:srgbClr val="8D4D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10" name="任意多边形: 形状 10409"/>
              <p:cNvSpPr/>
              <p:nvPr>
                <p:custDataLst>
                  <p:tags r:id="rId645"/>
                </p:custDataLst>
              </p:nvPr>
            </p:nvSpPr>
            <p:spPr>
              <a:xfrm>
                <a:off x="10814368" y="4013451"/>
                <a:ext cx="146050" cy="260350"/>
              </a:xfrm>
              <a:custGeom>
                <a:avLst/>
                <a:gdLst>
                  <a:gd name="connsiteX0" fmla="*/ 4763 w 146050"/>
                  <a:gd name="connsiteY0" fmla="*/ 4829 h 260350"/>
                  <a:gd name="connsiteX1" fmla="*/ 145097 w 146050"/>
                  <a:gd name="connsiteY1" fmla="*/ 260099 h 260350"/>
                  <a:gd name="connsiteX2" fmla="*/ 4763 w 146050"/>
                  <a:gd name="connsiteY2" fmla="*/ 4829 h 260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050" h="260350">
                    <a:moveTo>
                      <a:pt x="4763" y="4829"/>
                    </a:moveTo>
                    <a:cubicBezTo>
                      <a:pt x="6032" y="163579"/>
                      <a:pt x="87313" y="245494"/>
                      <a:pt x="145097" y="260099"/>
                    </a:cubicBezTo>
                    <a:cubicBezTo>
                      <a:pt x="153988" y="161040"/>
                      <a:pt x="114617" y="1019"/>
                      <a:pt x="4763" y="4829"/>
                    </a:cubicBezTo>
                    <a:close/>
                  </a:path>
                </a:pathLst>
              </a:custGeom>
              <a:solidFill>
                <a:srgbClr val="8D4D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11" name="任意多边形: 形状 10410"/>
              <p:cNvSpPr/>
              <p:nvPr>
                <p:custDataLst>
                  <p:tags r:id="rId646"/>
                </p:custDataLst>
              </p:nvPr>
            </p:nvSpPr>
            <p:spPr>
              <a:xfrm>
                <a:off x="10908859" y="4227157"/>
                <a:ext cx="57150" cy="101600"/>
              </a:xfrm>
              <a:custGeom>
                <a:avLst/>
                <a:gdLst>
                  <a:gd name="connsiteX0" fmla="*/ 42351 w 57150"/>
                  <a:gd name="connsiteY0" fmla="*/ 5118 h 101600"/>
                  <a:gd name="connsiteX1" fmla="*/ 8061 w 57150"/>
                  <a:gd name="connsiteY1" fmla="*/ 46393 h 101600"/>
                  <a:gd name="connsiteX2" fmla="*/ 18221 w 57150"/>
                  <a:gd name="connsiteY2" fmla="*/ 99098 h 101600"/>
                  <a:gd name="connsiteX3" fmla="*/ 52511 w 57150"/>
                  <a:gd name="connsiteY3" fmla="*/ 57823 h 101600"/>
                  <a:gd name="connsiteX4" fmla="*/ 42351 w 57150"/>
                  <a:gd name="connsiteY4" fmla="*/ 5118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101600">
                    <a:moveTo>
                      <a:pt x="42351" y="5118"/>
                    </a:moveTo>
                    <a:cubicBezTo>
                      <a:pt x="30286" y="1943"/>
                      <a:pt x="15046" y="20359"/>
                      <a:pt x="8061" y="46393"/>
                    </a:cubicBezTo>
                    <a:cubicBezTo>
                      <a:pt x="1076" y="72428"/>
                      <a:pt x="5521" y="95923"/>
                      <a:pt x="18221" y="99098"/>
                    </a:cubicBezTo>
                    <a:cubicBezTo>
                      <a:pt x="30286" y="102273"/>
                      <a:pt x="45526" y="83859"/>
                      <a:pt x="52511" y="57823"/>
                    </a:cubicBezTo>
                    <a:cubicBezTo>
                      <a:pt x="58861" y="31789"/>
                      <a:pt x="54416" y="8293"/>
                      <a:pt x="42351" y="5118"/>
                    </a:cubicBezTo>
                    <a:close/>
                  </a:path>
                </a:pathLst>
              </a:custGeom>
              <a:solidFill>
                <a:srgbClr val="F9C7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12" name="任意多边形: 形状 10411"/>
              <p:cNvSpPr/>
              <p:nvPr>
                <p:custDataLst>
                  <p:tags r:id="rId647"/>
                </p:custDataLst>
              </p:nvPr>
            </p:nvSpPr>
            <p:spPr>
              <a:xfrm>
                <a:off x="10524459" y="4227157"/>
                <a:ext cx="57150" cy="101600"/>
              </a:xfrm>
              <a:custGeom>
                <a:avLst/>
                <a:gdLst>
                  <a:gd name="connsiteX0" fmla="*/ 17810 w 57150"/>
                  <a:gd name="connsiteY0" fmla="*/ 5118 h 101600"/>
                  <a:gd name="connsiteX1" fmla="*/ 52100 w 57150"/>
                  <a:gd name="connsiteY1" fmla="*/ 46393 h 101600"/>
                  <a:gd name="connsiteX2" fmla="*/ 41941 w 57150"/>
                  <a:gd name="connsiteY2" fmla="*/ 99098 h 101600"/>
                  <a:gd name="connsiteX3" fmla="*/ 7650 w 57150"/>
                  <a:gd name="connsiteY3" fmla="*/ 57823 h 101600"/>
                  <a:gd name="connsiteX4" fmla="*/ 17810 w 57150"/>
                  <a:gd name="connsiteY4" fmla="*/ 5118 h 10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101600">
                    <a:moveTo>
                      <a:pt x="17810" y="5118"/>
                    </a:moveTo>
                    <a:cubicBezTo>
                      <a:pt x="29875" y="1943"/>
                      <a:pt x="45116" y="20359"/>
                      <a:pt x="52100" y="46393"/>
                    </a:cubicBezTo>
                    <a:cubicBezTo>
                      <a:pt x="59085" y="72428"/>
                      <a:pt x="54641" y="95923"/>
                      <a:pt x="41941" y="99098"/>
                    </a:cubicBezTo>
                    <a:cubicBezTo>
                      <a:pt x="29875" y="102273"/>
                      <a:pt x="14635" y="83859"/>
                      <a:pt x="7650" y="57823"/>
                    </a:cubicBezTo>
                    <a:cubicBezTo>
                      <a:pt x="1300" y="31789"/>
                      <a:pt x="5746" y="8293"/>
                      <a:pt x="17810" y="5118"/>
                    </a:cubicBezTo>
                    <a:close/>
                  </a:path>
                </a:pathLst>
              </a:custGeom>
              <a:solidFill>
                <a:srgbClr val="F9C7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13" name="任意多边形: 形状 10412"/>
              <p:cNvSpPr/>
              <p:nvPr>
                <p:custDataLst>
                  <p:tags r:id="rId648"/>
                </p:custDataLst>
              </p:nvPr>
            </p:nvSpPr>
            <p:spPr>
              <a:xfrm>
                <a:off x="10628313" y="4576128"/>
                <a:ext cx="120650" cy="228600"/>
              </a:xfrm>
              <a:custGeom>
                <a:avLst/>
                <a:gdLst>
                  <a:gd name="connsiteX0" fmla="*/ 66993 w 120650"/>
                  <a:gd name="connsiteY0" fmla="*/ 4763 h 228600"/>
                  <a:gd name="connsiteX1" fmla="*/ 118428 w 120650"/>
                  <a:gd name="connsiteY1" fmla="*/ 227013 h 228600"/>
                  <a:gd name="connsiteX2" fmla="*/ 19368 w 120650"/>
                  <a:gd name="connsiteY2" fmla="*/ 98107 h 228600"/>
                  <a:gd name="connsiteX3" fmla="*/ 58103 w 120650"/>
                  <a:gd name="connsiteY3" fmla="*/ 66357 h 228600"/>
                  <a:gd name="connsiteX4" fmla="*/ 4763 w 120650"/>
                  <a:gd name="connsiteY4" fmla="*/ 73342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0" h="228600">
                    <a:moveTo>
                      <a:pt x="66993" y="4763"/>
                    </a:moveTo>
                    <a:lnTo>
                      <a:pt x="118428" y="227013"/>
                    </a:lnTo>
                    <a:lnTo>
                      <a:pt x="19368" y="98107"/>
                    </a:lnTo>
                    <a:lnTo>
                      <a:pt x="58103" y="66357"/>
                    </a:lnTo>
                    <a:lnTo>
                      <a:pt x="4763" y="73342"/>
                    </a:lnTo>
                    <a:close/>
                  </a:path>
                </a:pathLst>
              </a:custGeom>
              <a:solidFill>
                <a:srgbClr val="E4E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14" name="任意多边形: 形状 10413"/>
              <p:cNvSpPr/>
              <p:nvPr>
                <p:custDataLst>
                  <p:tags r:id="rId649"/>
                </p:custDataLst>
              </p:nvPr>
            </p:nvSpPr>
            <p:spPr>
              <a:xfrm>
                <a:off x="10741978" y="4576128"/>
                <a:ext cx="120650" cy="228600"/>
              </a:xfrm>
              <a:custGeom>
                <a:avLst/>
                <a:gdLst>
                  <a:gd name="connsiteX0" fmla="*/ 56832 w 120650"/>
                  <a:gd name="connsiteY0" fmla="*/ 4763 h 228600"/>
                  <a:gd name="connsiteX1" fmla="*/ 4763 w 120650"/>
                  <a:gd name="connsiteY1" fmla="*/ 227013 h 228600"/>
                  <a:gd name="connsiteX2" fmla="*/ 103822 w 120650"/>
                  <a:gd name="connsiteY2" fmla="*/ 98107 h 228600"/>
                  <a:gd name="connsiteX3" fmla="*/ 65088 w 120650"/>
                  <a:gd name="connsiteY3" fmla="*/ 66357 h 228600"/>
                  <a:gd name="connsiteX4" fmla="*/ 119063 w 120650"/>
                  <a:gd name="connsiteY4" fmla="*/ 73342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650" h="228600">
                    <a:moveTo>
                      <a:pt x="56832" y="4763"/>
                    </a:moveTo>
                    <a:lnTo>
                      <a:pt x="4763" y="227013"/>
                    </a:lnTo>
                    <a:lnTo>
                      <a:pt x="103822" y="98107"/>
                    </a:lnTo>
                    <a:lnTo>
                      <a:pt x="65088" y="66357"/>
                    </a:lnTo>
                    <a:lnTo>
                      <a:pt x="119063" y="73342"/>
                    </a:lnTo>
                    <a:close/>
                  </a:path>
                </a:pathLst>
              </a:custGeom>
              <a:solidFill>
                <a:srgbClr val="E4E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15" name="任意多边形: 形状 10414"/>
              <p:cNvSpPr/>
              <p:nvPr>
                <p:custDataLst>
                  <p:tags r:id="rId650"/>
                </p:custDataLst>
              </p:nvPr>
            </p:nvSpPr>
            <p:spPr>
              <a:xfrm>
                <a:off x="10660697" y="4367213"/>
                <a:ext cx="171450" cy="31750"/>
              </a:xfrm>
              <a:custGeom>
                <a:avLst/>
                <a:gdLst>
                  <a:gd name="connsiteX0" fmla="*/ 167322 w 171450"/>
                  <a:gd name="connsiteY0" fmla="*/ 4763 h 31750"/>
                  <a:gd name="connsiteX1" fmla="*/ 4763 w 171450"/>
                  <a:gd name="connsiteY1" fmla="*/ 4763 h 31750"/>
                  <a:gd name="connsiteX2" fmla="*/ 167322 w 171450"/>
                  <a:gd name="connsiteY2" fmla="*/ 4763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1450" h="31750">
                    <a:moveTo>
                      <a:pt x="167322" y="4763"/>
                    </a:moveTo>
                    <a:cubicBezTo>
                      <a:pt x="118428" y="24447"/>
                      <a:pt x="52388" y="23813"/>
                      <a:pt x="4763" y="4763"/>
                    </a:cubicBezTo>
                    <a:cubicBezTo>
                      <a:pt x="23813" y="37147"/>
                      <a:pt x="142558" y="41592"/>
                      <a:pt x="167322" y="4763"/>
                    </a:cubicBezTo>
                    <a:close/>
                  </a:path>
                </a:pathLst>
              </a:custGeom>
              <a:solidFill>
                <a:srgbClr val="C787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16" name="任意多边形: 形状 10415"/>
              <p:cNvSpPr/>
              <p:nvPr>
                <p:custDataLst>
                  <p:tags r:id="rId651"/>
                </p:custDataLst>
              </p:nvPr>
            </p:nvSpPr>
            <p:spPr>
              <a:xfrm>
                <a:off x="10707053" y="4399597"/>
                <a:ext cx="76200" cy="19050"/>
              </a:xfrm>
              <a:custGeom>
                <a:avLst/>
                <a:gdLst>
                  <a:gd name="connsiteX0" fmla="*/ 75247 w 76200"/>
                  <a:gd name="connsiteY0" fmla="*/ 4763 h 19050"/>
                  <a:gd name="connsiteX1" fmla="*/ 4763 w 76200"/>
                  <a:gd name="connsiteY1" fmla="*/ 4763 h 19050"/>
                  <a:gd name="connsiteX2" fmla="*/ 75247 w 76200"/>
                  <a:gd name="connsiteY2" fmla="*/ 476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00" h="19050">
                    <a:moveTo>
                      <a:pt x="75247" y="4763"/>
                    </a:moveTo>
                    <a:cubicBezTo>
                      <a:pt x="54292" y="13653"/>
                      <a:pt x="25082" y="13018"/>
                      <a:pt x="4763" y="4763"/>
                    </a:cubicBezTo>
                    <a:cubicBezTo>
                      <a:pt x="13017" y="24448"/>
                      <a:pt x="64453" y="26988"/>
                      <a:pt x="75247" y="4763"/>
                    </a:cubicBezTo>
                    <a:close/>
                  </a:path>
                </a:pathLst>
              </a:custGeom>
              <a:solidFill>
                <a:srgbClr val="C787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17" name="任意多边形: 形状 10416"/>
              <p:cNvSpPr/>
              <p:nvPr>
                <p:custDataLst>
                  <p:tags r:id="rId652"/>
                </p:custDataLst>
              </p:nvPr>
            </p:nvSpPr>
            <p:spPr>
              <a:xfrm>
                <a:off x="10294303" y="4936391"/>
                <a:ext cx="241300" cy="152400"/>
              </a:xfrm>
              <a:custGeom>
                <a:avLst/>
                <a:gdLst>
                  <a:gd name="connsiteX0" fmla="*/ 4763 w 241300"/>
                  <a:gd name="connsiteY0" fmla="*/ 67409 h 152400"/>
                  <a:gd name="connsiteX1" fmla="*/ 174307 w 241300"/>
                  <a:gd name="connsiteY1" fmla="*/ 8354 h 152400"/>
                  <a:gd name="connsiteX2" fmla="*/ 202882 w 241300"/>
                  <a:gd name="connsiteY2" fmla="*/ 90268 h 152400"/>
                  <a:gd name="connsiteX3" fmla="*/ 33338 w 241300"/>
                  <a:gd name="connsiteY3" fmla="*/ 149324 h 152400"/>
                  <a:gd name="connsiteX4" fmla="*/ 4763 w 241300"/>
                  <a:gd name="connsiteY4" fmla="*/ 67409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300" h="152400">
                    <a:moveTo>
                      <a:pt x="4763" y="67409"/>
                    </a:moveTo>
                    <a:lnTo>
                      <a:pt x="174307" y="8354"/>
                    </a:lnTo>
                    <a:cubicBezTo>
                      <a:pt x="235903" y="-13236"/>
                      <a:pt x="263842" y="68679"/>
                      <a:pt x="202882" y="90268"/>
                    </a:cubicBezTo>
                    <a:lnTo>
                      <a:pt x="33338" y="149324"/>
                    </a:lnTo>
                    <a:lnTo>
                      <a:pt x="4763" y="67409"/>
                    </a:lnTo>
                    <a:close/>
                  </a:path>
                </a:pathLst>
              </a:custGeom>
              <a:solidFill>
                <a:srgbClr val="CACA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18" name="任意多边形: 形状 10417"/>
              <p:cNvSpPr/>
              <p:nvPr>
                <p:custDataLst>
                  <p:tags r:id="rId653"/>
                </p:custDataLst>
              </p:nvPr>
            </p:nvSpPr>
            <p:spPr>
              <a:xfrm>
                <a:off x="10418128" y="5047782"/>
                <a:ext cx="82550" cy="69850"/>
              </a:xfrm>
              <a:custGeom>
                <a:avLst/>
                <a:gdLst>
                  <a:gd name="connsiteX0" fmla="*/ 35878 w 82550"/>
                  <a:gd name="connsiteY0" fmla="*/ 7453 h 69850"/>
                  <a:gd name="connsiteX1" fmla="*/ 81597 w 82550"/>
                  <a:gd name="connsiteY1" fmla="*/ 36663 h 69850"/>
                  <a:gd name="connsiteX2" fmla="*/ 28257 w 82550"/>
                  <a:gd name="connsiteY2" fmla="*/ 70318 h 69850"/>
                  <a:gd name="connsiteX3" fmla="*/ 4763 w 82550"/>
                  <a:gd name="connsiteY3" fmla="*/ 46188 h 69850"/>
                  <a:gd name="connsiteX4" fmla="*/ 35878 w 82550"/>
                  <a:gd name="connsiteY4" fmla="*/ 7453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50" h="69850">
                    <a:moveTo>
                      <a:pt x="35878" y="7453"/>
                    </a:moveTo>
                    <a:cubicBezTo>
                      <a:pt x="55563" y="-3342"/>
                      <a:pt x="80963" y="20788"/>
                      <a:pt x="81597" y="36663"/>
                    </a:cubicBezTo>
                    <a:cubicBezTo>
                      <a:pt x="82232" y="52538"/>
                      <a:pt x="50482" y="67778"/>
                      <a:pt x="28257" y="70318"/>
                    </a:cubicBezTo>
                    <a:cubicBezTo>
                      <a:pt x="6032" y="72858"/>
                      <a:pt x="4763" y="54443"/>
                      <a:pt x="4763" y="46188"/>
                    </a:cubicBezTo>
                    <a:cubicBezTo>
                      <a:pt x="4763" y="37298"/>
                      <a:pt x="16192" y="17613"/>
                      <a:pt x="35878" y="7453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19" name="任意多边形: 形状 10418"/>
              <p:cNvSpPr/>
              <p:nvPr>
                <p:custDataLst>
                  <p:tags r:id="rId654"/>
                </p:custDataLst>
              </p:nvPr>
            </p:nvSpPr>
            <p:spPr>
              <a:xfrm>
                <a:off x="10388282" y="5025708"/>
                <a:ext cx="95250" cy="44450"/>
              </a:xfrm>
              <a:custGeom>
                <a:avLst/>
                <a:gdLst>
                  <a:gd name="connsiteX0" fmla="*/ 95568 w 95250"/>
                  <a:gd name="connsiteY0" fmla="*/ 35242 h 44450"/>
                  <a:gd name="connsiteX1" fmla="*/ 95568 w 95250"/>
                  <a:gd name="connsiteY1" fmla="*/ 35242 h 44450"/>
                  <a:gd name="connsiteX2" fmla="*/ 84138 w 95250"/>
                  <a:gd name="connsiteY2" fmla="*/ 45402 h 44450"/>
                  <a:gd name="connsiteX3" fmla="*/ 14923 w 95250"/>
                  <a:gd name="connsiteY3" fmla="*/ 26352 h 44450"/>
                  <a:gd name="connsiteX4" fmla="*/ 4763 w 95250"/>
                  <a:gd name="connsiteY4" fmla="*/ 14922 h 44450"/>
                  <a:gd name="connsiteX5" fmla="*/ 4763 w 95250"/>
                  <a:gd name="connsiteY5" fmla="*/ 14922 h 44450"/>
                  <a:gd name="connsiteX6" fmla="*/ 16193 w 95250"/>
                  <a:gd name="connsiteY6" fmla="*/ 4763 h 44450"/>
                  <a:gd name="connsiteX7" fmla="*/ 85408 w 95250"/>
                  <a:gd name="connsiteY7" fmla="*/ 23813 h 44450"/>
                  <a:gd name="connsiteX8" fmla="*/ 95568 w 95250"/>
                  <a:gd name="connsiteY8" fmla="*/ 35242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0" h="44450">
                    <a:moveTo>
                      <a:pt x="95568" y="35242"/>
                    </a:moveTo>
                    <a:lnTo>
                      <a:pt x="95568" y="35242"/>
                    </a:lnTo>
                    <a:cubicBezTo>
                      <a:pt x="94933" y="40958"/>
                      <a:pt x="89853" y="46672"/>
                      <a:pt x="84138" y="45402"/>
                    </a:cubicBezTo>
                    <a:lnTo>
                      <a:pt x="14923" y="26352"/>
                    </a:lnTo>
                    <a:cubicBezTo>
                      <a:pt x="9208" y="25083"/>
                      <a:pt x="4763" y="20638"/>
                      <a:pt x="4763" y="14922"/>
                    </a:cubicBezTo>
                    <a:lnTo>
                      <a:pt x="4763" y="14922"/>
                    </a:lnTo>
                    <a:cubicBezTo>
                      <a:pt x="5398" y="9208"/>
                      <a:pt x="10478" y="4763"/>
                      <a:pt x="16193" y="4763"/>
                    </a:cubicBezTo>
                    <a:lnTo>
                      <a:pt x="85408" y="23813"/>
                    </a:lnTo>
                    <a:cubicBezTo>
                      <a:pt x="91123" y="25083"/>
                      <a:pt x="96203" y="28892"/>
                      <a:pt x="95568" y="35242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20" name="任意多边形: 形状 10419"/>
              <p:cNvSpPr/>
              <p:nvPr>
                <p:custDataLst>
                  <p:tags r:id="rId655"/>
                </p:custDataLst>
              </p:nvPr>
            </p:nvSpPr>
            <p:spPr>
              <a:xfrm>
                <a:off x="10351781" y="5025882"/>
                <a:ext cx="63500" cy="50800"/>
              </a:xfrm>
              <a:custGeom>
                <a:avLst/>
                <a:gdLst>
                  <a:gd name="connsiteX0" fmla="*/ 6339 w 63500"/>
                  <a:gd name="connsiteY0" fmla="*/ 47134 h 50800"/>
                  <a:gd name="connsiteX1" fmla="*/ 6339 w 63500"/>
                  <a:gd name="connsiteY1" fmla="*/ 47134 h 50800"/>
                  <a:gd name="connsiteX2" fmla="*/ 9514 w 63500"/>
                  <a:gd name="connsiteY2" fmla="*/ 32528 h 50800"/>
                  <a:gd name="connsiteX3" fmla="*/ 47614 w 63500"/>
                  <a:gd name="connsiteY3" fmla="*/ 6493 h 50800"/>
                  <a:gd name="connsiteX4" fmla="*/ 62219 w 63500"/>
                  <a:gd name="connsiteY4" fmla="*/ 9668 h 50800"/>
                  <a:gd name="connsiteX5" fmla="*/ 62219 w 63500"/>
                  <a:gd name="connsiteY5" fmla="*/ 9668 h 50800"/>
                  <a:gd name="connsiteX6" fmla="*/ 59044 w 63500"/>
                  <a:gd name="connsiteY6" fmla="*/ 24273 h 50800"/>
                  <a:gd name="connsiteX7" fmla="*/ 20944 w 63500"/>
                  <a:gd name="connsiteY7" fmla="*/ 50309 h 50800"/>
                  <a:gd name="connsiteX8" fmla="*/ 6339 w 63500"/>
                  <a:gd name="connsiteY8" fmla="*/ 47134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500" h="50800">
                    <a:moveTo>
                      <a:pt x="6339" y="47134"/>
                    </a:moveTo>
                    <a:lnTo>
                      <a:pt x="6339" y="47134"/>
                    </a:lnTo>
                    <a:cubicBezTo>
                      <a:pt x="3164" y="42053"/>
                      <a:pt x="5069" y="35703"/>
                      <a:pt x="9514" y="32528"/>
                    </a:cubicBezTo>
                    <a:lnTo>
                      <a:pt x="47614" y="6493"/>
                    </a:lnTo>
                    <a:cubicBezTo>
                      <a:pt x="52694" y="3318"/>
                      <a:pt x="59044" y="4589"/>
                      <a:pt x="62219" y="9668"/>
                    </a:cubicBezTo>
                    <a:lnTo>
                      <a:pt x="62219" y="9668"/>
                    </a:lnTo>
                    <a:cubicBezTo>
                      <a:pt x="65394" y="14748"/>
                      <a:pt x="64125" y="21098"/>
                      <a:pt x="59044" y="24273"/>
                    </a:cubicBezTo>
                    <a:lnTo>
                      <a:pt x="20944" y="50309"/>
                    </a:lnTo>
                    <a:cubicBezTo>
                      <a:pt x="16500" y="53484"/>
                      <a:pt x="9514" y="52214"/>
                      <a:pt x="6339" y="47134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21" name="任意多边形: 形状 10420"/>
              <p:cNvSpPr/>
              <p:nvPr>
                <p:custDataLst>
                  <p:tags r:id="rId656"/>
                </p:custDataLst>
              </p:nvPr>
            </p:nvSpPr>
            <p:spPr>
              <a:xfrm>
                <a:off x="10314026" y="5051781"/>
                <a:ext cx="63500" cy="69850"/>
              </a:xfrm>
              <a:custGeom>
                <a:avLst/>
                <a:gdLst>
                  <a:gd name="connsiteX0" fmla="*/ 8534 w 63500"/>
                  <a:gd name="connsiteY0" fmla="*/ 65049 h 69850"/>
                  <a:gd name="connsiteX1" fmla="*/ 8534 w 63500"/>
                  <a:gd name="connsiteY1" fmla="*/ 65049 h 69850"/>
                  <a:gd name="connsiteX2" fmla="*/ 7264 w 63500"/>
                  <a:gd name="connsiteY2" fmla="*/ 49809 h 69850"/>
                  <a:gd name="connsiteX3" fmla="*/ 45364 w 63500"/>
                  <a:gd name="connsiteY3" fmla="*/ 8534 h 69850"/>
                  <a:gd name="connsiteX4" fmla="*/ 60604 w 63500"/>
                  <a:gd name="connsiteY4" fmla="*/ 7264 h 69850"/>
                  <a:gd name="connsiteX5" fmla="*/ 60604 w 63500"/>
                  <a:gd name="connsiteY5" fmla="*/ 7264 h 69850"/>
                  <a:gd name="connsiteX6" fmla="*/ 61874 w 63500"/>
                  <a:gd name="connsiteY6" fmla="*/ 22504 h 69850"/>
                  <a:gd name="connsiteX7" fmla="*/ 23774 w 63500"/>
                  <a:gd name="connsiteY7" fmla="*/ 63779 h 69850"/>
                  <a:gd name="connsiteX8" fmla="*/ 8534 w 63500"/>
                  <a:gd name="connsiteY8" fmla="*/ 65049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500" h="69850">
                    <a:moveTo>
                      <a:pt x="8534" y="65049"/>
                    </a:moveTo>
                    <a:lnTo>
                      <a:pt x="8534" y="65049"/>
                    </a:lnTo>
                    <a:cubicBezTo>
                      <a:pt x="4089" y="61239"/>
                      <a:pt x="3454" y="54254"/>
                      <a:pt x="7264" y="49809"/>
                    </a:cubicBezTo>
                    <a:lnTo>
                      <a:pt x="45364" y="8534"/>
                    </a:lnTo>
                    <a:cubicBezTo>
                      <a:pt x="49174" y="4089"/>
                      <a:pt x="56159" y="3454"/>
                      <a:pt x="60604" y="7264"/>
                    </a:cubicBezTo>
                    <a:lnTo>
                      <a:pt x="60604" y="7264"/>
                    </a:lnTo>
                    <a:cubicBezTo>
                      <a:pt x="65049" y="11074"/>
                      <a:pt x="65684" y="18059"/>
                      <a:pt x="61874" y="22504"/>
                    </a:cubicBezTo>
                    <a:lnTo>
                      <a:pt x="23774" y="63779"/>
                    </a:lnTo>
                    <a:cubicBezTo>
                      <a:pt x="19329" y="68224"/>
                      <a:pt x="12979" y="68859"/>
                      <a:pt x="8534" y="65049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22" name="任意多边形: 形状 10421"/>
              <p:cNvSpPr/>
              <p:nvPr>
                <p:custDataLst>
                  <p:tags r:id="rId657"/>
                </p:custDataLst>
              </p:nvPr>
            </p:nvSpPr>
            <p:spPr>
              <a:xfrm>
                <a:off x="10391457" y="5040505"/>
                <a:ext cx="88900" cy="76200"/>
              </a:xfrm>
              <a:custGeom>
                <a:avLst/>
                <a:gdLst>
                  <a:gd name="connsiteX0" fmla="*/ 4763 w 88900"/>
                  <a:gd name="connsiteY0" fmla="*/ 20445 h 76200"/>
                  <a:gd name="connsiteX1" fmla="*/ 30798 w 88900"/>
                  <a:gd name="connsiteY1" fmla="*/ 68070 h 76200"/>
                  <a:gd name="connsiteX2" fmla="*/ 86678 w 88900"/>
                  <a:gd name="connsiteY2" fmla="*/ 46480 h 76200"/>
                  <a:gd name="connsiteX3" fmla="*/ 65088 w 88900"/>
                  <a:gd name="connsiteY3" fmla="*/ 10920 h 76200"/>
                  <a:gd name="connsiteX4" fmla="*/ 4763 w 88900"/>
                  <a:gd name="connsiteY4" fmla="*/ 20445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00" h="76200">
                    <a:moveTo>
                      <a:pt x="4763" y="20445"/>
                    </a:moveTo>
                    <a:cubicBezTo>
                      <a:pt x="14923" y="22350"/>
                      <a:pt x="46673" y="47750"/>
                      <a:pt x="30798" y="68070"/>
                    </a:cubicBezTo>
                    <a:cubicBezTo>
                      <a:pt x="70803" y="92835"/>
                      <a:pt x="86678" y="46480"/>
                      <a:pt x="86678" y="46480"/>
                    </a:cubicBezTo>
                    <a:lnTo>
                      <a:pt x="65088" y="10920"/>
                    </a:lnTo>
                    <a:cubicBezTo>
                      <a:pt x="65088" y="10285"/>
                      <a:pt x="26988" y="-7495"/>
                      <a:pt x="4763" y="20445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23" name="任意多边形: 形状 10422"/>
              <p:cNvSpPr/>
              <p:nvPr>
                <p:custDataLst>
                  <p:tags r:id="rId658"/>
                </p:custDataLst>
              </p:nvPr>
            </p:nvSpPr>
            <p:spPr>
              <a:xfrm>
                <a:off x="10352044" y="5087938"/>
                <a:ext cx="107950" cy="31750"/>
              </a:xfrm>
              <a:custGeom>
                <a:avLst/>
                <a:gdLst>
                  <a:gd name="connsiteX0" fmla="*/ 107041 w 107950"/>
                  <a:gd name="connsiteY0" fmla="*/ 16192 h 31750"/>
                  <a:gd name="connsiteX1" fmla="*/ 107041 w 107950"/>
                  <a:gd name="connsiteY1" fmla="*/ 16192 h 31750"/>
                  <a:gd name="connsiteX2" fmla="*/ 93706 w 107950"/>
                  <a:gd name="connsiteY2" fmla="*/ 29528 h 31750"/>
                  <a:gd name="connsiteX3" fmla="*/ 20681 w 107950"/>
                  <a:gd name="connsiteY3" fmla="*/ 30163 h 31750"/>
                  <a:gd name="connsiteX4" fmla="*/ 4806 w 107950"/>
                  <a:gd name="connsiteY4" fmla="*/ 18733 h 31750"/>
                  <a:gd name="connsiteX5" fmla="*/ 4806 w 107950"/>
                  <a:gd name="connsiteY5" fmla="*/ 18733 h 31750"/>
                  <a:gd name="connsiteX6" fmla="*/ 18141 w 107950"/>
                  <a:gd name="connsiteY6" fmla="*/ 5397 h 31750"/>
                  <a:gd name="connsiteX7" fmla="*/ 91166 w 107950"/>
                  <a:gd name="connsiteY7" fmla="*/ 4763 h 31750"/>
                  <a:gd name="connsiteX8" fmla="*/ 107041 w 107950"/>
                  <a:gd name="connsiteY8" fmla="*/ 16192 h 3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950" h="31750">
                    <a:moveTo>
                      <a:pt x="107041" y="16192"/>
                    </a:moveTo>
                    <a:lnTo>
                      <a:pt x="107041" y="16192"/>
                    </a:lnTo>
                    <a:cubicBezTo>
                      <a:pt x="107676" y="23178"/>
                      <a:pt x="101326" y="29528"/>
                      <a:pt x="93706" y="29528"/>
                    </a:cubicBezTo>
                    <a:lnTo>
                      <a:pt x="20681" y="30163"/>
                    </a:lnTo>
                    <a:cubicBezTo>
                      <a:pt x="12426" y="30163"/>
                      <a:pt x="5441" y="25717"/>
                      <a:pt x="4806" y="18733"/>
                    </a:cubicBezTo>
                    <a:lnTo>
                      <a:pt x="4806" y="18733"/>
                    </a:lnTo>
                    <a:cubicBezTo>
                      <a:pt x="4171" y="11747"/>
                      <a:pt x="10521" y="6033"/>
                      <a:pt x="18141" y="5397"/>
                    </a:cubicBezTo>
                    <a:lnTo>
                      <a:pt x="91166" y="4763"/>
                    </a:lnTo>
                    <a:cubicBezTo>
                      <a:pt x="98787" y="4763"/>
                      <a:pt x="106406" y="9842"/>
                      <a:pt x="107041" y="16192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24" name="任意多边形: 形状 10423"/>
              <p:cNvSpPr/>
              <p:nvPr>
                <p:custDataLst>
                  <p:tags r:id="rId659"/>
                </p:custDataLst>
              </p:nvPr>
            </p:nvSpPr>
            <p:spPr>
              <a:xfrm>
                <a:off x="10334981" y="5039716"/>
                <a:ext cx="82550" cy="82550"/>
              </a:xfrm>
              <a:custGeom>
                <a:avLst/>
                <a:gdLst>
                  <a:gd name="connsiteX0" fmla="*/ 8535 w 82550"/>
                  <a:gd name="connsiteY0" fmla="*/ 80289 h 82550"/>
                  <a:gd name="connsiteX1" fmla="*/ 8535 w 82550"/>
                  <a:gd name="connsiteY1" fmla="*/ 80289 h 82550"/>
                  <a:gd name="connsiteX2" fmla="*/ 7264 w 82550"/>
                  <a:gd name="connsiteY2" fmla="*/ 65049 h 82550"/>
                  <a:gd name="connsiteX3" fmla="*/ 60604 w 82550"/>
                  <a:gd name="connsiteY3" fmla="*/ 8534 h 82550"/>
                  <a:gd name="connsiteX4" fmla="*/ 75844 w 82550"/>
                  <a:gd name="connsiteY4" fmla="*/ 7264 h 82550"/>
                  <a:gd name="connsiteX5" fmla="*/ 75844 w 82550"/>
                  <a:gd name="connsiteY5" fmla="*/ 7264 h 82550"/>
                  <a:gd name="connsiteX6" fmla="*/ 77114 w 82550"/>
                  <a:gd name="connsiteY6" fmla="*/ 22504 h 82550"/>
                  <a:gd name="connsiteX7" fmla="*/ 23775 w 82550"/>
                  <a:gd name="connsiteY7" fmla="*/ 79019 h 82550"/>
                  <a:gd name="connsiteX8" fmla="*/ 8535 w 82550"/>
                  <a:gd name="connsiteY8" fmla="*/ 80289 h 8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550" h="82550">
                    <a:moveTo>
                      <a:pt x="8535" y="80289"/>
                    </a:moveTo>
                    <a:lnTo>
                      <a:pt x="8535" y="80289"/>
                    </a:lnTo>
                    <a:cubicBezTo>
                      <a:pt x="4089" y="76479"/>
                      <a:pt x="3454" y="69494"/>
                      <a:pt x="7264" y="65049"/>
                    </a:cubicBezTo>
                    <a:lnTo>
                      <a:pt x="60604" y="8534"/>
                    </a:lnTo>
                    <a:cubicBezTo>
                      <a:pt x="64414" y="4089"/>
                      <a:pt x="71400" y="3454"/>
                      <a:pt x="75844" y="7264"/>
                    </a:cubicBezTo>
                    <a:lnTo>
                      <a:pt x="75844" y="7264"/>
                    </a:lnTo>
                    <a:cubicBezTo>
                      <a:pt x="80289" y="11074"/>
                      <a:pt x="80925" y="18059"/>
                      <a:pt x="77114" y="22504"/>
                    </a:cubicBezTo>
                    <a:lnTo>
                      <a:pt x="23775" y="79019"/>
                    </a:lnTo>
                    <a:cubicBezTo>
                      <a:pt x="19964" y="83464"/>
                      <a:pt x="12979" y="84099"/>
                      <a:pt x="8535" y="80289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25" name="任意多边形: 形状 10424"/>
              <p:cNvSpPr/>
              <p:nvPr>
                <p:custDataLst>
                  <p:tags r:id="rId660"/>
                </p:custDataLst>
              </p:nvPr>
            </p:nvSpPr>
            <p:spPr>
              <a:xfrm>
                <a:off x="10368950" y="5049555"/>
                <a:ext cx="76200" cy="50800"/>
              </a:xfrm>
              <a:custGeom>
                <a:avLst/>
                <a:gdLst>
                  <a:gd name="connsiteX0" fmla="*/ 71085 w 76200"/>
                  <a:gd name="connsiteY0" fmla="*/ 46320 h 50800"/>
                  <a:gd name="connsiteX1" fmla="*/ 71085 w 76200"/>
                  <a:gd name="connsiteY1" fmla="*/ 46320 h 50800"/>
                  <a:gd name="connsiteX2" fmla="*/ 67275 w 76200"/>
                  <a:gd name="connsiteY2" fmla="*/ 31715 h 50800"/>
                  <a:gd name="connsiteX3" fmla="*/ 20919 w 76200"/>
                  <a:gd name="connsiteY3" fmla="*/ 6315 h 50800"/>
                  <a:gd name="connsiteX4" fmla="*/ 6315 w 76200"/>
                  <a:gd name="connsiteY4" fmla="*/ 10125 h 50800"/>
                  <a:gd name="connsiteX5" fmla="*/ 6315 w 76200"/>
                  <a:gd name="connsiteY5" fmla="*/ 10125 h 50800"/>
                  <a:gd name="connsiteX6" fmla="*/ 10125 w 76200"/>
                  <a:gd name="connsiteY6" fmla="*/ 24730 h 50800"/>
                  <a:gd name="connsiteX7" fmla="*/ 56480 w 76200"/>
                  <a:gd name="connsiteY7" fmla="*/ 50130 h 50800"/>
                  <a:gd name="connsiteX8" fmla="*/ 71085 w 76200"/>
                  <a:gd name="connsiteY8" fmla="*/ 46320 h 5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200" h="50800">
                    <a:moveTo>
                      <a:pt x="71085" y="46320"/>
                    </a:moveTo>
                    <a:lnTo>
                      <a:pt x="71085" y="46320"/>
                    </a:lnTo>
                    <a:cubicBezTo>
                      <a:pt x="74260" y="41240"/>
                      <a:pt x="72355" y="34255"/>
                      <a:pt x="67275" y="31715"/>
                    </a:cubicBezTo>
                    <a:lnTo>
                      <a:pt x="20919" y="6315"/>
                    </a:lnTo>
                    <a:cubicBezTo>
                      <a:pt x="15840" y="3140"/>
                      <a:pt x="9490" y="5045"/>
                      <a:pt x="6315" y="10125"/>
                    </a:cubicBezTo>
                    <a:lnTo>
                      <a:pt x="6315" y="10125"/>
                    </a:lnTo>
                    <a:cubicBezTo>
                      <a:pt x="3140" y="15205"/>
                      <a:pt x="5044" y="21555"/>
                      <a:pt x="10125" y="24730"/>
                    </a:cubicBezTo>
                    <a:lnTo>
                      <a:pt x="56480" y="50130"/>
                    </a:lnTo>
                    <a:cubicBezTo>
                      <a:pt x="61560" y="52670"/>
                      <a:pt x="67910" y="51400"/>
                      <a:pt x="71085" y="46320"/>
                    </a:cubicBezTo>
                    <a:close/>
                  </a:path>
                </a:pathLst>
              </a:custGeom>
              <a:solidFill>
                <a:srgbClr val="FDD5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26" name="任意多边形: 形状 10425"/>
              <p:cNvSpPr/>
              <p:nvPr>
                <p:custDataLst>
                  <p:tags r:id="rId661"/>
                </p:custDataLst>
              </p:nvPr>
            </p:nvSpPr>
            <p:spPr>
              <a:xfrm>
                <a:off x="10729750" y="4620347"/>
                <a:ext cx="228600" cy="393700"/>
              </a:xfrm>
              <a:custGeom>
                <a:avLst/>
                <a:gdLst>
                  <a:gd name="connsiteX0" fmla="*/ 123035 w 228600"/>
                  <a:gd name="connsiteY0" fmla="*/ 51348 h 393700"/>
                  <a:gd name="connsiteX1" fmla="*/ 10005 w 228600"/>
                  <a:gd name="connsiteY1" fmla="*/ 323128 h 393700"/>
                  <a:gd name="connsiteX2" fmla="*/ 87475 w 228600"/>
                  <a:gd name="connsiteY2" fmla="*/ 361863 h 393700"/>
                  <a:gd name="connsiteX3" fmla="*/ 216380 w 228600"/>
                  <a:gd name="connsiteY3" fmla="*/ 111673 h 393700"/>
                  <a:gd name="connsiteX4" fmla="*/ 123035 w 228600"/>
                  <a:gd name="connsiteY4" fmla="*/ 51348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93700">
                    <a:moveTo>
                      <a:pt x="123035" y="51348"/>
                    </a:moveTo>
                    <a:lnTo>
                      <a:pt x="10005" y="323128"/>
                    </a:lnTo>
                    <a:cubicBezTo>
                      <a:pt x="-14760" y="383453"/>
                      <a:pt x="54455" y="418378"/>
                      <a:pt x="87475" y="361863"/>
                    </a:cubicBezTo>
                    <a:lnTo>
                      <a:pt x="216380" y="111673"/>
                    </a:lnTo>
                    <a:cubicBezTo>
                      <a:pt x="264640" y="17693"/>
                      <a:pt x="161135" y="-41362"/>
                      <a:pt x="123035" y="51348"/>
                    </a:cubicBezTo>
                    <a:close/>
                  </a:path>
                </a:pathLst>
              </a:custGeom>
              <a:solidFill>
                <a:srgbClr val="CACA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27" name="任意多边形: 形状 10426"/>
              <p:cNvSpPr/>
              <p:nvPr>
                <p:custDataLst>
                  <p:tags r:id="rId662"/>
                </p:custDataLst>
              </p:nvPr>
            </p:nvSpPr>
            <p:spPr>
              <a:xfrm>
                <a:off x="10455593" y="4936984"/>
                <a:ext cx="342900" cy="177800"/>
              </a:xfrm>
              <a:custGeom>
                <a:avLst/>
                <a:gdLst>
                  <a:gd name="connsiteX0" fmla="*/ 4763 w 342900"/>
                  <a:gd name="connsiteY0" fmla="*/ 96662 h 177800"/>
                  <a:gd name="connsiteX1" fmla="*/ 274002 w 342900"/>
                  <a:gd name="connsiteY1" fmla="*/ 7762 h 177800"/>
                  <a:gd name="connsiteX2" fmla="*/ 309563 w 342900"/>
                  <a:gd name="connsiteY2" fmla="*/ 95392 h 177800"/>
                  <a:gd name="connsiteX3" fmla="*/ 32702 w 342900"/>
                  <a:gd name="connsiteY3" fmla="*/ 178576 h 177800"/>
                  <a:gd name="connsiteX4" fmla="*/ 4763 w 342900"/>
                  <a:gd name="connsiteY4" fmla="*/ 96662 h 17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900" h="177800">
                    <a:moveTo>
                      <a:pt x="4763" y="96662"/>
                    </a:moveTo>
                    <a:lnTo>
                      <a:pt x="274002" y="7762"/>
                    </a:lnTo>
                    <a:cubicBezTo>
                      <a:pt x="335597" y="-12559"/>
                      <a:pt x="372427" y="76342"/>
                      <a:pt x="309563" y="95392"/>
                    </a:cubicBezTo>
                    <a:lnTo>
                      <a:pt x="32702" y="178576"/>
                    </a:lnTo>
                    <a:lnTo>
                      <a:pt x="4763" y="96662"/>
                    </a:lnTo>
                    <a:close/>
                  </a:path>
                </a:pathLst>
              </a:custGeom>
              <a:solidFill>
                <a:srgbClr val="CACA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77" name="副标题 2"/>
          <p:cNvSpPr>
            <a:spLocks noGrp="1"/>
          </p:cNvSpPr>
          <p:nvPr>
            <p:ph type="subTitle" idx="1"/>
            <p:custDataLst>
              <p:tags r:id="rId663"/>
            </p:custDataLst>
          </p:nvPr>
        </p:nvSpPr>
        <p:spPr>
          <a:xfrm>
            <a:off x="891933" y="2432523"/>
            <a:ext cx="6019026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678" name="标题 1"/>
          <p:cNvSpPr>
            <a:spLocks noGrp="1"/>
          </p:cNvSpPr>
          <p:nvPr>
            <p:ph type="ctrTitle" hasCustomPrompt="1"/>
            <p:custDataLst>
              <p:tags r:id="rId664"/>
            </p:custDataLst>
          </p:nvPr>
        </p:nvSpPr>
        <p:spPr>
          <a:xfrm>
            <a:off x="891933" y="1198464"/>
            <a:ext cx="6019026" cy="1153976"/>
          </a:xfrm>
        </p:spPr>
        <p:txBody>
          <a:bodyPr anchor="ctr">
            <a:normAutofit/>
          </a:bodyPr>
          <a:lstStyle>
            <a:lvl1pPr algn="l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2"/>
            <p:custDataLst>
              <p:tags r:id="rId66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3"/>
            <p:custDataLst>
              <p:tags r:id="rId66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4"/>
            <p:custDataLst>
              <p:tags r:id="rId66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74" name="流程图: 终止 673"/>
          <p:cNvSpPr/>
          <p:nvPr>
            <p:custDataLst>
              <p:tags r:id="rId668"/>
            </p:custDataLst>
          </p:nvPr>
        </p:nvSpPr>
        <p:spPr>
          <a:xfrm>
            <a:off x="911044" y="4492399"/>
            <a:ext cx="2109600" cy="475200"/>
          </a:xfrm>
          <a:prstGeom prst="flowChartTerminator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9" name="文本占位符 10428"/>
          <p:cNvSpPr>
            <a:spLocks noGrp="1"/>
          </p:cNvSpPr>
          <p:nvPr>
            <p:ph type="body" sz="quarter" idx="15" hasCustomPrompt="1"/>
            <p:custDataLst>
              <p:tags r:id="rId669"/>
            </p:custDataLst>
          </p:nvPr>
        </p:nvSpPr>
        <p:spPr>
          <a:xfrm>
            <a:off x="1150651" y="3949120"/>
            <a:ext cx="1619250" cy="436879"/>
          </a:xfrm>
        </p:spPr>
        <p:txBody>
          <a:bodyPr tIns="0" bIns="0" anchor="ctr" anchorCtr="0"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dirty="0"/>
              <a:t>单击编辑文本</a:t>
            </a:r>
            <a:endParaRPr lang="zh-CN" altLang="en-US" dirty="0"/>
          </a:p>
        </p:txBody>
      </p:sp>
      <p:sp>
        <p:nvSpPr>
          <p:cNvPr id="10431" name="文本占位符 10430"/>
          <p:cNvSpPr>
            <a:spLocks noGrp="1"/>
          </p:cNvSpPr>
          <p:nvPr>
            <p:ph type="body" sz="quarter" idx="16" hasCustomPrompt="1"/>
            <p:custDataLst>
              <p:tags r:id="rId670"/>
            </p:custDataLst>
          </p:nvPr>
        </p:nvSpPr>
        <p:spPr>
          <a:xfrm>
            <a:off x="1150938" y="4526154"/>
            <a:ext cx="1619250" cy="435600"/>
          </a:xfrm>
        </p:spPr>
        <p:txBody>
          <a:bodyPr tIns="0" bIns="0" anchor="ctr" anchorCtr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单击编辑文本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874713" y="333375"/>
            <a:ext cx="10440000" cy="58324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690671" y="889582"/>
            <a:ext cx="10776607" cy="5433443"/>
            <a:chOff x="690671" y="889582"/>
            <a:chExt cx="10776607" cy="5433443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690671" y="889582"/>
              <a:ext cx="10776607" cy="5433443"/>
            </a:xfrm>
            <a:custGeom>
              <a:avLst/>
              <a:gdLst>
                <a:gd name="connsiteX0" fmla="*/ 4762 w 9620249"/>
                <a:gd name="connsiteY0" fmla="*/ 4771 h 5814127"/>
                <a:gd name="connsiteX1" fmla="*/ 9619297 w 9620249"/>
                <a:gd name="connsiteY1" fmla="*/ 4771 h 5814127"/>
                <a:gd name="connsiteX2" fmla="*/ 9619297 w 9620249"/>
                <a:gd name="connsiteY2" fmla="*/ 5815082 h 5814127"/>
                <a:gd name="connsiteX3" fmla="*/ 4762 w 9620249"/>
                <a:gd name="connsiteY3" fmla="*/ 5815082 h 5814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0249" h="5814127">
                  <a:moveTo>
                    <a:pt x="4762" y="4771"/>
                  </a:moveTo>
                  <a:lnTo>
                    <a:pt x="9619297" y="4771"/>
                  </a:lnTo>
                  <a:lnTo>
                    <a:pt x="9619297" y="5815082"/>
                  </a:lnTo>
                  <a:lnTo>
                    <a:pt x="4762" y="5815082"/>
                  </a:lnTo>
                  <a:close/>
                </a:path>
              </a:pathLst>
            </a:custGeom>
            <a:solidFill>
              <a:srgbClr val="FAFBFC"/>
            </a:solidFill>
            <a:ln w="9525" cap="flat">
              <a:noFill/>
              <a:prstDash val="solid"/>
              <a:miter/>
            </a:ln>
            <a:effectLst>
              <a:outerShdw blurRad="342900" sx="102000" sy="102000" algn="ctr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800"/>
            </a:p>
          </p:txBody>
        </p:sp>
        <p:grpSp>
          <p:nvGrpSpPr>
            <p:cNvPr id="190" name="组合 189"/>
            <p:cNvGrpSpPr/>
            <p:nvPr/>
          </p:nvGrpSpPr>
          <p:grpSpPr>
            <a:xfrm>
              <a:off x="2605087" y="1859057"/>
              <a:ext cx="6979285" cy="3480843"/>
              <a:chOff x="2605087" y="1859057"/>
              <a:chExt cx="6979285" cy="3480843"/>
            </a:xfrm>
            <a:solidFill>
              <a:schemeClr val="accent3"/>
            </a:solidFill>
          </p:grpSpPr>
          <p:sp>
            <p:nvSpPr>
              <p:cNvPr id="10" name="任意多边形: 形状 9"/>
              <p:cNvSpPr/>
              <p:nvPr>
                <p:custDataLst>
                  <p:tags r:id="rId4"/>
                </p:custDataLst>
              </p:nvPr>
            </p:nvSpPr>
            <p:spPr>
              <a:xfrm>
                <a:off x="6707822" y="4342466"/>
                <a:ext cx="146050" cy="279892"/>
              </a:xfrm>
              <a:custGeom>
                <a:avLst/>
                <a:gdLst>
                  <a:gd name="connsiteX0" fmla="*/ 18733 w 146049"/>
                  <a:gd name="connsiteY0" fmla="*/ 180976 h 279892"/>
                  <a:gd name="connsiteX1" fmla="*/ 32703 w 146049"/>
                  <a:gd name="connsiteY1" fmla="*/ 149806 h 279892"/>
                  <a:gd name="connsiteX2" fmla="*/ 22543 w 146049"/>
                  <a:gd name="connsiteY2" fmla="*/ 114183 h 279892"/>
                  <a:gd name="connsiteX3" fmla="*/ 66993 w 146049"/>
                  <a:gd name="connsiteY3" fmla="*/ 70927 h 279892"/>
                  <a:gd name="connsiteX4" fmla="*/ 115253 w 146049"/>
                  <a:gd name="connsiteY4" fmla="*/ 25126 h 279892"/>
                  <a:gd name="connsiteX5" fmla="*/ 119062 w 146049"/>
                  <a:gd name="connsiteY5" fmla="*/ 4771 h 279892"/>
                  <a:gd name="connsiteX6" fmla="*/ 147003 w 146049"/>
                  <a:gd name="connsiteY6" fmla="*/ 70291 h 279892"/>
                  <a:gd name="connsiteX7" fmla="*/ 147003 w 146049"/>
                  <a:gd name="connsiteY7" fmla="*/ 80469 h 279892"/>
                  <a:gd name="connsiteX8" fmla="*/ 135572 w 146049"/>
                  <a:gd name="connsiteY8" fmla="*/ 77288 h 279892"/>
                  <a:gd name="connsiteX9" fmla="*/ 104458 w 146049"/>
                  <a:gd name="connsiteY9" fmla="*/ 200695 h 279892"/>
                  <a:gd name="connsiteX10" fmla="*/ 44133 w 146049"/>
                  <a:gd name="connsiteY10" fmla="*/ 277666 h 279892"/>
                  <a:gd name="connsiteX11" fmla="*/ 11747 w 146049"/>
                  <a:gd name="connsiteY11" fmla="*/ 240135 h 279892"/>
                  <a:gd name="connsiteX12" fmla="*/ 13018 w 146049"/>
                  <a:gd name="connsiteY12" fmla="*/ 222960 h 279892"/>
                  <a:gd name="connsiteX13" fmla="*/ 4762 w 146049"/>
                  <a:gd name="connsiteY13" fmla="*/ 195607 h 279892"/>
                  <a:gd name="connsiteX14" fmla="*/ 18733 w 146049"/>
                  <a:gd name="connsiteY14" fmla="*/ 180976 h 279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049" h="279892">
                    <a:moveTo>
                      <a:pt x="18733" y="180976"/>
                    </a:moveTo>
                    <a:cubicBezTo>
                      <a:pt x="18733" y="180976"/>
                      <a:pt x="32703" y="151714"/>
                      <a:pt x="32703" y="149806"/>
                    </a:cubicBezTo>
                    <a:cubicBezTo>
                      <a:pt x="32703" y="142172"/>
                      <a:pt x="22543" y="124997"/>
                      <a:pt x="22543" y="114183"/>
                    </a:cubicBezTo>
                    <a:cubicBezTo>
                      <a:pt x="22543" y="80469"/>
                      <a:pt x="47308" y="82377"/>
                      <a:pt x="66993" y="70927"/>
                    </a:cubicBezTo>
                    <a:cubicBezTo>
                      <a:pt x="82868" y="62022"/>
                      <a:pt x="103822" y="35940"/>
                      <a:pt x="115253" y="25126"/>
                    </a:cubicBezTo>
                    <a:cubicBezTo>
                      <a:pt x="118428" y="21946"/>
                      <a:pt x="116522" y="9860"/>
                      <a:pt x="119062" y="4771"/>
                    </a:cubicBezTo>
                    <a:cubicBezTo>
                      <a:pt x="142558" y="7315"/>
                      <a:pt x="140653" y="51843"/>
                      <a:pt x="147003" y="70291"/>
                    </a:cubicBezTo>
                    <a:lnTo>
                      <a:pt x="147003" y="80469"/>
                    </a:lnTo>
                    <a:cubicBezTo>
                      <a:pt x="143828" y="79197"/>
                      <a:pt x="136843" y="77288"/>
                      <a:pt x="135572" y="77288"/>
                    </a:cubicBezTo>
                    <a:cubicBezTo>
                      <a:pt x="135572" y="127542"/>
                      <a:pt x="119697" y="161892"/>
                      <a:pt x="104458" y="200695"/>
                    </a:cubicBezTo>
                    <a:cubicBezTo>
                      <a:pt x="92393" y="231865"/>
                      <a:pt x="86043" y="277666"/>
                      <a:pt x="44133" y="277666"/>
                    </a:cubicBezTo>
                    <a:cubicBezTo>
                      <a:pt x="26987" y="277666"/>
                      <a:pt x="11747" y="257946"/>
                      <a:pt x="11747" y="240135"/>
                    </a:cubicBezTo>
                    <a:cubicBezTo>
                      <a:pt x="11747" y="231229"/>
                      <a:pt x="13653" y="228049"/>
                      <a:pt x="13018" y="222960"/>
                    </a:cubicBezTo>
                    <a:cubicBezTo>
                      <a:pt x="4762" y="216598"/>
                      <a:pt x="4762" y="205784"/>
                      <a:pt x="4762" y="195607"/>
                    </a:cubicBezTo>
                    <a:cubicBezTo>
                      <a:pt x="4762" y="192426"/>
                      <a:pt x="16828" y="180976"/>
                      <a:pt x="18733" y="1809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1" name="任意多边形: 形状 10"/>
              <p:cNvSpPr/>
              <p:nvPr>
                <p:custDataLst>
                  <p:tags r:id="rId5"/>
                </p:custDataLst>
              </p:nvPr>
            </p:nvSpPr>
            <p:spPr>
              <a:xfrm>
                <a:off x="5535612" y="3325311"/>
                <a:ext cx="1339850" cy="1494880"/>
              </a:xfrm>
              <a:custGeom>
                <a:avLst/>
                <a:gdLst>
                  <a:gd name="connsiteX0" fmla="*/ 765492 w 1339849"/>
                  <a:gd name="connsiteY0" fmla="*/ 109731 h 1494879"/>
                  <a:gd name="connsiteX1" fmla="*/ 780733 w 1339849"/>
                  <a:gd name="connsiteY1" fmla="*/ 109731 h 1494879"/>
                  <a:gd name="connsiteX2" fmla="*/ 790892 w 1339849"/>
                  <a:gd name="connsiteY2" fmla="*/ 125634 h 1494879"/>
                  <a:gd name="connsiteX3" fmla="*/ 823912 w 1339849"/>
                  <a:gd name="connsiteY3" fmla="*/ 132631 h 1494879"/>
                  <a:gd name="connsiteX4" fmla="*/ 900747 w 1339849"/>
                  <a:gd name="connsiteY4" fmla="*/ 151078 h 1494879"/>
                  <a:gd name="connsiteX5" fmla="*/ 950912 w 1339849"/>
                  <a:gd name="connsiteY5" fmla="*/ 140901 h 1494879"/>
                  <a:gd name="connsiteX6" fmla="*/ 986472 w 1339849"/>
                  <a:gd name="connsiteY6" fmla="*/ 149806 h 1494879"/>
                  <a:gd name="connsiteX7" fmla="*/ 1005522 w 1339849"/>
                  <a:gd name="connsiteY7" fmla="*/ 144081 h 1494879"/>
                  <a:gd name="connsiteX8" fmla="*/ 1019493 w 1339849"/>
                  <a:gd name="connsiteY8" fmla="*/ 178431 h 1494879"/>
                  <a:gd name="connsiteX9" fmla="*/ 1005522 w 1339849"/>
                  <a:gd name="connsiteY9" fmla="*/ 218507 h 1494879"/>
                  <a:gd name="connsiteX10" fmla="*/ 968057 w 1339849"/>
                  <a:gd name="connsiteY10" fmla="*/ 173978 h 1494879"/>
                  <a:gd name="connsiteX11" fmla="*/ 968057 w 1339849"/>
                  <a:gd name="connsiteY11" fmla="*/ 185429 h 1494879"/>
                  <a:gd name="connsiteX12" fmla="*/ 1033462 w 1339849"/>
                  <a:gd name="connsiteY12" fmla="*/ 300566 h 1494879"/>
                  <a:gd name="connsiteX13" fmla="*/ 1060768 w 1339849"/>
                  <a:gd name="connsiteY13" fmla="*/ 353364 h 1494879"/>
                  <a:gd name="connsiteX14" fmla="*/ 1060768 w 1339849"/>
                  <a:gd name="connsiteY14" fmla="*/ 389623 h 1494879"/>
                  <a:gd name="connsiteX15" fmla="*/ 1091882 w 1339849"/>
                  <a:gd name="connsiteY15" fmla="*/ 422065 h 1494879"/>
                  <a:gd name="connsiteX16" fmla="*/ 1109028 w 1339849"/>
                  <a:gd name="connsiteY16" fmla="*/ 468502 h 1494879"/>
                  <a:gd name="connsiteX17" fmla="*/ 1140143 w 1339849"/>
                  <a:gd name="connsiteY17" fmla="*/ 488857 h 1494879"/>
                  <a:gd name="connsiteX18" fmla="*/ 1179512 w 1339849"/>
                  <a:gd name="connsiteY18" fmla="*/ 525753 h 1494879"/>
                  <a:gd name="connsiteX19" fmla="*/ 1178878 w 1339849"/>
                  <a:gd name="connsiteY19" fmla="*/ 547380 h 1494879"/>
                  <a:gd name="connsiteX20" fmla="*/ 1208087 w 1339849"/>
                  <a:gd name="connsiteY20" fmla="*/ 576006 h 1494879"/>
                  <a:gd name="connsiteX21" fmla="*/ 1228407 w 1339849"/>
                  <a:gd name="connsiteY21" fmla="*/ 564556 h 1494879"/>
                  <a:gd name="connsiteX22" fmla="*/ 1255712 w 1339849"/>
                  <a:gd name="connsiteY22" fmla="*/ 564556 h 1494879"/>
                  <a:gd name="connsiteX23" fmla="*/ 1331278 w 1339849"/>
                  <a:gd name="connsiteY23" fmla="*/ 544200 h 1494879"/>
                  <a:gd name="connsiteX24" fmla="*/ 1336357 w 1339849"/>
                  <a:gd name="connsiteY24" fmla="*/ 554378 h 1494879"/>
                  <a:gd name="connsiteX25" fmla="*/ 1288097 w 1339849"/>
                  <a:gd name="connsiteY25" fmla="*/ 667607 h 1494879"/>
                  <a:gd name="connsiteX26" fmla="*/ 1233487 w 1339849"/>
                  <a:gd name="connsiteY26" fmla="*/ 739488 h 1494879"/>
                  <a:gd name="connsiteX27" fmla="*/ 1122362 w 1339849"/>
                  <a:gd name="connsiteY27" fmla="*/ 846993 h 1494879"/>
                  <a:gd name="connsiteX28" fmla="*/ 1099503 w 1339849"/>
                  <a:gd name="connsiteY28" fmla="*/ 888340 h 1494879"/>
                  <a:gd name="connsiteX29" fmla="*/ 1105218 w 1339849"/>
                  <a:gd name="connsiteY29" fmla="*/ 939866 h 1494879"/>
                  <a:gd name="connsiteX30" fmla="*/ 1130618 w 1339849"/>
                  <a:gd name="connsiteY30" fmla="*/ 988211 h 1494879"/>
                  <a:gd name="connsiteX31" fmla="*/ 1125537 w 1339849"/>
                  <a:gd name="connsiteY31" fmla="*/ 998389 h 1494879"/>
                  <a:gd name="connsiteX32" fmla="*/ 1125537 w 1339849"/>
                  <a:gd name="connsiteY32" fmla="*/ 1015564 h 1494879"/>
                  <a:gd name="connsiteX33" fmla="*/ 1123632 w 1339849"/>
                  <a:gd name="connsiteY33" fmla="*/ 1058820 h 1494879"/>
                  <a:gd name="connsiteX34" fmla="*/ 1129347 w 1339849"/>
                  <a:gd name="connsiteY34" fmla="*/ 1072815 h 1494879"/>
                  <a:gd name="connsiteX35" fmla="*/ 1031557 w 1339849"/>
                  <a:gd name="connsiteY35" fmla="*/ 1165688 h 1494879"/>
                  <a:gd name="connsiteX36" fmla="*/ 1011237 w 1339849"/>
                  <a:gd name="connsiteY36" fmla="*/ 1186044 h 1494879"/>
                  <a:gd name="connsiteX37" fmla="*/ 1030287 w 1339849"/>
                  <a:gd name="connsiteY37" fmla="*/ 1231845 h 1494879"/>
                  <a:gd name="connsiteX38" fmla="*/ 1024572 w 1339849"/>
                  <a:gd name="connsiteY38" fmla="*/ 1271920 h 1494879"/>
                  <a:gd name="connsiteX39" fmla="*/ 1004253 w 1339849"/>
                  <a:gd name="connsiteY39" fmla="*/ 1277009 h 1494879"/>
                  <a:gd name="connsiteX40" fmla="*/ 969962 w 1339849"/>
                  <a:gd name="connsiteY40" fmla="*/ 1309451 h 1494879"/>
                  <a:gd name="connsiteX41" fmla="*/ 980122 w 1339849"/>
                  <a:gd name="connsiteY41" fmla="*/ 1324082 h 1494879"/>
                  <a:gd name="connsiteX42" fmla="*/ 952817 w 1339849"/>
                  <a:gd name="connsiteY42" fmla="*/ 1366702 h 1494879"/>
                  <a:gd name="connsiteX43" fmla="*/ 925512 w 1339849"/>
                  <a:gd name="connsiteY43" fmla="*/ 1411230 h 1494879"/>
                  <a:gd name="connsiteX44" fmla="*/ 872808 w 1339849"/>
                  <a:gd name="connsiteY44" fmla="*/ 1465936 h 1494879"/>
                  <a:gd name="connsiteX45" fmla="*/ 841692 w 1339849"/>
                  <a:gd name="connsiteY45" fmla="*/ 1478022 h 1494879"/>
                  <a:gd name="connsiteX46" fmla="*/ 821372 w 1339849"/>
                  <a:gd name="connsiteY46" fmla="*/ 1482475 h 1494879"/>
                  <a:gd name="connsiteX47" fmla="*/ 802322 w 1339849"/>
                  <a:gd name="connsiteY47" fmla="*/ 1475478 h 1494879"/>
                  <a:gd name="connsiteX48" fmla="*/ 730567 w 1339849"/>
                  <a:gd name="connsiteY48" fmla="*/ 1495834 h 1494879"/>
                  <a:gd name="connsiteX49" fmla="*/ 708342 w 1339849"/>
                  <a:gd name="connsiteY49" fmla="*/ 1481839 h 1494879"/>
                  <a:gd name="connsiteX50" fmla="*/ 701358 w 1339849"/>
                  <a:gd name="connsiteY50" fmla="*/ 1485020 h 1494879"/>
                  <a:gd name="connsiteX51" fmla="*/ 689292 w 1339849"/>
                  <a:gd name="connsiteY51" fmla="*/ 1450669 h 1494879"/>
                  <a:gd name="connsiteX52" fmla="*/ 698183 w 1339849"/>
                  <a:gd name="connsiteY52" fmla="*/ 1432222 h 1494879"/>
                  <a:gd name="connsiteX53" fmla="*/ 675322 w 1339849"/>
                  <a:gd name="connsiteY53" fmla="*/ 1394691 h 1494879"/>
                  <a:gd name="connsiteX54" fmla="*/ 618808 w 1339849"/>
                  <a:gd name="connsiteY54" fmla="*/ 1251564 h 1494879"/>
                  <a:gd name="connsiteX55" fmla="*/ 618808 w 1339849"/>
                  <a:gd name="connsiteY55" fmla="*/ 1233117 h 1494879"/>
                  <a:gd name="connsiteX56" fmla="*/ 604837 w 1339849"/>
                  <a:gd name="connsiteY56" fmla="*/ 1210217 h 1494879"/>
                  <a:gd name="connsiteX57" fmla="*/ 564833 w 1339849"/>
                  <a:gd name="connsiteY57" fmla="*/ 1107165 h 1494879"/>
                  <a:gd name="connsiteX58" fmla="*/ 608012 w 1339849"/>
                  <a:gd name="connsiteY58" fmla="*/ 1011111 h 1494879"/>
                  <a:gd name="connsiteX59" fmla="*/ 599122 w 1339849"/>
                  <a:gd name="connsiteY59" fmla="*/ 971672 h 1494879"/>
                  <a:gd name="connsiteX60" fmla="*/ 581978 w 1339849"/>
                  <a:gd name="connsiteY60" fmla="*/ 914421 h 1494879"/>
                  <a:gd name="connsiteX61" fmla="*/ 570547 w 1339849"/>
                  <a:gd name="connsiteY61" fmla="*/ 873073 h 1494879"/>
                  <a:gd name="connsiteX62" fmla="*/ 513397 w 1339849"/>
                  <a:gd name="connsiteY62" fmla="*/ 794194 h 1494879"/>
                  <a:gd name="connsiteX63" fmla="*/ 529272 w 1339849"/>
                  <a:gd name="connsiteY63" fmla="*/ 766841 h 1494879"/>
                  <a:gd name="connsiteX64" fmla="*/ 529272 w 1339849"/>
                  <a:gd name="connsiteY64" fmla="*/ 756664 h 1494879"/>
                  <a:gd name="connsiteX65" fmla="*/ 536258 w 1339849"/>
                  <a:gd name="connsiteY65" fmla="*/ 722313 h 1494879"/>
                  <a:gd name="connsiteX66" fmla="*/ 493078 w 1339849"/>
                  <a:gd name="connsiteY66" fmla="*/ 693688 h 1494879"/>
                  <a:gd name="connsiteX67" fmla="*/ 464503 w 1339849"/>
                  <a:gd name="connsiteY67" fmla="*/ 693688 h 1494879"/>
                  <a:gd name="connsiteX68" fmla="*/ 411162 w 1339849"/>
                  <a:gd name="connsiteY68" fmla="*/ 653612 h 1494879"/>
                  <a:gd name="connsiteX69" fmla="*/ 325437 w 1339849"/>
                  <a:gd name="connsiteY69" fmla="*/ 677785 h 1494879"/>
                  <a:gd name="connsiteX70" fmla="*/ 301308 w 1339849"/>
                  <a:gd name="connsiteY70" fmla="*/ 689871 h 1494879"/>
                  <a:gd name="connsiteX71" fmla="*/ 260033 w 1339849"/>
                  <a:gd name="connsiteY71" fmla="*/ 679693 h 1494879"/>
                  <a:gd name="connsiteX72" fmla="*/ 194628 w 1339849"/>
                  <a:gd name="connsiteY72" fmla="*/ 693688 h 1494879"/>
                  <a:gd name="connsiteX73" fmla="*/ 174308 w 1339849"/>
                  <a:gd name="connsiteY73" fmla="*/ 687963 h 1494879"/>
                  <a:gd name="connsiteX74" fmla="*/ 100647 w 1339849"/>
                  <a:gd name="connsiteY74" fmla="*/ 628168 h 1494879"/>
                  <a:gd name="connsiteX75" fmla="*/ 66358 w 1339849"/>
                  <a:gd name="connsiteY75" fmla="*/ 577914 h 1494879"/>
                  <a:gd name="connsiteX76" fmla="*/ 25083 w 1339849"/>
                  <a:gd name="connsiteY76" fmla="*/ 539747 h 1494879"/>
                  <a:gd name="connsiteX77" fmla="*/ 16192 w 1339849"/>
                  <a:gd name="connsiteY77" fmla="*/ 530205 h 1494879"/>
                  <a:gd name="connsiteX78" fmla="*/ 18097 w 1339849"/>
                  <a:gd name="connsiteY78" fmla="*/ 530205 h 1494879"/>
                  <a:gd name="connsiteX79" fmla="*/ 14922 w 1339849"/>
                  <a:gd name="connsiteY79" fmla="*/ 507941 h 1494879"/>
                  <a:gd name="connsiteX80" fmla="*/ 4762 w 1339849"/>
                  <a:gd name="connsiteY80" fmla="*/ 485041 h 1494879"/>
                  <a:gd name="connsiteX81" fmla="*/ 33337 w 1339849"/>
                  <a:gd name="connsiteY81" fmla="*/ 423337 h 1494879"/>
                  <a:gd name="connsiteX82" fmla="*/ 19367 w 1339849"/>
                  <a:gd name="connsiteY82" fmla="*/ 346367 h 1494879"/>
                  <a:gd name="connsiteX83" fmla="*/ 38417 w 1339849"/>
                  <a:gd name="connsiteY83" fmla="*/ 313289 h 1494879"/>
                  <a:gd name="connsiteX84" fmla="*/ 84137 w 1339849"/>
                  <a:gd name="connsiteY84" fmla="*/ 227413 h 1494879"/>
                  <a:gd name="connsiteX85" fmla="*/ 124142 w 1339849"/>
                  <a:gd name="connsiteY85" fmla="*/ 208965 h 1494879"/>
                  <a:gd name="connsiteX86" fmla="*/ 155258 w 1339849"/>
                  <a:gd name="connsiteY86" fmla="*/ 177795 h 1494879"/>
                  <a:gd name="connsiteX87" fmla="*/ 166687 w 1339849"/>
                  <a:gd name="connsiteY87" fmla="*/ 124361 h 1494879"/>
                  <a:gd name="connsiteX88" fmla="*/ 225108 w 1339849"/>
                  <a:gd name="connsiteY88" fmla="*/ 58841 h 1494879"/>
                  <a:gd name="connsiteX89" fmla="*/ 223837 w 1339849"/>
                  <a:gd name="connsiteY89" fmla="*/ 58841 h 1494879"/>
                  <a:gd name="connsiteX90" fmla="*/ 237808 w 1339849"/>
                  <a:gd name="connsiteY90" fmla="*/ 40393 h 1494879"/>
                  <a:gd name="connsiteX91" fmla="*/ 296228 w 1339849"/>
                  <a:gd name="connsiteY91" fmla="*/ 57569 h 1494879"/>
                  <a:gd name="connsiteX92" fmla="*/ 321628 w 1339849"/>
                  <a:gd name="connsiteY92" fmla="*/ 45483 h 1494879"/>
                  <a:gd name="connsiteX93" fmla="*/ 429578 w 1339849"/>
                  <a:gd name="connsiteY93" fmla="*/ 13040 h 1494879"/>
                  <a:gd name="connsiteX94" fmla="*/ 453708 w 1339849"/>
                  <a:gd name="connsiteY94" fmla="*/ 20038 h 1494879"/>
                  <a:gd name="connsiteX95" fmla="*/ 482283 w 1339849"/>
                  <a:gd name="connsiteY95" fmla="*/ 9860 h 1494879"/>
                  <a:gd name="connsiteX96" fmla="*/ 502603 w 1339849"/>
                  <a:gd name="connsiteY96" fmla="*/ 14949 h 1494879"/>
                  <a:gd name="connsiteX97" fmla="*/ 529908 w 1339849"/>
                  <a:gd name="connsiteY97" fmla="*/ 4771 h 1494879"/>
                  <a:gd name="connsiteX98" fmla="*/ 550228 w 1339849"/>
                  <a:gd name="connsiteY98" fmla="*/ 16857 h 1494879"/>
                  <a:gd name="connsiteX99" fmla="*/ 560387 w 1339849"/>
                  <a:gd name="connsiteY99" fmla="*/ 13040 h 1494879"/>
                  <a:gd name="connsiteX100" fmla="*/ 550228 w 1339849"/>
                  <a:gd name="connsiteY100" fmla="*/ 30852 h 1494879"/>
                  <a:gd name="connsiteX101" fmla="*/ 559117 w 1339849"/>
                  <a:gd name="connsiteY101" fmla="*/ 46119 h 1494879"/>
                  <a:gd name="connsiteX102" fmla="*/ 550228 w 1339849"/>
                  <a:gd name="connsiteY102" fmla="*/ 72199 h 1494879"/>
                  <a:gd name="connsiteX103" fmla="*/ 581342 w 1339849"/>
                  <a:gd name="connsiteY103" fmla="*/ 104642 h 1494879"/>
                  <a:gd name="connsiteX104" fmla="*/ 600392 w 1339849"/>
                  <a:gd name="connsiteY104" fmla="*/ 104642 h 1494879"/>
                  <a:gd name="connsiteX105" fmla="*/ 711517 w 1339849"/>
                  <a:gd name="connsiteY105" fmla="*/ 159348 h 1494879"/>
                  <a:gd name="connsiteX106" fmla="*/ 725487 w 1339849"/>
                  <a:gd name="connsiteY106" fmla="*/ 149170 h 1494879"/>
                  <a:gd name="connsiteX107" fmla="*/ 725487 w 1339849"/>
                  <a:gd name="connsiteY107" fmla="*/ 135175 h 1494879"/>
                  <a:gd name="connsiteX108" fmla="*/ 762953 w 1339849"/>
                  <a:gd name="connsiteY108" fmla="*/ 106550 h 1494879"/>
                  <a:gd name="connsiteX109" fmla="*/ 765492 w 1339849"/>
                  <a:gd name="connsiteY109" fmla="*/ 109731 h 1494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1339849" h="1494879">
                    <a:moveTo>
                      <a:pt x="765492" y="109731"/>
                    </a:moveTo>
                    <a:lnTo>
                      <a:pt x="780733" y="109731"/>
                    </a:lnTo>
                    <a:cubicBezTo>
                      <a:pt x="780733" y="119272"/>
                      <a:pt x="788353" y="121181"/>
                      <a:pt x="790892" y="125634"/>
                    </a:cubicBezTo>
                    <a:cubicBezTo>
                      <a:pt x="797242" y="133903"/>
                      <a:pt x="813117" y="128178"/>
                      <a:pt x="823912" y="132631"/>
                    </a:cubicBezTo>
                    <a:cubicBezTo>
                      <a:pt x="846137" y="140901"/>
                      <a:pt x="876617" y="151078"/>
                      <a:pt x="900747" y="151078"/>
                    </a:cubicBezTo>
                    <a:cubicBezTo>
                      <a:pt x="922972" y="151078"/>
                      <a:pt x="929322" y="140901"/>
                      <a:pt x="950912" y="140901"/>
                    </a:cubicBezTo>
                    <a:cubicBezTo>
                      <a:pt x="964247" y="140901"/>
                      <a:pt x="971232" y="149806"/>
                      <a:pt x="986472" y="149806"/>
                    </a:cubicBezTo>
                    <a:cubicBezTo>
                      <a:pt x="996632" y="149806"/>
                      <a:pt x="996632" y="146625"/>
                      <a:pt x="1005522" y="144081"/>
                    </a:cubicBezTo>
                    <a:cubicBezTo>
                      <a:pt x="1009968" y="156167"/>
                      <a:pt x="1019493" y="165073"/>
                      <a:pt x="1019493" y="178431"/>
                    </a:cubicBezTo>
                    <a:cubicBezTo>
                      <a:pt x="1019493" y="184793"/>
                      <a:pt x="1008697" y="210237"/>
                      <a:pt x="1005522" y="218507"/>
                    </a:cubicBezTo>
                    <a:cubicBezTo>
                      <a:pt x="990918" y="216598"/>
                      <a:pt x="979487" y="185429"/>
                      <a:pt x="968057" y="173978"/>
                    </a:cubicBezTo>
                    <a:lnTo>
                      <a:pt x="968057" y="185429"/>
                    </a:lnTo>
                    <a:lnTo>
                      <a:pt x="1033462" y="300566"/>
                    </a:lnTo>
                    <a:cubicBezTo>
                      <a:pt x="1030287" y="315197"/>
                      <a:pt x="1050607" y="345095"/>
                      <a:pt x="1060768" y="353364"/>
                    </a:cubicBezTo>
                    <a:lnTo>
                      <a:pt x="1060768" y="389623"/>
                    </a:lnTo>
                    <a:cubicBezTo>
                      <a:pt x="1067753" y="408071"/>
                      <a:pt x="1081087" y="408071"/>
                      <a:pt x="1091882" y="422065"/>
                    </a:cubicBezTo>
                    <a:cubicBezTo>
                      <a:pt x="1103947" y="438604"/>
                      <a:pt x="1096962" y="456415"/>
                      <a:pt x="1109028" y="468502"/>
                    </a:cubicBezTo>
                    <a:cubicBezTo>
                      <a:pt x="1119822" y="479316"/>
                      <a:pt x="1127443" y="479952"/>
                      <a:pt x="1140143" y="488857"/>
                    </a:cubicBezTo>
                    <a:cubicBezTo>
                      <a:pt x="1150937" y="497127"/>
                      <a:pt x="1157287" y="525753"/>
                      <a:pt x="1179512" y="525753"/>
                    </a:cubicBezTo>
                    <a:cubicBezTo>
                      <a:pt x="1179512" y="537203"/>
                      <a:pt x="1185862" y="539111"/>
                      <a:pt x="1178878" y="547380"/>
                    </a:cubicBezTo>
                    <a:cubicBezTo>
                      <a:pt x="1187768" y="554378"/>
                      <a:pt x="1196657" y="576006"/>
                      <a:pt x="1208087" y="576006"/>
                    </a:cubicBezTo>
                    <a:cubicBezTo>
                      <a:pt x="1218882" y="576006"/>
                      <a:pt x="1219518" y="567100"/>
                      <a:pt x="1228407" y="564556"/>
                    </a:cubicBezTo>
                    <a:cubicBezTo>
                      <a:pt x="1238568" y="561375"/>
                      <a:pt x="1245553" y="565828"/>
                      <a:pt x="1255712" y="564556"/>
                    </a:cubicBezTo>
                    <a:cubicBezTo>
                      <a:pt x="1281747" y="560739"/>
                      <a:pt x="1306512" y="549925"/>
                      <a:pt x="1331278" y="544200"/>
                    </a:cubicBezTo>
                    <a:cubicBezTo>
                      <a:pt x="1333182" y="548017"/>
                      <a:pt x="1336357" y="550561"/>
                      <a:pt x="1336357" y="554378"/>
                    </a:cubicBezTo>
                    <a:cubicBezTo>
                      <a:pt x="1336357" y="593181"/>
                      <a:pt x="1305243" y="644071"/>
                      <a:pt x="1288097" y="667607"/>
                    </a:cubicBezTo>
                    <a:cubicBezTo>
                      <a:pt x="1267778" y="694960"/>
                      <a:pt x="1258887" y="719769"/>
                      <a:pt x="1233487" y="739488"/>
                    </a:cubicBezTo>
                    <a:cubicBezTo>
                      <a:pt x="1188403" y="775111"/>
                      <a:pt x="1139507" y="785925"/>
                      <a:pt x="1122362" y="846993"/>
                    </a:cubicBezTo>
                    <a:cubicBezTo>
                      <a:pt x="1117282" y="864168"/>
                      <a:pt x="1099503" y="868620"/>
                      <a:pt x="1099503" y="888340"/>
                    </a:cubicBezTo>
                    <a:cubicBezTo>
                      <a:pt x="1099503" y="909332"/>
                      <a:pt x="1105218" y="918874"/>
                      <a:pt x="1105218" y="939866"/>
                    </a:cubicBezTo>
                    <a:cubicBezTo>
                      <a:pt x="1105218" y="963402"/>
                      <a:pt x="1130618" y="974852"/>
                      <a:pt x="1130618" y="988211"/>
                    </a:cubicBezTo>
                    <a:cubicBezTo>
                      <a:pt x="1130618" y="992028"/>
                      <a:pt x="1126172" y="997117"/>
                      <a:pt x="1125537" y="998389"/>
                    </a:cubicBezTo>
                    <a:lnTo>
                      <a:pt x="1125537" y="1015564"/>
                    </a:lnTo>
                    <a:cubicBezTo>
                      <a:pt x="1125537" y="1026378"/>
                      <a:pt x="1123632" y="1039737"/>
                      <a:pt x="1123632" y="1058820"/>
                    </a:cubicBezTo>
                    <a:cubicBezTo>
                      <a:pt x="1128078" y="1062637"/>
                      <a:pt x="1129347" y="1067090"/>
                      <a:pt x="1129347" y="1072815"/>
                    </a:cubicBezTo>
                    <a:cubicBezTo>
                      <a:pt x="1129347" y="1126249"/>
                      <a:pt x="1038543" y="1119888"/>
                      <a:pt x="1031557" y="1165688"/>
                    </a:cubicBezTo>
                    <a:cubicBezTo>
                      <a:pt x="1022032" y="1166961"/>
                      <a:pt x="1011237" y="1179047"/>
                      <a:pt x="1011237" y="1186044"/>
                    </a:cubicBezTo>
                    <a:cubicBezTo>
                      <a:pt x="1011237" y="1201311"/>
                      <a:pt x="1030287" y="1211489"/>
                      <a:pt x="1030287" y="1231845"/>
                    </a:cubicBezTo>
                    <a:cubicBezTo>
                      <a:pt x="1030287" y="1242658"/>
                      <a:pt x="1029018" y="1265559"/>
                      <a:pt x="1024572" y="1271920"/>
                    </a:cubicBezTo>
                    <a:cubicBezTo>
                      <a:pt x="1020762" y="1277645"/>
                      <a:pt x="1008697" y="1274464"/>
                      <a:pt x="1004253" y="1277009"/>
                    </a:cubicBezTo>
                    <a:cubicBezTo>
                      <a:pt x="987743" y="1285278"/>
                      <a:pt x="978218" y="1292276"/>
                      <a:pt x="969962" y="1309451"/>
                    </a:cubicBezTo>
                    <a:cubicBezTo>
                      <a:pt x="976312" y="1312632"/>
                      <a:pt x="980122" y="1317721"/>
                      <a:pt x="980122" y="1324082"/>
                    </a:cubicBezTo>
                    <a:cubicBezTo>
                      <a:pt x="980122" y="1343166"/>
                      <a:pt x="961072" y="1358432"/>
                      <a:pt x="952817" y="1366702"/>
                    </a:cubicBezTo>
                    <a:cubicBezTo>
                      <a:pt x="937578" y="1381969"/>
                      <a:pt x="936308" y="1397872"/>
                      <a:pt x="925512" y="1411230"/>
                    </a:cubicBezTo>
                    <a:cubicBezTo>
                      <a:pt x="908367" y="1433494"/>
                      <a:pt x="900747" y="1452578"/>
                      <a:pt x="872808" y="1465936"/>
                    </a:cubicBezTo>
                    <a:cubicBezTo>
                      <a:pt x="861378" y="1471661"/>
                      <a:pt x="844233" y="1465936"/>
                      <a:pt x="841692" y="1478022"/>
                    </a:cubicBezTo>
                    <a:cubicBezTo>
                      <a:pt x="832803" y="1478659"/>
                      <a:pt x="827087" y="1482475"/>
                      <a:pt x="821372" y="1482475"/>
                    </a:cubicBezTo>
                    <a:cubicBezTo>
                      <a:pt x="813753" y="1482475"/>
                      <a:pt x="809942" y="1475478"/>
                      <a:pt x="802322" y="1475478"/>
                    </a:cubicBezTo>
                    <a:cubicBezTo>
                      <a:pt x="773747" y="1475478"/>
                      <a:pt x="756603" y="1495834"/>
                      <a:pt x="730567" y="1495834"/>
                    </a:cubicBezTo>
                    <a:cubicBezTo>
                      <a:pt x="719137" y="1495834"/>
                      <a:pt x="712787" y="1489473"/>
                      <a:pt x="708342" y="1481839"/>
                    </a:cubicBezTo>
                    <a:cubicBezTo>
                      <a:pt x="703897" y="1482475"/>
                      <a:pt x="702628" y="1484384"/>
                      <a:pt x="701358" y="1485020"/>
                    </a:cubicBezTo>
                    <a:cubicBezTo>
                      <a:pt x="701358" y="1471025"/>
                      <a:pt x="694372" y="1456395"/>
                      <a:pt x="689292" y="1450669"/>
                    </a:cubicBezTo>
                    <a:cubicBezTo>
                      <a:pt x="695008" y="1444945"/>
                      <a:pt x="698183" y="1439855"/>
                      <a:pt x="698183" y="1432222"/>
                    </a:cubicBezTo>
                    <a:cubicBezTo>
                      <a:pt x="698183" y="1421408"/>
                      <a:pt x="679133" y="1400416"/>
                      <a:pt x="675322" y="1394691"/>
                    </a:cubicBezTo>
                    <a:cubicBezTo>
                      <a:pt x="650558" y="1352707"/>
                      <a:pt x="618808" y="1311996"/>
                      <a:pt x="618808" y="1251564"/>
                    </a:cubicBezTo>
                    <a:cubicBezTo>
                      <a:pt x="618808" y="1240750"/>
                      <a:pt x="618808" y="1238842"/>
                      <a:pt x="618808" y="1233117"/>
                    </a:cubicBezTo>
                    <a:cubicBezTo>
                      <a:pt x="618808" y="1223575"/>
                      <a:pt x="610553" y="1220394"/>
                      <a:pt x="604837" y="1210217"/>
                    </a:cubicBezTo>
                    <a:cubicBezTo>
                      <a:pt x="585787" y="1177775"/>
                      <a:pt x="564833" y="1151693"/>
                      <a:pt x="564833" y="1107165"/>
                    </a:cubicBezTo>
                    <a:cubicBezTo>
                      <a:pt x="564833" y="1058820"/>
                      <a:pt x="608012" y="1047370"/>
                      <a:pt x="608012" y="1011111"/>
                    </a:cubicBezTo>
                    <a:cubicBezTo>
                      <a:pt x="608012" y="993936"/>
                      <a:pt x="601028" y="986939"/>
                      <a:pt x="599122" y="971672"/>
                    </a:cubicBezTo>
                    <a:cubicBezTo>
                      <a:pt x="594042" y="942411"/>
                      <a:pt x="588962" y="931596"/>
                      <a:pt x="581978" y="914421"/>
                    </a:cubicBezTo>
                    <a:cubicBezTo>
                      <a:pt x="576262" y="900426"/>
                      <a:pt x="579437" y="885160"/>
                      <a:pt x="570547" y="873073"/>
                    </a:cubicBezTo>
                    <a:cubicBezTo>
                      <a:pt x="552767" y="850173"/>
                      <a:pt x="513397" y="826637"/>
                      <a:pt x="513397" y="794194"/>
                    </a:cubicBezTo>
                    <a:cubicBezTo>
                      <a:pt x="513397" y="786561"/>
                      <a:pt x="524192" y="769386"/>
                      <a:pt x="529272" y="766841"/>
                    </a:cubicBezTo>
                    <a:cubicBezTo>
                      <a:pt x="526733" y="760480"/>
                      <a:pt x="529272" y="759208"/>
                      <a:pt x="529272" y="756664"/>
                    </a:cubicBezTo>
                    <a:cubicBezTo>
                      <a:pt x="529272" y="748394"/>
                      <a:pt x="529272" y="728038"/>
                      <a:pt x="536258" y="722313"/>
                    </a:cubicBezTo>
                    <a:cubicBezTo>
                      <a:pt x="528637" y="707046"/>
                      <a:pt x="516572" y="693688"/>
                      <a:pt x="493078" y="693688"/>
                    </a:cubicBezTo>
                    <a:cubicBezTo>
                      <a:pt x="481012" y="693688"/>
                      <a:pt x="470217" y="693688"/>
                      <a:pt x="464503" y="693688"/>
                    </a:cubicBezTo>
                    <a:cubicBezTo>
                      <a:pt x="444183" y="693688"/>
                      <a:pt x="439103" y="653612"/>
                      <a:pt x="411162" y="653612"/>
                    </a:cubicBezTo>
                    <a:cubicBezTo>
                      <a:pt x="376872" y="653612"/>
                      <a:pt x="351472" y="669515"/>
                      <a:pt x="325437" y="677785"/>
                    </a:cubicBezTo>
                    <a:cubicBezTo>
                      <a:pt x="315278" y="680965"/>
                      <a:pt x="311467" y="689871"/>
                      <a:pt x="301308" y="689871"/>
                    </a:cubicBezTo>
                    <a:cubicBezTo>
                      <a:pt x="291147" y="689871"/>
                      <a:pt x="274003" y="679693"/>
                      <a:pt x="260033" y="679693"/>
                    </a:cubicBezTo>
                    <a:cubicBezTo>
                      <a:pt x="233362" y="679693"/>
                      <a:pt x="221933" y="693688"/>
                      <a:pt x="194628" y="693688"/>
                    </a:cubicBezTo>
                    <a:cubicBezTo>
                      <a:pt x="186372" y="693688"/>
                      <a:pt x="176847" y="690507"/>
                      <a:pt x="174308" y="687963"/>
                    </a:cubicBezTo>
                    <a:cubicBezTo>
                      <a:pt x="155258" y="673332"/>
                      <a:pt x="115253" y="650432"/>
                      <a:pt x="100647" y="628168"/>
                    </a:cubicBezTo>
                    <a:cubicBezTo>
                      <a:pt x="87312" y="608448"/>
                      <a:pt x="83503" y="591909"/>
                      <a:pt x="66358" y="577914"/>
                    </a:cubicBezTo>
                    <a:cubicBezTo>
                      <a:pt x="61278" y="574733"/>
                      <a:pt x="25083" y="542292"/>
                      <a:pt x="25083" y="539747"/>
                    </a:cubicBezTo>
                    <a:cubicBezTo>
                      <a:pt x="21908" y="535930"/>
                      <a:pt x="19367" y="534022"/>
                      <a:pt x="16192" y="530205"/>
                    </a:cubicBezTo>
                    <a:lnTo>
                      <a:pt x="18097" y="530205"/>
                    </a:lnTo>
                    <a:cubicBezTo>
                      <a:pt x="18097" y="520027"/>
                      <a:pt x="14922" y="514302"/>
                      <a:pt x="14922" y="507941"/>
                    </a:cubicBezTo>
                    <a:cubicBezTo>
                      <a:pt x="14922" y="498399"/>
                      <a:pt x="9208" y="495219"/>
                      <a:pt x="4762" y="485041"/>
                    </a:cubicBezTo>
                    <a:cubicBezTo>
                      <a:pt x="20003" y="477407"/>
                      <a:pt x="33337" y="440512"/>
                      <a:pt x="33337" y="423337"/>
                    </a:cubicBezTo>
                    <a:cubicBezTo>
                      <a:pt x="33337" y="392804"/>
                      <a:pt x="19367" y="373720"/>
                      <a:pt x="19367" y="346367"/>
                    </a:cubicBezTo>
                    <a:cubicBezTo>
                      <a:pt x="19367" y="332372"/>
                      <a:pt x="35242" y="324103"/>
                      <a:pt x="38417" y="313289"/>
                    </a:cubicBezTo>
                    <a:cubicBezTo>
                      <a:pt x="47308" y="286572"/>
                      <a:pt x="67628" y="250313"/>
                      <a:pt x="84137" y="227413"/>
                    </a:cubicBezTo>
                    <a:cubicBezTo>
                      <a:pt x="93662" y="214690"/>
                      <a:pt x="111442" y="215962"/>
                      <a:pt x="124142" y="208965"/>
                    </a:cubicBezTo>
                    <a:cubicBezTo>
                      <a:pt x="134303" y="202604"/>
                      <a:pt x="151447" y="189245"/>
                      <a:pt x="155258" y="177795"/>
                    </a:cubicBezTo>
                    <a:cubicBezTo>
                      <a:pt x="163512" y="152351"/>
                      <a:pt x="153353" y="141536"/>
                      <a:pt x="166687" y="124361"/>
                    </a:cubicBezTo>
                    <a:cubicBezTo>
                      <a:pt x="184467" y="101461"/>
                      <a:pt x="207962" y="80469"/>
                      <a:pt x="225108" y="58841"/>
                    </a:cubicBezTo>
                    <a:lnTo>
                      <a:pt x="223837" y="58841"/>
                    </a:lnTo>
                    <a:cubicBezTo>
                      <a:pt x="229553" y="51844"/>
                      <a:pt x="230822" y="45483"/>
                      <a:pt x="237808" y="40393"/>
                    </a:cubicBezTo>
                    <a:cubicBezTo>
                      <a:pt x="254953" y="52480"/>
                      <a:pt x="272733" y="57569"/>
                      <a:pt x="296228" y="57569"/>
                    </a:cubicBezTo>
                    <a:cubicBezTo>
                      <a:pt x="310833" y="57569"/>
                      <a:pt x="313372" y="49299"/>
                      <a:pt x="321628" y="45483"/>
                    </a:cubicBezTo>
                    <a:cubicBezTo>
                      <a:pt x="348297" y="32124"/>
                      <a:pt x="399097" y="13040"/>
                      <a:pt x="429578" y="13040"/>
                    </a:cubicBezTo>
                    <a:cubicBezTo>
                      <a:pt x="439103" y="13040"/>
                      <a:pt x="447992" y="20038"/>
                      <a:pt x="453708" y="20038"/>
                    </a:cubicBezTo>
                    <a:cubicBezTo>
                      <a:pt x="461328" y="20038"/>
                      <a:pt x="472122" y="9860"/>
                      <a:pt x="482283" y="9860"/>
                    </a:cubicBezTo>
                    <a:cubicBezTo>
                      <a:pt x="491172" y="9860"/>
                      <a:pt x="495617" y="14949"/>
                      <a:pt x="502603" y="14949"/>
                    </a:cubicBezTo>
                    <a:cubicBezTo>
                      <a:pt x="516572" y="14949"/>
                      <a:pt x="517208" y="4771"/>
                      <a:pt x="529908" y="4771"/>
                    </a:cubicBezTo>
                    <a:cubicBezTo>
                      <a:pt x="543242" y="4771"/>
                      <a:pt x="539433" y="16857"/>
                      <a:pt x="550228" y="16857"/>
                    </a:cubicBezTo>
                    <a:cubicBezTo>
                      <a:pt x="554672" y="16857"/>
                      <a:pt x="556578" y="13677"/>
                      <a:pt x="560387" y="13040"/>
                    </a:cubicBezTo>
                    <a:cubicBezTo>
                      <a:pt x="559753" y="23219"/>
                      <a:pt x="550228" y="21946"/>
                      <a:pt x="550228" y="30852"/>
                    </a:cubicBezTo>
                    <a:cubicBezTo>
                      <a:pt x="550228" y="37213"/>
                      <a:pt x="559117" y="39757"/>
                      <a:pt x="559117" y="46119"/>
                    </a:cubicBezTo>
                    <a:cubicBezTo>
                      <a:pt x="559117" y="56296"/>
                      <a:pt x="550228" y="62022"/>
                      <a:pt x="550228" y="72199"/>
                    </a:cubicBezTo>
                    <a:cubicBezTo>
                      <a:pt x="550228" y="89375"/>
                      <a:pt x="568008" y="104642"/>
                      <a:pt x="581342" y="104642"/>
                    </a:cubicBezTo>
                    <a:cubicBezTo>
                      <a:pt x="589597" y="104642"/>
                      <a:pt x="595312" y="104642"/>
                      <a:pt x="600392" y="104642"/>
                    </a:cubicBezTo>
                    <a:cubicBezTo>
                      <a:pt x="644842" y="104642"/>
                      <a:pt x="660717" y="159348"/>
                      <a:pt x="711517" y="159348"/>
                    </a:cubicBezTo>
                    <a:cubicBezTo>
                      <a:pt x="717867" y="159348"/>
                      <a:pt x="725487" y="152351"/>
                      <a:pt x="725487" y="149170"/>
                    </a:cubicBezTo>
                    <a:cubicBezTo>
                      <a:pt x="725487" y="144081"/>
                      <a:pt x="725487" y="140264"/>
                      <a:pt x="725487" y="135175"/>
                    </a:cubicBezTo>
                    <a:cubicBezTo>
                      <a:pt x="725487" y="112911"/>
                      <a:pt x="741997" y="112911"/>
                      <a:pt x="762953" y="106550"/>
                    </a:cubicBezTo>
                    <a:lnTo>
                      <a:pt x="765492" y="1097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2" name="任意多边形: 形状 11"/>
              <p:cNvSpPr/>
              <p:nvPr>
                <p:custDataLst>
                  <p:tags r:id="rId6"/>
                </p:custDataLst>
              </p:nvPr>
            </p:nvSpPr>
            <p:spPr>
              <a:xfrm>
                <a:off x="6375717" y="3221624"/>
                <a:ext cx="730250" cy="636119"/>
              </a:xfrm>
              <a:custGeom>
                <a:avLst/>
                <a:gdLst>
                  <a:gd name="connsiteX0" fmla="*/ 179388 w 730249"/>
                  <a:gd name="connsiteY0" fmla="*/ 280210 h 636119"/>
                  <a:gd name="connsiteX1" fmla="*/ 164148 w 730249"/>
                  <a:gd name="connsiteY1" fmla="*/ 243952 h 636119"/>
                  <a:gd name="connsiteX2" fmla="*/ 169863 w 730249"/>
                  <a:gd name="connsiteY2" fmla="*/ 236318 h 636119"/>
                  <a:gd name="connsiteX3" fmla="*/ 180658 w 730249"/>
                  <a:gd name="connsiteY3" fmla="*/ 200060 h 636119"/>
                  <a:gd name="connsiteX4" fmla="*/ 198438 w 730249"/>
                  <a:gd name="connsiteY4" fmla="*/ 166981 h 636119"/>
                  <a:gd name="connsiteX5" fmla="*/ 195263 w 730249"/>
                  <a:gd name="connsiteY5" fmla="*/ 137720 h 636119"/>
                  <a:gd name="connsiteX6" fmla="*/ 199708 w 730249"/>
                  <a:gd name="connsiteY6" fmla="*/ 130722 h 636119"/>
                  <a:gd name="connsiteX7" fmla="*/ 199708 w 730249"/>
                  <a:gd name="connsiteY7" fmla="*/ 123725 h 636119"/>
                  <a:gd name="connsiteX8" fmla="*/ 187008 w 730249"/>
                  <a:gd name="connsiteY8" fmla="*/ 130086 h 636119"/>
                  <a:gd name="connsiteX9" fmla="*/ 173038 w 730249"/>
                  <a:gd name="connsiteY9" fmla="*/ 124361 h 636119"/>
                  <a:gd name="connsiteX10" fmla="*/ 138748 w 730249"/>
                  <a:gd name="connsiteY10" fmla="*/ 141536 h 636119"/>
                  <a:gd name="connsiteX11" fmla="*/ 104458 w 730249"/>
                  <a:gd name="connsiteY11" fmla="*/ 124361 h 636119"/>
                  <a:gd name="connsiteX12" fmla="*/ 80328 w 730249"/>
                  <a:gd name="connsiteY12" fmla="*/ 140264 h 636119"/>
                  <a:gd name="connsiteX13" fmla="*/ 47308 w 730249"/>
                  <a:gd name="connsiteY13" fmla="*/ 128178 h 636119"/>
                  <a:gd name="connsiteX14" fmla="*/ 39687 w 730249"/>
                  <a:gd name="connsiteY14" fmla="*/ 128178 h 636119"/>
                  <a:gd name="connsiteX15" fmla="*/ 45403 w 730249"/>
                  <a:gd name="connsiteY15" fmla="*/ 124361 h 636119"/>
                  <a:gd name="connsiteX16" fmla="*/ 28258 w 730249"/>
                  <a:gd name="connsiteY16" fmla="*/ 103369 h 636119"/>
                  <a:gd name="connsiteX17" fmla="*/ 4762 w 730249"/>
                  <a:gd name="connsiteY17" fmla="*/ 90011 h 636119"/>
                  <a:gd name="connsiteX18" fmla="*/ 19367 w 730249"/>
                  <a:gd name="connsiteY18" fmla="*/ 71563 h 636119"/>
                  <a:gd name="connsiteX19" fmla="*/ 19367 w 730249"/>
                  <a:gd name="connsiteY19" fmla="*/ 63294 h 636119"/>
                  <a:gd name="connsiteX20" fmla="*/ 7937 w 730249"/>
                  <a:gd name="connsiteY20" fmla="*/ 60113 h 636119"/>
                  <a:gd name="connsiteX21" fmla="*/ 69533 w 730249"/>
                  <a:gd name="connsiteY21" fmla="*/ 36577 h 636119"/>
                  <a:gd name="connsiteX22" fmla="*/ 63817 w 730249"/>
                  <a:gd name="connsiteY22" fmla="*/ 28307 h 636119"/>
                  <a:gd name="connsiteX23" fmla="*/ 80328 w 730249"/>
                  <a:gd name="connsiteY23" fmla="*/ 25127 h 636119"/>
                  <a:gd name="connsiteX24" fmla="*/ 101283 w 730249"/>
                  <a:gd name="connsiteY24" fmla="*/ 25127 h 636119"/>
                  <a:gd name="connsiteX25" fmla="*/ 129223 w 730249"/>
                  <a:gd name="connsiteY25" fmla="*/ 11132 h 636119"/>
                  <a:gd name="connsiteX26" fmla="*/ 169227 w 730249"/>
                  <a:gd name="connsiteY26" fmla="*/ 4771 h 636119"/>
                  <a:gd name="connsiteX27" fmla="*/ 202883 w 730249"/>
                  <a:gd name="connsiteY27" fmla="*/ 14949 h 636119"/>
                  <a:gd name="connsiteX28" fmla="*/ 237173 w 730249"/>
                  <a:gd name="connsiteY28" fmla="*/ 28943 h 636119"/>
                  <a:gd name="connsiteX29" fmla="*/ 275908 w 730249"/>
                  <a:gd name="connsiteY29" fmla="*/ 28943 h 636119"/>
                  <a:gd name="connsiteX30" fmla="*/ 323533 w 730249"/>
                  <a:gd name="connsiteY30" fmla="*/ 10496 h 636119"/>
                  <a:gd name="connsiteX31" fmla="*/ 351473 w 730249"/>
                  <a:gd name="connsiteY31" fmla="*/ 37849 h 636119"/>
                  <a:gd name="connsiteX32" fmla="*/ 367983 w 730249"/>
                  <a:gd name="connsiteY32" fmla="*/ 48663 h 636119"/>
                  <a:gd name="connsiteX33" fmla="*/ 402273 w 730249"/>
                  <a:gd name="connsiteY33" fmla="*/ 73472 h 636119"/>
                  <a:gd name="connsiteX34" fmla="*/ 427038 w 730249"/>
                  <a:gd name="connsiteY34" fmla="*/ 57569 h 636119"/>
                  <a:gd name="connsiteX35" fmla="*/ 436563 w 730249"/>
                  <a:gd name="connsiteY35" fmla="*/ 55660 h 636119"/>
                  <a:gd name="connsiteX36" fmla="*/ 441642 w 730249"/>
                  <a:gd name="connsiteY36" fmla="*/ 67746 h 636119"/>
                  <a:gd name="connsiteX37" fmla="*/ 441642 w 730249"/>
                  <a:gd name="connsiteY37" fmla="*/ 71563 h 636119"/>
                  <a:gd name="connsiteX38" fmla="*/ 450533 w 730249"/>
                  <a:gd name="connsiteY38" fmla="*/ 83013 h 636119"/>
                  <a:gd name="connsiteX39" fmla="*/ 453708 w 730249"/>
                  <a:gd name="connsiteY39" fmla="*/ 105278 h 636119"/>
                  <a:gd name="connsiteX40" fmla="*/ 473392 w 730249"/>
                  <a:gd name="connsiteY40" fmla="*/ 110367 h 636119"/>
                  <a:gd name="connsiteX41" fmla="*/ 484823 w 730249"/>
                  <a:gd name="connsiteY41" fmla="*/ 122453 h 636119"/>
                  <a:gd name="connsiteX42" fmla="*/ 516573 w 730249"/>
                  <a:gd name="connsiteY42" fmla="*/ 126269 h 636119"/>
                  <a:gd name="connsiteX43" fmla="*/ 548958 w 730249"/>
                  <a:gd name="connsiteY43" fmla="*/ 122453 h 636119"/>
                  <a:gd name="connsiteX44" fmla="*/ 548958 w 730249"/>
                  <a:gd name="connsiteY44" fmla="*/ 110367 h 636119"/>
                  <a:gd name="connsiteX45" fmla="*/ 563563 w 730249"/>
                  <a:gd name="connsiteY45" fmla="*/ 102097 h 636119"/>
                  <a:gd name="connsiteX46" fmla="*/ 576263 w 730249"/>
                  <a:gd name="connsiteY46" fmla="*/ 93828 h 636119"/>
                  <a:gd name="connsiteX47" fmla="*/ 607377 w 730249"/>
                  <a:gd name="connsiteY47" fmla="*/ 84286 h 636119"/>
                  <a:gd name="connsiteX48" fmla="*/ 645477 w 730249"/>
                  <a:gd name="connsiteY48" fmla="*/ 98280 h 636119"/>
                  <a:gd name="connsiteX49" fmla="*/ 687388 w 730249"/>
                  <a:gd name="connsiteY49" fmla="*/ 118636 h 636119"/>
                  <a:gd name="connsiteX50" fmla="*/ 693102 w 730249"/>
                  <a:gd name="connsiteY50" fmla="*/ 126906 h 636119"/>
                  <a:gd name="connsiteX51" fmla="*/ 696277 w 730249"/>
                  <a:gd name="connsiteY51" fmla="*/ 153623 h 636119"/>
                  <a:gd name="connsiteX52" fmla="*/ 680402 w 730249"/>
                  <a:gd name="connsiteY52" fmla="*/ 182248 h 636119"/>
                  <a:gd name="connsiteX53" fmla="*/ 680402 w 730249"/>
                  <a:gd name="connsiteY53" fmla="*/ 189245 h 636119"/>
                  <a:gd name="connsiteX54" fmla="*/ 682942 w 730249"/>
                  <a:gd name="connsiteY54" fmla="*/ 197515 h 636119"/>
                  <a:gd name="connsiteX55" fmla="*/ 682942 w 730249"/>
                  <a:gd name="connsiteY55" fmla="*/ 218507 h 636119"/>
                  <a:gd name="connsiteX56" fmla="*/ 686117 w 730249"/>
                  <a:gd name="connsiteY56" fmla="*/ 235046 h 636119"/>
                  <a:gd name="connsiteX57" fmla="*/ 702627 w 730249"/>
                  <a:gd name="connsiteY57" fmla="*/ 246496 h 636119"/>
                  <a:gd name="connsiteX58" fmla="*/ 687388 w 730249"/>
                  <a:gd name="connsiteY58" fmla="*/ 270669 h 636119"/>
                  <a:gd name="connsiteX59" fmla="*/ 695642 w 730249"/>
                  <a:gd name="connsiteY59" fmla="*/ 282755 h 636119"/>
                  <a:gd name="connsiteX60" fmla="*/ 730567 w 730249"/>
                  <a:gd name="connsiteY60" fmla="*/ 338097 h 636119"/>
                  <a:gd name="connsiteX61" fmla="*/ 701358 w 730249"/>
                  <a:gd name="connsiteY61" fmla="*/ 364814 h 636119"/>
                  <a:gd name="connsiteX62" fmla="*/ 703898 w 730249"/>
                  <a:gd name="connsiteY62" fmla="*/ 376264 h 636119"/>
                  <a:gd name="connsiteX63" fmla="*/ 700723 w 730249"/>
                  <a:gd name="connsiteY63" fmla="*/ 376264 h 636119"/>
                  <a:gd name="connsiteX64" fmla="*/ 639127 w 730249"/>
                  <a:gd name="connsiteY64" fmla="*/ 367995 h 636119"/>
                  <a:gd name="connsiteX65" fmla="*/ 614998 w 730249"/>
                  <a:gd name="connsiteY65" fmla="*/ 361634 h 636119"/>
                  <a:gd name="connsiteX66" fmla="*/ 594042 w 730249"/>
                  <a:gd name="connsiteY66" fmla="*/ 334280 h 636119"/>
                  <a:gd name="connsiteX67" fmla="*/ 579438 w 730249"/>
                  <a:gd name="connsiteY67" fmla="*/ 344458 h 636119"/>
                  <a:gd name="connsiteX68" fmla="*/ 545148 w 730249"/>
                  <a:gd name="connsiteY68" fmla="*/ 344458 h 636119"/>
                  <a:gd name="connsiteX69" fmla="*/ 521652 w 730249"/>
                  <a:gd name="connsiteY69" fmla="*/ 325375 h 636119"/>
                  <a:gd name="connsiteX70" fmla="*/ 494983 w 730249"/>
                  <a:gd name="connsiteY70" fmla="*/ 313925 h 636119"/>
                  <a:gd name="connsiteX71" fmla="*/ 491808 w 730249"/>
                  <a:gd name="connsiteY71" fmla="*/ 301839 h 636119"/>
                  <a:gd name="connsiteX72" fmla="*/ 449898 w 730249"/>
                  <a:gd name="connsiteY72" fmla="*/ 265580 h 636119"/>
                  <a:gd name="connsiteX73" fmla="*/ 435927 w 730249"/>
                  <a:gd name="connsiteY73" fmla="*/ 287208 h 636119"/>
                  <a:gd name="connsiteX74" fmla="*/ 437198 w 730249"/>
                  <a:gd name="connsiteY74" fmla="*/ 303111 h 636119"/>
                  <a:gd name="connsiteX75" fmla="*/ 476567 w 730249"/>
                  <a:gd name="connsiteY75" fmla="*/ 352728 h 636119"/>
                  <a:gd name="connsiteX76" fmla="*/ 481013 w 730249"/>
                  <a:gd name="connsiteY76" fmla="*/ 368631 h 636119"/>
                  <a:gd name="connsiteX77" fmla="*/ 494983 w 730249"/>
                  <a:gd name="connsiteY77" fmla="*/ 356545 h 636119"/>
                  <a:gd name="connsiteX78" fmla="*/ 495617 w 730249"/>
                  <a:gd name="connsiteY78" fmla="*/ 364178 h 636119"/>
                  <a:gd name="connsiteX79" fmla="*/ 490538 w 730249"/>
                  <a:gd name="connsiteY79" fmla="*/ 386442 h 636119"/>
                  <a:gd name="connsiteX80" fmla="*/ 518477 w 730249"/>
                  <a:gd name="connsiteY80" fmla="*/ 401073 h 636119"/>
                  <a:gd name="connsiteX81" fmla="*/ 592773 w 730249"/>
                  <a:gd name="connsiteY81" fmla="*/ 354636 h 636119"/>
                  <a:gd name="connsiteX82" fmla="*/ 592773 w 730249"/>
                  <a:gd name="connsiteY82" fmla="*/ 380081 h 636119"/>
                  <a:gd name="connsiteX83" fmla="*/ 635317 w 730249"/>
                  <a:gd name="connsiteY83" fmla="*/ 409342 h 636119"/>
                  <a:gd name="connsiteX84" fmla="*/ 648017 w 730249"/>
                  <a:gd name="connsiteY84" fmla="*/ 425882 h 636119"/>
                  <a:gd name="connsiteX85" fmla="*/ 648017 w 730249"/>
                  <a:gd name="connsiteY85" fmla="*/ 425245 h 636119"/>
                  <a:gd name="connsiteX86" fmla="*/ 661352 w 730249"/>
                  <a:gd name="connsiteY86" fmla="*/ 436060 h 636119"/>
                  <a:gd name="connsiteX87" fmla="*/ 641667 w 730249"/>
                  <a:gd name="connsiteY87" fmla="*/ 473591 h 636119"/>
                  <a:gd name="connsiteX88" fmla="*/ 621983 w 730249"/>
                  <a:gd name="connsiteY88" fmla="*/ 484404 h 636119"/>
                  <a:gd name="connsiteX89" fmla="*/ 611823 w 730249"/>
                  <a:gd name="connsiteY89" fmla="*/ 504124 h 636119"/>
                  <a:gd name="connsiteX90" fmla="*/ 592138 w 730249"/>
                  <a:gd name="connsiteY90" fmla="*/ 523844 h 636119"/>
                  <a:gd name="connsiteX91" fmla="*/ 573088 w 730249"/>
                  <a:gd name="connsiteY91" fmla="*/ 543564 h 636119"/>
                  <a:gd name="connsiteX92" fmla="*/ 512763 w 730249"/>
                  <a:gd name="connsiteY92" fmla="*/ 569645 h 636119"/>
                  <a:gd name="connsiteX93" fmla="*/ 515302 w 730249"/>
                  <a:gd name="connsiteY93" fmla="*/ 576006 h 636119"/>
                  <a:gd name="connsiteX94" fmla="*/ 461963 w 730249"/>
                  <a:gd name="connsiteY94" fmla="*/ 592545 h 636119"/>
                  <a:gd name="connsiteX95" fmla="*/ 417513 w 730249"/>
                  <a:gd name="connsiteY95" fmla="*/ 617989 h 636119"/>
                  <a:gd name="connsiteX96" fmla="*/ 396558 w 730249"/>
                  <a:gd name="connsiteY96" fmla="*/ 617989 h 636119"/>
                  <a:gd name="connsiteX97" fmla="*/ 368617 w 730249"/>
                  <a:gd name="connsiteY97" fmla="*/ 631984 h 636119"/>
                  <a:gd name="connsiteX98" fmla="*/ 364173 w 730249"/>
                  <a:gd name="connsiteY98" fmla="*/ 634529 h 636119"/>
                  <a:gd name="connsiteX99" fmla="*/ 342583 w 730249"/>
                  <a:gd name="connsiteY99" fmla="*/ 624987 h 636119"/>
                  <a:gd name="connsiteX100" fmla="*/ 341948 w 730249"/>
                  <a:gd name="connsiteY100" fmla="*/ 617353 h 636119"/>
                  <a:gd name="connsiteX101" fmla="*/ 329883 w 730249"/>
                  <a:gd name="connsiteY101" fmla="*/ 582367 h 636119"/>
                  <a:gd name="connsiteX102" fmla="*/ 329248 w 730249"/>
                  <a:gd name="connsiteY102" fmla="*/ 562647 h 636119"/>
                  <a:gd name="connsiteX103" fmla="*/ 313373 w 730249"/>
                  <a:gd name="connsiteY103" fmla="*/ 534022 h 636119"/>
                  <a:gd name="connsiteX104" fmla="*/ 286067 w 730249"/>
                  <a:gd name="connsiteY104" fmla="*/ 485677 h 636119"/>
                  <a:gd name="connsiteX105" fmla="*/ 256223 w 730249"/>
                  <a:gd name="connsiteY105" fmla="*/ 439876 h 636119"/>
                  <a:gd name="connsiteX106" fmla="*/ 244792 w 730249"/>
                  <a:gd name="connsiteY106" fmla="*/ 407434 h 636119"/>
                  <a:gd name="connsiteX107" fmla="*/ 244792 w 730249"/>
                  <a:gd name="connsiteY107" fmla="*/ 407434 h 636119"/>
                  <a:gd name="connsiteX108" fmla="*/ 235902 w 730249"/>
                  <a:gd name="connsiteY108" fmla="*/ 398528 h 636119"/>
                  <a:gd name="connsiteX109" fmla="*/ 221933 w 730249"/>
                  <a:gd name="connsiteY109" fmla="*/ 395348 h 636119"/>
                  <a:gd name="connsiteX110" fmla="*/ 218123 w 730249"/>
                  <a:gd name="connsiteY110" fmla="*/ 376901 h 636119"/>
                  <a:gd name="connsiteX111" fmla="*/ 208598 w 730249"/>
                  <a:gd name="connsiteY111" fmla="*/ 360361 h 636119"/>
                  <a:gd name="connsiteX112" fmla="*/ 185738 w 730249"/>
                  <a:gd name="connsiteY112" fmla="*/ 326011 h 636119"/>
                  <a:gd name="connsiteX113" fmla="*/ 174308 w 730249"/>
                  <a:gd name="connsiteY113" fmla="*/ 309472 h 636119"/>
                  <a:gd name="connsiteX114" fmla="*/ 179388 w 730249"/>
                  <a:gd name="connsiteY114" fmla="*/ 276394 h 636119"/>
                  <a:gd name="connsiteX115" fmla="*/ 179388 w 730249"/>
                  <a:gd name="connsiteY115" fmla="*/ 280210 h 63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730249" h="636119">
                    <a:moveTo>
                      <a:pt x="179388" y="280210"/>
                    </a:moveTo>
                    <a:lnTo>
                      <a:pt x="164148" y="243952"/>
                    </a:lnTo>
                    <a:cubicBezTo>
                      <a:pt x="164148" y="239499"/>
                      <a:pt x="169227" y="239499"/>
                      <a:pt x="169863" y="236318"/>
                    </a:cubicBezTo>
                    <a:cubicBezTo>
                      <a:pt x="174942" y="221051"/>
                      <a:pt x="176848" y="213418"/>
                      <a:pt x="180658" y="200060"/>
                    </a:cubicBezTo>
                    <a:cubicBezTo>
                      <a:pt x="184467" y="186065"/>
                      <a:pt x="198438" y="182884"/>
                      <a:pt x="198438" y="166981"/>
                    </a:cubicBezTo>
                    <a:cubicBezTo>
                      <a:pt x="198438" y="155531"/>
                      <a:pt x="195263" y="145989"/>
                      <a:pt x="195263" y="137720"/>
                    </a:cubicBezTo>
                    <a:cubicBezTo>
                      <a:pt x="195263" y="133903"/>
                      <a:pt x="198438" y="131995"/>
                      <a:pt x="199708" y="130722"/>
                    </a:cubicBezTo>
                    <a:lnTo>
                      <a:pt x="199708" y="123725"/>
                    </a:lnTo>
                    <a:cubicBezTo>
                      <a:pt x="193992" y="125634"/>
                      <a:pt x="192088" y="130086"/>
                      <a:pt x="187008" y="130086"/>
                    </a:cubicBezTo>
                    <a:cubicBezTo>
                      <a:pt x="180023" y="130086"/>
                      <a:pt x="176213" y="127542"/>
                      <a:pt x="173038" y="124361"/>
                    </a:cubicBezTo>
                    <a:cubicBezTo>
                      <a:pt x="162242" y="132631"/>
                      <a:pt x="158433" y="141536"/>
                      <a:pt x="138748" y="141536"/>
                    </a:cubicBezTo>
                    <a:cubicBezTo>
                      <a:pt x="124142" y="141536"/>
                      <a:pt x="119062" y="124361"/>
                      <a:pt x="104458" y="124361"/>
                    </a:cubicBezTo>
                    <a:cubicBezTo>
                      <a:pt x="89853" y="124361"/>
                      <a:pt x="93028" y="140264"/>
                      <a:pt x="80328" y="140264"/>
                    </a:cubicBezTo>
                    <a:cubicBezTo>
                      <a:pt x="66992" y="140264"/>
                      <a:pt x="60642" y="121817"/>
                      <a:pt x="47308" y="128178"/>
                    </a:cubicBezTo>
                    <a:lnTo>
                      <a:pt x="39687" y="128178"/>
                    </a:lnTo>
                    <a:cubicBezTo>
                      <a:pt x="41592" y="127542"/>
                      <a:pt x="44767" y="125634"/>
                      <a:pt x="45403" y="124361"/>
                    </a:cubicBezTo>
                    <a:cubicBezTo>
                      <a:pt x="40958" y="119908"/>
                      <a:pt x="21273" y="109731"/>
                      <a:pt x="28258" y="103369"/>
                    </a:cubicBezTo>
                    <a:cubicBezTo>
                      <a:pt x="21908" y="94464"/>
                      <a:pt x="14287" y="95100"/>
                      <a:pt x="4762" y="90011"/>
                    </a:cubicBezTo>
                    <a:cubicBezTo>
                      <a:pt x="11748" y="83013"/>
                      <a:pt x="19367" y="84286"/>
                      <a:pt x="19367" y="71563"/>
                    </a:cubicBezTo>
                    <a:cubicBezTo>
                      <a:pt x="19367" y="66475"/>
                      <a:pt x="18098" y="66475"/>
                      <a:pt x="19367" y="63294"/>
                    </a:cubicBezTo>
                    <a:cubicBezTo>
                      <a:pt x="14287" y="63294"/>
                      <a:pt x="7937" y="63930"/>
                      <a:pt x="7937" y="60113"/>
                    </a:cubicBezTo>
                    <a:cubicBezTo>
                      <a:pt x="7937" y="39121"/>
                      <a:pt x="57467" y="42938"/>
                      <a:pt x="69533" y="36577"/>
                    </a:cubicBezTo>
                    <a:cubicBezTo>
                      <a:pt x="68262" y="30852"/>
                      <a:pt x="63817" y="33396"/>
                      <a:pt x="63817" y="28307"/>
                    </a:cubicBezTo>
                    <a:cubicBezTo>
                      <a:pt x="63817" y="21946"/>
                      <a:pt x="76517" y="25127"/>
                      <a:pt x="80328" y="25127"/>
                    </a:cubicBezTo>
                    <a:cubicBezTo>
                      <a:pt x="88583" y="25127"/>
                      <a:pt x="101283" y="25127"/>
                      <a:pt x="101283" y="25127"/>
                    </a:cubicBezTo>
                    <a:cubicBezTo>
                      <a:pt x="109537" y="25127"/>
                      <a:pt x="121603" y="16221"/>
                      <a:pt x="129223" y="11132"/>
                    </a:cubicBezTo>
                    <a:cubicBezTo>
                      <a:pt x="138113" y="5407"/>
                      <a:pt x="157163" y="4771"/>
                      <a:pt x="169227" y="4771"/>
                    </a:cubicBezTo>
                    <a:cubicBezTo>
                      <a:pt x="187642" y="4771"/>
                      <a:pt x="187008" y="14949"/>
                      <a:pt x="202883" y="14949"/>
                    </a:cubicBezTo>
                    <a:cubicBezTo>
                      <a:pt x="202883" y="23218"/>
                      <a:pt x="229552" y="27671"/>
                      <a:pt x="237173" y="28943"/>
                    </a:cubicBezTo>
                    <a:cubicBezTo>
                      <a:pt x="256858" y="28943"/>
                      <a:pt x="269558" y="28943"/>
                      <a:pt x="275908" y="28943"/>
                    </a:cubicBezTo>
                    <a:cubicBezTo>
                      <a:pt x="294323" y="28943"/>
                      <a:pt x="302577" y="10496"/>
                      <a:pt x="323533" y="10496"/>
                    </a:cubicBezTo>
                    <a:cubicBezTo>
                      <a:pt x="346392" y="10496"/>
                      <a:pt x="344488" y="23854"/>
                      <a:pt x="351473" y="37849"/>
                    </a:cubicBezTo>
                    <a:cubicBezTo>
                      <a:pt x="352742" y="40393"/>
                      <a:pt x="366713" y="48663"/>
                      <a:pt x="367983" y="48663"/>
                    </a:cubicBezTo>
                    <a:cubicBezTo>
                      <a:pt x="380048" y="53116"/>
                      <a:pt x="383223" y="73472"/>
                      <a:pt x="402273" y="73472"/>
                    </a:cubicBezTo>
                    <a:cubicBezTo>
                      <a:pt x="417513" y="73472"/>
                      <a:pt x="416877" y="61385"/>
                      <a:pt x="427038" y="57569"/>
                    </a:cubicBezTo>
                    <a:cubicBezTo>
                      <a:pt x="432752" y="55660"/>
                      <a:pt x="432117" y="56296"/>
                      <a:pt x="436563" y="55660"/>
                    </a:cubicBezTo>
                    <a:cubicBezTo>
                      <a:pt x="438467" y="59477"/>
                      <a:pt x="438467" y="65202"/>
                      <a:pt x="441642" y="67746"/>
                    </a:cubicBezTo>
                    <a:cubicBezTo>
                      <a:pt x="441008" y="69019"/>
                      <a:pt x="441642" y="70291"/>
                      <a:pt x="441642" y="71563"/>
                    </a:cubicBezTo>
                    <a:cubicBezTo>
                      <a:pt x="441642" y="78561"/>
                      <a:pt x="447358" y="77925"/>
                      <a:pt x="450533" y="83013"/>
                    </a:cubicBezTo>
                    <a:cubicBezTo>
                      <a:pt x="456248" y="91283"/>
                      <a:pt x="449898" y="97008"/>
                      <a:pt x="453708" y="105278"/>
                    </a:cubicBezTo>
                    <a:cubicBezTo>
                      <a:pt x="456883" y="112911"/>
                      <a:pt x="465773" y="108458"/>
                      <a:pt x="473392" y="110367"/>
                    </a:cubicBezTo>
                    <a:cubicBezTo>
                      <a:pt x="479742" y="111639"/>
                      <a:pt x="481013" y="118636"/>
                      <a:pt x="484823" y="122453"/>
                    </a:cubicBezTo>
                    <a:cubicBezTo>
                      <a:pt x="490538" y="128178"/>
                      <a:pt x="507683" y="126269"/>
                      <a:pt x="516573" y="126269"/>
                    </a:cubicBezTo>
                    <a:cubicBezTo>
                      <a:pt x="528002" y="126269"/>
                      <a:pt x="540702" y="124361"/>
                      <a:pt x="548958" y="122453"/>
                    </a:cubicBezTo>
                    <a:cubicBezTo>
                      <a:pt x="548958" y="116092"/>
                      <a:pt x="548958" y="115455"/>
                      <a:pt x="548958" y="110367"/>
                    </a:cubicBezTo>
                    <a:cubicBezTo>
                      <a:pt x="548958" y="104005"/>
                      <a:pt x="557213" y="104005"/>
                      <a:pt x="563563" y="102097"/>
                    </a:cubicBezTo>
                    <a:cubicBezTo>
                      <a:pt x="571817" y="99552"/>
                      <a:pt x="569913" y="96372"/>
                      <a:pt x="576263" y="93828"/>
                    </a:cubicBezTo>
                    <a:cubicBezTo>
                      <a:pt x="589598" y="88739"/>
                      <a:pt x="597217" y="91919"/>
                      <a:pt x="607377" y="84286"/>
                    </a:cubicBezTo>
                    <a:cubicBezTo>
                      <a:pt x="622617" y="92555"/>
                      <a:pt x="631508" y="93828"/>
                      <a:pt x="645477" y="98280"/>
                    </a:cubicBezTo>
                    <a:cubicBezTo>
                      <a:pt x="661988" y="104005"/>
                      <a:pt x="667702" y="118636"/>
                      <a:pt x="687388" y="118636"/>
                    </a:cubicBezTo>
                    <a:cubicBezTo>
                      <a:pt x="688023" y="122453"/>
                      <a:pt x="692467" y="124361"/>
                      <a:pt x="693102" y="126906"/>
                    </a:cubicBezTo>
                    <a:cubicBezTo>
                      <a:pt x="696277" y="137084"/>
                      <a:pt x="692467" y="147261"/>
                      <a:pt x="696277" y="153623"/>
                    </a:cubicBezTo>
                    <a:cubicBezTo>
                      <a:pt x="691198" y="156167"/>
                      <a:pt x="680402" y="180976"/>
                      <a:pt x="680402" y="182248"/>
                    </a:cubicBezTo>
                    <a:cubicBezTo>
                      <a:pt x="680402" y="184157"/>
                      <a:pt x="682308" y="187973"/>
                      <a:pt x="680402" y="189245"/>
                    </a:cubicBezTo>
                    <a:cubicBezTo>
                      <a:pt x="682308" y="192426"/>
                      <a:pt x="681673" y="194334"/>
                      <a:pt x="682942" y="197515"/>
                    </a:cubicBezTo>
                    <a:lnTo>
                      <a:pt x="682942" y="218507"/>
                    </a:lnTo>
                    <a:cubicBezTo>
                      <a:pt x="685483" y="224868"/>
                      <a:pt x="683577" y="228685"/>
                      <a:pt x="686117" y="235046"/>
                    </a:cubicBezTo>
                    <a:cubicBezTo>
                      <a:pt x="688658" y="241407"/>
                      <a:pt x="702627" y="235046"/>
                      <a:pt x="702627" y="246496"/>
                    </a:cubicBezTo>
                    <a:cubicBezTo>
                      <a:pt x="702627" y="261127"/>
                      <a:pt x="687388" y="257946"/>
                      <a:pt x="687388" y="270669"/>
                    </a:cubicBezTo>
                    <a:cubicBezTo>
                      <a:pt x="687388" y="278938"/>
                      <a:pt x="693738" y="278938"/>
                      <a:pt x="695642" y="282755"/>
                    </a:cubicBezTo>
                    <a:cubicBezTo>
                      <a:pt x="706438" y="305655"/>
                      <a:pt x="730567" y="308836"/>
                      <a:pt x="730567" y="338097"/>
                    </a:cubicBezTo>
                    <a:cubicBezTo>
                      <a:pt x="712788" y="341914"/>
                      <a:pt x="701358" y="345731"/>
                      <a:pt x="701358" y="364814"/>
                    </a:cubicBezTo>
                    <a:cubicBezTo>
                      <a:pt x="701358" y="369903"/>
                      <a:pt x="703898" y="373084"/>
                      <a:pt x="703898" y="376264"/>
                    </a:cubicBezTo>
                    <a:cubicBezTo>
                      <a:pt x="703898" y="376901"/>
                      <a:pt x="701358" y="376264"/>
                      <a:pt x="700723" y="376264"/>
                    </a:cubicBezTo>
                    <a:cubicBezTo>
                      <a:pt x="687388" y="376264"/>
                      <a:pt x="657542" y="367995"/>
                      <a:pt x="639127" y="367995"/>
                    </a:cubicBezTo>
                    <a:cubicBezTo>
                      <a:pt x="635952" y="367995"/>
                      <a:pt x="615633" y="362270"/>
                      <a:pt x="614998" y="361634"/>
                    </a:cubicBezTo>
                    <a:cubicBezTo>
                      <a:pt x="608013" y="354636"/>
                      <a:pt x="608013" y="334280"/>
                      <a:pt x="594042" y="334280"/>
                    </a:cubicBezTo>
                    <a:cubicBezTo>
                      <a:pt x="586423" y="334280"/>
                      <a:pt x="583883" y="340642"/>
                      <a:pt x="579438" y="344458"/>
                    </a:cubicBezTo>
                    <a:lnTo>
                      <a:pt x="545148" y="344458"/>
                    </a:lnTo>
                    <a:cubicBezTo>
                      <a:pt x="534352" y="341278"/>
                      <a:pt x="528638" y="332372"/>
                      <a:pt x="521652" y="325375"/>
                    </a:cubicBezTo>
                    <a:cubicBezTo>
                      <a:pt x="513398" y="317105"/>
                      <a:pt x="502602" y="321558"/>
                      <a:pt x="494983" y="313925"/>
                    </a:cubicBezTo>
                    <a:cubicBezTo>
                      <a:pt x="490538" y="310108"/>
                      <a:pt x="493077" y="304383"/>
                      <a:pt x="491808" y="301839"/>
                    </a:cubicBezTo>
                    <a:cubicBezTo>
                      <a:pt x="484188" y="286572"/>
                      <a:pt x="468948" y="265580"/>
                      <a:pt x="449898" y="265580"/>
                    </a:cubicBezTo>
                    <a:cubicBezTo>
                      <a:pt x="440373" y="265580"/>
                      <a:pt x="435927" y="277666"/>
                      <a:pt x="435927" y="287208"/>
                    </a:cubicBezTo>
                    <a:cubicBezTo>
                      <a:pt x="435927" y="294205"/>
                      <a:pt x="435927" y="297386"/>
                      <a:pt x="437198" y="303111"/>
                    </a:cubicBezTo>
                    <a:cubicBezTo>
                      <a:pt x="441008" y="319650"/>
                      <a:pt x="460692" y="348911"/>
                      <a:pt x="476567" y="352728"/>
                    </a:cubicBezTo>
                    <a:cubicBezTo>
                      <a:pt x="476567" y="360361"/>
                      <a:pt x="480377" y="362270"/>
                      <a:pt x="481013" y="368631"/>
                    </a:cubicBezTo>
                    <a:cubicBezTo>
                      <a:pt x="489267" y="366722"/>
                      <a:pt x="487998" y="357817"/>
                      <a:pt x="494983" y="356545"/>
                    </a:cubicBezTo>
                    <a:cubicBezTo>
                      <a:pt x="495617" y="359089"/>
                      <a:pt x="495617" y="361634"/>
                      <a:pt x="495617" y="364178"/>
                    </a:cubicBezTo>
                    <a:cubicBezTo>
                      <a:pt x="495617" y="372448"/>
                      <a:pt x="490538" y="378173"/>
                      <a:pt x="490538" y="386442"/>
                    </a:cubicBezTo>
                    <a:cubicBezTo>
                      <a:pt x="490538" y="395984"/>
                      <a:pt x="508317" y="401073"/>
                      <a:pt x="518477" y="401073"/>
                    </a:cubicBezTo>
                    <a:cubicBezTo>
                      <a:pt x="564198" y="401073"/>
                      <a:pt x="568008" y="373084"/>
                      <a:pt x="592773" y="354636"/>
                    </a:cubicBezTo>
                    <a:lnTo>
                      <a:pt x="592773" y="380081"/>
                    </a:lnTo>
                    <a:cubicBezTo>
                      <a:pt x="602298" y="399801"/>
                      <a:pt x="615633" y="403618"/>
                      <a:pt x="635317" y="409342"/>
                    </a:cubicBezTo>
                    <a:cubicBezTo>
                      <a:pt x="642938" y="411251"/>
                      <a:pt x="643573" y="423337"/>
                      <a:pt x="648017" y="425882"/>
                    </a:cubicBezTo>
                    <a:lnTo>
                      <a:pt x="648017" y="425245"/>
                    </a:lnTo>
                    <a:cubicBezTo>
                      <a:pt x="651192" y="431607"/>
                      <a:pt x="661352" y="430334"/>
                      <a:pt x="661352" y="436060"/>
                    </a:cubicBezTo>
                    <a:cubicBezTo>
                      <a:pt x="661352" y="451963"/>
                      <a:pt x="641667" y="457051"/>
                      <a:pt x="641667" y="473591"/>
                    </a:cubicBezTo>
                    <a:cubicBezTo>
                      <a:pt x="631508" y="473591"/>
                      <a:pt x="624523" y="476135"/>
                      <a:pt x="621983" y="484404"/>
                    </a:cubicBezTo>
                    <a:cubicBezTo>
                      <a:pt x="619442" y="492674"/>
                      <a:pt x="620077" y="504124"/>
                      <a:pt x="611823" y="504124"/>
                    </a:cubicBezTo>
                    <a:cubicBezTo>
                      <a:pt x="601663" y="504124"/>
                      <a:pt x="602298" y="523844"/>
                      <a:pt x="592138" y="523844"/>
                    </a:cubicBezTo>
                    <a:cubicBezTo>
                      <a:pt x="585788" y="523844"/>
                      <a:pt x="573088" y="535294"/>
                      <a:pt x="573088" y="543564"/>
                    </a:cubicBezTo>
                    <a:cubicBezTo>
                      <a:pt x="554673" y="546744"/>
                      <a:pt x="512763" y="554378"/>
                      <a:pt x="512763" y="569645"/>
                    </a:cubicBezTo>
                    <a:cubicBezTo>
                      <a:pt x="512763" y="571553"/>
                      <a:pt x="514033" y="574733"/>
                      <a:pt x="515302" y="576006"/>
                    </a:cubicBezTo>
                    <a:cubicBezTo>
                      <a:pt x="499427" y="583639"/>
                      <a:pt x="478473" y="588092"/>
                      <a:pt x="461963" y="592545"/>
                    </a:cubicBezTo>
                    <a:cubicBezTo>
                      <a:pt x="453708" y="594453"/>
                      <a:pt x="426402" y="613537"/>
                      <a:pt x="417513" y="617989"/>
                    </a:cubicBezTo>
                    <a:lnTo>
                      <a:pt x="396558" y="617989"/>
                    </a:lnTo>
                    <a:cubicBezTo>
                      <a:pt x="385127" y="626259"/>
                      <a:pt x="383223" y="631984"/>
                      <a:pt x="368617" y="631984"/>
                    </a:cubicBezTo>
                    <a:lnTo>
                      <a:pt x="364173" y="634529"/>
                    </a:lnTo>
                    <a:cubicBezTo>
                      <a:pt x="362267" y="634529"/>
                      <a:pt x="344488" y="626259"/>
                      <a:pt x="342583" y="624987"/>
                    </a:cubicBezTo>
                    <a:cubicBezTo>
                      <a:pt x="340677" y="624351"/>
                      <a:pt x="346392" y="624351"/>
                      <a:pt x="341948" y="617353"/>
                    </a:cubicBezTo>
                    <a:cubicBezTo>
                      <a:pt x="334963" y="606539"/>
                      <a:pt x="329883" y="595089"/>
                      <a:pt x="329883" y="582367"/>
                    </a:cubicBezTo>
                    <a:cubicBezTo>
                      <a:pt x="322263" y="581731"/>
                      <a:pt x="327342" y="568372"/>
                      <a:pt x="329248" y="562647"/>
                    </a:cubicBezTo>
                    <a:cubicBezTo>
                      <a:pt x="332423" y="547380"/>
                      <a:pt x="320992" y="541655"/>
                      <a:pt x="313373" y="534022"/>
                    </a:cubicBezTo>
                    <a:cubicBezTo>
                      <a:pt x="305117" y="525752"/>
                      <a:pt x="286067" y="502216"/>
                      <a:pt x="286067" y="485677"/>
                    </a:cubicBezTo>
                    <a:cubicBezTo>
                      <a:pt x="261938" y="479952"/>
                      <a:pt x="256223" y="465957"/>
                      <a:pt x="256223" y="439876"/>
                    </a:cubicBezTo>
                    <a:cubicBezTo>
                      <a:pt x="256223" y="423973"/>
                      <a:pt x="247333" y="420793"/>
                      <a:pt x="244792" y="407434"/>
                    </a:cubicBezTo>
                    <a:lnTo>
                      <a:pt x="244792" y="407434"/>
                    </a:lnTo>
                    <a:cubicBezTo>
                      <a:pt x="241617" y="404890"/>
                      <a:pt x="237808" y="400437"/>
                      <a:pt x="235902" y="398528"/>
                    </a:cubicBezTo>
                    <a:cubicBezTo>
                      <a:pt x="233363" y="395984"/>
                      <a:pt x="224473" y="397256"/>
                      <a:pt x="221933" y="395348"/>
                    </a:cubicBezTo>
                    <a:cubicBezTo>
                      <a:pt x="218123" y="391531"/>
                      <a:pt x="219392" y="380717"/>
                      <a:pt x="218123" y="376901"/>
                    </a:cubicBezTo>
                    <a:cubicBezTo>
                      <a:pt x="216217" y="369903"/>
                      <a:pt x="211138" y="364178"/>
                      <a:pt x="208598" y="360361"/>
                    </a:cubicBezTo>
                    <a:cubicBezTo>
                      <a:pt x="200342" y="348275"/>
                      <a:pt x="193358" y="337461"/>
                      <a:pt x="185738" y="326011"/>
                    </a:cubicBezTo>
                    <a:cubicBezTo>
                      <a:pt x="183833" y="322830"/>
                      <a:pt x="174308" y="311380"/>
                      <a:pt x="174308" y="309472"/>
                    </a:cubicBezTo>
                    <a:cubicBezTo>
                      <a:pt x="174308" y="302475"/>
                      <a:pt x="179388" y="286572"/>
                      <a:pt x="179388" y="276394"/>
                    </a:cubicBezTo>
                    <a:lnTo>
                      <a:pt x="179388" y="2802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4" name="任意多边形: 形状 13"/>
              <p:cNvSpPr/>
              <p:nvPr>
                <p:custDataLst>
                  <p:tags r:id="rId7"/>
                </p:custDataLst>
              </p:nvPr>
            </p:nvSpPr>
            <p:spPr>
              <a:xfrm>
                <a:off x="7420927" y="3907360"/>
                <a:ext cx="44450" cy="82695"/>
              </a:xfrm>
              <a:custGeom>
                <a:avLst/>
                <a:gdLst>
                  <a:gd name="connsiteX0" fmla="*/ 44132 w 44449"/>
                  <a:gd name="connsiteY0" fmla="*/ 51208 h 82695"/>
                  <a:gd name="connsiteX1" fmla="*/ 21907 w 44449"/>
                  <a:gd name="connsiteY1" fmla="*/ 79197 h 82695"/>
                  <a:gd name="connsiteX2" fmla="*/ 4762 w 44449"/>
                  <a:gd name="connsiteY2" fmla="*/ 60113 h 82695"/>
                  <a:gd name="connsiteX3" fmla="*/ 14287 w 44449"/>
                  <a:gd name="connsiteY3" fmla="*/ 4771 h 82695"/>
                  <a:gd name="connsiteX4" fmla="*/ 44132 w 44449"/>
                  <a:gd name="connsiteY4" fmla="*/ 51208 h 82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449" h="82695">
                    <a:moveTo>
                      <a:pt x="44132" y="51208"/>
                    </a:moveTo>
                    <a:cubicBezTo>
                      <a:pt x="44132" y="63294"/>
                      <a:pt x="35242" y="79197"/>
                      <a:pt x="21907" y="79197"/>
                    </a:cubicBezTo>
                    <a:cubicBezTo>
                      <a:pt x="12382" y="79197"/>
                      <a:pt x="4762" y="69655"/>
                      <a:pt x="4762" y="60113"/>
                    </a:cubicBezTo>
                    <a:cubicBezTo>
                      <a:pt x="4762" y="40393"/>
                      <a:pt x="14287" y="25127"/>
                      <a:pt x="14287" y="4771"/>
                    </a:cubicBezTo>
                    <a:cubicBezTo>
                      <a:pt x="24447" y="20674"/>
                      <a:pt x="44132" y="28943"/>
                      <a:pt x="44132" y="512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6" name="任意多边形: 形状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7051992" y="3298594"/>
                <a:ext cx="800100" cy="648841"/>
              </a:xfrm>
              <a:custGeom>
                <a:avLst/>
                <a:gdLst>
                  <a:gd name="connsiteX0" fmla="*/ 237172 w 800099"/>
                  <a:gd name="connsiteY0" fmla="*/ 419521 h 648841"/>
                  <a:gd name="connsiteX1" fmla="*/ 233997 w 800099"/>
                  <a:gd name="connsiteY1" fmla="*/ 416340 h 648841"/>
                  <a:gd name="connsiteX2" fmla="*/ 235267 w 800099"/>
                  <a:gd name="connsiteY2" fmla="*/ 425882 h 648841"/>
                  <a:gd name="connsiteX3" fmla="*/ 246697 w 800099"/>
                  <a:gd name="connsiteY3" fmla="*/ 465957 h 648841"/>
                  <a:gd name="connsiteX4" fmla="*/ 267017 w 800099"/>
                  <a:gd name="connsiteY4" fmla="*/ 514302 h 648841"/>
                  <a:gd name="connsiteX5" fmla="*/ 275272 w 800099"/>
                  <a:gd name="connsiteY5" fmla="*/ 536567 h 648841"/>
                  <a:gd name="connsiteX6" fmla="*/ 282892 w 800099"/>
                  <a:gd name="connsiteY6" fmla="*/ 564556 h 648841"/>
                  <a:gd name="connsiteX7" fmla="*/ 298132 w 800099"/>
                  <a:gd name="connsiteY7" fmla="*/ 586820 h 648841"/>
                  <a:gd name="connsiteX8" fmla="*/ 315912 w 800099"/>
                  <a:gd name="connsiteY8" fmla="*/ 631348 h 648841"/>
                  <a:gd name="connsiteX9" fmla="*/ 322262 w 800099"/>
                  <a:gd name="connsiteY9" fmla="*/ 638346 h 648841"/>
                  <a:gd name="connsiteX10" fmla="*/ 332422 w 800099"/>
                  <a:gd name="connsiteY10" fmla="*/ 645343 h 648841"/>
                  <a:gd name="connsiteX11" fmla="*/ 341312 w 800099"/>
                  <a:gd name="connsiteY11" fmla="*/ 631348 h 648841"/>
                  <a:gd name="connsiteX12" fmla="*/ 354647 w 800099"/>
                  <a:gd name="connsiteY12" fmla="*/ 623079 h 648841"/>
                  <a:gd name="connsiteX13" fmla="*/ 367982 w 800099"/>
                  <a:gd name="connsiteY13" fmla="*/ 599542 h 648841"/>
                  <a:gd name="connsiteX14" fmla="*/ 374967 w 800099"/>
                  <a:gd name="connsiteY14" fmla="*/ 596998 h 648841"/>
                  <a:gd name="connsiteX15" fmla="*/ 378142 w 800099"/>
                  <a:gd name="connsiteY15" fmla="*/ 596362 h 648841"/>
                  <a:gd name="connsiteX16" fmla="*/ 374967 w 800099"/>
                  <a:gd name="connsiteY16" fmla="*/ 578550 h 648841"/>
                  <a:gd name="connsiteX17" fmla="*/ 383222 w 800099"/>
                  <a:gd name="connsiteY17" fmla="*/ 537203 h 648841"/>
                  <a:gd name="connsiteX18" fmla="*/ 378142 w 800099"/>
                  <a:gd name="connsiteY18" fmla="*/ 507305 h 648841"/>
                  <a:gd name="connsiteX19" fmla="*/ 404812 w 800099"/>
                  <a:gd name="connsiteY19" fmla="*/ 486949 h 648841"/>
                  <a:gd name="connsiteX20" fmla="*/ 422592 w 800099"/>
                  <a:gd name="connsiteY20" fmla="*/ 471682 h 648841"/>
                  <a:gd name="connsiteX21" fmla="*/ 461962 w 800099"/>
                  <a:gd name="connsiteY21" fmla="*/ 430971 h 648841"/>
                  <a:gd name="connsiteX22" fmla="*/ 505142 w 800099"/>
                  <a:gd name="connsiteY22" fmla="*/ 404254 h 648841"/>
                  <a:gd name="connsiteX23" fmla="*/ 513397 w 800099"/>
                  <a:gd name="connsiteY23" fmla="*/ 380717 h 648841"/>
                  <a:gd name="connsiteX24" fmla="*/ 534352 w 800099"/>
                  <a:gd name="connsiteY24" fmla="*/ 363542 h 648841"/>
                  <a:gd name="connsiteX25" fmla="*/ 550862 w 800099"/>
                  <a:gd name="connsiteY25" fmla="*/ 370539 h 648841"/>
                  <a:gd name="connsiteX26" fmla="*/ 587692 w 800099"/>
                  <a:gd name="connsiteY26" fmla="*/ 345731 h 648841"/>
                  <a:gd name="connsiteX27" fmla="*/ 612457 w 800099"/>
                  <a:gd name="connsiteY27" fmla="*/ 361634 h 648841"/>
                  <a:gd name="connsiteX28" fmla="*/ 619442 w 800099"/>
                  <a:gd name="connsiteY28" fmla="*/ 388987 h 648841"/>
                  <a:gd name="connsiteX29" fmla="*/ 642302 w 800099"/>
                  <a:gd name="connsiteY29" fmla="*/ 411251 h 648841"/>
                  <a:gd name="connsiteX30" fmla="*/ 661987 w 800099"/>
                  <a:gd name="connsiteY30" fmla="*/ 447510 h 648841"/>
                  <a:gd name="connsiteX31" fmla="*/ 665797 w 800099"/>
                  <a:gd name="connsiteY31" fmla="*/ 456415 h 648841"/>
                  <a:gd name="connsiteX32" fmla="*/ 662622 w 800099"/>
                  <a:gd name="connsiteY32" fmla="*/ 476771 h 648841"/>
                  <a:gd name="connsiteX33" fmla="*/ 673417 w 800099"/>
                  <a:gd name="connsiteY33" fmla="*/ 493947 h 648841"/>
                  <a:gd name="connsiteX34" fmla="*/ 708977 w 800099"/>
                  <a:gd name="connsiteY34" fmla="*/ 462141 h 648841"/>
                  <a:gd name="connsiteX35" fmla="*/ 715327 w 800099"/>
                  <a:gd name="connsiteY35" fmla="*/ 472955 h 648841"/>
                  <a:gd name="connsiteX36" fmla="*/ 724217 w 800099"/>
                  <a:gd name="connsiteY36" fmla="*/ 476135 h 648841"/>
                  <a:gd name="connsiteX37" fmla="*/ 728027 w 800099"/>
                  <a:gd name="connsiteY37" fmla="*/ 507305 h 648841"/>
                  <a:gd name="connsiteX38" fmla="*/ 745807 w 800099"/>
                  <a:gd name="connsiteY38" fmla="*/ 577278 h 648841"/>
                  <a:gd name="connsiteX39" fmla="*/ 745807 w 800099"/>
                  <a:gd name="connsiteY39" fmla="*/ 603359 h 648841"/>
                  <a:gd name="connsiteX40" fmla="*/ 759777 w 800099"/>
                  <a:gd name="connsiteY40" fmla="*/ 570917 h 648841"/>
                  <a:gd name="connsiteX41" fmla="*/ 765492 w 800099"/>
                  <a:gd name="connsiteY41" fmla="*/ 563283 h 648841"/>
                  <a:gd name="connsiteX42" fmla="*/ 750887 w 800099"/>
                  <a:gd name="connsiteY42" fmla="*/ 520664 h 648841"/>
                  <a:gd name="connsiteX43" fmla="*/ 738822 w 800099"/>
                  <a:gd name="connsiteY43" fmla="*/ 504761 h 648841"/>
                  <a:gd name="connsiteX44" fmla="*/ 739457 w 800099"/>
                  <a:gd name="connsiteY44" fmla="*/ 498400 h 648841"/>
                  <a:gd name="connsiteX45" fmla="*/ 739457 w 800099"/>
                  <a:gd name="connsiteY45" fmla="*/ 499035 h 648841"/>
                  <a:gd name="connsiteX46" fmla="*/ 746442 w 800099"/>
                  <a:gd name="connsiteY46" fmla="*/ 484405 h 648841"/>
                  <a:gd name="connsiteX47" fmla="*/ 740727 w 800099"/>
                  <a:gd name="connsiteY47" fmla="*/ 454507 h 648841"/>
                  <a:gd name="connsiteX48" fmla="*/ 727392 w 800099"/>
                  <a:gd name="connsiteY48" fmla="*/ 436060 h 648841"/>
                  <a:gd name="connsiteX49" fmla="*/ 738187 w 800099"/>
                  <a:gd name="connsiteY49" fmla="*/ 407434 h 648841"/>
                  <a:gd name="connsiteX50" fmla="*/ 755332 w 800099"/>
                  <a:gd name="connsiteY50" fmla="*/ 401709 h 648841"/>
                  <a:gd name="connsiteX51" fmla="*/ 795972 w 800099"/>
                  <a:gd name="connsiteY51" fmla="*/ 364815 h 648841"/>
                  <a:gd name="connsiteX52" fmla="*/ 785177 w 800099"/>
                  <a:gd name="connsiteY52" fmla="*/ 366086 h 648841"/>
                  <a:gd name="connsiteX53" fmla="*/ 762952 w 800099"/>
                  <a:gd name="connsiteY53" fmla="*/ 337461 h 648841"/>
                  <a:gd name="connsiteX54" fmla="*/ 748347 w 800099"/>
                  <a:gd name="connsiteY54" fmla="*/ 317106 h 648841"/>
                  <a:gd name="connsiteX55" fmla="*/ 733742 w 800099"/>
                  <a:gd name="connsiteY55" fmla="*/ 320286 h 648841"/>
                  <a:gd name="connsiteX56" fmla="*/ 731202 w 800099"/>
                  <a:gd name="connsiteY56" fmla="*/ 313289 h 648841"/>
                  <a:gd name="connsiteX57" fmla="*/ 748982 w 800099"/>
                  <a:gd name="connsiteY57" fmla="*/ 259855 h 648841"/>
                  <a:gd name="connsiteX58" fmla="*/ 733107 w 800099"/>
                  <a:gd name="connsiteY58" fmla="*/ 230593 h 648841"/>
                  <a:gd name="connsiteX59" fmla="*/ 696277 w 800099"/>
                  <a:gd name="connsiteY59" fmla="*/ 201968 h 648841"/>
                  <a:gd name="connsiteX60" fmla="*/ 692467 w 800099"/>
                  <a:gd name="connsiteY60" fmla="*/ 201968 h 648841"/>
                  <a:gd name="connsiteX61" fmla="*/ 686117 w 800099"/>
                  <a:gd name="connsiteY61" fmla="*/ 208329 h 648841"/>
                  <a:gd name="connsiteX62" fmla="*/ 663257 w 800099"/>
                  <a:gd name="connsiteY62" fmla="*/ 208965 h 648841"/>
                  <a:gd name="connsiteX63" fmla="*/ 655002 w 800099"/>
                  <a:gd name="connsiteY63" fmla="*/ 217235 h 648841"/>
                  <a:gd name="connsiteX64" fmla="*/ 618172 w 800099"/>
                  <a:gd name="connsiteY64" fmla="*/ 238863 h 648841"/>
                  <a:gd name="connsiteX65" fmla="*/ 584517 w 800099"/>
                  <a:gd name="connsiteY65" fmla="*/ 230593 h 648841"/>
                  <a:gd name="connsiteX66" fmla="*/ 555307 w 800099"/>
                  <a:gd name="connsiteY66" fmla="*/ 247768 h 648841"/>
                  <a:gd name="connsiteX67" fmla="*/ 548322 w 800099"/>
                  <a:gd name="connsiteY67" fmla="*/ 232501 h 648841"/>
                  <a:gd name="connsiteX68" fmla="*/ 536257 w 800099"/>
                  <a:gd name="connsiteY68" fmla="*/ 235682 h 648841"/>
                  <a:gd name="connsiteX69" fmla="*/ 507682 w 800099"/>
                  <a:gd name="connsiteY69" fmla="*/ 235682 h 648841"/>
                  <a:gd name="connsiteX70" fmla="*/ 475297 w 800099"/>
                  <a:gd name="connsiteY70" fmla="*/ 218507 h 648841"/>
                  <a:gd name="connsiteX71" fmla="*/ 464502 w 800099"/>
                  <a:gd name="connsiteY71" fmla="*/ 217235 h 648841"/>
                  <a:gd name="connsiteX72" fmla="*/ 456247 w 800099"/>
                  <a:gd name="connsiteY72" fmla="*/ 203876 h 648841"/>
                  <a:gd name="connsiteX73" fmla="*/ 430847 w 800099"/>
                  <a:gd name="connsiteY73" fmla="*/ 193698 h 648841"/>
                  <a:gd name="connsiteX74" fmla="*/ 399732 w 800099"/>
                  <a:gd name="connsiteY74" fmla="*/ 186065 h 648841"/>
                  <a:gd name="connsiteX75" fmla="*/ 371792 w 800099"/>
                  <a:gd name="connsiteY75" fmla="*/ 170162 h 648841"/>
                  <a:gd name="connsiteX76" fmla="*/ 360997 w 800099"/>
                  <a:gd name="connsiteY76" fmla="*/ 165709 h 648841"/>
                  <a:gd name="connsiteX77" fmla="*/ 356552 w 800099"/>
                  <a:gd name="connsiteY77" fmla="*/ 144081 h 648841"/>
                  <a:gd name="connsiteX78" fmla="*/ 356552 w 800099"/>
                  <a:gd name="connsiteY78" fmla="*/ 137720 h 648841"/>
                  <a:gd name="connsiteX79" fmla="*/ 372427 w 800099"/>
                  <a:gd name="connsiteY79" fmla="*/ 130086 h 648841"/>
                  <a:gd name="connsiteX80" fmla="*/ 362267 w 800099"/>
                  <a:gd name="connsiteY80" fmla="*/ 112911 h 648841"/>
                  <a:gd name="connsiteX81" fmla="*/ 387667 w 800099"/>
                  <a:gd name="connsiteY81" fmla="*/ 79197 h 648841"/>
                  <a:gd name="connsiteX82" fmla="*/ 366077 w 800099"/>
                  <a:gd name="connsiteY82" fmla="*/ 60113 h 648841"/>
                  <a:gd name="connsiteX83" fmla="*/ 338137 w 800099"/>
                  <a:gd name="connsiteY83" fmla="*/ 72200 h 648841"/>
                  <a:gd name="connsiteX84" fmla="*/ 307022 w 800099"/>
                  <a:gd name="connsiteY84" fmla="*/ 57569 h 648841"/>
                  <a:gd name="connsiteX85" fmla="*/ 298767 w 800099"/>
                  <a:gd name="connsiteY85" fmla="*/ 42302 h 648841"/>
                  <a:gd name="connsiteX86" fmla="*/ 282257 w 800099"/>
                  <a:gd name="connsiteY86" fmla="*/ 30852 h 648841"/>
                  <a:gd name="connsiteX87" fmla="*/ 258762 w 800099"/>
                  <a:gd name="connsiteY87" fmla="*/ 28943 h 648841"/>
                  <a:gd name="connsiteX88" fmla="*/ 223837 w 800099"/>
                  <a:gd name="connsiteY88" fmla="*/ 40394 h 648841"/>
                  <a:gd name="connsiteX89" fmla="*/ 209232 w 800099"/>
                  <a:gd name="connsiteY89" fmla="*/ 4771 h 648841"/>
                  <a:gd name="connsiteX90" fmla="*/ 185737 w 800099"/>
                  <a:gd name="connsiteY90" fmla="*/ 21310 h 648841"/>
                  <a:gd name="connsiteX91" fmla="*/ 181927 w 800099"/>
                  <a:gd name="connsiteY91" fmla="*/ 21310 h 648841"/>
                  <a:gd name="connsiteX92" fmla="*/ 152717 w 800099"/>
                  <a:gd name="connsiteY92" fmla="*/ 38485 h 648841"/>
                  <a:gd name="connsiteX93" fmla="*/ 139382 w 800099"/>
                  <a:gd name="connsiteY93" fmla="*/ 30852 h 648841"/>
                  <a:gd name="connsiteX94" fmla="*/ 117157 w 800099"/>
                  <a:gd name="connsiteY94" fmla="*/ 28307 h 648841"/>
                  <a:gd name="connsiteX95" fmla="*/ 106362 w 800099"/>
                  <a:gd name="connsiteY95" fmla="*/ 25763 h 648841"/>
                  <a:gd name="connsiteX96" fmla="*/ 75882 w 800099"/>
                  <a:gd name="connsiteY96" fmla="*/ 55024 h 648841"/>
                  <a:gd name="connsiteX97" fmla="*/ 56832 w 800099"/>
                  <a:gd name="connsiteY97" fmla="*/ 65839 h 648841"/>
                  <a:gd name="connsiteX98" fmla="*/ 40957 w 800099"/>
                  <a:gd name="connsiteY98" fmla="*/ 76652 h 648841"/>
                  <a:gd name="connsiteX99" fmla="*/ 23812 w 800099"/>
                  <a:gd name="connsiteY99" fmla="*/ 70927 h 648841"/>
                  <a:gd name="connsiteX100" fmla="*/ 20637 w 800099"/>
                  <a:gd name="connsiteY100" fmla="*/ 74744 h 648841"/>
                  <a:gd name="connsiteX101" fmla="*/ 4762 w 800099"/>
                  <a:gd name="connsiteY101" fmla="*/ 103369 h 648841"/>
                  <a:gd name="connsiteX102" fmla="*/ 4762 w 800099"/>
                  <a:gd name="connsiteY102" fmla="*/ 110367 h 648841"/>
                  <a:gd name="connsiteX103" fmla="*/ 7302 w 800099"/>
                  <a:gd name="connsiteY103" fmla="*/ 118636 h 648841"/>
                  <a:gd name="connsiteX104" fmla="*/ 7302 w 800099"/>
                  <a:gd name="connsiteY104" fmla="*/ 139628 h 648841"/>
                  <a:gd name="connsiteX105" fmla="*/ 10477 w 800099"/>
                  <a:gd name="connsiteY105" fmla="*/ 156167 h 648841"/>
                  <a:gd name="connsiteX106" fmla="*/ 26987 w 800099"/>
                  <a:gd name="connsiteY106" fmla="*/ 167618 h 648841"/>
                  <a:gd name="connsiteX107" fmla="*/ 11747 w 800099"/>
                  <a:gd name="connsiteY107" fmla="*/ 191790 h 648841"/>
                  <a:gd name="connsiteX108" fmla="*/ 20002 w 800099"/>
                  <a:gd name="connsiteY108" fmla="*/ 203876 h 648841"/>
                  <a:gd name="connsiteX109" fmla="*/ 54927 w 800099"/>
                  <a:gd name="connsiteY109" fmla="*/ 259219 h 648841"/>
                  <a:gd name="connsiteX110" fmla="*/ 25717 w 800099"/>
                  <a:gd name="connsiteY110" fmla="*/ 285936 h 648841"/>
                  <a:gd name="connsiteX111" fmla="*/ 28257 w 800099"/>
                  <a:gd name="connsiteY111" fmla="*/ 297386 h 648841"/>
                  <a:gd name="connsiteX112" fmla="*/ 52387 w 800099"/>
                  <a:gd name="connsiteY112" fmla="*/ 296113 h 648841"/>
                  <a:gd name="connsiteX113" fmla="*/ 58737 w 800099"/>
                  <a:gd name="connsiteY113" fmla="*/ 291024 h 648841"/>
                  <a:gd name="connsiteX114" fmla="*/ 76517 w 800099"/>
                  <a:gd name="connsiteY114" fmla="*/ 296113 h 648841"/>
                  <a:gd name="connsiteX115" fmla="*/ 93662 w 800099"/>
                  <a:gd name="connsiteY115" fmla="*/ 290389 h 648841"/>
                  <a:gd name="connsiteX116" fmla="*/ 113982 w 800099"/>
                  <a:gd name="connsiteY116" fmla="*/ 291024 h 648841"/>
                  <a:gd name="connsiteX117" fmla="*/ 131762 w 800099"/>
                  <a:gd name="connsiteY117" fmla="*/ 318378 h 648841"/>
                  <a:gd name="connsiteX118" fmla="*/ 172402 w 800099"/>
                  <a:gd name="connsiteY118" fmla="*/ 342550 h 648841"/>
                  <a:gd name="connsiteX119" fmla="*/ 188277 w 800099"/>
                  <a:gd name="connsiteY119" fmla="*/ 343822 h 648841"/>
                  <a:gd name="connsiteX120" fmla="*/ 179387 w 800099"/>
                  <a:gd name="connsiteY120" fmla="*/ 354000 h 648841"/>
                  <a:gd name="connsiteX121" fmla="*/ 162242 w 800099"/>
                  <a:gd name="connsiteY121" fmla="*/ 356545 h 648841"/>
                  <a:gd name="connsiteX122" fmla="*/ 202247 w 800099"/>
                  <a:gd name="connsiteY122" fmla="*/ 388351 h 648841"/>
                  <a:gd name="connsiteX123" fmla="*/ 229552 w 800099"/>
                  <a:gd name="connsiteY123" fmla="*/ 355909 h 648841"/>
                  <a:gd name="connsiteX124" fmla="*/ 235267 w 800099"/>
                  <a:gd name="connsiteY124" fmla="*/ 355909 h 648841"/>
                  <a:gd name="connsiteX125" fmla="*/ 231457 w 800099"/>
                  <a:gd name="connsiteY125" fmla="*/ 365450 h 648841"/>
                  <a:gd name="connsiteX126" fmla="*/ 238442 w 800099"/>
                  <a:gd name="connsiteY126" fmla="*/ 393440 h 648841"/>
                  <a:gd name="connsiteX127" fmla="*/ 235267 w 800099"/>
                  <a:gd name="connsiteY127" fmla="*/ 413795 h 648841"/>
                  <a:gd name="connsiteX128" fmla="*/ 237172 w 800099"/>
                  <a:gd name="connsiteY128" fmla="*/ 419521 h 64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800099" h="648841">
                    <a:moveTo>
                      <a:pt x="237172" y="419521"/>
                    </a:moveTo>
                    <a:lnTo>
                      <a:pt x="233997" y="416340"/>
                    </a:lnTo>
                    <a:cubicBezTo>
                      <a:pt x="233997" y="418248"/>
                      <a:pt x="235267" y="423974"/>
                      <a:pt x="235267" y="425882"/>
                    </a:cubicBezTo>
                    <a:cubicBezTo>
                      <a:pt x="235267" y="438604"/>
                      <a:pt x="242887" y="451963"/>
                      <a:pt x="246697" y="465957"/>
                    </a:cubicBezTo>
                    <a:cubicBezTo>
                      <a:pt x="251777" y="481224"/>
                      <a:pt x="263842" y="503488"/>
                      <a:pt x="267017" y="514302"/>
                    </a:cubicBezTo>
                    <a:cubicBezTo>
                      <a:pt x="269557" y="523208"/>
                      <a:pt x="269557" y="527661"/>
                      <a:pt x="275272" y="536567"/>
                    </a:cubicBezTo>
                    <a:cubicBezTo>
                      <a:pt x="280987" y="544836"/>
                      <a:pt x="277177" y="553742"/>
                      <a:pt x="282892" y="564556"/>
                    </a:cubicBezTo>
                    <a:cubicBezTo>
                      <a:pt x="285432" y="570281"/>
                      <a:pt x="294957" y="576642"/>
                      <a:pt x="298132" y="586820"/>
                    </a:cubicBezTo>
                    <a:cubicBezTo>
                      <a:pt x="303212" y="601450"/>
                      <a:pt x="310197" y="614809"/>
                      <a:pt x="315912" y="631348"/>
                    </a:cubicBezTo>
                    <a:cubicBezTo>
                      <a:pt x="316547" y="633256"/>
                      <a:pt x="318452" y="638346"/>
                      <a:pt x="322262" y="638346"/>
                    </a:cubicBezTo>
                    <a:cubicBezTo>
                      <a:pt x="322897" y="643435"/>
                      <a:pt x="327342" y="645979"/>
                      <a:pt x="332422" y="645343"/>
                    </a:cubicBezTo>
                    <a:cubicBezTo>
                      <a:pt x="338137" y="645343"/>
                      <a:pt x="338772" y="637073"/>
                      <a:pt x="341312" y="631348"/>
                    </a:cubicBezTo>
                    <a:cubicBezTo>
                      <a:pt x="344487" y="624351"/>
                      <a:pt x="346392" y="626895"/>
                      <a:pt x="354647" y="623079"/>
                    </a:cubicBezTo>
                    <a:cubicBezTo>
                      <a:pt x="360362" y="620534"/>
                      <a:pt x="357822" y="602723"/>
                      <a:pt x="367982" y="599542"/>
                    </a:cubicBezTo>
                    <a:cubicBezTo>
                      <a:pt x="369887" y="598906"/>
                      <a:pt x="374967" y="598906"/>
                      <a:pt x="374967" y="596998"/>
                    </a:cubicBezTo>
                    <a:lnTo>
                      <a:pt x="378142" y="596362"/>
                    </a:lnTo>
                    <a:lnTo>
                      <a:pt x="374967" y="578550"/>
                    </a:lnTo>
                    <a:cubicBezTo>
                      <a:pt x="374967" y="565828"/>
                      <a:pt x="383222" y="554378"/>
                      <a:pt x="383222" y="537203"/>
                    </a:cubicBezTo>
                    <a:cubicBezTo>
                      <a:pt x="383222" y="526389"/>
                      <a:pt x="378142" y="519391"/>
                      <a:pt x="378142" y="507305"/>
                    </a:cubicBezTo>
                    <a:cubicBezTo>
                      <a:pt x="378142" y="492674"/>
                      <a:pt x="392747" y="490766"/>
                      <a:pt x="404812" y="486949"/>
                    </a:cubicBezTo>
                    <a:cubicBezTo>
                      <a:pt x="409892" y="485677"/>
                      <a:pt x="416877" y="477407"/>
                      <a:pt x="422592" y="471682"/>
                    </a:cubicBezTo>
                    <a:cubicBezTo>
                      <a:pt x="435927" y="458324"/>
                      <a:pt x="447992" y="444965"/>
                      <a:pt x="461962" y="430971"/>
                    </a:cubicBezTo>
                    <a:cubicBezTo>
                      <a:pt x="472757" y="420157"/>
                      <a:pt x="493077" y="416340"/>
                      <a:pt x="505142" y="404254"/>
                    </a:cubicBezTo>
                    <a:cubicBezTo>
                      <a:pt x="511492" y="397892"/>
                      <a:pt x="510857" y="390259"/>
                      <a:pt x="513397" y="380717"/>
                    </a:cubicBezTo>
                    <a:cubicBezTo>
                      <a:pt x="515302" y="374356"/>
                      <a:pt x="529907" y="373720"/>
                      <a:pt x="534352" y="363542"/>
                    </a:cubicBezTo>
                    <a:cubicBezTo>
                      <a:pt x="540067" y="366723"/>
                      <a:pt x="540067" y="370539"/>
                      <a:pt x="550862" y="370539"/>
                    </a:cubicBezTo>
                    <a:cubicBezTo>
                      <a:pt x="568642" y="370539"/>
                      <a:pt x="587692" y="366086"/>
                      <a:pt x="587692" y="345731"/>
                    </a:cubicBezTo>
                    <a:cubicBezTo>
                      <a:pt x="597852" y="347639"/>
                      <a:pt x="609917" y="352092"/>
                      <a:pt x="612457" y="361634"/>
                    </a:cubicBezTo>
                    <a:cubicBezTo>
                      <a:pt x="614997" y="369903"/>
                      <a:pt x="613727" y="380717"/>
                      <a:pt x="619442" y="388987"/>
                    </a:cubicBezTo>
                    <a:cubicBezTo>
                      <a:pt x="625157" y="397892"/>
                      <a:pt x="632777" y="403618"/>
                      <a:pt x="642302" y="411251"/>
                    </a:cubicBezTo>
                    <a:cubicBezTo>
                      <a:pt x="649287" y="422065"/>
                      <a:pt x="657542" y="433515"/>
                      <a:pt x="661987" y="447510"/>
                    </a:cubicBezTo>
                    <a:cubicBezTo>
                      <a:pt x="662622" y="450691"/>
                      <a:pt x="665797" y="453235"/>
                      <a:pt x="665797" y="456415"/>
                    </a:cubicBezTo>
                    <a:cubicBezTo>
                      <a:pt x="665797" y="464049"/>
                      <a:pt x="662622" y="467865"/>
                      <a:pt x="662622" y="476771"/>
                    </a:cubicBezTo>
                    <a:cubicBezTo>
                      <a:pt x="662622" y="485677"/>
                      <a:pt x="663257" y="493947"/>
                      <a:pt x="673417" y="493947"/>
                    </a:cubicBezTo>
                    <a:cubicBezTo>
                      <a:pt x="692467" y="493947"/>
                      <a:pt x="697547" y="474227"/>
                      <a:pt x="708977" y="462141"/>
                    </a:cubicBezTo>
                    <a:cubicBezTo>
                      <a:pt x="712787" y="465957"/>
                      <a:pt x="710882" y="469138"/>
                      <a:pt x="715327" y="472955"/>
                    </a:cubicBezTo>
                    <a:cubicBezTo>
                      <a:pt x="716597" y="474227"/>
                      <a:pt x="722312" y="472955"/>
                      <a:pt x="724217" y="476135"/>
                    </a:cubicBezTo>
                    <a:cubicBezTo>
                      <a:pt x="731202" y="486313"/>
                      <a:pt x="719137" y="507305"/>
                      <a:pt x="728027" y="507305"/>
                    </a:cubicBezTo>
                    <a:cubicBezTo>
                      <a:pt x="728027" y="529569"/>
                      <a:pt x="745807" y="547380"/>
                      <a:pt x="745807" y="577278"/>
                    </a:cubicBezTo>
                    <a:cubicBezTo>
                      <a:pt x="745807" y="584912"/>
                      <a:pt x="740092" y="600815"/>
                      <a:pt x="745807" y="603359"/>
                    </a:cubicBezTo>
                    <a:cubicBezTo>
                      <a:pt x="751522" y="591909"/>
                      <a:pt x="753427" y="584276"/>
                      <a:pt x="759777" y="570917"/>
                    </a:cubicBezTo>
                    <a:cubicBezTo>
                      <a:pt x="760412" y="569009"/>
                      <a:pt x="765492" y="567100"/>
                      <a:pt x="765492" y="563283"/>
                    </a:cubicBezTo>
                    <a:cubicBezTo>
                      <a:pt x="765492" y="557559"/>
                      <a:pt x="755967" y="525753"/>
                      <a:pt x="750887" y="520664"/>
                    </a:cubicBezTo>
                    <a:cubicBezTo>
                      <a:pt x="745807" y="515574"/>
                      <a:pt x="738822" y="512394"/>
                      <a:pt x="738822" y="504761"/>
                    </a:cubicBezTo>
                    <a:cubicBezTo>
                      <a:pt x="738822" y="502852"/>
                      <a:pt x="739457" y="500944"/>
                      <a:pt x="739457" y="498400"/>
                    </a:cubicBezTo>
                    <a:lnTo>
                      <a:pt x="739457" y="499035"/>
                    </a:lnTo>
                    <a:cubicBezTo>
                      <a:pt x="740727" y="497763"/>
                      <a:pt x="746442" y="490130"/>
                      <a:pt x="746442" y="484405"/>
                    </a:cubicBezTo>
                    <a:cubicBezTo>
                      <a:pt x="746442" y="476135"/>
                      <a:pt x="745807" y="461504"/>
                      <a:pt x="740727" y="454507"/>
                    </a:cubicBezTo>
                    <a:cubicBezTo>
                      <a:pt x="736917" y="448146"/>
                      <a:pt x="727392" y="448146"/>
                      <a:pt x="727392" y="436060"/>
                    </a:cubicBezTo>
                    <a:cubicBezTo>
                      <a:pt x="727392" y="423974"/>
                      <a:pt x="731837" y="413795"/>
                      <a:pt x="738187" y="407434"/>
                    </a:cubicBezTo>
                    <a:cubicBezTo>
                      <a:pt x="741362" y="404254"/>
                      <a:pt x="749617" y="405526"/>
                      <a:pt x="755332" y="401709"/>
                    </a:cubicBezTo>
                    <a:cubicBezTo>
                      <a:pt x="771842" y="390895"/>
                      <a:pt x="782002" y="385170"/>
                      <a:pt x="795972" y="364815"/>
                    </a:cubicBezTo>
                    <a:cubicBezTo>
                      <a:pt x="792162" y="364815"/>
                      <a:pt x="789622" y="366086"/>
                      <a:pt x="785177" y="366086"/>
                    </a:cubicBezTo>
                    <a:cubicBezTo>
                      <a:pt x="771207" y="366086"/>
                      <a:pt x="762952" y="350820"/>
                      <a:pt x="762952" y="337461"/>
                    </a:cubicBezTo>
                    <a:cubicBezTo>
                      <a:pt x="755332" y="336189"/>
                      <a:pt x="754062" y="317106"/>
                      <a:pt x="748347" y="317106"/>
                    </a:cubicBezTo>
                    <a:cubicBezTo>
                      <a:pt x="742632" y="317106"/>
                      <a:pt x="739457" y="320286"/>
                      <a:pt x="733742" y="320286"/>
                    </a:cubicBezTo>
                    <a:cubicBezTo>
                      <a:pt x="731837" y="320286"/>
                      <a:pt x="731202" y="315197"/>
                      <a:pt x="731202" y="313289"/>
                    </a:cubicBezTo>
                    <a:cubicBezTo>
                      <a:pt x="731202" y="287844"/>
                      <a:pt x="748982" y="287208"/>
                      <a:pt x="748982" y="259855"/>
                    </a:cubicBezTo>
                    <a:cubicBezTo>
                      <a:pt x="748982" y="245224"/>
                      <a:pt x="739457" y="240771"/>
                      <a:pt x="733107" y="230593"/>
                    </a:cubicBezTo>
                    <a:cubicBezTo>
                      <a:pt x="715962" y="222324"/>
                      <a:pt x="701357" y="223596"/>
                      <a:pt x="696277" y="201968"/>
                    </a:cubicBezTo>
                    <a:lnTo>
                      <a:pt x="692467" y="201968"/>
                    </a:lnTo>
                    <a:lnTo>
                      <a:pt x="686117" y="208329"/>
                    </a:lnTo>
                    <a:cubicBezTo>
                      <a:pt x="677862" y="210874"/>
                      <a:pt x="668972" y="203876"/>
                      <a:pt x="663257" y="208965"/>
                    </a:cubicBezTo>
                    <a:cubicBezTo>
                      <a:pt x="660717" y="211510"/>
                      <a:pt x="658812" y="214690"/>
                      <a:pt x="655002" y="217235"/>
                    </a:cubicBezTo>
                    <a:cubicBezTo>
                      <a:pt x="649922" y="219779"/>
                      <a:pt x="627697" y="238863"/>
                      <a:pt x="618172" y="238863"/>
                    </a:cubicBezTo>
                    <a:cubicBezTo>
                      <a:pt x="606742" y="238863"/>
                      <a:pt x="599757" y="230593"/>
                      <a:pt x="584517" y="230593"/>
                    </a:cubicBezTo>
                    <a:cubicBezTo>
                      <a:pt x="567372" y="230593"/>
                      <a:pt x="564832" y="242680"/>
                      <a:pt x="555307" y="247768"/>
                    </a:cubicBezTo>
                    <a:cubicBezTo>
                      <a:pt x="554672" y="242680"/>
                      <a:pt x="552132" y="232501"/>
                      <a:pt x="548322" y="232501"/>
                    </a:cubicBezTo>
                    <a:cubicBezTo>
                      <a:pt x="543877" y="232501"/>
                      <a:pt x="541972" y="235682"/>
                      <a:pt x="536257" y="235682"/>
                    </a:cubicBezTo>
                    <a:cubicBezTo>
                      <a:pt x="526097" y="235682"/>
                      <a:pt x="517207" y="235682"/>
                      <a:pt x="507682" y="235682"/>
                    </a:cubicBezTo>
                    <a:cubicBezTo>
                      <a:pt x="491807" y="235682"/>
                      <a:pt x="485457" y="225504"/>
                      <a:pt x="475297" y="218507"/>
                    </a:cubicBezTo>
                    <a:cubicBezTo>
                      <a:pt x="472122" y="216598"/>
                      <a:pt x="466407" y="221688"/>
                      <a:pt x="464502" y="217235"/>
                    </a:cubicBezTo>
                    <a:cubicBezTo>
                      <a:pt x="461962" y="211510"/>
                      <a:pt x="461962" y="207057"/>
                      <a:pt x="456247" y="203876"/>
                    </a:cubicBezTo>
                    <a:cubicBezTo>
                      <a:pt x="446087" y="198787"/>
                      <a:pt x="439102" y="201968"/>
                      <a:pt x="430847" y="193698"/>
                    </a:cubicBezTo>
                    <a:cubicBezTo>
                      <a:pt x="422592" y="185429"/>
                      <a:pt x="414972" y="189882"/>
                      <a:pt x="399732" y="186065"/>
                    </a:cubicBezTo>
                    <a:cubicBezTo>
                      <a:pt x="387667" y="183521"/>
                      <a:pt x="383857" y="174615"/>
                      <a:pt x="371792" y="170162"/>
                    </a:cubicBezTo>
                    <a:cubicBezTo>
                      <a:pt x="369252" y="169526"/>
                      <a:pt x="362267" y="170162"/>
                      <a:pt x="360997" y="165709"/>
                    </a:cubicBezTo>
                    <a:cubicBezTo>
                      <a:pt x="358457" y="157439"/>
                      <a:pt x="359092" y="151715"/>
                      <a:pt x="356552" y="144081"/>
                    </a:cubicBezTo>
                    <a:lnTo>
                      <a:pt x="356552" y="137720"/>
                    </a:lnTo>
                    <a:cubicBezTo>
                      <a:pt x="364172" y="137720"/>
                      <a:pt x="372427" y="138992"/>
                      <a:pt x="372427" y="130086"/>
                    </a:cubicBezTo>
                    <a:cubicBezTo>
                      <a:pt x="372427" y="122453"/>
                      <a:pt x="362267" y="120545"/>
                      <a:pt x="362267" y="112911"/>
                    </a:cubicBezTo>
                    <a:cubicBezTo>
                      <a:pt x="362267" y="95100"/>
                      <a:pt x="387667" y="97645"/>
                      <a:pt x="387667" y="79197"/>
                    </a:cubicBezTo>
                    <a:cubicBezTo>
                      <a:pt x="387667" y="72200"/>
                      <a:pt x="371792" y="60113"/>
                      <a:pt x="366077" y="60113"/>
                    </a:cubicBezTo>
                    <a:cubicBezTo>
                      <a:pt x="354647" y="60113"/>
                      <a:pt x="349567" y="70291"/>
                      <a:pt x="338137" y="72200"/>
                    </a:cubicBezTo>
                    <a:cubicBezTo>
                      <a:pt x="324802" y="68383"/>
                      <a:pt x="317817" y="68383"/>
                      <a:pt x="307022" y="57569"/>
                    </a:cubicBezTo>
                    <a:cubicBezTo>
                      <a:pt x="302577" y="53116"/>
                      <a:pt x="306387" y="44210"/>
                      <a:pt x="298767" y="42302"/>
                    </a:cubicBezTo>
                    <a:cubicBezTo>
                      <a:pt x="288607" y="39121"/>
                      <a:pt x="282257" y="42302"/>
                      <a:pt x="282257" y="30852"/>
                    </a:cubicBezTo>
                    <a:cubicBezTo>
                      <a:pt x="273367" y="28943"/>
                      <a:pt x="267652" y="28943"/>
                      <a:pt x="258762" y="28943"/>
                    </a:cubicBezTo>
                    <a:cubicBezTo>
                      <a:pt x="244792" y="28943"/>
                      <a:pt x="239712" y="40394"/>
                      <a:pt x="223837" y="40394"/>
                    </a:cubicBezTo>
                    <a:cubicBezTo>
                      <a:pt x="207962" y="40394"/>
                      <a:pt x="223202" y="4771"/>
                      <a:pt x="209232" y="4771"/>
                    </a:cubicBezTo>
                    <a:cubicBezTo>
                      <a:pt x="194627" y="4771"/>
                      <a:pt x="192087" y="21310"/>
                      <a:pt x="185737" y="21310"/>
                    </a:cubicBezTo>
                    <a:cubicBezTo>
                      <a:pt x="184467" y="21310"/>
                      <a:pt x="183197" y="21946"/>
                      <a:pt x="181927" y="21310"/>
                    </a:cubicBezTo>
                    <a:cubicBezTo>
                      <a:pt x="176212" y="30216"/>
                      <a:pt x="165417" y="38485"/>
                      <a:pt x="152717" y="38485"/>
                    </a:cubicBezTo>
                    <a:cubicBezTo>
                      <a:pt x="147002" y="38485"/>
                      <a:pt x="145097" y="30852"/>
                      <a:pt x="139382" y="30852"/>
                    </a:cubicBezTo>
                    <a:cubicBezTo>
                      <a:pt x="135572" y="30852"/>
                      <a:pt x="119062" y="36577"/>
                      <a:pt x="117157" y="28307"/>
                    </a:cubicBezTo>
                    <a:cubicBezTo>
                      <a:pt x="110807" y="28307"/>
                      <a:pt x="113347" y="25763"/>
                      <a:pt x="106362" y="25763"/>
                    </a:cubicBezTo>
                    <a:cubicBezTo>
                      <a:pt x="89217" y="25763"/>
                      <a:pt x="87947" y="43574"/>
                      <a:pt x="75882" y="55024"/>
                    </a:cubicBezTo>
                    <a:cubicBezTo>
                      <a:pt x="70167" y="60749"/>
                      <a:pt x="61912" y="60749"/>
                      <a:pt x="56832" y="65839"/>
                    </a:cubicBezTo>
                    <a:cubicBezTo>
                      <a:pt x="53022" y="69655"/>
                      <a:pt x="49212" y="76652"/>
                      <a:pt x="40957" y="76652"/>
                    </a:cubicBezTo>
                    <a:cubicBezTo>
                      <a:pt x="33972" y="76652"/>
                      <a:pt x="30797" y="70927"/>
                      <a:pt x="23812" y="70927"/>
                    </a:cubicBezTo>
                    <a:cubicBezTo>
                      <a:pt x="21907" y="70927"/>
                      <a:pt x="21907" y="74108"/>
                      <a:pt x="20637" y="74744"/>
                    </a:cubicBezTo>
                    <a:cubicBezTo>
                      <a:pt x="15557" y="77289"/>
                      <a:pt x="4762" y="102097"/>
                      <a:pt x="4762" y="103369"/>
                    </a:cubicBezTo>
                    <a:cubicBezTo>
                      <a:pt x="4762" y="105278"/>
                      <a:pt x="6667" y="109095"/>
                      <a:pt x="4762" y="110367"/>
                    </a:cubicBezTo>
                    <a:cubicBezTo>
                      <a:pt x="6667" y="113547"/>
                      <a:pt x="6032" y="115456"/>
                      <a:pt x="7302" y="118636"/>
                    </a:cubicBezTo>
                    <a:lnTo>
                      <a:pt x="7302" y="139628"/>
                    </a:lnTo>
                    <a:cubicBezTo>
                      <a:pt x="9842" y="145989"/>
                      <a:pt x="7937" y="149806"/>
                      <a:pt x="10477" y="156167"/>
                    </a:cubicBezTo>
                    <a:cubicBezTo>
                      <a:pt x="13017" y="162528"/>
                      <a:pt x="26987" y="156167"/>
                      <a:pt x="26987" y="167618"/>
                    </a:cubicBezTo>
                    <a:cubicBezTo>
                      <a:pt x="26987" y="182248"/>
                      <a:pt x="11747" y="179068"/>
                      <a:pt x="11747" y="191790"/>
                    </a:cubicBezTo>
                    <a:cubicBezTo>
                      <a:pt x="11747" y="200060"/>
                      <a:pt x="18097" y="200060"/>
                      <a:pt x="20002" y="203876"/>
                    </a:cubicBezTo>
                    <a:cubicBezTo>
                      <a:pt x="30797" y="226777"/>
                      <a:pt x="54927" y="229957"/>
                      <a:pt x="54927" y="259219"/>
                    </a:cubicBezTo>
                    <a:cubicBezTo>
                      <a:pt x="37147" y="263035"/>
                      <a:pt x="25717" y="266852"/>
                      <a:pt x="25717" y="285936"/>
                    </a:cubicBezTo>
                    <a:cubicBezTo>
                      <a:pt x="25717" y="291024"/>
                      <a:pt x="28257" y="294205"/>
                      <a:pt x="28257" y="297386"/>
                    </a:cubicBezTo>
                    <a:lnTo>
                      <a:pt x="52387" y="296113"/>
                    </a:lnTo>
                    <a:cubicBezTo>
                      <a:pt x="53657" y="294841"/>
                      <a:pt x="55562" y="292933"/>
                      <a:pt x="58737" y="291024"/>
                    </a:cubicBezTo>
                    <a:lnTo>
                      <a:pt x="76517" y="296113"/>
                    </a:lnTo>
                    <a:cubicBezTo>
                      <a:pt x="83502" y="296113"/>
                      <a:pt x="85407" y="290389"/>
                      <a:pt x="93662" y="290389"/>
                    </a:cubicBezTo>
                    <a:cubicBezTo>
                      <a:pt x="101282" y="290389"/>
                      <a:pt x="106997" y="289116"/>
                      <a:pt x="113982" y="291024"/>
                    </a:cubicBezTo>
                    <a:cubicBezTo>
                      <a:pt x="122237" y="293569"/>
                      <a:pt x="126047" y="309472"/>
                      <a:pt x="131762" y="318378"/>
                    </a:cubicBezTo>
                    <a:cubicBezTo>
                      <a:pt x="138747" y="328556"/>
                      <a:pt x="158432" y="342550"/>
                      <a:pt x="172402" y="342550"/>
                    </a:cubicBezTo>
                    <a:cubicBezTo>
                      <a:pt x="178117" y="342550"/>
                      <a:pt x="182562" y="342550"/>
                      <a:pt x="188277" y="343822"/>
                    </a:cubicBezTo>
                    <a:cubicBezTo>
                      <a:pt x="185737" y="346367"/>
                      <a:pt x="185102" y="352728"/>
                      <a:pt x="179387" y="354000"/>
                    </a:cubicBezTo>
                    <a:cubicBezTo>
                      <a:pt x="173037" y="355909"/>
                      <a:pt x="168592" y="352728"/>
                      <a:pt x="162242" y="356545"/>
                    </a:cubicBezTo>
                    <a:cubicBezTo>
                      <a:pt x="172402" y="366723"/>
                      <a:pt x="180657" y="388351"/>
                      <a:pt x="202247" y="388351"/>
                    </a:cubicBezTo>
                    <a:cubicBezTo>
                      <a:pt x="220027" y="388351"/>
                      <a:pt x="220662" y="364815"/>
                      <a:pt x="229552" y="355909"/>
                    </a:cubicBezTo>
                    <a:lnTo>
                      <a:pt x="235267" y="355909"/>
                    </a:lnTo>
                    <a:cubicBezTo>
                      <a:pt x="235267" y="358453"/>
                      <a:pt x="231457" y="363542"/>
                      <a:pt x="231457" y="365450"/>
                    </a:cubicBezTo>
                    <a:cubicBezTo>
                      <a:pt x="231457" y="374356"/>
                      <a:pt x="238442" y="382626"/>
                      <a:pt x="238442" y="393440"/>
                    </a:cubicBezTo>
                    <a:cubicBezTo>
                      <a:pt x="238442" y="402345"/>
                      <a:pt x="235267" y="403618"/>
                      <a:pt x="235267" y="413795"/>
                    </a:cubicBezTo>
                    <a:lnTo>
                      <a:pt x="237172" y="4195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7" name="任意多边形: 形状 16"/>
              <p:cNvSpPr/>
              <p:nvPr>
                <p:custDataLst>
                  <p:tags r:id="rId9"/>
                </p:custDataLst>
              </p:nvPr>
            </p:nvSpPr>
            <p:spPr>
              <a:xfrm>
                <a:off x="7726997" y="3986239"/>
                <a:ext cx="215900" cy="229003"/>
              </a:xfrm>
              <a:custGeom>
                <a:avLst/>
                <a:gdLst>
                  <a:gd name="connsiteX0" fmla="*/ 96837 w 215899"/>
                  <a:gd name="connsiteY0" fmla="*/ 121181 h 229002"/>
                  <a:gd name="connsiteX1" fmla="*/ 94933 w 215899"/>
                  <a:gd name="connsiteY1" fmla="*/ 114819 h 229002"/>
                  <a:gd name="connsiteX2" fmla="*/ 84137 w 215899"/>
                  <a:gd name="connsiteY2" fmla="*/ 111639 h 229002"/>
                  <a:gd name="connsiteX3" fmla="*/ 74612 w 215899"/>
                  <a:gd name="connsiteY3" fmla="*/ 87466 h 229002"/>
                  <a:gd name="connsiteX4" fmla="*/ 49212 w 215899"/>
                  <a:gd name="connsiteY4" fmla="*/ 64566 h 229002"/>
                  <a:gd name="connsiteX5" fmla="*/ 39053 w 215899"/>
                  <a:gd name="connsiteY5" fmla="*/ 44210 h 229002"/>
                  <a:gd name="connsiteX6" fmla="*/ 23178 w 215899"/>
                  <a:gd name="connsiteY6" fmla="*/ 37849 h 229002"/>
                  <a:gd name="connsiteX7" fmla="*/ 4762 w 215899"/>
                  <a:gd name="connsiteY7" fmla="*/ 10496 h 229002"/>
                  <a:gd name="connsiteX8" fmla="*/ 4762 w 215899"/>
                  <a:gd name="connsiteY8" fmla="*/ 4771 h 229002"/>
                  <a:gd name="connsiteX9" fmla="*/ 8572 w 215899"/>
                  <a:gd name="connsiteY9" fmla="*/ 4771 h 229002"/>
                  <a:gd name="connsiteX10" fmla="*/ 22543 w 215899"/>
                  <a:gd name="connsiteY10" fmla="*/ 11132 h 229002"/>
                  <a:gd name="connsiteX11" fmla="*/ 45403 w 215899"/>
                  <a:gd name="connsiteY11" fmla="*/ 11132 h 229002"/>
                  <a:gd name="connsiteX12" fmla="*/ 70803 w 215899"/>
                  <a:gd name="connsiteY12" fmla="*/ 37213 h 229002"/>
                  <a:gd name="connsiteX13" fmla="*/ 78422 w 215899"/>
                  <a:gd name="connsiteY13" fmla="*/ 40393 h 229002"/>
                  <a:gd name="connsiteX14" fmla="*/ 100647 w 215899"/>
                  <a:gd name="connsiteY14" fmla="*/ 58841 h 229002"/>
                  <a:gd name="connsiteX15" fmla="*/ 140653 w 215899"/>
                  <a:gd name="connsiteY15" fmla="*/ 86830 h 229002"/>
                  <a:gd name="connsiteX16" fmla="*/ 162243 w 215899"/>
                  <a:gd name="connsiteY16" fmla="*/ 104005 h 229002"/>
                  <a:gd name="connsiteX17" fmla="*/ 160972 w 215899"/>
                  <a:gd name="connsiteY17" fmla="*/ 107186 h 229002"/>
                  <a:gd name="connsiteX18" fmla="*/ 166687 w 215899"/>
                  <a:gd name="connsiteY18" fmla="*/ 107186 h 229002"/>
                  <a:gd name="connsiteX19" fmla="*/ 173037 w 215899"/>
                  <a:gd name="connsiteY19" fmla="*/ 113547 h 229002"/>
                  <a:gd name="connsiteX20" fmla="*/ 170497 w 215899"/>
                  <a:gd name="connsiteY20" fmla="*/ 120544 h 229002"/>
                  <a:gd name="connsiteX21" fmla="*/ 183197 w 215899"/>
                  <a:gd name="connsiteY21" fmla="*/ 131358 h 229002"/>
                  <a:gd name="connsiteX22" fmla="*/ 199072 w 215899"/>
                  <a:gd name="connsiteY22" fmla="*/ 157439 h 229002"/>
                  <a:gd name="connsiteX23" fmla="*/ 213043 w 215899"/>
                  <a:gd name="connsiteY23" fmla="*/ 170798 h 229002"/>
                  <a:gd name="connsiteX24" fmla="*/ 213043 w 215899"/>
                  <a:gd name="connsiteY24" fmla="*/ 200059 h 229002"/>
                  <a:gd name="connsiteX25" fmla="*/ 209868 w 215899"/>
                  <a:gd name="connsiteY25" fmla="*/ 219143 h 229002"/>
                  <a:gd name="connsiteX26" fmla="*/ 191453 w 215899"/>
                  <a:gd name="connsiteY26" fmla="*/ 228684 h 229002"/>
                  <a:gd name="connsiteX27" fmla="*/ 174943 w 215899"/>
                  <a:gd name="connsiteY27" fmla="*/ 210237 h 229002"/>
                  <a:gd name="connsiteX28" fmla="*/ 137478 w 215899"/>
                  <a:gd name="connsiteY28" fmla="*/ 179067 h 229002"/>
                  <a:gd name="connsiteX29" fmla="*/ 110808 w 215899"/>
                  <a:gd name="connsiteY29" fmla="*/ 137084 h 229002"/>
                  <a:gd name="connsiteX30" fmla="*/ 96837 w 215899"/>
                  <a:gd name="connsiteY30" fmla="*/ 121181 h 229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15899" h="229002">
                    <a:moveTo>
                      <a:pt x="96837" y="121181"/>
                    </a:moveTo>
                    <a:cubicBezTo>
                      <a:pt x="94933" y="121181"/>
                      <a:pt x="96203" y="117364"/>
                      <a:pt x="94933" y="114819"/>
                    </a:cubicBezTo>
                    <a:cubicBezTo>
                      <a:pt x="94297" y="113547"/>
                      <a:pt x="86043" y="112911"/>
                      <a:pt x="84137" y="111639"/>
                    </a:cubicBezTo>
                    <a:cubicBezTo>
                      <a:pt x="80962" y="109731"/>
                      <a:pt x="75883" y="93191"/>
                      <a:pt x="74612" y="87466"/>
                    </a:cubicBezTo>
                    <a:cubicBezTo>
                      <a:pt x="69533" y="71563"/>
                      <a:pt x="54293" y="74744"/>
                      <a:pt x="49212" y="64566"/>
                    </a:cubicBezTo>
                    <a:cubicBezTo>
                      <a:pt x="45403" y="56296"/>
                      <a:pt x="42862" y="52480"/>
                      <a:pt x="39053" y="44210"/>
                    </a:cubicBezTo>
                    <a:cubicBezTo>
                      <a:pt x="36512" y="37849"/>
                      <a:pt x="29528" y="39121"/>
                      <a:pt x="23178" y="37849"/>
                    </a:cubicBezTo>
                    <a:cubicBezTo>
                      <a:pt x="17462" y="36577"/>
                      <a:pt x="6668" y="17493"/>
                      <a:pt x="4762" y="10496"/>
                    </a:cubicBezTo>
                    <a:lnTo>
                      <a:pt x="4762" y="4771"/>
                    </a:lnTo>
                    <a:cubicBezTo>
                      <a:pt x="6033" y="4771"/>
                      <a:pt x="7303" y="4771"/>
                      <a:pt x="8572" y="4771"/>
                    </a:cubicBezTo>
                    <a:cubicBezTo>
                      <a:pt x="15558" y="4771"/>
                      <a:pt x="16828" y="7951"/>
                      <a:pt x="22543" y="11132"/>
                    </a:cubicBezTo>
                    <a:lnTo>
                      <a:pt x="45403" y="11132"/>
                    </a:lnTo>
                    <a:cubicBezTo>
                      <a:pt x="60643" y="15585"/>
                      <a:pt x="65087" y="26399"/>
                      <a:pt x="70803" y="37213"/>
                    </a:cubicBezTo>
                    <a:cubicBezTo>
                      <a:pt x="72072" y="40393"/>
                      <a:pt x="75247" y="39757"/>
                      <a:pt x="78422" y="40393"/>
                    </a:cubicBezTo>
                    <a:cubicBezTo>
                      <a:pt x="88583" y="43574"/>
                      <a:pt x="93662" y="51843"/>
                      <a:pt x="100647" y="58841"/>
                    </a:cubicBezTo>
                    <a:cubicBezTo>
                      <a:pt x="113983" y="71563"/>
                      <a:pt x="120968" y="80469"/>
                      <a:pt x="140653" y="86830"/>
                    </a:cubicBezTo>
                    <a:cubicBezTo>
                      <a:pt x="150812" y="90011"/>
                      <a:pt x="162243" y="93828"/>
                      <a:pt x="162243" y="104005"/>
                    </a:cubicBezTo>
                    <a:cubicBezTo>
                      <a:pt x="162243" y="104641"/>
                      <a:pt x="160972" y="106550"/>
                      <a:pt x="160972" y="107186"/>
                    </a:cubicBezTo>
                    <a:cubicBezTo>
                      <a:pt x="162878" y="107186"/>
                      <a:pt x="164147" y="107186"/>
                      <a:pt x="166687" y="107186"/>
                    </a:cubicBezTo>
                    <a:cubicBezTo>
                      <a:pt x="169228" y="107186"/>
                      <a:pt x="171768" y="110367"/>
                      <a:pt x="173037" y="113547"/>
                    </a:cubicBezTo>
                    <a:lnTo>
                      <a:pt x="170497" y="120544"/>
                    </a:lnTo>
                    <a:cubicBezTo>
                      <a:pt x="170497" y="129450"/>
                      <a:pt x="176212" y="131358"/>
                      <a:pt x="183197" y="131358"/>
                    </a:cubicBezTo>
                    <a:cubicBezTo>
                      <a:pt x="183197" y="145989"/>
                      <a:pt x="191453" y="149806"/>
                      <a:pt x="199072" y="157439"/>
                    </a:cubicBezTo>
                    <a:cubicBezTo>
                      <a:pt x="202883" y="161256"/>
                      <a:pt x="213043" y="163801"/>
                      <a:pt x="213043" y="170798"/>
                    </a:cubicBezTo>
                    <a:cubicBezTo>
                      <a:pt x="213043" y="179704"/>
                      <a:pt x="213043" y="185428"/>
                      <a:pt x="213043" y="200059"/>
                    </a:cubicBezTo>
                    <a:cubicBezTo>
                      <a:pt x="206058" y="202604"/>
                      <a:pt x="209868" y="212146"/>
                      <a:pt x="209868" y="219143"/>
                    </a:cubicBezTo>
                    <a:cubicBezTo>
                      <a:pt x="209868" y="226776"/>
                      <a:pt x="195897" y="228684"/>
                      <a:pt x="191453" y="228684"/>
                    </a:cubicBezTo>
                    <a:cubicBezTo>
                      <a:pt x="188278" y="228684"/>
                      <a:pt x="175578" y="210873"/>
                      <a:pt x="174943" y="210237"/>
                    </a:cubicBezTo>
                    <a:cubicBezTo>
                      <a:pt x="162243" y="196879"/>
                      <a:pt x="149543" y="191790"/>
                      <a:pt x="137478" y="179067"/>
                    </a:cubicBezTo>
                    <a:cubicBezTo>
                      <a:pt x="123508" y="165073"/>
                      <a:pt x="118428" y="152987"/>
                      <a:pt x="110808" y="137084"/>
                    </a:cubicBezTo>
                    <a:cubicBezTo>
                      <a:pt x="106997" y="135175"/>
                      <a:pt x="98743" y="121181"/>
                      <a:pt x="96837" y="121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8" name="任意多边形: 形状 17"/>
              <p:cNvSpPr/>
              <p:nvPr>
                <p:custDataLst>
                  <p:tags r:id="rId10"/>
                </p:custDataLst>
              </p:nvPr>
            </p:nvSpPr>
            <p:spPr>
              <a:xfrm>
                <a:off x="7993697" y="3957614"/>
                <a:ext cx="203200" cy="229003"/>
              </a:xfrm>
              <a:custGeom>
                <a:avLst/>
                <a:gdLst>
                  <a:gd name="connsiteX0" fmla="*/ 62547 w 203199"/>
                  <a:gd name="connsiteY0" fmla="*/ 208965 h 229002"/>
                  <a:gd name="connsiteX1" fmla="*/ 61278 w 203199"/>
                  <a:gd name="connsiteY1" fmla="*/ 198787 h 229002"/>
                  <a:gd name="connsiteX2" fmla="*/ 46672 w 203199"/>
                  <a:gd name="connsiteY2" fmla="*/ 201968 h 229002"/>
                  <a:gd name="connsiteX3" fmla="*/ 23178 w 203199"/>
                  <a:gd name="connsiteY3" fmla="*/ 164437 h 229002"/>
                  <a:gd name="connsiteX4" fmla="*/ 23812 w 203199"/>
                  <a:gd name="connsiteY4" fmla="*/ 161256 h 229002"/>
                  <a:gd name="connsiteX5" fmla="*/ 14922 w 203199"/>
                  <a:gd name="connsiteY5" fmla="*/ 156803 h 229002"/>
                  <a:gd name="connsiteX6" fmla="*/ 4762 w 203199"/>
                  <a:gd name="connsiteY6" fmla="*/ 128178 h 229002"/>
                  <a:gd name="connsiteX7" fmla="*/ 28893 w 203199"/>
                  <a:gd name="connsiteY7" fmla="*/ 121181 h 229002"/>
                  <a:gd name="connsiteX8" fmla="*/ 56833 w 203199"/>
                  <a:gd name="connsiteY8" fmla="*/ 90011 h 229002"/>
                  <a:gd name="connsiteX9" fmla="*/ 75883 w 203199"/>
                  <a:gd name="connsiteY9" fmla="*/ 83649 h 229002"/>
                  <a:gd name="connsiteX10" fmla="*/ 91758 w 203199"/>
                  <a:gd name="connsiteY10" fmla="*/ 69019 h 229002"/>
                  <a:gd name="connsiteX11" fmla="*/ 96203 w 203199"/>
                  <a:gd name="connsiteY11" fmla="*/ 60749 h 229002"/>
                  <a:gd name="connsiteX12" fmla="*/ 103187 w 203199"/>
                  <a:gd name="connsiteY12" fmla="*/ 55660 h 229002"/>
                  <a:gd name="connsiteX13" fmla="*/ 107633 w 203199"/>
                  <a:gd name="connsiteY13" fmla="*/ 49935 h 229002"/>
                  <a:gd name="connsiteX14" fmla="*/ 132397 w 203199"/>
                  <a:gd name="connsiteY14" fmla="*/ 41666 h 229002"/>
                  <a:gd name="connsiteX15" fmla="*/ 164147 w 203199"/>
                  <a:gd name="connsiteY15" fmla="*/ 4771 h 229002"/>
                  <a:gd name="connsiteX16" fmla="*/ 174308 w 203199"/>
                  <a:gd name="connsiteY16" fmla="*/ 21946 h 229002"/>
                  <a:gd name="connsiteX17" fmla="*/ 202883 w 203199"/>
                  <a:gd name="connsiteY17" fmla="*/ 41666 h 229002"/>
                  <a:gd name="connsiteX18" fmla="*/ 187643 w 203199"/>
                  <a:gd name="connsiteY18" fmla="*/ 49935 h 229002"/>
                  <a:gd name="connsiteX19" fmla="*/ 190183 w 203199"/>
                  <a:gd name="connsiteY19" fmla="*/ 53116 h 229002"/>
                  <a:gd name="connsiteX20" fmla="*/ 170497 w 203199"/>
                  <a:gd name="connsiteY20" fmla="*/ 62658 h 229002"/>
                  <a:gd name="connsiteX21" fmla="*/ 173037 w 203199"/>
                  <a:gd name="connsiteY21" fmla="*/ 69019 h 229002"/>
                  <a:gd name="connsiteX22" fmla="*/ 167958 w 203199"/>
                  <a:gd name="connsiteY22" fmla="*/ 74108 h 229002"/>
                  <a:gd name="connsiteX23" fmla="*/ 199072 w 203199"/>
                  <a:gd name="connsiteY23" fmla="*/ 118636 h 229002"/>
                  <a:gd name="connsiteX24" fmla="*/ 183833 w 203199"/>
                  <a:gd name="connsiteY24" fmla="*/ 125634 h 229002"/>
                  <a:gd name="connsiteX25" fmla="*/ 176847 w 203199"/>
                  <a:gd name="connsiteY25" fmla="*/ 126905 h 229002"/>
                  <a:gd name="connsiteX26" fmla="*/ 173672 w 203199"/>
                  <a:gd name="connsiteY26" fmla="*/ 133903 h 229002"/>
                  <a:gd name="connsiteX27" fmla="*/ 164783 w 203199"/>
                  <a:gd name="connsiteY27" fmla="*/ 165073 h 229002"/>
                  <a:gd name="connsiteX28" fmla="*/ 149543 w 203199"/>
                  <a:gd name="connsiteY28" fmla="*/ 180976 h 229002"/>
                  <a:gd name="connsiteX29" fmla="*/ 152718 w 203199"/>
                  <a:gd name="connsiteY29" fmla="*/ 190517 h 229002"/>
                  <a:gd name="connsiteX30" fmla="*/ 144462 w 203199"/>
                  <a:gd name="connsiteY30" fmla="*/ 214054 h 229002"/>
                  <a:gd name="connsiteX31" fmla="*/ 123508 w 203199"/>
                  <a:gd name="connsiteY31" fmla="*/ 224868 h 229002"/>
                  <a:gd name="connsiteX32" fmla="*/ 114618 w 203199"/>
                  <a:gd name="connsiteY32" fmla="*/ 215326 h 229002"/>
                  <a:gd name="connsiteX33" fmla="*/ 84137 w 203199"/>
                  <a:gd name="connsiteY33" fmla="*/ 204512 h 229002"/>
                  <a:gd name="connsiteX34" fmla="*/ 66993 w 203199"/>
                  <a:gd name="connsiteY34" fmla="*/ 212146 h 229002"/>
                  <a:gd name="connsiteX35" fmla="*/ 62547 w 203199"/>
                  <a:gd name="connsiteY35" fmla="*/ 208965 h 229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03199" h="229002">
                    <a:moveTo>
                      <a:pt x="62547" y="208965"/>
                    </a:moveTo>
                    <a:cubicBezTo>
                      <a:pt x="61278" y="208965"/>
                      <a:pt x="61912" y="201331"/>
                      <a:pt x="61278" y="198787"/>
                    </a:cubicBezTo>
                    <a:cubicBezTo>
                      <a:pt x="55562" y="198151"/>
                      <a:pt x="52387" y="201968"/>
                      <a:pt x="46672" y="201968"/>
                    </a:cubicBezTo>
                    <a:cubicBezTo>
                      <a:pt x="21272" y="201968"/>
                      <a:pt x="32068" y="177795"/>
                      <a:pt x="23178" y="164437"/>
                    </a:cubicBezTo>
                    <a:cubicBezTo>
                      <a:pt x="23178" y="163801"/>
                      <a:pt x="23812" y="161892"/>
                      <a:pt x="23812" y="161256"/>
                    </a:cubicBezTo>
                    <a:cubicBezTo>
                      <a:pt x="22543" y="158075"/>
                      <a:pt x="18097" y="158075"/>
                      <a:pt x="14922" y="156803"/>
                    </a:cubicBezTo>
                    <a:cubicBezTo>
                      <a:pt x="11747" y="156167"/>
                      <a:pt x="4762" y="131358"/>
                      <a:pt x="4762" y="128178"/>
                    </a:cubicBezTo>
                    <a:cubicBezTo>
                      <a:pt x="4762" y="116728"/>
                      <a:pt x="19368" y="121181"/>
                      <a:pt x="28893" y="121181"/>
                    </a:cubicBezTo>
                    <a:cubicBezTo>
                      <a:pt x="49847" y="121181"/>
                      <a:pt x="47308" y="99552"/>
                      <a:pt x="56833" y="90011"/>
                    </a:cubicBezTo>
                    <a:cubicBezTo>
                      <a:pt x="61912" y="84922"/>
                      <a:pt x="68262" y="84922"/>
                      <a:pt x="75883" y="83649"/>
                    </a:cubicBezTo>
                    <a:cubicBezTo>
                      <a:pt x="86043" y="81741"/>
                      <a:pt x="86043" y="74744"/>
                      <a:pt x="91758" y="69019"/>
                    </a:cubicBezTo>
                    <a:cubicBezTo>
                      <a:pt x="89218" y="66474"/>
                      <a:pt x="96203" y="60749"/>
                      <a:pt x="96203" y="60749"/>
                    </a:cubicBezTo>
                    <a:cubicBezTo>
                      <a:pt x="100647" y="58841"/>
                      <a:pt x="100012" y="57569"/>
                      <a:pt x="103187" y="55660"/>
                    </a:cubicBezTo>
                    <a:cubicBezTo>
                      <a:pt x="105093" y="55024"/>
                      <a:pt x="105728" y="51843"/>
                      <a:pt x="107633" y="49935"/>
                    </a:cubicBezTo>
                    <a:cubicBezTo>
                      <a:pt x="113983" y="43574"/>
                      <a:pt x="129222" y="47391"/>
                      <a:pt x="132397" y="41666"/>
                    </a:cubicBezTo>
                    <a:cubicBezTo>
                      <a:pt x="138112" y="30852"/>
                      <a:pt x="152718" y="4771"/>
                      <a:pt x="164147" y="4771"/>
                    </a:cubicBezTo>
                    <a:cubicBezTo>
                      <a:pt x="175578" y="4771"/>
                      <a:pt x="174308" y="11768"/>
                      <a:pt x="174308" y="21946"/>
                    </a:cubicBezTo>
                    <a:cubicBezTo>
                      <a:pt x="174308" y="36577"/>
                      <a:pt x="202883" y="28307"/>
                      <a:pt x="202883" y="41666"/>
                    </a:cubicBezTo>
                    <a:cubicBezTo>
                      <a:pt x="202883" y="48027"/>
                      <a:pt x="187643" y="43574"/>
                      <a:pt x="187643" y="49935"/>
                    </a:cubicBezTo>
                    <a:cubicBezTo>
                      <a:pt x="187643" y="51208"/>
                      <a:pt x="188912" y="53116"/>
                      <a:pt x="190183" y="53116"/>
                    </a:cubicBezTo>
                    <a:cubicBezTo>
                      <a:pt x="188912" y="55024"/>
                      <a:pt x="170497" y="62658"/>
                      <a:pt x="170497" y="62658"/>
                    </a:cubicBezTo>
                    <a:cubicBezTo>
                      <a:pt x="171133" y="64566"/>
                      <a:pt x="172403" y="67110"/>
                      <a:pt x="173037" y="69019"/>
                    </a:cubicBezTo>
                    <a:cubicBezTo>
                      <a:pt x="171133" y="69655"/>
                      <a:pt x="167958" y="71563"/>
                      <a:pt x="167958" y="74108"/>
                    </a:cubicBezTo>
                    <a:cubicBezTo>
                      <a:pt x="167958" y="84286"/>
                      <a:pt x="186372" y="118636"/>
                      <a:pt x="199072" y="118636"/>
                    </a:cubicBezTo>
                    <a:cubicBezTo>
                      <a:pt x="197168" y="128814"/>
                      <a:pt x="191453" y="125634"/>
                      <a:pt x="183833" y="125634"/>
                    </a:cubicBezTo>
                    <a:cubicBezTo>
                      <a:pt x="181928" y="125634"/>
                      <a:pt x="178753" y="126269"/>
                      <a:pt x="176847" y="126905"/>
                    </a:cubicBezTo>
                    <a:lnTo>
                      <a:pt x="173672" y="133903"/>
                    </a:lnTo>
                    <a:cubicBezTo>
                      <a:pt x="170497" y="149170"/>
                      <a:pt x="164783" y="152987"/>
                      <a:pt x="164783" y="165073"/>
                    </a:cubicBezTo>
                    <a:cubicBezTo>
                      <a:pt x="156528" y="166345"/>
                      <a:pt x="149543" y="176523"/>
                      <a:pt x="149543" y="180976"/>
                    </a:cubicBezTo>
                    <a:cubicBezTo>
                      <a:pt x="149543" y="186065"/>
                      <a:pt x="152718" y="187337"/>
                      <a:pt x="152718" y="190517"/>
                    </a:cubicBezTo>
                    <a:cubicBezTo>
                      <a:pt x="152718" y="196243"/>
                      <a:pt x="144462" y="206420"/>
                      <a:pt x="144462" y="214054"/>
                    </a:cubicBezTo>
                    <a:cubicBezTo>
                      <a:pt x="133668" y="216598"/>
                      <a:pt x="132397" y="224868"/>
                      <a:pt x="123508" y="224868"/>
                    </a:cubicBezTo>
                    <a:cubicBezTo>
                      <a:pt x="116522" y="224868"/>
                      <a:pt x="114618" y="219143"/>
                      <a:pt x="114618" y="215326"/>
                    </a:cubicBezTo>
                    <a:cubicBezTo>
                      <a:pt x="103822" y="212782"/>
                      <a:pt x="96203" y="204512"/>
                      <a:pt x="84137" y="204512"/>
                    </a:cubicBezTo>
                    <a:cubicBezTo>
                      <a:pt x="78422" y="204512"/>
                      <a:pt x="75247" y="212146"/>
                      <a:pt x="66993" y="212146"/>
                    </a:cubicBezTo>
                    <a:cubicBezTo>
                      <a:pt x="65722" y="212146"/>
                      <a:pt x="64453" y="208965"/>
                      <a:pt x="62547" y="2089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9" name="任意多边形: 形状 18"/>
              <p:cNvSpPr/>
              <p:nvPr>
                <p:custDataLst>
                  <p:tags r:id="rId11"/>
                </p:custDataLst>
              </p:nvPr>
            </p:nvSpPr>
            <p:spPr>
              <a:xfrm>
                <a:off x="8184197" y="4063845"/>
                <a:ext cx="133350" cy="152669"/>
              </a:xfrm>
              <a:custGeom>
                <a:avLst/>
                <a:gdLst>
                  <a:gd name="connsiteX0" fmla="*/ 54928 w 133349"/>
                  <a:gd name="connsiteY0" fmla="*/ 57569 h 152668"/>
                  <a:gd name="connsiteX1" fmla="*/ 47308 w 133349"/>
                  <a:gd name="connsiteY1" fmla="*/ 64566 h 152668"/>
                  <a:gd name="connsiteX2" fmla="*/ 32703 w 133349"/>
                  <a:gd name="connsiteY2" fmla="*/ 41030 h 152668"/>
                  <a:gd name="connsiteX3" fmla="*/ 55562 w 133349"/>
                  <a:gd name="connsiteY3" fmla="*/ 30216 h 152668"/>
                  <a:gd name="connsiteX4" fmla="*/ 81597 w 133349"/>
                  <a:gd name="connsiteY4" fmla="*/ 27671 h 152668"/>
                  <a:gd name="connsiteX5" fmla="*/ 105728 w 133349"/>
                  <a:gd name="connsiteY5" fmla="*/ 32124 h 152668"/>
                  <a:gd name="connsiteX6" fmla="*/ 126047 w 133349"/>
                  <a:gd name="connsiteY6" fmla="*/ 10496 h 152668"/>
                  <a:gd name="connsiteX7" fmla="*/ 129222 w 133349"/>
                  <a:gd name="connsiteY7" fmla="*/ 4771 h 152668"/>
                  <a:gd name="connsiteX8" fmla="*/ 125412 w 133349"/>
                  <a:gd name="connsiteY8" fmla="*/ 4771 h 152668"/>
                  <a:gd name="connsiteX9" fmla="*/ 103187 w 133349"/>
                  <a:gd name="connsiteY9" fmla="*/ 20674 h 152668"/>
                  <a:gd name="connsiteX10" fmla="*/ 97472 w 133349"/>
                  <a:gd name="connsiteY10" fmla="*/ 20674 h 152668"/>
                  <a:gd name="connsiteX11" fmla="*/ 49212 w 133349"/>
                  <a:gd name="connsiteY11" fmla="*/ 12404 h 152668"/>
                  <a:gd name="connsiteX12" fmla="*/ 23178 w 133349"/>
                  <a:gd name="connsiteY12" fmla="*/ 51844 h 152668"/>
                  <a:gd name="connsiteX13" fmla="*/ 16828 w 133349"/>
                  <a:gd name="connsiteY13" fmla="*/ 62022 h 152668"/>
                  <a:gd name="connsiteX14" fmla="*/ 4762 w 133349"/>
                  <a:gd name="connsiteY14" fmla="*/ 98917 h 152668"/>
                  <a:gd name="connsiteX15" fmla="*/ 18733 w 133349"/>
                  <a:gd name="connsiteY15" fmla="*/ 107822 h 152668"/>
                  <a:gd name="connsiteX16" fmla="*/ 18733 w 133349"/>
                  <a:gd name="connsiteY16" fmla="*/ 140901 h 152668"/>
                  <a:gd name="connsiteX17" fmla="*/ 29528 w 133349"/>
                  <a:gd name="connsiteY17" fmla="*/ 149806 h 152668"/>
                  <a:gd name="connsiteX18" fmla="*/ 39687 w 133349"/>
                  <a:gd name="connsiteY18" fmla="*/ 122453 h 152668"/>
                  <a:gd name="connsiteX19" fmla="*/ 33337 w 133349"/>
                  <a:gd name="connsiteY19" fmla="*/ 99553 h 152668"/>
                  <a:gd name="connsiteX20" fmla="*/ 43497 w 133349"/>
                  <a:gd name="connsiteY20" fmla="*/ 91283 h 152668"/>
                  <a:gd name="connsiteX21" fmla="*/ 49212 w 133349"/>
                  <a:gd name="connsiteY21" fmla="*/ 91283 h 152668"/>
                  <a:gd name="connsiteX22" fmla="*/ 46672 w 133349"/>
                  <a:gd name="connsiteY22" fmla="*/ 105914 h 152668"/>
                  <a:gd name="connsiteX23" fmla="*/ 57468 w 133349"/>
                  <a:gd name="connsiteY23" fmla="*/ 126906 h 152668"/>
                  <a:gd name="connsiteX24" fmla="*/ 57468 w 133349"/>
                  <a:gd name="connsiteY24" fmla="*/ 133267 h 152668"/>
                  <a:gd name="connsiteX25" fmla="*/ 66358 w 133349"/>
                  <a:gd name="connsiteY25" fmla="*/ 133267 h 152668"/>
                  <a:gd name="connsiteX26" fmla="*/ 81597 w 133349"/>
                  <a:gd name="connsiteY26" fmla="*/ 118636 h 152668"/>
                  <a:gd name="connsiteX27" fmla="*/ 72072 w 133349"/>
                  <a:gd name="connsiteY27" fmla="*/ 106550 h 152668"/>
                  <a:gd name="connsiteX28" fmla="*/ 74612 w 133349"/>
                  <a:gd name="connsiteY28" fmla="*/ 102733 h 152668"/>
                  <a:gd name="connsiteX29" fmla="*/ 57468 w 133349"/>
                  <a:gd name="connsiteY29" fmla="*/ 74108 h 152668"/>
                  <a:gd name="connsiteX30" fmla="*/ 93662 w 133349"/>
                  <a:gd name="connsiteY30" fmla="*/ 54388 h 152668"/>
                  <a:gd name="connsiteX31" fmla="*/ 93662 w 133349"/>
                  <a:gd name="connsiteY31" fmla="*/ 48663 h 152668"/>
                  <a:gd name="connsiteX32" fmla="*/ 52387 w 133349"/>
                  <a:gd name="connsiteY32" fmla="*/ 60750 h 152668"/>
                  <a:gd name="connsiteX33" fmla="*/ 54928 w 133349"/>
                  <a:gd name="connsiteY33" fmla="*/ 57569 h 15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33349" h="152668">
                    <a:moveTo>
                      <a:pt x="54928" y="57569"/>
                    </a:moveTo>
                    <a:cubicBezTo>
                      <a:pt x="52387" y="60750"/>
                      <a:pt x="51753" y="64566"/>
                      <a:pt x="47308" y="64566"/>
                    </a:cubicBezTo>
                    <a:cubicBezTo>
                      <a:pt x="37147" y="64566"/>
                      <a:pt x="32703" y="51208"/>
                      <a:pt x="32703" y="41030"/>
                    </a:cubicBezTo>
                    <a:cubicBezTo>
                      <a:pt x="32703" y="27035"/>
                      <a:pt x="43497" y="30216"/>
                      <a:pt x="55562" y="30216"/>
                    </a:cubicBezTo>
                    <a:cubicBezTo>
                      <a:pt x="66993" y="30216"/>
                      <a:pt x="72072" y="27671"/>
                      <a:pt x="81597" y="27671"/>
                    </a:cubicBezTo>
                    <a:cubicBezTo>
                      <a:pt x="90487" y="27671"/>
                      <a:pt x="96837" y="32124"/>
                      <a:pt x="105728" y="32124"/>
                    </a:cubicBezTo>
                    <a:cubicBezTo>
                      <a:pt x="119697" y="32124"/>
                      <a:pt x="124143" y="20674"/>
                      <a:pt x="126047" y="10496"/>
                    </a:cubicBezTo>
                    <a:cubicBezTo>
                      <a:pt x="127953" y="10496"/>
                      <a:pt x="128587" y="7316"/>
                      <a:pt x="129222" y="4771"/>
                    </a:cubicBezTo>
                    <a:lnTo>
                      <a:pt x="125412" y="4771"/>
                    </a:lnTo>
                    <a:cubicBezTo>
                      <a:pt x="117158" y="10496"/>
                      <a:pt x="107633" y="16221"/>
                      <a:pt x="103187" y="20674"/>
                    </a:cubicBezTo>
                    <a:lnTo>
                      <a:pt x="97472" y="20674"/>
                    </a:lnTo>
                    <a:lnTo>
                      <a:pt x="49212" y="12404"/>
                    </a:lnTo>
                    <a:cubicBezTo>
                      <a:pt x="31433" y="12404"/>
                      <a:pt x="23178" y="35305"/>
                      <a:pt x="23178" y="51844"/>
                    </a:cubicBezTo>
                    <a:cubicBezTo>
                      <a:pt x="23178" y="56297"/>
                      <a:pt x="17462" y="59477"/>
                      <a:pt x="16828" y="62022"/>
                    </a:cubicBezTo>
                    <a:cubicBezTo>
                      <a:pt x="11747" y="77925"/>
                      <a:pt x="4762" y="84286"/>
                      <a:pt x="4762" y="98917"/>
                    </a:cubicBezTo>
                    <a:cubicBezTo>
                      <a:pt x="4762" y="107186"/>
                      <a:pt x="14287" y="107186"/>
                      <a:pt x="18733" y="107822"/>
                    </a:cubicBezTo>
                    <a:cubicBezTo>
                      <a:pt x="18733" y="118636"/>
                      <a:pt x="18733" y="133267"/>
                      <a:pt x="18733" y="140901"/>
                    </a:cubicBezTo>
                    <a:cubicBezTo>
                      <a:pt x="18733" y="145353"/>
                      <a:pt x="24447" y="149806"/>
                      <a:pt x="29528" y="149806"/>
                    </a:cubicBezTo>
                    <a:cubicBezTo>
                      <a:pt x="37147" y="149806"/>
                      <a:pt x="39687" y="125634"/>
                      <a:pt x="39687" y="122453"/>
                    </a:cubicBezTo>
                    <a:cubicBezTo>
                      <a:pt x="39687" y="113547"/>
                      <a:pt x="33337" y="108459"/>
                      <a:pt x="33337" y="99553"/>
                    </a:cubicBezTo>
                    <a:cubicBezTo>
                      <a:pt x="33337" y="94464"/>
                      <a:pt x="39053" y="91283"/>
                      <a:pt x="43497" y="91283"/>
                    </a:cubicBezTo>
                    <a:cubicBezTo>
                      <a:pt x="45403" y="91283"/>
                      <a:pt x="46672" y="91919"/>
                      <a:pt x="49212" y="91283"/>
                    </a:cubicBezTo>
                    <a:lnTo>
                      <a:pt x="46672" y="105914"/>
                    </a:lnTo>
                    <a:cubicBezTo>
                      <a:pt x="46672" y="114820"/>
                      <a:pt x="57468" y="118000"/>
                      <a:pt x="57468" y="126906"/>
                    </a:cubicBezTo>
                    <a:cubicBezTo>
                      <a:pt x="57468" y="128814"/>
                      <a:pt x="58103" y="131359"/>
                      <a:pt x="57468" y="133267"/>
                    </a:cubicBezTo>
                    <a:lnTo>
                      <a:pt x="66358" y="133267"/>
                    </a:lnTo>
                    <a:cubicBezTo>
                      <a:pt x="66358" y="125634"/>
                      <a:pt x="81597" y="126270"/>
                      <a:pt x="81597" y="118636"/>
                    </a:cubicBezTo>
                    <a:cubicBezTo>
                      <a:pt x="79058" y="118000"/>
                      <a:pt x="72072" y="110367"/>
                      <a:pt x="72072" y="106550"/>
                    </a:cubicBezTo>
                    <a:cubicBezTo>
                      <a:pt x="72072" y="105278"/>
                      <a:pt x="73978" y="104006"/>
                      <a:pt x="74612" y="102733"/>
                    </a:cubicBezTo>
                    <a:cubicBezTo>
                      <a:pt x="70803" y="100825"/>
                      <a:pt x="57468" y="76016"/>
                      <a:pt x="57468" y="74108"/>
                    </a:cubicBezTo>
                    <a:cubicBezTo>
                      <a:pt x="76518" y="74108"/>
                      <a:pt x="77787" y="58841"/>
                      <a:pt x="93662" y="54388"/>
                    </a:cubicBezTo>
                    <a:lnTo>
                      <a:pt x="93662" y="48663"/>
                    </a:lnTo>
                    <a:cubicBezTo>
                      <a:pt x="89218" y="48027"/>
                      <a:pt x="53022" y="58841"/>
                      <a:pt x="52387" y="60750"/>
                    </a:cubicBezTo>
                    <a:lnTo>
                      <a:pt x="54928" y="575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20" name="任意多边形: 形状 19"/>
              <p:cNvSpPr/>
              <p:nvPr>
                <p:custDataLst>
                  <p:tags r:id="rId12"/>
                </p:custDataLst>
              </p:nvPr>
            </p:nvSpPr>
            <p:spPr>
              <a:xfrm>
                <a:off x="7926387" y="4210153"/>
                <a:ext cx="203200" cy="63612"/>
              </a:xfrm>
              <a:custGeom>
                <a:avLst/>
                <a:gdLst>
                  <a:gd name="connsiteX0" fmla="*/ 196532 w 203199"/>
                  <a:gd name="connsiteY0" fmla="*/ 62022 h 63611"/>
                  <a:gd name="connsiteX1" fmla="*/ 181928 w 203199"/>
                  <a:gd name="connsiteY1" fmla="*/ 56933 h 63611"/>
                  <a:gd name="connsiteX2" fmla="*/ 181928 w 203199"/>
                  <a:gd name="connsiteY2" fmla="*/ 63930 h 63611"/>
                  <a:gd name="connsiteX3" fmla="*/ 109537 w 203199"/>
                  <a:gd name="connsiteY3" fmla="*/ 53752 h 63611"/>
                  <a:gd name="connsiteX4" fmla="*/ 92393 w 203199"/>
                  <a:gd name="connsiteY4" fmla="*/ 44847 h 63611"/>
                  <a:gd name="connsiteX5" fmla="*/ 54928 w 203199"/>
                  <a:gd name="connsiteY5" fmla="*/ 39757 h 63611"/>
                  <a:gd name="connsiteX6" fmla="*/ 27622 w 203199"/>
                  <a:gd name="connsiteY6" fmla="*/ 36577 h 63611"/>
                  <a:gd name="connsiteX7" fmla="*/ 4762 w 203199"/>
                  <a:gd name="connsiteY7" fmla="*/ 21310 h 63611"/>
                  <a:gd name="connsiteX8" fmla="*/ 21907 w 203199"/>
                  <a:gd name="connsiteY8" fmla="*/ 6680 h 63611"/>
                  <a:gd name="connsiteX9" fmla="*/ 27622 w 203199"/>
                  <a:gd name="connsiteY9" fmla="*/ 9224 h 63611"/>
                  <a:gd name="connsiteX10" fmla="*/ 38418 w 203199"/>
                  <a:gd name="connsiteY10" fmla="*/ 4771 h 63611"/>
                  <a:gd name="connsiteX11" fmla="*/ 90487 w 203199"/>
                  <a:gd name="connsiteY11" fmla="*/ 27035 h 63611"/>
                  <a:gd name="connsiteX12" fmla="*/ 110807 w 203199"/>
                  <a:gd name="connsiteY12" fmla="*/ 16857 h 63611"/>
                  <a:gd name="connsiteX13" fmla="*/ 141922 w 203199"/>
                  <a:gd name="connsiteY13" fmla="*/ 28944 h 63611"/>
                  <a:gd name="connsiteX14" fmla="*/ 162243 w 203199"/>
                  <a:gd name="connsiteY14" fmla="*/ 26399 h 63611"/>
                  <a:gd name="connsiteX15" fmla="*/ 167957 w 203199"/>
                  <a:gd name="connsiteY15" fmla="*/ 26399 h 63611"/>
                  <a:gd name="connsiteX16" fmla="*/ 142557 w 203199"/>
                  <a:gd name="connsiteY16" fmla="*/ 31488 h 63611"/>
                  <a:gd name="connsiteX17" fmla="*/ 171132 w 203199"/>
                  <a:gd name="connsiteY17" fmla="*/ 40394 h 63611"/>
                  <a:gd name="connsiteX18" fmla="*/ 176847 w 203199"/>
                  <a:gd name="connsiteY18" fmla="*/ 46755 h 63611"/>
                  <a:gd name="connsiteX19" fmla="*/ 193357 w 203199"/>
                  <a:gd name="connsiteY19" fmla="*/ 48027 h 63611"/>
                  <a:gd name="connsiteX20" fmla="*/ 204153 w 203199"/>
                  <a:gd name="connsiteY20" fmla="*/ 54388 h 63611"/>
                  <a:gd name="connsiteX21" fmla="*/ 196532 w 203199"/>
                  <a:gd name="connsiteY21" fmla="*/ 62022 h 63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3199" h="63611">
                    <a:moveTo>
                      <a:pt x="196532" y="62022"/>
                    </a:moveTo>
                    <a:cubicBezTo>
                      <a:pt x="189547" y="62022"/>
                      <a:pt x="190182" y="56933"/>
                      <a:pt x="181928" y="56933"/>
                    </a:cubicBezTo>
                    <a:cubicBezTo>
                      <a:pt x="180022" y="56933"/>
                      <a:pt x="181293" y="62022"/>
                      <a:pt x="181928" y="63930"/>
                    </a:cubicBezTo>
                    <a:cubicBezTo>
                      <a:pt x="159068" y="55024"/>
                      <a:pt x="136207" y="53752"/>
                      <a:pt x="109537" y="53752"/>
                    </a:cubicBezTo>
                    <a:cubicBezTo>
                      <a:pt x="101282" y="53752"/>
                      <a:pt x="99378" y="44847"/>
                      <a:pt x="92393" y="44847"/>
                    </a:cubicBezTo>
                    <a:cubicBezTo>
                      <a:pt x="79057" y="44847"/>
                      <a:pt x="68262" y="44210"/>
                      <a:pt x="54928" y="39757"/>
                    </a:cubicBezTo>
                    <a:cubicBezTo>
                      <a:pt x="44768" y="36577"/>
                      <a:pt x="34607" y="42938"/>
                      <a:pt x="27622" y="36577"/>
                    </a:cubicBezTo>
                    <a:cubicBezTo>
                      <a:pt x="20637" y="29580"/>
                      <a:pt x="15557" y="21310"/>
                      <a:pt x="4762" y="21310"/>
                    </a:cubicBezTo>
                    <a:cubicBezTo>
                      <a:pt x="5397" y="19402"/>
                      <a:pt x="18097" y="6680"/>
                      <a:pt x="21907" y="6680"/>
                    </a:cubicBezTo>
                    <a:cubicBezTo>
                      <a:pt x="23812" y="6680"/>
                      <a:pt x="25082" y="9224"/>
                      <a:pt x="27622" y="9224"/>
                    </a:cubicBezTo>
                    <a:cubicBezTo>
                      <a:pt x="31432" y="9224"/>
                      <a:pt x="34607" y="4771"/>
                      <a:pt x="38418" y="4771"/>
                    </a:cubicBezTo>
                    <a:cubicBezTo>
                      <a:pt x="58737" y="4771"/>
                      <a:pt x="67628" y="27035"/>
                      <a:pt x="90487" y="27035"/>
                    </a:cubicBezTo>
                    <a:cubicBezTo>
                      <a:pt x="100647" y="27035"/>
                      <a:pt x="102553" y="16857"/>
                      <a:pt x="110807" y="16857"/>
                    </a:cubicBezTo>
                    <a:cubicBezTo>
                      <a:pt x="124778" y="16857"/>
                      <a:pt x="129222" y="28944"/>
                      <a:pt x="141922" y="28944"/>
                    </a:cubicBezTo>
                    <a:lnTo>
                      <a:pt x="162243" y="26399"/>
                    </a:lnTo>
                    <a:lnTo>
                      <a:pt x="167957" y="26399"/>
                    </a:lnTo>
                    <a:cubicBezTo>
                      <a:pt x="167322" y="29580"/>
                      <a:pt x="143828" y="32124"/>
                      <a:pt x="142557" y="31488"/>
                    </a:cubicBezTo>
                    <a:cubicBezTo>
                      <a:pt x="150178" y="39121"/>
                      <a:pt x="159068" y="40394"/>
                      <a:pt x="171132" y="40394"/>
                    </a:cubicBezTo>
                    <a:cubicBezTo>
                      <a:pt x="175578" y="40394"/>
                      <a:pt x="175578" y="45483"/>
                      <a:pt x="176847" y="46755"/>
                    </a:cubicBezTo>
                    <a:cubicBezTo>
                      <a:pt x="181928" y="51844"/>
                      <a:pt x="187007" y="46119"/>
                      <a:pt x="193357" y="48027"/>
                    </a:cubicBezTo>
                    <a:cubicBezTo>
                      <a:pt x="199707" y="49936"/>
                      <a:pt x="199707" y="52480"/>
                      <a:pt x="204153" y="54388"/>
                    </a:cubicBezTo>
                    <a:cubicBezTo>
                      <a:pt x="202247" y="57569"/>
                      <a:pt x="197803" y="62022"/>
                      <a:pt x="196532" y="620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21" name="任意多边形: 形状 20"/>
              <p:cNvSpPr/>
              <p:nvPr>
                <p:custDataLst>
                  <p:tags r:id="rId13"/>
                </p:custDataLst>
              </p:nvPr>
            </p:nvSpPr>
            <p:spPr>
              <a:xfrm>
                <a:off x="8207692" y="4257862"/>
                <a:ext cx="63500" cy="19084"/>
              </a:xfrm>
              <a:custGeom>
                <a:avLst/>
                <a:gdLst>
                  <a:gd name="connsiteX0" fmla="*/ 44767 w 63499"/>
                  <a:gd name="connsiteY0" fmla="*/ 18766 h 19083"/>
                  <a:gd name="connsiteX1" fmla="*/ 20002 w 63499"/>
                  <a:gd name="connsiteY1" fmla="*/ 18766 h 19083"/>
                  <a:gd name="connsiteX2" fmla="*/ 4762 w 63499"/>
                  <a:gd name="connsiteY2" fmla="*/ 11768 h 19083"/>
                  <a:gd name="connsiteX3" fmla="*/ 16827 w 63499"/>
                  <a:gd name="connsiteY3" fmla="*/ 6680 h 19083"/>
                  <a:gd name="connsiteX4" fmla="*/ 44132 w 63499"/>
                  <a:gd name="connsiteY4" fmla="*/ 11768 h 19083"/>
                  <a:gd name="connsiteX5" fmla="*/ 63817 w 63499"/>
                  <a:gd name="connsiteY5" fmla="*/ 4771 h 19083"/>
                  <a:gd name="connsiteX6" fmla="*/ 44767 w 63499"/>
                  <a:gd name="connsiteY6" fmla="*/ 18766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499" h="19083">
                    <a:moveTo>
                      <a:pt x="44767" y="18766"/>
                    </a:moveTo>
                    <a:cubicBezTo>
                      <a:pt x="35242" y="18766"/>
                      <a:pt x="25717" y="18766"/>
                      <a:pt x="20002" y="18766"/>
                    </a:cubicBezTo>
                    <a:cubicBezTo>
                      <a:pt x="14922" y="18766"/>
                      <a:pt x="4762" y="19402"/>
                      <a:pt x="4762" y="11768"/>
                    </a:cubicBezTo>
                    <a:cubicBezTo>
                      <a:pt x="4762" y="6043"/>
                      <a:pt x="12382" y="6680"/>
                      <a:pt x="16827" y="6680"/>
                    </a:cubicBezTo>
                    <a:cubicBezTo>
                      <a:pt x="28892" y="6680"/>
                      <a:pt x="33972" y="11768"/>
                      <a:pt x="44132" y="11768"/>
                    </a:cubicBezTo>
                    <a:cubicBezTo>
                      <a:pt x="54292" y="11768"/>
                      <a:pt x="58102" y="7316"/>
                      <a:pt x="63817" y="4771"/>
                    </a:cubicBezTo>
                    <a:cubicBezTo>
                      <a:pt x="59372" y="13677"/>
                      <a:pt x="53657" y="15585"/>
                      <a:pt x="44767" y="187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22" name="任意多边形: 形状 21"/>
              <p:cNvSpPr/>
              <p:nvPr>
                <p:custDataLst>
                  <p:tags r:id="rId14"/>
                </p:custDataLst>
              </p:nvPr>
            </p:nvSpPr>
            <p:spPr>
              <a:xfrm>
                <a:off x="8147367" y="4260406"/>
                <a:ext cx="50800" cy="19084"/>
              </a:xfrm>
              <a:custGeom>
                <a:avLst/>
                <a:gdLst>
                  <a:gd name="connsiteX0" fmla="*/ 47307 w 50799"/>
                  <a:gd name="connsiteY0" fmla="*/ 15585 h 19083"/>
                  <a:gd name="connsiteX1" fmla="*/ 40957 w 50799"/>
                  <a:gd name="connsiteY1" fmla="*/ 15585 h 19083"/>
                  <a:gd name="connsiteX2" fmla="*/ 35242 w 50799"/>
                  <a:gd name="connsiteY2" fmla="*/ 13040 h 19083"/>
                  <a:gd name="connsiteX3" fmla="*/ 18732 w 50799"/>
                  <a:gd name="connsiteY3" fmla="*/ 20038 h 19083"/>
                  <a:gd name="connsiteX4" fmla="*/ 4762 w 50799"/>
                  <a:gd name="connsiteY4" fmla="*/ 14949 h 19083"/>
                  <a:gd name="connsiteX5" fmla="*/ 16192 w 50799"/>
                  <a:gd name="connsiteY5" fmla="*/ 7951 h 19083"/>
                  <a:gd name="connsiteX6" fmla="*/ 28892 w 50799"/>
                  <a:gd name="connsiteY6" fmla="*/ 10496 h 19083"/>
                  <a:gd name="connsiteX7" fmla="*/ 29527 w 50799"/>
                  <a:gd name="connsiteY7" fmla="*/ 4771 h 19083"/>
                  <a:gd name="connsiteX8" fmla="*/ 46037 w 50799"/>
                  <a:gd name="connsiteY8" fmla="*/ 4771 h 19083"/>
                  <a:gd name="connsiteX9" fmla="*/ 47307 w 50799"/>
                  <a:gd name="connsiteY9" fmla="*/ 15585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799" h="19083">
                    <a:moveTo>
                      <a:pt x="47307" y="15585"/>
                    </a:moveTo>
                    <a:lnTo>
                      <a:pt x="40957" y="15585"/>
                    </a:lnTo>
                    <a:lnTo>
                      <a:pt x="35242" y="13040"/>
                    </a:lnTo>
                    <a:cubicBezTo>
                      <a:pt x="28257" y="15585"/>
                      <a:pt x="25717" y="20038"/>
                      <a:pt x="18732" y="20038"/>
                    </a:cubicBezTo>
                    <a:cubicBezTo>
                      <a:pt x="13017" y="20038"/>
                      <a:pt x="4762" y="18129"/>
                      <a:pt x="4762" y="14949"/>
                    </a:cubicBezTo>
                    <a:cubicBezTo>
                      <a:pt x="4762" y="7316"/>
                      <a:pt x="10477" y="7951"/>
                      <a:pt x="16192" y="7951"/>
                    </a:cubicBezTo>
                    <a:cubicBezTo>
                      <a:pt x="22542" y="7951"/>
                      <a:pt x="25717" y="9224"/>
                      <a:pt x="28892" y="10496"/>
                    </a:cubicBezTo>
                    <a:cubicBezTo>
                      <a:pt x="28892" y="8587"/>
                      <a:pt x="29527" y="7316"/>
                      <a:pt x="29527" y="4771"/>
                    </a:cubicBezTo>
                    <a:lnTo>
                      <a:pt x="46037" y="4771"/>
                    </a:lnTo>
                    <a:cubicBezTo>
                      <a:pt x="47307" y="10496"/>
                      <a:pt x="46037" y="13677"/>
                      <a:pt x="47307" y="155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23" name="任意多边形: 形状 22"/>
              <p:cNvSpPr/>
              <p:nvPr>
                <p:custDataLst>
                  <p:tags r:id="rId15"/>
                </p:custDataLst>
              </p:nvPr>
            </p:nvSpPr>
            <p:spPr>
              <a:xfrm>
                <a:off x="8193087" y="4279369"/>
                <a:ext cx="38100" cy="25445"/>
              </a:xfrm>
              <a:custGeom>
                <a:avLst/>
                <a:gdLst>
                  <a:gd name="connsiteX0" fmla="*/ 26353 w 38099"/>
                  <a:gd name="connsiteY0" fmla="*/ 25883 h 25444"/>
                  <a:gd name="connsiteX1" fmla="*/ 22543 w 38099"/>
                  <a:gd name="connsiteY1" fmla="*/ 16978 h 25444"/>
                  <a:gd name="connsiteX2" fmla="*/ 4762 w 38099"/>
                  <a:gd name="connsiteY2" fmla="*/ 9344 h 25444"/>
                  <a:gd name="connsiteX3" fmla="*/ 18097 w 38099"/>
                  <a:gd name="connsiteY3" fmla="*/ 4891 h 25444"/>
                  <a:gd name="connsiteX4" fmla="*/ 25082 w 38099"/>
                  <a:gd name="connsiteY4" fmla="*/ 4891 h 25444"/>
                  <a:gd name="connsiteX5" fmla="*/ 35243 w 38099"/>
                  <a:gd name="connsiteY5" fmla="*/ 20794 h 25444"/>
                  <a:gd name="connsiteX6" fmla="*/ 29528 w 38099"/>
                  <a:gd name="connsiteY6" fmla="*/ 25883 h 25444"/>
                  <a:gd name="connsiteX7" fmla="*/ 26353 w 38099"/>
                  <a:gd name="connsiteY7" fmla="*/ 25883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099" h="25444">
                    <a:moveTo>
                      <a:pt x="26353" y="25883"/>
                    </a:moveTo>
                    <a:cubicBezTo>
                      <a:pt x="23178" y="25883"/>
                      <a:pt x="22543" y="18886"/>
                      <a:pt x="22543" y="16978"/>
                    </a:cubicBezTo>
                    <a:cubicBezTo>
                      <a:pt x="15557" y="16978"/>
                      <a:pt x="4762" y="16341"/>
                      <a:pt x="4762" y="9344"/>
                    </a:cubicBezTo>
                    <a:cubicBezTo>
                      <a:pt x="4762" y="3619"/>
                      <a:pt x="13018" y="4891"/>
                      <a:pt x="18097" y="4891"/>
                    </a:cubicBezTo>
                    <a:cubicBezTo>
                      <a:pt x="20003" y="4891"/>
                      <a:pt x="23178" y="4891"/>
                      <a:pt x="25082" y="4891"/>
                    </a:cubicBezTo>
                    <a:cubicBezTo>
                      <a:pt x="25082" y="14433"/>
                      <a:pt x="35243" y="12525"/>
                      <a:pt x="35243" y="20794"/>
                    </a:cubicBezTo>
                    <a:cubicBezTo>
                      <a:pt x="35243" y="22703"/>
                      <a:pt x="32068" y="25883"/>
                      <a:pt x="29528" y="25883"/>
                    </a:cubicBezTo>
                    <a:cubicBezTo>
                      <a:pt x="28257" y="25883"/>
                      <a:pt x="26987" y="25883"/>
                      <a:pt x="26353" y="258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24" name="任意多边形: 形状 23"/>
              <p:cNvSpPr/>
              <p:nvPr>
                <p:custDataLst>
                  <p:tags r:id="rId16"/>
                </p:custDataLst>
              </p:nvPr>
            </p:nvSpPr>
            <p:spPr>
              <a:xfrm>
                <a:off x="8132127" y="4259770"/>
                <a:ext cx="19050" cy="19084"/>
              </a:xfrm>
              <a:custGeom>
                <a:avLst/>
                <a:gdLst>
                  <a:gd name="connsiteX0" fmla="*/ 4762 w 19049"/>
                  <a:gd name="connsiteY0" fmla="*/ 4771 h 19083"/>
                  <a:gd name="connsiteX1" fmla="*/ 11112 w 19049"/>
                  <a:gd name="connsiteY1" fmla="*/ 4771 h 19083"/>
                  <a:gd name="connsiteX2" fmla="*/ 17462 w 19049"/>
                  <a:gd name="connsiteY2" fmla="*/ 9860 h 19083"/>
                  <a:gd name="connsiteX3" fmla="*/ 10478 w 19049"/>
                  <a:gd name="connsiteY3" fmla="*/ 16857 h 19083"/>
                  <a:gd name="connsiteX4" fmla="*/ 4762 w 19049"/>
                  <a:gd name="connsiteY4" fmla="*/ 11768 h 19083"/>
                  <a:gd name="connsiteX5" fmla="*/ 4762 w 19049"/>
                  <a:gd name="connsiteY5" fmla="*/ 4771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49" h="19083">
                    <a:moveTo>
                      <a:pt x="4762" y="4771"/>
                    </a:moveTo>
                    <a:cubicBezTo>
                      <a:pt x="6667" y="4771"/>
                      <a:pt x="9207" y="4771"/>
                      <a:pt x="11112" y="4771"/>
                    </a:cubicBezTo>
                    <a:cubicBezTo>
                      <a:pt x="14287" y="4771"/>
                      <a:pt x="14287" y="7951"/>
                      <a:pt x="17462" y="9860"/>
                    </a:cubicBezTo>
                    <a:cubicBezTo>
                      <a:pt x="16828" y="13676"/>
                      <a:pt x="13653" y="16857"/>
                      <a:pt x="10478" y="16857"/>
                    </a:cubicBezTo>
                    <a:cubicBezTo>
                      <a:pt x="8572" y="16857"/>
                      <a:pt x="4762" y="14313"/>
                      <a:pt x="4762" y="11768"/>
                    </a:cubicBezTo>
                    <a:cubicBezTo>
                      <a:pt x="4762" y="9860"/>
                      <a:pt x="4762" y="7315"/>
                      <a:pt x="4762" y="47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25" name="任意多边形: 形状 24"/>
              <p:cNvSpPr/>
              <p:nvPr>
                <p:custDataLst>
                  <p:tags r:id="rId17"/>
                </p:custDataLst>
              </p:nvPr>
            </p:nvSpPr>
            <p:spPr>
              <a:xfrm>
                <a:off x="8278812" y="4263086"/>
                <a:ext cx="76200" cy="44528"/>
              </a:xfrm>
              <a:custGeom>
                <a:avLst/>
                <a:gdLst>
                  <a:gd name="connsiteX0" fmla="*/ 33972 w 76199"/>
                  <a:gd name="connsiteY0" fmla="*/ 23083 h 44528"/>
                  <a:gd name="connsiteX1" fmla="*/ 32068 w 76199"/>
                  <a:gd name="connsiteY1" fmla="*/ 31989 h 44528"/>
                  <a:gd name="connsiteX2" fmla="*/ 9207 w 76199"/>
                  <a:gd name="connsiteY2" fmla="*/ 43439 h 44528"/>
                  <a:gd name="connsiteX3" fmla="*/ 4762 w 76199"/>
                  <a:gd name="connsiteY3" fmla="*/ 37078 h 44528"/>
                  <a:gd name="connsiteX4" fmla="*/ 28257 w 76199"/>
                  <a:gd name="connsiteY4" fmla="*/ 18630 h 44528"/>
                  <a:gd name="connsiteX5" fmla="*/ 31432 w 76199"/>
                  <a:gd name="connsiteY5" fmla="*/ 12269 h 44528"/>
                  <a:gd name="connsiteX6" fmla="*/ 74612 w 76199"/>
                  <a:gd name="connsiteY6" fmla="*/ 6544 h 44528"/>
                  <a:gd name="connsiteX7" fmla="*/ 33972 w 76199"/>
                  <a:gd name="connsiteY7" fmla="*/ 23083 h 4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199" h="44528">
                    <a:moveTo>
                      <a:pt x="33972" y="23083"/>
                    </a:moveTo>
                    <a:cubicBezTo>
                      <a:pt x="30797" y="23083"/>
                      <a:pt x="33972" y="30080"/>
                      <a:pt x="32068" y="31989"/>
                    </a:cubicBezTo>
                    <a:cubicBezTo>
                      <a:pt x="28893" y="35169"/>
                      <a:pt x="16828" y="43439"/>
                      <a:pt x="9207" y="43439"/>
                    </a:cubicBezTo>
                    <a:cubicBezTo>
                      <a:pt x="6668" y="43439"/>
                      <a:pt x="4762" y="40258"/>
                      <a:pt x="4762" y="37078"/>
                    </a:cubicBezTo>
                    <a:cubicBezTo>
                      <a:pt x="4762" y="21811"/>
                      <a:pt x="17462" y="21811"/>
                      <a:pt x="28257" y="18630"/>
                    </a:cubicBezTo>
                    <a:cubicBezTo>
                      <a:pt x="30162" y="17994"/>
                      <a:pt x="30162" y="13541"/>
                      <a:pt x="31432" y="12269"/>
                    </a:cubicBezTo>
                    <a:cubicBezTo>
                      <a:pt x="38418" y="5272"/>
                      <a:pt x="68262" y="2727"/>
                      <a:pt x="74612" y="6544"/>
                    </a:cubicBezTo>
                    <a:cubicBezTo>
                      <a:pt x="67628" y="17358"/>
                      <a:pt x="44768" y="23083"/>
                      <a:pt x="33972" y="230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26" name="任意多边形: 形状 25"/>
              <p:cNvSpPr/>
              <p:nvPr>
                <p:custDataLst>
                  <p:tags r:id="rId18"/>
                </p:custDataLst>
              </p:nvPr>
            </p:nvSpPr>
            <p:spPr>
              <a:xfrm>
                <a:off x="8483281" y="4205064"/>
                <a:ext cx="19050" cy="38167"/>
              </a:xfrm>
              <a:custGeom>
                <a:avLst/>
                <a:gdLst>
                  <a:gd name="connsiteX0" fmla="*/ 15558 w 19049"/>
                  <a:gd name="connsiteY0" fmla="*/ 4771 h 38167"/>
                  <a:gd name="connsiteX1" fmla="*/ 18098 w 19049"/>
                  <a:gd name="connsiteY1" fmla="*/ 12404 h 38167"/>
                  <a:gd name="connsiteX2" fmla="*/ 12383 w 19049"/>
                  <a:gd name="connsiteY2" fmla="*/ 19402 h 38167"/>
                  <a:gd name="connsiteX3" fmla="*/ 8573 w 19049"/>
                  <a:gd name="connsiteY3" fmla="*/ 34033 h 38167"/>
                  <a:gd name="connsiteX4" fmla="*/ 4762 w 19049"/>
                  <a:gd name="connsiteY4" fmla="*/ 28307 h 38167"/>
                  <a:gd name="connsiteX5" fmla="*/ 11748 w 19049"/>
                  <a:gd name="connsiteY5" fmla="*/ 16857 h 38167"/>
                  <a:gd name="connsiteX6" fmla="*/ 15558 w 19049"/>
                  <a:gd name="connsiteY6" fmla="*/ 4771 h 38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49" h="38167">
                    <a:moveTo>
                      <a:pt x="15558" y="4771"/>
                    </a:moveTo>
                    <a:cubicBezTo>
                      <a:pt x="16828" y="10496"/>
                      <a:pt x="18098" y="7316"/>
                      <a:pt x="18098" y="12404"/>
                    </a:cubicBezTo>
                    <a:cubicBezTo>
                      <a:pt x="18098" y="16857"/>
                      <a:pt x="16193" y="19402"/>
                      <a:pt x="12383" y="19402"/>
                    </a:cubicBezTo>
                    <a:cubicBezTo>
                      <a:pt x="12383" y="26399"/>
                      <a:pt x="13653" y="34033"/>
                      <a:pt x="8573" y="34033"/>
                    </a:cubicBezTo>
                    <a:cubicBezTo>
                      <a:pt x="6668" y="34033"/>
                      <a:pt x="4762" y="30852"/>
                      <a:pt x="4762" y="28307"/>
                    </a:cubicBezTo>
                    <a:cubicBezTo>
                      <a:pt x="4762" y="21310"/>
                      <a:pt x="11748" y="20674"/>
                      <a:pt x="11748" y="16857"/>
                    </a:cubicBezTo>
                    <a:cubicBezTo>
                      <a:pt x="11748" y="11768"/>
                      <a:pt x="11112" y="5407"/>
                      <a:pt x="15558" y="47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27" name="任意多边形: 形状 26"/>
              <p:cNvSpPr/>
              <p:nvPr>
                <p:custDataLst>
                  <p:tags r:id="rId19"/>
                </p:custDataLst>
              </p:nvPr>
            </p:nvSpPr>
            <p:spPr>
              <a:xfrm>
                <a:off x="8327707" y="4156262"/>
                <a:ext cx="25400" cy="25445"/>
              </a:xfrm>
              <a:custGeom>
                <a:avLst/>
                <a:gdLst>
                  <a:gd name="connsiteX0" fmla="*/ 23812 w 25399"/>
                  <a:gd name="connsiteY0" fmla="*/ 12861 h 25444"/>
                  <a:gd name="connsiteX1" fmla="*/ 16828 w 25399"/>
                  <a:gd name="connsiteY1" fmla="*/ 21766 h 25444"/>
                  <a:gd name="connsiteX2" fmla="*/ 4762 w 25399"/>
                  <a:gd name="connsiteY2" fmla="*/ 9044 h 25444"/>
                  <a:gd name="connsiteX3" fmla="*/ 23812 w 25399"/>
                  <a:gd name="connsiteY3" fmla="*/ 12861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99" h="25444">
                    <a:moveTo>
                      <a:pt x="23812" y="12861"/>
                    </a:moveTo>
                    <a:cubicBezTo>
                      <a:pt x="23812" y="14133"/>
                      <a:pt x="18733" y="21766"/>
                      <a:pt x="16828" y="21766"/>
                    </a:cubicBezTo>
                    <a:cubicBezTo>
                      <a:pt x="12383" y="21766"/>
                      <a:pt x="4762" y="14133"/>
                      <a:pt x="4762" y="9044"/>
                    </a:cubicBezTo>
                    <a:cubicBezTo>
                      <a:pt x="4762" y="774"/>
                      <a:pt x="23812" y="5863"/>
                      <a:pt x="23812" y="128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28" name="任意多边形: 形状 27"/>
              <p:cNvSpPr/>
              <p:nvPr>
                <p:custDataLst>
                  <p:tags r:id="rId20"/>
                </p:custDataLst>
              </p:nvPr>
            </p:nvSpPr>
            <p:spPr>
              <a:xfrm>
                <a:off x="8363902" y="4154174"/>
                <a:ext cx="63500" cy="25445"/>
              </a:xfrm>
              <a:custGeom>
                <a:avLst/>
                <a:gdLst>
                  <a:gd name="connsiteX0" fmla="*/ 52387 w 63499"/>
                  <a:gd name="connsiteY0" fmla="*/ 6679 h 25444"/>
                  <a:gd name="connsiteX1" fmla="*/ 60642 w 63499"/>
                  <a:gd name="connsiteY1" fmla="*/ 19402 h 25444"/>
                  <a:gd name="connsiteX2" fmla="*/ 56832 w 63499"/>
                  <a:gd name="connsiteY2" fmla="*/ 20674 h 25444"/>
                  <a:gd name="connsiteX3" fmla="*/ 32703 w 63499"/>
                  <a:gd name="connsiteY3" fmla="*/ 13677 h 25444"/>
                  <a:gd name="connsiteX4" fmla="*/ 16828 w 63499"/>
                  <a:gd name="connsiteY4" fmla="*/ 13677 h 25444"/>
                  <a:gd name="connsiteX5" fmla="*/ 4762 w 63499"/>
                  <a:gd name="connsiteY5" fmla="*/ 11132 h 25444"/>
                  <a:gd name="connsiteX6" fmla="*/ 9842 w 63499"/>
                  <a:gd name="connsiteY6" fmla="*/ 4771 h 25444"/>
                  <a:gd name="connsiteX7" fmla="*/ 40957 w 63499"/>
                  <a:gd name="connsiteY7" fmla="*/ 4771 h 25444"/>
                  <a:gd name="connsiteX8" fmla="*/ 51117 w 63499"/>
                  <a:gd name="connsiteY8" fmla="*/ 7316 h 25444"/>
                  <a:gd name="connsiteX9" fmla="*/ 52387 w 63499"/>
                  <a:gd name="connsiteY9" fmla="*/ 6679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499" h="25444">
                    <a:moveTo>
                      <a:pt x="52387" y="6679"/>
                    </a:moveTo>
                    <a:cubicBezTo>
                      <a:pt x="53022" y="12404"/>
                      <a:pt x="60642" y="13677"/>
                      <a:pt x="60642" y="19402"/>
                    </a:cubicBezTo>
                    <a:cubicBezTo>
                      <a:pt x="60642" y="20674"/>
                      <a:pt x="58103" y="20674"/>
                      <a:pt x="56832" y="20674"/>
                    </a:cubicBezTo>
                    <a:cubicBezTo>
                      <a:pt x="47307" y="20674"/>
                      <a:pt x="42228" y="13677"/>
                      <a:pt x="32703" y="13677"/>
                    </a:cubicBezTo>
                    <a:cubicBezTo>
                      <a:pt x="25717" y="13677"/>
                      <a:pt x="22542" y="13677"/>
                      <a:pt x="16828" y="13677"/>
                    </a:cubicBezTo>
                    <a:cubicBezTo>
                      <a:pt x="14287" y="13677"/>
                      <a:pt x="4762" y="11132"/>
                      <a:pt x="4762" y="11132"/>
                    </a:cubicBezTo>
                    <a:cubicBezTo>
                      <a:pt x="4762" y="7951"/>
                      <a:pt x="7937" y="6679"/>
                      <a:pt x="9842" y="4771"/>
                    </a:cubicBezTo>
                    <a:lnTo>
                      <a:pt x="40957" y="4771"/>
                    </a:lnTo>
                    <a:cubicBezTo>
                      <a:pt x="42228" y="9224"/>
                      <a:pt x="47307" y="7316"/>
                      <a:pt x="51117" y="7316"/>
                    </a:cubicBezTo>
                    <a:lnTo>
                      <a:pt x="52387" y="66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21"/>
                </p:custDataLst>
              </p:nvPr>
            </p:nvSpPr>
            <p:spPr>
              <a:xfrm>
                <a:off x="8354377" y="4051123"/>
                <a:ext cx="31750" cy="63612"/>
              </a:xfrm>
              <a:custGeom>
                <a:avLst/>
                <a:gdLst>
                  <a:gd name="connsiteX0" fmla="*/ 11747 w 31749"/>
                  <a:gd name="connsiteY0" fmla="*/ 48027 h 63611"/>
                  <a:gd name="connsiteX1" fmla="*/ 11747 w 31749"/>
                  <a:gd name="connsiteY1" fmla="*/ 42938 h 63611"/>
                  <a:gd name="connsiteX2" fmla="*/ 27622 w 31749"/>
                  <a:gd name="connsiteY2" fmla="*/ 41666 h 63611"/>
                  <a:gd name="connsiteX3" fmla="*/ 21907 w 31749"/>
                  <a:gd name="connsiteY3" fmla="*/ 31488 h 63611"/>
                  <a:gd name="connsiteX4" fmla="*/ 28892 w 31749"/>
                  <a:gd name="connsiteY4" fmla="*/ 22583 h 63611"/>
                  <a:gd name="connsiteX5" fmla="*/ 11112 w 31749"/>
                  <a:gd name="connsiteY5" fmla="*/ 4771 h 63611"/>
                  <a:gd name="connsiteX6" fmla="*/ 4762 w 31749"/>
                  <a:gd name="connsiteY6" fmla="*/ 18766 h 63611"/>
                  <a:gd name="connsiteX7" fmla="*/ 10478 w 31749"/>
                  <a:gd name="connsiteY7" fmla="*/ 37849 h 63611"/>
                  <a:gd name="connsiteX8" fmla="*/ 10478 w 31749"/>
                  <a:gd name="connsiteY8" fmla="*/ 46755 h 63611"/>
                  <a:gd name="connsiteX9" fmla="*/ 19367 w 31749"/>
                  <a:gd name="connsiteY9" fmla="*/ 59477 h 63611"/>
                  <a:gd name="connsiteX10" fmla="*/ 11747 w 31749"/>
                  <a:gd name="connsiteY10" fmla="*/ 48027 h 63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749" h="63611">
                    <a:moveTo>
                      <a:pt x="11747" y="48027"/>
                    </a:moveTo>
                    <a:lnTo>
                      <a:pt x="11747" y="42938"/>
                    </a:lnTo>
                    <a:cubicBezTo>
                      <a:pt x="17462" y="42938"/>
                      <a:pt x="25082" y="42302"/>
                      <a:pt x="27622" y="41666"/>
                    </a:cubicBezTo>
                    <a:cubicBezTo>
                      <a:pt x="26987" y="35941"/>
                      <a:pt x="21907" y="34669"/>
                      <a:pt x="21907" y="31488"/>
                    </a:cubicBezTo>
                    <a:cubicBezTo>
                      <a:pt x="21907" y="27671"/>
                      <a:pt x="28892" y="26399"/>
                      <a:pt x="28892" y="22583"/>
                    </a:cubicBezTo>
                    <a:cubicBezTo>
                      <a:pt x="17462" y="20038"/>
                      <a:pt x="12382" y="14313"/>
                      <a:pt x="11112" y="4771"/>
                    </a:cubicBezTo>
                    <a:cubicBezTo>
                      <a:pt x="5397" y="7316"/>
                      <a:pt x="4762" y="13041"/>
                      <a:pt x="4762" y="18766"/>
                    </a:cubicBezTo>
                    <a:cubicBezTo>
                      <a:pt x="4762" y="27671"/>
                      <a:pt x="10478" y="30216"/>
                      <a:pt x="10478" y="37849"/>
                    </a:cubicBezTo>
                    <a:cubicBezTo>
                      <a:pt x="10478" y="44847"/>
                      <a:pt x="10478" y="42938"/>
                      <a:pt x="10478" y="46755"/>
                    </a:cubicBezTo>
                    <a:cubicBezTo>
                      <a:pt x="10478" y="50572"/>
                      <a:pt x="12382" y="59477"/>
                      <a:pt x="19367" y="59477"/>
                    </a:cubicBezTo>
                    <a:cubicBezTo>
                      <a:pt x="15557" y="55024"/>
                      <a:pt x="14287" y="52480"/>
                      <a:pt x="11747" y="480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22"/>
                </p:custDataLst>
              </p:nvPr>
            </p:nvSpPr>
            <p:spPr>
              <a:xfrm>
                <a:off x="8768397" y="4177711"/>
                <a:ext cx="82550" cy="50890"/>
              </a:xfrm>
              <a:custGeom>
                <a:avLst/>
                <a:gdLst>
                  <a:gd name="connsiteX0" fmla="*/ 24447 w 82549"/>
                  <a:gd name="connsiteY0" fmla="*/ 46119 h 50889"/>
                  <a:gd name="connsiteX1" fmla="*/ 4762 w 82549"/>
                  <a:gd name="connsiteY1" fmla="*/ 32124 h 50889"/>
                  <a:gd name="connsiteX2" fmla="*/ 25083 w 82549"/>
                  <a:gd name="connsiteY2" fmla="*/ 32124 h 50889"/>
                  <a:gd name="connsiteX3" fmla="*/ 32703 w 82549"/>
                  <a:gd name="connsiteY3" fmla="*/ 30216 h 50889"/>
                  <a:gd name="connsiteX4" fmla="*/ 59372 w 82549"/>
                  <a:gd name="connsiteY4" fmla="*/ 24490 h 50889"/>
                  <a:gd name="connsiteX5" fmla="*/ 74612 w 82549"/>
                  <a:gd name="connsiteY5" fmla="*/ 4771 h 50889"/>
                  <a:gd name="connsiteX6" fmla="*/ 80962 w 82549"/>
                  <a:gd name="connsiteY6" fmla="*/ 14949 h 50889"/>
                  <a:gd name="connsiteX7" fmla="*/ 66358 w 82549"/>
                  <a:gd name="connsiteY7" fmla="*/ 39121 h 50889"/>
                  <a:gd name="connsiteX8" fmla="*/ 33337 w 82549"/>
                  <a:gd name="connsiteY8" fmla="*/ 49299 h 50889"/>
                  <a:gd name="connsiteX9" fmla="*/ 21272 w 82549"/>
                  <a:gd name="connsiteY9" fmla="*/ 42302 h 50889"/>
                  <a:gd name="connsiteX10" fmla="*/ 24447 w 82549"/>
                  <a:gd name="connsiteY10" fmla="*/ 46119 h 50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2549" h="50889">
                    <a:moveTo>
                      <a:pt x="24447" y="46119"/>
                    </a:moveTo>
                    <a:cubicBezTo>
                      <a:pt x="18733" y="39121"/>
                      <a:pt x="6668" y="41030"/>
                      <a:pt x="4762" y="32124"/>
                    </a:cubicBezTo>
                    <a:lnTo>
                      <a:pt x="25083" y="32124"/>
                    </a:lnTo>
                    <a:cubicBezTo>
                      <a:pt x="26353" y="32760"/>
                      <a:pt x="32703" y="30216"/>
                      <a:pt x="32703" y="30216"/>
                    </a:cubicBezTo>
                    <a:cubicBezTo>
                      <a:pt x="42862" y="27035"/>
                      <a:pt x="53022" y="27671"/>
                      <a:pt x="59372" y="24490"/>
                    </a:cubicBezTo>
                    <a:cubicBezTo>
                      <a:pt x="68897" y="19402"/>
                      <a:pt x="65087" y="4771"/>
                      <a:pt x="74612" y="4771"/>
                    </a:cubicBezTo>
                    <a:cubicBezTo>
                      <a:pt x="78422" y="4771"/>
                      <a:pt x="80962" y="11132"/>
                      <a:pt x="80962" y="14949"/>
                    </a:cubicBezTo>
                    <a:cubicBezTo>
                      <a:pt x="80962" y="29580"/>
                      <a:pt x="66358" y="26399"/>
                      <a:pt x="66358" y="39121"/>
                    </a:cubicBezTo>
                    <a:cubicBezTo>
                      <a:pt x="54293" y="41666"/>
                      <a:pt x="47943" y="49299"/>
                      <a:pt x="33337" y="49299"/>
                    </a:cubicBezTo>
                    <a:cubicBezTo>
                      <a:pt x="30797" y="49299"/>
                      <a:pt x="21908" y="44846"/>
                      <a:pt x="21272" y="42302"/>
                    </a:cubicBezTo>
                    <a:lnTo>
                      <a:pt x="24447" y="4611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23"/>
                </p:custDataLst>
              </p:nvPr>
            </p:nvSpPr>
            <p:spPr>
              <a:xfrm>
                <a:off x="8419147" y="4099468"/>
                <a:ext cx="400050" cy="216280"/>
              </a:xfrm>
              <a:custGeom>
                <a:avLst/>
                <a:gdLst>
                  <a:gd name="connsiteX0" fmla="*/ 202247 w 400049"/>
                  <a:gd name="connsiteY0" fmla="*/ 49299 h 216280"/>
                  <a:gd name="connsiteX1" fmla="*/ 252412 w 400049"/>
                  <a:gd name="connsiteY1" fmla="*/ 66475 h 216280"/>
                  <a:gd name="connsiteX2" fmla="*/ 272733 w 400049"/>
                  <a:gd name="connsiteY2" fmla="*/ 76016 h 216280"/>
                  <a:gd name="connsiteX3" fmla="*/ 281622 w 400049"/>
                  <a:gd name="connsiteY3" fmla="*/ 83013 h 216280"/>
                  <a:gd name="connsiteX4" fmla="*/ 319087 w 400049"/>
                  <a:gd name="connsiteY4" fmla="*/ 116728 h 216280"/>
                  <a:gd name="connsiteX5" fmla="*/ 340043 w 400049"/>
                  <a:gd name="connsiteY5" fmla="*/ 127542 h 216280"/>
                  <a:gd name="connsiteX6" fmla="*/ 327343 w 400049"/>
                  <a:gd name="connsiteY6" fmla="*/ 138356 h 216280"/>
                  <a:gd name="connsiteX7" fmla="*/ 340043 w 400049"/>
                  <a:gd name="connsiteY7" fmla="*/ 154895 h 216280"/>
                  <a:gd name="connsiteX8" fmla="*/ 350837 w 400049"/>
                  <a:gd name="connsiteY8" fmla="*/ 174615 h 216280"/>
                  <a:gd name="connsiteX9" fmla="*/ 366078 w 400049"/>
                  <a:gd name="connsiteY9" fmla="*/ 181612 h 216280"/>
                  <a:gd name="connsiteX10" fmla="*/ 371793 w 400049"/>
                  <a:gd name="connsiteY10" fmla="*/ 189245 h 216280"/>
                  <a:gd name="connsiteX11" fmla="*/ 380047 w 400049"/>
                  <a:gd name="connsiteY11" fmla="*/ 190518 h 216280"/>
                  <a:gd name="connsiteX12" fmla="*/ 387033 w 400049"/>
                  <a:gd name="connsiteY12" fmla="*/ 198787 h 216280"/>
                  <a:gd name="connsiteX13" fmla="*/ 401003 w 400049"/>
                  <a:gd name="connsiteY13" fmla="*/ 201331 h 216280"/>
                  <a:gd name="connsiteX14" fmla="*/ 392112 w 400049"/>
                  <a:gd name="connsiteY14" fmla="*/ 212146 h 216280"/>
                  <a:gd name="connsiteX15" fmla="*/ 388303 w 400049"/>
                  <a:gd name="connsiteY15" fmla="*/ 212146 h 216280"/>
                  <a:gd name="connsiteX16" fmla="*/ 374968 w 400049"/>
                  <a:gd name="connsiteY16" fmla="*/ 203876 h 216280"/>
                  <a:gd name="connsiteX17" fmla="*/ 357187 w 400049"/>
                  <a:gd name="connsiteY17" fmla="*/ 203876 h 216280"/>
                  <a:gd name="connsiteX18" fmla="*/ 331153 w 400049"/>
                  <a:gd name="connsiteY18" fmla="*/ 186701 h 216280"/>
                  <a:gd name="connsiteX19" fmla="*/ 324168 w 400049"/>
                  <a:gd name="connsiteY19" fmla="*/ 180976 h 216280"/>
                  <a:gd name="connsiteX20" fmla="*/ 275272 w 400049"/>
                  <a:gd name="connsiteY20" fmla="*/ 147898 h 216280"/>
                  <a:gd name="connsiteX21" fmla="*/ 249872 w 400049"/>
                  <a:gd name="connsiteY21" fmla="*/ 165073 h 216280"/>
                  <a:gd name="connsiteX22" fmla="*/ 246697 w 400049"/>
                  <a:gd name="connsiteY22" fmla="*/ 181612 h 216280"/>
                  <a:gd name="connsiteX23" fmla="*/ 220662 w 400049"/>
                  <a:gd name="connsiteY23" fmla="*/ 181612 h 216280"/>
                  <a:gd name="connsiteX24" fmla="*/ 180022 w 400049"/>
                  <a:gd name="connsiteY24" fmla="*/ 160620 h 216280"/>
                  <a:gd name="connsiteX25" fmla="*/ 169862 w 400049"/>
                  <a:gd name="connsiteY25" fmla="*/ 164437 h 216280"/>
                  <a:gd name="connsiteX26" fmla="*/ 155258 w 400049"/>
                  <a:gd name="connsiteY26" fmla="*/ 164437 h 216280"/>
                  <a:gd name="connsiteX27" fmla="*/ 144462 w 400049"/>
                  <a:gd name="connsiteY27" fmla="*/ 158712 h 216280"/>
                  <a:gd name="connsiteX28" fmla="*/ 161608 w 400049"/>
                  <a:gd name="connsiteY28" fmla="*/ 144717 h 216280"/>
                  <a:gd name="connsiteX29" fmla="*/ 152718 w 400049"/>
                  <a:gd name="connsiteY29" fmla="*/ 115455 h 216280"/>
                  <a:gd name="connsiteX30" fmla="*/ 124143 w 400049"/>
                  <a:gd name="connsiteY30" fmla="*/ 96372 h 216280"/>
                  <a:gd name="connsiteX31" fmla="*/ 87312 w 400049"/>
                  <a:gd name="connsiteY31" fmla="*/ 89375 h 216280"/>
                  <a:gd name="connsiteX32" fmla="*/ 61912 w 400049"/>
                  <a:gd name="connsiteY32" fmla="*/ 74744 h 216280"/>
                  <a:gd name="connsiteX33" fmla="*/ 61912 w 400049"/>
                  <a:gd name="connsiteY33" fmla="*/ 68383 h 216280"/>
                  <a:gd name="connsiteX34" fmla="*/ 51753 w 400049"/>
                  <a:gd name="connsiteY34" fmla="*/ 80469 h 216280"/>
                  <a:gd name="connsiteX35" fmla="*/ 44768 w 400049"/>
                  <a:gd name="connsiteY35" fmla="*/ 78561 h 216280"/>
                  <a:gd name="connsiteX36" fmla="*/ 41593 w 400049"/>
                  <a:gd name="connsiteY36" fmla="*/ 63294 h 216280"/>
                  <a:gd name="connsiteX37" fmla="*/ 29528 w 400049"/>
                  <a:gd name="connsiteY37" fmla="*/ 55024 h 216280"/>
                  <a:gd name="connsiteX38" fmla="*/ 64453 w 400049"/>
                  <a:gd name="connsiteY38" fmla="*/ 43574 h 216280"/>
                  <a:gd name="connsiteX39" fmla="*/ 59372 w 400049"/>
                  <a:gd name="connsiteY39" fmla="*/ 43574 h 216280"/>
                  <a:gd name="connsiteX40" fmla="*/ 39687 w 400049"/>
                  <a:gd name="connsiteY40" fmla="*/ 46119 h 216280"/>
                  <a:gd name="connsiteX41" fmla="*/ 30162 w 400049"/>
                  <a:gd name="connsiteY41" fmla="*/ 44210 h 216280"/>
                  <a:gd name="connsiteX42" fmla="*/ 25718 w 400049"/>
                  <a:gd name="connsiteY42" fmla="*/ 37849 h 216280"/>
                  <a:gd name="connsiteX43" fmla="*/ 4762 w 400049"/>
                  <a:gd name="connsiteY43" fmla="*/ 22582 h 216280"/>
                  <a:gd name="connsiteX44" fmla="*/ 14287 w 400049"/>
                  <a:gd name="connsiteY44" fmla="*/ 16221 h 216280"/>
                  <a:gd name="connsiteX45" fmla="*/ 39687 w 400049"/>
                  <a:gd name="connsiteY45" fmla="*/ 4771 h 216280"/>
                  <a:gd name="connsiteX46" fmla="*/ 72708 w 400049"/>
                  <a:gd name="connsiteY46" fmla="*/ 18766 h 216280"/>
                  <a:gd name="connsiteX47" fmla="*/ 72708 w 400049"/>
                  <a:gd name="connsiteY47" fmla="*/ 43574 h 216280"/>
                  <a:gd name="connsiteX48" fmla="*/ 82868 w 400049"/>
                  <a:gd name="connsiteY48" fmla="*/ 49935 h 216280"/>
                  <a:gd name="connsiteX49" fmla="*/ 96837 w 400049"/>
                  <a:gd name="connsiteY49" fmla="*/ 63930 h 216280"/>
                  <a:gd name="connsiteX50" fmla="*/ 108903 w 400049"/>
                  <a:gd name="connsiteY50" fmla="*/ 52480 h 216280"/>
                  <a:gd name="connsiteX51" fmla="*/ 125412 w 400049"/>
                  <a:gd name="connsiteY51" fmla="*/ 43574 h 216280"/>
                  <a:gd name="connsiteX52" fmla="*/ 148272 w 400049"/>
                  <a:gd name="connsiteY52" fmla="*/ 27671 h 216280"/>
                  <a:gd name="connsiteX53" fmla="*/ 156528 w 400049"/>
                  <a:gd name="connsiteY53" fmla="*/ 30852 h 216280"/>
                  <a:gd name="connsiteX54" fmla="*/ 174308 w 400049"/>
                  <a:gd name="connsiteY54" fmla="*/ 43574 h 216280"/>
                  <a:gd name="connsiteX55" fmla="*/ 192722 w 400049"/>
                  <a:gd name="connsiteY55" fmla="*/ 43574 h 216280"/>
                  <a:gd name="connsiteX56" fmla="*/ 206693 w 400049"/>
                  <a:gd name="connsiteY56" fmla="*/ 49935 h 216280"/>
                  <a:gd name="connsiteX57" fmla="*/ 206693 w 400049"/>
                  <a:gd name="connsiteY57" fmla="*/ 51208 h 216280"/>
                  <a:gd name="connsiteX58" fmla="*/ 202247 w 400049"/>
                  <a:gd name="connsiteY58" fmla="*/ 49299 h 216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00049" h="216280">
                    <a:moveTo>
                      <a:pt x="202247" y="49299"/>
                    </a:moveTo>
                    <a:cubicBezTo>
                      <a:pt x="210503" y="57569"/>
                      <a:pt x="235268" y="66475"/>
                      <a:pt x="252412" y="66475"/>
                    </a:cubicBezTo>
                    <a:cubicBezTo>
                      <a:pt x="260668" y="66475"/>
                      <a:pt x="264478" y="76016"/>
                      <a:pt x="272733" y="76016"/>
                    </a:cubicBezTo>
                    <a:cubicBezTo>
                      <a:pt x="272733" y="81741"/>
                      <a:pt x="278447" y="82377"/>
                      <a:pt x="281622" y="83013"/>
                    </a:cubicBezTo>
                    <a:cubicBezTo>
                      <a:pt x="303847" y="90011"/>
                      <a:pt x="302578" y="108458"/>
                      <a:pt x="319087" y="116728"/>
                    </a:cubicBezTo>
                    <a:cubicBezTo>
                      <a:pt x="326072" y="119908"/>
                      <a:pt x="340043" y="112911"/>
                      <a:pt x="340043" y="127542"/>
                    </a:cubicBezTo>
                    <a:cubicBezTo>
                      <a:pt x="340043" y="135175"/>
                      <a:pt x="327343" y="132631"/>
                      <a:pt x="327343" y="138356"/>
                    </a:cubicBezTo>
                    <a:cubicBezTo>
                      <a:pt x="327343" y="141536"/>
                      <a:pt x="338772" y="153623"/>
                      <a:pt x="340043" y="154895"/>
                    </a:cubicBezTo>
                    <a:cubicBezTo>
                      <a:pt x="347028" y="161892"/>
                      <a:pt x="345758" y="166345"/>
                      <a:pt x="350837" y="174615"/>
                    </a:cubicBezTo>
                    <a:cubicBezTo>
                      <a:pt x="352743" y="177795"/>
                      <a:pt x="360997" y="181612"/>
                      <a:pt x="366078" y="181612"/>
                    </a:cubicBezTo>
                    <a:cubicBezTo>
                      <a:pt x="367983" y="181612"/>
                      <a:pt x="369887" y="186701"/>
                      <a:pt x="371793" y="189245"/>
                    </a:cubicBezTo>
                    <a:cubicBezTo>
                      <a:pt x="373062" y="192426"/>
                      <a:pt x="377508" y="189881"/>
                      <a:pt x="380047" y="190518"/>
                    </a:cubicBezTo>
                    <a:cubicBezTo>
                      <a:pt x="384493" y="191790"/>
                      <a:pt x="385762" y="196243"/>
                      <a:pt x="387033" y="198787"/>
                    </a:cubicBezTo>
                    <a:cubicBezTo>
                      <a:pt x="388303" y="201968"/>
                      <a:pt x="398462" y="200695"/>
                      <a:pt x="401003" y="201331"/>
                    </a:cubicBezTo>
                    <a:cubicBezTo>
                      <a:pt x="396558" y="203876"/>
                      <a:pt x="392112" y="207693"/>
                      <a:pt x="392112" y="212146"/>
                    </a:cubicBezTo>
                    <a:cubicBezTo>
                      <a:pt x="390843" y="212146"/>
                      <a:pt x="389572" y="212146"/>
                      <a:pt x="388303" y="212146"/>
                    </a:cubicBezTo>
                    <a:cubicBezTo>
                      <a:pt x="387033" y="212146"/>
                      <a:pt x="376872" y="205148"/>
                      <a:pt x="374968" y="203876"/>
                    </a:cubicBezTo>
                    <a:lnTo>
                      <a:pt x="357187" y="203876"/>
                    </a:lnTo>
                    <a:cubicBezTo>
                      <a:pt x="347028" y="201968"/>
                      <a:pt x="331153" y="194334"/>
                      <a:pt x="331153" y="186701"/>
                    </a:cubicBezTo>
                    <a:cubicBezTo>
                      <a:pt x="331153" y="184157"/>
                      <a:pt x="325437" y="182884"/>
                      <a:pt x="324168" y="180976"/>
                    </a:cubicBezTo>
                    <a:cubicBezTo>
                      <a:pt x="310197" y="166981"/>
                      <a:pt x="298133" y="147898"/>
                      <a:pt x="275272" y="147898"/>
                    </a:cubicBezTo>
                    <a:cubicBezTo>
                      <a:pt x="258128" y="147898"/>
                      <a:pt x="259397" y="159984"/>
                      <a:pt x="249872" y="165073"/>
                    </a:cubicBezTo>
                    <a:cubicBezTo>
                      <a:pt x="252412" y="173978"/>
                      <a:pt x="246697" y="176523"/>
                      <a:pt x="246697" y="181612"/>
                    </a:cubicBezTo>
                    <a:cubicBezTo>
                      <a:pt x="230822" y="181612"/>
                      <a:pt x="228283" y="181612"/>
                      <a:pt x="220662" y="181612"/>
                    </a:cubicBezTo>
                    <a:cubicBezTo>
                      <a:pt x="202883" y="181612"/>
                      <a:pt x="197803" y="160620"/>
                      <a:pt x="180022" y="160620"/>
                    </a:cubicBezTo>
                    <a:cubicBezTo>
                      <a:pt x="177483" y="160620"/>
                      <a:pt x="169862" y="161256"/>
                      <a:pt x="169862" y="164437"/>
                    </a:cubicBezTo>
                    <a:lnTo>
                      <a:pt x="155258" y="164437"/>
                    </a:lnTo>
                    <a:cubicBezTo>
                      <a:pt x="150178" y="164437"/>
                      <a:pt x="144462" y="164437"/>
                      <a:pt x="144462" y="158712"/>
                    </a:cubicBezTo>
                    <a:cubicBezTo>
                      <a:pt x="144462" y="150442"/>
                      <a:pt x="157797" y="147261"/>
                      <a:pt x="161608" y="144717"/>
                    </a:cubicBezTo>
                    <a:cubicBezTo>
                      <a:pt x="152083" y="135175"/>
                      <a:pt x="155893" y="125634"/>
                      <a:pt x="152718" y="115455"/>
                    </a:cubicBezTo>
                    <a:cubicBezTo>
                      <a:pt x="150178" y="107186"/>
                      <a:pt x="130493" y="99552"/>
                      <a:pt x="124143" y="96372"/>
                    </a:cubicBezTo>
                    <a:cubicBezTo>
                      <a:pt x="116522" y="93191"/>
                      <a:pt x="98108" y="89375"/>
                      <a:pt x="87312" y="89375"/>
                    </a:cubicBezTo>
                    <a:cubicBezTo>
                      <a:pt x="77153" y="89375"/>
                      <a:pt x="72708" y="71563"/>
                      <a:pt x="61912" y="74744"/>
                    </a:cubicBezTo>
                    <a:lnTo>
                      <a:pt x="61912" y="68383"/>
                    </a:lnTo>
                    <a:cubicBezTo>
                      <a:pt x="60008" y="74108"/>
                      <a:pt x="56833" y="80469"/>
                      <a:pt x="51753" y="80469"/>
                    </a:cubicBezTo>
                    <a:cubicBezTo>
                      <a:pt x="49847" y="80469"/>
                      <a:pt x="45403" y="80469"/>
                      <a:pt x="44768" y="78561"/>
                    </a:cubicBezTo>
                    <a:cubicBezTo>
                      <a:pt x="41593" y="71563"/>
                      <a:pt x="44768" y="69019"/>
                      <a:pt x="41593" y="63294"/>
                    </a:cubicBezTo>
                    <a:cubicBezTo>
                      <a:pt x="38418" y="57569"/>
                      <a:pt x="30797" y="60749"/>
                      <a:pt x="29528" y="55024"/>
                    </a:cubicBezTo>
                    <a:cubicBezTo>
                      <a:pt x="39053" y="50572"/>
                      <a:pt x="59372" y="51843"/>
                      <a:pt x="64453" y="43574"/>
                    </a:cubicBezTo>
                    <a:lnTo>
                      <a:pt x="59372" y="43574"/>
                    </a:lnTo>
                    <a:cubicBezTo>
                      <a:pt x="51753" y="45482"/>
                      <a:pt x="47308" y="46119"/>
                      <a:pt x="39687" y="46119"/>
                    </a:cubicBezTo>
                    <a:cubicBezTo>
                      <a:pt x="36512" y="46119"/>
                      <a:pt x="33337" y="44846"/>
                      <a:pt x="30162" y="44210"/>
                    </a:cubicBezTo>
                    <a:cubicBezTo>
                      <a:pt x="28258" y="43574"/>
                      <a:pt x="26987" y="39757"/>
                      <a:pt x="25718" y="37849"/>
                    </a:cubicBezTo>
                    <a:cubicBezTo>
                      <a:pt x="21272" y="28307"/>
                      <a:pt x="4762" y="32124"/>
                      <a:pt x="4762" y="22582"/>
                    </a:cubicBezTo>
                    <a:cubicBezTo>
                      <a:pt x="4762" y="18766"/>
                      <a:pt x="10478" y="16221"/>
                      <a:pt x="14287" y="16221"/>
                    </a:cubicBezTo>
                    <a:cubicBezTo>
                      <a:pt x="22543" y="16221"/>
                      <a:pt x="26987" y="4771"/>
                      <a:pt x="39687" y="4771"/>
                    </a:cubicBezTo>
                    <a:cubicBezTo>
                      <a:pt x="51118" y="4771"/>
                      <a:pt x="60008" y="15585"/>
                      <a:pt x="72708" y="18766"/>
                    </a:cubicBezTo>
                    <a:cubicBezTo>
                      <a:pt x="72708" y="28307"/>
                      <a:pt x="72708" y="37849"/>
                      <a:pt x="72708" y="43574"/>
                    </a:cubicBezTo>
                    <a:cubicBezTo>
                      <a:pt x="72708" y="46755"/>
                      <a:pt x="77153" y="49935"/>
                      <a:pt x="82868" y="49935"/>
                    </a:cubicBezTo>
                    <a:cubicBezTo>
                      <a:pt x="82868" y="52480"/>
                      <a:pt x="92393" y="63930"/>
                      <a:pt x="96837" y="63930"/>
                    </a:cubicBezTo>
                    <a:cubicBezTo>
                      <a:pt x="101918" y="63930"/>
                      <a:pt x="107633" y="53752"/>
                      <a:pt x="108903" y="52480"/>
                    </a:cubicBezTo>
                    <a:cubicBezTo>
                      <a:pt x="114618" y="46755"/>
                      <a:pt x="115887" y="46119"/>
                      <a:pt x="125412" y="43574"/>
                    </a:cubicBezTo>
                    <a:cubicBezTo>
                      <a:pt x="131762" y="41666"/>
                      <a:pt x="140018" y="28943"/>
                      <a:pt x="148272" y="27671"/>
                    </a:cubicBezTo>
                    <a:cubicBezTo>
                      <a:pt x="148908" y="30852"/>
                      <a:pt x="154622" y="30216"/>
                      <a:pt x="156528" y="30852"/>
                    </a:cubicBezTo>
                    <a:cubicBezTo>
                      <a:pt x="164783" y="33396"/>
                      <a:pt x="170497" y="41666"/>
                      <a:pt x="174308" y="43574"/>
                    </a:cubicBezTo>
                    <a:lnTo>
                      <a:pt x="192722" y="43574"/>
                    </a:lnTo>
                    <a:cubicBezTo>
                      <a:pt x="195897" y="46755"/>
                      <a:pt x="203518" y="49299"/>
                      <a:pt x="206693" y="49935"/>
                    </a:cubicBezTo>
                    <a:lnTo>
                      <a:pt x="206693" y="51208"/>
                    </a:lnTo>
                    <a:lnTo>
                      <a:pt x="202247" y="492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24"/>
                </p:custDataLst>
              </p:nvPr>
            </p:nvSpPr>
            <p:spPr>
              <a:xfrm>
                <a:off x="8821737" y="4146541"/>
                <a:ext cx="44450" cy="44528"/>
              </a:xfrm>
              <a:custGeom>
                <a:avLst/>
                <a:gdLst>
                  <a:gd name="connsiteX0" fmla="*/ 40322 w 44449"/>
                  <a:gd name="connsiteY0" fmla="*/ 43574 h 44528"/>
                  <a:gd name="connsiteX1" fmla="*/ 33337 w 44449"/>
                  <a:gd name="connsiteY1" fmla="*/ 30216 h 44528"/>
                  <a:gd name="connsiteX2" fmla="*/ 16828 w 44449"/>
                  <a:gd name="connsiteY2" fmla="*/ 13041 h 44528"/>
                  <a:gd name="connsiteX3" fmla="*/ 4762 w 44449"/>
                  <a:gd name="connsiteY3" fmla="*/ 4771 h 44528"/>
                  <a:gd name="connsiteX4" fmla="*/ 31432 w 44449"/>
                  <a:gd name="connsiteY4" fmla="*/ 24491 h 44528"/>
                  <a:gd name="connsiteX5" fmla="*/ 44768 w 44449"/>
                  <a:gd name="connsiteY5" fmla="*/ 38486 h 44528"/>
                  <a:gd name="connsiteX6" fmla="*/ 44768 w 44449"/>
                  <a:gd name="connsiteY6" fmla="*/ 43574 h 44528"/>
                  <a:gd name="connsiteX7" fmla="*/ 40322 w 44449"/>
                  <a:gd name="connsiteY7" fmla="*/ 43574 h 4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449" h="44528">
                    <a:moveTo>
                      <a:pt x="40322" y="43574"/>
                    </a:moveTo>
                    <a:cubicBezTo>
                      <a:pt x="32068" y="42302"/>
                      <a:pt x="32068" y="37213"/>
                      <a:pt x="33337" y="30216"/>
                    </a:cubicBezTo>
                    <a:cubicBezTo>
                      <a:pt x="24447" y="26399"/>
                      <a:pt x="25718" y="18766"/>
                      <a:pt x="16828" y="13041"/>
                    </a:cubicBezTo>
                    <a:cubicBezTo>
                      <a:pt x="11112" y="9860"/>
                      <a:pt x="6668" y="10496"/>
                      <a:pt x="4762" y="4771"/>
                    </a:cubicBezTo>
                    <a:cubicBezTo>
                      <a:pt x="17462" y="8588"/>
                      <a:pt x="23812" y="16857"/>
                      <a:pt x="31432" y="24491"/>
                    </a:cubicBezTo>
                    <a:cubicBezTo>
                      <a:pt x="37147" y="30216"/>
                      <a:pt x="44768" y="28307"/>
                      <a:pt x="44768" y="38486"/>
                    </a:cubicBezTo>
                    <a:cubicBezTo>
                      <a:pt x="44768" y="39757"/>
                      <a:pt x="44132" y="41666"/>
                      <a:pt x="44768" y="43574"/>
                    </a:cubicBezTo>
                    <a:cubicBezTo>
                      <a:pt x="43497" y="43574"/>
                      <a:pt x="41593" y="44847"/>
                      <a:pt x="40322" y="43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33" name="任意多边形: 形状 32"/>
              <p:cNvSpPr/>
              <p:nvPr>
                <p:custDataLst>
                  <p:tags r:id="rId25"/>
                </p:custDataLst>
              </p:nvPr>
            </p:nvSpPr>
            <p:spPr>
              <a:xfrm>
                <a:off x="8893183" y="4202520"/>
                <a:ext cx="25400" cy="31806"/>
              </a:xfrm>
              <a:custGeom>
                <a:avLst/>
                <a:gdLst>
                  <a:gd name="connsiteX0" fmla="*/ 14597 w 25399"/>
                  <a:gd name="connsiteY0" fmla="*/ 20038 h 31805"/>
                  <a:gd name="connsiteX1" fmla="*/ 5072 w 25399"/>
                  <a:gd name="connsiteY1" fmla="*/ 4771 h 31805"/>
                  <a:gd name="connsiteX2" fmla="*/ 23486 w 25399"/>
                  <a:gd name="connsiteY2" fmla="*/ 24490 h 31805"/>
                  <a:gd name="connsiteX3" fmla="*/ 18407 w 25399"/>
                  <a:gd name="connsiteY3" fmla="*/ 30216 h 31805"/>
                  <a:gd name="connsiteX4" fmla="*/ 14597 w 25399"/>
                  <a:gd name="connsiteY4" fmla="*/ 25126 h 31805"/>
                  <a:gd name="connsiteX5" fmla="*/ 14597 w 25399"/>
                  <a:gd name="connsiteY5" fmla="*/ 20038 h 3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99" h="31805">
                    <a:moveTo>
                      <a:pt x="14597" y="20038"/>
                    </a:moveTo>
                    <a:cubicBezTo>
                      <a:pt x="6342" y="18765"/>
                      <a:pt x="3801" y="11768"/>
                      <a:pt x="5072" y="4771"/>
                    </a:cubicBezTo>
                    <a:cubicBezTo>
                      <a:pt x="8882" y="7315"/>
                      <a:pt x="23486" y="22582"/>
                      <a:pt x="23486" y="24490"/>
                    </a:cubicBezTo>
                    <a:cubicBezTo>
                      <a:pt x="23486" y="26399"/>
                      <a:pt x="20947" y="30216"/>
                      <a:pt x="18407" y="30216"/>
                    </a:cubicBezTo>
                    <a:cubicBezTo>
                      <a:pt x="16501" y="30216"/>
                      <a:pt x="14597" y="27671"/>
                      <a:pt x="14597" y="25126"/>
                    </a:cubicBezTo>
                    <a:cubicBezTo>
                      <a:pt x="14597" y="23854"/>
                      <a:pt x="14597" y="22582"/>
                      <a:pt x="14597" y="200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34" name="任意多边形: 形状 33"/>
              <p:cNvSpPr/>
              <p:nvPr>
                <p:custDataLst>
                  <p:tags r:id="rId26"/>
                </p:custDataLst>
              </p:nvPr>
            </p:nvSpPr>
            <p:spPr>
              <a:xfrm>
                <a:off x="9025511" y="4294757"/>
                <a:ext cx="19050" cy="19084"/>
              </a:xfrm>
              <a:custGeom>
                <a:avLst/>
                <a:gdLst>
                  <a:gd name="connsiteX0" fmla="*/ 15618 w 19049"/>
                  <a:gd name="connsiteY0" fmla="*/ 15585 h 19083"/>
                  <a:gd name="connsiteX1" fmla="*/ 15618 w 19049"/>
                  <a:gd name="connsiteY1" fmla="*/ 19402 h 19083"/>
                  <a:gd name="connsiteX2" fmla="*/ 4823 w 19049"/>
                  <a:gd name="connsiteY2" fmla="*/ 4771 h 19083"/>
                  <a:gd name="connsiteX3" fmla="*/ 15618 w 19049"/>
                  <a:gd name="connsiteY3" fmla="*/ 15585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49" h="19083">
                    <a:moveTo>
                      <a:pt x="15618" y="15585"/>
                    </a:moveTo>
                    <a:cubicBezTo>
                      <a:pt x="15618" y="16857"/>
                      <a:pt x="14982" y="18129"/>
                      <a:pt x="15618" y="19402"/>
                    </a:cubicBezTo>
                    <a:cubicBezTo>
                      <a:pt x="8632" y="19402"/>
                      <a:pt x="4188" y="9223"/>
                      <a:pt x="4823" y="4771"/>
                    </a:cubicBezTo>
                    <a:cubicBezTo>
                      <a:pt x="9903" y="8587"/>
                      <a:pt x="15618" y="9860"/>
                      <a:pt x="15618" y="155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27"/>
                </p:custDataLst>
              </p:nvPr>
            </p:nvSpPr>
            <p:spPr>
              <a:xfrm>
                <a:off x="8995727" y="4283943"/>
                <a:ext cx="31750" cy="19084"/>
              </a:xfrm>
              <a:custGeom>
                <a:avLst/>
                <a:gdLst>
                  <a:gd name="connsiteX0" fmla="*/ 26987 w 31749"/>
                  <a:gd name="connsiteY0" fmla="*/ 14313 h 19083"/>
                  <a:gd name="connsiteX1" fmla="*/ 23812 w 31749"/>
                  <a:gd name="connsiteY1" fmla="*/ 15585 h 19083"/>
                  <a:gd name="connsiteX2" fmla="*/ 4762 w 31749"/>
                  <a:gd name="connsiteY2" fmla="*/ 4771 h 19083"/>
                  <a:gd name="connsiteX3" fmla="*/ 26987 w 31749"/>
                  <a:gd name="connsiteY3" fmla="*/ 14313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49" h="19083">
                    <a:moveTo>
                      <a:pt x="26987" y="14313"/>
                    </a:moveTo>
                    <a:cubicBezTo>
                      <a:pt x="26353" y="14313"/>
                      <a:pt x="24447" y="15585"/>
                      <a:pt x="23812" y="15585"/>
                    </a:cubicBezTo>
                    <a:cubicBezTo>
                      <a:pt x="15557" y="15585"/>
                      <a:pt x="4762" y="13040"/>
                      <a:pt x="4762" y="4771"/>
                    </a:cubicBezTo>
                    <a:cubicBezTo>
                      <a:pt x="15557" y="4771"/>
                      <a:pt x="21907" y="7315"/>
                      <a:pt x="26987" y="143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36" name="任意多边形: 形状 35"/>
              <p:cNvSpPr/>
              <p:nvPr>
                <p:custDataLst>
                  <p:tags r:id="rId28"/>
                </p:custDataLst>
              </p:nvPr>
            </p:nvSpPr>
            <p:spPr>
              <a:xfrm>
                <a:off x="8998902" y="4257226"/>
                <a:ext cx="25400" cy="25445"/>
              </a:xfrm>
              <a:custGeom>
                <a:avLst/>
                <a:gdLst>
                  <a:gd name="connsiteX0" fmla="*/ 24447 w 25399"/>
                  <a:gd name="connsiteY0" fmla="*/ 26399 h 25444"/>
                  <a:gd name="connsiteX1" fmla="*/ 4762 w 25399"/>
                  <a:gd name="connsiteY1" fmla="*/ 4771 h 25444"/>
                  <a:gd name="connsiteX2" fmla="*/ 24447 w 25399"/>
                  <a:gd name="connsiteY2" fmla="*/ 26399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399" h="25444">
                    <a:moveTo>
                      <a:pt x="24447" y="26399"/>
                    </a:moveTo>
                    <a:cubicBezTo>
                      <a:pt x="17462" y="26399"/>
                      <a:pt x="5397" y="9860"/>
                      <a:pt x="4762" y="4771"/>
                    </a:cubicBezTo>
                    <a:cubicBezTo>
                      <a:pt x="14287" y="10496"/>
                      <a:pt x="21272" y="16221"/>
                      <a:pt x="24447" y="263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37" name="任意多边形: 形状 36"/>
              <p:cNvSpPr/>
              <p:nvPr>
                <p:custDataLst>
                  <p:tags r:id="rId29"/>
                </p:custDataLst>
              </p:nvPr>
            </p:nvSpPr>
            <p:spPr>
              <a:xfrm>
                <a:off x="8956992" y="4240687"/>
                <a:ext cx="31750" cy="19084"/>
              </a:xfrm>
              <a:custGeom>
                <a:avLst/>
                <a:gdLst>
                  <a:gd name="connsiteX0" fmla="*/ 7302 w 31749"/>
                  <a:gd name="connsiteY0" fmla="*/ 4771 h 19083"/>
                  <a:gd name="connsiteX1" fmla="*/ 31432 w 31749"/>
                  <a:gd name="connsiteY1" fmla="*/ 18765 h 19083"/>
                  <a:gd name="connsiteX2" fmla="*/ 25717 w 31749"/>
                  <a:gd name="connsiteY2" fmla="*/ 20038 h 19083"/>
                  <a:gd name="connsiteX3" fmla="*/ 4762 w 31749"/>
                  <a:gd name="connsiteY3" fmla="*/ 7315 h 19083"/>
                  <a:gd name="connsiteX4" fmla="*/ 6032 w 31749"/>
                  <a:gd name="connsiteY4" fmla="*/ 7315 h 19083"/>
                  <a:gd name="connsiteX5" fmla="*/ 7302 w 31749"/>
                  <a:gd name="connsiteY5" fmla="*/ 4771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749" h="19083">
                    <a:moveTo>
                      <a:pt x="7302" y="4771"/>
                    </a:moveTo>
                    <a:cubicBezTo>
                      <a:pt x="13652" y="7951"/>
                      <a:pt x="26987" y="12404"/>
                      <a:pt x="31432" y="18765"/>
                    </a:cubicBezTo>
                    <a:cubicBezTo>
                      <a:pt x="30162" y="19402"/>
                      <a:pt x="28257" y="20038"/>
                      <a:pt x="25717" y="20038"/>
                    </a:cubicBezTo>
                    <a:cubicBezTo>
                      <a:pt x="20002" y="20038"/>
                      <a:pt x="4762" y="14313"/>
                      <a:pt x="4762" y="7315"/>
                    </a:cubicBezTo>
                    <a:lnTo>
                      <a:pt x="6032" y="7315"/>
                    </a:lnTo>
                    <a:lnTo>
                      <a:pt x="7302" y="47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38" name="任意多边形: 形状 37"/>
              <p:cNvSpPr/>
              <p:nvPr>
                <p:custDataLst>
                  <p:tags r:id="rId30"/>
                </p:custDataLst>
              </p:nvPr>
            </p:nvSpPr>
            <p:spPr>
              <a:xfrm>
                <a:off x="8925877" y="4223511"/>
                <a:ext cx="25400" cy="19084"/>
              </a:xfrm>
              <a:custGeom>
                <a:avLst/>
                <a:gdLst>
                  <a:gd name="connsiteX0" fmla="*/ 4762 w 25399"/>
                  <a:gd name="connsiteY0" fmla="*/ 4771 h 19083"/>
                  <a:gd name="connsiteX1" fmla="*/ 21272 w 25399"/>
                  <a:gd name="connsiteY1" fmla="*/ 14313 h 19083"/>
                  <a:gd name="connsiteX2" fmla="*/ 14922 w 25399"/>
                  <a:gd name="connsiteY2" fmla="*/ 14313 h 19083"/>
                  <a:gd name="connsiteX3" fmla="*/ 4762 w 25399"/>
                  <a:gd name="connsiteY3" fmla="*/ 7315 h 19083"/>
                  <a:gd name="connsiteX4" fmla="*/ 7937 w 25399"/>
                  <a:gd name="connsiteY4" fmla="*/ 6679 h 19083"/>
                  <a:gd name="connsiteX5" fmla="*/ 4762 w 25399"/>
                  <a:gd name="connsiteY5" fmla="*/ 4771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99" h="19083">
                    <a:moveTo>
                      <a:pt x="4762" y="4771"/>
                    </a:moveTo>
                    <a:cubicBezTo>
                      <a:pt x="12382" y="10496"/>
                      <a:pt x="16828" y="7951"/>
                      <a:pt x="21272" y="14313"/>
                    </a:cubicBezTo>
                    <a:lnTo>
                      <a:pt x="14922" y="14313"/>
                    </a:lnTo>
                    <a:lnTo>
                      <a:pt x="4762" y="7315"/>
                    </a:lnTo>
                    <a:cubicBezTo>
                      <a:pt x="5397" y="7315"/>
                      <a:pt x="7937" y="7315"/>
                      <a:pt x="7937" y="6679"/>
                    </a:cubicBezTo>
                    <a:lnTo>
                      <a:pt x="4762" y="47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39" name="任意多边形: 形状 38"/>
              <p:cNvSpPr/>
              <p:nvPr>
                <p:custDataLst>
                  <p:tags r:id="rId31"/>
                </p:custDataLst>
              </p:nvPr>
            </p:nvSpPr>
            <p:spPr>
              <a:xfrm>
                <a:off x="8689656" y="4941054"/>
                <a:ext cx="82550" cy="76334"/>
              </a:xfrm>
              <a:custGeom>
                <a:avLst/>
                <a:gdLst>
                  <a:gd name="connsiteX0" fmla="*/ 42862 w 82549"/>
                  <a:gd name="connsiteY0" fmla="*/ 11768 h 76334"/>
                  <a:gd name="connsiteX1" fmla="*/ 72708 w 82549"/>
                  <a:gd name="connsiteY1" fmla="*/ 4771 h 76334"/>
                  <a:gd name="connsiteX2" fmla="*/ 80328 w 82549"/>
                  <a:gd name="connsiteY2" fmla="*/ 25127 h 76334"/>
                  <a:gd name="connsiteX3" fmla="*/ 47943 w 82549"/>
                  <a:gd name="connsiteY3" fmla="*/ 76652 h 76334"/>
                  <a:gd name="connsiteX4" fmla="*/ 4762 w 82549"/>
                  <a:gd name="connsiteY4" fmla="*/ 11768 h 76334"/>
                  <a:gd name="connsiteX5" fmla="*/ 42862 w 82549"/>
                  <a:gd name="connsiteY5" fmla="*/ 11768 h 7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549" h="76334">
                    <a:moveTo>
                      <a:pt x="42862" y="11768"/>
                    </a:moveTo>
                    <a:cubicBezTo>
                      <a:pt x="51753" y="11768"/>
                      <a:pt x="63183" y="7951"/>
                      <a:pt x="72708" y="4771"/>
                    </a:cubicBezTo>
                    <a:cubicBezTo>
                      <a:pt x="74612" y="13040"/>
                      <a:pt x="80328" y="16857"/>
                      <a:pt x="80328" y="25127"/>
                    </a:cubicBezTo>
                    <a:cubicBezTo>
                      <a:pt x="80328" y="40393"/>
                      <a:pt x="61912" y="76652"/>
                      <a:pt x="47943" y="76652"/>
                    </a:cubicBezTo>
                    <a:cubicBezTo>
                      <a:pt x="27623" y="76652"/>
                      <a:pt x="4762" y="25763"/>
                      <a:pt x="4762" y="11768"/>
                    </a:cubicBezTo>
                    <a:cubicBezTo>
                      <a:pt x="5398" y="954"/>
                      <a:pt x="42228" y="11768"/>
                      <a:pt x="42862" y="117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40" name="任意多边形: 形状 39"/>
              <p:cNvSpPr/>
              <p:nvPr>
                <p:custDataLst>
                  <p:tags r:id="rId32"/>
                </p:custDataLst>
              </p:nvPr>
            </p:nvSpPr>
            <p:spPr>
              <a:xfrm>
                <a:off x="8755062" y="4922606"/>
                <a:ext cx="12700" cy="19084"/>
              </a:xfrm>
              <a:custGeom>
                <a:avLst/>
                <a:gdLst>
                  <a:gd name="connsiteX0" fmla="*/ 13653 w 12699"/>
                  <a:gd name="connsiteY0" fmla="*/ 4771 h 19083"/>
                  <a:gd name="connsiteX1" fmla="*/ 11747 w 12699"/>
                  <a:gd name="connsiteY1" fmla="*/ 16221 h 19083"/>
                  <a:gd name="connsiteX2" fmla="*/ 4762 w 12699"/>
                  <a:gd name="connsiteY2" fmla="*/ 4771 h 19083"/>
                  <a:gd name="connsiteX3" fmla="*/ 13653 w 12699"/>
                  <a:gd name="connsiteY3" fmla="*/ 4771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99" h="19083">
                    <a:moveTo>
                      <a:pt x="13653" y="4771"/>
                    </a:moveTo>
                    <a:cubicBezTo>
                      <a:pt x="13653" y="11768"/>
                      <a:pt x="12382" y="13041"/>
                      <a:pt x="11747" y="16221"/>
                    </a:cubicBezTo>
                    <a:cubicBezTo>
                      <a:pt x="5397" y="14313"/>
                      <a:pt x="4762" y="9860"/>
                      <a:pt x="4762" y="4771"/>
                    </a:cubicBezTo>
                    <a:cubicBezTo>
                      <a:pt x="8572" y="5407"/>
                      <a:pt x="11747" y="5407"/>
                      <a:pt x="13653" y="47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41" name="任意多边形: 形状 40"/>
              <p:cNvSpPr/>
              <p:nvPr>
                <p:custDataLst>
                  <p:tags r:id="rId33"/>
                </p:custDataLst>
              </p:nvPr>
            </p:nvSpPr>
            <p:spPr>
              <a:xfrm>
                <a:off x="8532177" y="4829242"/>
                <a:ext cx="31750" cy="12722"/>
              </a:xfrm>
              <a:custGeom>
                <a:avLst/>
                <a:gdLst>
                  <a:gd name="connsiteX0" fmla="*/ 28892 w 31749"/>
                  <a:gd name="connsiteY0" fmla="*/ 9078 h 12722"/>
                  <a:gd name="connsiteX1" fmla="*/ 4762 w 31749"/>
                  <a:gd name="connsiteY1" fmla="*/ 9078 h 12722"/>
                  <a:gd name="connsiteX2" fmla="*/ 28892 w 31749"/>
                  <a:gd name="connsiteY2" fmla="*/ 9078 h 12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749" h="12722">
                    <a:moveTo>
                      <a:pt x="28892" y="9078"/>
                    </a:moveTo>
                    <a:cubicBezTo>
                      <a:pt x="21272" y="14167"/>
                      <a:pt x="11112" y="15439"/>
                      <a:pt x="4762" y="9078"/>
                    </a:cubicBezTo>
                    <a:cubicBezTo>
                      <a:pt x="18097" y="2717"/>
                      <a:pt x="19367" y="3989"/>
                      <a:pt x="28892" y="90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34"/>
                </p:custDataLst>
              </p:nvPr>
            </p:nvSpPr>
            <p:spPr>
              <a:xfrm>
                <a:off x="8404542" y="4319403"/>
                <a:ext cx="31750" cy="19084"/>
              </a:xfrm>
              <a:custGeom>
                <a:avLst/>
                <a:gdLst>
                  <a:gd name="connsiteX0" fmla="*/ 32067 w 31749"/>
                  <a:gd name="connsiteY0" fmla="*/ 4933 h 19083"/>
                  <a:gd name="connsiteX1" fmla="*/ 32067 w 31749"/>
                  <a:gd name="connsiteY1" fmla="*/ 15111 h 19083"/>
                  <a:gd name="connsiteX2" fmla="*/ 25082 w 31749"/>
                  <a:gd name="connsiteY2" fmla="*/ 15111 h 19083"/>
                  <a:gd name="connsiteX3" fmla="*/ 4762 w 31749"/>
                  <a:gd name="connsiteY3" fmla="*/ 8114 h 19083"/>
                  <a:gd name="connsiteX4" fmla="*/ 32067 w 31749"/>
                  <a:gd name="connsiteY4" fmla="*/ 4933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49" h="19083">
                    <a:moveTo>
                      <a:pt x="32067" y="4933"/>
                    </a:moveTo>
                    <a:lnTo>
                      <a:pt x="32067" y="15111"/>
                    </a:lnTo>
                    <a:cubicBezTo>
                      <a:pt x="30162" y="15111"/>
                      <a:pt x="26987" y="15111"/>
                      <a:pt x="25082" y="15111"/>
                    </a:cubicBezTo>
                    <a:cubicBezTo>
                      <a:pt x="16827" y="15111"/>
                      <a:pt x="7302" y="11294"/>
                      <a:pt x="4762" y="8114"/>
                    </a:cubicBezTo>
                    <a:cubicBezTo>
                      <a:pt x="16827" y="5569"/>
                      <a:pt x="21907" y="4297"/>
                      <a:pt x="32067" y="49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35"/>
                </p:custDataLst>
              </p:nvPr>
            </p:nvSpPr>
            <p:spPr>
              <a:xfrm>
                <a:off x="8078321" y="4310660"/>
                <a:ext cx="793750" cy="604313"/>
              </a:xfrm>
              <a:custGeom>
                <a:avLst/>
                <a:gdLst>
                  <a:gd name="connsiteX0" fmla="*/ 774213 w 793749"/>
                  <a:gd name="connsiteY0" fmla="*/ 293569 h 604313"/>
                  <a:gd name="connsiteX1" fmla="*/ 791994 w 793749"/>
                  <a:gd name="connsiteY1" fmla="*/ 365450 h 604313"/>
                  <a:gd name="connsiteX2" fmla="*/ 781834 w 793749"/>
                  <a:gd name="connsiteY2" fmla="*/ 408070 h 604313"/>
                  <a:gd name="connsiteX3" fmla="*/ 781834 w 793749"/>
                  <a:gd name="connsiteY3" fmla="*/ 427154 h 604313"/>
                  <a:gd name="connsiteX4" fmla="*/ 776754 w 793749"/>
                  <a:gd name="connsiteY4" fmla="*/ 441148 h 604313"/>
                  <a:gd name="connsiteX5" fmla="*/ 745004 w 793749"/>
                  <a:gd name="connsiteY5" fmla="*/ 489493 h 604313"/>
                  <a:gd name="connsiteX6" fmla="*/ 725319 w 793749"/>
                  <a:gd name="connsiteY6" fmla="*/ 551197 h 604313"/>
                  <a:gd name="connsiteX7" fmla="*/ 725319 w 793749"/>
                  <a:gd name="connsiteY7" fmla="*/ 549289 h 604313"/>
                  <a:gd name="connsiteX8" fmla="*/ 656104 w 793749"/>
                  <a:gd name="connsiteY8" fmla="*/ 599542 h 604313"/>
                  <a:gd name="connsiteX9" fmla="*/ 621813 w 793749"/>
                  <a:gd name="connsiteY9" fmla="*/ 579186 h 604313"/>
                  <a:gd name="connsiteX10" fmla="*/ 594509 w 793749"/>
                  <a:gd name="connsiteY10" fmla="*/ 594453 h 604313"/>
                  <a:gd name="connsiteX11" fmla="*/ 524023 w 793749"/>
                  <a:gd name="connsiteY11" fmla="*/ 548653 h 604313"/>
                  <a:gd name="connsiteX12" fmla="*/ 514498 w 793749"/>
                  <a:gd name="connsiteY12" fmla="*/ 521299 h 604313"/>
                  <a:gd name="connsiteX13" fmla="*/ 513863 w 793749"/>
                  <a:gd name="connsiteY13" fmla="*/ 518119 h 604313"/>
                  <a:gd name="connsiteX14" fmla="*/ 499894 w 793749"/>
                  <a:gd name="connsiteY14" fmla="*/ 523208 h 604313"/>
                  <a:gd name="connsiteX15" fmla="*/ 491638 w 793749"/>
                  <a:gd name="connsiteY15" fmla="*/ 523208 h 604313"/>
                  <a:gd name="connsiteX16" fmla="*/ 496719 w 793749"/>
                  <a:gd name="connsiteY16" fmla="*/ 507941 h 604313"/>
                  <a:gd name="connsiteX17" fmla="*/ 489734 w 793749"/>
                  <a:gd name="connsiteY17" fmla="*/ 493946 h 604313"/>
                  <a:gd name="connsiteX18" fmla="*/ 488463 w 793749"/>
                  <a:gd name="connsiteY18" fmla="*/ 500944 h 604313"/>
                  <a:gd name="connsiteX19" fmla="*/ 471319 w 793749"/>
                  <a:gd name="connsiteY19" fmla="*/ 516210 h 604313"/>
                  <a:gd name="connsiteX20" fmla="*/ 464334 w 793749"/>
                  <a:gd name="connsiteY20" fmla="*/ 509213 h 604313"/>
                  <a:gd name="connsiteX21" fmla="*/ 484019 w 793749"/>
                  <a:gd name="connsiteY21" fmla="*/ 459596 h 604313"/>
                  <a:gd name="connsiteX22" fmla="*/ 440204 w 793749"/>
                  <a:gd name="connsiteY22" fmla="*/ 507941 h 604313"/>
                  <a:gd name="connsiteX23" fmla="*/ 434488 w 793749"/>
                  <a:gd name="connsiteY23" fmla="*/ 495854 h 604313"/>
                  <a:gd name="connsiteX24" fmla="*/ 409088 w 793749"/>
                  <a:gd name="connsiteY24" fmla="*/ 454507 h 604313"/>
                  <a:gd name="connsiteX25" fmla="*/ 334794 w 793749"/>
                  <a:gd name="connsiteY25" fmla="*/ 434151 h 604313"/>
                  <a:gd name="connsiteX26" fmla="*/ 290344 w 793749"/>
                  <a:gd name="connsiteY26" fmla="*/ 450054 h 604313"/>
                  <a:gd name="connsiteX27" fmla="*/ 206523 w 793749"/>
                  <a:gd name="connsiteY27" fmla="*/ 484404 h 604313"/>
                  <a:gd name="connsiteX28" fmla="*/ 165248 w 793749"/>
                  <a:gd name="connsiteY28" fmla="*/ 489493 h 604313"/>
                  <a:gd name="connsiteX29" fmla="*/ 146198 w 793749"/>
                  <a:gd name="connsiteY29" fmla="*/ 489493 h 604313"/>
                  <a:gd name="connsiteX30" fmla="*/ 80794 w 793749"/>
                  <a:gd name="connsiteY30" fmla="*/ 512394 h 604313"/>
                  <a:gd name="connsiteX31" fmla="*/ 36344 w 793749"/>
                  <a:gd name="connsiteY31" fmla="*/ 488221 h 604313"/>
                  <a:gd name="connsiteX32" fmla="*/ 52219 w 793749"/>
                  <a:gd name="connsiteY32" fmla="*/ 457051 h 604313"/>
                  <a:gd name="connsiteX33" fmla="*/ 38248 w 793749"/>
                  <a:gd name="connsiteY33" fmla="*/ 413795 h 604313"/>
                  <a:gd name="connsiteX34" fmla="*/ 19198 w 793749"/>
                  <a:gd name="connsiteY34" fmla="*/ 347003 h 604313"/>
                  <a:gd name="connsiteX35" fmla="*/ 5229 w 793749"/>
                  <a:gd name="connsiteY35" fmla="*/ 322830 h 604313"/>
                  <a:gd name="connsiteX36" fmla="*/ 9038 w 793749"/>
                  <a:gd name="connsiteY36" fmla="*/ 313925 h 604313"/>
                  <a:gd name="connsiteX37" fmla="*/ 15388 w 793749"/>
                  <a:gd name="connsiteY37" fmla="*/ 322830 h 604313"/>
                  <a:gd name="connsiteX38" fmla="*/ 15388 w 793749"/>
                  <a:gd name="connsiteY38" fmla="*/ 313925 h 604313"/>
                  <a:gd name="connsiteX39" fmla="*/ 7134 w 793749"/>
                  <a:gd name="connsiteY39" fmla="*/ 278302 h 604313"/>
                  <a:gd name="connsiteX40" fmla="*/ 7134 w 793749"/>
                  <a:gd name="connsiteY40" fmla="*/ 238226 h 604313"/>
                  <a:gd name="connsiteX41" fmla="*/ 14754 w 793749"/>
                  <a:gd name="connsiteY41" fmla="*/ 229957 h 604313"/>
                  <a:gd name="connsiteX42" fmla="*/ 15388 w 793749"/>
                  <a:gd name="connsiteY42" fmla="*/ 236954 h 604313"/>
                  <a:gd name="connsiteX43" fmla="*/ 51584 w 793749"/>
                  <a:gd name="connsiteY43" fmla="*/ 210873 h 604313"/>
                  <a:gd name="connsiteX44" fmla="*/ 97304 w 793749"/>
                  <a:gd name="connsiteY44" fmla="*/ 199423 h 604313"/>
                  <a:gd name="connsiteX45" fmla="*/ 177948 w 793749"/>
                  <a:gd name="connsiteY45" fmla="*/ 152987 h 604313"/>
                  <a:gd name="connsiteX46" fmla="*/ 177948 w 793749"/>
                  <a:gd name="connsiteY46" fmla="*/ 141536 h 604313"/>
                  <a:gd name="connsiteX47" fmla="*/ 186838 w 793749"/>
                  <a:gd name="connsiteY47" fmla="*/ 124361 h 604313"/>
                  <a:gd name="connsiteX48" fmla="*/ 196998 w 793749"/>
                  <a:gd name="connsiteY48" fmla="*/ 138356 h 604313"/>
                  <a:gd name="connsiteX49" fmla="*/ 204619 w 793749"/>
                  <a:gd name="connsiteY49" fmla="*/ 115455 h 604313"/>
                  <a:gd name="connsiteX50" fmla="*/ 219223 w 793749"/>
                  <a:gd name="connsiteY50" fmla="*/ 121181 h 604313"/>
                  <a:gd name="connsiteX51" fmla="*/ 234463 w 793749"/>
                  <a:gd name="connsiteY51" fmla="*/ 83649 h 604313"/>
                  <a:gd name="connsiteX52" fmla="*/ 270659 w 793749"/>
                  <a:gd name="connsiteY52" fmla="*/ 69655 h 604313"/>
                  <a:gd name="connsiteX53" fmla="*/ 290979 w 793749"/>
                  <a:gd name="connsiteY53" fmla="*/ 95736 h 604313"/>
                  <a:gd name="connsiteX54" fmla="*/ 306219 w 793749"/>
                  <a:gd name="connsiteY54" fmla="*/ 88102 h 604313"/>
                  <a:gd name="connsiteX55" fmla="*/ 316379 w 793749"/>
                  <a:gd name="connsiteY55" fmla="*/ 93828 h 604313"/>
                  <a:gd name="connsiteX56" fmla="*/ 318284 w 793749"/>
                  <a:gd name="connsiteY56" fmla="*/ 76652 h 604313"/>
                  <a:gd name="connsiteX57" fmla="*/ 328444 w 793749"/>
                  <a:gd name="connsiteY57" fmla="*/ 52480 h 604313"/>
                  <a:gd name="connsiteX58" fmla="*/ 367813 w 793749"/>
                  <a:gd name="connsiteY58" fmla="*/ 36577 h 604313"/>
                  <a:gd name="connsiteX59" fmla="*/ 379879 w 793749"/>
                  <a:gd name="connsiteY59" fmla="*/ 31488 h 604313"/>
                  <a:gd name="connsiteX60" fmla="*/ 367813 w 793749"/>
                  <a:gd name="connsiteY60" fmla="*/ 15585 h 604313"/>
                  <a:gd name="connsiteX61" fmla="*/ 429409 w 793749"/>
                  <a:gd name="connsiteY61" fmla="*/ 34668 h 604313"/>
                  <a:gd name="connsiteX62" fmla="*/ 448459 w 793749"/>
                  <a:gd name="connsiteY62" fmla="*/ 28943 h 604313"/>
                  <a:gd name="connsiteX63" fmla="*/ 462429 w 793749"/>
                  <a:gd name="connsiteY63" fmla="*/ 41029 h 604313"/>
                  <a:gd name="connsiteX64" fmla="*/ 446554 w 793749"/>
                  <a:gd name="connsiteY64" fmla="*/ 55024 h 604313"/>
                  <a:gd name="connsiteX65" fmla="*/ 438298 w 793749"/>
                  <a:gd name="connsiteY65" fmla="*/ 89375 h 604313"/>
                  <a:gd name="connsiteX66" fmla="*/ 452269 w 793749"/>
                  <a:gd name="connsiteY66" fmla="*/ 96372 h 604313"/>
                  <a:gd name="connsiteX67" fmla="*/ 459254 w 793749"/>
                  <a:gd name="connsiteY67" fmla="*/ 110367 h 604313"/>
                  <a:gd name="connsiteX68" fmla="*/ 504973 w 793749"/>
                  <a:gd name="connsiteY68" fmla="*/ 127542 h 604313"/>
                  <a:gd name="connsiteX69" fmla="*/ 531009 w 793749"/>
                  <a:gd name="connsiteY69" fmla="*/ 145989 h 604313"/>
                  <a:gd name="connsiteX70" fmla="*/ 559584 w 793749"/>
                  <a:gd name="connsiteY70" fmla="*/ 90011 h 604313"/>
                  <a:gd name="connsiteX71" fmla="*/ 559584 w 793749"/>
                  <a:gd name="connsiteY71" fmla="*/ 28307 h 604313"/>
                  <a:gd name="connsiteX72" fmla="*/ 578634 w 793749"/>
                  <a:gd name="connsiteY72" fmla="*/ 4771 h 604313"/>
                  <a:gd name="connsiteX73" fmla="*/ 593873 w 793749"/>
                  <a:gd name="connsiteY73" fmla="*/ 48663 h 604313"/>
                  <a:gd name="connsiteX74" fmla="*/ 600859 w 793749"/>
                  <a:gd name="connsiteY74" fmla="*/ 76016 h 604313"/>
                  <a:gd name="connsiteX75" fmla="*/ 623719 w 793749"/>
                  <a:gd name="connsiteY75" fmla="*/ 83649 h 604313"/>
                  <a:gd name="connsiteX76" fmla="*/ 635148 w 793749"/>
                  <a:gd name="connsiteY76" fmla="*/ 121817 h 604313"/>
                  <a:gd name="connsiteX77" fmla="*/ 652294 w 793749"/>
                  <a:gd name="connsiteY77" fmla="*/ 166345 h 604313"/>
                  <a:gd name="connsiteX78" fmla="*/ 698648 w 793749"/>
                  <a:gd name="connsiteY78" fmla="*/ 200695 h 604313"/>
                  <a:gd name="connsiteX79" fmla="*/ 710713 w 793749"/>
                  <a:gd name="connsiteY79" fmla="*/ 231865 h 604313"/>
                  <a:gd name="connsiteX80" fmla="*/ 733573 w 793749"/>
                  <a:gd name="connsiteY80" fmla="*/ 240771 h 604313"/>
                  <a:gd name="connsiteX81" fmla="*/ 772944 w 793749"/>
                  <a:gd name="connsiteY81" fmla="*/ 292933 h 604313"/>
                  <a:gd name="connsiteX82" fmla="*/ 774213 w 793749"/>
                  <a:gd name="connsiteY82" fmla="*/ 293569 h 60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793749" h="604313">
                    <a:moveTo>
                      <a:pt x="774213" y="293569"/>
                    </a:moveTo>
                    <a:cubicBezTo>
                      <a:pt x="785009" y="308199"/>
                      <a:pt x="791994" y="345095"/>
                      <a:pt x="791994" y="365450"/>
                    </a:cubicBezTo>
                    <a:cubicBezTo>
                      <a:pt x="791994" y="380717"/>
                      <a:pt x="788184" y="401709"/>
                      <a:pt x="781834" y="408070"/>
                    </a:cubicBezTo>
                    <a:lnTo>
                      <a:pt x="781834" y="427154"/>
                    </a:lnTo>
                    <a:cubicBezTo>
                      <a:pt x="778659" y="432879"/>
                      <a:pt x="780563" y="435423"/>
                      <a:pt x="776754" y="441148"/>
                    </a:cubicBezTo>
                    <a:cubicBezTo>
                      <a:pt x="764688" y="460232"/>
                      <a:pt x="751988" y="467229"/>
                      <a:pt x="745004" y="489493"/>
                    </a:cubicBezTo>
                    <a:cubicBezTo>
                      <a:pt x="739288" y="506033"/>
                      <a:pt x="725319" y="527024"/>
                      <a:pt x="725319" y="551197"/>
                    </a:cubicBezTo>
                    <a:lnTo>
                      <a:pt x="725319" y="549289"/>
                    </a:lnTo>
                    <a:cubicBezTo>
                      <a:pt x="717698" y="581095"/>
                      <a:pt x="661819" y="566464"/>
                      <a:pt x="656104" y="599542"/>
                    </a:cubicBezTo>
                    <a:cubicBezTo>
                      <a:pt x="650388" y="598906"/>
                      <a:pt x="622448" y="583003"/>
                      <a:pt x="621813" y="579186"/>
                    </a:cubicBezTo>
                    <a:cubicBezTo>
                      <a:pt x="605938" y="580459"/>
                      <a:pt x="611654" y="594453"/>
                      <a:pt x="594509" y="594453"/>
                    </a:cubicBezTo>
                    <a:cubicBezTo>
                      <a:pt x="567838" y="594453"/>
                      <a:pt x="524023" y="576642"/>
                      <a:pt x="524023" y="548653"/>
                    </a:cubicBezTo>
                    <a:cubicBezTo>
                      <a:pt x="524023" y="538475"/>
                      <a:pt x="515134" y="530205"/>
                      <a:pt x="514498" y="521299"/>
                    </a:cubicBezTo>
                    <a:cubicBezTo>
                      <a:pt x="514498" y="521299"/>
                      <a:pt x="513863" y="518755"/>
                      <a:pt x="513863" y="518119"/>
                    </a:cubicBezTo>
                    <a:cubicBezTo>
                      <a:pt x="508784" y="520663"/>
                      <a:pt x="505609" y="521299"/>
                      <a:pt x="499894" y="523208"/>
                    </a:cubicBezTo>
                    <a:lnTo>
                      <a:pt x="491638" y="523208"/>
                    </a:lnTo>
                    <a:cubicBezTo>
                      <a:pt x="493544" y="518755"/>
                      <a:pt x="496719" y="514938"/>
                      <a:pt x="496719" y="507941"/>
                    </a:cubicBezTo>
                    <a:cubicBezTo>
                      <a:pt x="496719" y="499671"/>
                      <a:pt x="492909" y="497127"/>
                      <a:pt x="489734" y="493946"/>
                    </a:cubicBezTo>
                    <a:cubicBezTo>
                      <a:pt x="489734" y="495854"/>
                      <a:pt x="488463" y="498399"/>
                      <a:pt x="488463" y="500944"/>
                    </a:cubicBezTo>
                    <a:cubicBezTo>
                      <a:pt x="482113" y="503488"/>
                      <a:pt x="481479" y="516210"/>
                      <a:pt x="471319" y="516210"/>
                    </a:cubicBezTo>
                    <a:cubicBezTo>
                      <a:pt x="468144" y="516210"/>
                      <a:pt x="464334" y="513030"/>
                      <a:pt x="464334" y="509213"/>
                    </a:cubicBezTo>
                    <a:cubicBezTo>
                      <a:pt x="481479" y="506033"/>
                      <a:pt x="484654" y="469774"/>
                      <a:pt x="484019" y="459596"/>
                    </a:cubicBezTo>
                    <a:cubicBezTo>
                      <a:pt x="471954" y="471682"/>
                      <a:pt x="454809" y="507941"/>
                      <a:pt x="440204" y="507941"/>
                    </a:cubicBezTo>
                    <a:cubicBezTo>
                      <a:pt x="431948" y="507941"/>
                      <a:pt x="434488" y="495854"/>
                      <a:pt x="434488" y="495854"/>
                    </a:cubicBezTo>
                    <a:cubicBezTo>
                      <a:pt x="430044" y="495854"/>
                      <a:pt x="414804" y="462140"/>
                      <a:pt x="409088" y="454507"/>
                    </a:cubicBezTo>
                    <a:cubicBezTo>
                      <a:pt x="398294" y="440512"/>
                      <a:pt x="357654" y="434151"/>
                      <a:pt x="334794" y="434151"/>
                    </a:cubicBezTo>
                    <a:cubicBezTo>
                      <a:pt x="310029" y="434151"/>
                      <a:pt x="305584" y="444965"/>
                      <a:pt x="290344" y="450054"/>
                    </a:cubicBezTo>
                    <a:cubicBezTo>
                      <a:pt x="255419" y="461504"/>
                      <a:pt x="212238" y="449418"/>
                      <a:pt x="206523" y="484404"/>
                    </a:cubicBezTo>
                    <a:cubicBezTo>
                      <a:pt x="191919" y="485677"/>
                      <a:pt x="180488" y="489493"/>
                      <a:pt x="165248" y="489493"/>
                    </a:cubicBezTo>
                    <a:cubicBezTo>
                      <a:pt x="154454" y="483768"/>
                      <a:pt x="154454" y="489493"/>
                      <a:pt x="146198" y="489493"/>
                    </a:cubicBezTo>
                    <a:cubicBezTo>
                      <a:pt x="122069" y="489493"/>
                      <a:pt x="111909" y="512394"/>
                      <a:pt x="80794" y="512394"/>
                    </a:cubicBezTo>
                    <a:cubicBezTo>
                      <a:pt x="69363" y="512394"/>
                      <a:pt x="36344" y="497763"/>
                      <a:pt x="36344" y="488221"/>
                    </a:cubicBezTo>
                    <a:cubicBezTo>
                      <a:pt x="36344" y="478043"/>
                      <a:pt x="52219" y="472954"/>
                      <a:pt x="52219" y="457051"/>
                    </a:cubicBezTo>
                    <a:cubicBezTo>
                      <a:pt x="52219" y="437332"/>
                      <a:pt x="42059" y="425881"/>
                      <a:pt x="38248" y="413795"/>
                    </a:cubicBezTo>
                    <a:cubicBezTo>
                      <a:pt x="29994" y="383898"/>
                      <a:pt x="28088" y="373720"/>
                      <a:pt x="19198" y="347003"/>
                    </a:cubicBezTo>
                    <a:cubicBezTo>
                      <a:pt x="16023" y="336825"/>
                      <a:pt x="2054" y="333008"/>
                      <a:pt x="5229" y="322830"/>
                    </a:cubicBezTo>
                    <a:cubicBezTo>
                      <a:pt x="6498" y="320286"/>
                      <a:pt x="7134" y="317105"/>
                      <a:pt x="9038" y="313925"/>
                    </a:cubicBezTo>
                    <a:cubicBezTo>
                      <a:pt x="10309" y="317105"/>
                      <a:pt x="13484" y="320922"/>
                      <a:pt x="15388" y="322830"/>
                    </a:cubicBezTo>
                    <a:cubicBezTo>
                      <a:pt x="17294" y="320286"/>
                      <a:pt x="15388" y="317105"/>
                      <a:pt x="15388" y="313925"/>
                    </a:cubicBezTo>
                    <a:cubicBezTo>
                      <a:pt x="15388" y="303747"/>
                      <a:pt x="7134" y="295477"/>
                      <a:pt x="7134" y="278302"/>
                    </a:cubicBezTo>
                    <a:cubicBezTo>
                      <a:pt x="7134" y="257946"/>
                      <a:pt x="7134" y="256038"/>
                      <a:pt x="7134" y="238226"/>
                    </a:cubicBezTo>
                    <a:cubicBezTo>
                      <a:pt x="7134" y="232501"/>
                      <a:pt x="11579" y="231229"/>
                      <a:pt x="14754" y="229957"/>
                    </a:cubicBezTo>
                    <a:cubicBezTo>
                      <a:pt x="15388" y="231865"/>
                      <a:pt x="15388" y="235046"/>
                      <a:pt x="15388" y="236954"/>
                    </a:cubicBezTo>
                    <a:cubicBezTo>
                      <a:pt x="28088" y="235682"/>
                      <a:pt x="43963" y="218507"/>
                      <a:pt x="51584" y="210873"/>
                    </a:cubicBezTo>
                    <a:cubicBezTo>
                      <a:pt x="59838" y="202604"/>
                      <a:pt x="84604" y="201331"/>
                      <a:pt x="97304" y="199423"/>
                    </a:cubicBezTo>
                    <a:cubicBezTo>
                      <a:pt x="122069" y="195607"/>
                      <a:pt x="177948" y="175887"/>
                      <a:pt x="177948" y="152987"/>
                    </a:cubicBezTo>
                    <a:cubicBezTo>
                      <a:pt x="177948" y="149170"/>
                      <a:pt x="177948" y="145353"/>
                      <a:pt x="177948" y="141536"/>
                    </a:cubicBezTo>
                    <a:cubicBezTo>
                      <a:pt x="177948" y="134539"/>
                      <a:pt x="179854" y="127542"/>
                      <a:pt x="186838" y="124361"/>
                    </a:cubicBezTo>
                    <a:cubicBezTo>
                      <a:pt x="190013" y="130722"/>
                      <a:pt x="194459" y="133267"/>
                      <a:pt x="196998" y="138356"/>
                    </a:cubicBezTo>
                    <a:cubicBezTo>
                      <a:pt x="204619" y="133267"/>
                      <a:pt x="200809" y="123089"/>
                      <a:pt x="204619" y="115455"/>
                    </a:cubicBezTo>
                    <a:cubicBezTo>
                      <a:pt x="210334" y="118000"/>
                      <a:pt x="213509" y="121181"/>
                      <a:pt x="219223" y="121181"/>
                    </a:cubicBezTo>
                    <a:cubicBezTo>
                      <a:pt x="219223" y="102097"/>
                      <a:pt x="233194" y="98916"/>
                      <a:pt x="234463" y="83649"/>
                    </a:cubicBezTo>
                    <a:cubicBezTo>
                      <a:pt x="252879" y="83649"/>
                      <a:pt x="256688" y="69655"/>
                      <a:pt x="270659" y="69655"/>
                    </a:cubicBezTo>
                    <a:cubicBezTo>
                      <a:pt x="282723" y="69655"/>
                      <a:pt x="289709" y="83649"/>
                      <a:pt x="290979" y="95736"/>
                    </a:cubicBezTo>
                    <a:cubicBezTo>
                      <a:pt x="294154" y="90647"/>
                      <a:pt x="299869" y="88102"/>
                      <a:pt x="306219" y="88102"/>
                    </a:cubicBezTo>
                    <a:cubicBezTo>
                      <a:pt x="309394" y="88102"/>
                      <a:pt x="315109" y="93191"/>
                      <a:pt x="316379" y="93828"/>
                    </a:cubicBezTo>
                    <a:cubicBezTo>
                      <a:pt x="320188" y="87466"/>
                      <a:pt x="318284" y="83013"/>
                      <a:pt x="318284" y="76652"/>
                    </a:cubicBezTo>
                    <a:cubicBezTo>
                      <a:pt x="318284" y="67110"/>
                      <a:pt x="328444" y="62022"/>
                      <a:pt x="328444" y="52480"/>
                    </a:cubicBezTo>
                    <a:cubicBezTo>
                      <a:pt x="328444" y="42938"/>
                      <a:pt x="355748" y="36577"/>
                      <a:pt x="367813" y="36577"/>
                    </a:cubicBezTo>
                    <a:cubicBezTo>
                      <a:pt x="372894" y="36577"/>
                      <a:pt x="377973" y="32124"/>
                      <a:pt x="379879" y="31488"/>
                    </a:cubicBezTo>
                    <a:cubicBezTo>
                      <a:pt x="375434" y="25126"/>
                      <a:pt x="369084" y="23218"/>
                      <a:pt x="367813" y="15585"/>
                    </a:cubicBezTo>
                    <a:cubicBezTo>
                      <a:pt x="391309" y="25126"/>
                      <a:pt x="404644" y="34668"/>
                      <a:pt x="429409" y="34668"/>
                    </a:cubicBezTo>
                    <a:cubicBezTo>
                      <a:pt x="438298" y="34668"/>
                      <a:pt x="440838" y="28943"/>
                      <a:pt x="448459" y="28943"/>
                    </a:cubicBezTo>
                    <a:cubicBezTo>
                      <a:pt x="452269" y="28943"/>
                      <a:pt x="462429" y="35940"/>
                      <a:pt x="462429" y="41029"/>
                    </a:cubicBezTo>
                    <a:cubicBezTo>
                      <a:pt x="462429" y="49935"/>
                      <a:pt x="452269" y="50571"/>
                      <a:pt x="446554" y="55024"/>
                    </a:cubicBezTo>
                    <a:lnTo>
                      <a:pt x="438298" y="89375"/>
                    </a:lnTo>
                    <a:cubicBezTo>
                      <a:pt x="438298" y="95099"/>
                      <a:pt x="447823" y="93191"/>
                      <a:pt x="452269" y="96372"/>
                    </a:cubicBezTo>
                    <a:cubicBezTo>
                      <a:pt x="456079" y="98916"/>
                      <a:pt x="456079" y="109731"/>
                      <a:pt x="459254" y="110367"/>
                    </a:cubicBezTo>
                    <a:cubicBezTo>
                      <a:pt x="477669" y="117364"/>
                      <a:pt x="487829" y="120544"/>
                      <a:pt x="504973" y="127542"/>
                    </a:cubicBezTo>
                    <a:cubicBezTo>
                      <a:pt x="514498" y="130722"/>
                      <a:pt x="518309" y="145989"/>
                      <a:pt x="531009" y="145989"/>
                    </a:cubicBezTo>
                    <a:cubicBezTo>
                      <a:pt x="551963" y="145989"/>
                      <a:pt x="556409" y="105278"/>
                      <a:pt x="559584" y="90011"/>
                    </a:cubicBezTo>
                    <a:lnTo>
                      <a:pt x="559584" y="28307"/>
                    </a:lnTo>
                    <a:cubicBezTo>
                      <a:pt x="570379" y="20038"/>
                      <a:pt x="567204" y="11132"/>
                      <a:pt x="578634" y="4771"/>
                    </a:cubicBezTo>
                    <a:cubicBezTo>
                      <a:pt x="580538" y="23218"/>
                      <a:pt x="589429" y="35940"/>
                      <a:pt x="593873" y="48663"/>
                    </a:cubicBezTo>
                    <a:cubicBezTo>
                      <a:pt x="596413" y="58205"/>
                      <a:pt x="593238" y="70927"/>
                      <a:pt x="600859" y="76016"/>
                    </a:cubicBezTo>
                    <a:cubicBezTo>
                      <a:pt x="607844" y="77925"/>
                      <a:pt x="620544" y="82377"/>
                      <a:pt x="623719" y="83649"/>
                    </a:cubicBezTo>
                    <a:cubicBezTo>
                      <a:pt x="631973" y="89375"/>
                      <a:pt x="631973" y="111002"/>
                      <a:pt x="635148" y="121817"/>
                    </a:cubicBezTo>
                    <a:cubicBezTo>
                      <a:pt x="641498" y="140264"/>
                      <a:pt x="646579" y="149170"/>
                      <a:pt x="652294" y="166345"/>
                    </a:cubicBezTo>
                    <a:cubicBezTo>
                      <a:pt x="658009" y="182884"/>
                      <a:pt x="687219" y="189245"/>
                      <a:pt x="698648" y="200695"/>
                    </a:cubicBezTo>
                    <a:cubicBezTo>
                      <a:pt x="706904" y="208965"/>
                      <a:pt x="708173" y="221687"/>
                      <a:pt x="710713" y="231865"/>
                    </a:cubicBezTo>
                    <a:cubicBezTo>
                      <a:pt x="713254" y="240771"/>
                      <a:pt x="724684" y="240771"/>
                      <a:pt x="733573" y="240771"/>
                    </a:cubicBezTo>
                    <a:cubicBezTo>
                      <a:pt x="733573" y="268124"/>
                      <a:pt x="759609" y="280210"/>
                      <a:pt x="772944" y="292933"/>
                    </a:cubicBezTo>
                    <a:lnTo>
                      <a:pt x="774213" y="2935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44" name="任意多边形: 形状 43"/>
              <p:cNvSpPr/>
              <p:nvPr>
                <p:custDataLst>
                  <p:tags r:id="rId36"/>
                </p:custDataLst>
              </p:nvPr>
            </p:nvSpPr>
            <p:spPr>
              <a:xfrm>
                <a:off x="9117012" y="4941054"/>
                <a:ext cx="152400" cy="152669"/>
              </a:xfrm>
              <a:custGeom>
                <a:avLst/>
                <a:gdLst>
                  <a:gd name="connsiteX0" fmla="*/ 94932 w 152399"/>
                  <a:gd name="connsiteY0" fmla="*/ 46119 h 152668"/>
                  <a:gd name="connsiteX1" fmla="*/ 95568 w 152399"/>
                  <a:gd name="connsiteY1" fmla="*/ 39121 h 152668"/>
                  <a:gd name="connsiteX2" fmla="*/ 107632 w 152399"/>
                  <a:gd name="connsiteY2" fmla="*/ 31488 h 152668"/>
                  <a:gd name="connsiteX3" fmla="*/ 108268 w 152399"/>
                  <a:gd name="connsiteY3" fmla="*/ 27671 h 152668"/>
                  <a:gd name="connsiteX4" fmla="*/ 124778 w 152399"/>
                  <a:gd name="connsiteY4" fmla="*/ 4771 h 152668"/>
                  <a:gd name="connsiteX5" fmla="*/ 129857 w 152399"/>
                  <a:gd name="connsiteY5" fmla="*/ 11768 h 152668"/>
                  <a:gd name="connsiteX6" fmla="*/ 133032 w 152399"/>
                  <a:gd name="connsiteY6" fmla="*/ 21310 h 152668"/>
                  <a:gd name="connsiteX7" fmla="*/ 144462 w 152399"/>
                  <a:gd name="connsiteY7" fmla="*/ 14949 h 152668"/>
                  <a:gd name="connsiteX8" fmla="*/ 149543 w 152399"/>
                  <a:gd name="connsiteY8" fmla="*/ 17493 h 152668"/>
                  <a:gd name="connsiteX9" fmla="*/ 153353 w 152399"/>
                  <a:gd name="connsiteY9" fmla="*/ 27671 h 152668"/>
                  <a:gd name="connsiteX10" fmla="*/ 126682 w 152399"/>
                  <a:gd name="connsiteY10" fmla="*/ 62022 h 152668"/>
                  <a:gd name="connsiteX11" fmla="*/ 126682 w 152399"/>
                  <a:gd name="connsiteY11" fmla="*/ 83013 h 152668"/>
                  <a:gd name="connsiteX12" fmla="*/ 101282 w 152399"/>
                  <a:gd name="connsiteY12" fmla="*/ 86194 h 152668"/>
                  <a:gd name="connsiteX13" fmla="*/ 80328 w 152399"/>
                  <a:gd name="connsiteY13" fmla="*/ 134539 h 152668"/>
                  <a:gd name="connsiteX14" fmla="*/ 54293 w 152399"/>
                  <a:gd name="connsiteY14" fmla="*/ 151078 h 152668"/>
                  <a:gd name="connsiteX15" fmla="*/ 39053 w 152399"/>
                  <a:gd name="connsiteY15" fmla="*/ 147898 h 152668"/>
                  <a:gd name="connsiteX16" fmla="*/ 7937 w 152399"/>
                  <a:gd name="connsiteY16" fmla="*/ 133903 h 152668"/>
                  <a:gd name="connsiteX17" fmla="*/ 4762 w 152399"/>
                  <a:gd name="connsiteY17" fmla="*/ 131359 h 152668"/>
                  <a:gd name="connsiteX18" fmla="*/ 32068 w 152399"/>
                  <a:gd name="connsiteY18" fmla="*/ 93828 h 152668"/>
                  <a:gd name="connsiteX19" fmla="*/ 42862 w 152399"/>
                  <a:gd name="connsiteY19" fmla="*/ 84922 h 152668"/>
                  <a:gd name="connsiteX20" fmla="*/ 80962 w 152399"/>
                  <a:gd name="connsiteY20" fmla="*/ 62022 h 152668"/>
                  <a:gd name="connsiteX21" fmla="*/ 94932 w 152399"/>
                  <a:gd name="connsiteY21" fmla="*/ 46119 h 15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52399" h="152668">
                    <a:moveTo>
                      <a:pt x="94932" y="46119"/>
                    </a:moveTo>
                    <a:cubicBezTo>
                      <a:pt x="94932" y="46119"/>
                      <a:pt x="94932" y="41030"/>
                      <a:pt x="95568" y="39121"/>
                    </a:cubicBezTo>
                    <a:cubicBezTo>
                      <a:pt x="98107" y="33396"/>
                      <a:pt x="102553" y="32124"/>
                      <a:pt x="107632" y="31488"/>
                    </a:cubicBezTo>
                    <a:cubicBezTo>
                      <a:pt x="107632" y="30216"/>
                      <a:pt x="108268" y="28943"/>
                      <a:pt x="108268" y="27671"/>
                    </a:cubicBezTo>
                    <a:cubicBezTo>
                      <a:pt x="108268" y="17493"/>
                      <a:pt x="118428" y="7951"/>
                      <a:pt x="124778" y="4771"/>
                    </a:cubicBezTo>
                    <a:cubicBezTo>
                      <a:pt x="124778" y="9224"/>
                      <a:pt x="127318" y="11768"/>
                      <a:pt x="129857" y="11768"/>
                    </a:cubicBezTo>
                    <a:cubicBezTo>
                      <a:pt x="129857" y="16857"/>
                      <a:pt x="129222" y="21310"/>
                      <a:pt x="133032" y="21310"/>
                    </a:cubicBezTo>
                    <a:cubicBezTo>
                      <a:pt x="138112" y="21310"/>
                      <a:pt x="141287" y="16221"/>
                      <a:pt x="144462" y="14949"/>
                    </a:cubicBezTo>
                    <a:cubicBezTo>
                      <a:pt x="145097" y="16857"/>
                      <a:pt x="147003" y="17493"/>
                      <a:pt x="149543" y="17493"/>
                    </a:cubicBezTo>
                    <a:cubicBezTo>
                      <a:pt x="149543" y="23219"/>
                      <a:pt x="150812" y="26399"/>
                      <a:pt x="153353" y="27671"/>
                    </a:cubicBezTo>
                    <a:cubicBezTo>
                      <a:pt x="151447" y="36577"/>
                      <a:pt x="137478" y="62022"/>
                      <a:pt x="126682" y="62022"/>
                    </a:cubicBezTo>
                    <a:cubicBezTo>
                      <a:pt x="124778" y="72199"/>
                      <a:pt x="127953" y="74744"/>
                      <a:pt x="126682" y="83013"/>
                    </a:cubicBezTo>
                    <a:cubicBezTo>
                      <a:pt x="123507" y="83013"/>
                      <a:pt x="106997" y="86194"/>
                      <a:pt x="101282" y="86194"/>
                    </a:cubicBezTo>
                    <a:cubicBezTo>
                      <a:pt x="99378" y="94464"/>
                      <a:pt x="80328" y="134539"/>
                      <a:pt x="80328" y="134539"/>
                    </a:cubicBezTo>
                    <a:cubicBezTo>
                      <a:pt x="73978" y="140901"/>
                      <a:pt x="61912" y="151078"/>
                      <a:pt x="54293" y="151078"/>
                    </a:cubicBezTo>
                    <a:cubicBezTo>
                      <a:pt x="51753" y="151078"/>
                      <a:pt x="43497" y="147898"/>
                      <a:pt x="39053" y="147898"/>
                    </a:cubicBezTo>
                    <a:cubicBezTo>
                      <a:pt x="35243" y="147898"/>
                      <a:pt x="7937" y="137720"/>
                      <a:pt x="7937" y="133903"/>
                    </a:cubicBezTo>
                    <a:cubicBezTo>
                      <a:pt x="6668" y="133903"/>
                      <a:pt x="4762" y="132631"/>
                      <a:pt x="4762" y="131359"/>
                    </a:cubicBezTo>
                    <a:cubicBezTo>
                      <a:pt x="4762" y="113547"/>
                      <a:pt x="25082" y="104005"/>
                      <a:pt x="32068" y="93828"/>
                    </a:cubicBezTo>
                    <a:cubicBezTo>
                      <a:pt x="34607" y="88739"/>
                      <a:pt x="38418" y="84922"/>
                      <a:pt x="42862" y="84922"/>
                    </a:cubicBezTo>
                    <a:cubicBezTo>
                      <a:pt x="59372" y="84922"/>
                      <a:pt x="69532" y="67747"/>
                      <a:pt x="80962" y="62022"/>
                    </a:cubicBezTo>
                    <a:cubicBezTo>
                      <a:pt x="85407" y="61386"/>
                      <a:pt x="94932" y="46119"/>
                      <a:pt x="94932" y="461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45" name="任意多边形: 形状 44"/>
              <p:cNvSpPr/>
              <p:nvPr>
                <p:custDataLst>
                  <p:tags r:id="rId37"/>
                </p:custDataLst>
              </p:nvPr>
            </p:nvSpPr>
            <p:spPr>
              <a:xfrm>
                <a:off x="9238931" y="4799835"/>
                <a:ext cx="120650" cy="171752"/>
              </a:xfrm>
              <a:custGeom>
                <a:avLst/>
                <a:gdLst>
                  <a:gd name="connsiteX0" fmla="*/ 39687 w 120649"/>
                  <a:gd name="connsiteY0" fmla="*/ 66475 h 171752"/>
                  <a:gd name="connsiteX1" fmla="*/ 32068 w 120649"/>
                  <a:gd name="connsiteY1" fmla="*/ 53752 h 171752"/>
                  <a:gd name="connsiteX2" fmla="*/ 33973 w 120649"/>
                  <a:gd name="connsiteY2" fmla="*/ 46755 h 171752"/>
                  <a:gd name="connsiteX3" fmla="*/ 4762 w 120649"/>
                  <a:gd name="connsiteY3" fmla="*/ 4771 h 171752"/>
                  <a:gd name="connsiteX4" fmla="*/ 30798 w 120649"/>
                  <a:gd name="connsiteY4" fmla="*/ 23854 h 171752"/>
                  <a:gd name="connsiteX5" fmla="*/ 39053 w 120649"/>
                  <a:gd name="connsiteY5" fmla="*/ 34669 h 171752"/>
                  <a:gd name="connsiteX6" fmla="*/ 36512 w 120649"/>
                  <a:gd name="connsiteY6" fmla="*/ 39757 h 171752"/>
                  <a:gd name="connsiteX7" fmla="*/ 47943 w 120649"/>
                  <a:gd name="connsiteY7" fmla="*/ 61386 h 171752"/>
                  <a:gd name="connsiteX8" fmla="*/ 51753 w 120649"/>
                  <a:gd name="connsiteY8" fmla="*/ 61386 h 171752"/>
                  <a:gd name="connsiteX9" fmla="*/ 58103 w 120649"/>
                  <a:gd name="connsiteY9" fmla="*/ 54388 h 171752"/>
                  <a:gd name="connsiteX10" fmla="*/ 62548 w 120649"/>
                  <a:gd name="connsiteY10" fmla="*/ 54388 h 171752"/>
                  <a:gd name="connsiteX11" fmla="*/ 87948 w 120649"/>
                  <a:gd name="connsiteY11" fmla="*/ 82377 h 171752"/>
                  <a:gd name="connsiteX12" fmla="*/ 111443 w 120649"/>
                  <a:gd name="connsiteY12" fmla="*/ 75380 h 171752"/>
                  <a:gd name="connsiteX13" fmla="*/ 117158 w 120649"/>
                  <a:gd name="connsiteY13" fmla="*/ 79833 h 171752"/>
                  <a:gd name="connsiteX14" fmla="*/ 103187 w 120649"/>
                  <a:gd name="connsiteY14" fmla="*/ 114183 h 171752"/>
                  <a:gd name="connsiteX15" fmla="*/ 100648 w 120649"/>
                  <a:gd name="connsiteY15" fmla="*/ 111003 h 171752"/>
                  <a:gd name="connsiteX16" fmla="*/ 98743 w 120649"/>
                  <a:gd name="connsiteY16" fmla="*/ 112911 h 171752"/>
                  <a:gd name="connsiteX17" fmla="*/ 84773 w 120649"/>
                  <a:gd name="connsiteY17" fmla="*/ 121817 h 171752"/>
                  <a:gd name="connsiteX18" fmla="*/ 87312 w 120649"/>
                  <a:gd name="connsiteY18" fmla="*/ 128814 h 171752"/>
                  <a:gd name="connsiteX19" fmla="*/ 77787 w 120649"/>
                  <a:gd name="connsiteY19" fmla="*/ 142809 h 171752"/>
                  <a:gd name="connsiteX20" fmla="*/ 52387 w 120649"/>
                  <a:gd name="connsiteY20" fmla="*/ 166981 h 171752"/>
                  <a:gd name="connsiteX21" fmla="*/ 42228 w 120649"/>
                  <a:gd name="connsiteY21" fmla="*/ 158076 h 171752"/>
                  <a:gd name="connsiteX22" fmla="*/ 50483 w 120649"/>
                  <a:gd name="connsiteY22" fmla="*/ 138356 h 171752"/>
                  <a:gd name="connsiteX23" fmla="*/ 25083 w 120649"/>
                  <a:gd name="connsiteY23" fmla="*/ 118000 h 171752"/>
                  <a:gd name="connsiteX24" fmla="*/ 34608 w 120649"/>
                  <a:gd name="connsiteY24" fmla="*/ 107186 h 171752"/>
                  <a:gd name="connsiteX25" fmla="*/ 42862 w 120649"/>
                  <a:gd name="connsiteY25" fmla="*/ 80469 h 171752"/>
                  <a:gd name="connsiteX26" fmla="*/ 39687 w 120649"/>
                  <a:gd name="connsiteY26" fmla="*/ 64566 h 171752"/>
                  <a:gd name="connsiteX27" fmla="*/ 40323 w 120649"/>
                  <a:gd name="connsiteY27" fmla="*/ 64566 h 171752"/>
                  <a:gd name="connsiteX28" fmla="*/ 40323 w 120649"/>
                  <a:gd name="connsiteY28" fmla="*/ 66475 h 17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0649" h="171752">
                    <a:moveTo>
                      <a:pt x="39687" y="66475"/>
                    </a:moveTo>
                    <a:cubicBezTo>
                      <a:pt x="37783" y="60749"/>
                      <a:pt x="32068" y="58841"/>
                      <a:pt x="32068" y="53752"/>
                    </a:cubicBezTo>
                    <a:cubicBezTo>
                      <a:pt x="32068" y="51844"/>
                      <a:pt x="33337" y="48663"/>
                      <a:pt x="33973" y="46755"/>
                    </a:cubicBezTo>
                    <a:cubicBezTo>
                      <a:pt x="18098" y="44210"/>
                      <a:pt x="8573" y="21310"/>
                      <a:pt x="4762" y="4771"/>
                    </a:cubicBezTo>
                    <a:cubicBezTo>
                      <a:pt x="12383" y="16221"/>
                      <a:pt x="23812" y="16857"/>
                      <a:pt x="30798" y="23854"/>
                    </a:cubicBezTo>
                    <a:cubicBezTo>
                      <a:pt x="35243" y="27671"/>
                      <a:pt x="35243" y="32760"/>
                      <a:pt x="39053" y="34669"/>
                    </a:cubicBezTo>
                    <a:cubicBezTo>
                      <a:pt x="38418" y="36577"/>
                      <a:pt x="36512" y="37213"/>
                      <a:pt x="36512" y="39757"/>
                    </a:cubicBezTo>
                    <a:cubicBezTo>
                      <a:pt x="36512" y="42938"/>
                      <a:pt x="44768" y="58205"/>
                      <a:pt x="47943" y="61386"/>
                    </a:cubicBezTo>
                    <a:lnTo>
                      <a:pt x="51753" y="61386"/>
                    </a:lnTo>
                    <a:cubicBezTo>
                      <a:pt x="51753" y="57569"/>
                      <a:pt x="54293" y="54388"/>
                      <a:pt x="58103" y="54388"/>
                    </a:cubicBezTo>
                    <a:cubicBezTo>
                      <a:pt x="59373" y="54388"/>
                      <a:pt x="60643" y="54388"/>
                      <a:pt x="62548" y="54388"/>
                    </a:cubicBezTo>
                    <a:cubicBezTo>
                      <a:pt x="62548" y="72200"/>
                      <a:pt x="71437" y="82377"/>
                      <a:pt x="87948" y="82377"/>
                    </a:cubicBezTo>
                    <a:cubicBezTo>
                      <a:pt x="101283" y="82377"/>
                      <a:pt x="100012" y="75380"/>
                      <a:pt x="111443" y="75380"/>
                    </a:cubicBezTo>
                    <a:cubicBezTo>
                      <a:pt x="113348" y="75380"/>
                      <a:pt x="115253" y="77289"/>
                      <a:pt x="117158" y="79833"/>
                    </a:cubicBezTo>
                    <a:cubicBezTo>
                      <a:pt x="107633" y="89375"/>
                      <a:pt x="110173" y="104006"/>
                      <a:pt x="103187" y="114183"/>
                    </a:cubicBezTo>
                    <a:lnTo>
                      <a:pt x="100648" y="111003"/>
                    </a:lnTo>
                    <a:cubicBezTo>
                      <a:pt x="100012" y="111003"/>
                      <a:pt x="99378" y="112911"/>
                      <a:pt x="98743" y="112911"/>
                    </a:cubicBezTo>
                    <a:cubicBezTo>
                      <a:pt x="91758" y="114183"/>
                      <a:pt x="84773" y="116092"/>
                      <a:pt x="84773" y="121817"/>
                    </a:cubicBezTo>
                    <a:cubicBezTo>
                      <a:pt x="84773" y="123725"/>
                      <a:pt x="87312" y="126906"/>
                      <a:pt x="87312" y="128814"/>
                    </a:cubicBezTo>
                    <a:cubicBezTo>
                      <a:pt x="87312" y="133903"/>
                      <a:pt x="79058" y="140264"/>
                      <a:pt x="77787" y="142809"/>
                    </a:cubicBezTo>
                    <a:cubicBezTo>
                      <a:pt x="70803" y="152987"/>
                      <a:pt x="66993" y="166981"/>
                      <a:pt x="52387" y="166981"/>
                    </a:cubicBezTo>
                    <a:cubicBezTo>
                      <a:pt x="46037" y="166981"/>
                      <a:pt x="42228" y="163801"/>
                      <a:pt x="42228" y="158076"/>
                    </a:cubicBezTo>
                    <a:cubicBezTo>
                      <a:pt x="42228" y="149806"/>
                      <a:pt x="50483" y="146625"/>
                      <a:pt x="50483" y="138356"/>
                    </a:cubicBezTo>
                    <a:cubicBezTo>
                      <a:pt x="50483" y="124361"/>
                      <a:pt x="25083" y="130086"/>
                      <a:pt x="25083" y="118000"/>
                    </a:cubicBezTo>
                    <a:cubicBezTo>
                      <a:pt x="25083" y="111003"/>
                      <a:pt x="31433" y="110367"/>
                      <a:pt x="34608" y="107186"/>
                    </a:cubicBezTo>
                    <a:cubicBezTo>
                      <a:pt x="41593" y="100189"/>
                      <a:pt x="42862" y="90647"/>
                      <a:pt x="42862" y="80469"/>
                    </a:cubicBezTo>
                    <a:cubicBezTo>
                      <a:pt x="42862" y="74744"/>
                      <a:pt x="40323" y="67110"/>
                      <a:pt x="39687" y="64566"/>
                    </a:cubicBezTo>
                    <a:lnTo>
                      <a:pt x="40323" y="64566"/>
                    </a:lnTo>
                    <a:lnTo>
                      <a:pt x="40323" y="664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8"/>
                </p:custDataLst>
              </p:nvPr>
            </p:nvSpPr>
            <p:spPr>
              <a:xfrm>
                <a:off x="9322752" y="4439156"/>
                <a:ext cx="31750" cy="25445"/>
              </a:xfrm>
              <a:custGeom>
                <a:avLst/>
                <a:gdLst>
                  <a:gd name="connsiteX0" fmla="*/ 20637 w 31749"/>
                  <a:gd name="connsiteY0" fmla="*/ 4771 h 25444"/>
                  <a:gd name="connsiteX1" fmla="*/ 28892 w 31749"/>
                  <a:gd name="connsiteY1" fmla="*/ 11132 h 25444"/>
                  <a:gd name="connsiteX2" fmla="*/ 28892 w 31749"/>
                  <a:gd name="connsiteY2" fmla="*/ 19402 h 25444"/>
                  <a:gd name="connsiteX3" fmla="*/ 19367 w 31749"/>
                  <a:gd name="connsiteY3" fmla="*/ 21946 h 25444"/>
                  <a:gd name="connsiteX4" fmla="*/ 4762 w 31749"/>
                  <a:gd name="connsiteY4" fmla="*/ 17493 h 25444"/>
                  <a:gd name="connsiteX5" fmla="*/ 20637 w 31749"/>
                  <a:gd name="connsiteY5" fmla="*/ 4771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749" h="25444">
                    <a:moveTo>
                      <a:pt x="20637" y="4771"/>
                    </a:moveTo>
                    <a:cubicBezTo>
                      <a:pt x="22542" y="7951"/>
                      <a:pt x="25717" y="10496"/>
                      <a:pt x="28892" y="11132"/>
                    </a:cubicBezTo>
                    <a:lnTo>
                      <a:pt x="28892" y="19402"/>
                    </a:lnTo>
                    <a:cubicBezTo>
                      <a:pt x="25082" y="23219"/>
                      <a:pt x="25082" y="21946"/>
                      <a:pt x="19367" y="21946"/>
                    </a:cubicBezTo>
                    <a:cubicBezTo>
                      <a:pt x="13653" y="21946"/>
                      <a:pt x="4762" y="20674"/>
                      <a:pt x="4762" y="17493"/>
                    </a:cubicBezTo>
                    <a:cubicBezTo>
                      <a:pt x="4762" y="8588"/>
                      <a:pt x="14287" y="6680"/>
                      <a:pt x="20637" y="47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39"/>
                </p:custDataLst>
              </p:nvPr>
            </p:nvSpPr>
            <p:spPr>
              <a:xfrm>
                <a:off x="9350692" y="4419436"/>
                <a:ext cx="25400" cy="19084"/>
              </a:xfrm>
              <a:custGeom>
                <a:avLst/>
                <a:gdLst>
                  <a:gd name="connsiteX0" fmla="*/ 25717 w 25399"/>
                  <a:gd name="connsiteY0" fmla="*/ 4771 h 19083"/>
                  <a:gd name="connsiteX1" fmla="*/ 25717 w 25399"/>
                  <a:gd name="connsiteY1" fmla="*/ 11132 h 19083"/>
                  <a:gd name="connsiteX2" fmla="*/ 8572 w 25399"/>
                  <a:gd name="connsiteY2" fmla="*/ 20038 h 19083"/>
                  <a:gd name="connsiteX3" fmla="*/ 4762 w 25399"/>
                  <a:gd name="connsiteY3" fmla="*/ 13677 h 19083"/>
                  <a:gd name="connsiteX4" fmla="*/ 25717 w 25399"/>
                  <a:gd name="connsiteY4" fmla="*/ 4771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99" h="19083">
                    <a:moveTo>
                      <a:pt x="25717" y="4771"/>
                    </a:moveTo>
                    <a:cubicBezTo>
                      <a:pt x="25717" y="6679"/>
                      <a:pt x="25717" y="8587"/>
                      <a:pt x="25717" y="11132"/>
                    </a:cubicBezTo>
                    <a:cubicBezTo>
                      <a:pt x="17462" y="13040"/>
                      <a:pt x="15557" y="20038"/>
                      <a:pt x="8572" y="20038"/>
                    </a:cubicBezTo>
                    <a:cubicBezTo>
                      <a:pt x="6667" y="20038"/>
                      <a:pt x="4762" y="15585"/>
                      <a:pt x="4762" y="13677"/>
                    </a:cubicBezTo>
                    <a:cubicBezTo>
                      <a:pt x="4762" y="5407"/>
                      <a:pt x="21272" y="4771"/>
                      <a:pt x="25717" y="47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40"/>
                </p:custDataLst>
              </p:nvPr>
            </p:nvSpPr>
            <p:spPr>
              <a:xfrm>
                <a:off x="8253412" y="3903544"/>
                <a:ext cx="95250" cy="89057"/>
              </a:xfrm>
              <a:custGeom>
                <a:avLst/>
                <a:gdLst>
                  <a:gd name="connsiteX0" fmla="*/ 77153 w 95249"/>
                  <a:gd name="connsiteY0" fmla="*/ 63294 h 89056"/>
                  <a:gd name="connsiteX1" fmla="*/ 73343 w 95249"/>
                  <a:gd name="connsiteY1" fmla="*/ 58205 h 89056"/>
                  <a:gd name="connsiteX2" fmla="*/ 67628 w 95249"/>
                  <a:gd name="connsiteY2" fmla="*/ 66474 h 89056"/>
                  <a:gd name="connsiteX3" fmla="*/ 74612 w 95249"/>
                  <a:gd name="connsiteY3" fmla="*/ 79197 h 89056"/>
                  <a:gd name="connsiteX4" fmla="*/ 67628 w 95249"/>
                  <a:gd name="connsiteY4" fmla="*/ 87466 h 89056"/>
                  <a:gd name="connsiteX5" fmla="*/ 64453 w 95249"/>
                  <a:gd name="connsiteY5" fmla="*/ 82377 h 89056"/>
                  <a:gd name="connsiteX6" fmla="*/ 58103 w 95249"/>
                  <a:gd name="connsiteY6" fmla="*/ 83013 h 89056"/>
                  <a:gd name="connsiteX7" fmla="*/ 42228 w 95249"/>
                  <a:gd name="connsiteY7" fmla="*/ 62022 h 89056"/>
                  <a:gd name="connsiteX8" fmla="*/ 45403 w 95249"/>
                  <a:gd name="connsiteY8" fmla="*/ 55024 h 89056"/>
                  <a:gd name="connsiteX9" fmla="*/ 42862 w 95249"/>
                  <a:gd name="connsiteY9" fmla="*/ 49299 h 89056"/>
                  <a:gd name="connsiteX10" fmla="*/ 33972 w 95249"/>
                  <a:gd name="connsiteY10" fmla="*/ 49299 h 89056"/>
                  <a:gd name="connsiteX11" fmla="*/ 33972 w 95249"/>
                  <a:gd name="connsiteY11" fmla="*/ 54388 h 89056"/>
                  <a:gd name="connsiteX12" fmla="*/ 27622 w 95249"/>
                  <a:gd name="connsiteY12" fmla="*/ 51208 h 89056"/>
                  <a:gd name="connsiteX13" fmla="*/ 25718 w 95249"/>
                  <a:gd name="connsiteY13" fmla="*/ 54388 h 89056"/>
                  <a:gd name="connsiteX14" fmla="*/ 19368 w 95249"/>
                  <a:gd name="connsiteY14" fmla="*/ 48663 h 89056"/>
                  <a:gd name="connsiteX15" fmla="*/ 7303 w 95249"/>
                  <a:gd name="connsiteY15" fmla="*/ 74108 h 89056"/>
                  <a:gd name="connsiteX16" fmla="*/ 7303 w 95249"/>
                  <a:gd name="connsiteY16" fmla="*/ 60113 h 89056"/>
                  <a:gd name="connsiteX17" fmla="*/ 4762 w 95249"/>
                  <a:gd name="connsiteY17" fmla="*/ 54388 h 89056"/>
                  <a:gd name="connsiteX18" fmla="*/ 8572 w 95249"/>
                  <a:gd name="connsiteY18" fmla="*/ 39121 h 89056"/>
                  <a:gd name="connsiteX19" fmla="*/ 30162 w 95249"/>
                  <a:gd name="connsiteY19" fmla="*/ 26399 h 89056"/>
                  <a:gd name="connsiteX20" fmla="*/ 40957 w 95249"/>
                  <a:gd name="connsiteY20" fmla="*/ 35940 h 89056"/>
                  <a:gd name="connsiteX21" fmla="*/ 44768 w 95249"/>
                  <a:gd name="connsiteY21" fmla="*/ 35940 h 89056"/>
                  <a:gd name="connsiteX22" fmla="*/ 50482 w 95249"/>
                  <a:gd name="connsiteY22" fmla="*/ 28307 h 89056"/>
                  <a:gd name="connsiteX23" fmla="*/ 63818 w 95249"/>
                  <a:gd name="connsiteY23" fmla="*/ 18765 h 89056"/>
                  <a:gd name="connsiteX24" fmla="*/ 65722 w 95249"/>
                  <a:gd name="connsiteY24" fmla="*/ 4771 h 89056"/>
                  <a:gd name="connsiteX25" fmla="*/ 75882 w 95249"/>
                  <a:gd name="connsiteY25" fmla="*/ 10496 h 89056"/>
                  <a:gd name="connsiteX26" fmla="*/ 90487 w 95249"/>
                  <a:gd name="connsiteY26" fmla="*/ 56296 h 89056"/>
                  <a:gd name="connsiteX27" fmla="*/ 82868 w 95249"/>
                  <a:gd name="connsiteY27" fmla="*/ 76652 h 89056"/>
                  <a:gd name="connsiteX28" fmla="*/ 75247 w 95249"/>
                  <a:gd name="connsiteY28" fmla="*/ 61385 h 89056"/>
                  <a:gd name="connsiteX29" fmla="*/ 77153 w 95249"/>
                  <a:gd name="connsiteY29" fmla="*/ 63294 h 8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5249" h="89056">
                    <a:moveTo>
                      <a:pt x="77153" y="63294"/>
                    </a:moveTo>
                    <a:cubicBezTo>
                      <a:pt x="76518" y="61385"/>
                      <a:pt x="74612" y="60113"/>
                      <a:pt x="73343" y="58205"/>
                    </a:cubicBezTo>
                    <a:cubicBezTo>
                      <a:pt x="70803" y="62022"/>
                      <a:pt x="67628" y="62658"/>
                      <a:pt x="67628" y="66474"/>
                    </a:cubicBezTo>
                    <a:cubicBezTo>
                      <a:pt x="67628" y="70927"/>
                      <a:pt x="75247" y="72835"/>
                      <a:pt x="74612" y="79197"/>
                    </a:cubicBezTo>
                    <a:cubicBezTo>
                      <a:pt x="74612" y="83649"/>
                      <a:pt x="72072" y="87466"/>
                      <a:pt x="67628" y="87466"/>
                    </a:cubicBezTo>
                    <a:cubicBezTo>
                      <a:pt x="65722" y="87466"/>
                      <a:pt x="64453" y="84286"/>
                      <a:pt x="64453" y="82377"/>
                    </a:cubicBezTo>
                    <a:cubicBezTo>
                      <a:pt x="62547" y="83649"/>
                      <a:pt x="60007" y="83013"/>
                      <a:pt x="58103" y="83013"/>
                    </a:cubicBezTo>
                    <a:cubicBezTo>
                      <a:pt x="49212" y="83013"/>
                      <a:pt x="42228" y="73472"/>
                      <a:pt x="42228" y="62022"/>
                    </a:cubicBezTo>
                    <a:cubicBezTo>
                      <a:pt x="42228" y="57569"/>
                      <a:pt x="43497" y="56296"/>
                      <a:pt x="45403" y="55024"/>
                    </a:cubicBezTo>
                    <a:cubicBezTo>
                      <a:pt x="44768" y="53116"/>
                      <a:pt x="43497" y="50571"/>
                      <a:pt x="42862" y="49299"/>
                    </a:cubicBezTo>
                    <a:lnTo>
                      <a:pt x="33972" y="49299"/>
                    </a:lnTo>
                    <a:cubicBezTo>
                      <a:pt x="33972" y="51208"/>
                      <a:pt x="33337" y="53116"/>
                      <a:pt x="33972" y="54388"/>
                    </a:cubicBezTo>
                    <a:cubicBezTo>
                      <a:pt x="30162" y="54388"/>
                      <a:pt x="28893" y="52480"/>
                      <a:pt x="27622" y="51208"/>
                    </a:cubicBezTo>
                    <a:cubicBezTo>
                      <a:pt x="27622" y="51208"/>
                      <a:pt x="26353" y="53752"/>
                      <a:pt x="25718" y="54388"/>
                    </a:cubicBezTo>
                    <a:cubicBezTo>
                      <a:pt x="23812" y="53752"/>
                      <a:pt x="19368" y="48663"/>
                      <a:pt x="19368" y="48663"/>
                    </a:cubicBezTo>
                    <a:cubicBezTo>
                      <a:pt x="13018" y="54388"/>
                      <a:pt x="13653" y="74108"/>
                      <a:pt x="7303" y="74108"/>
                    </a:cubicBezTo>
                    <a:cubicBezTo>
                      <a:pt x="2222" y="74108"/>
                      <a:pt x="7303" y="62658"/>
                      <a:pt x="7303" y="60113"/>
                    </a:cubicBezTo>
                    <a:cubicBezTo>
                      <a:pt x="7303" y="58205"/>
                      <a:pt x="4762" y="55660"/>
                      <a:pt x="4762" y="54388"/>
                    </a:cubicBezTo>
                    <a:cubicBezTo>
                      <a:pt x="4762" y="48663"/>
                      <a:pt x="7303" y="44846"/>
                      <a:pt x="8572" y="39121"/>
                    </a:cubicBezTo>
                    <a:cubicBezTo>
                      <a:pt x="21907" y="39121"/>
                      <a:pt x="18732" y="26399"/>
                      <a:pt x="30162" y="26399"/>
                    </a:cubicBezTo>
                    <a:cubicBezTo>
                      <a:pt x="38418" y="26399"/>
                      <a:pt x="37147" y="35940"/>
                      <a:pt x="40957" y="35940"/>
                    </a:cubicBezTo>
                    <a:cubicBezTo>
                      <a:pt x="42228" y="35940"/>
                      <a:pt x="43497" y="35940"/>
                      <a:pt x="44768" y="35940"/>
                    </a:cubicBezTo>
                    <a:cubicBezTo>
                      <a:pt x="44768" y="31488"/>
                      <a:pt x="46672" y="28943"/>
                      <a:pt x="50482" y="28307"/>
                    </a:cubicBezTo>
                    <a:cubicBezTo>
                      <a:pt x="50482" y="20038"/>
                      <a:pt x="61912" y="22582"/>
                      <a:pt x="63818" y="18765"/>
                    </a:cubicBezTo>
                    <a:cubicBezTo>
                      <a:pt x="65722" y="14313"/>
                      <a:pt x="65087" y="6043"/>
                      <a:pt x="65722" y="4771"/>
                    </a:cubicBezTo>
                    <a:cubicBezTo>
                      <a:pt x="70168" y="4771"/>
                      <a:pt x="73343" y="7951"/>
                      <a:pt x="75882" y="10496"/>
                    </a:cubicBezTo>
                    <a:cubicBezTo>
                      <a:pt x="80962" y="15585"/>
                      <a:pt x="90487" y="50571"/>
                      <a:pt x="90487" y="56296"/>
                    </a:cubicBezTo>
                    <a:cubicBezTo>
                      <a:pt x="90487" y="62658"/>
                      <a:pt x="82868" y="66474"/>
                      <a:pt x="82868" y="76652"/>
                    </a:cubicBezTo>
                    <a:cubicBezTo>
                      <a:pt x="80328" y="76016"/>
                      <a:pt x="75247" y="62658"/>
                      <a:pt x="75247" y="61385"/>
                    </a:cubicBezTo>
                    <a:lnTo>
                      <a:pt x="77153" y="632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41"/>
                </p:custDataLst>
              </p:nvPr>
            </p:nvSpPr>
            <p:spPr>
              <a:xfrm>
                <a:off x="8169592" y="3881915"/>
                <a:ext cx="50800" cy="50890"/>
              </a:xfrm>
              <a:custGeom>
                <a:avLst/>
                <a:gdLst>
                  <a:gd name="connsiteX0" fmla="*/ 9207 w 50799"/>
                  <a:gd name="connsiteY0" fmla="*/ 49935 h 50889"/>
                  <a:gd name="connsiteX1" fmla="*/ 4762 w 50799"/>
                  <a:gd name="connsiteY1" fmla="*/ 49935 h 50889"/>
                  <a:gd name="connsiteX2" fmla="*/ 39687 w 50799"/>
                  <a:gd name="connsiteY2" fmla="*/ 12404 h 50889"/>
                  <a:gd name="connsiteX3" fmla="*/ 42862 w 50799"/>
                  <a:gd name="connsiteY3" fmla="*/ 4771 h 50889"/>
                  <a:gd name="connsiteX4" fmla="*/ 48577 w 50799"/>
                  <a:gd name="connsiteY4" fmla="*/ 14313 h 50889"/>
                  <a:gd name="connsiteX5" fmla="*/ 42227 w 50799"/>
                  <a:gd name="connsiteY5" fmla="*/ 18129 h 50889"/>
                  <a:gd name="connsiteX6" fmla="*/ 31432 w 50799"/>
                  <a:gd name="connsiteY6" fmla="*/ 24490 h 50889"/>
                  <a:gd name="connsiteX7" fmla="*/ 9207 w 50799"/>
                  <a:gd name="connsiteY7" fmla="*/ 49935 h 50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799" h="50889">
                    <a:moveTo>
                      <a:pt x="9207" y="49935"/>
                    </a:moveTo>
                    <a:lnTo>
                      <a:pt x="4762" y="49935"/>
                    </a:lnTo>
                    <a:cubicBezTo>
                      <a:pt x="11112" y="32124"/>
                      <a:pt x="32702" y="25127"/>
                      <a:pt x="39687" y="12404"/>
                    </a:cubicBezTo>
                    <a:cubicBezTo>
                      <a:pt x="40957" y="9224"/>
                      <a:pt x="40957" y="6679"/>
                      <a:pt x="42862" y="4771"/>
                    </a:cubicBezTo>
                    <a:cubicBezTo>
                      <a:pt x="42862" y="10496"/>
                      <a:pt x="46037" y="11768"/>
                      <a:pt x="48577" y="14313"/>
                    </a:cubicBezTo>
                    <a:cubicBezTo>
                      <a:pt x="46037" y="16221"/>
                      <a:pt x="45402" y="18129"/>
                      <a:pt x="42227" y="18129"/>
                    </a:cubicBezTo>
                    <a:cubicBezTo>
                      <a:pt x="40957" y="23219"/>
                      <a:pt x="36512" y="24490"/>
                      <a:pt x="31432" y="24490"/>
                    </a:cubicBezTo>
                    <a:cubicBezTo>
                      <a:pt x="28892" y="37849"/>
                      <a:pt x="16827" y="44846"/>
                      <a:pt x="9207" y="499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50" name="任意多边形: 形状 49"/>
              <p:cNvSpPr/>
              <p:nvPr>
                <p:custDataLst>
                  <p:tags r:id="rId42"/>
                </p:custDataLst>
              </p:nvPr>
            </p:nvSpPr>
            <p:spPr>
              <a:xfrm>
                <a:off x="8204385" y="3731155"/>
                <a:ext cx="88900" cy="127224"/>
              </a:xfrm>
              <a:custGeom>
                <a:avLst/>
                <a:gdLst>
                  <a:gd name="connsiteX0" fmla="*/ 9339 w 88899"/>
                  <a:gd name="connsiteY0" fmla="*/ 53752 h 127223"/>
                  <a:gd name="connsiteX1" fmla="*/ 13149 w 88899"/>
                  <a:gd name="connsiteY1" fmla="*/ 35941 h 127223"/>
                  <a:gd name="connsiteX2" fmla="*/ 10609 w 88899"/>
                  <a:gd name="connsiteY2" fmla="*/ 16857 h 127223"/>
                  <a:gd name="connsiteX3" fmla="*/ 16959 w 88899"/>
                  <a:gd name="connsiteY3" fmla="*/ 4771 h 127223"/>
                  <a:gd name="connsiteX4" fmla="*/ 27754 w 88899"/>
                  <a:gd name="connsiteY4" fmla="*/ 15585 h 127223"/>
                  <a:gd name="connsiteX5" fmla="*/ 36009 w 88899"/>
                  <a:gd name="connsiteY5" fmla="*/ 9860 h 127223"/>
                  <a:gd name="connsiteX6" fmla="*/ 37279 w 88899"/>
                  <a:gd name="connsiteY6" fmla="*/ 13040 h 127223"/>
                  <a:gd name="connsiteX7" fmla="*/ 38549 w 88899"/>
                  <a:gd name="connsiteY7" fmla="*/ 17493 h 127223"/>
                  <a:gd name="connsiteX8" fmla="*/ 46169 w 88899"/>
                  <a:gd name="connsiteY8" fmla="*/ 44210 h 127223"/>
                  <a:gd name="connsiteX9" fmla="*/ 34739 w 88899"/>
                  <a:gd name="connsiteY9" fmla="*/ 70927 h 127223"/>
                  <a:gd name="connsiteX10" fmla="*/ 49979 w 88899"/>
                  <a:gd name="connsiteY10" fmla="*/ 98280 h 127223"/>
                  <a:gd name="connsiteX11" fmla="*/ 49979 w 88899"/>
                  <a:gd name="connsiteY11" fmla="*/ 95100 h 127223"/>
                  <a:gd name="connsiteX12" fmla="*/ 56964 w 88899"/>
                  <a:gd name="connsiteY12" fmla="*/ 90647 h 127223"/>
                  <a:gd name="connsiteX13" fmla="*/ 69664 w 88899"/>
                  <a:gd name="connsiteY13" fmla="*/ 104642 h 127223"/>
                  <a:gd name="connsiteX14" fmla="*/ 75379 w 88899"/>
                  <a:gd name="connsiteY14" fmla="*/ 100825 h 127223"/>
                  <a:gd name="connsiteX15" fmla="*/ 79189 w 88899"/>
                  <a:gd name="connsiteY15" fmla="*/ 102097 h 127223"/>
                  <a:gd name="connsiteX16" fmla="*/ 75379 w 88899"/>
                  <a:gd name="connsiteY16" fmla="*/ 109095 h 127223"/>
                  <a:gd name="connsiteX17" fmla="*/ 79824 w 88899"/>
                  <a:gd name="connsiteY17" fmla="*/ 109095 h 127223"/>
                  <a:gd name="connsiteX18" fmla="*/ 88079 w 88899"/>
                  <a:gd name="connsiteY18" fmla="*/ 116092 h 127223"/>
                  <a:gd name="connsiteX19" fmla="*/ 88079 w 88899"/>
                  <a:gd name="connsiteY19" fmla="*/ 121181 h 127223"/>
                  <a:gd name="connsiteX20" fmla="*/ 85539 w 88899"/>
                  <a:gd name="connsiteY20" fmla="*/ 124998 h 127223"/>
                  <a:gd name="connsiteX21" fmla="*/ 82364 w 88899"/>
                  <a:gd name="connsiteY21" fmla="*/ 119909 h 127223"/>
                  <a:gd name="connsiteX22" fmla="*/ 60139 w 88899"/>
                  <a:gd name="connsiteY22" fmla="*/ 101461 h 127223"/>
                  <a:gd name="connsiteX23" fmla="*/ 60774 w 88899"/>
                  <a:gd name="connsiteY23" fmla="*/ 112911 h 127223"/>
                  <a:gd name="connsiteX24" fmla="*/ 42994 w 88899"/>
                  <a:gd name="connsiteY24" fmla="*/ 99553 h 127223"/>
                  <a:gd name="connsiteX25" fmla="*/ 32834 w 88899"/>
                  <a:gd name="connsiteY25" fmla="*/ 102733 h 127223"/>
                  <a:gd name="connsiteX26" fmla="*/ 23309 w 88899"/>
                  <a:gd name="connsiteY26" fmla="*/ 94464 h 127223"/>
                  <a:gd name="connsiteX27" fmla="*/ 27119 w 88899"/>
                  <a:gd name="connsiteY27" fmla="*/ 88103 h 127223"/>
                  <a:gd name="connsiteX28" fmla="*/ 27119 w 88899"/>
                  <a:gd name="connsiteY28" fmla="*/ 82377 h 127223"/>
                  <a:gd name="connsiteX29" fmla="*/ 23309 w 88899"/>
                  <a:gd name="connsiteY29" fmla="*/ 82377 h 127223"/>
                  <a:gd name="connsiteX30" fmla="*/ 18864 w 88899"/>
                  <a:gd name="connsiteY30" fmla="*/ 86194 h 127223"/>
                  <a:gd name="connsiteX31" fmla="*/ 5529 w 88899"/>
                  <a:gd name="connsiteY31" fmla="*/ 75380 h 127223"/>
                  <a:gd name="connsiteX32" fmla="*/ 9339 w 88899"/>
                  <a:gd name="connsiteY32" fmla="*/ 53752 h 127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88899" h="127223">
                    <a:moveTo>
                      <a:pt x="9339" y="53752"/>
                    </a:moveTo>
                    <a:cubicBezTo>
                      <a:pt x="11879" y="49936"/>
                      <a:pt x="13149" y="41030"/>
                      <a:pt x="13149" y="35941"/>
                    </a:cubicBezTo>
                    <a:cubicBezTo>
                      <a:pt x="13149" y="28943"/>
                      <a:pt x="9974" y="23854"/>
                      <a:pt x="10609" y="16857"/>
                    </a:cubicBezTo>
                    <a:cubicBezTo>
                      <a:pt x="10609" y="11132"/>
                      <a:pt x="11879" y="4771"/>
                      <a:pt x="16959" y="4771"/>
                    </a:cubicBezTo>
                    <a:cubicBezTo>
                      <a:pt x="23944" y="4771"/>
                      <a:pt x="22674" y="15585"/>
                      <a:pt x="27754" y="15585"/>
                    </a:cubicBezTo>
                    <a:cubicBezTo>
                      <a:pt x="31564" y="15585"/>
                      <a:pt x="33469" y="11132"/>
                      <a:pt x="36009" y="9860"/>
                    </a:cubicBezTo>
                    <a:cubicBezTo>
                      <a:pt x="36009" y="10496"/>
                      <a:pt x="37279" y="12404"/>
                      <a:pt x="37279" y="13040"/>
                    </a:cubicBezTo>
                    <a:cubicBezTo>
                      <a:pt x="37279" y="14313"/>
                      <a:pt x="38549" y="16221"/>
                      <a:pt x="38549" y="17493"/>
                    </a:cubicBezTo>
                    <a:cubicBezTo>
                      <a:pt x="38549" y="25127"/>
                      <a:pt x="46169" y="34669"/>
                      <a:pt x="46169" y="44210"/>
                    </a:cubicBezTo>
                    <a:cubicBezTo>
                      <a:pt x="46169" y="57569"/>
                      <a:pt x="34739" y="58205"/>
                      <a:pt x="34739" y="70927"/>
                    </a:cubicBezTo>
                    <a:cubicBezTo>
                      <a:pt x="34739" y="79833"/>
                      <a:pt x="42994" y="95100"/>
                      <a:pt x="49979" y="98280"/>
                    </a:cubicBezTo>
                    <a:cubicBezTo>
                      <a:pt x="49979" y="97645"/>
                      <a:pt x="49979" y="95736"/>
                      <a:pt x="49979" y="95100"/>
                    </a:cubicBezTo>
                    <a:cubicBezTo>
                      <a:pt x="49979" y="92555"/>
                      <a:pt x="53154" y="90647"/>
                      <a:pt x="56964" y="90647"/>
                    </a:cubicBezTo>
                    <a:cubicBezTo>
                      <a:pt x="64584" y="90647"/>
                      <a:pt x="65854" y="104642"/>
                      <a:pt x="69664" y="104642"/>
                    </a:cubicBezTo>
                    <a:cubicBezTo>
                      <a:pt x="72204" y="104642"/>
                      <a:pt x="72839" y="100825"/>
                      <a:pt x="75379" y="100825"/>
                    </a:cubicBezTo>
                    <a:cubicBezTo>
                      <a:pt x="76649" y="100825"/>
                      <a:pt x="77919" y="102097"/>
                      <a:pt x="79189" y="102097"/>
                    </a:cubicBezTo>
                    <a:cubicBezTo>
                      <a:pt x="78554" y="105914"/>
                      <a:pt x="75379" y="105914"/>
                      <a:pt x="75379" y="109095"/>
                    </a:cubicBezTo>
                    <a:cubicBezTo>
                      <a:pt x="75379" y="110367"/>
                      <a:pt x="78554" y="109731"/>
                      <a:pt x="79824" y="109095"/>
                    </a:cubicBezTo>
                    <a:cubicBezTo>
                      <a:pt x="79824" y="113547"/>
                      <a:pt x="83634" y="116092"/>
                      <a:pt x="88079" y="116092"/>
                    </a:cubicBezTo>
                    <a:cubicBezTo>
                      <a:pt x="88079" y="118000"/>
                      <a:pt x="88079" y="119272"/>
                      <a:pt x="88079" y="121181"/>
                    </a:cubicBezTo>
                    <a:cubicBezTo>
                      <a:pt x="88079" y="122453"/>
                      <a:pt x="86809" y="124998"/>
                      <a:pt x="85539" y="124998"/>
                    </a:cubicBezTo>
                    <a:cubicBezTo>
                      <a:pt x="83634" y="124998"/>
                      <a:pt x="82999" y="121817"/>
                      <a:pt x="82364" y="119909"/>
                    </a:cubicBezTo>
                    <a:cubicBezTo>
                      <a:pt x="78554" y="112911"/>
                      <a:pt x="63949" y="107186"/>
                      <a:pt x="60139" y="101461"/>
                    </a:cubicBezTo>
                    <a:cubicBezTo>
                      <a:pt x="56964" y="105278"/>
                      <a:pt x="58869" y="107822"/>
                      <a:pt x="60774" y="112911"/>
                    </a:cubicBezTo>
                    <a:cubicBezTo>
                      <a:pt x="51884" y="112911"/>
                      <a:pt x="51884" y="99553"/>
                      <a:pt x="42994" y="99553"/>
                    </a:cubicBezTo>
                    <a:cubicBezTo>
                      <a:pt x="39184" y="99553"/>
                      <a:pt x="36644" y="103369"/>
                      <a:pt x="32834" y="102733"/>
                    </a:cubicBezTo>
                    <a:cubicBezTo>
                      <a:pt x="28389" y="102733"/>
                      <a:pt x="23309" y="97008"/>
                      <a:pt x="23309" y="94464"/>
                    </a:cubicBezTo>
                    <a:cubicBezTo>
                      <a:pt x="23309" y="90647"/>
                      <a:pt x="25849" y="89375"/>
                      <a:pt x="27119" y="88103"/>
                    </a:cubicBezTo>
                    <a:lnTo>
                      <a:pt x="27119" y="82377"/>
                    </a:lnTo>
                    <a:lnTo>
                      <a:pt x="23309" y="82377"/>
                    </a:lnTo>
                    <a:cubicBezTo>
                      <a:pt x="22039" y="84286"/>
                      <a:pt x="20769" y="86830"/>
                      <a:pt x="18864" y="86194"/>
                    </a:cubicBezTo>
                    <a:cubicBezTo>
                      <a:pt x="16324" y="86194"/>
                      <a:pt x="5529" y="78561"/>
                      <a:pt x="5529" y="75380"/>
                    </a:cubicBezTo>
                    <a:cubicBezTo>
                      <a:pt x="4894" y="64566"/>
                      <a:pt x="2989" y="52480"/>
                      <a:pt x="9339" y="5375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51" name="任意多边形: 形状 50"/>
              <p:cNvSpPr/>
              <p:nvPr>
                <p:custDataLst>
                  <p:tags r:id="rId43"/>
                </p:custDataLst>
              </p:nvPr>
            </p:nvSpPr>
            <p:spPr>
              <a:xfrm>
                <a:off x="8288972" y="3851382"/>
                <a:ext cx="38100" cy="57251"/>
              </a:xfrm>
              <a:custGeom>
                <a:avLst/>
                <a:gdLst>
                  <a:gd name="connsiteX0" fmla="*/ 30797 w 38099"/>
                  <a:gd name="connsiteY0" fmla="*/ 36577 h 57250"/>
                  <a:gd name="connsiteX1" fmla="*/ 21272 w 38099"/>
                  <a:gd name="connsiteY1" fmla="*/ 36577 h 57250"/>
                  <a:gd name="connsiteX2" fmla="*/ 26353 w 38099"/>
                  <a:gd name="connsiteY2" fmla="*/ 48663 h 57250"/>
                  <a:gd name="connsiteX3" fmla="*/ 26353 w 38099"/>
                  <a:gd name="connsiteY3" fmla="*/ 52480 h 57250"/>
                  <a:gd name="connsiteX4" fmla="*/ 20637 w 38099"/>
                  <a:gd name="connsiteY4" fmla="*/ 52480 h 57250"/>
                  <a:gd name="connsiteX5" fmla="*/ 17462 w 38099"/>
                  <a:gd name="connsiteY5" fmla="*/ 44210 h 57250"/>
                  <a:gd name="connsiteX6" fmla="*/ 17462 w 38099"/>
                  <a:gd name="connsiteY6" fmla="*/ 40393 h 57250"/>
                  <a:gd name="connsiteX7" fmla="*/ 7937 w 38099"/>
                  <a:gd name="connsiteY7" fmla="*/ 32760 h 57250"/>
                  <a:gd name="connsiteX8" fmla="*/ 7937 w 38099"/>
                  <a:gd name="connsiteY8" fmla="*/ 28943 h 57250"/>
                  <a:gd name="connsiteX9" fmla="*/ 16193 w 38099"/>
                  <a:gd name="connsiteY9" fmla="*/ 28943 h 57250"/>
                  <a:gd name="connsiteX10" fmla="*/ 19368 w 38099"/>
                  <a:gd name="connsiteY10" fmla="*/ 25127 h 57250"/>
                  <a:gd name="connsiteX11" fmla="*/ 4762 w 38099"/>
                  <a:gd name="connsiteY11" fmla="*/ 7315 h 57250"/>
                  <a:gd name="connsiteX12" fmla="*/ 10478 w 38099"/>
                  <a:gd name="connsiteY12" fmla="*/ 4771 h 57250"/>
                  <a:gd name="connsiteX13" fmla="*/ 24447 w 38099"/>
                  <a:gd name="connsiteY13" fmla="*/ 7315 h 57250"/>
                  <a:gd name="connsiteX14" fmla="*/ 24447 w 38099"/>
                  <a:gd name="connsiteY14" fmla="*/ 13040 h 57250"/>
                  <a:gd name="connsiteX15" fmla="*/ 28258 w 38099"/>
                  <a:gd name="connsiteY15" fmla="*/ 13040 h 57250"/>
                  <a:gd name="connsiteX16" fmla="*/ 28258 w 38099"/>
                  <a:gd name="connsiteY16" fmla="*/ 22582 h 57250"/>
                  <a:gd name="connsiteX17" fmla="*/ 33337 w 38099"/>
                  <a:gd name="connsiteY17" fmla="*/ 28307 h 57250"/>
                  <a:gd name="connsiteX18" fmla="*/ 30797 w 38099"/>
                  <a:gd name="connsiteY18" fmla="*/ 36577 h 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8099" h="57250">
                    <a:moveTo>
                      <a:pt x="30797" y="36577"/>
                    </a:moveTo>
                    <a:lnTo>
                      <a:pt x="21272" y="36577"/>
                    </a:lnTo>
                    <a:cubicBezTo>
                      <a:pt x="21908" y="41666"/>
                      <a:pt x="24447" y="47391"/>
                      <a:pt x="26353" y="48663"/>
                    </a:cubicBezTo>
                    <a:lnTo>
                      <a:pt x="26353" y="52480"/>
                    </a:lnTo>
                    <a:cubicBezTo>
                      <a:pt x="24447" y="52480"/>
                      <a:pt x="22543" y="52480"/>
                      <a:pt x="20637" y="52480"/>
                    </a:cubicBezTo>
                    <a:cubicBezTo>
                      <a:pt x="16193" y="52480"/>
                      <a:pt x="14922" y="47391"/>
                      <a:pt x="17462" y="44210"/>
                    </a:cubicBezTo>
                    <a:lnTo>
                      <a:pt x="17462" y="40393"/>
                    </a:lnTo>
                    <a:cubicBezTo>
                      <a:pt x="13018" y="40393"/>
                      <a:pt x="8572" y="34032"/>
                      <a:pt x="7937" y="32760"/>
                    </a:cubicBezTo>
                    <a:lnTo>
                      <a:pt x="7937" y="28943"/>
                    </a:lnTo>
                    <a:cubicBezTo>
                      <a:pt x="11112" y="28943"/>
                      <a:pt x="15558" y="28943"/>
                      <a:pt x="16193" y="28943"/>
                    </a:cubicBezTo>
                    <a:cubicBezTo>
                      <a:pt x="17462" y="28943"/>
                      <a:pt x="19368" y="26399"/>
                      <a:pt x="19368" y="25127"/>
                    </a:cubicBezTo>
                    <a:cubicBezTo>
                      <a:pt x="19368" y="16857"/>
                      <a:pt x="6033" y="12404"/>
                      <a:pt x="4762" y="7315"/>
                    </a:cubicBezTo>
                    <a:cubicBezTo>
                      <a:pt x="6668" y="6679"/>
                      <a:pt x="8572" y="4771"/>
                      <a:pt x="10478" y="4771"/>
                    </a:cubicBezTo>
                    <a:cubicBezTo>
                      <a:pt x="15558" y="4771"/>
                      <a:pt x="19368" y="7315"/>
                      <a:pt x="24447" y="7315"/>
                    </a:cubicBezTo>
                    <a:cubicBezTo>
                      <a:pt x="24447" y="9224"/>
                      <a:pt x="25083" y="11768"/>
                      <a:pt x="24447" y="13040"/>
                    </a:cubicBezTo>
                    <a:cubicBezTo>
                      <a:pt x="25718" y="13040"/>
                      <a:pt x="26987" y="13040"/>
                      <a:pt x="28258" y="13040"/>
                    </a:cubicBezTo>
                    <a:cubicBezTo>
                      <a:pt x="28893" y="16857"/>
                      <a:pt x="28258" y="22582"/>
                      <a:pt x="28258" y="22582"/>
                    </a:cubicBezTo>
                    <a:cubicBezTo>
                      <a:pt x="28258" y="22582"/>
                      <a:pt x="32703" y="28307"/>
                      <a:pt x="33337" y="28307"/>
                    </a:cubicBezTo>
                    <a:cubicBezTo>
                      <a:pt x="32703" y="32760"/>
                      <a:pt x="31433" y="34669"/>
                      <a:pt x="30797" y="365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52" name="任意多边形: 形状 51"/>
              <p:cNvSpPr/>
              <p:nvPr>
                <p:custDataLst>
                  <p:tags r:id="rId44"/>
                </p:custDataLst>
              </p:nvPr>
            </p:nvSpPr>
            <p:spPr>
              <a:xfrm>
                <a:off x="8248967" y="3864614"/>
                <a:ext cx="31750" cy="38167"/>
              </a:xfrm>
              <a:custGeom>
                <a:avLst/>
                <a:gdLst>
                  <a:gd name="connsiteX0" fmla="*/ 9207 w 31749"/>
                  <a:gd name="connsiteY0" fmla="*/ 4897 h 38167"/>
                  <a:gd name="connsiteX1" fmla="*/ 26987 w 31749"/>
                  <a:gd name="connsiteY1" fmla="*/ 15075 h 38167"/>
                  <a:gd name="connsiteX2" fmla="*/ 6667 w 31749"/>
                  <a:gd name="connsiteY2" fmla="*/ 34159 h 38167"/>
                  <a:gd name="connsiteX3" fmla="*/ 4762 w 31749"/>
                  <a:gd name="connsiteY3" fmla="*/ 7442 h 38167"/>
                  <a:gd name="connsiteX4" fmla="*/ 9207 w 31749"/>
                  <a:gd name="connsiteY4" fmla="*/ 4897 h 38167"/>
                  <a:gd name="connsiteX5" fmla="*/ 12382 w 31749"/>
                  <a:gd name="connsiteY5" fmla="*/ 7442 h 38167"/>
                  <a:gd name="connsiteX6" fmla="*/ 9207 w 31749"/>
                  <a:gd name="connsiteY6" fmla="*/ 4897 h 38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749" h="38167">
                    <a:moveTo>
                      <a:pt x="9207" y="4897"/>
                    </a:moveTo>
                    <a:cubicBezTo>
                      <a:pt x="11747" y="8078"/>
                      <a:pt x="26987" y="9986"/>
                      <a:pt x="26987" y="15075"/>
                    </a:cubicBezTo>
                    <a:cubicBezTo>
                      <a:pt x="26987" y="25253"/>
                      <a:pt x="12382" y="30342"/>
                      <a:pt x="6667" y="34159"/>
                    </a:cubicBezTo>
                    <a:cubicBezTo>
                      <a:pt x="6667" y="23981"/>
                      <a:pt x="4762" y="12531"/>
                      <a:pt x="4762" y="7442"/>
                    </a:cubicBezTo>
                    <a:cubicBezTo>
                      <a:pt x="4762" y="6170"/>
                      <a:pt x="7302" y="4261"/>
                      <a:pt x="9207" y="4897"/>
                    </a:cubicBezTo>
                    <a:cubicBezTo>
                      <a:pt x="9842" y="4261"/>
                      <a:pt x="11747" y="6805"/>
                      <a:pt x="12382" y="7442"/>
                    </a:cubicBezTo>
                    <a:lnTo>
                      <a:pt x="9207" y="48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53" name="任意多边形: 形状 52"/>
              <p:cNvSpPr/>
              <p:nvPr>
                <p:custDataLst>
                  <p:tags r:id="rId45"/>
                </p:custDataLst>
              </p:nvPr>
            </p:nvSpPr>
            <p:spPr>
              <a:xfrm>
                <a:off x="8262937" y="3883409"/>
                <a:ext cx="25400" cy="44528"/>
              </a:xfrm>
              <a:custGeom>
                <a:avLst/>
                <a:gdLst>
                  <a:gd name="connsiteX0" fmla="*/ 25718 w 25399"/>
                  <a:gd name="connsiteY0" fmla="*/ 12183 h 44528"/>
                  <a:gd name="connsiteX1" fmla="*/ 18732 w 25399"/>
                  <a:gd name="connsiteY1" fmla="*/ 31266 h 44528"/>
                  <a:gd name="connsiteX2" fmla="*/ 21907 w 25399"/>
                  <a:gd name="connsiteY2" fmla="*/ 38899 h 44528"/>
                  <a:gd name="connsiteX3" fmla="*/ 18097 w 25399"/>
                  <a:gd name="connsiteY3" fmla="*/ 42080 h 44528"/>
                  <a:gd name="connsiteX4" fmla="*/ 4762 w 25399"/>
                  <a:gd name="connsiteY4" fmla="*/ 26177 h 44528"/>
                  <a:gd name="connsiteX5" fmla="*/ 10478 w 25399"/>
                  <a:gd name="connsiteY5" fmla="*/ 22361 h 44528"/>
                  <a:gd name="connsiteX6" fmla="*/ 16828 w 25399"/>
                  <a:gd name="connsiteY6" fmla="*/ 5185 h 44528"/>
                  <a:gd name="connsiteX7" fmla="*/ 25718 w 25399"/>
                  <a:gd name="connsiteY7" fmla="*/ 12183 h 4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99" h="44528">
                    <a:moveTo>
                      <a:pt x="25718" y="12183"/>
                    </a:moveTo>
                    <a:cubicBezTo>
                      <a:pt x="25718" y="19180"/>
                      <a:pt x="18732" y="24269"/>
                      <a:pt x="18732" y="31266"/>
                    </a:cubicBezTo>
                    <a:cubicBezTo>
                      <a:pt x="18732" y="36991"/>
                      <a:pt x="21907" y="35719"/>
                      <a:pt x="21907" y="38899"/>
                    </a:cubicBezTo>
                    <a:cubicBezTo>
                      <a:pt x="21907" y="40172"/>
                      <a:pt x="19368" y="42080"/>
                      <a:pt x="18097" y="42080"/>
                    </a:cubicBezTo>
                    <a:cubicBezTo>
                      <a:pt x="15557" y="42080"/>
                      <a:pt x="4762" y="30630"/>
                      <a:pt x="4762" y="26177"/>
                    </a:cubicBezTo>
                    <a:cubicBezTo>
                      <a:pt x="4762" y="24269"/>
                      <a:pt x="8572" y="22361"/>
                      <a:pt x="10478" y="22361"/>
                    </a:cubicBezTo>
                    <a:cubicBezTo>
                      <a:pt x="10478" y="20452"/>
                      <a:pt x="13653" y="5822"/>
                      <a:pt x="16828" y="5185"/>
                    </a:cubicBezTo>
                    <a:cubicBezTo>
                      <a:pt x="22543" y="3277"/>
                      <a:pt x="25718" y="8366"/>
                      <a:pt x="25718" y="12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54" name="任意多边形: 形状 53"/>
              <p:cNvSpPr/>
              <p:nvPr>
                <p:custDataLst>
                  <p:tags r:id="rId46"/>
                </p:custDataLst>
              </p:nvPr>
            </p:nvSpPr>
            <p:spPr>
              <a:xfrm>
                <a:off x="8280717" y="3883824"/>
                <a:ext cx="19050" cy="31806"/>
              </a:xfrm>
              <a:custGeom>
                <a:avLst/>
                <a:gdLst>
                  <a:gd name="connsiteX0" fmla="*/ 16192 w 19049"/>
                  <a:gd name="connsiteY0" fmla="*/ 5407 h 31805"/>
                  <a:gd name="connsiteX1" fmla="*/ 7937 w 19049"/>
                  <a:gd name="connsiteY1" fmla="*/ 27671 h 31805"/>
                  <a:gd name="connsiteX2" fmla="*/ 4762 w 19049"/>
                  <a:gd name="connsiteY2" fmla="*/ 27671 h 31805"/>
                  <a:gd name="connsiteX3" fmla="*/ 10477 w 19049"/>
                  <a:gd name="connsiteY3" fmla="*/ 4771 h 31805"/>
                  <a:gd name="connsiteX4" fmla="*/ 16192 w 19049"/>
                  <a:gd name="connsiteY4" fmla="*/ 5407 h 3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49" h="31805">
                    <a:moveTo>
                      <a:pt x="16192" y="5407"/>
                    </a:moveTo>
                    <a:cubicBezTo>
                      <a:pt x="16192" y="16221"/>
                      <a:pt x="7937" y="18766"/>
                      <a:pt x="7937" y="27671"/>
                    </a:cubicBezTo>
                    <a:cubicBezTo>
                      <a:pt x="7302" y="27671"/>
                      <a:pt x="5397" y="27671"/>
                      <a:pt x="4762" y="27671"/>
                    </a:cubicBezTo>
                    <a:cubicBezTo>
                      <a:pt x="6667" y="20674"/>
                      <a:pt x="10477" y="15585"/>
                      <a:pt x="10477" y="4771"/>
                    </a:cubicBezTo>
                    <a:cubicBezTo>
                      <a:pt x="12382" y="5407"/>
                      <a:pt x="14287" y="5407"/>
                      <a:pt x="16192" y="54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55" name="任意多边形: 形状 54"/>
              <p:cNvSpPr/>
              <p:nvPr>
                <p:custDataLst>
                  <p:tags r:id="rId47"/>
                </p:custDataLst>
              </p:nvPr>
            </p:nvSpPr>
            <p:spPr>
              <a:xfrm>
                <a:off x="8285797" y="3899091"/>
                <a:ext cx="19050" cy="19084"/>
              </a:xfrm>
              <a:custGeom>
                <a:avLst/>
                <a:gdLst>
                  <a:gd name="connsiteX0" fmla="*/ 18733 w 19049"/>
                  <a:gd name="connsiteY0" fmla="*/ 5407 h 19083"/>
                  <a:gd name="connsiteX1" fmla="*/ 8572 w 19049"/>
                  <a:gd name="connsiteY1" fmla="*/ 16857 h 19083"/>
                  <a:gd name="connsiteX2" fmla="*/ 4762 w 19049"/>
                  <a:gd name="connsiteY2" fmla="*/ 13676 h 19083"/>
                  <a:gd name="connsiteX3" fmla="*/ 10478 w 19049"/>
                  <a:gd name="connsiteY3" fmla="*/ 4771 h 19083"/>
                  <a:gd name="connsiteX4" fmla="*/ 18733 w 19049"/>
                  <a:gd name="connsiteY4" fmla="*/ 5407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49" h="19083">
                    <a:moveTo>
                      <a:pt x="18733" y="5407"/>
                    </a:moveTo>
                    <a:cubicBezTo>
                      <a:pt x="18733" y="11768"/>
                      <a:pt x="14287" y="17493"/>
                      <a:pt x="8572" y="16857"/>
                    </a:cubicBezTo>
                    <a:cubicBezTo>
                      <a:pt x="7303" y="16857"/>
                      <a:pt x="4762" y="14949"/>
                      <a:pt x="4762" y="13676"/>
                    </a:cubicBezTo>
                    <a:cubicBezTo>
                      <a:pt x="4762" y="9860"/>
                      <a:pt x="8572" y="8587"/>
                      <a:pt x="10478" y="4771"/>
                    </a:cubicBezTo>
                    <a:cubicBezTo>
                      <a:pt x="13653" y="6679"/>
                      <a:pt x="16828" y="7951"/>
                      <a:pt x="18733" y="54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56" name="任意多边形: 形状 55"/>
              <p:cNvSpPr/>
              <p:nvPr>
                <p:custDataLst>
                  <p:tags r:id="rId48"/>
                </p:custDataLst>
              </p:nvPr>
            </p:nvSpPr>
            <p:spPr>
              <a:xfrm>
                <a:off x="8271192" y="3851382"/>
                <a:ext cx="19050" cy="25445"/>
              </a:xfrm>
              <a:custGeom>
                <a:avLst/>
                <a:gdLst>
                  <a:gd name="connsiteX0" fmla="*/ 4762 w 19049"/>
                  <a:gd name="connsiteY0" fmla="*/ 13676 h 25444"/>
                  <a:gd name="connsiteX1" fmla="*/ 4762 w 19049"/>
                  <a:gd name="connsiteY1" fmla="*/ 4771 h 25444"/>
                  <a:gd name="connsiteX2" fmla="*/ 10477 w 19049"/>
                  <a:gd name="connsiteY2" fmla="*/ 4771 h 25444"/>
                  <a:gd name="connsiteX3" fmla="*/ 20002 w 19049"/>
                  <a:gd name="connsiteY3" fmla="*/ 20038 h 25444"/>
                  <a:gd name="connsiteX4" fmla="*/ 13017 w 19049"/>
                  <a:gd name="connsiteY4" fmla="*/ 13676 h 25444"/>
                  <a:gd name="connsiteX5" fmla="*/ 4762 w 19049"/>
                  <a:gd name="connsiteY5" fmla="*/ 13676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49" h="25444">
                    <a:moveTo>
                      <a:pt x="4762" y="13676"/>
                    </a:moveTo>
                    <a:cubicBezTo>
                      <a:pt x="4762" y="9224"/>
                      <a:pt x="4762" y="7315"/>
                      <a:pt x="4762" y="4771"/>
                    </a:cubicBezTo>
                    <a:lnTo>
                      <a:pt x="10477" y="4771"/>
                    </a:lnTo>
                    <a:cubicBezTo>
                      <a:pt x="12382" y="9860"/>
                      <a:pt x="20637" y="12404"/>
                      <a:pt x="20002" y="20038"/>
                    </a:cubicBezTo>
                    <a:cubicBezTo>
                      <a:pt x="20002" y="23218"/>
                      <a:pt x="13017" y="16857"/>
                      <a:pt x="13017" y="13676"/>
                    </a:cubicBezTo>
                    <a:cubicBezTo>
                      <a:pt x="10477" y="13676"/>
                      <a:pt x="7937" y="13676"/>
                      <a:pt x="4762" y="136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57" name="任意多边形: 形状 56"/>
              <p:cNvSpPr/>
              <p:nvPr>
                <p:custDataLst>
                  <p:tags r:id="rId49"/>
                </p:custDataLst>
              </p:nvPr>
            </p:nvSpPr>
            <p:spPr>
              <a:xfrm>
                <a:off x="8219122" y="3832934"/>
                <a:ext cx="31750" cy="31806"/>
              </a:xfrm>
              <a:custGeom>
                <a:avLst/>
                <a:gdLst>
                  <a:gd name="connsiteX0" fmla="*/ 22543 w 31749"/>
                  <a:gd name="connsiteY0" fmla="*/ 27671 h 31805"/>
                  <a:gd name="connsiteX1" fmla="*/ 4762 w 31749"/>
                  <a:gd name="connsiteY1" fmla="*/ 4771 h 31805"/>
                  <a:gd name="connsiteX2" fmla="*/ 11112 w 31749"/>
                  <a:gd name="connsiteY2" fmla="*/ 4771 h 31805"/>
                  <a:gd name="connsiteX3" fmla="*/ 26987 w 31749"/>
                  <a:gd name="connsiteY3" fmla="*/ 15585 h 31805"/>
                  <a:gd name="connsiteX4" fmla="*/ 22543 w 31749"/>
                  <a:gd name="connsiteY4" fmla="*/ 27671 h 3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49" h="31805">
                    <a:moveTo>
                      <a:pt x="22543" y="27671"/>
                    </a:moveTo>
                    <a:cubicBezTo>
                      <a:pt x="18733" y="27671"/>
                      <a:pt x="4762" y="4771"/>
                      <a:pt x="4762" y="4771"/>
                    </a:cubicBezTo>
                    <a:lnTo>
                      <a:pt x="11112" y="4771"/>
                    </a:lnTo>
                    <a:cubicBezTo>
                      <a:pt x="18733" y="9860"/>
                      <a:pt x="25718" y="8588"/>
                      <a:pt x="26987" y="15585"/>
                    </a:cubicBezTo>
                    <a:cubicBezTo>
                      <a:pt x="28258" y="20674"/>
                      <a:pt x="25083" y="27671"/>
                      <a:pt x="22543" y="276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58" name="任意多边形: 形状 57"/>
              <p:cNvSpPr/>
              <p:nvPr>
                <p:custDataLst>
                  <p:tags r:id="rId50"/>
                </p:custDataLst>
              </p:nvPr>
            </p:nvSpPr>
            <p:spPr>
              <a:xfrm>
                <a:off x="8243252" y="3836016"/>
                <a:ext cx="12700" cy="6361"/>
              </a:xfrm>
              <a:custGeom>
                <a:avLst/>
                <a:gdLst>
                  <a:gd name="connsiteX0" fmla="*/ 4762 w 12699"/>
                  <a:gd name="connsiteY0" fmla="*/ 5506 h 6361"/>
                  <a:gd name="connsiteX1" fmla="*/ 11112 w 12699"/>
                  <a:gd name="connsiteY1" fmla="*/ 5506 h 6361"/>
                  <a:gd name="connsiteX2" fmla="*/ 4762 w 12699"/>
                  <a:gd name="connsiteY2" fmla="*/ 5506 h 6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99" h="6361">
                    <a:moveTo>
                      <a:pt x="4762" y="5506"/>
                    </a:moveTo>
                    <a:cubicBezTo>
                      <a:pt x="6032" y="6777"/>
                      <a:pt x="9842" y="6141"/>
                      <a:pt x="11112" y="5506"/>
                    </a:cubicBezTo>
                    <a:cubicBezTo>
                      <a:pt x="9842" y="4233"/>
                      <a:pt x="6032" y="4869"/>
                      <a:pt x="4762" y="55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59" name="任意多边形: 形状 58"/>
              <p:cNvSpPr/>
              <p:nvPr>
                <p:custDataLst>
                  <p:tags r:id="rId51"/>
                </p:custDataLst>
              </p:nvPr>
            </p:nvSpPr>
            <p:spPr>
              <a:xfrm>
                <a:off x="8210122" y="3588028"/>
                <a:ext cx="38100" cy="69973"/>
              </a:xfrm>
              <a:custGeom>
                <a:avLst/>
                <a:gdLst>
                  <a:gd name="connsiteX0" fmla="*/ 15033 w 38099"/>
                  <a:gd name="connsiteY0" fmla="*/ 65202 h 69973"/>
                  <a:gd name="connsiteX1" fmla="*/ 4872 w 38099"/>
                  <a:gd name="connsiteY1" fmla="*/ 46119 h 69973"/>
                  <a:gd name="connsiteX2" fmla="*/ 29002 w 38099"/>
                  <a:gd name="connsiteY2" fmla="*/ 4771 h 69973"/>
                  <a:gd name="connsiteX3" fmla="*/ 15033 w 38099"/>
                  <a:gd name="connsiteY3" fmla="*/ 65202 h 6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99" h="69973">
                    <a:moveTo>
                      <a:pt x="15033" y="65202"/>
                    </a:moveTo>
                    <a:cubicBezTo>
                      <a:pt x="2968" y="65202"/>
                      <a:pt x="4872" y="56297"/>
                      <a:pt x="4872" y="46119"/>
                    </a:cubicBezTo>
                    <a:cubicBezTo>
                      <a:pt x="4872" y="31488"/>
                      <a:pt x="19477" y="4771"/>
                      <a:pt x="29002" y="4771"/>
                    </a:cubicBezTo>
                    <a:cubicBezTo>
                      <a:pt x="46147" y="4771"/>
                      <a:pt x="30908" y="65202"/>
                      <a:pt x="15033" y="652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60" name="任意多边形: 形状 59"/>
              <p:cNvSpPr/>
              <p:nvPr>
                <p:custDataLst>
                  <p:tags r:id="rId52"/>
                </p:custDataLst>
              </p:nvPr>
            </p:nvSpPr>
            <p:spPr>
              <a:xfrm>
                <a:off x="7984641" y="3694896"/>
                <a:ext cx="50800" cy="50890"/>
              </a:xfrm>
              <a:custGeom>
                <a:avLst/>
                <a:gdLst>
                  <a:gd name="connsiteX0" fmla="*/ 6198 w 50799"/>
                  <a:gd name="connsiteY0" fmla="*/ 21946 h 50889"/>
                  <a:gd name="connsiteX1" fmla="*/ 43664 w 50799"/>
                  <a:gd name="connsiteY1" fmla="*/ 4771 h 50889"/>
                  <a:gd name="connsiteX2" fmla="*/ 51918 w 50799"/>
                  <a:gd name="connsiteY2" fmla="*/ 14949 h 50889"/>
                  <a:gd name="connsiteX3" fmla="*/ 20803 w 50799"/>
                  <a:gd name="connsiteY3" fmla="*/ 46119 h 50889"/>
                  <a:gd name="connsiteX4" fmla="*/ 5564 w 50799"/>
                  <a:gd name="connsiteY4" fmla="*/ 32124 h 50889"/>
                  <a:gd name="connsiteX5" fmla="*/ 6198 w 50799"/>
                  <a:gd name="connsiteY5" fmla="*/ 21946 h 50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99" h="50889">
                    <a:moveTo>
                      <a:pt x="6198" y="21946"/>
                    </a:moveTo>
                    <a:cubicBezTo>
                      <a:pt x="11914" y="21946"/>
                      <a:pt x="34773" y="4771"/>
                      <a:pt x="43664" y="4771"/>
                    </a:cubicBezTo>
                    <a:cubicBezTo>
                      <a:pt x="46839" y="4771"/>
                      <a:pt x="51918" y="11132"/>
                      <a:pt x="51918" y="14949"/>
                    </a:cubicBezTo>
                    <a:cubicBezTo>
                      <a:pt x="51918" y="24491"/>
                      <a:pt x="31598" y="46119"/>
                      <a:pt x="20803" y="46119"/>
                    </a:cubicBezTo>
                    <a:cubicBezTo>
                      <a:pt x="10643" y="46119"/>
                      <a:pt x="5564" y="41030"/>
                      <a:pt x="5564" y="32124"/>
                    </a:cubicBezTo>
                    <a:cubicBezTo>
                      <a:pt x="6198" y="28307"/>
                      <a:pt x="3023" y="21946"/>
                      <a:pt x="6198" y="219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61" name="任意多边形: 形状 60"/>
              <p:cNvSpPr/>
              <p:nvPr>
                <p:custDataLst>
                  <p:tags r:id="rId53"/>
                </p:custDataLst>
              </p:nvPr>
            </p:nvSpPr>
            <p:spPr>
              <a:xfrm>
                <a:off x="7774622" y="3628740"/>
                <a:ext cx="234950" cy="445283"/>
              </a:xfrm>
              <a:custGeom>
                <a:avLst/>
                <a:gdLst>
                  <a:gd name="connsiteX0" fmla="*/ 23178 w 234949"/>
                  <a:gd name="connsiteY0" fmla="*/ 273213 h 445283"/>
                  <a:gd name="connsiteX1" fmla="*/ 37147 w 234949"/>
                  <a:gd name="connsiteY1" fmla="*/ 240771 h 445283"/>
                  <a:gd name="connsiteX2" fmla="*/ 42862 w 234949"/>
                  <a:gd name="connsiteY2" fmla="*/ 233137 h 445283"/>
                  <a:gd name="connsiteX3" fmla="*/ 28258 w 234949"/>
                  <a:gd name="connsiteY3" fmla="*/ 190518 h 445283"/>
                  <a:gd name="connsiteX4" fmla="*/ 16193 w 234949"/>
                  <a:gd name="connsiteY4" fmla="*/ 174615 h 445283"/>
                  <a:gd name="connsiteX5" fmla="*/ 16828 w 234949"/>
                  <a:gd name="connsiteY5" fmla="*/ 168254 h 445283"/>
                  <a:gd name="connsiteX6" fmla="*/ 16828 w 234949"/>
                  <a:gd name="connsiteY6" fmla="*/ 168890 h 445283"/>
                  <a:gd name="connsiteX7" fmla="*/ 23812 w 234949"/>
                  <a:gd name="connsiteY7" fmla="*/ 154259 h 445283"/>
                  <a:gd name="connsiteX8" fmla="*/ 18097 w 234949"/>
                  <a:gd name="connsiteY8" fmla="*/ 124361 h 445283"/>
                  <a:gd name="connsiteX9" fmla="*/ 4762 w 234949"/>
                  <a:gd name="connsiteY9" fmla="*/ 105914 h 445283"/>
                  <a:gd name="connsiteX10" fmla="*/ 15558 w 234949"/>
                  <a:gd name="connsiteY10" fmla="*/ 77288 h 445283"/>
                  <a:gd name="connsiteX11" fmla="*/ 32703 w 234949"/>
                  <a:gd name="connsiteY11" fmla="*/ 71563 h 445283"/>
                  <a:gd name="connsiteX12" fmla="*/ 73343 w 234949"/>
                  <a:gd name="connsiteY12" fmla="*/ 34669 h 445283"/>
                  <a:gd name="connsiteX13" fmla="*/ 77153 w 234949"/>
                  <a:gd name="connsiteY13" fmla="*/ 34669 h 445283"/>
                  <a:gd name="connsiteX14" fmla="*/ 81597 w 234949"/>
                  <a:gd name="connsiteY14" fmla="*/ 42302 h 445283"/>
                  <a:gd name="connsiteX15" fmla="*/ 84772 w 234949"/>
                  <a:gd name="connsiteY15" fmla="*/ 35940 h 445283"/>
                  <a:gd name="connsiteX16" fmla="*/ 84772 w 234949"/>
                  <a:gd name="connsiteY16" fmla="*/ 18129 h 445283"/>
                  <a:gd name="connsiteX17" fmla="*/ 103187 w 234949"/>
                  <a:gd name="connsiteY17" fmla="*/ 14313 h 445283"/>
                  <a:gd name="connsiteX18" fmla="*/ 125412 w 234949"/>
                  <a:gd name="connsiteY18" fmla="*/ 14313 h 445283"/>
                  <a:gd name="connsiteX19" fmla="*/ 152718 w 234949"/>
                  <a:gd name="connsiteY19" fmla="*/ 4771 h 445283"/>
                  <a:gd name="connsiteX20" fmla="*/ 181928 w 234949"/>
                  <a:gd name="connsiteY20" fmla="*/ 12404 h 445283"/>
                  <a:gd name="connsiteX21" fmla="*/ 206058 w 234949"/>
                  <a:gd name="connsiteY21" fmla="*/ 39121 h 445283"/>
                  <a:gd name="connsiteX22" fmla="*/ 158433 w 234949"/>
                  <a:gd name="connsiteY22" fmla="*/ 94464 h 445283"/>
                  <a:gd name="connsiteX23" fmla="*/ 164783 w 234949"/>
                  <a:gd name="connsiteY23" fmla="*/ 104642 h 445283"/>
                  <a:gd name="connsiteX24" fmla="*/ 204787 w 234949"/>
                  <a:gd name="connsiteY24" fmla="*/ 149170 h 445283"/>
                  <a:gd name="connsiteX25" fmla="*/ 232093 w 234949"/>
                  <a:gd name="connsiteY25" fmla="*/ 212782 h 445283"/>
                  <a:gd name="connsiteX26" fmla="*/ 223837 w 234949"/>
                  <a:gd name="connsiteY26" fmla="*/ 247132 h 445283"/>
                  <a:gd name="connsiteX27" fmla="*/ 181928 w 234949"/>
                  <a:gd name="connsiteY27" fmla="*/ 269396 h 445283"/>
                  <a:gd name="connsiteX28" fmla="*/ 166687 w 234949"/>
                  <a:gd name="connsiteY28" fmla="*/ 284663 h 445283"/>
                  <a:gd name="connsiteX29" fmla="*/ 164783 w 234949"/>
                  <a:gd name="connsiteY29" fmla="*/ 278302 h 445283"/>
                  <a:gd name="connsiteX30" fmla="*/ 164783 w 234949"/>
                  <a:gd name="connsiteY30" fmla="*/ 285936 h 445283"/>
                  <a:gd name="connsiteX31" fmla="*/ 148272 w 234949"/>
                  <a:gd name="connsiteY31" fmla="*/ 303111 h 445283"/>
                  <a:gd name="connsiteX32" fmla="*/ 142558 w 234949"/>
                  <a:gd name="connsiteY32" fmla="*/ 289116 h 445283"/>
                  <a:gd name="connsiteX33" fmla="*/ 145097 w 234949"/>
                  <a:gd name="connsiteY33" fmla="*/ 279574 h 445283"/>
                  <a:gd name="connsiteX34" fmla="*/ 140018 w 234949"/>
                  <a:gd name="connsiteY34" fmla="*/ 269396 h 445283"/>
                  <a:gd name="connsiteX35" fmla="*/ 115887 w 234949"/>
                  <a:gd name="connsiteY35" fmla="*/ 255402 h 445283"/>
                  <a:gd name="connsiteX36" fmla="*/ 100012 w 234949"/>
                  <a:gd name="connsiteY36" fmla="*/ 236954 h 445283"/>
                  <a:gd name="connsiteX37" fmla="*/ 69533 w 234949"/>
                  <a:gd name="connsiteY37" fmla="*/ 222960 h 445283"/>
                  <a:gd name="connsiteX38" fmla="*/ 66358 w 234949"/>
                  <a:gd name="connsiteY38" fmla="*/ 214054 h 445283"/>
                  <a:gd name="connsiteX39" fmla="*/ 48578 w 234949"/>
                  <a:gd name="connsiteY39" fmla="*/ 205148 h 445283"/>
                  <a:gd name="connsiteX40" fmla="*/ 44133 w 234949"/>
                  <a:gd name="connsiteY40" fmla="*/ 212782 h 445283"/>
                  <a:gd name="connsiteX41" fmla="*/ 46672 w 234949"/>
                  <a:gd name="connsiteY41" fmla="*/ 226140 h 445283"/>
                  <a:gd name="connsiteX42" fmla="*/ 26987 w 234949"/>
                  <a:gd name="connsiteY42" fmla="*/ 270669 h 445283"/>
                  <a:gd name="connsiteX43" fmla="*/ 50483 w 234949"/>
                  <a:gd name="connsiteY43" fmla="*/ 303747 h 445283"/>
                  <a:gd name="connsiteX44" fmla="*/ 49212 w 234949"/>
                  <a:gd name="connsiteY44" fmla="*/ 303747 h 445283"/>
                  <a:gd name="connsiteX45" fmla="*/ 57468 w 234949"/>
                  <a:gd name="connsiteY45" fmla="*/ 326011 h 445283"/>
                  <a:gd name="connsiteX46" fmla="*/ 116522 w 234949"/>
                  <a:gd name="connsiteY46" fmla="*/ 383262 h 445283"/>
                  <a:gd name="connsiteX47" fmla="*/ 113983 w 234949"/>
                  <a:gd name="connsiteY47" fmla="*/ 396620 h 445283"/>
                  <a:gd name="connsiteX48" fmla="*/ 126683 w 234949"/>
                  <a:gd name="connsiteY48" fmla="*/ 421429 h 445283"/>
                  <a:gd name="connsiteX49" fmla="*/ 133033 w 234949"/>
                  <a:gd name="connsiteY49" fmla="*/ 441148 h 445283"/>
                  <a:gd name="connsiteX50" fmla="*/ 124143 w 234949"/>
                  <a:gd name="connsiteY50" fmla="*/ 441785 h 445283"/>
                  <a:gd name="connsiteX51" fmla="*/ 119062 w 234949"/>
                  <a:gd name="connsiteY51" fmla="*/ 444329 h 445283"/>
                  <a:gd name="connsiteX52" fmla="*/ 107633 w 234949"/>
                  <a:gd name="connsiteY52" fmla="*/ 437968 h 445283"/>
                  <a:gd name="connsiteX53" fmla="*/ 59372 w 234949"/>
                  <a:gd name="connsiteY53" fmla="*/ 387715 h 445283"/>
                  <a:gd name="connsiteX54" fmla="*/ 44133 w 234949"/>
                  <a:gd name="connsiteY54" fmla="*/ 337461 h 445283"/>
                  <a:gd name="connsiteX55" fmla="*/ 23812 w 234949"/>
                  <a:gd name="connsiteY55" fmla="*/ 303111 h 445283"/>
                  <a:gd name="connsiteX56" fmla="*/ 14922 w 234949"/>
                  <a:gd name="connsiteY56" fmla="*/ 303111 h 445283"/>
                  <a:gd name="connsiteX57" fmla="*/ 14922 w 234949"/>
                  <a:gd name="connsiteY57" fmla="*/ 299294 h 445283"/>
                  <a:gd name="connsiteX58" fmla="*/ 18097 w 234949"/>
                  <a:gd name="connsiteY58" fmla="*/ 273213 h 445283"/>
                  <a:gd name="connsiteX59" fmla="*/ 19368 w 234949"/>
                  <a:gd name="connsiteY59" fmla="*/ 273213 h 445283"/>
                  <a:gd name="connsiteX60" fmla="*/ 23178 w 234949"/>
                  <a:gd name="connsiteY60" fmla="*/ 273213 h 445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234949" h="445283">
                    <a:moveTo>
                      <a:pt x="23178" y="273213"/>
                    </a:moveTo>
                    <a:cubicBezTo>
                      <a:pt x="28893" y="261763"/>
                      <a:pt x="30797" y="254130"/>
                      <a:pt x="37147" y="240771"/>
                    </a:cubicBezTo>
                    <a:cubicBezTo>
                      <a:pt x="37783" y="238863"/>
                      <a:pt x="42862" y="236954"/>
                      <a:pt x="42862" y="233137"/>
                    </a:cubicBezTo>
                    <a:cubicBezTo>
                      <a:pt x="42862" y="227413"/>
                      <a:pt x="33337" y="195607"/>
                      <a:pt x="28258" y="190518"/>
                    </a:cubicBezTo>
                    <a:cubicBezTo>
                      <a:pt x="23178" y="185428"/>
                      <a:pt x="16193" y="182248"/>
                      <a:pt x="16193" y="174615"/>
                    </a:cubicBezTo>
                    <a:cubicBezTo>
                      <a:pt x="16193" y="172706"/>
                      <a:pt x="16828" y="170798"/>
                      <a:pt x="16828" y="168254"/>
                    </a:cubicBezTo>
                    <a:lnTo>
                      <a:pt x="16828" y="168890"/>
                    </a:lnTo>
                    <a:cubicBezTo>
                      <a:pt x="18097" y="167617"/>
                      <a:pt x="23812" y="159984"/>
                      <a:pt x="23812" y="154259"/>
                    </a:cubicBezTo>
                    <a:cubicBezTo>
                      <a:pt x="23812" y="145989"/>
                      <a:pt x="23178" y="131358"/>
                      <a:pt x="18097" y="124361"/>
                    </a:cubicBezTo>
                    <a:cubicBezTo>
                      <a:pt x="14287" y="118000"/>
                      <a:pt x="4762" y="118000"/>
                      <a:pt x="4762" y="105914"/>
                    </a:cubicBezTo>
                    <a:cubicBezTo>
                      <a:pt x="4762" y="93828"/>
                      <a:pt x="9208" y="83649"/>
                      <a:pt x="15558" y="77288"/>
                    </a:cubicBezTo>
                    <a:cubicBezTo>
                      <a:pt x="18733" y="74108"/>
                      <a:pt x="26987" y="75380"/>
                      <a:pt x="32703" y="71563"/>
                    </a:cubicBezTo>
                    <a:cubicBezTo>
                      <a:pt x="49212" y="60749"/>
                      <a:pt x="59372" y="55024"/>
                      <a:pt x="73343" y="34669"/>
                    </a:cubicBezTo>
                    <a:lnTo>
                      <a:pt x="77153" y="34669"/>
                    </a:lnTo>
                    <a:cubicBezTo>
                      <a:pt x="77153" y="40393"/>
                      <a:pt x="79693" y="42302"/>
                      <a:pt x="81597" y="42302"/>
                    </a:cubicBezTo>
                    <a:cubicBezTo>
                      <a:pt x="83503" y="42302"/>
                      <a:pt x="84772" y="38485"/>
                      <a:pt x="84772" y="35940"/>
                    </a:cubicBezTo>
                    <a:cubicBezTo>
                      <a:pt x="84772" y="28943"/>
                      <a:pt x="84772" y="25127"/>
                      <a:pt x="84772" y="18129"/>
                    </a:cubicBezTo>
                    <a:cubicBezTo>
                      <a:pt x="84772" y="18129"/>
                      <a:pt x="100647" y="13040"/>
                      <a:pt x="103187" y="14313"/>
                    </a:cubicBezTo>
                    <a:lnTo>
                      <a:pt x="125412" y="14313"/>
                    </a:lnTo>
                    <a:cubicBezTo>
                      <a:pt x="134937" y="19402"/>
                      <a:pt x="142558" y="4771"/>
                      <a:pt x="152718" y="4771"/>
                    </a:cubicBezTo>
                    <a:cubicBezTo>
                      <a:pt x="163512" y="4771"/>
                      <a:pt x="170497" y="12404"/>
                      <a:pt x="181928" y="12404"/>
                    </a:cubicBezTo>
                    <a:cubicBezTo>
                      <a:pt x="181928" y="30216"/>
                      <a:pt x="195897" y="35940"/>
                      <a:pt x="206058" y="39121"/>
                    </a:cubicBezTo>
                    <a:cubicBezTo>
                      <a:pt x="192087" y="60113"/>
                      <a:pt x="158433" y="65202"/>
                      <a:pt x="158433" y="94464"/>
                    </a:cubicBezTo>
                    <a:cubicBezTo>
                      <a:pt x="158433" y="100825"/>
                      <a:pt x="161608" y="102097"/>
                      <a:pt x="164783" y="104642"/>
                    </a:cubicBezTo>
                    <a:cubicBezTo>
                      <a:pt x="180658" y="120545"/>
                      <a:pt x="187643" y="138356"/>
                      <a:pt x="204787" y="149170"/>
                    </a:cubicBezTo>
                    <a:cubicBezTo>
                      <a:pt x="221297" y="159984"/>
                      <a:pt x="232093" y="190518"/>
                      <a:pt x="232093" y="212782"/>
                    </a:cubicBezTo>
                    <a:cubicBezTo>
                      <a:pt x="232093" y="228685"/>
                      <a:pt x="223837" y="235046"/>
                      <a:pt x="223837" y="247132"/>
                    </a:cubicBezTo>
                    <a:cubicBezTo>
                      <a:pt x="201612" y="252857"/>
                      <a:pt x="199708" y="260491"/>
                      <a:pt x="181928" y="269396"/>
                    </a:cubicBezTo>
                    <a:cubicBezTo>
                      <a:pt x="173672" y="273849"/>
                      <a:pt x="174943" y="284663"/>
                      <a:pt x="166687" y="284663"/>
                    </a:cubicBezTo>
                    <a:cubicBezTo>
                      <a:pt x="164783" y="284663"/>
                      <a:pt x="164783" y="280210"/>
                      <a:pt x="164783" y="278302"/>
                    </a:cubicBezTo>
                    <a:cubicBezTo>
                      <a:pt x="164783" y="282119"/>
                      <a:pt x="164783" y="285299"/>
                      <a:pt x="164783" y="285936"/>
                    </a:cubicBezTo>
                    <a:cubicBezTo>
                      <a:pt x="164783" y="292933"/>
                      <a:pt x="150812" y="303111"/>
                      <a:pt x="148272" y="303111"/>
                    </a:cubicBezTo>
                    <a:cubicBezTo>
                      <a:pt x="145733" y="303111"/>
                      <a:pt x="142558" y="293569"/>
                      <a:pt x="142558" y="289116"/>
                    </a:cubicBezTo>
                    <a:cubicBezTo>
                      <a:pt x="142558" y="283391"/>
                      <a:pt x="142558" y="280846"/>
                      <a:pt x="145097" y="279574"/>
                    </a:cubicBezTo>
                    <a:cubicBezTo>
                      <a:pt x="142558" y="278302"/>
                      <a:pt x="141287" y="272577"/>
                      <a:pt x="140018" y="269396"/>
                    </a:cubicBezTo>
                    <a:cubicBezTo>
                      <a:pt x="129858" y="269396"/>
                      <a:pt x="115887" y="266216"/>
                      <a:pt x="115887" y="255402"/>
                    </a:cubicBezTo>
                    <a:cubicBezTo>
                      <a:pt x="100647" y="255402"/>
                      <a:pt x="108268" y="245224"/>
                      <a:pt x="100012" y="236954"/>
                    </a:cubicBezTo>
                    <a:cubicBezTo>
                      <a:pt x="90487" y="227413"/>
                      <a:pt x="80962" y="226776"/>
                      <a:pt x="69533" y="222960"/>
                    </a:cubicBezTo>
                    <a:cubicBezTo>
                      <a:pt x="68262" y="222960"/>
                      <a:pt x="66358" y="214054"/>
                      <a:pt x="66358" y="214054"/>
                    </a:cubicBezTo>
                    <a:cubicBezTo>
                      <a:pt x="64453" y="206421"/>
                      <a:pt x="56197" y="205148"/>
                      <a:pt x="48578" y="205148"/>
                    </a:cubicBezTo>
                    <a:cubicBezTo>
                      <a:pt x="42862" y="205148"/>
                      <a:pt x="44133" y="208965"/>
                      <a:pt x="44133" y="212782"/>
                    </a:cubicBezTo>
                    <a:cubicBezTo>
                      <a:pt x="44133" y="219143"/>
                      <a:pt x="46672" y="220415"/>
                      <a:pt x="46672" y="226140"/>
                    </a:cubicBezTo>
                    <a:cubicBezTo>
                      <a:pt x="46672" y="246496"/>
                      <a:pt x="26987" y="252221"/>
                      <a:pt x="26987" y="270669"/>
                    </a:cubicBezTo>
                    <a:cubicBezTo>
                      <a:pt x="26987" y="292297"/>
                      <a:pt x="50483" y="283391"/>
                      <a:pt x="50483" y="303747"/>
                    </a:cubicBezTo>
                    <a:lnTo>
                      <a:pt x="49212" y="303747"/>
                    </a:lnTo>
                    <a:cubicBezTo>
                      <a:pt x="51753" y="308836"/>
                      <a:pt x="52387" y="320922"/>
                      <a:pt x="57468" y="326011"/>
                    </a:cubicBezTo>
                    <a:cubicBezTo>
                      <a:pt x="75883" y="344458"/>
                      <a:pt x="116522" y="348911"/>
                      <a:pt x="116522" y="383262"/>
                    </a:cubicBezTo>
                    <a:cubicBezTo>
                      <a:pt x="116522" y="390259"/>
                      <a:pt x="113983" y="390259"/>
                      <a:pt x="113983" y="396620"/>
                    </a:cubicBezTo>
                    <a:cubicBezTo>
                      <a:pt x="113983" y="408706"/>
                      <a:pt x="124143" y="413159"/>
                      <a:pt x="126683" y="421429"/>
                    </a:cubicBezTo>
                    <a:cubicBezTo>
                      <a:pt x="129222" y="430334"/>
                      <a:pt x="129222" y="433515"/>
                      <a:pt x="133033" y="441148"/>
                    </a:cubicBezTo>
                    <a:cubicBezTo>
                      <a:pt x="127318" y="441785"/>
                      <a:pt x="126683" y="441785"/>
                      <a:pt x="124143" y="441785"/>
                    </a:cubicBezTo>
                    <a:cubicBezTo>
                      <a:pt x="122237" y="441785"/>
                      <a:pt x="121603" y="444329"/>
                      <a:pt x="119062" y="444329"/>
                    </a:cubicBezTo>
                    <a:cubicBezTo>
                      <a:pt x="112078" y="444329"/>
                      <a:pt x="111443" y="439240"/>
                      <a:pt x="107633" y="437968"/>
                    </a:cubicBezTo>
                    <a:cubicBezTo>
                      <a:pt x="86678" y="430971"/>
                      <a:pt x="66993" y="410615"/>
                      <a:pt x="59372" y="387715"/>
                    </a:cubicBezTo>
                    <a:cubicBezTo>
                      <a:pt x="53022" y="367995"/>
                      <a:pt x="51753" y="353364"/>
                      <a:pt x="44133" y="337461"/>
                    </a:cubicBezTo>
                    <a:cubicBezTo>
                      <a:pt x="39053" y="327919"/>
                      <a:pt x="34608" y="303111"/>
                      <a:pt x="23812" y="303111"/>
                    </a:cubicBezTo>
                    <a:cubicBezTo>
                      <a:pt x="16828" y="303111"/>
                      <a:pt x="21272" y="307563"/>
                      <a:pt x="14922" y="303111"/>
                    </a:cubicBezTo>
                    <a:cubicBezTo>
                      <a:pt x="13653" y="303111"/>
                      <a:pt x="14922" y="300566"/>
                      <a:pt x="14922" y="299294"/>
                    </a:cubicBezTo>
                    <a:cubicBezTo>
                      <a:pt x="14922" y="289752"/>
                      <a:pt x="16193" y="282755"/>
                      <a:pt x="18097" y="273213"/>
                    </a:cubicBezTo>
                    <a:lnTo>
                      <a:pt x="19368" y="273213"/>
                    </a:lnTo>
                    <a:lnTo>
                      <a:pt x="23178" y="2732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62" name="任意多边形: 形状 61"/>
              <p:cNvSpPr/>
              <p:nvPr>
                <p:custDataLst>
                  <p:tags r:id="rId54"/>
                </p:custDataLst>
              </p:nvPr>
            </p:nvSpPr>
            <p:spPr>
              <a:xfrm>
                <a:off x="7920672" y="4124277"/>
                <a:ext cx="38100" cy="38167"/>
              </a:xfrm>
              <a:custGeom>
                <a:avLst/>
                <a:gdLst>
                  <a:gd name="connsiteX0" fmla="*/ 23812 w 38099"/>
                  <a:gd name="connsiteY0" fmla="*/ 30852 h 38167"/>
                  <a:gd name="connsiteX1" fmla="*/ 18733 w 38099"/>
                  <a:gd name="connsiteY1" fmla="*/ 21310 h 38167"/>
                  <a:gd name="connsiteX2" fmla="*/ 4762 w 38099"/>
                  <a:gd name="connsiteY2" fmla="*/ 13677 h 38167"/>
                  <a:gd name="connsiteX3" fmla="*/ 19368 w 38099"/>
                  <a:gd name="connsiteY3" fmla="*/ 4771 h 38167"/>
                  <a:gd name="connsiteX4" fmla="*/ 36512 w 38099"/>
                  <a:gd name="connsiteY4" fmla="*/ 28307 h 38167"/>
                  <a:gd name="connsiteX5" fmla="*/ 37147 w 38099"/>
                  <a:gd name="connsiteY5" fmla="*/ 35305 h 38167"/>
                  <a:gd name="connsiteX6" fmla="*/ 32068 w 38099"/>
                  <a:gd name="connsiteY6" fmla="*/ 35305 h 38167"/>
                  <a:gd name="connsiteX7" fmla="*/ 23812 w 38099"/>
                  <a:gd name="connsiteY7" fmla="*/ 30852 h 38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099" h="38167">
                    <a:moveTo>
                      <a:pt x="23812" y="30852"/>
                    </a:moveTo>
                    <a:cubicBezTo>
                      <a:pt x="22543" y="30852"/>
                      <a:pt x="20003" y="23219"/>
                      <a:pt x="18733" y="21310"/>
                    </a:cubicBezTo>
                    <a:cubicBezTo>
                      <a:pt x="16193" y="15585"/>
                      <a:pt x="4762" y="19402"/>
                      <a:pt x="4762" y="13677"/>
                    </a:cubicBezTo>
                    <a:cubicBezTo>
                      <a:pt x="4762" y="10496"/>
                      <a:pt x="14287" y="5407"/>
                      <a:pt x="19368" y="4771"/>
                    </a:cubicBezTo>
                    <a:cubicBezTo>
                      <a:pt x="22543" y="14949"/>
                      <a:pt x="26987" y="28307"/>
                      <a:pt x="36512" y="28307"/>
                    </a:cubicBezTo>
                    <a:cubicBezTo>
                      <a:pt x="36512" y="30216"/>
                      <a:pt x="36512" y="33396"/>
                      <a:pt x="37147" y="35305"/>
                    </a:cubicBezTo>
                    <a:cubicBezTo>
                      <a:pt x="35878" y="35305"/>
                      <a:pt x="33972" y="35305"/>
                      <a:pt x="32068" y="35305"/>
                    </a:cubicBezTo>
                    <a:cubicBezTo>
                      <a:pt x="28258" y="34669"/>
                      <a:pt x="26353" y="30852"/>
                      <a:pt x="23812" y="3085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63" name="任意多边形: 形状 62"/>
              <p:cNvSpPr/>
              <p:nvPr>
                <p:custDataLst>
                  <p:tags r:id="rId55"/>
                </p:custDataLst>
              </p:nvPr>
            </p:nvSpPr>
            <p:spPr>
              <a:xfrm>
                <a:off x="7970273" y="4146541"/>
                <a:ext cx="19050" cy="19084"/>
              </a:xfrm>
              <a:custGeom>
                <a:avLst/>
                <a:gdLst>
                  <a:gd name="connsiteX0" fmla="*/ 5327 w 19049"/>
                  <a:gd name="connsiteY0" fmla="*/ 4771 h 19083"/>
                  <a:gd name="connsiteX1" fmla="*/ 12312 w 19049"/>
                  <a:gd name="connsiteY1" fmla="*/ 4771 h 19083"/>
                  <a:gd name="connsiteX2" fmla="*/ 18662 w 19049"/>
                  <a:gd name="connsiteY2" fmla="*/ 7951 h 19083"/>
                  <a:gd name="connsiteX3" fmla="*/ 11042 w 19049"/>
                  <a:gd name="connsiteY3" fmla="*/ 16221 h 19083"/>
                  <a:gd name="connsiteX4" fmla="*/ 5327 w 19049"/>
                  <a:gd name="connsiteY4" fmla="*/ 7951 h 19083"/>
                  <a:gd name="connsiteX5" fmla="*/ 5327 w 19049"/>
                  <a:gd name="connsiteY5" fmla="*/ 4771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49" h="19083">
                    <a:moveTo>
                      <a:pt x="5327" y="4771"/>
                    </a:moveTo>
                    <a:cubicBezTo>
                      <a:pt x="7232" y="4771"/>
                      <a:pt x="10407" y="4771"/>
                      <a:pt x="12312" y="4771"/>
                    </a:cubicBezTo>
                    <a:cubicBezTo>
                      <a:pt x="14217" y="4771"/>
                      <a:pt x="16757" y="7316"/>
                      <a:pt x="18662" y="7951"/>
                    </a:cubicBezTo>
                    <a:cubicBezTo>
                      <a:pt x="18027" y="12404"/>
                      <a:pt x="15487" y="16221"/>
                      <a:pt x="11042" y="16221"/>
                    </a:cubicBezTo>
                    <a:cubicBezTo>
                      <a:pt x="6596" y="16221"/>
                      <a:pt x="5327" y="11132"/>
                      <a:pt x="5327" y="7951"/>
                    </a:cubicBezTo>
                    <a:cubicBezTo>
                      <a:pt x="5327" y="7951"/>
                      <a:pt x="4057" y="4771"/>
                      <a:pt x="5327" y="47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64" name="任意多边形: 形状 63"/>
              <p:cNvSpPr/>
              <p:nvPr>
                <p:custDataLst>
                  <p:tags r:id="rId56"/>
                </p:custDataLst>
              </p:nvPr>
            </p:nvSpPr>
            <p:spPr>
              <a:xfrm>
                <a:off x="7796847" y="4116643"/>
                <a:ext cx="19050" cy="25445"/>
              </a:xfrm>
              <a:custGeom>
                <a:avLst/>
                <a:gdLst>
                  <a:gd name="connsiteX0" fmla="*/ 7303 w 19049"/>
                  <a:gd name="connsiteY0" fmla="*/ 4771 h 25444"/>
                  <a:gd name="connsiteX1" fmla="*/ 16828 w 19049"/>
                  <a:gd name="connsiteY1" fmla="*/ 23854 h 25444"/>
                  <a:gd name="connsiteX2" fmla="*/ 4762 w 19049"/>
                  <a:gd name="connsiteY2" fmla="*/ 7315 h 25444"/>
                  <a:gd name="connsiteX3" fmla="*/ 4762 w 19049"/>
                  <a:gd name="connsiteY3" fmla="*/ 4771 h 25444"/>
                  <a:gd name="connsiteX4" fmla="*/ 10478 w 19049"/>
                  <a:gd name="connsiteY4" fmla="*/ 4771 h 25444"/>
                  <a:gd name="connsiteX5" fmla="*/ 10478 w 19049"/>
                  <a:gd name="connsiteY5" fmla="*/ 7951 h 25444"/>
                  <a:gd name="connsiteX6" fmla="*/ 7303 w 19049"/>
                  <a:gd name="connsiteY6" fmla="*/ 4771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49" h="25444">
                    <a:moveTo>
                      <a:pt x="7303" y="4771"/>
                    </a:moveTo>
                    <a:cubicBezTo>
                      <a:pt x="13018" y="11768"/>
                      <a:pt x="17462" y="15585"/>
                      <a:pt x="16828" y="23854"/>
                    </a:cubicBezTo>
                    <a:cubicBezTo>
                      <a:pt x="13653" y="23218"/>
                      <a:pt x="4762" y="12404"/>
                      <a:pt x="4762" y="7315"/>
                    </a:cubicBezTo>
                    <a:cubicBezTo>
                      <a:pt x="4762" y="6679"/>
                      <a:pt x="4762" y="5407"/>
                      <a:pt x="4762" y="4771"/>
                    </a:cubicBezTo>
                    <a:lnTo>
                      <a:pt x="10478" y="4771"/>
                    </a:lnTo>
                    <a:cubicBezTo>
                      <a:pt x="10478" y="5407"/>
                      <a:pt x="10478" y="7951"/>
                      <a:pt x="10478" y="7951"/>
                    </a:cubicBezTo>
                    <a:lnTo>
                      <a:pt x="7303" y="47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65" name="任意多边形: 形状 64"/>
              <p:cNvSpPr/>
              <p:nvPr>
                <p:custDataLst>
                  <p:tags r:id="rId57"/>
                </p:custDataLst>
              </p:nvPr>
            </p:nvSpPr>
            <p:spPr>
              <a:xfrm>
                <a:off x="7772082" y="4074659"/>
                <a:ext cx="19050" cy="25445"/>
              </a:xfrm>
              <a:custGeom>
                <a:avLst/>
                <a:gdLst>
                  <a:gd name="connsiteX0" fmla="*/ 7937 w 19049"/>
                  <a:gd name="connsiteY0" fmla="*/ 4771 h 25444"/>
                  <a:gd name="connsiteX1" fmla="*/ 17462 w 19049"/>
                  <a:gd name="connsiteY1" fmla="*/ 21310 h 25444"/>
                  <a:gd name="connsiteX2" fmla="*/ 5398 w 19049"/>
                  <a:gd name="connsiteY2" fmla="*/ 6043 h 25444"/>
                  <a:gd name="connsiteX3" fmla="*/ 4762 w 19049"/>
                  <a:gd name="connsiteY3" fmla="*/ 6043 h 25444"/>
                  <a:gd name="connsiteX4" fmla="*/ 7937 w 19049"/>
                  <a:gd name="connsiteY4" fmla="*/ 4771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49" h="25444">
                    <a:moveTo>
                      <a:pt x="7937" y="4771"/>
                    </a:moveTo>
                    <a:cubicBezTo>
                      <a:pt x="11748" y="7316"/>
                      <a:pt x="23178" y="21310"/>
                      <a:pt x="17462" y="21310"/>
                    </a:cubicBezTo>
                    <a:cubicBezTo>
                      <a:pt x="14923" y="21310"/>
                      <a:pt x="6033" y="10496"/>
                      <a:pt x="5398" y="6043"/>
                    </a:cubicBezTo>
                    <a:lnTo>
                      <a:pt x="4762" y="6043"/>
                    </a:lnTo>
                    <a:lnTo>
                      <a:pt x="7937" y="47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66" name="任意多边形: 形状 65"/>
              <p:cNvSpPr/>
              <p:nvPr>
                <p:custDataLst>
                  <p:tags r:id="rId58"/>
                </p:custDataLst>
              </p:nvPr>
            </p:nvSpPr>
            <p:spPr>
              <a:xfrm>
                <a:off x="8396922" y="3404190"/>
                <a:ext cx="50800" cy="63612"/>
              </a:xfrm>
              <a:custGeom>
                <a:avLst/>
                <a:gdLst>
                  <a:gd name="connsiteX0" fmla="*/ 23178 w 50799"/>
                  <a:gd name="connsiteY0" fmla="*/ 39121 h 63611"/>
                  <a:gd name="connsiteX1" fmla="*/ 25718 w 50799"/>
                  <a:gd name="connsiteY1" fmla="*/ 29579 h 63611"/>
                  <a:gd name="connsiteX2" fmla="*/ 20003 w 50799"/>
                  <a:gd name="connsiteY2" fmla="*/ 20674 h 63611"/>
                  <a:gd name="connsiteX3" fmla="*/ 20003 w 50799"/>
                  <a:gd name="connsiteY3" fmla="*/ 27035 h 63611"/>
                  <a:gd name="connsiteX4" fmla="*/ 11747 w 50799"/>
                  <a:gd name="connsiteY4" fmla="*/ 29579 h 63611"/>
                  <a:gd name="connsiteX5" fmla="*/ 4762 w 50799"/>
                  <a:gd name="connsiteY5" fmla="*/ 21946 h 63611"/>
                  <a:gd name="connsiteX6" fmla="*/ 25718 w 50799"/>
                  <a:gd name="connsiteY6" fmla="*/ 4771 h 63611"/>
                  <a:gd name="connsiteX7" fmla="*/ 43497 w 50799"/>
                  <a:gd name="connsiteY7" fmla="*/ 10496 h 63611"/>
                  <a:gd name="connsiteX8" fmla="*/ 44133 w 50799"/>
                  <a:gd name="connsiteY8" fmla="*/ 17493 h 63611"/>
                  <a:gd name="connsiteX9" fmla="*/ 50483 w 50799"/>
                  <a:gd name="connsiteY9" fmla="*/ 23218 h 63611"/>
                  <a:gd name="connsiteX10" fmla="*/ 50483 w 50799"/>
                  <a:gd name="connsiteY10" fmla="*/ 30216 h 63611"/>
                  <a:gd name="connsiteX11" fmla="*/ 44133 w 50799"/>
                  <a:gd name="connsiteY11" fmla="*/ 30216 h 63611"/>
                  <a:gd name="connsiteX12" fmla="*/ 26987 w 50799"/>
                  <a:gd name="connsiteY12" fmla="*/ 63930 h 63611"/>
                  <a:gd name="connsiteX13" fmla="*/ 25083 w 50799"/>
                  <a:gd name="connsiteY13" fmla="*/ 57569 h 63611"/>
                  <a:gd name="connsiteX14" fmla="*/ 25083 w 50799"/>
                  <a:gd name="connsiteY14" fmla="*/ 61385 h 63611"/>
                  <a:gd name="connsiteX15" fmla="*/ 15558 w 50799"/>
                  <a:gd name="connsiteY15" fmla="*/ 50571 h 63611"/>
                  <a:gd name="connsiteX16" fmla="*/ 23178 w 50799"/>
                  <a:gd name="connsiteY16" fmla="*/ 39121 h 63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799" h="63611">
                    <a:moveTo>
                      <a:pt x="23178" y="39121"/>
                    </a:moveTo>
                    <a:lnTo>
                      <a:pt x="25718" y="29579"/>
                    </a:lnTo>
                    <a:cubicBezTo>
                      <a:pt x="21908" y="28307"/>
                      <a:pt x="20637" y="23854"/>
                      <a:pt x="20003" y="20674"/>
                    </a:cubicBezTo>
                    <a:cubicBezTo>
                      <a:pt x="20003" y="22582"/>
                      <a:pt x="18733" y="24490"/>
                      <a:pt x="20003" y="27035"/>
                    </a:cubicBezTo>
                    <a:cubicBezTo>
                      <a:pt x="16828" y="27035"/>
                      <a:pt x="13653" y="29579"/>
                      <a:pt x="11747" y="29579"/>
                    </a:cubicBezTo>
                    <a:cubicBezTo>
                      <a:pt x="8572" y="29579"/>
                      <a:pt x="4762" y="25763"/>
                      <a:pt x="4762" y="21946"/>
                    </a:cubicBezTo>
                    <a:cubicBezTo>
                      <a:pt x="4762" y="18129"/>
                      <a:pt x="23812" y="4771"/>
                      <a:pt x="25718" y="4771"/>
                    </a:cubicBezTo>
                    <a:cubicBezTo>
                      <a:pt x="31433" y="4771"/>
                      <a:pt x="35243" y="10496"/>
                      <a:pt x="43497" y="10496"/>
                    </a:cubicBezTo>
                    <a:cubicBezTo>
                      <a:pt x="43497" y="12404"/>
                      <a:pt x="42228" y="17493"/>
                      <a:pt x="44133" y="17493"/>
                    </a:cubicBezTo>
                    <a:lnTo>
                      <a:pt x="50483" y="23218"/>
                    </a:lnTo>
                    <a:cubicBezTo>
                      <a:pt x="50483" y="25126"/>
                      <a:pt x="49212" y="28307"/>
                      <a:pt x="50483" y="30216"/>
                    </a:cubicBezTo>
                    <a:cubicBezTo>
                      <a:pt x="48578" y="30216"/>
                      <a:pt x="46672" y="31488"/>
                      <a:pt x="44133" y="30216"/>
                    </a:cubicBezTo>
                    <a:cubicBezTo>
                      <a:pt x="42228" y="42302"/>
                      <a:pt x="36512" y="63930"/>
                      <a:pt x="26987" y="63930"/>
                    </a:cubicBezTo>
                    <a:cubicBezTo>
                      <a:pt x="25083" y="63930"/>
                      <a:pt x="25083" y="60113"/>
                      <a:pt x="25083" y="57569"/>
                    </a:cubicBezTo>
                    <a:lnTo>
                      <a:pt x="25083" y="61385"/>
                    </a:lnTo>
                    <a:cubicBezTo>
                      <a:pt x="19368" y="61385"/>
                      <a:pt x="15558" y="53116"/>
                      <a:pt x="15558" y="50571"/>
                    </a:cubicBezTo>
                    <a:cubicBezTo>
                      <a:pt x="16193" y="48663"/>
                      <a:pt x="23178" y="39121"/>
                      <a:pt x="23178" y="391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67" name="任意多边形: 形状 66"/>
              <p:cNvSpPr/>
              <p:nvPr>
                <p:custDataLst>
                  <p:tags r:id="rId59"/>
                </p:custDataLst>
              </p:nvPr>
            </p:nvSpPr>
            <p:spPr>
              <a:xfrm>
                <a:off x="8450262" y="3390195"/>
                <a:ext cx="50800" cy="44528"/>
              </a:xfrm>
              <a:custGeom>
                <a:avLst/>
                <a:gdLst>
                  <a:gd name="connsiteX0" fmla="*/ 41593 w 50799"/>
                  <a:gd name="connsiteY0" fmla="*/ 28943 h 44528"/>
                  <a:gd name="connsiteX1" fmla="*/ 31432 w 50799"/>
                  <a:gd name="connsiteY1" fmla="*/ 23854 h 44528"/>
                  <a:gd name="connsiteX2" fmla="*/ 14922 w 50799"/>
                  <a:gd name="connsiteY2" fmla="*/ 41030 h 44528"/>
                  <a:gd name="connsiteX3" fmla="*/ 10478 w 50799"/>
                  <a:gd name="connsiteY3" fmla="*/ 30852 h 44528"/>
                  <a:gd name="connsiteX4" fmla="*/ 4762 w 50799"/>
                  <a:gd name="connsiteY4" fmla="*/ 23218 h 44528"/>
                  <a:gd name="connsiteX5" fmla="*/ 17462 w 50799"/>
                  <a:gd name="connsiteY5" fmla="*/ 13040 h 44528"/>
                  <a:gd name="connsiteX6" fmla="*/ 40957 w 50799"/>
                  <a:gd name="connsiteY6" fmla="*/ 4771 h 44528"/>
                  <a:gd name="connsiteX7" fmla="*/ 41593 w 50799"/>
                  <a:gd name="connsiteY7" fmla="*/ 28943 h 4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799" h="44528">
                    <a:moveTo>
                      <a:pt x="41593" y="28943"/>
                    </a:moveTo>
                    <a:cubicBezTo>
                      <a:pt x="35878" y="28943"/>
                      <a:pt x="33337" y="25127"/>
                      <a:pt x="31432" y="23854"/>
                    </a:cubicBezTo>
                    <a:cubicBezTo>
                      <a:pt x="25082" y="30216"/>
                      <a:pt x="23812" y="41030"/>
                      <a:pt x="14922" y="41030"/>
                    </a:cubicBezTo>
                    <a:cubicBezTo>
                      <a:pt x="11747" y="41030"/>
                      <a:pt x="9843" y="34032"/>
                      <a:pt x="10478" y="30852"/>
                    </a:cubicBezTo>
                    <a:cubicBezTo>
                      <a:pt x="6032" y="28307"/>
                      <a:pt x="4762" y="27035"/>
                      <a:pt x="4762" y="23218"/>
                    </a:cubicBezTo>
                    <a:cubicBezTo>
                      <a:pt x="4762" y="23218"/>
                      <a:pt x="17462" y="13676"/>
                      <a:pt x="17462" y="13040"/>
                    </a:cubicBezTo>
                    <a:cubicBezTo>
                      <a:pt x="28893" y="16221"/>
                      <a:pt x="31432" y="4771"/>
                      <a:pt x="40957" y="4771"/>
                    </a:cubicBezTo>
                    <a:cubicBezTo>
                      <a:pt x="56832" y="5407"/>
                      <a:pt x="48578" y="28943"/>
                      <a:pt x="41593" y="289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68" name="任意多边形: 形状 67"/>
              <p:cNvSpPr/>
              <p:nvPr>
                <p:custDataLst>
                  <p:tags r:id="rId60"/>
                </p:custDataLst>
              </p:nvPr>
            </p:nvSpPr>
            <p:spPr>
              <a:xfrm>
                <a:off x="8422956" y="3233074"/>
                <a:ext cx="222250" cy="184475"/>
              </a:xfrm>
              <a:custGeom>
                <a:avLst/>
                <a:gdLst>
                  <a:gd name="connsiteX0" fmla="*/ 90487 w 222249"/>
                  <a:gd name="connsiteY0" fmla="*/ 176523 h 184474"/>
                  <a:gd name="connsiteX1" fmla="*/ 90487 w 222249"/>
                  <a:gd name="connsiteY1" fmla="*/ 170798 h 184474"/>
                  <a:gd name="connsiteX2" fmla="*/ 92393 w 222249"/>
                  <a:gd name="connsiteY2" fmla="*/ 159348 h 184474"/>
                  <a:gd name="connsiteX3" fmla="*/ 72073 w 222249"/>
                  <a:gd name="connsiteY3" fmla="*/ 152987 h 184474"/>
                  <a:gd name="connsiteX4" fmla="*/ 65087 w 222249"/>
                  <a:gd name="connsiteY4" fmla="*/ 158712 h 184474"/>
                  <a:gd name="connsiteX5" fmla="*/ 49848 w 222249"/>
                  <a:gd name="connsiteY5" fmla="*/ 160620 h 184474"/>
                  <a:gd name="connsiteX6" fmla="*/ 14287 w 222249"/>
                  <a:gd name="connsiteY6" fmla="*/ 170162 h 184474"/>
                  <a:gd name="connsiteX7" fmla="*/ 4762 w 222249"/>
                  <a:gd name="connsiteY7" fmla="*/ 167617 h 184474"/>
                  <a:gd name="connsiteX8" fmla="*/ 13653 w 222249"/>
                  <a:gd name="connsiteY8" fmla="*/ 162528 h 184474"/>
                  <a:gd name="connsiteX9" fmla="*/ 51753 w 222249"/>
                  <a:gd name="connsiteY9" fmla="*/ 135811 h 184474"/>
                  <a:gd name="connsiteX10" fmla="*/ 94298 w 222249"/>
                  <a:gd name="connsiteY10" fmla="*/ 135811 h 184474"/>
                  <a:gd name="connsiteX11" fmla="*/ 116523 w 222249"/>
                  <a:gd name="connsiteY11" fmla="*/ 114819 h 184474"/>
                  <a:gd name="connsiteX12" fmla="*/ 127953 w 222249"/>
                  <a:gd name="connsiteY12" fmla="*/ 97644 h 184474"/>
                  <a:gd name="connsiteX13" fmla="*/ 124778 w 222249"/>
                  <a:gd name="connsiteY13" fmla="*/ 105278 h 184474"/>
                  <a:gd name="connsiteX14" fmla="*/ 127953 w 222249"/>
                  <a:gd name="connsiteY14" fmla="*/ 108458 h 184474"/>
                  <a:gd name="connsiteX15" fmla="*/ 147637 w 222249"/>
                  <a:gd name="connsiteY15" fmla="*/ 98916 h 184474"/>
                  <a:gd name="connsiteX16" fmla="*/ 185103 w 222249"/>
                  <a:gd name="connsiteY16" fmla="*/ 43574 h 184474"/>
                  <a:gd name="connsiteX17" fmla="*/ 182562 w 222249"/>
                  <a:gd name="connsiteY17" fmla="*/ 35305 h 184474"/>
                  <a:gd name="connsiteX18" fmla="*/ 198437 w 222249"/>
                  <a:gd name="connsiteY18" fmla="*/ 9860 h 184474"/>
                  <a:gd name="connsiteX19" fmla="*/ 207328 w 222249"/>
                  <a:gd name="connsiteY19" fmla="*/ 11768 h 184474"/>
                  <a:gd name="connsiteX20" fmla="*/ 205423 w 222249"/>
                  <a:gd name="connsiteY20" fmla="*/ 11132 h 184474"/>
                  <a:gd name="connsiteX21" fmla="*/ 204153 w 222249"/>
                  <a:gd name="connsiteY21" fmla="*/ 4771 h 184474"/>
                  <a:gd name="connsiteX22" fmla="*/ 212408 w 222249"/>
                  <a:gd name="connsiteY22" fmla="*/ 7951 h 184474"/>
                  <a:gd name="connsiteX23" fmla="*/ 213678 w 222249"/>
                  <a:gd name="connsiteY23" fmla="*/ 21310 h 184474"/>
                  <a:gd name="connsiteX24" fmla="*/ 223203 w 222249"/>
                  <a:gd name="connsiteY24" fmla="*/ 45483 h 184474"/>
                  <a:gd name="connsiteX25" fmla="*/ 213678 w 222249"/>
                  <a:gd name="connsiteY25" fmla="*/ 67110 h 184474"/>
                  <a:gd name="connsiteX26" fmla="*/ 213678 w 222249"/>
                  <a:gd name="connsiteY26" fmla="*/ 70927 h 184474"/>
                  <a:gd name="connsiteX27" fmla="*/ 207328 w 222249"/>
                  <a:gd name="connsiteY27" fmla="*/ 72199 h 184474"/>
                  <a:gd name="connsiteX28" fmla="*/ 202248 w 222249"/>
                  <a:gd name="connsiteY28" fmla="*/ 103369 h 184474"/>
                  <a:gd name="connsiteX29" fmla="*/ 194628 w 222249"/>
                  <a:gd name="connsiteY29" fmla="*/ 122453 h 184474"/>
                  <a:gd name="connsiteX30" fmla="*/ 197803 w 222249"/>
                  <a:gd name="connsiteY30" fmla="*/ 135175 h 184474"/>
                  <a:gd name="connsiteX31" fmla="*/ 181293 w 222249"/>
                  <a:gd name="connsiteY31" fmla="*/ 149170 h 184474"/>
                  <a:gd name="connsiteX32" fmla="*/ 181928 w 222249"/>
                  <a:gd name="connsiteY32" fmla="*/ 138356 h 184474"/>
                  <a:gd name="connsiteX33" fmla="*/ 163512 w 222249"/>
                  <a:gd name="connsiteY33" fmla="*/ 154895 h 184474"/>
                  <a:gd name="connsiteX34" fmla="*/ 160337 w 222249"/>
                  <a:gd name="connsiteY34" fmla="*/ 151714 h 184474"/>
                  <a:gd name="connsiteX35" fmla="*/ 153353 w 222249"/>
                  <a:gd name="connsiteY35" fmla="*/ 151714 h 184474"/>
                  <a:gd name="connsiteX36" fmla="*/ 139383 w 222249"/>
                  <a:gd name="connsiteY36" fmla="*/ 159984 h 184474"/>
                  <a:gd name="connsiteX37" fmla="*/ 119698 w 222249"/>
                  <a:gd name="connsiteY37" fmla="*/ 148534 h 184474"/>
                  <a:gd name="connsiteX38" fmla="*/ 115253 w 222249"/>
                  <a:gd name="connsiteY38" fmla="*/ 154259 h 184474"/>
                  <a:gd name="connsiteX39" fmla="*/ 122237 w 222249"/>
                  <a:gd name="connsiteY39" fmla="*/ 165073 h 184474"/>
                  <a:gd name="connsiteX40" fmla="*/ 115253 w 222249"/>
                  <a:gd name="connsiteY40" fmla="*/ 165709 h 184474"/>
                  <a:gd name="connsiteX41" fmla="*/ 98743 w 222249"/>
                  <a:gd name="connsiteY41" fmla="*/ 183520 h 184474"/>
                  <a:gd name="connsiteX42" fmla="*/ 90487 w 222249"/>
                  <a:gd name="connsiteY42" fmla="*/ 176523 h 18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22249" h="184474">
                    <a:moveTo>
                      <a:pt x="90487" y="176523"/>
                    </a:moveTo>
                    <a:cubicBezTo>
                      <a:pt x="88583" y="176523"/>
                      <a:pt x="90487" y="173342"/>
                      <a:pt x="90487" y="170798"/>
                    </a:cubicBezTo>
                    <a:cubicBezTo>
                      <a:pt x="90487" y="166981"/>
                      <a:pt x="92393" y="161892"/>
                      <a:pt x="92393" y="159348"/>
                    </a:cubicBezTo>
                    <a:cubicBezTo>
                      <a:pt x="84137" y="157439"/>
                      <a:pt x="79693" y="152987"/>
                      <a:pt x="72073" y="152987"/>
                    </a:cubicBezTo>
                    <a:cubicBezTo>
                      <a:pt x="68262" y="152987"/>
                      <a:pt x="66993" y="157439"/>
                      <a:pt x="65087" y="158712"/>
                    </a:cubicBezTo>
                    <a:cubicBezTo>
                      <a:pt x="59373" y="161256"/>
                      <a:pt x="55562" y="158075"/>
                      <a:pt x="49848" y="160620"/>
                    </a:cubicBezTo>
                    <a:cubicBezTo>
                      <a:pt x="40958" y="164437"/>
                      <a:pt x="28893" y="170162"/>
                      <a:pt x="14287" y="170162"/>
                    </a:cubicBezTo>
                    <a:cubicBezTo>
                      <a:pt x="9208" y="170162"/>
                      <a:pt x="4762" y="170162"/>
                      <a:pt x="4762" y="167617"/>
                    </a:cubicBezTo>
                    <a:cubicBezTo>
                      <a:pt x="4762" y="165709"/>
                      <a:pt x="11112" y="164437"/>
                      <a:pt x="13653" y="162528"/>
                    </a:cubicBezTo>
                    <a:cubicBezTo>
                      <a:pt x="28258" y="152987"/>
                      <a:pt x="33973" y="135811"/>
                      <a:pt x="51753" y="135811"/>
                    </a:cubicBezTo>
                    <a:cubicBezTo>
                      <a:pt x="72073" y="135811"/>
                      <a:pt x="78423" y="135811"/>
                      <a:pt x="94298" y="135811"/>
                    </a:cubicBezTo>
                    <a:cubicBezTo>
                      <a:pt x="105728" y="135811"/>
                      <a:pt x="110173" y="114819"/>
                      <a:pt x="116523" y="114819"/>
                    </a:cubicBezTo>
                    <a:cubicBezTo>
                      <a:pt x="117158" y="114819"/>
                      <a:pt x="126048" y="98280"/>
                      <a:pt x="127953" y="97644"/>
                    </a:cubicBezTo>
                    <a:cubicBezTo>
                      <a:pt x="126048" y="99553"/>
                      <a:pt x="124778" y="102097"/>
                      <a:pt x="124778" y="105278"/>
                    </a:cubicBezTo>
                    <a:cubicBezTo>
                      <a:pt x="124778" y="106550"/>
                      <a:pt x="126683" y="108458"/>
                      <a:pt x="127953" y="108458"/>
                    </a:cubicBezTo>
                    <a:cubicBezTo>
                      <a:pt x="138112" y="108458"/>
                      <a:pt x="139383" y="101461"/>
                      <a:pt x="147637" y="98916"/>
                    </a:cubicBezTo>
                    <a:cubicBezTo>
                      <a:pt x="162243" y="93828"/>
                      <a:pt x="185103" y="65202"/>
                      <a:pt x="185103" y="43574"/>
                    </a:cubicBezTo>
                    <a:cubicBezTo>
                      <a:pt x="185103" y="38485"/>
                      <a:pt x="182562" y="38485"/>
                      <a:pt x="182562" y="35305"/>
                    </a:cubicBezTo>
                    <a:cubicBezTo>
                      <a:pt x="182562" y="27035"/>
                      <a:pt x="189548" y="9860"/>
                      <a:pt x="198437" y="9860"/>
                    </a:cubicBezTo>
                    <a:cubicBezTo>
                      <a:pt x="199708" y="9860"/>
                      <a:pt x="199073" y="18766"/>
                      <a:pt x="207328" y="11768"/>
                    </a:cubicBezTo>
                    <a:cubicBezTo>
                      <a:pt x="206693" y="11768"/>
                      <a:pt x="206058" y="11132"/>
                      <a:pt x="205423" y="11132"/>
                    </a:cubicBezTo>
                    <a:cubicBezTo>
                      <a:pt x="203518" y="11132"/>
                      <a:pt x="202248" y="4771"/>
                      <a:pt x="204153" y="4771"/>
                    </a:cubicBezTo>
                    <a:cubicBezTo>
                      <a:pt x="209233" y="4771"/>
                      <a:pt x="211773" y="6043"/>
                      <a:pt x="212408" y="7951"/>
                    </a:cubicBezTo>
                    <a:cubicBezTo>
                      <a:pt x="214312" y="12404"/>
                      <a:pt x="213678" y="16857"/>
                      <a:pt x="213678" y="21310"/>
                    </a:cubicBezTo>
                    <a:cubicBezTo>
                      <a:pt x="213678" y="30852"/>
                      <a:pt x="223203" y="35941"/>
                      <a:pt x="223203" y="45483"/>
                    </a:cubicBezTo>
                    <a:cubicBezTo>
                      <a:pt x="223203" y="56296"/>
                      <a:pt x="213678" y="57569"/>
                      <a:pt x="213678" y="67110"/>
                    </a:cubicBezTo>
                    <a:cubicBezTo>
                      <a:pt x="213678" y="68383"/>
                      <a:pt x="213678" y="69655"/>
                      <a:pt x="213678" y="70927"/>
                    </a:cubicBezTo>
                    <a:cubicBezTo>
                      <a:pt x="211773" y="72836"/>
                      <a:pt x="209868" y="71563"/>
                      <a:pt x="207328" y="72199"/>
                    </a:cubicBezTo>
                    <a:cubicBezTo>
                      <a:pt x="200343" y="74108"/>
                      <a:pt x="202248" y="95736"/>
                      <a:pt x="202248" y="103369"/>
                    </a:cubicBezTo>
                    <a:cubicBezTo>
                      <a:pt x="202248" y="109731"/>
                      <a:pt x="194628" y="113547"/>
                      <a:pt x="194628" y="122453"/>
                    </a:cubicBezTo>
                    <a:cubicBezTo>
                      <a:pt x="194628" y="128814"/>
                      <a:pt x="196533" y="131359"/>
                      <a:pt x="197803" y="135175"/>
                    </a:cubicBezTo>
                    <a:cubicBezTo>
                      <a:pt x="189548" y="139628"/>
                      <a:pt x="189548" y="145989"/>
                      <a:pt x="181293" y="149170"/>
                    </a:cubicBezTo>
                    <a:cubicBezTo>
                      <a:pt x="178753" y="143445"/>
                      <a:pt x="181293" y="142809"/>
                      <a:pt x="181928" y="138356"/>
                    </a:cubicBezTo>
                    <a:cubicBezTo>
                      <a:pt x="172403" y="144717"/>
                      <a:pt x="166053" y="145353"/>
                      <a:pt x="163512" y="154895"/>
                    </a:cubicBezTo>
                    <a:cubicBezTo>
                      <a:pt x="162243" y="154895"/>
                      <a:pt x="160337" y="152987"/>
                      <a:pt x="160337" y="151714"/>
                    </a:cubicBezTo>
                    <a:lnTo>
                      <a:pt x="153353" y="151714"/>
                    </a:lnTo>
                    <a:cubicBezTo>
                      <a:pt x="149543" y="155531"/>
                      <a:pt x="145098" y="159984"/>
                      <a:pt x="139383" y="159984"/>
                    </a:cubicBezTo>
                    <a:cubicBezTo>
                      <a:pt x="124778" y="159984"/>
                      <a:pt x="125412" y="148534"/>
                      <a:pt x="119698" y="148534"/>
                    </a:cubicBezTo>
                    <a:cubicBezTo>
                      <a:pt x="117793" y="148534"/>
                      <a:pt x="115253" y="151714"/>
                      <a:pt x="115253" y="154259"/>
                    </a:cubicBezTo>
                    <a:cubicBezTo>
                      <a:pt x="115253" y="156804"/>
                      <a:pt x="121603" y="165073"/>
                      <a:pt x="122237" y="165073"/>
                    </a:cubicBezTo>
                    <a:cubicBezTo>
                      <a:pt x="120333" y="165709"/>
                      <a:pt x="117158" y="165709"/>
                      <a:pt x="115253" y="165709"/>
                    </a:cubicBezTo>
                    <a:cubicBezTo>
                      <a:pt x="110173" y="165709"/>
                      <a:pt x="102553" y="176523"/>
                      <a:pt x="98743" y="183520"/>
                    </a:cubicBezTo>
                    <a:cubicBezTo>
                      <a:pt x="94298" y="182248"/>
                      <a:pt x="94933" y="176523"/>
                      <a:pt x="90487" y="1765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69" name="任意多边形: 形状 68"/>
              <p:cNvSpPr/>
              <p:nvPr>
                <p:custDataLst>
                  <p:tags r:id="rId61"/>
                </p:custDataLst>
              </p:nvPr>
            </p:nvSpPr>
            <p:spPr>
              <a:xfrm>
                <a:off x="8600122" y="3135112"/>
                <a:ext cx="120650" cy="101779"/>
              </a:xfrm>
              <a:custGeom>
                <a:avLst/>
                <a:gdLst>
                  <a:gd name="connsiteX0" fmla="*/ 20003 w 120649"/>
                  <a:gd name="connsiteY0" fmla="*/ 56297 h 101779"/>
                  <a:gd name="connsiteX1" fmla="*/ 26987 w 120649"/>
                  <a:gd name="connsiteY1" fmla="*/ 56297 h 101779"/>
                  <a:gd name="connsiteX2" fmla="*/ 43497 w 120649"/>
                  <a:gd name="connsiteY2" fmla="*/ 20674 h 101779"/>
                  <a:gd name="connsiteX3" fmla="*/ 40322 w 120649"/>
                  <a:gd name="connsiteY3" fmla="*/ 13677 h 101779"/>
                  <a:gd name="connsiteX4" fmla="*/ 44133 w 120649"/>
                  <a:gd name="connsiteY4" fmla="*/ 4771 h 101779"/>
                  <a:gd name="connsiteX5" fmla="*/ 97472 w 120649"/>
                  <a:gd name="connsiteY5" fmla="*/ 39121 h 101779"/>
                  <a:gd name="connsiteX6" fmla="*/ 112078 w 120649"/>
                  <a:gd name="connsiteY6" fmla="*/ 37849 h 101779"/>
                  <a:gd name="connsiteX7" fmla="*/ 108268 w 120649"/>
                  <a:gd name="connsiteY7" fmla="*/ 46119 h 101779"/>
                  <a:gd name="connsiteX8" fmla="*/ 116522 w 120649"/>
                  <a:gd name="connsiteY8" fmla="*/ 55024 h 101779"/>
                  <a:gd name="connsiteX9" fmla="*/ 94933 w 120649"/>
                  <a:gd name="connsiteY9" fmla="*/ 61385 h 101779"/>
                  <a:gd name="connsiteX10" fmla="*/ 70168 w 120649"/>
                  <a:gd name="connsiteY10" fmla="*/ 85558 h 101779"/>
                  <a:gd name="connsiteX11" fmla="*/ 40958 w 120649"/>
                  <a:gd name="connsiteY11" fmla="*/ 69655 h 101779"/>
                  <a:gd name="connsiteX12" fmla="*/ 35878 w 120649"/>
                  <a:gd name="connsiteY12" fmla="*/ 75380 h 101779"/>
                  <a:gd name="connsiteX13" fmla="*/ 15558 w 120649"/>
                  <a:gd name="connsiteY13" fmla="*/ 80469 h 101779"/>
                  <a:gd name="connsiteX14" fmla="*/ 28258 w 120649"/>
                  <a:gd name="connsiteY14" fmla="*/ 90011 h 101779"/>
                  <a:gd name="connsiteX15" fmla="*/ 11747 w 120649"/>
                  <a:gd name="connsiteY15" fmla="*/ 100189 h 101779"/>
                  <a:gd name="connsiteX16" fmla="*/ 7937 w 120649"/>
                  <a:gd name="connsiteY16" fmla="*/ 100189 h 101779"/>
                  <a:gd name="connsiteX17" fmla="*/ 7937 w 120649"/>
                  <a:gd name="connsiteY17" fmla="*/ 84286 h 101779"/>
                  <a:gd name="connsiteX18" fmla="*/ 4762 w 120649"/>
                  <a:gd name="connsiteY18" fmla="*/ 77288 h 101779"/>
                  <a:gd name="connsiteX19" fmla="*/ 16828 w 120649"/>
                  <a:gd name="connsiteY19" fmla="*/ 60113 h 101779"/>
                  <a:gd name="connsiteX20" fmla="*/ 16828 w 120649"/>
                  <a:gd name="connsiteY20" fmla="*/ 54388 h 101779"/>
                  <a:gd name="connsiteX21" fmla="*/ 21908 w 120649"/>
                  <a:gd name="connsiteY21" fmla="*/ 57569 h 101779"/>
                  <a:gd name="connsiteX22" fmla="*/ 20003 w 120649"/>
                  <a:gd name="connsiteY22" fmla="*/ 56297 h 10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0649" h="101779">
                    <a:moveTo>
                      <a:pt x="20003" y="56297"/>
                    </a:moveTo>
                    <a:cubicBezTo>
                      <a:pt x="21908" y="56933"/>
                      <a:pt x="25083" y="56297"/>
                      <a:pt x="26987" y="56297"/>
                    </a:cubicBezTo>
                    <a:cubicBezTo>
                      <a:pt x="38418" y="56297"/>
                      <a:pt x="43497" y="29579"/>
                      <a:pt x="43497" y="20674"/>
                    </a:cubicBezTo>
                    <a:cubicBezTo>
                      <a:pt x="43497" y="18129"/>
                      <a:pt x="40322" y="16221"/>
                      <a:pt x="40322" y="13677"/>
                    </a:cubicBezTo>
                    <a:cubicBezTo>
                      <a:pt x="40322" y="8588"/>
                      <a:pt x="42862" y="6679"/>
                      <a:pt x="44133" y="4771"/>
                    </a:cubicBezTo>
                    <a:cubicBezTo>
                      <a:pt x="62547" y="16857"/>
                      <a:pt x="70803" y="39121"/>
                      <a:pt x="97472" y="39121"/>
                    </a:cubicBezTo>
                    <a:cubicBezTo>
                      <a:pt x="103187" y="39121"/>
                      <a:pt x="107633" y="35305"/>
                      <a:pt x="112078" y="37849"/>
                    </a:cubicBezTo>
                    <a:cubicBezTo>
                      <a:pt x="110808" y="41666"/>
                      <a:pt x="108268" y="42938"/>
                      <a:pt x="108268" y="46119"/>
                    </a:cubicBezTo>
                    <a:cubicBezTo>
                      <a:pt x="108268" y="49935"/>
                      <a:pt x="113983" y="54388"/>
                      <a:pt x="116522" y="55024"/>
                    </a:cubicBezTo>
                    <a:cubicBezTo>
                      <a:pt x="110172" y="58841"/>
                      <a:pt x="105728" y="61385"/>
                      <a:pt x="94933" y="61385"/>
                    </a:cubicBezTo>
                    <a:cubicBezTo>
                      <a:pt x="80328" y="61385"/>
                      <a:pt x="75883" y="77288"/>
                      <a:pt x="70168" y="85558"/>
                    </a:cubicBezTo>
                    <a:cubicBezTo>
                      <a:pt x="59372" y="78561"/>
                      <a:pt x="52387" y="77288"/>
                      <a:pt x="40958" y="69655"/>
                    </a:cubicBezTo>
                    <a:cubicBezTo>
                      <a:pt x="39053" y="70291"/>
                      <a:pt x="35878" y="72836"/>
                      <a:pt x="35878" y="75380"/>
                    </a:cubicBezTo>
                    <a:cubicBezTo>
                      <a:pt x="26987" y="75380"/>
                      <a:pt x="15558" y="68383"/>
                      <a:pt x="15558" y="80469"/>
                    </a:cubicBezTo>
                    <a:cubicBezTo>
                      <a:pt x="15558" y="87466"/>
                      <a:pt x="25718" y="87466"/>
                      <a:pt x="28258" y="90011"/>
                    </a:cubicBezTo>
                    <a:cubicBezTo>
                      <a:pt x="22543" y="97644"/>
                      <a:pt x="17462" y="95100"/>
                      <a:pt x="11747" y="100189"/>
                    </a:cubicBezTo>
                    <a:lnTo>
                      <a:pt x="7937" y="100189"/>
                    </a:lnTo>
                    <a:cubicBezTo>
                      <a:pt x="7937" y="96372"/>
                      <a:pt x="7937" y="85558"/>
                      <a:pt x="7937" y="84286"/>
                    </a:cubicBezTo>
                    <a:cubicBezTo>
                      <a:pt x="7937" y="81741"/>
                      <a:pt x="4762" y="79833"/>
                      <a:pt x="4762" y="77288"/>
                    </a:cubicBezTo>
                    <a:cubicBezTo>
                      <a:pt x="4762" y="69655"/>
                      <a:pt x="15558" y="64566"/>
                      <a:pt x="16828" y="60113"/>
                    </a:cubicBezTo>
                    <a:lnTo>
                      <a:pt x="16828" y="54388"/>
                    </a:lnTo>
                    <a:cubicBezTo>
                      <a:pt x="18097" y="55660"/>
                      <a:pt x="19368" y="56297"/>
                      <a:pt x="21908" y="57569"/>
                    </a:cubicBezTo>
                    <a:lnTo>
                      <a:pt x="20003" y="562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70" name="任意多边形: 形状 69"/>
              <p:cNvSpPr/>
              <p:nvPr>
                <p:custDataLst>
                  <p:tags r:id="rId62"/>
                </p:custDataLst>
              </p:nvPr>
            </p:nvSpPr>
            <p:spPr>
              <a:xfrm>
                <a:off x="8709409" y="3158648"/>
                <a:ext cx="25400" cy="25445"/>
              </a:xfrm>
              <a:custGeom>
                <a:avLst/>
                <a:gdLst>
                  <a:gd name="connsiteX0" fmla="*/ 19935 w 25399"/>
                  <a:gd name="connsiteY0" fmla="*/ 4771 h 25444"/>
                  <a:gd name="connsiteX1" fmla="*/ 23110 w 25399"/>
                  <a:gd name="connsiteY1" fmla="*/ 7316 h 25444"/>
                  <a:gd name="connsiteX2" fmla="*/ 5965 w 25399"/>
                  <a:gd name="connsiteY2" fmla="*/ 21946 h 25444"/>
                  <a:gd name="connsiteX3" fmla="*/ 5965 w 25399"/>
                  <a:gd name="connsiteY3" fmla="*/ 15585 h 25444"/>
                  <a:gd name="connsiteX4" fmla="*/ 21840 w 25399"/>
                  <a:gd name="connsiteY4" fmla="*/ 5407 h 25444"/>
                  <a:gd name="connsiteX5" fmla="*/ 19935 w 25399"/>
                  <a:gd name="connsiteY5" fmla="*/ 4771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99" h="25444">
                    <a:moveTo>
                      <a:pt x="19935" y="4771"/>
                    </a:moveTo>
                    <a:lnTo>
                      <a:pt x="23110" y="7316"/>
                    </a:lnTo>
                    <a:cubicBezTo>
                      <a:pt x="20570" y="11768"/>
                      <a:pt x="12315" y="21946"/>
                      <a:pt x="5965" y="21946"/>
                    </a:cubicBezTo>
                    <a:cubicBezTo>
                      <a:pt x="4060" y="21946"/>
                      <a:pt x="4695" y="18129"/>
                      <a:pt x="5965" y="15585"/>
                    </a:cubicBezTo>
                    <a:cubicBezTo>
                      <a:pt x="8505" y="11768"/>
                      <a:pt x="16125" y="5407"/>
                      <a:pt x="21840" y="5407"/>
                    </a:cubicBezTo>
                    <a:lnTo>
                      <a:pt x="19935" y="47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71" name="任意多边形: 形状 70"/>
              <p:cNvSpPr/>
              <p:nvPr>
                <p:custDataLst>
                  <p:tags r:id="rId63"/>
                </p:custDataLst>
              </p:nvPr>
            </p:nvSpPr>
            <p:spPr>
              <a:xfrm>
                <a:off x="8747795" y="3133839"/>
                <a:ext cx="31750" cy="25445"/>
              </a:xfrm>
              <a:custGeom>
                <a:avLst/>
                <a:gdLst>
                  <a:gd name="connsiteX0" fmla="*/ 30445 w 31749"/>
                  <a:gd name="connsiteY0" fmla="*/ 9224 h 25444"/>
                  <a:gd name="connsiteX1" fmla="*/ 5045 w 31749"/>
                  <a:gd name="connsiteY1" fmla="*/ 23218 h 25444"/>
                  <a:gd name="connsiteX2" fmla="*/ 5045 w 31749"/>
                  <a:gd name="connsiteY2" fmla="*/ 20038 h 25444"/>
                  <a:gd name="connsiteX3" fmla="*/ 20285 w 31749"/>
                  <a:gd name="connsiteY3" fmla="*/ 4771 h 25444"/>
                  <a:gd name="connsiteX4" fmla="*/ 30445 w 31749"/>
                  <a:gd name="connsiteY4" fmla="*/ 4771 h 25444"/>
                  <a:gd name="connsiteX5" fmla="*/ 30445 w 31749"/>
                  <a:gd name="connsiteY5" fmla="*/ 9224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749" h="25444">
                    <a:moveTo>
                      <a:pt x="30445" y="9224"/>
                    </a:moveTo>
                    <a:cubicBezTo>
                      <a:pt x="14570" y="9224"/>
                      <a:pt x="14570" y="23218"/>
                      <a:pt x="5045" y="23218"/>
                    </a:cubicBezTo>
                    <a:cubicBezTo>
                      <a:pt x="4410" y="23218"/>
                      <a:pt x="5045" y="20674"/>
                      <a:pt x="5045" y="20038"/>
                    </a:cubicBezTo>
                    <a:cubicBezTo>
                      <a:pt x="5045" y="20038"/>
                      <a:pt x="12029" y="4771"/>
                      <a:pt x="20285" y="4771"/>
                    </a:cubicBezTo>
                    <a:cubicBezTo>
                      <a:pt x="24729" y="4771"/>
                      <a:pt x="27904" y="5407"/>
                      <a:pt x="30445" y="4771"/>
                    </a:cubicBezTo>
                    <a:lnTo>
                      <a:pt x="30445" y="92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72" name="任意多边形: 形状 71"/>
              <p:cNvSpPr/>
              <p:nvPr>
                <p:custDataLst>
                  <p:tags r:id="rId64"/>
                </p:custDataLst>
              </p:nvPr>
            </p:nvSpPr>
            <p:spPr>
              <a:xfrm>
                <a:off x="8794114" y="3114088"/>
                <a:ext cx="19050" cy="19084"/>
              </a:xfrm>
              <a:custGeom>
                <a:avLst/>
                <a:gdLst>
                  <a:gd name="connsiteX0" fmla="*/ 5715 w 19049"/>
                  <a:gd name="connsiteY0" fmla="*/ 14344 h 19083"/>
                  <a:gd name="connsiteX1" fmla="*/ 6350 w 19049"/>
                  <a:gd name="connsiteY1" fmla="*/ 8619 h 19083"/>
                  <a:gd name="connsiteX2" fmla="*/ 17145 w 19049"/>
                  <a:gd name="connsiteY2" fmla="*/ 4802 h 19083"/>
                  <a:gd name="connsiteX3" fmla="*/ 5715 w 19049"/>
                  <a:gd name="connsiteY3" fmla="*/ 18797 h 19083"/>
                  <a:gd name="connsiteX4" fmla="*/ 5715 w 19049"/>
                  <a:gd name="connsiteY4" fmla="*/ 14344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49" h="19083">
                    <a:moveTo>
                      <a:pt x="5715" y="14344"/>
                    </a:moveTo>
                    <a:cubicBezTo>
                      <a:pt x="7620" y="14344"/>
                      <a:pt x="5715" y="11163"/>
                      <a:pt x="6350" y="8619"/>
                    </a:cubicBezTo>
                    <a:cubicBezTo>
                      <a:pt x="7620" y="4166"/>
                      <a:pt x="15875" y="4802"/>
                      <a:pt x="17145" y="4802"/>
                    </a:cubicBezTo>
                    <a:cubicBezTo>
                      <a:pt x="16510" y="8619"/>
                      <a:pt x="10795" y="18797"/>
                      <a:pt x="5715" y="18797"/>
                    </a:cubicBezTo>
                    <a:cubicBezTo>
                      <a:pt x="4445" y="18161"/>
                      <a:pt x="4445" y="14344"/>
                      <a:pt x="5715" y="143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73" name="任意多边形: 形状 72"/>
              <p:cNvSpPr/>
              <p:nvPr>
                <p:custDataLst>
                  <p:tags r:id="rId65"/>
                </p:custDataLst>
              </p:nvPr>
            </p:nvSpPr>
            <p:spPr>
              <a:xfrm>
                <a:off x="8633777" y="2904837"/>
                <a:ext cx="63500" cy="222642"/>
              </a:xfrm>
              <a:custGeom>
                <a:avLst/>
                <a:gdLst>
                  <a:gd name="connsiteX0" fmla="*/ 46672 w 63499"/>
                  <a:gd name="connsiteY0" fmla="*/ 135811 h 222641"/>
                  <a:gd name="connsiteX1" fmla="*/ 26353 w 63499"/>
                  <a:gd name="connsiteY1" fmla="*/ 175887 h 222641"/>
                  <a:gd name="connsiteX2" fmla="*/ 46037 w 63499"/>
                  <a:gd name="connsiteY2" fmla="*/ 210873 h 222641"/>
                  <a:gd name="connsiteX3" fmla="*/ 44132 w 63499"/>
                  <a:gd name="connsiteY3" fmla="*/ 211510 h 222641"/>
                  <a:gd name="connsiteX4" fmla="*/ 37147 w 63499"/>
                  <a:gd name="connsiteY4" fmla="*/ 204512 h 222641"/>
                  <a:gd name="connsiteX5" fmla="*/ 30162 w 63499"/>
                  <a:gd name="connsiteY5" fmla="*/ 204512 h 222641"/>
                  <a:gd name="connsiteX6" fmla="*/ 13653 w 63499"/>
                  <a:gd name="connsiteY6" fmla="*/ 219779 h 222641"/>
                  <a:gd name="connsiteX7" fmla="*/ 13653 w 63499"/>
                  <a:gd name="connsiteY7" fmla="*/ 200060 h 222641"/>
                  <a:gd name="connsiteX8" fmla="*/ 16192 w 63499"/>
                  <a:gd name="connsiteY8" fmla="*/ 168890 h 222641"/>
                  <a:gd name="connsiteX9" fmla="*/ 11747 w 63499"/>
                  <a:gd name="connsiteY9" fmla="*/ 149806 h 222641"/>
                  <a:gd name="connsiteX10" fmla="*/ 14922 w 63499"/>
                  <a:gd name="connsiteY10" fmla="*/ 128814 h 222641"/>
                  <a:gd name="connsiteX11" fmla="*/ 14922 w 63499"/>
                  <a:gd name="connsiteY11" fmla="*/ 88103 h 222641"/>
                  <a:gd name="connsiteX12" fmla="*/ 4762 w 63499"/>
                  <a:gd name="connsiteY12" fmla="*/ 63294 h 222641"/>
                  <a:gd name="connsiteX13" fmla="*/ 19367 w 63499"/>
                  <a:gd name="connsiteY13" fmla="*/ 28307 h 222641"/>
                  <a:gd name="connsiteX14" fmla="*/ 21907 w 63499"/>
                  <a:gd name="connsiteY14" fmla="*/ 19402 h 222641"/>
                  <a:gd name="connsiteX15" fmla="*/ 21907 w 63499"/>
                  <a:gd name="connsiteY15" fmla="*/ 4771 h 222641"/>
                  <a:gd name="connsiteX16" fmla="*/ 26987 w 63499"/>
                  <a:gd name="connsiteY16" fmla="*/ 4771 h 222641"/>
                  <a:gd name="connsiteX17" fmla="*/ 35242 w 63499"/>
                  <a:gd name="connsiteY17" fmla="*/ 36577 h 222641"/>
                  <a:gd name="connsiteX18" fmla="*/ 37147 w 63499"/>
                  <a:gd name="connsiteY18" fmla="*/ 62658 h 222641"/>
                  <a:gd name="connsiteX19" fmla="*/ 37147 w 63499"/>
                  <a:gd name="connsiteY19" fmla="*/ 79197 h 222641"/>
                  <a:gd name="connsiteX20" fmla="*/ 42228 w 63499"/>
                  <a:gd name="connsiteY20" fmla="*/ 97644 h 222641"/>
                  <a:gd name="connsiteX21" fmla="*/ 60642 w 63499"/>
                  <a:gd name="connsiteY21" fmla="*/ 145353 h 222641"/>
                  <a:gd name="connsiteX22" fmla="*/ 46672 w 63499"/>
                  <a:gd name="connsiteY22" fmla="*/ 135811 h 222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3499" h="222641">
                    <a:moveTo>
                      <a:pt x="46672" y="135811"/>
                    </a:moveTo>
                    <a:cubicBezTo>
                      <a:pt x="28257" y="135811"/>
                      <a:pt x="26353" y="158076"/>
                      <a:pt x="26353" y="175887"/>
                    </a:cubicBezTo>
                    <a:cubicBezTo>
                      <a:pt x="26353" y="191790"/>
                      <a:pt x="40957" y="199423"/>
                      <a:pt x="46037" y="210873"/>
                    </a:cubicBezTo>
                    <a:cubicBezTo>
                      <a:pt x="46037" y="210873"/>
                      <a:pt x="44767" y="211510"/>
                      <a:pt x="44132" y="211510"/>
                    </a:cubicBezTo>
                    <a:cubicBezTo>
                      <a:pt x="41592" y="212146"/>
                      <a:pt x="37782" y="207057"/>
                      <a:pt x="37147" y="204512"/>
                    </a:cubicBezTo>
                    <a:cubicBezTo>
                      <a:pt x="35242" y="204512"/>
                      <a:pt x="32067" y="204512"/>
                      <a:pt x="30162" y="204512"/>
                    </a:cubicBezTo>
                    <a:cubicBezTo>
                      <a:pt x="21907" y="204512"/>
                      <a:pt x="21907" y="219779"/>
                      <a:pt x="13653" y="219779"/>
                    </a:cubicBezTo>
                    <a:cubicBezTo>
                      <a:pt x="11747" y="219779"/>
                      <a:pt x="13653" y="203240"/>
                      <a:pt x="13653" y="200060"/>
                    </a:cubicBezTo>
                    <a:cubicBezTo>
                      <a:pt x="13653" y="187973"/>
                      <a:pt x="16192" y="179704"/>
                      <a:pt x="16192" y="168890"/>
                    </a:cubicBezTo>
                    <a:cubicBezTo>
                      <a:pt x="16192" y="159348"/>
                      <a:pt x="11747" y="158076"/>
                      <a:pt x="11747" y="149806"/>
                    </a:cubicBezTo>
                    <a:cubicBezTo>
                      <a:pt x="11747" y="139628"/>
                      <a:pt x="14922" y="137084"/>
                      <a:pt x="14922" y="128814"/>
                    </a:cubicBezTo>
                    <a:cubicBezTo>
                      <a:pt x="14922" y="111003"/>
                      <a:pt x="14922" y="105278"/>
                      <a:pt x="14922" y="88103"/>
                    </a:cubicBezTo>
                    <a:cubicBezTo>
                      <a:pt x="14922" y="77925"/>
                      <a:pt x="4762" y="73472"/>
                      <a:pt x="4762" y="63294"/>
                    </a:cubicBezTo>
                    <a:cubicBezTo>
                      <a:pt x="4762" y="48663"/>
                      <a:pt x="9207" y="30216"/>
                      <a:pt x="19367" y="28307"/>
                    </a:cubicBezTo>
                    <a:cubicBezTo>
                      <a:pt x="19367" y="23854"/>
                      <a:pt x="21907" y="22582"/>
                      <a:pt x="21907" y="19402"/>
                    </a:cubicBezTo>
                    <a:cubicBezTo>
                      <a:pt x="21907" y="12404"/>
                      <a:pt x="21907" y="10496"/>
                      <a:pt x="21907" y="4771"/>
                    </a:cubicBezTo>
                    <a:cubicBezTo>
                      <a:pt x="23178" y="4771"/>
                      <a:pt x="25082" y="4771"/>
                      <a:pt x="26987" y="4771"/>
                    </a:cubicBezTo>
                    <a:cubicBezTo>
                      <a:pt x="26987" y="18766"/>
                      <a:pt x="32703" y="27671"/>
                      <a:pt x="35242" y="36577"/>
                    </a:cubicBezTo>
                    <a:cubicBezTo>
                      <a:pt x="37782" y="46119"/>
                      <a:pt x="32703" y="53116"/>
                      <a:pt x="37147" y="62658"/>
                    </a:cubicBezTo>
                    <a:lnTo>
                      <a:pt x="37147" y="79197"/>
                    </a:lnTo>
                    <a:cubicBezTo>
                      <a:pt x="35878" y="86194"/>
                      <a:pt x="40322" y="93828"/>
                      <a:pt x="42228" y="97644"/>
                    </a:cubicBezTo>
                    <a:cubicBezTo>
                      <a:pt x="47942" y="114820"/>
                      <a:pt x="56832" y="128814"/>
                      <a:pt x="60642" y="145353"/>
                    </a:cubicBezTo>
                    <a:cubicBezTo>
                      <a:pt x="58103" y="139628"/>
                      <a:pt x="53022" y="135811"/>
                      <a:pt x="46672" y="1358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74" name="任意多边形: 形状 73"/>
              <p:cNvSpPr/>
              <p:nvPr>
                <p:custDataLst>
                  <p:tags r:id="rId66"/>
                </p:custDataLst>
              </p:nvPr>
            </p:nvSpPr>
            <p:spPr>
              <a:xfrm>
                <a:off x="6871017" y="2158669"/>
                <a:ext cx="349250" cy="260809"/>
              </a:xfrm>
              <a:custGeom>
                <a:avLst/>
                <a:gdLst>
                  <a:gd name="connsiteX0" fmla="*/ 122872 w 349249"/>
                  <a:gd name="connsiteY0" fmla="*/ 255402 h 260808"/>
                  <a:gd name="connsiteX1" fmla="*/ 82867 w 349249"/>
                  <a:gd name="connsiteY1" fmla="*/ 208965 h 260808"/>
                  <a:gd name="connsiteX2" fmla="*/ 165417 w 349249"/>
                  <a:gd name="connsiteY2" fmla="*/ 109094 h 260808"/>
                  <a:gd name="connsiteX3" fmla="*/ 198437 w 349249"/>
                  <a:gd name="connsiteY3" fmla="*/ 90647 h 260808"/>
                  <a:gd name="connsiteX4" fmla="*/ 213677 w 349249"/>
                  <a:gd name="connsiteY4" fmla="*/ 74744 h 260808"/>
                  <a:gd name="connsiteX5" fmla="*/ 277177 w 349249"/>
                  <a:gd name="connsiteY5" fmla="*/ 57569 h 260808"/>
                  <a:gd name="connsiteX6" fmla="*/ 347027 w 349249"/>
                  <a:gd name="connsiteY6" fmla="*/ 21946 h 260808"/>
                  <a:gd name="connsiteX7" fmla="*/ 319722 w 349249"/>
                  <a:gd name="connsiteY7" fmla="*/ 4771 h 260808"/>
                  <a:gd name="connsiteX8" fmla="*/ 216852 w 349249"/>
                  <a:gd name="connsiteY8" fmla="*/ 44210 h 260808"/>
                  <a:gd name="connsiteX9" fmla="*/ 196532 w 349249"/>
                  <a:gd name="connsiteY9" fmla="*/ 35941 h 260808"/>
                  <a:gd name="connsiteX10" fmla="*/ 174307 w 349249"/>
                  <a:gd name="connsiteY10" fmla="*/ 44210 h 260808"/>
                  <a:gd name="connsiteX11" fmla="*/ 112712 w 349249"/>
                  <a:gd name="connsiteY11" fmla="*/ 77288 h 260808"/>
                  <a:gd name="connsiteX12" fmla="*/ 85407 w 349249"/>
                  <a:gd name="connsiteY12" fmla="*/ 82377 h 260808"/>
                  <a:gd name="connsiteX13" fmla="*/ 78422 w 349249"/>
                  <a:gd name="connsiteY13" fmla="*/ 89375 h 260808"/>
                  <a:gd name="connsiteX14" fmla="*/ 83502 w 349249"/>
                  <a:gd name="connsiteY14" fmla="*/ 101461 h 260808"/>
                  <a:gd name="connsiteX15" fmla="*/ 47942 w 349249"/>
                  <a:gd name="connsiteY15" fmla="*/ 142809 h 260808"/>
                  <a:gd name="connsiteX16" fmla="*/ 58102 w 349249"/>
                  <a:gd name="connsiteY16" fmla="*/ 158076 h 260808"/>
                  <a:gd name="connsiteX17" fmla="*/ 25082 w 349249"/>
                  <a:gd name="connsiteY17" fmla="*/ 177159 h 260808"/>
                  <a:gd name="connsiteX18" fmla="*/ 25082 w 349249"/>
                  <a:gd name="connsiteY18" fmla="*/ 187337 h 260808"/>
                  <a:gd name="connsiteX19" fmla="*/ 4762 w 349249"/>
                  <a:gd name="connsiteY19" fmla="*/ 214690 h 260808"/>
                  <a:gd name="connsiteX20" fmla="*/ 16827 w 349249"/>
                  <a:gd name="connsiteY20" fmla="*/ 228685 h 260808"/>
                  <a:gd name="connsiteX21" fmla="*/ 37147 w 349249"/>
                  <a:gd name="connsiteY21" fmla="*/ 228685 h 260808"/>
                  <a:gd name="connsiteX22" fmla="*/ 47307 w 349249"/>
                  <a:gd name="connsiteY22" fmla="*/ 252857 h 260808"/>
                  <a:gd name="connsiteX23" fmla="*/ 64452 w 349249"/>
                  <a:gd name="connsiteY23" fmla="*/ 252857 h 260808"/>
                  <a:gd name="connsiteX24" fmla="*/ 69532 w 349249"/>
                  <a:gd name="connsiteY24" fmla="*/ 257946 h 260808"/>
                  <a:gd name="connsiteX25" fmla="*/ 122872 w 349249"/>
                  <a:gd name="connsiteY25" fmla="*/ 257946 h 260808"/>
                  <a:gd name="connsiteX26" fmla="*/ 115887 w 349249"/>
                  <a:gd name="connsiteY26" fmla="*/ 249677 h 260808"/>
                  <a:gd name="connsiteX27" fmla="*/ 122872 w 349249"/>
                  <a:gd name="connsiteY27" fmla="*/ 255402 h 260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49249" h="260808">
                    <a:moveTo>
                      <a:pt x="122872" y="255402"/>
                    </a:moveTo>
                    <a:cubicBezTo>
                      <a:pt x="107632" y="240135"/>
                      <a:pt x="82867" y="235046"/>
                      <a:pt x="82867" y="208965"/>
                    </a:cubicBezTo>
                    <a:cubicBezTo>
                      <a:pt x="82867" y="165073"/>
                      <a:pt x="129857" y="119272"/>
                      <a:pt x="165417" y="109094"/>
                    </a:cubicBezTo>
                    <a:cubicBezTo>
                      <a:pt x="177482" y="105914"/>
                      <a:pt x="181292" y="90647"/>
                      <a:pt x="198437" y="90647"/>
                    </a:cubicBezTo>
                    <a:cubicBezTo>
                      <a:pt x="206692" y="90647"/>
                      <a:pt x="209232" y="76652"/>
                      <a:pt x="213677" y="74744"/>
                    </a:cubicBezTo>
                    <a:cubicBezTo>
                      <a:pt x="236537" y="63930"/>
                      <a:pt x="253682" y="69019"/>
                      <a:pt x="277177" y="57569"/>
                    </a:cubicBezTo>
                    <a:cubicBezTo>
                      <a:pt x="294322" y="49299"/>
                      <a:pt x="347027" y="45482"/>
                      <a:pt x="347027" y="21946"/>
                    </a:cubicBezTo>
                    <a:cubicBezTo>
                      <a:pt x="347027" y="14313"/>
                      <a:pt x="327977" y="4771"/>
                      <a:pt x="319722" y="4771"/>
                    </a:cubicBezTo>
                    <a:cubicBezTo>
                      <a:pt x="285432" y="4771"/>
                      <a:pt x="253047" y="44210"/>
                      <a:pt x="216852" y="44210"/>
                    </a:cubicBezTo>
                    <a:cubicBezTo>
                      <a:pt x="208597" y="44210"/>
                      <a:pt x="204787" y="35941"/>
                      <a:pt x="196532" y="35941"/>
                    </a:cubicBezTo>
                    <a:cubicBezTo>
                      <a:pt x="183197" y="35941"/>
                      <a:pt x="183197" y="44210"/>
                      <a:pt x="174307" y="44210"/>
                    </a:cubicBezTo>
                    <a:cubicBezTo>
                      <a:pt x="148907" y="44210"/>
                      <a:pt x="129857" y="77288"/>
                      <a:pt x="112712" y="77288"/>
                    </a:cubicBezTo>
                    <a:cubicBezTo>
                      <a:pt x="102552" y="77288"/>
                      <a:pt x="95567" y="82377"/>
                      <a:pt x="85407" y="82377"/>
                    </a:cubicBezTo>
                    <a:cubicBezTo>
                      <a:pt x="80327" y="82377"/>
                      <a:pt x="78422" y="86194"/>
                      <a:pt x="78422" y="89375"/>
                    </a:cubicBezTo>
                    <a:cubicBezTo>
                      <a:pt x="78422" y="93191"/>
                      <a:pt x="83502" y="96372"/>
                      <a:pt x="83502" y="101461"/>
                    </a:cubicBezTo>
                    <a:cubicBezTo>
                      <a:pt x="83502" y="120544"/>
                      <a:pt x="47942" y="130722"/>
                      <a:pt x="47942" y="142809"/>
                    </a:cubicBezTo>
                    <a:cubicBezTo>
                      <a:pt x="47942" y="148534"/>
                      <a:pt x="57467" y="149806"/>
                      <a:pt x="58102" y="158076"/>
                    </a:cubicBezTo>
                    <a:cubicBezTo>
                      <a:pt x="47307" y="160620"/>
                      <a:pt x="25082" y="165709"/>
                      <a:pt x="25082" y="177159"/>
                    </a:cubicBezTo>
                    <a:cubicBezTo>
                      <a:pt x="25082" y="184793"/>
                      <a:pt x="25082" y="187337"/>
                      <a:pt x="25082" y="187337"/>
                    </a:cubicBezTo>
                    <a:cubicBezTo>
                      <a:pt x="25082" y="199423"/>
                      <a:pt x="4762" y="198151"/>
                      <a:pt x="4762" y="214690"/>
                    </a:cubicBezTo>
                    <a:cubicBezTo>
                      <a:pt x="4762" y="222960"/>
                      <a:pt x="16827" y="228685"/>
                      <a:pt x="16827" y="228685"/>
                    </a:cubicBezTo>
                    <a:cubicBezTo>
                      <a:pt x="16827" y="228685"/>
                      <a:pt x="35242" y="228049"/>
                      <a:pt x="37147" y="228685"/>
                    </a:cubicBezTo>
                    <a:cubicBezTo>
                      <a:pt x="48577" y="231865"/>
                      <a:pt x="42862" y="243316"/>
                      <a:pt x="47307" y="252857"/>
                    </a:cubicBezTo>
                    <a:cubicBezTo>
                      <a:pt x="48577" y="256038"/>
                      <a:pt x="59372" y="252857"/>
                      <a:pt x="64452" y="252857"/>
                    </a:cubicBezTo>
                    <a:cubicBezTo>
                      <a:pt x="66357" y="252857"/>
                      <a:pt x="67627" y="256674"/>
                      <a:pt x="69532" y="257946"/>
                    </a:cubicBezTo>
                    <a:lnTo>
                      <a:pt x="122872" y="257946"/>
                    </a:lnTo>
                    <a:cubicBezTo>
                      <a:pt x="120967" y="254129"/>
                      <a:pt x="117792" y="250949"/>
                      <a:pt x="115887" y="249677"/>
                    </a:cubicBezTo>
                    <a:lnTo>
                      <a:pt x="122872" y="2554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75" name="任意多边形: 形状 74"/>
              <p:cNvSpPr/>
              <p:nvPr>
                <p:custDataLst>
                  <p:tags r:id="rId67"/>
                </p:custDataLst>
              </p:nvPr>
            </p:nvSpPr>
            <p:spPr>
              <a:xfrm>
                <a:off x="5691187" y="2817052"/>
                <a:ext cx="762000" cy="547062"/>
              </a:xfrm>
              <a:custGeom>
                <a:avLst/>
                <a:gdLst>
                  <a:gd name="connsiteX0" fmla="*/ 744537 w 761999"/>
                  <a:gd name="connsiteY0" fmla="*/ 342550 h 547062"/>
                  <a:gd name="connsiteX1" fmla="*/ 740092 w 761999"/>
                  <a:gd name="connsiteY1" fmla="*/ 352092 h 547062"/>
                  <a:gd name="connsiteX2" fmla="*/ 740092 w 761999"/>
                  <a:gd name="connsiteY2" fmla="*/ 369903 h 547062"/>
                  <a:gd name="connsiteX3" fmla="*/ 721042 w 761999"/>
                  <a:gd name="connsiteY3" fmla="*/ 400437 h 547062"/>
                  <a:gd name="connsiteX4" fmla="*/ 743903 w 761999"/>
                  <a:gd name="connsiteY4" fmla="*/ 429698 h 547062"/>
                  <a:gd name="connsiteX5" fmla="*/ 735012 w 761999"/>
                  <a:gd name="connsiteY5" fmla="*/ 432243 h 547062"/>
                  <a:gd name="connsiteX6" fmla="*/ 717867 w 761999"/>
                  <a:gd name="connsiteY6" fmla="*/ 434151 h 547062"/>
                  <a:gd name="connsiteX7" fmla="*/ 698183 w 761999"/>
                  <a:gd name="connsiteY7" fmla="*/ 447510 h 547062"/>
                  <a:gd name="connsiteX8" fmla="*/ 669608 w 761999"/>
                  <a:gd name="connsiteY8" fmla="*/ 433515 h 547062"/>
                  <a:gd name="connsiteX9" fmla="*/ 646747 w 761999"/>
                  <a:gd name="connsiteY9" fmla="*/ 442421 h 547062"/>
                  <a:gd name="connsiteX10" fmla="*/ 646747 w 761999"/>
                  <a:gd name="connsiteY10" fmla="*/ 457688 h 547062"/>
                  <a:gd name="connsiteX11" fmla="*/ 628967 w 761999"/>
                  <a:gd name="connsiteY11" fmla="*/ 447510 h 547062"/>
                  <a:gd name="connsiteX12" fmla="*/ 621347 w 761999"/>
                  <a:gd name="connsiteY12" fmla="*/ 455143 h 547062"/>
                  <a:gd name="connsiteX13" fmla="*/ 634047 w 761999"/>
                  <a:gd name="connsiteY13" fmla="*/ 470410 h 547062"/>
                  <a:gd name="connsiteX14" fmla="*/ 631508 w 761999"/>
                  <a:gd name="connsiteY14" fmla="*/ 478679 h 547062"/>
                  <a:gd name="connsiteX15" fmla="*/ 655637 w 761999"/>
                  <a:gd name="connsiteY15" fmla="*/ 497763 h 547062"/>
                  <a:gd name="connsiteX16" fmla="*/ 658178 w 761999"/>
                  <a:gd name="connsiteY16" fmla="*/ 504124 h 547062"/>
                  <a:gd name="connsiteX17" fmla="*/ 646747 w 761999"/>
                  <a:gd name="connsiteY17" fmla="*/ 507941 h 547062"/>
                  <a:gd name="connsiteX18" fmla="*/ 645478 w 761999"/>
                  <a:gd name="connsiteY18" fmla="*/ 507941 h 547062"/>
                  <a:gd name="connsiteX19" fmla="*/ 627697 w 761999"/>
                  <a:gd name="connsiteY19" fmla="*/ 497763 h 547062"/>
                  <a:gd name="connsiteX20" fmla="*/ 627697 w 761999"/>
                  <a:gd name="connsiteY20" fmla="*/ 503488 h 547062"/>
                  <a:gd name="connsiteX21" fmla="*/ 631508 w 761999"/>
                  <a:gd name="connsiteY21" fmla="*/ 514938 h 547062"/>
                  <a:gd name="connsiteX22" fmla="*/ 631508 w 761999"/>
                  <a:gd name="connsiteY22" fmla="*/ 530841 h 547062"/>
                  <a:gd name="connsiteX23" fmla="*/ 621983 w 761999"/>
                  <a:gd name="connsiteY23" fmla="*/ 530841 h 547062"/>
                  <a:gd name="connsiteX24" fmla="*/ 601662 w 761999"/>
                  <a:gd name="connsiteY24" fmla="*/ 507941 h 547062"/>
                  <a:gd name="connsiteX25" fmla="*/ 610553 w 761999"/>
                  <a:gd name="connsiteY25" fmla="*/ 497763 h 547062"/>
                  <a:gd name="connsiteX26" fmla="*/ 599122 w 761999"/>
                  <a:gd name="connsiteY26" fmla="*/ 497763 h 547062"/>
                  <a:gd name="connsiteX27" fmla="*/ 595312 w 761999"/>
                  <a:gd name="connsiteY27" fmla="*/ 490130 h 547062"/>
                  <a:gd name="connsiteX28" fmla="*/ 580708 w 761999"/>
                  <a:gd name="connsiteY28" fmla="*/ 467866 h 547062"/>
                  <a:gd name="connsiteX29" fmla="*/ 561658 w 761999"/>
                  <a:gd name="connsiteY29" fmla="*/ 439240 h 547062"/>
                  <a:gd name="connsiteX30" fmla="*/ 561658 w 761999"/>
                  <a:gd name="connsiteY30" fmla="*/ 421429 h 547062"/>
                  <a:gd name="connsiteX31" fmla="*/ 536892 w 761999"/>
                  <a:gd name="connsiteY31" fmla="*/ 392804 h 547062"/>
                  <a:gd name="connsiteX32" fmla="*/ 516572 w 761999"/>
                  <a:gd name="connsiteY32" fmla="*/ 377537 h 547062"/>
                  <a:gd name="connsiteX33" fmla="*/ 507047 w 761999"/>
                  <a:gd name="connsiteY33" fmla="*/ 377537 h 547062"/>
                  <a:gd name="connsiteX34" fmla="*/ 474662 w 761999"/>
                  <a:gd name="connsiteY34" fmla="*/ 338097 h 547062"/>
                  <a:gd name="connsiteX35" fmla="*/ 454342 w 761999"/>
                  <a:gd name="connsiteY35" fmla="*/ 338097 h 547062"/>
                  <a:gd name="connsiteX36" fmla="*/ 445453 w 761999"/>
                  <a:gd name="connsiteY36" fmla="*/ 319650 h 547062"/>
                  <a:gd name="connsiteX37" fmla="*/ 422592 w 761999"/>
                  <a:gd name="connsiteY37" fmla="*/ 332372 h 547062"/>
                  <a:gd name="connsiteX38" fmla="*/ 425767 w 761999"/>
                  <a:gd name="connsiteY38" fmla="*/ 336189 h 547062"/>
                  <a:gd name="connsiteX39" fmla="*/ 423228 w 761999"/>
                  <a:gd name="connsiteY39" fmla="*/ 348275 h 547062"/>
                  <a:gd name="connsiteX40" fmla="*/ 437833 w 761999"/>
                  <a:gd name="connsiteY40" fmla="*/ 365450 h 547062"/>
                  <a:gd name="connsiteX41" fmla="*/ 455612 w 761999"/>
                  <a:gd name="connsiteY41" fmla="*/ 386442 h 547062"/>
                  <a:gd name="connsiteX42" fmla="*/ 468312 w 761999"/>
                  <a:gd name="connsiteY42" fmla="*/ 409979 h 547062"/>
                  <a:gd name="connsiteX43" fmla="*/ 495617 w 761999"/>
                  <a:gd name="connsiteY43" fmla="*/ 411251 h 547062"/>
                  <a:gd name="connsiteX44" fmla="*/ 494347 w 761999"/>
                  <a:gd name="connsiteY44" fmla="*/ 416976 h 547062"/>
                  <a:gd name="connsiteX45" fmla="*/ 512128 w 761999"/>
                  <a:gd name="connsiteY45" fmla="*/ 430971 h 547062"/>
                  <a:gd name="connsiteX46" fmla="*/ 540067 w 761999"/>
                  <a:gd name="connsiteY46" fmla="*/ 457688 h 547062"/>
                  <a:gd name="connsiteX47" fmla="*/ 517842 w 761999"/>
                  <a:gd name="connsiteY47" fmla="*/ 447510 h 547062"/>
                  <a:gd name="connsiteX48" fmla="*/ 502603 w 761999"/>
                  <a:gd name="connsiteY48" fmla="*/ 458324 h 547062"/>
                  <a:gd name="connsiteX49" fmla="*/ 514667 w 761999"/>
                  <a:gd name="connsiteY49" fmla="*/ 478043 h 547062"/>
                  <a:gd name="connsiteX50" fmla="*/ 505778 w 761999"/>
                  <a:gd name="connsiteY50" fmla="*/ 481224 h 547062"/>
                  <a:gd name="connsiteX51" fmla="*/ 491172 w 761999"/>
                  <a:gd name="connsiteY51" fmla="*/ 501580 h 547062"/>
                  <a:gd name="connsiteX52" fmla="*/ 483553 w 761999"/>
                  <a:gd name="connsiteY52" fmla="*/ 496491 h 547062"/>
                  <a:gd name="connsiteX53" fmla="*/ 494983 w 761999"/>
                  <a:gd name="connsiteY53" fmla="*/ 478043 h 547062"/>
                  <a:gd name="connsiteX54" fmla="*/ 487997 w 761999"/>
                  <a:gd name="connsiteY54" fmla="*/ 458960 h 547062"/>
                  <a:gd name="connsiteX55" fmla="*/ 468947 w 761999"/>
                  <a:gd name="connsiteY55" fmla="*/ 438604 h 547062"/>
                  <a:gd name="connsiteX56" fmla="*/ 456247 w 761999"/>
                  <a:gd name="connsiteY56" fmla="*/ 431607 h 547062"/>
                  <a:gd name="connsiteX57" fmla="*/ 418783 w 761999"/>
                  <a:gd name="connsiteY57" fmla="*/ 408706 h 547062"/>
                  <a:gd name="connsiteX58" fmla="*/ 402272 w 761999"/>
                  <a:gd name="connsiteY58" fmla="*/ 396620 h 547062"/>
                  <a:gd name="connsiteX59" fmla="*/ 359728 w 761999"/>
                  <a:gd name="connsiteY59" fmla="*/ 352728 h 547062"/>
                  <a:gd name="connsiteX60" fmla="*/ 340678 w 761999"/>
                  <a:gd name="connsiteY60" fmla="*/ 364178 h 547062"/>
                  <a:gd name="connsiteX61" fmla="*/ 303847 w 761999"/>
                  <a:gd name="connsiteY61" fmla="*/ 382626 h 547062"/>
                  <a:gd name="connsiteX62" fmla="*/ 265747 w 761999"/>
                  <a:gd name="connsiteY62" fmla="*/ 374992 h 547062"/>
                  <a:gd name="connsiteX63" fmla="*/ 244792 w 761999"/>
                  <a:gd name="connsiteY63" fmla="*/ 392167 h 547062"/>
                  <a:gd name="connsiteX64" fmla="*/ 248603 w 761999"/>
                  <a:gd name="connsiteY64" fmla="*/ 407434 h 547062"/>
                  <a:gd name="connsiteX65" fmla="*/ 214947 w 761999"/>
                  <a:gd name="connsiteY65" fmla="*/ 429062 h 547062"/>
                  <a:gd name="connsiteX66" fmla="*/ 182562 w 761999"/>
                  <a:gd name="connsiteY66" fmla="*/ 474863 h 547062"/>
                  <a:gd name="connsiteX67" fmla="*/ 189547 w 761999"/>
                  <a:gd name="connsiteY67" fmla="*/ 483769 h 547062"/>
                  <a:gd name="connsiteX68" fmla="*/ 162242 w 761999"/>
                  <a:gd name="connsiteY68" fmla="*/ 512394 h 547062"/>
                  <a:gd name="connsiteX69" fmla="*/ 138747 w 761999"/>
                  <a:gd name="connsiteY69" fmla="*/ 529569 h 547062"/>
                  <a:gd name="connsiteX70" fmla="*/ 138747 w 761999"/>
                  <a:gd name="connsiteY70" fmla="*/ 530205 h 547062"/>
                  <a:gd name="connsiteX71" fmla="*/ 117792 w 761999"/>
                  <a:gd name="connsiteY71" fmla="*/ 531478 h 547062"/>
                  <a:gd name="connsiteX72" fmla="*/ 77153 w 761999"/>
                  <a:gd name="connsiteY72" fmla="*/ 545472 h 547062"/>
                  <a:gd name="connsiteX73" fmla="*/ 50483 w 761999"/>
                  <a:gd name="connsiteY73" fmla="*/ 520027 h 547062"/>
                  <a:gd name="connsiteX74" fmla="*/ 21272 w 761999"/>
                  <a:gd name="connsiteY74" fmla="*/ 524480 h 547062"/>
                  <a:gd name="connsiteX75" fmla="*/ 15558 w 761999"/>
                  <a:gd name="connsiteY75" fmla="*/ 518755 h 547062"/>
                  <a:gd name="connsiteX76" fmla="*/ 15558 w 761999"/>
                  <a:gd name="connsiteY76" fmla="*/ 491402 h 547062"/>
                  <a:gd name="connsiteX77" fmla="*/ 4762 w 761999"/>
                  <a:gd name="connsiteY77" fmla="*/ 481860 h 547062"/>
                  <a:gd name="connsiteX78" fmla="*/ 12383 w 761999"/>
                  <a:gd name="connsiteY78" fmla="*/ 465957 h 547062"/>
                  <a:gd name="connsiteX79" fmla="*/ 18733 w 761999"/>
                  <a:gd name="connsiteY79" fmla="*/ 413159 h 547062"/>
                  <a:gd name="connsiteX80" fmla="*/ 11112 w 761999"/>
                  <a:gd name="connsiteY80" fmla="*/ 387078 h 547062"/>
                  <a:gd name="connsiteX81" fmla="*/ 38417 w 761999"/>
                  <a:gd name="connsiteY81" fmla="*/ 368631 h 547062"/>
                  <a:gd name="connsiteX82" fmla="*/ 48578 w 761999"/>
                  <a:gd name="connsiteY82" fmla="*/ 371176 h 547062"/>
                  <a:gd name="connsiteX83" fmla="*/ 79692 w 761999"/>
                  <a:gd name="connsiteY83" fmla="*/ 371176 h 547062"/>
                  <a:gd name="connsiteX84" fmla="*/ 91122 w 761999"/>
                  <a:gd name="connsiteY84" fmla="*/ 375628 h 547062"/>
                  <a:gd name="connsiteX85" fmla="*/ 124142 w 761999"/>
                  <a:gd name="connsiteY85" fmla="*/ 375628 h 547062"/>
                  <a:gd name="connsiteX86" fmla="*/ 143192 w 761999"/>
                  <a:gd name="connsiteY86" fmla="*/ 378173 h 547062"/>
                  <a:gd name="connsiteX87" fmla="*/ 160337 w 761999"/>
                  <a:gd name="connsiteY87" fmla="*/ 374992 h 547062"/>
                  <a:gd name="connsiteX88" fmla="*/ 169228 w 761999"/>
                  <a:gd name="connsiteY88" fmla="*/ 343822 h 547062"/>
                  <a:gd name="connsiteX89" fmla="*/ 168592 w 761999"/>
                  <a:gd name="connsiteY89" fmla="*/ 324739 h 547062"/>
                  <a:gd name="connsiteX90" fmla="*/ 167322 w 761999"/>
                  <a:gd name="connsiteY90" fmla="*/ 326011 h 547062"/>
                  <a:gd name="connsiteX91" fmla="*/ 169862 w 761999"/>
                  <a:gd name="connsiteY91" fmla="*/ 315833 h 547062"/>
                  <a:gd name="connsiteX92" fmla="*/ 166053 w 761999"/>
                  <a:gd name="connsiteY92" fmla="*/ 305655 h 547062"/>
                  <a:gd name="connsiteX93" fmla="*/ 148272 w 761999"/>
                  <a:gd name="connsiteY93" fmla="*/ 282119 h 547062"/>
                  <a:gd name="connsiteX94" fmla="*/ 140017 w 761999"/>
                  <a:gd name="connsiteY94" fmla="*/ 277030 h 547062"/>
                  <a:gd name="connsiteX95" fmla="*/ 98742 w 761999"/>
                  <a:gd name="connsiteY95" fmla="*/ 257946 h 547062"/>
                  <a:gd name="connsiteX96" fmla="*/ 98108 w 761999"/>
                  <a:gd name="connsiteY96" fmla="*/ 255402 h 547062"/>
                  <a:gd name="connsiteX97" fmla="*/ 124142 w 761999"/>
                  <a:gd name="connsiteY97" fmla="*/ 243316 h 547062"/>
                  <a:gd name="connsiteX98" fmla="*/ 142558 w 761999"/>
                  <a:gd name="connsiteY98" fmla="*/ 250313 h 547062"/>
                  <a:gd name="connsiteX99" fmla="*/ 158433 w 761999"/>
                  <a:gd name="connsiteY99" fmla="*/ 247132 h 547062"/>
                  <a:gd name="connsiteX100" fmla="*/ 158433 w 761999"/>
                  <a:gd name="connsiteY100" fmla="*/ 242679 h 547062"/>
                  <a:gd name="connsiteX101" fmla="*/ 155258 w 761999"/>
                  <a:gd name="connsiteY101" fmla="*/ 228685 h 547062"/>
                  <a:gd name="connsiteX102" fmla="*/ 155258 w 761999"/>
                  <a:gd name="connsiteY102" fmla="*/ 222960 h 547062"/>
                  <a:gd name="connsiteX103" fmla="*/ 162242 w 761999"/>
                  <a:gd name="connsiteY103" fmla="*/ 222960 h 547062"/>
                  <a:gd name="connsiteX104" fmla="*/ 182562 w 761999"/>
                  <a:gd name="connsiteY104" fmla="*/ 231865 h 547062"/>
                  <a:gd name="connsiteX105" fmla="*/ 193992 w 761999"/>
                  <a:gd name="connsiteY105" fmla="*/ 221688 h 547062"/>
                  <a:gd name="connsiteX106" fmla="*/ 224472 w 761999"/>
                  <a:gd name="connsiteY106" fmla="*/ 189882 h 547062"/>
                  <a:gd name="connsiteX107" fmla="*/ 233997 w 761999"/>
                  <a:gd name="connsiteY107" fmla="*/ 188609 h 547062"/>
                  <a:gd name="connsiteX108" fmla="*/ 268287 w 761999"/>
                  <a:gd name="connsiteY108" fmla="*/ 173342 h 547062"/>
                  <a:gd name="connsiteX109" fmla="*/ 271462 w 761999"/>
                  <a:gd name="connsiteY109" fmla="*/ 151078 h 547062"/>
                  <a:gd name="connsiteX110" fmla="*/ 278447 w 761999"/>
                  <a:gd name="connsiteY110" fmla="*/ 143445 h 547062"/>
                  <a:gd name="connsiteX111" fmla="*/ 313372 w 761999"/>
                  <a:gd name="connsiteY111" fmla="*/ 123089 h 547062"/>
                  <a:gd name="connsiteX112" fmla="*/ 322897 w 761999"/>
                  <a:gd name="connsiteY112" fmla="*/ 123089 h 547062"/>
                  <a:gd name="connsiteX113" fmla="*/ 328612 w 761999"/>
                  <a:gd name="connsiteY113" fmla="*/ 118000 h 547062"/>
                  <a:gd name="connsiteX114" fmla="*/ 345758 w 761999"/>
                  <a:gd name="connsiteY114" fmla="*/ 117364 h 547062"/>
                  <a:gd name="connsiteX115" fmla="*/ 360997 w 761999"/>
                  <a:gd name="connsiteY115" fmla="*/ 105914 h 547062"/>
                  <a:gd name="connsiteX116" fmla="*/ 355917 w 761999"/>
                  <a:gd name="connsiteY116" fmla="*/ 88738 h 547062"/>
                  <a:gd name="connsiteX117" fmla="*/ 341947 w 761999"/>
                  <a:gd name="connsiteY117" fmla="*/ 48027 h 547062"/>
                  <a:gd name="connsiteX118" fmla="*/ 385762 w 761999"/>
                  <a:gd name="connsiteY118" fmla="*/ 4771 h 547062"/>
                  <a:gd name="connsiteX119" fmla="*/ 385762 w 761999"/>
                  <a:gd name="connsiteY119" fmla="*/ 13040 h 547062"/>
                  <a:gd name="connsiteX120" fmla="*/ 381953 w 761999"/>
                  <a:gd name="connsiteY120" fmla="*/ 30852 h 547062"/>
                  <a:gd name="connsiteX121" fmla="*/ 395287 w 761999"/>
                  <a:gd name="connsiteY121" fmla="*/ 38485 h 547062"/>
                  <a:gd name="connsiteX122" fmla="*/ 395287 w 761999"/>
                  <a:gd name="connsiteY122" fmla="*/ 44210 h 547062"/>
                  <a:gd name="connsiteX123" fmla="*/ 387033 w 761999"/>
                  <a:gd name="connsiteY123" fmla="*/ 51208 h 547062"/>
                  <a:gd name="connsiteX124" fmla="*/ 371792 w 761999"/>
                  <a:gd name="connsiteY124" fmla="*/ 76652 h 547062"/>
                  <a:gd name="connsiteX125" fmla="*/ 379412 w 761999"/>
                  <a:gd name="connsiteY125" fmla="*/ 88738 h 547062"/>
                  <a:gd name="connsiteX126" fmla="*/ 379412 w 761999"/>
                  <a:gd name="connsiteY126" fmla="*/ 96372 h 547062"/>
                  <a:gd name="connsiteX127" fmla="*/ 395922 w 761999"/>
                  <a:gd name="connsiteY127" fmla="*/ 98916 h 547062"/>
                  <a:gd name="connsiteX128" fmla="*/ 401003 w 761999"/>
                  <a:gd name="connsiteY128" fmla="*/ 107186 h 547062"/>
                  <a:gd name="connsiteX129" fmla="*/ 447992 w 761999"/>
                  <a:gd name="connsiteY129" fmla="*/ 93191 h 547062"/>
                  <a:gd name="connsiteX130" fmla="*/ 443547 w 761999"/>
                  <a:gd name="connsiteY130" fmla="*/ 100825 h 547062"/>
                  <a:gd name="connsiteX131" fmla="*/ 454978 w 761999"/>
                  <a:gd name="connsiteY131" fmla="*/ 110367 h 547062"/>
                  <a:gd name="connsiteX132" fmla="*/ 466408 w 761999"/>
                  <a:gd name="connsiteY132" fmla="*/ 104006 h 547062"/>
                  <a:gd name="connsiteX133" fmla="*/ 497522 w 761999"/>
                  <a:gd name="connsiteY133" fmla="*/ 95736 h 547062"/>
                  <a:gd name="connsiteX134" fmla="*/ 522922 w 761999"/>
                  <a:gd name="connsiteY134" fmla="*/ 83013 h 547062"/>
                  <a:gd name="connsiteX135" fmla="*/ 546417 w 761999"/>
                  <a:gd name="connsiteY135" fmla="*/ 85558 h 547062"/>
                  <a:gd name="connsiteX136" fmla="*/ 543878 w 761999"/>
                  <a:gd name="connsiteY136" fmla="*/ 93191 h 547062"/>
                  <a:gd name="connsiteX137" fmla="*/ 593408 w 761999"/>
                  <a:gd name="connsiteY137" fmla="*/ 90011 h 547062"/>
                  <a:gd name="connsiteX138" fmla="*/ 628333 w 761999"/>
                  <a:gd name="connsiteY138" fmla="*/ 89375 h 547062"/>
                  <a:gd name="connsiteX139" fmla="*/ 649287 w 761999"/>
                  <a:gd name="connsiteY139" fmla="*/ 130086 h 547062"/>
                  <a:gd name="connsiteX140" fmla="*/ 639762 w 761999"/>
                  <a:gd name="connsiteY140" fmla="*/ 152987 h 547062"/>
                  <a:gd name="connsiteX141" fmla="*/ 653097 w 761999"/>
                  <a:gd name="connsiteY141" fmla="*/ 189245 h 547062"/>
                  <a:gd name="connsiteX142" fmla="*/ 637222 w 761999"/>
                  <a:gd name="connsiteY142" fmla="*/ 204512 h 547062"/>
                  <a:gd name="connsiteX143" fmla="*/ 626428 w 761999"/>
                  <a:gd name="connsiteY143" fmla="*/ 244588 h 547062"/>
                  <a:gd name="connsiteX144" fmla="*/ 656272 w 761999"/>
                  <a:gd name="connsiteY144" fmla="*/ 259855 h 547062"/>
                  <a:gd name="connsiteX145" fmla="*/ 705167 w 761999"/>
                  <a:gd name="connsiteY145" fmla="*/ 250949 h 547062"/>
                  <a:gd name="connsiteX146" fmla="*/ 736917 w 761999"/>
                  <a:gd name="connsiteY146" fmla="*/ 286572 h 547062"/>
                  <a:gd name="connsiteX147" fmla="*/ 736917 w 761999"/>
                  <a:gd name="connsiteY147" fmla="*/ 314561 h 547062"/>
                  <a:gd name="connsiteX148" fmla="*/ 740092 w 761999"/>
                  <a:gd name="connsiteY148" fmla="*/ 319650 h 547062"/>
                  <a:gd name="connsiteX149" fmla="*/ 743267 w 761999"/>
                  <a:gd name="connsiteY149" fmla="*/ 323467 h 547062"/>
                  <a:gd name="connsiteX150" fmla="*/ 759778 w 761999"/>
                  <a:gd name="connsiteY150" fmla="*/ 319650 h 547062"/>
                  <a:gd name="connsiteX151" fmla="*/ 760412 w 761999"/>
                  <a:gd name="connsiteY151" fmla="*/ 329828 h 547062"/>
                  <a:gd name="connsiteX152" fmla="*/ 744537 w 761999"/>
                  <a:gd name="connsiteY152" fmla="*/ 342550 h 547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761999" h="547062">
                    <a:moveTo>
                      <a:pt x="744537" y="342550"/>
                    </a:moveTo>
                    <a:cubicBezTo>
                      <a:pt x="741997" y="354000"/>
                      <a:pt x="742633" y="348275"/>
                      <a:pt x="740092" y="352092"/>
                    </a:cubicBezTo>
                    <a:lnTo>
                      <a:pt x="740092" y="369903"/>
                    </a:lnTo>
                    <a:cubicBezTo>
                      <a:pt x="733108" y="376901"/>
                      <a:pt x="721042" y="390259"/>
                      <a:pt x="721042" y="400437"/>
                    </a:cubicBezTo>
                    <a:cubicBezTo>
                      <a:pt x="721042" y="414432"/>
                      <a:pt x="739458" y="423973"/>
                      <a:pt x="743903" y="429698"/>
                    </a:cubicBezTo>
                    <a:cubicBezTo>
                      <a:pt x="741362" y="432243"/>
                      <a:pt x="738187" y="431607"/>
                      <a:pt x="735012" y="432243"/>
                    </a:cubicBezTo>
                    <a:cubicBezTo>
                      <a:pt x="728662" y="434151"/>
                      <a:pt x="724217" y="431607"/>
                      <a:pt x="717867" y="434151"/>
                    </a:cubicBezTo>
                    <a:cubicBezTo>
                      <a:pt x="708978" y="437968"/>
                      <a:pt x="707072" y="447510"/>
                      <a:pt x="698183" y="447510"/>
                    </a:cubicBezTo>
                    <a:cubicBezTo>
                      <a:pt x="688022" y="447510"/>
                      <a:pt x="681672" y="433515"/>
                      <a:pt x="669608" y="433515"/>
                    </a:cubicBezTo>
                    <a:cubicBezTo>
                      <a:pt x="658812" y="433515"/>
                      <a:pt x="655637" y="439876"/>
                      <a:pt x="646747" y="442421"/>
                    </a:cubicBezTo>
                    <a:cubicBezTo>
                      <a:pt x="648017" y="448146"/>
                      <a:pt x="648017" y="451963"/>
                      <a:pt x="646747" y="457688"/>
                    </a:cubicBezTo>
                    <a:cubicBezTo>
                      <a:pt x="636587" y="457688"/>
                      <a:pt x="635317" y="447510"/>
                      <a:pt x="628967" y="447510"/>
                    </a:cubicBezTo>
                    <a:cubicBezTo>
                      <a:pt x="625792" y="447510"/>
                      <a:pt x="621347" y="451326"/>
                      <a:pt x="621347" y="455143"/>
                    </a:cubicBezTo>
                    <a:lnTo>
                      <a:pt x="634047" y="470410"/>
                    </a:lnTo>
                    <a:cubicBezTo>
                      <a:pt x="633412" y="474863"/>
                      <a:pt x="631508" y="476771"/>
                      <a:pt x="631508" y="478679"/>
                    </a:cubicBezTo>
                    <a:cubicBezTo>
                      <a:pt x="631508" y="480588"/>
                      <a:pt x="649922" y="497763"/>
                      <a:pt x="655637" y="497763"/>
                    </a:cubicBezTo>
                    <a:cubicBezTo>
                      <a:pt x="655637" y="499672"/>
                      <a:pt x="656908" y="502852"/>
                      <a:pt x="658178" y="504124"/>
                    </a:cubicBezTo>
                    <a:cubicBezTo>
                      <a:pt x="655003" y="506033"/>
                      <a:pt x="648017" y="503488"/>
                      <a:pt x="646747" y="507941"/>
                    </a:cubicBezTo>
                    <a:lnTo>
                      <a:pt x="645478" y="507941"/>
                    </a:lnTo>
                    <a:cubicBezTo>
                      <a:pt x="637858" y="506669"/>
                      <a:pt x="630872" y="500944"/>
                      <a:pt x="627697" y="497763"/>
                    </a:cubicBezTo>
                    <a:lnTo>
                      <a:pt x="627697" y="503488"/>
                    </a:lnTo>
                    <a:cubicBezTo>
                      <a:pt x="629603" y="507305"/>
                      <a:pt x="631508" y="509849"/>
                      <a:pt x="631508" y="514938"/>
                    </a:cubicBezTo>
                    <a:cubicBezTo>
                      <a:pt x="631508" y="518755"/>
                      <a:pt x="624522" y="527025"/>
                      <a:pt x="631508" y="530841"/>
                    </a:cubicBezTo>
                    <a:cubicBezTo>
                      <a:pt x="628333" y="530841"/>
                      <a:pt x="622617" y="530841"/>
                      <a:pt x="621983" y="530841"/>
                    </a:cubicBezTo>
                    <a:cubicBezTo>
                      <a:pt x="611187" y="530841"/>
                      <a:pt x="601662" y="520027"/>
                      <a:pt x="601662" y="507941"/>
                    </a:cubicBezTo>
                    <a:cubicBezTo>
                      <a:pt x="601662" y="502852"/>
                      <a:pt x="608647" y="500944"/>
                      <a:pt x="610553" y="497763"/>
                    </a:cubicBezTo>
                    <a:cubicBezTo>
                      <a:pt x="606742" y="497763"/>
                      <a:pt x="602933" y="497763"/>
                      <a:pt x="599122" y="497763"/>
                    </a:cubicBezTo>
                    <a:cubicBezTo>
                      <a:pt x="596583" y="497763"/>
                      <a:pt x="595312" y="491402"/>
                      <a:pt x="595312" y="490130"/>
                    </a:cubicBezTo>
                    <a:cubicBezTo>
                      <a:pt x="592772" y="480588"/>
                      <a:pt x="587058" y="474227"/>
                      <a:pt x="580708" y="467866"/>
                    </a:cubicBezTo>
                    <a:cubicBezTo>
                      <a:pt x="572453" y="459596"/>
                      <a:pt x="561658" y="453235"/>
                      <a:pt x="561658" y="439240"/>
                    </a:cubicBezTo>
                    <a:cubicBezTo>
                      <a:pt x="561658" y="430971"/>
                      <a:pt x="561658" y="427154"/>
                      <a:pt x="561658" y="421429"/>
                    </a:cubicBezTo>
                    <a:cubicBezTo>
                      <a:pt x="561658" y="411887"/>
                      <a:pt x="546417" y="397256"/>
                      <a:pt x="536892" y="392804"/>
                    </a:cubicBezTo>
                    <a:cubicBezTo>
                      <a:pt x="527367" y="387714"/>
                      <a:pt x="516572" y="387078"/>
                      <a:pt x="516572" y="377537"/>
                    </a:cubicBezTo>
                    <a:cubicBezTo>
                      <a:pt x="512762" y="377537"/>
                      <a:pt x="510222" y="377537"/>
                      <a:pt x="507047" y="377537"/>
                    </a:cubicBezTo>
                    <a:cubicBezTo>
                      <a:pt x="491808" y="377537"/>
                      <a:pt x="474662" y="354000"/>
                      <a:pt x="474662" y="338097"/>
                    </a:cubicBezTo>
                    <a:cubicBezTo>
                      <a:pt x="467042" y="338097"/>
                      <a:pt x="461328" y="338097"/>
                      <a:pt x="454342" y="338097"/>
                    </a:cubicBezTo>
                    <a:cubicBezTo>
                      <a:pt x="445453" y="338097"/>
                      <a:pt x="449262" y="323467"/>
                      <a:pt x="445453" y="319650"/>
                    </a:cubicBezTo>
                    <a:cubicBezTo>
                      <a:pt x="437833" y="324739"/>
                      <a:pt x="422592" y="324739"/>
                      <a:pt x="422592" y="332372"/>
                    </a:cubicBezTo>
                    <a:cubicBezTo>
                      <a:pt x="422592" y="333644"/>
                      <a:pt x="424497" y="336189"/>
                      <a:pt x="425767" y="336189"/>
                    </a:cubicBezTo>
                    <a:cubicBezTo>
                      <a:pt x="424497" y="340006"/>
                      <a:pt x="423228" y="344458"/>
                      <a:pt x="423228" y="348275"/>
                    </a:cubicBezTo>
                    <a:cubicBezTo>
                      <a:pt x="423228" y="358453"/>
                      <a:pt x="429578" y="362906"/>
                      <a:pt x="437833" y="365450"/>
                    </a:cubicBezTo>
                    <a:cubicBezTo>
                      <a:pt x="447992" y="368631"/>
                      <a:pt x="453708" y="380717"/>
                      <a:pt x="455612" y="386442"/>
                    </a:cubicBezTo>
                    <a:cubicBezTo>
                      <a:pt x="458153" y="395984"/>
                      <a:pt x="463233" y="406798"/>
                      <a:pt x="468312" y="409979"/>
                    </a:cubicBezTo>
                    <a:cubicBezTo>
                      <a:pt x="478472" y="415068"/>
                      <a:pt x="485458" y="411251"/>
                      <a:pt x="495617" y="411251"/>
                    </a:cubicBezTo>
                    <a:cubicBezTo>
                      <a:pt x="495617" y="413159"/>
                      <a:pt x="495617" y="415068"/>
                      <a:pt x="494347" y="416976"/>
                    </a:cubicBezTo>
                    <a:cubicBezTo>
                      <a:pt x="491808" y="425246"/>
                      <a:pt x="508317" y="428426"/>
                      <a:pt x="512128" y="430971"/>
                    </a:cubicBezTo>
                    <a:cubicBezTo>
                      <a:pt x="526097" y="437968"/>
                      <a:pt x="541972" y="443057"/>
                      <a:pt x="540067" y="457688"/>
                    </a:cubicBezTo>
                    <a:cubicBezTo>
                      <a:pt x="533083" y="456415"/>
                      <a:pt x="529272" y="447510"/>
                      <a:pt x="517842" y="447510"/>
                    </a:cubicBezTo>
                    <a:cubicBezTo>
                      <a:pt x="509587" y="447510"/>
                      <a:pt x="502603" y="451326"/>
                      <a:pt x="502603" y="458324"/>
                    </a:cubicBezTo>
                    <a:cubicBezTo>
                      <a:pt x="502603" y="467229"/>
                      <a:pt x="514667" y="469138"/>
                      <a:pt x="514667" y="478043"/>
                    </a:cubicBezTo>
                    <a:cubicBezTo>
                      <a:pt x="514667" y="481224"/>
                      <a:pt x="505778" y="481224"/>
                      <a:pt x="505778" y="481224"/>
                    </a:cubicBezTo>
                    <a:cubicBezTo>
                      <a:pt x="499428" y="487585"/>
                      <a:pt x="500697" y="501580"/>
                      <a:pt x="491172" y="501580"/>
                    </a:cubicBezTo>
                    <a:cubicBezTo>
                      <a:pt x="486728" y="501580"/>
                      <a:pt x="483553" y="499672"/>
                      <a:pt x="483553" y="496491"/>
                    </a:cubicBezTo>
                    <a:cubicBezTo>
                      <a:pt x="491808" y="496491"/>
                      <a:pt x="494983" y="486313"/>
                      <a:pt x="494983" y="478043"/>
                    </a:cubicBezTo>
                    <a:cubicBezTo>
                      <a:pt x="494983" y="467866"/>
                      <a:pt x="489267" y="465321"/>
                      <a:pt x="487997" y="458960"/>
                    </a:cubicBezTo>
                    <a:cubicBezTo>
                      <a:pt x="486092" y="458960"/>
                      <a:pt x="469583" y="442421"/>
                      <a:pt x="468947" y="438604"/>
                    </a:cubicBezTo>
                    <a:cubicBezTo>
                      <a:pt x="466408" y="438604"/>
                      <a:pt x="456247" y="435423"/>
                      <a:pt x="456247" y="431607"/>
                    </a:cubicBezTo>
                    <a:cubicBezTo>
                      <a:pt x="435292" y="426518"/>
                      <a:pt x="430212" y="420793"/>
                      <a:pt x="418783" y="408706"/>
                    </a:cubicBezTo>
                    <a:cubicBezTo>
                      <a:pt x="413703" y="403617"/>
                      <a:pt x="403542" y="401073"/>
                      <a:pt x="402272" y="396620"/>
                    </a:cubicBezTo>
                    <a:cubicBezTo>
                      <a:pt x="390208" y="380717"/>
                      <a:pt x="385762" y="352728"/>
                      <a:pt x="359728" y="352728"/>
                    </a:cubicBezTo>
                    <a:cubicBezTo>
                      <a:pt x="347662" y="352728"/>
                      <a:pt x="346392" y="361634"/>
                      <a:pt x="340678" y="364178"/>
                    </a:cubicBezTo>
                    <a:cubicBezTo>
                      <a:pt x="327342" y="370539"/>
                      <a:pt x="318453" y="382626"/>
                      <a:pt x="303847" y="382626"/>
                    </a:cubicBezTo>
                    <a:cubicBezTo>
                      <a:pt x="288608" y="382626"/>
                      <a:pt x="279083" y="374992"/>
                      <a:pt x="265747" y="374992"/>
                    </a:cubicBezTo>
                    <a:cubicBezTo>
                      <a:pt x="255587" y="374992"/>
                      <a:pt x="244792" y="381989"/>
                      <a:pt x="244792" y="392167"/>
                    </a:cubicBezTo>
                    <a:lnTo>
                      <a:pt x="248603" y="407434"/>
                    </a:lnTo>
                    <a:cubicBezTo>
                      <a:pt x="244792" y="421429"/>
                      <a:pt x="229553" y="425882"/>
                      <a:pt x="214947" y="429062"/>
                    </a:cubicBezTo>
                    <a:cubicBezTo>
                      <a:pt x="202883" y="431607"/>
                      <a:pt x="182562" y="460232"/>
                      <a:pt x="182562" y="474863"/>
                    </a:cubicBezTo>
                    <a:cubicBezTo>
                      <a:pt x="182562" y="480588"/>
                      <a:pt x="185737" y="482496"/>
                      <a:pt x="189547" y="483769"/>
                    </a:cubicBezTo>
                    <a:cubicBezTo>
                      <a:pt x="180658" y="497763"/>
                      <a:pt x="176212" y="506033"/>
                      <a:pt x="162242" y="512394"/>
                    </a:cubicBezTo>
                    <a:cubicBezTo>
                      <a:pt x="153987" y="516211"/>
                      <a:pt x="152717" y="533386"/>
                      <a:pt x="138747" y="529569"/>
                    </a:cubicBezTo>
                    <a:lnTo>
                      <a:pt x="138747" y="530205"/>
                    </a:lnTo>
                    <a:cubicBezTo>
                      <a:pt x="132397" y="528297"/>
                      <a:pt x="120967" y="531478"/>
                      <a:pt x="117792" y="531478"/>
                    </a:cubicBezTo>
                    <a:cubicBezTo>
                      <a:pt x="101283" y="531478"/>
                      <a:pt x="92392" y="545472"/>
                      <a:pt x="77153" y="545472"/>
                    </a:cubicBezTo>
                    <a:cubicBezTo>
                      <a:pt x="66992" y="545472"/>
                      <a:pt x="66358" y="520027"/>
                      <a:pt x="50483" y="520027"/>
                    </a:cubicBezTo>
                    <a:cubicBezTo>
                      <a:pt x="39053" y="520027"/>
                      <a:pt x="31433" y="524480"/>
                      <a:pt x="21272" y="524480"/>
                    </a:cubicBezTo>
                    <a:cubicBezTo>
                      <a:pt x="17462" y="524480"/>
                      <a:pt x="15558" y="521299"/>
                      <a:pt x="15558" y="518755"/>
                    </a:cubicBezTo>
                    <a:cubicBezTo>
                      <a:pt x="15558" y="504124"/>
                      <a:pt x="15558" y="499672"/>
                      <a:pt x="15558" y="491402"/>
                    </a:cubicBezTo>
                    <a:cubicBezTo>
                      <a:pt x="9842" y="491402"/>
                      <a:pt x="4762" y="487585"/>
                      <a:pt x="4762" y="481860"/>
                    </a:cubicBezTo>
                    <a:cubicBezTo>
                      <a:pt x="4762" y="472955"/>
                      <a:pt x="12383" y="471046"/>
                      <a:pt x="12383" y="465957"/>
                    </a:cubicBezTo>
                    <a:cubicBezTo>
                      <a:pt x="12383" y="448782"/>
                      <a:pt x="18733" y="430971"/>
                      <a:pt x="18733" y="413159"/>
                    </a:cubicBezTo>
                    <a:cubicBezTo>
                      <a:pt x="18733" y="402981"/>
                      <a:pt x="11112" y="393440"/>
                      <a:pt x="11112" y="387078"/>
                    </a:cubicBezTo>
                    <a:cubicBezTo>
                      <a:pt x="11112" y="383262"/>
                      <a:pt x="34608" y="368631"/>
                      <a:pt x="38417" y="368631"/>
                    </a:cubicBezTo>
                    <a:cubicBezTo>
                      <a:pt x="40958" y="368631"/>
                      <a:pt x="44767" y="372448"/>
                      <a:pt x="48578" y="371176"/>
                    </a:cubicBezTo>
                    <a:lnTo>
                      <a:pt x="79692" y="371176"/>
                    </a:lnTo>
                    <a:cubicBezTo>
                      <a:pt x="82233" y="373720"/>
                      <a:pt x="87947" y="374356"/>
                      <a:pt x="91122" y="375628"/>
                    </a:cubicBezTo>
                    <a:lnTo>
                      <a:pt x="124142" y="375628"/>
                    </a:lnTo>
                    <a:cubicBezTo>
                      <a:pt x="132397" y="373720"/>
                      <a:pt x="136208" y="378173"/>
                      <a:pt x="143192" y="378173"/>
                    </a:cubicBezTo>
                    <a:cubicBezTo>
                      <a:pt x="148272" y="378173"/>
                      <a:pt x="158433" y="374992"/>
                      <a:pt x="160337" y="374992"/>
                    </a:cubicBezTo>
                    <a:cubicBezTo>
                      <a:pt x="160337" y="360998"/>
                      <a:pt x="169228" y="357181"/>
                      <a:pt x="169228" y="343822"/>
                    </a:cubicBezTo>
                    <a:cubicBezTo>
                      <a:pt x="169228" y="341278"/>
                      <a:pt x="168592" y="329192"/>
                      <a:pt x="168592" y="324739"/>
                    </a:cubicBezTo>
                    <a:lnTo>
                      <a:pt x="167322" y="326011"/>
                    </a:lnTo>
                    <a:cubicBezTo>
                      <a:pt x="168592" y="323467"/>
                      <a:pt x="169862" y="318378"/>
                      <a:pt x="169862" y="315833"/>
                    </a:cubicBezTo>
                    <a:cubicBezTo>
                      <a:pt x="169862" y="309472"/>
                      <a:pt x="166053" y="310744"/>
                      <a:pt x="166053" y="305655"/>
                    </a:cubicBezTo>
                    <a:cubicBezTo>
                      <a:pt x="152083" y="305655"/>
                      <a:pt x="148272" y="293569"/>
                      <a:pt x="148272" y="282119"/>
                    </a:cubicBezTo>
                    <a:cubicBezTo>
                      <a:pt x="143828" y="281483"/>
                      <a:pt x="143192" y="277666"/>
                      <a:pt x="140017" y="277030"/>
                    </a:cubicBezTo>
                    <a:cubicBezTo>
                      <a:pt x="129222" y="273849"/>
                      <a:pt x="98742" y="268124"/>
                      <a:pt x="98742" y="257946"/>
                    </a:cubicBezTo>
                    <a:cubicBezTo>
                      <a:pt x="98108" y="257946"/>
                      <a:pt x="98108" y="256038"/>
                      <a:pt x="98108" y="255402"/>
                    </a:cubicBezTo>
                    <a:cubicBezTo>
                      <a:pt x="98108" y="249041"/>
                      <a:pt x="117158" y="245224"/>
                      <a:pt x="124142" y="243316"/>
                    </a:cubicBezTo>
                    <a:cubicBezTo>
                      <a:pt x="126047" y="247768"/>
                      <a:pt x="137478" y="250313"/>
                      <a:pt x="142558" y="250313"/>
                    </a:cubicBezTo>
                    <a:cubicBezTo>
                      <a:pt x="148272" y="250313"/>
                      <a:pt x="155892" y="247768"/>
                      <a:pt x="158433" y="247132"/>
                    </a:cubicBezTo>
                    <a:lnTo>
                      <a:pt x="158433" y="242679"/>
                    </a:lnTo>
                    <a:cubicBezTo>
                      <a:pt x="153353" y="241407"/>
                      <a:pt x="155892" y="231229"/>
                      <a:pt x="155258" y="228685"/>
                    </a:cubicBezTo>
                    <a:lnTo>
                      <a:pt x="155258" y="222960"/>
                    </a:lnTo>
                    <a:lnTo>
                      <a:pt x="162242" y="222960"/>
                    </a:lnTo>
                    <a:cubicBezTo>
                      <a:pt x="167958" y="228685"/>
                      <a:pt x="174308" y="231865"/>
                      <a:pt x="182562" y="231865"/>
                    </a:cubicBezTo>
                    <a:cubicBezTo>
                      <a:pt x="188278" y="231865"/>
                      <a:pt x="192722" y="226776"/>
                      <a:pt x="193992" y="221688"/>
                    </a:cubicBezTo>
                    <a:cubicBezTo>
                      <a:pt x="214312" y="221688"/>
                      <a:pt x="220028" y="206421"/>
                      <a:pt x="224472" y="189882"/>
                    </a:cubicBezTo>
                    <a:cubicBezTo>
                      <a:pt x="228283" y="189882"/>
                      <a:pt x="230822" y="189245"/>
                      <a:pt x="233997" y="188609"/>
                    </a:cubicBezTo>
                    <a:cubicBezTo>
                      <a:pt x="237808" y="187337"/>
                      <a:pt x="265747" y="176523"/>
                      <a:pt x="268287" y="173342"/>
                    </a:cubicBezTo>
                    <a:cubicBezTo>
                      <a:pt x="274003" y="167617"/>
                      <a:pt x="271462" y="159348"/>
                      <a:pt x="271462" y="151078"/>
                    </a:cubicBezTo>
                    <a:cubicBezTo>
                      <a:pt x="271462" y="148534"/>
                      <a:pt x="277812" y="144081"/>
                      <a:pt x="278447" y="143445"/>
                    </a:cubicBezTo>
                    <a:cubicBezTo>
                      <a:pt x="287972" y="133903"/>
                      <a:pt x="297497" y="123089"/>
                      <a:pt x="313372" y="123089"/>
                    </a:cubicBezTo>
                    <a:cubicBezTo>
                      <a:pt x="322262" y="123089"/>
                      <a:pt x="318453" y="124997"/>
                      <a:pt x="322897" y="123089"/>
                    </a:cubicBezTo>
                    <a:cubicBezTo>
                      <a:pt x="324803" y="124997"/>
                      <a:pt x="326708" y="119908"/>
                      <a:pt x="328612" y="118000"/>
                    </a:cubicBezTo>
                    <a:cubicBezTo>
                      <a:pt x="333692" y="112911"/>
                      <a:pt x="339408" y="117364"/>
                      <a:pt x="345758" y="117364"/>
                    </a:cubicBezTo>
                    <a:cubicBezTo>
                      <a:pt x="349567" y="117364"/>
                      <a:pt x="360997" y="111003"/>
                      <a:pt x="360997" y="105914"/>
                    </a:cubicBezTo>
                    <a:cubicBezTo>
                      <a:pt x="360997" y="102733"/>
                      <a:pt x="355917" y="89375"/>
                      <a:pt x="355917" y="88738"/>
                    </a:cubicBezTo>
                    <a:cubicBezTo>
                      <a:pt x="353378" y="70291"/>
                      <a:pt x="341947" y="64566"/>
                      <a:pt x="341947" y="48027"/>
                    </a:cubicBezTo>
                    <a:cubicBezTo>
                      <a:pt x="341947" y="19402"/>
                      <a:pt x="368617" y="17493"/>
                      <a:pt x="385762" y="4771"/>
                    </a:cubicBezTo>
                    <a:lnTo>
                      <a:pt x="385762" y="13040"/>
                    </a:lnTo>
                    <a:cubicBezTo>
                      <a:pt x="382587" y="20038"/>
                      <a:pt x="381953" y="23854"/>
                      <a:pt x="381953" y="30852"/>
                    </a:cubicBezTo>
                    <a:cubicBezTo>
                      <a:pt x="381953" y="37849"/>
                      <a:pt x="389572" y="38485"/>
                      <a:pt x="395287" y="38485"/>
                    </a:cubicBezTo>
                    <a:cubicBezTo>
                      <a:pt x="395287" y="40394"/>
                      <a:pt x="395287" y="41666"/>
                      <a:pt x="395287" y="44210"/>
                    </a:cubicBezTo>
                    <a:cubicBezTo>
                      <a:pt x="395287" y="47391"/>
                      <a:pt x="388937" y="48663"/>
                      <a:pt x="387033" y="51208"/>
                    </a:cubicBezTo>
                    <a:cubicBezTo>
                      <a:pt x="380047" y="58205"/>
                      <a:pt x="371792" y="64566"/>
                      <a:pt x="371792" y="76652"/>
                    </a:cubicBezTo>
                    <a:cubicBezTo>
                      <a:pt x="371792" y="83650"/>
                      <a:pt x="374967" y="88103"/>
                      <a:pt x="379412" y="88738"/>
                    </a:cubicBezTo>
                    <a:cubicBezTo>
                      <a:pt x="379412" y="93191"/>
                      <a:pt x="380047" y="94464"/>
                      <a:pt x="379412" y="96372"/>
                    </a:cubicBezTo>
                    <a:cubicBezTo>
                      <a:pt x="387033" y="96372"/>
                      <a:pt x="389572" y="98916"/>
                      <a:pt x="395922" y="98916"/>
                    </a:cubicBezTo>
                    <a:cubicBezTo>
                      <a:pt x="397192" y="102097"/>
                      <a:pt x="398462" y="107186"/>
                      <a:pt x="401003" y="107186"/>
                    </a:cubicBezTo>
                    <a:cubicBezTo>
                      <a:pt x="419417" y="107186"/>
                      <a:pt x="432753" y="91283"/>
                      <a:pt x="447992" y="93191"/>
                    </a:cubicBezTo>
                    <a:cubicBezTo>
                      <a:pt x="447358" y="96372"/>
                      <a:pt x="443547" y="98916"/>
                      <a:pt x="443547" y="100825"/>
                    </a:cubicBezTo>
                    <a:cubicBezTo>
                      <a:pt x="443547" y="102097"/>
                      <a:pt x="454978" y="110367"/>
                      <a:pt x="454978" y="110367"/>
                    </a:cubicBezTo>
                    <a:cubicBezTo>
                      <a:pt x="462597" y="110367"/>
                      <a:pt x="463233" y="105914"/>
                      <a:pt x="466408" y="104006"/>
                    </a:cubicBezTo>
                    <a:cubicBezTo>
                      <a:pt x="477837" y="98280"/>
                      <a:pt x="486728" y="100825"/>
                      <a:pt x="497522" y="95736"/>
                    </a:cubicBezTo>
                    <a:cubicBezTo>
                      <a:pt x="503872" y="93191"/>
                      <a:pt x="514667" y="83013"/>
                      <a:pt x="522922" y="83013"/>
                    </a:cubicBezTo>
                    <a:cubicBezTo>
                      <a:pt x="531812" y="83013"/>
                      <a:pt x="541337" y="83650"/>
                      <a:pt x="546417" y="85558"/>
                    </a:cubicBezTo>
                    <a:cubicBezTo>
                      <a:pt x="545147" y="88103"/>
                      <a:pt x="543878" y="91919"/>
                      <a:pt x="543878" y="93191"/>
                    </a:cubicBezTo>
                    <a:cubicBezTo>
                      <a:pt x="561658" y="93191"/>
                      <a:pt x="580072" y="90011"/>
                      <a:pt x="593408" y="90011"/>
                    </a:cubicBezTo>
                    <a:cubicBezTo>
                      <a:pt x="606108" y="90011"/>
                      <a:pt x="614997" y="89375"/>
                      <a:pt x="628333" y="89375"/>
                    </a:cubicBezTo>
                    <a:cubicBezTo>
                      <a:pt x="642937" y="89375"/>
                      <a:pt x="649287" y="114819"/>
                      <a:pt x="649287" y="130086"/>
                    </a:cubicBezTo>
                    <a:cubicBezTo>
                      <a:pt x="649287" y="138992"/>
                      <a:pt x="639762" y="144081"/>
                      <a:pt x="639762" y="152987"/>
                    </a:cubicBezTo>
                    <a:cubicBezTo>
                      <a:pt x="639762" y="167617"/>
                      <a:pt x="653097" y="176523"/>
                      <a:pt x="653097" y="189245"/>
                    </a:cubicBezTo>
                    <a:cubicBezTo>
                      <a:pt x="653097" y="197515"/>
                      <a:pt x="639762" y="200059"/>
                      <a:pt x="637222" y="204512"/>
                    </a:cubicBezTo>
                    <a:cubicBezTo>
                      <a:pt x="628967" y="216598"/>
                      <a:pt x="626428" y="228049"/>
                      <a:pt x="626428" y="244588"/>
                    </a:cubicBezTo>
                    <a:cubicBezTo>
                      <a:pt x="626428" y="263671"/>
                      <a:pt x="640397" y="259855"/>
                      <a:pt x="656272" y="259855"/>
                    </a:cubicBezTo>
                    <a:cubicBezTo>
                      <a:pt x="678497" y="259855"/>
                      <a:pt x="688658" y="250949"/>
                      <a:pt x="705167" y="250949"/>
                    </a:cubicBezTo>
                    <a:cubicBezTo>
                      <a:pt x="723583" y="250949"/>
                      <a:pt x="719772" y="286572"/>
                      <a:pt x="736917" y="286572"/>
                    </a:cubicBezTo>
                    <a:lnTo>
                      <a:pt x="736917" y="314561"/>
                    </a:lnTo>
                    <a:cubicBezTo>
                      <a:pt x="736917" y="316469"/>
                      <a:pt x="738822" y="317741"/>
                      <a:pt x="740092" y="319650"/>
                    </a:cubicBezTo>
                    <a:lnTo>
                      <a:pt x="743267" y="323467"/>
                    </a:lnTo>
                    <a:cubicBezTo>
                      <a:pt x="746442" y="323467"/>
                      <a:pt x="754697" y="320286"/>
                      <a:pt x="759778" y="319650"/>
                    </a:cubicBezTo>
                    <a:cubicBezTo>
                      <a:pt x="760412" y="322830"/>
                      <a:pt x="759778" y="326647"/>
                      <a:pt x="760412" y="329828"/>
                    </a:cubicBezTo>
                    <a:cubicBezTo>
                      <a:pt x="752158" y="332372"/>
                      <a:pt x="744537" y="335553"/>
                      <a:pt x="744537" y="3425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76" name="任意多边形: 形状 75"/>
              <p:cNvSpPr/>
              <p:nvPr>
                <p:custDataLst>
                  <p:tags r:id="rId68"/>
                </p:custDataLst>
              </p:nvPr>
            </p:nvSpPr>
            <p:spPr>
              <a:xfrm>
                <a:off x="5969952" y="2392761"/>
                <a:ext cx="514350" cy="496173"/>
              </a:xfrm>
              <a:custGeom>
                <a:avLst/>
                <a:gdLst>
                  <a:gd name="connsiteX0" fmla="*/ 123507 w 514349"/>
                  <a:gd name="connsiteY0" fmla="*/ 386442 h 496172"/>
                  <a:gd name="connsiteX1" fmla="*/ 108267 w 514349"/>
                  <a:gd name="connsiteY1" fmla="*/ 369267 h 496172"/>
                  <a:gd name="connsiteX2" fmla="*/ 42862 w 514349"/>
                  <a:gd name="connsiteY2" fmla="*/ 415704 h 496172"/>
                  <a:gd name="connsiteX3" fmla="*/ 11747 w 514349"/>
                  <a:gd name="connsiteY3" fmla="*/ 396620 h 496172"/>
                  <a:gd name="connsiteX4" fmla="*/ 23177 w 514349"/>
                  <a:gd name="connsiteY4" fmla="*/ 386442 h 496172"/>
                  <a:gd name="connsiteX5" fmla="*/ 23177 w 514349"/>
                  <a:gd name="connsiteY5" fmla="*/ 376264 h 496172"/>
                  <a:gd name="connsiteX6" fmla="*/ 5397 w 514349"/>
                  <a:gd name="connsiteY6" fmla="*/ 379445 h 496172"/>
                  <a:gd name="connsiteX7" fmla="*/ 16192 w 514349"/>
                  <a:gd name="connsiteY7" fmla="*/ 361634 h 496172"/>
                  <a:gd name="connsiteX8" fmla="*/ 4762 w 514349"/>
                  <a:gd name="connsiteY8" fmla="*/ 312652 h 496172"/>
                  <a:gd name="connsiteX9" fmla="*/ 20002 w 514349"/>
                  <a:gd name="connsiteY9" fmla="*/ 296750 h 496172"/>
                  <a:gd name="connsiteX10" fmla="*/ 51117 w 514349"/>
                  <a:gd name="connsiteY10" fmla="*/ 272577 h 496172"/>
                  <a:gd name="connsiteX11" fmla="*/ 91122 w 514349"/>
                  <a:gd name="connsiteY11" fmla="*/ 255402 h 496172"/>
                  <a:gd name="connsiteX12" fmla="*/ 74612 w 514349"/>
                  <a:gd name="connsiteY12" fmla="*/ 250313 h 496172"/>
                  <a:gd name="connsiteX13" fmla="*/ 136842 w 514349"/>
                  <a:gd name="connsiteY13" fmla="*/ 201968 h 496172"/>
                  <a:gd name="connsiteX14" fmla="*/ 148907 w 514349"/>
                  <a:gd name="connsiteY14" fmla="*/ 174615 h 496172"/>
                  <a:gd name="connsiteX15" fmla="*/ 155892 w 514349"/>
                  <a:gd name="connsiteY15" fmla="*/ 158712 h 496172"/>
                  <a:gd name="connsiteX16" fmla="*/ 188277 w 514349"/>
                  <a:gd name="connsiteY16" fmla="*/ 130086 h 496172"/>
                  <a:gd name="connsiteX17" fmla="*/ 225107 w 514349"/>
                  <a:gd name="connsiteY17" fmla="*/ 86830 h 496172"/>
                  <a:gd name="connsiteX18" fmla="*/ 184467 w 514349"/>
                  <a:gd name="connsiteY18" fmla="*/ 98917 h 496172"/>
                  <a:gd name="connsiteX19" fmla="*/ 198437 w 514349"/>
                  <a:gd name="connsiteY19" fmla="*/ 89375 h 496172"/>
                  <a:gd name="connsiteX20" fmla="*/ 188277 w 514349"/>
                  <a:gd name="connsiteY20" fmla="*/ 87466 h 496172"/>
                  <a:gd name="connsiteX21" fmla="*/ 198437 w 514349"/>
                  <a:gd name="connsiteY21" fmla="*/ 76652 h 496172"/>
                  <a:gd name="connsiteX22" fmla="*/ 204152 w 514349"/>
                  <a:gd name="connsiteY22" fmla="*/ 78561 h 496172"/>
                  <a:gd name="connsiteX23" fmla="*/ 210502 w 514349"/>
                  <a:gd name="connsiteY23" fmla="*/ 69655 h 496172"/>
                  <a:gd name="connsiteX24" fmla="*/ 212407 w 514349"/>
                  <a:gd name="connsiteY24" fmla="*/ 81741 h 496172"/>
                  <a:gd name="connsiteX25" fmla="*/ 235267 w 514349"/>
                  <a:gd name="connsiteY25" fmla="*/ 88739 h 496172"/>
                  <a:gd name="connsiteX26" fmla="*/ 247332 w 514349"/>
                  <a:gd name="connsiteY26" fmla="*/ 71563 h 496172"/>
                  <a:gd name="connsiteX27" fmla="*/ 236537 w 514349"/>
                  <a:gd name="connsiteY27" fmla="*/ 70291 h 496172"/>
                  <a:gd name="connsiteX28" fmla="*/ 252412 w 514349"/>
                  <a:gd name="connsiteY28" fmla="*/ 59477 h 496172"/>
                  <a:gd name="connsiteX29" fmla="*/ 266382 w 514349"/>
                  <a:gd name="connsiteY29" fmla="*/ 58205 h 496172"/>
                  <a:gd name="connsiteX30" fmla="*/ 260667 w 514349"/>
                  <a:gd name="connsiteY30" fmla="*/ 52480 h 496172"/>
                  <a:gd name="connsiteX31" fmla="*/ 289877 w 514349"/>
                  <a:gd name="connsiteY31" fmla="*/ 44210 h 496172"/>
                  <a:gd name="connsiteX32" fmla="*/ 289877 w 514349"/>
                  <a:gd name="connsiteY32" fmla="*/ 52480 h 496172"/>
                  <a:gd name="connsiteX33" fmla="*/ 315277 w 514349"/>
                  <a:gd name="connsiteY33" fmla="*/ 34032 h 496172"/>
                  <a:gd name="connsiteX34" fmla="*/ 315277 w 514349"/>
                  <a:gd name="connsiteY34" fmla="*/ 45482 h 496172"/>
                  <a:gd name="connsiteX35" fmla="*/ 348297 w 514349"/>
                  <a:gd name="connsiteY35" fmla="*/ 26399 h 496172"/>
                  <a:gd name="connsiteX36" fmla="*/ 338137 w 514349"/>
                  <a:gd name="connsiteY36" fmla="*/ 18129 h 496172"/>
                  <a:gd name="connsiteX37" fmla="*/ 352742 w 514349"/>
                  <a:gd name="connsiteY37" fmla="*/ 7951 h 496172"/>
                  <a:gd name="connsiteX38" fmla="*/ 367347 w 514349"/>
                  <a:gd name="connsiteY38" fmla="*/ 18129 h 496172"/>
                  <a:gd name="connsiteX39" fmla="*/ 403542 w 514349"/>
                  <a:gd name="connsiteY39" fmla="*/ 9860 h 496172"/>
                  <a:gd name="connsiteX40" fmla="*/ 388937 w 514349"/>
                  <a:gd name="connsiteY40" fmla="*/ 32124 h 496172"/>
                  <a:gd name="connsiteX41" fmla="*/ 418147 w 514349"/>
                  <a:gd name="connsiteY41" fmla="*/ 11768 h 496172"/>
                  <a:gd name="connsiteX42" fmla="*/ 421322 w 514349"/>
                  <a:gd name="connsiteY42" fmla="*/ 23854 h 496172"/>
                  <a:gd name="connsiteX43" fmla="*/ 447357 w 514349"/>
                  <a:gd name="connsiteY43" fmla="*/ 4771 h 496172"/>
                  <a:gd name="connsiteX44" fmla="*/ 454342 w 514349"/>
                  <a:gd name="connsiteY44" fmla="*/ 20674 h 496172"/>
                  <a:gd name="connsiteX45" fmla="*/ 464502 w 514349"/>
                  <a:gd name="connsiteY45" fmla="*/ 10496 h 496172"/>
                  <a:gd name="connsiteX46" fmla="*/ 488632 w 514349"/>
                  <a:gd name="connsiteY46" fmla="*/ 21310 h 496172"/>
                  <a:gd name="connsiteX47" fmla="*/ 461327 w 514349"/>
                  <a:gd name="connsiteY47" fmla="*/ 37849 h 496172"/>
                  <a:gd name="connsiteX48" fmla="*/ 472757 w 514349"/>
                  <a:gd name="connsiteY48" fmla="*/ 48027 h 496172"/>
                  <a:gd name="connsiteX49" fmla="*/ 495617 w 514349"/>
                  <a:gd name="connsiteY49" fmla="*/ 50572 h 496172"/>
                  <a:gd name="connsiteX50" fmla="*/ 461327 w 514349"/>
                  <a:gd name="connsiteY50" fmla="*/ 85558 h 496172"/>
                  <a:gd name="connsiteX51" fmla="*/ 485457 w 514349"/>
                  <a:gd name="connsiteY51" fmla="*/ 112911 h 496172"/>
                  <a:gd name="connsiteX52" fmla="*/ 473392 w 514349"/>
                  <a:gd name="connsiteY52" fmla="*/ 141536 h 496172"/>
                  <a:gd name="connsiteX53" fmla="*/ 487362 w 514349"/>
                  <a:gd name="connsiteY53" fmla="*/ 175887 h 496172"/>
                  <a:gd name="connsiteX54" fmla="*/ 480377 w 514349"/>
                  <a:gd name="connsiteY54" fmla="*/ 196243 h 496172"/>
                  <a:gd name="connsiteX55" fmla="*/ 500697 w 514349"/>
                  <a:gd name="connsiteY55" fmla="*/ 230593 h 496172"/>
                  <a:gd name="connsiteX56" fmla="*/ 492442 w 514349"/>
                  <a:gd name="connsiteY56" fmla="*/ 239499 h 496172"/>
                  <a:gd name="connsiteX57" fmla="*/ 514032 w 514349"/>
                  <a:gd name="connsiteY57" fmla="*/ 268124 h 496172"/>
                  <a:gd name="connsiteX58" fmla="*/ 452437 w 514349"/>
                  <a:gd name="connsiteY58" fmla="*/ 335553 h 496172"/>
                  <a:gd name="connsiteX59" fmla="*/ 401002 w 514349"/>
                  <a:gd name="connsiteY59" fmla="*/ 349548 h 496172"/>
                  <a:gd name="connsiteX60" fmla="*/ 359727 w 514349"/>
                  <a:gd name="connsiteY60" fmla="*/ 359725 h 496172"/>
                  <a:gd name="connsiteX61" fmla="*/ 344487 w 514349"/>
                  <a:gd name="connsiteY61" fmla="*/ 350820 h 496172"/>
                  <a:gd name="connsiteX62" fmla="*/ 315277 w 514349"/>
                  <a:gd name="connsiteY62" fmla="*/ 326647 h 496172"/>
                  <a:gd name="connsiteX63" fmla="*/ 324802 w 514349"/>
                  <a:gd name="connsiteY63" fmla="*/ 311380 h 496172"/>
                  <a:gd name="connsiteX64" fmla="*/ 311467 w 514349"/>
                  <a:gd name="connsiteY64" fmla="*/ 285299 h 496172"/>
                  <a:gd name="connsiteX65" fmla="*/ 311467 w 514349"/>
                  <a:gd name="connsiteY65" fmla="*/ 271305 h 496172"/>
                  <a:gd name="connsiteX66" fmla="*/ 373062 w 514349"/>
                  <a:gd name="connsiteY66" fmla="*/ 222960 h 496172"/>
                  <a:gd name="connsiteX67" fmla="*/ 399097 w 514349"/>
                  <a:gd name="connsiteY67" fmla="*/ 202604 h 496172"/>
                  <a:gd name="connsiteX68" fmla="*/ 359092 w 514349"/>
                  <a:gd name="connsiteY68" fmla="*/ 182248 h 496172"/>
                  <a:gd name="connsiteX69" fmla="*/ 317817 w 514349"/>
                  <a:gd name="connsiteY69" fmla="*/ 209601 h 496172"/>
                  <a:gd name="connsiteX70" fmla="*/ 317817 w 514349"/>
                  <a:gd name="connsiteY70" fmla="*/ 225504 h 496172"/>
                  <a:gd name="connsiteX71" fmla="*/ 272097 w 514349"/>
                  <a:gd name="connsiteY71" fmla="*/ 263035 h 496172"/>
                  <a:gd name="connsiteX72" fmla="*/ 240982 w 514349"/>
                  <a:gd name="connsiteY72" fmla="*/ 285299 h 496172"/>
                  <a:gd name="connsiteX73" fmla="*/ 232092 w 514349"/>
                  <a:gd name="connsiteY73" fmla="*/ 312652 h 496172"/>
                  <a:gd name="connsiteX74" fmla="*/ 232092 w 514349"/>
                  <a:gd name="connsiteY74" fmla="*/ 326647 h 496172"/>
                  <a:gd name="connsiteX75" fmla="*/ 237807 w 514349"/>
                  <a:gd name="connsiteY75" fmla="*/ 338733 h 496172"/>
                  <a:gd name="connsiteX76" fmla="*/ 268922 w 514349"/>
                  <a:gd name="connsiteY76" fmla="*/ 366087 h 496172"/>
                  <a:gd name="connsiteX77" fmla="*/ 241617 w 514349"/>
                  <a:gd name="connsiteY77" fmla="*/ 393440 h 496172"/>
                  <a:gd name="connsiteX78" fmla="*/ 222567 w 514349"/>
                  <a:gd name="connsiteY78" fmla="*/ 427790 h 496172"/>
                  <a:gd name="connsiteX79" fmla="*/ 232727 w 514349"/>
                  <a:gd name="connsiteY79" fmla="*/ 439240 h 496172"/>
                  <a:gd name="connsiteX80" fmla="*/ 212407 w 514349"/>
                  <a:gd name="connsiteY80" fmla="*/ 472318 h 496172"/>
                  <a:gd name="connsiteX81" fmla="*/ 193992 w 514349"/>
                  <a:gd name="connsiteY81" fmla="*/ 472318 h 496172"/>
                  <a:gd name="connsiteX82" fmla="*/ 160972 w 514349"/>
                  <a:gd name="connsiteY82" fmla="*/ 494583 h 496172"/>
                  <a:gd name="connsiteX83" fmla="*/ 145732 w 514349"/>
                  <a:gd name="connsiteY83" fmla="*/ 462140 h 496172"/>
                  <a:gd name="connsiteX84" fmla="*/ 147002 w 514349"/>
                  <a:gd name="connsiteY84" fmla="*/ 455143 h 496172"/>
                  <a:gd name="connsiteX85" fmla="*/ 131762 w 514349"/>
                  <a:gd name="connsiteY85" fmla="*/ 418884 h 496172"/>
                  <a:gd name="connsiteX86" fmla="*/ 117792 w 514349"/>
                  <a:gd name="connsiteY86" fmla="*/ 393440 h 496172"/>
                  <a:gd name="connsiteX87" fmla="*/ 122872 w 514349"/>
                  <a:gd name="connsiteY87" fmla="*/ 381353 h 496172"/>
                  <a:gd name="connsiteX88" fmla="*/ 122872 w 514349"/>
                  <a:gd name="connsiteY88" fmla="*/ 386442 h 496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514349" h="496172">
                    <a:moveTo>
                      <a:pt x="123507" y="386442"/>
                    </a:moveTo>
                    <a:cubicBezTo>
                      <a:pt x="114617" y="382626"/>
                      <a:pt x="113347" y="376264"/>
                      <a:pt x="108267" y="369267"/>
                    </a:cubicBezTo>
                    <a:cubicBezTo>
                      <a:pt x="93662" y="389623"/>
                      <a:pt x="72072" y="415704"/>
                      <a:pt x="42862" y="415704"/>
                    </a:cubicBezTo>
                    <a:cubicBezTo>
                      <a:pt x="39052" y="415704"/>
                      <a:pt x="11747" y="399165"/>
                      <a:pt x="11747" y="396620"/>
                    </a:cubicBezTo>
                    <a:cubicBezTo>
                      <a:pt x="11747" y="390895"/>
                      <a:pt x="20637" y="387715"/>
                      <a:pt x="23177" y="386442"/>
                    </a:cubicBezTo>
                    <a:lnTo>
                      <a:pt x="23177" y="376264"/>
                    </a:lnTo>
                    <a:cubicBezTo>
                      <a:pt x="13652" y="376264"/>
                      <a:pt x="13652" y="376264"/>
                      <a:pt x="5397" y="379445"/>
                    </a:cubicBezTo>
                    <a:cubicBezTo>
                      <a:pt x="5397" y="374356"/>
                      <a:pt x="13017" y="366723"/>
                      <a:pt x="16192" y="361634"/>
                    </a:cubicBezTo>
                    <a:cubicBezTo>
                      <a:pt x="6032" y="349548"/>
                      <a:pt x="4762" y="332372"/>
                      <a:pt x="4762" y="312652"/>
                    </a:cubicBezTo>
                    <a:cubicBezTo>
                      <a:pt x="4762" y="302475"/>
                      <a:pt x="15557" y="303111"/>
                      <a:pt x="20002" y="296750"/>
                    </a:cubicBezTo>
                    <a:cubicBezTo>
                      <a:pt x="28257" y="285299"/>
                      <a:pt x="35877" y="277030"/>
                      <a:pt x="51117" y="272577"/>
                    </a:cubicBezTo>
                    <a:cubicBezTo>
                      <a:pt x="63182" y="269396"/>
                      <a:pt x="66357" y="252857"/>
                      <a:pt x="91122" y="255402"/>
                    </a:cubicBezTo>
                    <a:cubicBezTo>
                      <a:pt x="83502" y="253493"/>
                      <a:pt x="80962" y="252221"/>
                      <a:pt x="74612" y="250313"/>
                    </a:cubicBezTo>
                    <a:cubicBezTo>
                      <a:pt x="105092" y="242679"/>
                      <a:pt x="116522" y="218507"/>
                      <a:pt x="136842" y="201968"/>
                    </a:cubicBezTo>
                    <a:cubicBezTo>
                      <a:pt x="145097" y="195607"/>
                      <a:pt x="143827" y="174615"/>
                      <a:pt x="148907" y="174615"/>
                    </a:cubicBezTo>
                    <a:cubicBezTo>
                      <a:pt x="148907" y="174615"/>
                      <a:pt x="155892" y="159348"/>
                      <a:pt x="155892" y="158712"/>
                    </a:cubicBezTo>
                    <a:cubicBezTo>
                      <a:pt x="164147" y="144717"/>
                      <a:pt x="173672" y="135175"/>
                      <a:pt x="188277" y="130086"/>
                    </a:cubicBezTo>
                    <a:cubicBezTo>
                      <a:pt x="202882" y="124361"/>
                      <a:pt x="221932" y="101461"/>
                      <a:pt x="225107" y="86830"/>
                    </a:cubicBezTo>
                    <a:cubicBezTo>
                      <a:pt x="207962" y="90011"/>
                      <a:pt x="200977" y="98917"/>
                      <a:pt x="184467" y="98917"/>
                    </a:cubicBezTo>
                    <a:cubicBezTo>
                      <a:pt x="187642" y="93828"/>
                      <a:pt x="195262" y="90647"/>
                      <a:pt x="198437" y="89375"/>
                    </a:cubicBezTo>
                    <a:cubicBezTo>
                      <a:pt x="195262" y="89375"/>
                      <a:pt x="188277" y="87466"/>
                      <a:pt x="188277" y="87466"/>
                    </a:cubicBezTo>
                    <a:cubicBezTo>
                      <a:pt x="189547" y="80469"/>
                      <a:pt x="193357" y="76652"/>
                      <a:pt x="198437" y="76652"/>
                    </a:cubicBezTo>
                    <a:cubicBezTo>
                      <a:pt x="200342" y="76652"/>
                      <a:pt x="201612" y="78561"/>
                      <a:pt x="204152" y="78561"/>
                    </a:cubicBezTo>
                    <a:cubicBezTo>
                      <a:pt x="206057" y="74108"/>
                      <a:pt x="208597" y="71563"/>
                      <a:pt x="210502" y="69655"/>
                    </a:cubicBezTo>
                    <a:cubicBezTo>
                      <a:pt x="213677" y="73472"/>
                      <a:pt x="214947" y="77288"/>
                      <a:pt x="212407" y="81741"/>
                    </a:cubicBezTo>
                    <a:cubicBezTo>
                      <a:pt x="223202" y="81741"/>
                      <a:pt x="226377" y="88739"/>
                      <a:pt x="235267" y="88739"/>
                    </a:cubicBezTo>
                    <a:cubicBezTo>
                      <a:pt x="238442" y="88739"/>
                      <a:pt x="246062" y="72200"/>
                      <a:pt x="247332" y="71563"/>
                    </a:cubicBezTo>
                    <a:cubicBezTo>
                      <a:pt x="242252" y="70291"/>
                      <a:pt x="242252" y="69655"/>
                      <a:pt x="236537" y="70291"/>
                    </a:cubicBezTo>
                    <a:cubicBezTo>
                      <a:pt x="239712" y="64566"/>
                      <a:pt x="245427" y="59477"/>
                      <a:pt x="252412" y="59477"/>
                    </a:cubicBezTo>
                    <a:cubicBezTo>
                      <a:pt x="256857" y="59477"/>
                      <a:pt x="261302" y="60749"/>
                      <a:pt x="266382" y="58205"/>
                    </a:cubicBezTo>
                    <a:cubicBezTo>
                      <a:pt x="263207" y="55024"/>
                      <a:pt x="263842" y="55660"/>
                      <a:pt x="260667" y="52480"/>
                    </a:cubicBezTo>
                    <a:cubicBezTo>
                      <a:pt x="267652" y="45482"/>
                      <a:pt x="279717" y="46119"/>
                      <a:pt x="289877" y="44210"/>
                    </a:cubicBezTo>
                    <a:lnTo>
                      <a:pt x="289877" y="52480"/>
                    </a:lnTo>
                    <a:cubicBezTo>
                      <a:pt x="298767" y="50572"/>
                      <a:pt x="300672" y="34669"/>
                      <a:pt x="315277" y="34032"/>
                    </a:cubicBezTo>
                    <a:lnTo>
                      <a:pt x="315277" y="45482"/>
                    </a:lnTo>
                    <a:cubicBezTo>
                      <a:pt x="324167" y="28944"/>
                      <a:pt x="335597" y="33396"/>
                      <a:pt x="348297" y="26399"/>
                    </a:cubicBezTo>
                    <a:cubicBezTo>
                      <a:pt x="342582" y="24491"/>
                      <a:pt x="338137" y="23218"/>
                      <a:pt x="338137" y="18129"/>
                    </a:cubicBezTo>
                    <a:cubicBezTo>
                      <a:pt x="338137" y="14949"/>
                      <a:pt x="350202" y="11768"/>
                      <a:pt x="352742" y="7951"/>
                    </a:cubicBezTo>
                    <a:cubicBezTo>
                      <a:pt x="357187" y="13041"/>
                      <a:pt x="360997" y="18129"/>
                      <a:pt x="367347" y="18129"/>
                    </a:cubicBezTo>
                    <a:cubicBezTo>
                      <a:pt x="377507" y="18129"/>
                      <a:pt x="403542" y="954"/>
                      <a:pt x="403542" y="9860"/>
                    </a:cubicBezTo>
                    <a:cubicBezTo>
                      <a:pt x="403542" y="19402"/>
                      <a:pt x="392112" y="21946"/>
                      <a:pt x="388937" y="32124"/>
                    </a:cubicBezTo>
                    <a:cubicBezTo>
                      <a:pt x="402907" y="33396"/>
                      <a:pt x="406717" y="17493"/>
                      <a:pt x="418147" y="11768"/>
                    </a:cubicBezTo>
                    <a:cubicBezTo>
                      <a:pt x="420687" y="16857"/>
                      <a:pt x="420687" y="20038"/>
                      <a:pt x="421322" y="23854"/>
                    </a:cubicBezTo>
                    <a:cubicBezTo>
                      <a:pt x="430847" y="14313"/>
                      <a:pt x="436562" y="11768"/>
                      <a:pt x="447357" y="4771"/>
                    </a:cubicBezTo>
                    <a:cubicBezTo>
                      <a:pt x="447992" y="13677"/>
                      <a:pt x="446722" y="20038"/>
                      <a:pt x="454342" y="20674"/>
                    </a:cubicBezTo>
                    <a:cubicBezTo>
                      <a:pt x="456247" y="14949"/>
                      <a:pt x="459422" y="10496"/>
                      <a:pt x="464502" y="10496"/>
                    </a:cubicBezTo>
                    <a:cubicBezTo>
                      <a:pt x="467677" y="10496"/>
                      <a:pt x="482917" y="18766"/>
                      <a:pt x="488632" y="21310"/>
                    </a:cubicBezTo>
                    <a:cubicBezTo>
                      <a:pt x="482282" y="37849"/>
                      <a:pt x="477202" y="32124"/>
                      <a:pt x="461327" y="37849"/>
                    </a:cubicBezTo>
                    <a:cubicBezTo>
                      <a:pt x="468312" y="43574"/>
                      <a:pt x="472757" y="44210"/>
                      <a:pt x="472757" y="48027"/>
                    </a:cubicBezTo>
                    <a:cubicBezTo>
                      <a:pt x="479107" y="48663"/>
                      <a:pt x="493077" y="50572"/>
                      <a:pt x="495617" y="50572"/>
                    </a:cubicBezTo>
                    <a:cubicBezTo>
                      <a:pt x="486092" y="57569"/>
                      <a:pt x="461327" y="69655"/>
                      <a:pt x="461327" y="85558"/>
                    </a:cubicBezTo>
                    <a:cubicBezTo>
                      <a:pt x="461327" y="98917"/>
                      <a:pt x="485457" y="97644"/>
                      <a:pt x="485457" y="112911"/>
                    </a:cubicBezTo>
                    <a:cubicBezTo>
                      <a:pt x="485457" y="124361"/>
                      <a:pt x="473392" y="130086"/>
                      <a:pt x="473392" y="141536"/>
                    </a:cubicBezTo>
                    <a:cubicBezTo>
                      <a:pt x="473392" y="154259"/>
                      <a:pt x="487362" y="161892"/>
                      <a:pt x="487362" y="175887"/>
                    </a:cubicBezTo>
                    <a:cubicBezTo>
                      <a:pt x="487362" y="184157"/>
                      <a:pt x="480377" y="187973"/>
                      <a:pt x="480377" y="196243"/>
                    </a:cubicBezTo>
                    <a:cubicBezTo>
                      <a:pt x="480377" y="211510"/>
                      <a:pt x="500697" y="215326"/>
                      <a:pt x="500697" y="230593"/>
                    </a:cubicBezTo>
                    <a:cubicBezTo>
                      <a:pt x="500697" y="234410"/>
                      <a:pt x="494347" y="238227"/>
                      <a:pt x="492442" y="239499"/>
                    </a:cubicBezTo>
                    <a:cubicBezTo>
                      <a:pt x="498792" y="250313"/>
                      <a:pt x="514032" y="253493"/>
                      <a:pt x="514032" y="268124"/>
                    </a:cubicBezTo>
                    <a:cubicBezTo>
                      <a:pt x="514032" y="291024"/>
                      <a:pt x="467042" y="316469"/>
                      <a:pt x="452437" y="335553"/>
                    </a:cubicBezTo>
                    <a:cubicBezTo>
                      <a:pt x="445452" y="349548"/>
                      <a:pt x="413702" y="351456"/>
                      <a:pt x="401002" y="349548"/>
                    </a:cubicBezTo>
                    <a:cubicBezTo>
                      <a:pt x="387032" y="353364"/>
                      <a:pt x="371792" y="359725"/>
                      <a:pt x="359727" y="359725"/>
                    </a:cubicBezTo>
                    <a:cubicBezTo>
                      <a:pt x="350837" y="359725"/>
                      <a:pt x="344487" y="358453"/>
                      <a:pt x="344487" y="350820"/>
                    </a:cubicBezTo>
                    <a:cubicBezTo>
                      <a:pt x="329882" y="350820"/>
                      <a:pt x="315277" y="341278"/>
                      <a:pt x="315277" y="326647"/>
                    </a:cubicBezTo>
                    <a:cubicBezTo>
                      <a:pt x="315277" y="319650"/>
                      <a:pt x="322897" y="315197"/>
                      <a:pt x="324802" y="311380"/>
                    </a:cubicBezTo>
                    <a:cubicBezTo>
                      <a:pt x="317817" y="308836"/>
                      <a:pt x="311467" y="292933"/>
                      <a:pt x="311467" y="285299"/>
                    </a:cubicBezTo>
                    <a:cubicBezTo>
                      <a:pt x="311467" y="280211"/>
                      <a:pt x="312737" y="276394"/>
                      <a:pt x="311467" y="271305"/>
                    </a:cubicBezTo>
                    <a:cubicBezTo>
                      <a:pt x="340042" y="271305"/>
                      <a:pt x="355282" y="233774"/>
                      <a:pt x="373062" y="222960"/>
                    </a:cubicBezTo>
                    <a:cubicBezTo>
                      <a:pt x="382587" y="217235"/>
                      <a:pt x="399097" y="214054"/>
                      <a:pt x="399097" y="202604"/>
                    </a:cubicBezTo>
                    <a:cubicBezTo>
                      <a:pt x="399097" y="185429"/>
                      <a:pt x="376237" y="182248"/>
                      <a:pt x="359092" y="182248"/>
                    </a:cubicBezTo>
                    <a:cubicBezTo>
                      <a:pt x="336232" y="182248"/>
                      <a:pt x="317817" y="190518"/>
                      <a:pt x="317817" y="209601"/>
                    </a:cubicBezTo>
                    <a:cubicBezTo>
                      <a:pt x="317817" y="217871"/>
                      <a:pt x="319722" y="221051"/>
                      <a:pt x="317817" y="225504"/>
                    </a:cubicBezTo>
                    <a:cubicBezTo>
                      <a:pt x="317817" y="241407"/>
                      <a:pt x="286067" y="254766"/>
                      <a:pt x="272097" y="263035"/>
                    </a:cubicBezTo>
                    <a:cubicBezTo>
                      <a:pt x="260667" y="270033"/>
                      <a:pt x="247967" y="272577"/>
                      <a:pt x="240982" y="285299"/>
                    </a:cubicBezTo>
                    <a:cubicBezTo>
                      <a:pt x="235267" y="294841"/>
                      <a:pt x="242252" y="308200"/>
                      <a:pt x="232092" y="312652"/>
                    </a:cubicBezTo>
                    <a:lnTo>
                      <a:pt x="232092" y="326647"/>
                    </a:lnTo>
                    <a:cubicBezTo>
                      <a:pt x="235267" y="329192"/>
                      <a:pt x="237807" y="334281"/>
                      <a:pt x="237807" y="338733"/>
                    </a:cubicBezTo>
                    <a:cubicBezTo>
                      <a:pt x="249872" y="340642"/>
                      <a:pt x="268922" y="353364"/>
                      <a:pt x="268922" y="366087"/>
                    </a:cubicBezTo>
                    <a:cubicBezTo>
                      <a:pt x="268922" y="376264"/>
                      <a:pt x="248602" y="393440"/>
                      <a:pt x="241617" y="393440"/>
                    </a:cubicBezTo>
                    <a:cubicBezTo>
                      <a:pt x="227647" y="393440"/>
                      <a:pt x="222567" y="413159"/>
                      <a:pt x="222567" y="427790"/>
                    </a:cubicBezTo>
                    <a:cubicBezTo>
                      <a:pt x="222567" y="436060"/>
                      <a:pt x="228917" y="438604"/>
                      <a:pt x="232727" y="439240"/>
                    </a:cubicBezTo>
                    <a:cubicBezTo>
                      <a:pt x="230822" y="457688"/>
                      <a:pt x="214312" y="458960"/>
                      <a:pt x="212407" y="472318"/>
                    </a:cubicBezTo>
                    <a:cubicBezTo>
                      <a:pt x="202882" y="472318"/>
                      <a:pt x="199707" y="472318"/>
                      <a:pt x="193992" y="472318"/>
                    </a:cubicBezTo>
                    <a:cubicBezTo>
                      <a:pt x="182562" y="472318"/>
                      <a:pt x="178117" y="494583"/>
                      <a:pt x="160972" y="494583"/>
                    </a:cubicBezTo>
                    <a:cubicBezTo>
                      <a:pt x="155257" y="494583"/>
                      <a:pt x="145732" y="465957"/>
                      <a:pt x="145732" y="462140"/>
                    </a:cubicBezTo>
                    <a:cubicBezTo>
                      <a:pt x="145732" y="460232"/>
                      <a:pt x="147002" y="457052"/>
                      <a:pt x="147002" y="455143"/>
                    </a:cubicBezTo>
                    <a:cubicBezTo>
                      <a:pt x="135572" y="443693"/>
                      <a:pt x="136842" y="433515"/>
                      <a:pt x="131762" y="418884"/>
                    </a:cubicBezTo>
                    <a:cubicBezTo>
                      <a:pt x="128587" y="408706"/>
                      <a:pt x="117792" y="406162"/>
                      <a:pt x="117792" y="393440"/>
                    </a:cubicBezTo>
                    <a:cubicBezTo>
                      <a:pt x="117792" y="388351"/>
                      <a:pt x="121602" y="382626"/>
                      <a:pt x="122872" y="381353"/>
                    </a:cubicBezTo>
                    <a:lnTo>
                      <a:pt x="122872" y="3864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77" name="任意多边形: 形状 76"/>
              <p:cNvSpPr/>
              <p:nvPr>
                <p:custDataLst>
                  <p:tags r:id="rId69"/>
                </p:custDataLst>
              </p:nvPr>
            </p:nvSpPr>
            <p:spPr>
              <a:xfrm>
                <a:off x="6256972" y="2135132"/>
                <a:ext cx="3327400" cy="1240432"/>
              </a:xfrm>
              <a:custGeom>
                <a:avLst/>
                <a:gdLst>
                  <a:gd name="connsiteX0" fmla="*/ 2173922 w 3327399"/>
                  <a:gd name="connsiteY0" fmla="*/ 1068362 h 1240432"/>
                  <a:gd name="connsiteX1" fmla="*/ 2222183 w 3327399"/>
                  <a:gd name="connsiteY1" fmla="*/ 1075359 h 1240432"/>
                  <a:gd name="connsiteX2" fmla="*/ 2325687 w 3327399"/>
                  <a:gd name="connsiteY2" fmla="*/ 965311 h 1240432"/>
                  <a:gd name="connsiteX3" fmla="*/ 2356168 w 3327399"/>
                  <a:gd name="connsiteY3" fmla="*/ 913785 h 1240432"/>
                  <a:gd name="connsiteX4" fmla="*/ 2363787 w 3327399"/>
                  <a:gd name="connsiteY4" fmla="*/ 862259 h 1240432"/>
                  <a:gd name="connsiteX5" fmla="*/ 2375853 w 3327399"/>
                  <a:gd name="connsiteY5" fmla="*/ 824728 h 1240432"/>
                  <a:gd name="connsiteX6" fmla="*/ 2332672 w 3327399"/>
                  <a:gd name="connsiteY6" fmla="*/ 780200 h 1240432"/>
                  <a:gd name="connsiteX7" fmla="*/ 2271078 w 3327399"/>
                  <a:gd name="connsiteY7" fmla="*/ 759844 h 1240432"/>
                  <a:gd name="connsiteX8" fmla="*/ 2322512 w 3327399"/>
                  <a:gd name="connsiteY8" fmla="*/ 705138 h 1240432"/>
                  <a:gd name="connsiteX9" fmla="*/ 2401253 w 3327399"/>
                  <a:gd name="connsiteY9" fmla="*/ 639618 h 1240432"/>
                  <a:gd name="connsiteX10" fmla="*/ 2531428 w 3327399"/>
                  <a:gd name="connsiteY10" fmla="*/ 625623 h 1240432"/>
                  <a:gd name="connsiteX11" fmla="*/ 2589847 w 3327399"/>
                  <a:gd name="connsiteY11" fmla="*/ 639618 h 1240432"/>
                  <a:gd name="connsiteX12" fmla="*/ 2627312 w 3327399"/>
                  <a:gd name="connsiteY12" fmla="*/ 639618 h 1240432"/>
                  <a:gd name="connsiteX13" fmla="*/ 2706053 w 3327399"/>
                  <a:gd name="connsiteY13" fmla="*/ 567736 h 1240432"/>
                  <a:gd name="connsiteX14" fmla="*/ 2747328 w 3327399"/>
                  <a:gd name="connsiteY14" fmla="*/ 567736 h 1240432"/>
                  <a:gd name="connsiteX15" fmla="*/ 2805747 w 3327399"/>
                  <a:gd name="connsiteY15" fmla="*/ 543564 h 1240432"/>
                  <a:gd name="connsiteX16" fmla="*/ 2795587 w 3327399"/>
                  <a:gd name="connsiteY16" fmla="*/ 591909 h 1240432"/>
                  <a:gd name="connsiteX17" fmla="*/ 2747328 w 3327399"/>
                  <a:gd name="connsiteY17" fmla="*/ 616081 h 1240432"/>
                  <a:gd name="connsiteX18" fmla="*/ 2699068 w 3327399"/>
                  <a:gd name="connsiteY18" fmla="*/ 674604 h 1240432"/>
                  <a:gd name="connsiteX19" fmla="*/ 2657793 w 3327399"/>
                  <a:gd name="connsiteY19" fmla="*/ 729310 h 1240432"/>
                  <a:gd name="connsiteX20" fmla="*/ 2685097 w 3327399"/>
                  <a:gd name="connsiteY20" fmla="*/ 852718 h 1240432"/>
                  <a:gd name="connsiteX21" fmla="*/ 2736533 w 3327399"/>
                  <a:gd name="connsiteY21" fmla="*/ 787197 h 1240432"/>
                  <a:gd name="connsiteX22" fmla="*/ 2763837 w 3327399"/>
                  <a:gd name="connsiteY22" fmla="*/ 749666 h 1240432"/>
                  <a:gd name="connsiteX23" fmla="*/ 2787968 w 3327399"/>
                  <a:gd name="connsiteY23" fmla="*/ 708319 h 1240432"/>
                  <a:gd name="connsiteX24" fmla="*/ 2787968 w 3327399"/>
                  <a:gd name="connsiteY24" fmla="*/ 677149 h 1240432"/>
                  <a:gd name="connsiteX25" fmla="*/ 2914968 w 3327399"/>
                  <a:gd name="connsiteY25" fmla="*/ 622443 h 1240432"/>
                  <a:gd name="connsiteX26" fmla="*/ 3072447 w 3327399"/>
                  <a:gd name="connsiteY26" fmla="*/ 543564 h 1240432"/>
                  <a:gd name="connsiteX27" fmla="*/ 3092768 w 3327399"/>
                  <a:gd name="connsiteY27" fmla="*/ 492038 h 1240432"/>
                  <a:gd name="connsiteX28" fmla="*/ 3141028 w 3327399"/>
                  <a:gd name="connsiteY28" fmla="*/ 450690 h 1240432"/>
                  <a:gd name="connsiteX29" fmla="*/ 3151187 w 3327399"/>
                  <a:gd name="connsiteY29" fmla="*/ 426518 h 1240432"/>
                  <a:gd name="connsiteX30" fmla="*/ 3261043 w 3327399"/>
                  <a:gd name="connsiteY30" fmla="*/ 485041 h 1240432"/>
                  <a:gd name="connsiteX31" fmla="*/ 3285172 w 3327399"/>
                  <a:gd name="connsiteY31" fmla="*/ 450690 h 1240432"/>
                  <a:gd name="connsiteX32" fmla="*/ 3326447 w 3327399"/>
                  <a:gd name="connsiteY32" fmla="*/ 432243 h 1240432"/>
                  <a:gd name="connsiteX33" fmla="*/ 3182303 w 3327399"/>
                  <a:gd name="connsiteY33" fmla="*/ 357817 h 1240432"/>
                  <a:gd name="connsiteX34" fmla="*/ 2976562 w 3327399"/>
                  <a:gd name="connsiteY34" fmla="*/ 292297 h 1240432"/>
                  <a:gd name="connsiteX35" fmla="*/ 2942272 w 3327399"/>
                  <a:gd name="connsiteY35" fmla="*/ 306291 h 1240432"/>
                  <a:gd name="connsiteX36" fmla="*/ 2897822 w 3327399"/>
                  <a:gd name="connsiteY36" fmla="*/ 306291 h 1240432"/>
                  <a:gd name="connsiteX37" fmla="*/ 2740343 w 3327399"/>
                  <a:gd name="connsiteY37" fmla="*/ 303111 h 1240432"/>
                  <a:gd name="connsiteX38" fmla="*/ 2661603 w 3327399"/>
                  <a:gd name="connsiteY38" fmla="*/ 254766 h 1240432"/>
                  <a:gd name="connsiteX39" fmla="*/ 2582862 w 3327399"/>
                  <a:gd name="connsiteY39" fmla="*/ 251585 h 1240432"/>
                  <a:gd name="connsiteX40" fmla="*/ 2548572 w 3327399"/>
                  <a:gd name="connsiteY40" fmla="*/ 217235 h 1240432"/>
                  <a:gd name="connsiteX41" fmla="*/ 2408237 w 3327399"/>
                  <a:gd name="connsiteY41" fmla="*/ 193062 h 1240432"/>
                  <a:gd name="connsiteX42" fmla="*/ 2342833 w 3327399"/>
                  <a:gd name="connsiteY42" fmla="*/ 247768 h 1240432"/>
                  <a:gd name="connsiteX43" fmla="*/ 2232978 w 3327399"/>
                  <a:gd name="connsiteY43" fmla="*/ 247768 h 1240432"/>
                  <a:gd name="connsiteX44" fmla="*/ 2188528 w 3327399"/>
                  <a:gd name="connsiteY44" fmla="*/ 230593 h 1240432"/>
                  <a:gd name="connsiteX45" fmla="*/ 2171383 w 3327399"/>
                  <a:gd name="connsiteY45" fmla="*/ 261763 h 1240432"/>
                  <a:gd name="connsiteX46" fmla="*/ 2130108 w 3327399"/>
                  <a:gd name="connsiteY46" fmla="*/ 207057 h 1240432"/>
                  <a:gd name="connsiteX47" fmla="*/ 2044383 w 3327399"/>
                  <a:gd name="connsiteY47" fmla="*/ 155531 h 1240432"/>
                  <a:gd name="connsiteX48" fmla="*/ 2017078 w 3327399"/>
                  <a:gd name="connsiteY48" fmla="*/ 182884 h 1240432"/>
                  <a:gd name="connsiteX49" fmla="*/ 1940878 w 3327399"/>
                  <a:gd name="connsiteY49" fmla="*/ 182884 h 1240432"/>
                  <a:gd name="connsiteX50" fmla="*/ 1784668 w 3327399"/>
                  <a:gd name="connsiteY50" fmla="*/ 138356 h 1240432"/>
                  <a:gd name="connsiteX51" fmla="*/ 1714818 w 3327399"/>
                  <a:gd name="connsiteY51" fmla="*/ 165709 h 1240432"/>
                  <a:gd name="connsiteX52" fmla="*/ 1773237 w 3327399"/>
                  <a:gd name="connsiteY52" fmla="*/ 42302 h 1240432"/>
                  <a:gd name="connsiteX53" fmla="*/ 1701483 w 3327399"/>
                  <a:gd name="connsiteY53" fmla="*/ 42302 h 1240432"/>
                  <a:gd name="connsiteX54" fmla="*/ 1650047 w 3327399"/>
                  <a:gd name="connsiteY54" fmla="*/ 4771 h 1240432"/>
                  <a:gd name="connsiteX55" fmla="*/ 1581468 w 3327399"/>
                  <a:gd name="connsiteY55" fmla="*/ 46119 h 1240432"/>
                  <a:gd name="connsiteX56" fmla="*/ 1486853 w 3327399"/>
                  <a:gd name="connsiteY56" fmla="*/ 60113 h 1240432"/>
                  <a:gd name="connsiteX57" fmla="*/ 1317308 w 3327399"/>
                  <a:gd name="connsiteY57" fmla="*/ 118636 h 1240432"/>
                  <a:gd name="connsiteX58" fmla="*/ 1288097 w 3327399"/>
                  <a:gd name="connsiteY58" fmla="*/ 156167 h 1240432"/>
                  <a:gd name="connsiteX59" fmla="*/ 1180783 w 3327399"/>
                  <a:gd name="connsiteY59" fmla="*/ 187337 h 1240432"/>
                  <a:gd name="connsiteX60" fmla="*/ 1190943 w 3327399"/>
                  <a:gd name="connsiteY60" fmla="*/ 214690 h 1240432"/>
                  <a:gd name="connsiteX61" fmla="*/ 1122362 w 3327399"/>
                  <a:gd name="connsiteY61" fmla="*/ 214690 h 1240432"/>
                  <a:gd name="connsiteX62" fmla="*/ 1076008 w 3327399"/>
                  <a:gd name="connsiteY62" fmla="*/ 194334 h 1240432"/>
                  <a:gd name="connsiteX63" fmla="*/ 1040447 w 3327399"/>
                  <a:gd name="connsiteY63" fmla="*/ 235682 h 1240432"/>
                  <a:gd name="connsiteX64" fmla="*/ 1054418 w 3327399"/>
                  <a:gd name="connsiteY64" fmla="*/ 297386 h 1240432"/>
                  <a:gd name="connsiteX65" fmla="*/ 1060133 w 3327399"/>
                  <a:gd name="connsiteY65" fmla="*/ 364178 h 1240432"/>
                  <a:gd name="connsiteX66" fmla="*/ 1023937 w 3327399"/>
                  <a:gd name="connsiteY66" fmla="*/ 238863 h 1240432"/>
                  <a:gd name="connsiteX67" fmla="*/ 1003618 w 3327399"/>
                  <a:gd name="connsiteY67" fmla="*/ 194334 h 1240432"/>
                  <a:gd name="connsiteX68" fmla="*/ 917893 w 3327399"/>
                  <a:gd name="connsiteY68" fmla="*/ 263035 h 1240432"/>
                  <a:gd name="connsiteX69" fmla="*/ 949008 w 3327399"/>
                  <a:gd name="connsiteY69" fmla="*/ 331736 h 1240432"/>
                  <a:gd name="connsiteX70" fmla="*/ 862012 w 3327399"/>
                  <a:gd name="connsiteY70" fmla="*/ 315833 h 1240432"/>
                  <a:gd name="connsiteX71" fmla="*/ 797878 w 3327399"/>
                  <a:gd name="connsiteY71" fmla="*/ 327919 h 1240432"/>
                  <a:gd name="connsiteX72" fmla="*/ 760412 w 3327399"/>
                  <a:gd name="connsiteY72" fmla="*/ 338097 h 1240432"/>
                  <a:gd name="connsiteX73" fmla="*/ 664528 w 3327399"/>
                  <a:gd name="connsiteY73" fmla="*/ 352092 h 1240432"/>
                  <a:gd name="connsiteX74" fmla="*/ 520383 w 3327399"/>
                  <a:gd name="connsiteY74" fmla="*/ 403618 h 1240432"/>
                  <a:gd name="connsiteX75" fmla="*/ 503237 w 3327399"/>
                  <a:gd name="connsiteY75" fmla="*/ 389623 h 1240432"/>
                  <a:gd name="connsiteX76" fmla="*/ 468947 w 3327399"/>
                  <a:gd name="connsiteY76" fmla="*/ 392804 h 1240432"/>
                  <a:gd name="connsiteX77" fmla="*/ 479108 w 3327399"/>
                  <a:gd name="connsiteY77" fmla="*/ 413159 h 1240432"/>
                  <a:gd name="connsiteX78" fmla="*/ 424497 w 3327399"/>
                  <a:gd name="connsiteY78" fmla="*/ 427154 h 1240432"/>
                  <a:gd name="connsiteX79" fmla="*/ 335597 w 3327399"/>
                  <a:gd name="connsiteY79" fmla="*/ 464685 h 1240432"/>
                  <a:gd name="connsiteX80" fmla="*/ 335597 w 3327399"/>
                  <a:gd name="connsiteY80" fmla="*/ 492038 h 1240432"/>
                  <a:gd name="connsiteX81" fmla="*/ 287337 w 3327399"/>
                  <a:gd name="connsiteY81" fmla="*/ 426518 h 1240432"/>
                  <a:gd name="connsiteX82" fmla="*/ 361633 w 3327399"/>
                  <a:gd name="connsiteY82" fmla="*/ 432879 h 1240432"/>
                  <a:gd name="connsiteX83" fmla="*/ 359728 w 3327399"/>
                  <a:gd name="connsiteY83" fmla="*/ 357817 h 1240432"/>
                  <a:gd name="connsiteX84" fmla="*/ 229553 w 3327399"/>
                  <a:gd name="connsiteY84" fmla="*/ 309472 h 1240432"/>
                  <a:gd name="connsiteX85" fmla="*/ 211137 w 3327399"/>
                  <a:gd name="connsiteY85" fmla="*/ 308836 h 1240432"/>
                  <a:gd name="connsiteX86" fmla="*/ 176848 w 3327399"/>
                  <a:gd name="connsiteY86" fmla="*/ 343822 h 1240432"/>
                  <a:gd name="connsiteX87" fmla="*/ 200978 w 3327399"/>
                  <a:gd name="connsiteY87" fmla="*/ 371176 h 1240432"/>
                  <a:gd name="connsiteX88" fmla="*/ 188912 w 3327399"/>
                  <a:gd name="connsiteY88" fmla="*/ 399801 h 1240432"/>
                  <a:gd name="connsiteX89" fmla="*/ 202883 w 3327399"/>
                  <a:gd name="connsiteY89" fmla="*/ 434151 h 1240432"/>
                  <a:gd name="connsiteX90" fmla="*/ 195898 w 3327399"/>
                  <a:gd name="connsiteY90" fmla="*/ 454507 h 1240432"/>
                  <a:gd name="connsiteX91" fmla="*/ 216218 w 3327399"/>
                  <a:gd name="connsiteY91" fmla="*/ 488858 h 1240432"/>
                  <a:gd name="connsiteX92" fmla="*/ 207962 w 3327399"/>
                  <a:gd name="connsiteY92" fmla="*/ 497763 h 1240432"/>
                  <a:gd name="connsiteX93" fmla="*/ 229553 w 3327399"/>
                  <a:gd name="connsiteY93" fmla="*/ 526389 h 1240432"/>
                  <a:gd name="connsiteX94" fmla="*/ 167958 w 3327399"/>
                  <a:gd name="connsiteY94" fmla="*/ 593817 h 1240432"/>
                  <a:gd name="connsiteX95" fmla="*/ 185103 w 3327399"/>
                  <a:gd name="connsiteY95" fmla="*/ 617990 h 1240432"/>
                  <a:gd name="connsiteX96" fmla="*/ 147637 w 3327399"/>
                  <a:gd name="connsiteY96" fmla="*/ 633257 h 1240432"/>
                  <a:gd name="connsiteX97" fmla="*/ 113348 w 3327399"/>
                  <a:gd name="connsiteY97" fmla="*/ 628168 h 1240432"/>
                  <a:gd name="connsiteX98" fmla="*/ 74612 w 3327399"/>
                  <a:gd name="connsiteY98" fmla="*/ 651704 h 1240432"/>
                  <a:gd name="connsiteX99" fmla="*/ 82868 w 3327399"/>
                  <a:gd name="connsiteY99" fmla="*/ 696869 h 1240432"/>
                  <a:gd name="connsiteX100" fmla="*/ 55562 w 3327399"/>
                  <a:gd name="connsiteY100" fmla="*/ 679693 h 1240432"/>
                  <a:gd name="connsiteX101" fmla="*/ 28258 w 3327399"/>
                  <a:gd name="connsiteY101" fmla="*/ 728038 h 1240432"/>
                  <a:gd name="connsiteX102" fmla="*/ 4762 w 3327399"/>
                  <a:gd name="connsiteY102" fmla="*/ 775111 h 1240432"/>
                  <a:gd name="connsiteX103" fmla="*/ 29528 w 3327399"/>
                  <a:gd name="connsiteY103" fmla="*/ 773203 h 1240432"/>
                  <a:gd name="connsiteX104" fmla="*/ 64453 w 3327399"/>
                  <a:gd name="connsiteY104" fmla="*/ 772567 h 1240432"/>
                  <a:gd name="connsiteX105" fmla="*/ 85408 w 3327399"/>
                  <a:gd name="connsiteY105" fmla="*/ 813278 h 1240432"/>
                  <a:gd name="connsiteX106" fmla="*/ 75883 w 3327399"/>
                  <a:gd name="connsiteY106" fmla="*/ 836179 h 1240432"/>
                  <a:gd name="connsiteX107" fmla="*/ 89218 w 3327399"/>
                  <a:gd name="connsiteY107" fmla="*/ 872437 h 1240432"/>
                  <a:gd name="connsiteX108" fmla="*/ 73343 w 3327399"/>
                  <a:gd name="connsiteY108" fmla="*/ 887704 h 1240432"/>
                  <a:gd name="connsiteX109" fmla="*/ 62548 w 3327399"/>
                  <a:gd name="connsiteY109" fmla="*/ 927780 h 1240432"/>
                  <a:gd name="connsiteX110" fmla="*/ 92393 w 3327399"/>
                  <a:gd name="connsiteY110" fmla="*/ 943046 h 1240432"/>
                  <a:gd name="connsiteX111" fmla="*/ 141287 w 3327399"/>
                  <a:gd name="connsiteY111" fmla="*/ 934141 h 1240432"/>
                  <a:gd name="connsiteX112" fmla="*/ 173037 w 3327399"/>
                  <a:gd name="connsiteY112" fmla="*/ 969764 h 1240432"/>
                  <a:gd name="connsiteX113" fmla="*/ 173037 w 3327399"/>
                  <a:gd name="connsiteY113" fmla="*/ 997753 h 1240432"/>
                  <a:gd name="connsiteX114" fmla="*/ 176212 w 3327399"/>
                  <a:gd name="connsiteY114" fmla="*/ 1002842 h 1240432"/>
                  <a:gd name="connsiteX115" fmla="*/ 179387 w 3327399"/>
                  <a:gd name="connsiteY115" fmla="*/ 1006658 h 1240432"/>
                  <a:gd name="connsiteX116" fmla="*/ 195898 w 3327399"/>
                  <a:gd name="connsiteY116" fmla="*/ 1002842 h 1240432"/>
                  <a:gd name="connsiteX117" fmla="*/ 227648 w 3327399"/>
                  <a:gd name="connsiteY117" fmla="*/ 980577 h 1240432"/>
                  <a:gd name="connsiteX118" fmla="*/ 280987 w 3327399"/>
                  <a:gd name="connsiteY118" fmla="*/ 1032103 h 1240432"/>
                  <a:gd name="connsiteX119" fmla="*/ 329247 w 3327399"/>
                  <a:gd name="connsiteY119" fmla="*/ 1010475 h 1240432"/>
                  <a:gd name="connsiteX120" fmla="*/ 310197 w 3327399"/>
                  <a:gd name="connsiteY120" fmla="*/ 1007931 h 1240432"/>
                  <a:gd name="connsiteX121" fmla="*/ 298768 w 3327399"/>
                  <a:gd name="connsiteY121" fmla="*/ 997753 h 1240432"/>
                  <a:gd name="connsiteX122" fmla="*/ 367347 w 3327399"/>
                  <a:gd name="connsiteY122" fmla="*/ 966583 h 1240432"/>
                  <a:gd name="connsiteX123" fmla="*/ 354647 w 3327399"/>
                  <a:gd name="connsiteY123" fmla="*/ 978033 h 1240432"/>
                  <a:gd name="connsiteX124" fmla="*/ 334328 w 3327399"/>
                  <a:gd name="connsiteY124" fmla="*/ 1011111 h 1240432"/>
                  <a:gd name="connsiteX125" fmla="*/ 430212 w 3327399"/>
                  <a:gd name="connsiteY125" fmla="*/ 1098896 h 1240432"/>
                  <a:gd name="connsiteX126" fmla="*/ 432753 w 3327399"/>
                  <a:gd name="connsiteY126" fmla="*/ 1098260 h 1240432"/>
                  <a:gd name="connsiteX127" fmla="*/ 446722 w 3327399"/>
                  <a:gd name="connsiteY127" fmla="*/ 1095079 h 1240432"/>
                  <a:gd name="connsiteX128" fmla="*/ 474662 w 3327399"/>
                  <a:gd name="connsiteY128" fmla="*/ 1122432 h 1240432"/>
                  <a:gd name="connsiteX129" fmla="*/ 491172 w 3327399"/>
                  <a:gd name="connsiteY129" fmla="*/ 1133246 h 1240432"/>
                  <a:gd name="connsiteX130" fmla="*/ 525462 w 3327399"/>
                  <a:gd name="connsiteY130" fmla="*/ 1158055 h 1240432"/>
                  <a:gd name="connsiteX131" fmla="*/ 550228 w 3327399"/>
                  <a:gd name="connsiteY131" fmla="*/ 1142152 h 1240432"/>
                  <a:gd name="connsiteX132" fmla="*/ 559753 w 3327399"/>
                  <a:gd name="connsiteY132" fmla="*/ 1140244 h 1240432"/>
                  <a:gd name="connsiteX133" fmla="*/ 564833 w 3327399"/>
                  <a:gd name="connsiteY133" fmla="*/ 1152330 h 1240432"/>
                  <a:gd name="connsiteX134" fmla="*/ 564833 w 3327399"/>
                  <a:gd name="connsiteY134" fmla="*/ 1156147 h 1240432"/>
                  <a:gd name="connsiteX135" fmla="*/ 574358 w 3327399"/>
                  <a:gd name="connsiteY135" fmla="*/ 1157419 h 1240432"/>
                  <a:gd name="connsiteX136" fmla="*/ 593408 w 3327399"/>
                  <a:gd name="connsiteY136" fmla="*/ 1124341 h 1240432"/>
                  <a:gd name="connsiteX137" fmla="*/ 547053 w 3327399"/>
                  <a:gd name="connsiteY137" fmla="*/ 1049278 h 1240432"/>
                  <a:gd name="connsiteX138" fmla="*/ 531812 w 3327399"/>
                  <a:gd name="connsiteY138" fmla="*/ 1021925 h 1240432"/>
                  <a:gd name="connsiteX139" fmla="*/ 548322 w 3327399"/>
                  <a:gd name="connsiteY139" fmla="*/ 988847 h 1240432"/>
                  <a:gd name="connsiteX140" fmla="*/ 574358 w 3327399"/>
                  <a:gd name="connsiteY140" fmla="*/ 978669 h 1240432"/>
                  <a:gd name="connsiteX141" fmla="*/ 625793 w 3327399"/>
                  <a:gd name="connsiteY141" fmla="*/ 967219 h 1240432"/>
                  <a:gd name="connsiteX142" fmla="*/ 682943 w 3327399"/>
                  <a:gd name="connsiteY142" fmla="*/ 1005386 h 1240432"/>
                  <a:gd name="connsiteX143" fmla="*/ 646747 w 3327399"/>
                  <a:gd name="connsiteY143" fmla="*/ 1006022 h 1240432"/>
                  <a:gd name="connsiteX144" fmla="*/ 598487 w 3327399"/>
                  <a:gd name="connsiteY144" fmla="*/ 1023198 h 1240432"/>
                  <a:gd name="connsiteX145" fmla="*/ 614362 w 3327399"/>
                  <a:gd name="connsiteY145" fmla="*/ 1043553 h 1240432"/>
                  <a:gd name="connsiteX146" fmla="*/ 646112 w 3327399"/>
                  <a:gd name="connsiteY146" fmla="*/ 1102076 h 1240432"/>
                  <a:gd name="connsiteX147" fmla="*/ 669608 w 3327399"/>
                  <a:gd name="connsiteY147" fmla="*/ 1091898 h 1240432"/>
                  <a:gd name="connsiteX148" fmla="*/ 681037 w 3327399"/>
                  <a:gd name="connsiteY148" fmla="*/ 1117979 h 1240432"/>
                  <a:gd name="connsiteX149" fmla="*/ 660718 w 3327399"/>
                  <a:gd name="connsiteY149" fmla="*/ 1117979 h 1240432"/>
                  <a:gd name="connsiteX150" fmla="*/ 646747 w 3327399"/>
                  <a:gd name="connsiteY150" fmla="*/ 1135154 h 1240432"/>
                  <a:gd name="connsiteX151" fmla="*/ 670878 w 3327399"/>
                  <a:gd name="connsiteY151" fmla="*/ 1163780 h 1240432"/>
                  <a:gd name="connsiteX152" fmla="*/ 665797 w 3327399"/>
                  <a:gd name="connsiteY152" fmla="*/ 1179683 h 1240432"/>
                  <a:gd name="connsiteX153" fmla="*/ 672783 w 3327399"/>
                  <a:gd name="connsiteY153" fmla="*/ 1194314 h 1240432"/>
                  <a:gd name="connsiteX154" fmla="*/ 687387 w 3327399"/>
                  <a:gd name="connsiteY154" fmla="*/ 1186044 h 1240432"/>
                  <a:gd name="connsiteX155" fmla="*/ 700087 w 3327399"/>
                  <a:gd name="connsiteY155" fmla="*/ 1177774 h 1240432"/>
                  <a:gd name="connsiteX156" fmla="*/ 731203 w 3327399"/>
                  <a:gd name="connsiteY156" fmla="*/ 1168233 h 1240432"/>
                  <a:gd name="connsiteX157" fmla="*/ 769303 w 3327399"/>
                  <a:gd name="connsiteY157" fmla="*/ 1182227 h 1240432"/>
                  <a:gd name="connsiteX158" fmla="*/ 811212 w 3327399"/>
                  <a:gd name="connsiteY158" fmla="*/ 1202583 h 1240432"/>
                  <a:gd name="connsiteX159" fmla="*/ 816928 w 3327399"/>
                  <a:gd name="connsiteY159" fmla="*/ 1210853 h 1240432"/>
                  <a:gd name="connsiteX160" fmla="*/ 820737 w 3327399"/>
                  <a:gd name="connsiteY160" fmla="*/ 1235661 h 1240432"/>
                  <a:gd name="connsiteX161" fmla="*/ 841058 w 3327399"/>
                  <a:gd name="connsiteY161" fmla="*/ 1238842 h 1240432"/>
                  <a:gd name="connsiteX162" fmla="*/ 856933 w 3327399"/>
                  <a:gd name="connsiteY162" fmla="*/ 1228028 h 1240432"/>
                  <a:gd name="connsiteX163" fmla="*/ 875983 w 3327399"/>
                  <a:gd name="connsiteY163" fmla="*/ 1217214 h 1240432"/>
                  <a:gd name="connsiteX164" fmla="*/ 906462 w 3327399"/>
                  <a:gd name="connsiteY164" fmla="*/ 1187953 h 1240432"/>
                  <a:gd name="connsiteX165" fmla="*/ 917258 w 3327399"/>
                  <a:gd name="connsiteY165" fmla="*/ 1190497 h 1240432"/>
                  <a:gd name="connsiteX166" fmla="*/ 939483 w 3327399"/>
                  <a:gd name="connsiteY166" fmla="*/ 1193041 h 1240432"/>
                  <a:gd name="connsiteX167" fmla="*/ 952818 w 3327399"/>
                  <a:gd name="connsiteY167" fmla="*/ 1200675 h 1240432"/>
                  <a:gd name="connsiteX168" fmla="*/ 982028 w 3327399"/>
                  <a:gd name="connsiteY168" fmla="*/ 1183500 h 1240432"/>
                  <a:gd name="connsiteX169" fmla="*/ 985837 w 3327399"/>
                  <a:gd name="connsiteY169" fmla="*/ 1183500 h 1240432"/>
                  <a:gd name="connsiteX170" fmla="*/ 1009333 w 3327399"/>
                  <a:gd name="connsiteY170" fmla="*/ 1166960 h 1240432"/>
                  <a:gd name="connsiteX171" fmla="*/ 1023937 w 3327399"/>
                  <a:gd name="connsiteY171" fmla="*/ 1202583 h 1240432"/>
                  <a:gd name="connsiteX172" fmla="*/ 1058862 w 3327399"/>
                  <a:gd name="connsiteY172" fmla="*/ 1191133 h 1240432"/>
                  <a:gd name="connsiteX173" fmla="*/ 1082358 w 3327399"/>
                  <a:gd name="connsiteY173" fmla="*/ 1193041 h 1240432"/>
                  <a:gd name="connsiteX174" fmla="*/ 1082993 w 3327399"/>
                  <a:gd name="connsiteY174" fmla="*/ 1189861 h 1240432"/>
                  <a:gd name="connsiteX175" fmla="*/ 1058862 w 3327399"/>
                  <a:gd name="connsiteY175" fmla="*/ 1165688 h 1240432"/>
                  <a:gd name="connsiteX176" fmla="*/ 1086168 w 3327399"/>
                  <a:gd name="connsiteY176" fmla="*/ 1121160 h 1240432"/>
                  <a:gd name="connsiteX177" fmla="*/ 1192212 w 3327399"/>
                  <a:gd name="connsiteY177" fmla="*/ 1011111 h 1240432"/>
                  <a:gd name="connsiteX178" fmla="*/ 1250633 w 3327399"/>
                  <a:gd name="connsiteY178" fmla="*/ 966583 h 1240432"/>
                  <a:gd name="connsiteX179" fmla="*/ 1295083 w 3327399"/>
                  <a:gd name="connsiteY179" fmla="*/ 925235 h 1240432"/>
                  <a:gd name="connsiteX180" fmla="*/ 1397953 w 3327399"/>
                  <a:gd name="connsiteY180" fmla="*/ 880707 h 1240432"/>
                  <a:gd name="connsiteX181" fmla="*/ 1425258 w 3327399"/>
                  <a:gd name="connsiteY181" fmla="*/ 863532 h 1240432"/>
                  <a:gd name="connsiteX182" fmla="*/ 1500822 w 3327399"/>
                  <a:gd name="connsiteY182" fmla="*/ 883888 h 1240432"/>
                  <a:gd name="connsiteX183" fmla="*/ 1552258 w 3327399"/>
                  <a:gd name="connsiteY183" fmla="*/ 832362 h 1240432"/>
                  <a:gd name="connsiteX184" fmla="*/ 1610678 w 3327399"/>
                  <a:gd name="connsiteY184" fmla="*/ 849537 h 1240432"/>
                  <a:gd name="connsiteX185" fmla="*/ 1672272 w 3327399"/>
                  <a:gd name="connsiteY185" fmla="*/ 869893 h 1240432"/>
                  <a:gd name="connsiteX186" fmla="*/ 1771333 w 3327399"/>
                  <a:gd name="connsiteY186" fmla="*/ 904243 h 1240432"/>
                  <a:gd name="connsiteX187" fmla="*/ 1908493 w 3327399"/>
                  <a:gd name="connsiteY187" fmla="*/ 887068 h 1240432"/>
                  <a:gd name="connsiteX188" fmla="*/ 2028508 w 3327399"/>
                  <a:gd name="connsiteY188" fmla="*/ 798011 h 1240432"/>
                  <a:gd name="connsiteX189" fmla="*/ 2111058 w 3327399"/>
                  <a:gd name="connsiteY189" fmla="*/ 883888 h 1240432"/>
                  <a:gd name="connsiteX190" fmla="*/ 2162493 w 3327399"/>
                  <a:gd name="connsiteY190" fmla="*/ 911241 h 1240432"/>
                  <a:gd name="connsiteX191" fmla="*/ 2199958 w 3327399"/>
                  <a:gd name="connsiteY191" fmla="*/ 945591 h 1240432"/>
                  <a:gd name="connsiteX192" fmla="*/ 2254568 w 3327399"/>
                  <a:gd name="connsiteY192" fmla="*/ 925235 h 1240432"/>
                  <a:gd name="connsiteX193" fmla="*/ 2254568 w 3327399"/>
                  <a:gd name="connsiteY193" fmla="*/ 942410 h 1240432"/>
                  <a:gd name="connsiteX194" fmla="*/ 2217103 w 3327399"/>
                  <a:gd name="connsiteY194" fmla="*/ 1004114 h 1240432"/>
                  <a:gd name="connsiteX195" fmla="*/ 2182812 w 3327399"/>
                  <a:gd name="connsiteY195" fmla="*/ 1021289 h 1240432"/>
                  <a:gd name="connsiteX196" fmla="*/ 2173922 w 3327399"/>
                  <a:gd name="connsiteY196" fmla="*/ 1068362 h 1240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</a:cxnLst>
                <a:rect l="l" t="t" r="r" b="b"/>
                <a:pathLst>
                  <a:path w="3327399" h="1240432">
                    <a:moveTo>
                      <a:pt x="2173922" y="1068362"/>
                    </a:moveTo>
                    <a:cubicBezTo>
                      <a:pt x="2173922" y="1068362"/>
                      <a:pt x="2200593" y="1075359"/>
                      <a:pt x="2222183" y="1075359"/>
                    </a:cubicBezTo>
                    <a:cubicBezTo>
                      <a:pt x="2261553" y="1075359"/>
                      <a:pt x="2298383" y="992664"/>
                      <a:pt x="2325687" y="965311"/>
                    </a:cubicBezTo>
                    <a:cubicBezTo>
                      <a:pt x="2336483" y="954497"/>
                      <a:pt x="2351722" y="932233"/>
                      <a:pt x="2356168" y="913785"/>
                    </a:cubicBezTo>
                    <a:cubicBezTo>
                      <a:pt x="2361247" y="894065"/>
                      <a:pt x="2352993" y="881343"/>
                      <a:pt x="2363787" y="862259"/>
                    </a:cubicBezTo>
                    <a:cubicBezTo>
                      <a:pt x="2367597" y="855262"/>
                      <a:pt x="2375853" y="839359"/>
                      <a:pt x="2375853" y="824728"/>
                    </a:cubicBezTo>
                    <a:cubicBezTo>
                      <a:pt x="2375853" y="806281"/>
                      <a:pt x="2346008" y="770022"/>
                      <a:pt x="2332672" y="780200"/>
                    </a:cubicBezTo>
                    <a:cubicBezTo>
                      <a:pt x="2292033" y="810734"/>
                      <a:pt x="2271078" y="763661"/>
                      <a:pt x="2271078" y="759844"/>
                    </a:cubicBezTo>
                    <a:cubicBezTo>
                      <a:pt x="2271078" y="740761"/>
                      <a:pt x="2307908" y="719133"/>
                      <a:pt x="2322512" y="705138"/>
                    </a:cubicBezTo>
                    <a:cubicBezTo>
                      <a:pt x="2344103" y="684146"/>
                      <a:pt x="2372043" y="647887"/>
                      <a:pt x="2401253" y="639618"/>
                    </a:cubicBezTo>
                    <a:cubicBezTo>
                      <a:pt x="2427287" y="632620"/>
                      <a:pt x="2509203" y="625623"/>
                      <a:pt x="2531428" y="625623"/>
                    </a:cubicBezTo>
                    <a:cubicBezTo>
                      <a:pt x="2559368" y="625623"/>
                      <a:pt x="2572703" y="639618"/>
                      <a:pt x="2589847" y="639618"/>
                    </a:cubicBezTo>
                    <a:cubicBezTo>
                      <a:pt x="2599372" y="639618"/>
                      <a:pt x="2605722" y="639618"/>
                      <a:pt x="2627312" y="639618"/>
                    </a:cubicBezTo>
                    <a:cubicBezTo>
                      <a:pt x="2638108" y="594453"/>
                      <a:pt x="2659062" y="567736"/>
                      <a:pt x="2706053" y="567736"/>
                    </a:cubicBezTo>
                    <a:cubicBezTo>
                      <a:pt x="2718118" y="567736"/>
                      <a:pt x="2723833" y="564556"/>
                      <a:pt x="2747328" y="567736"/>
                    </a:cubicBezTo>
                    <a:cubicBezTo>
                      <a:pt x="2735897" y="576642"/>
                      <a:pt x="2730818" y="636437"/>
                      <a:pt x="2805747" y="543564"/>
                    </a:cubicBezTo>
                    <a:cubicBezTo>
                      <a:pt x="2813368" y="542292"/>
                      <a:pt x="2848928" y="556922"/>
                      <a:pt x="2795587" y="591909"/>
                    </a:cubicBezTo>
                    <a:cubicBezTo>
                      <a:pt x="2776537" y="603995"/>
                      <a:pt x="2760028" y="598270"/>
                      <a:pt x="2747328" y="616081"/>
                    </a:cubicBezTo>
                    <a:cubicBezTo>
                      <a:pt x="2732722" y="636437"/>
                      <a:pt x="2720022" y="662518"/>
                      <a:pt x="2699068" y="674604"/>
                    </a:cubicBezTo>
                    <a:cubicBezTo>
                      <a:pt x="2681922" y="684146"/>
                      <a:pt x="2657793" y="700049"/>
                      <a:pt x="2657793" y="729310"/>
                    </a:cubicBezTo>
                    <a:cubicBezTo>
                      <a:pt x="2657793" y="754755"/>
                      <a:pt x="2666047" y="838087"/>
                      <a:pt x="2685097" y="852718"/>
                    </a:cubicBezTo>
                    <a:cubicBezTo>
                      <a:pt x="2699068" y="832362"/>
                      <a:pt x="2708593" y="794195"/>
                      <a:pt x="2736533" y="787197"/>
                    </a:cubicBezTo>
                    <a:cubicBezTo>
                      <a:pt x="2733358" y="768114"/>
                      <a:pt x="2763837" y="763661"/>
                      <a:pt x="2763837" y="749666"/>
                    </a:cubicBezTo>
                    <a:cubicBezTo>
                      <a:pt x="2763837" y="726766"/>
                      <a:pt x="2787968" y="721041"/>
                      <a:pt x="2787968" y="708319"/>
                    </a:cubicBezTo>
                    <a:cubicBezTo>
                      <a:pt x="2787968" y="700049"/>
                      <a:pt x="2780983" y="691779"/>
                      <a:pt x="2787968" y="677149"/>
                    </a:cubicBezTo>
                    <a:cubicBezTo>
                      <a:pt x="2843212" y="558194"/>
                      <a:pt x="2894012" y="622443"/>
                      <a:pt x="2914968" y="622443"/>
                    </a:cubicBezTo>
                    <a:cubicBezTo>
                      <a:pt x="2975928" y="622443"/>
                      <a:pt x="3019108" y="544200"/>
                      <a:pt x="3072447" y="543564"/>
                    </a:cubicBezTo>
                    <a:cubicBezTo>
                      <a:pt x="3174047" y="541655"/>
                      <a:pt x="3092768" y="502852"/>
                      <a:pt x="3092768" y="492038"/>
                    </a:cubicBezTo>
                    <a:cubicBezTo>
                      <a:pt x="3092768" y="462777"/>
                      <a:pt x="3132772" y="467230"/>
                      <a:pt x="3141028" y="450690"/>
                    </a:cubicBezTo>
                    <a:cubicBezTo>
                      <a:pt x="3144203" y="443693"/>
                      <a:pt x="3137853" y="426518"/>
                      <a:pt x="3151187" y="426518"/>
                    </a:cubicBezTo>
                    <a:cubicBezTo>
                      <a:pt x="3194368" y="426518"/>
                      <a:pt x="3229928" y="485041"/>
                      <a:pt x="3261043" y="485041"/>
                    </a:cubicBezTo>
                    <a:cubicBezTo>
                      <a:pt x="3275012" y="485041"/>
                      <a:pt x="3277553" y="459596"/>
                      <a:pt x="3285172" y="450690"/>
                    </a:cubicBezTo>
                    <a:cubicBezTo>
                      <a:pt x="3296603" y="436696"/>
                      <a:pt x="3308033" y="438604"/>
                      <a:pt x="3326447" y="432243"/>
                    </a:cubicBezTo>
                    <a:cubicBezTo>
                      <a:pt x="3301683" y="399165"/>
                      <a:pt x="3221672" y="380717"/>
                      <a:pt x="3182303" y="357817"/>
                    </a:cubicBezTo>
                    <a:cubicBezTo>
                      <a:pt x="3128328" y="326011"/>
                      <a:pt x="3055937" y="292297"/>
                      <a:pt x="2976562" y="292297"/>
                    </a:cubicBezTo>
                    <a:cubicBezTo>
                      <a:pt x="2954337" y="292297"/>
                      <a:pt x="2939097" y="296750"/>
                      <a:pt x="2942272" y="306291"/>
                    </a:cubicBezTo>
                    <a:cubicBezTo>
                      <a:pt x="2963228" y="373084"/>
                      <a:pt x="2910522" y="305655"/>
                      <a:pt x="2897822" y="306291"/>
                    </a:cubicBezTo>
                    <a:lnTo>
                      <a:pt x="2740343" y="303111"/>
                    </a:lnTo>
                    <a:cubicBezTo>
                      <a:pt x="2731453" y="267488"/>
                      <a:pt x="2707958" y="254766"/>
                      <a:pt x="2661603" y="254766"/>
                    </a:cubicBezTo>
                    <a:cubicBezTo>
                      <a:pt x="2636203" y="254766"/>
                      <a:pt x="2598103" y="264308"/>
                      <a:pt x="2582862" y="251585"/>
                    </a:cubicBezTo>
                    <a:cubicBezTo>
                      <a:pt x="2568893" y="240135"/>
                      <a:pt x="2568258" y="223596"/>
                      <a:pt x="2548572" y="217235"/>
                    </a:cubicBezTo>
                    <a:cubicBezTo>
                      <a:pt x="2506662" y="203240"/>
                      <a:pt x="2461578" y="193062"/>
                      <a:pt x="2408237" y="193062"/>
                    </a:cubicBezTo>
                    <a:cubicBezTo>
                      <a:pt x="2354897" y="193062"/>
                      <a:pt x="2347278" y="221051"/>
                      <a:pt x="2342833" y="247768"/>
                    </a:cubicBezTo>
                    <a:cubicBezTo>
                      <a:pt x="2292033" y="247768"/>
                      <a:pt x="2267268" y="247768"/>
                      <a:pt x="2232978" y="247768"/>
                    </a:cubicBezTo>
                    <a:cubicBezTo>
                      <a:pt x="2213928" y="247768"/>
                      <a:pt x="2210753" y="231865"/>
                      <a:pt x="2188528" y="230593"/>
                    </a:cubicBezTo>
                    <a:cubicBezTo>
                      <a:pt x="2186622" y="240135"/>
                      <a:pt x="2182178" y="261763"/>
                      <a:pt x="2171383" y="261763"/>
                    </a:cubicBezTo>
                    <a:cubicBezTo>
                      <a:pt x="2142808" y="261763"/>
                      <a:pt x="2130108" y="226140"/>
                      <a:pt x="2130108" y="207057"/>
                    </a:cubicBezTo>
                    <a:cubicBezTo>
                      <a:pt x="2130108" y="201968"/>
                      <a:pt x="2185353" y="166981"/>
                      <a:pt x="2044383" y="155531"/>
                    </a:cubicBezTo>
                    <a:cubicBezTo>
                      <a:pt x="2026603" y="154259"/>
                      <a:pt x="2017078" y="161892"/>
                      <a:pt x="2017078" y="182884"/>
                    </a:cubicBezTo>
                    <a:lnTo>
                      <a:pt x="1940878" y="182884"/>
                    </a:lnTo>
                    <a:cubicBezTo>
                      <a:pt x="1918018" y="176523"/>
                      <a:pt x="1799908" y="163165"/>
                      <a:pt x="1784668" y="138356"/>
                    </a:cubicBezTo>
                    <a:cubicBezTo>
                      <a:pt x="1694497" y="212146"/>
                      <a:pt x="1714818" y="165709"/>
                      <a:pt x="1714818" y="165709"/>
                    </a:cubicBezTo>
                    <a:cubicBezTo>
                      <a:pt x="1735772" y="138992"/>
                      <a:pt x="1943418" y="83014"/>
                      <a:pt x="1773237" y="42302"/>
                    </a:cubicBezTo>
                    <a:lnTo>
                      <a:pt x="1701483" y="42302"/>
                    </a:lnTo>
                    <a:cubicBezTo>
                      <a:pt x="1694497" y="23218"/>
                      <a:pt x="1679258" y="4771"/>
                      <a:pt x="1650047" y="4771"/>
                    </a:cubicBezTo>
                    <a:cubicBezTo>
                      <a:pt x="1614487" y="4771"/>
                      <a:pt x="1599883" y="31488"/>
                      <a:pt x="1581468" y="46119"/>
                    </a:cubicBezTo>
                    <a:cubicBezTo>
                      <a:pt x="1568133" y="56297"/>
                      <a:pt x="1479233" y="91919"/>
                      <a:pt x="1486853" y="60113"/>
                    </a:cubicBezTo>
                    <a:cubicBezTo>
                      <a:pt x="1463993" y="67111"/>
                      <a:pt x="1367472" y="73472"/>
                      <a:pt x="1317308" y="118636"/>
                    </a:cubicBezTo>
                    <a:cubicBezTo>
                      <a:pt x="1306512" y="128178"/>
                      <a:pt x="1303337" y="156167"/>
                      <a:pt x="1288097" y="156167"/>
                    </a:cubicBezTo>
                    <a:cubicBezTo>
                      <a:pt x="1265237" y="156167"/>
                      <a:pt x="1180783" y="147898"/>
                      <a:pt x="1180783" y="187337"/>
                    </a:cubicBezTo>
                    <a:cubicBezTo>
                      <a:pt x="1180783" y="195607"/>
                      <a:pt x="1188403" y="203876"/>
                      <a:pt x="1190943" y="214690"/>
                    </a:cubicBezTo>
                    <a:cubicBezTo>
                      <a:pt x="1175703" y="224232"/>
                      <a:pt x="1170622" y="214690"/>
                      <a:pt x="1122362" y="214690"/>
                    </a:cubicBezTo>
                    <a:cubicBezTo>
                      <a:pt x="1081722" y="269396"/>
                      <a:pt x="1085533" y="206421"/>
                      <a:pt x="1076008" y="194334"/>
                    </a:cubicBezTo>
                    <a:cubicBezTo>
                      <a:pt x="1072833" y="216599"/>
                      <a:pt x="1058228" y="226140"/>
                      <a:pt x="1040447" y="235682"/>
                    </a:cubicBezTo>
                    <a:cubicBezTo>
                      <a:pt x="1046162" y="254766"/>
                      <a:pt x="1075372" y="275121"/>
                      <a:pt x="1054418" y="297386"/>
                    </a:cubicBezTo>
                    <a:cubicBezTo>
                      <a:pt x="1039812" y="312652"/>
                      <a:pt x="1082358" y="364178"/>
                      <a:pt x="1060133" y="364178"/>
                    </a:cubicBezTo>
                    <a:cubicBezTo>
                      <a:pt x="1031558" y="364178"/>
                      <a:pt x="1023937" y="260491"/>
                      <a:pt x="1023937" y="238863"/>
                    </a:cubicBezTo>
                    <a:cubicBezTo>
                      <a:pt x="1023937" y="215326"/>
                      <a:pt x="1062037" y="205785"/>
                      <a:pt x="1003618" y="194334"/>
                    </a:cubicBezTo>
                    <a:cubicBezTo>
                      <a:pt x="973772" y="188609"/>
                      <a:pt x="917893" y="236954"/>
                      <a:pt x="917893" y="263035"/>
                    </a:cubicBezTo>
                    <a:cubicBezTo>
                      <a:pt x="917893" y="294841"/>
                      <a:pt x="932497" y="315197"/>
                      <a:pt x="949008" y="331736"/>
                    </a:cubicBezTo>
                    <a:cubicBezTo>
                      <a:pt x="987108" y="391531"/>
                      <a:pt x="896303" y="324739"/>
                      <a:pt x="862012" y="315833"/>
                    </a:cubicBezTo>
                    <a:cubicBezTo>
                      <a:pt x="768033" y="291661"/>
                      <a:pt x="798512" y="323467"/>
                      <a:pt x="797878" y="327919"/>
                    </a:cubicBezTo>
                    <a:cubicBezTo>
                      <a:pt x="794703" y="380717"/>
                      <a:pt x="772478" y="338097"/>
                      <a:pt x="760412" y="338097"/>
                    </a:cubicBezTo>
                    <a:cubicBezTo>
                      <a:pt x="739458" y="338097"/>
                      <a:pt x="695643" y="366723"/>
                      <a:pt x="664528" y="352092"/>
                    </a:cubicBezTo>
                    <a:cubicBezTo>
                      <a:pt x="648653" y="311380"/>
                      <a:pt x="545783" y="403618"/>
                      <a:pt x="520383" y="403618"/>
                    </a:cubicBezTo>
                    <a:cubicBezTo>
                      <a:pt x="512128" y="403618"/>
                      <a:pt x="500062" y="397256"/>
                      <a:pt x="503237" y="389623"/>
                    </a:cubicBezTo>
                    <a:cubicBezTo>
                      <a:pt x="514033" y="361634"/>
                      <a:pt x="498793" y="301839"/>
                      <a:pt x="468947" y="392804"/>
                    </a:cubicBezTo>
                    <a:cubicBezTo>
                      <a:pt x="467043" y="398529"/>
                      <a:pt x="479108" y="401073"/>
                      <a:pt x="479108" y="413159"/>
                    </a:cubicBezTo>
                    <a:cubicBezTo>
                      <a:pt x="479108" y="437332"/>
                      <a:pt x="443547" y="420793"/>
                      <a:pt x="424497" y="427154"/>
                    </a:cubicBezTo>
                    <a:cubicBezTo>
                      <a:pt x="405447" y="433515"/>
                      <a:pt x="414337" y="499035"/>
                      <a:pt x="335597" y="464685"/>
                    </a:cubicBezTo>
                    <a:lnTo>
                      <a:pt x="335597" y="492038"/>
                    </a:lnTo>
                    <a:cubicBezTo>
                      <a:pt x="296228" y="488858"/>
                      <a:pt x="301308" y="446874"/>
                      <a:pt x="287337" y="426518"/>
                    </a:cubicBezTo>
                    <a:cubicBezTo>
                      <a:pt x="316547" y="426518"/>
                      <a:pt x="333058" y="425882"/>
                      <a:pt x="361633" y="432879"/>
                    </a:cubicBezTo>
                    <a:cubicBezTo>
                      <a:pt x="399733" y="443057"/>
                      <a:pt x="476568" y="395348"/>
                      <a:pt x="359728" y="357817"/>
                    </a:cubicBezTo>
                    <a:cubicBezTo>
                      <a:pt x="326072" y="347003"/>
                      <a:pt x="252412" y="309472"/>
                      <a:pt x="229553" y="309472"/>
                    </a:cubicBezTo>
                    <a:cubicBezTo>
                      <a:pt x="227648" y="309472"/>
                      <a:pt x="227012" y="306927"/>
                      <a:pt x="211137" y="308836"/>
                    </a:cubicBezTo>
                    <a:cubicBezTo>
                      <a:pt x="201612" y="315833"/>
                      <a:pt x="176848" y="327919"/>
                      <a:pt x="176848" y="343822"/>
                    </a:cubicBezTo>
                    <a:cubicBezTo>
                      <a:pt x="176848" y="357181"/>
                      <a:pt x="200978" y="355909"/>
                      <a:pt x="200978" y="371176"/>
                    </a:cubicBezTo>
                    <a:cubicBezTo>
                      <a:pt x="200978" y="382626"/>
                      <a:pt x="188912" y="388351"/>
                      <a:pt x="188912" y="399801"/>
                    </a:cubicBezTo>
                    <a:cubicBezTo>
                      <a:pt x="188912" y="412523"/>
                      <a:pt x="202883" y="420157"/>
                      <a:pt x="202883" y="434151"/>
                    </a:cubicBezTo>
                    <a:cubicBezTo>
                      <a:pt x="202883" y="442421"/>
                      <a:pt x="195898" y="446237"/>
                      <a:pt x="195898" y="454507"/>
                    </a:cubicBezTo>
                    <a:cubicBezTo>
                      <a:pt x="195898" y="469774"/>
                      <a:pt x="216218" y="473591"/>
                      <a:pt x="216218" y="488858"/>
                    </a:cubicBezTo>
                    <a:cubicBezTo>
                      <a:pt x="216218" y="492674"/>
                      <a:pt x="209868" y="496491"/>
                      <a:pt x="207962" y="497763"/>
                    </a:cubicBezTo>
                    <a:cubicBezTo>
                      <a:pt x="214312" y="508577"/>
                      <a:pt x="229553" y="511758"/>
                      <a:pt x="229553" y="526389"/>
                    </a:cubicBezTo>
                    <a:cubicBezTo>
                      <a:pt x="229553" y="549289"/>
                      <a:pt x="182562" y="574734"/>
                      <a:pt x="167958" y="593817"/>
                    </a:cubicBezTo>
                    <a:cubicBezTo>
                      <a:pt x="173673" y="601451"/>
                      <a:pt x="180023" y="604631"/>
                      <a:pt x="185103" y="617990"/>
                    </a:cubicBezTo>
                    <a:cubicBezTo>
                      <a:pt x="176848" y="623715"/>
                      <a:pt x="156528" y="633257"/>
                      <a:pt x="147637" y="633257"/>
                    </a:cubicBezTo>
                    <a:cubicBezTo>
                      <a:pt x="136208" y="633257"/>
                      <a:pt x="128587" y="628168"/>
                      <a:pt x="113348" y="628168"/>
                    </a:cubicBezTo>
                    <a:cubicBezTo>
                      <a:pt x="98108" y="628168"/>
                      <a:pt x="63818" y="642162"/>
                      <a:pt x="74612" y="651704"/>
                    </a:cubicBezTo>
                    <a:cubicBezTo>
                      <a:pt x="109537" y="684146"/>
                      <a:pt x="91123" y="696869"/>
                      <a:pt x="82868" y="696869"/>
                    </a:cubicBezTo>
                    <a:cubicBezTo>
                      <a:pt x="68898" y="696869"/>
                      <a:pt x="66993" y="679693"/>
                      <a:pt x="55562" y="679693"/>
                    </a:cubicBezTo>
                    <a:cubicBezTo>
                      <a:pt x="43498" y="679693"/>
                      <a:pt x="28258" y="711499"/>
                      <a:pt x="28258" y="728038"/>
                    </a:cubicBezTo>
                    <a:cubicBezTo>
                      <a:pt x="28258" y="754755"/>
                      <a:pt x="6033" y="750939"/>
                      <a:pt x="4762" y="775111"/>
                    </a:cubicBezTo>
                    <a:cubicBezTo>
                      <a:pt x="13653" y="774475"/>
                      <a:pt x="22543" y="773203"/>
                      <a:pt x="29528" y="773203"/>
                    </a:cubicBezTo>
                    <a:cubicBezTo>
                      <a:pt x="42228" y="773203"/>
                      <a:pt x="51118" y="772567"/>
                      <a:pt x="64453" y="772567"/>
                    </a:cubicBezTo>
                    <a:cubicBezTo>
                      <a:pt x="79058" y="772567"/>
                      <a:pt x="85408" y="798011"/>
                      <a:pt x="85408" y="813278"/>
                    </a:cubicBezTo>
                    <a:cubicBezTo>
                      <a:pt x="85408" y="822184"/>
                      <a:pt x="75883" y="827273"/>
                      <a:pt x="75883" y="836179"/>
                    </a:cubicBezTo>
                    <a:cubicBezTo>
                      <a:pt x="75883" y="850809"/>
                      <a:pt x="89218" y="859715"/>
                      <a:pt x="89218" y="872437"/>
                    </a:cubicBezTo>
                    <a:cubicBezTo>
                      <a:pt x="89218" y="880707"/>
                      <a:pt x="75883" y="883251"/>
                      <a:pt x="73343" y="887704"/>
                    </a:cubicBezTo>
                    <a:cubicBezTo>
                      <a:pt x="65087" y="899790"/>
                      <a:pt x="62548" y="911241"/>
                      <a:pt x="62548" y="927780"/>
                    </a:cubicBezTo>
                    <a:cubicBezTo>
                      <a:pt x="62548" y="946863"/>
                      <a:pt x="76518" y="943046"/>
                      <a:pt x="92393" y="943046"/>
                    </a:cubicBezTo>
                    <a:cubicBezTo>
                      <a:pt x="114618" y="943046"/>
                      <a:pt x="124778" y="934141"/>
                      <a:pt x="141287" y="934141"/>
                    </a:cubicBezTo>
                    <a:cubicBezTo>
                      <a:pt x="159703" y="934141"/>
                      <a:pt x="155893" y="969764"/>
                      <a:pt x="173037" y="969764"/>
                    </a:cubicBezTo>
                    <a:lnTo>
                      <a:pt x="173037" y="997753"/>
                    </a:lnTo>
                    <a:cubicBezTo>
                      <a:pt x="173037" y="999661"/>
                      <a:pt x="174943" y="1000933"/>
                      <a:pt x="176212" y="1002842"/>
                    </a:cubicBezTo>
                    <a:lnTo>
                      <a:pt x="179387" y="1006658"/>
                    </a:lnTo>
                    <a:cubicBezTo>
                      <a:pt x="182562" y="1006658"/>
                      <a:pt x="190818" y="1003478"/>
                      <a:pt x="195898" y="1002842"/>
                    </a:cubicBezTo>
                    <a:cubicBezTo>
                      <a:pt x="211137" y="999025"/>
                      <a:pt x="212408" y="980577"/>
                      <a:pt x="227648" y="980577"/>
                    </a:cubicBezTo>
                    <a:cubicBezTo>
                      <a:pt x="239712" y="980577"/>
                      <a:pt x="271462" y="1032103"/>
                      <a:pt x="280987" y="1032103"/>
                    </a:cubicBezTo>
                    <a:cubicBezTo>
                      <a:pt x="290512" y="1032103"/>
                      <a:pt x="323533" y="1017472"/>
                      <a:pt x="329247" y="1010475"/>
                    </a:cubicBezTo>
                    <a:cubicBezTo>
                      <a:pt x="327978" y="1010475"/>
                      <a:pt x="310197" y="1007931"/>
                      <a:pt x="310197" y="1007931"/>
                    </a:cubicBezTo>
                    <a:cubicBezTo>
                      <a:pt x="307658" y="1007931"/>
                      <a:pt x="298768" y="1006022"/>
                      <a:pt x="298768" y="997753"/>
                    </a:cubicBezTo>
                    <a:cubicBezTo>
                      <a:pt x="298768" y="992028"/>
                      <a:pt x="348933" y="973580"/>
                      <a:pt x="367347" y="966583"/>
                    </a:cubicBezTo>
                    <a:cubicBezTo>
                      <a:pt x="367347" y="966583"/>
                      <a:pt x="358458" y="976761"/>
                      <a:pt x="354647" y="978033"/>
                    </a:cubicBezTo>
                    <a:cubicBezTo>
                      <a:pt x="355918" y="981850"/>
                      <a:pt x="373697" y="1000933"/>
                      <a:pt x="334328" y="1011111"/>
                    </a:cubicBezTo>
                    <a:cubicBezTo>
                      <a:pt x="351472" y="1051823"/>
                      <a:pt x="430212" y="1044826"/>
                      <a:pt x="430212" y="1098896"/>
                    </a:cubicBezTo>
                    <a:lnTo>
                      <a:pt x="432753" y="1098260"/>
                    </a:lnTo>
                    <a:cubicBezTo>
                      <a:pt x="436562" y="1096351"/>
                      <a:pt x="441008" y="1095079"/>
                      <a:pt x="446722" y="1095079"/>
                    </a:cubicBezTo>
                    <a:cubicBezTo>
                      <a:pt x="469583" y="1095079"/>
                      <a:pt x="467678" y="1108437"/>
                      <a:pt x="474662" y="1122432"/>
                    </a:cubicBezTo>
                    <a:cubicBezTo>
                      <a:pt x="475933" y="1124977"/>
                      <a:pt x="489903" y="1133246"/>
                      <a:pt x="491172" y="1133246"/>
                    </a:cubicBezTo>
                    <a:cubicBezTo>
                      <a:pt x="503237" y="1137699"/>
                      <a:pt x="506412" y="1158055"/>
                      <a:pt x="525462" y="1158055"/>
                    </a:cubicBezTo>
                    <a:cubicBezTo>
                      <a:pt x="540703" y="1158055"/>
                      <a:pt x="540068" y="1145968"/>
                      <a:pt x="550228" y="1142152"/>
                    </a:cubicBezTo>
                    <a:cubicBezTo>
                      <a:pt x="555943" y="1140244"/>
                      <a:pt x="555308" y="1140880"/>
                      <a:pt x="559753" y="1140244"/>
                    </a:cubicBezTo>
                    <a:cubicBezTo>
                      <a:pt x="561658" y="1144060"/>
                      <a:pt x="561658" y="1149785"/>
                      <a:pt x="564833" y="1152330"/>
                    </a:cubicBezTo>
                    <a:cubicBezTo>
                      <a:pt x="564197" y="1153602"/>
                      <a:pt x="564833" y="1154874"/>
                      <a:pt x="564833" y="1156147"/>
                    </a:cubicBezTo>
                    <a:lnTo>
                      <a:pt x="574358" y="1157419"/>
                    </a:lnTo>
                    <a:cubicBezTo>
                      <a:pt x="582612" y="1146605"/>
                      <a:pt x="582612" y="1130065"/>
                      <a:pt x="593408" y="1124341"/>
                    </a:cubicBezTo>
                    <a:cubicBezTo>
                      <a:pt x="574993" y="1114163"/>
                      <a:pt x="547053" y="1072815"/>
                      <a:pt x="547053" y="1049278"/>
                    </a:cubicBezTo>
                    <a:cubicBezTo>
                      <a:pt x="547053" y="1042281"/>
                      <a:pt x="531812" y="1032103"/>
                      <a:pt x="531812" y="1021925"/>
                    </a:cubicBezTo>
                    <a:cubicBezTo>
                      <a:pt x="531812" y="1018745"/>
                      <a:pt x="544512" y="993300"/>
                      <a:pt x="548322" y="988847"/>
                    </a:cubicBezTo>
                    <a:cubicBezTo>
                      <a:pt x="551497" y="990755"/>
                      <a:pt x="572453" y="979305"/>
                      <a:pt x="574358" y="978669"/>
                    </a:cubicBezTo>
                    <a:cubicBezTo>
                      <a:pt x="592137" y="971672"/>
                      <a:pt x="602933" y="967219"/>
                      <a:pt x="625793" y="967219"/>
                    </a:cubicBezTo>
                    <a:cubicBezTo>
                      <a:pt x="662622" y="967219"/>
                      <a:pt x="668972" y="985030"/>
                      <a:pt x="682943" y="1005386"/>
                    </a:cubicBezTo>
                    <a:cubicBezTo>
                      <a:pt x="672783" y="1013656"/>
                      <a:pt x="658812" y="1006022"/>
                      <a:pt x="646747" y="1006022"/>
                    </a:cubicBezTo>
                    <a:cubicBezTo>
                      <a:pt x="628333" y="1006022"/>
                      <a:pt x="601028" y="1023834"/>
                      <a:pt x="598487" y="1023198"/>
                    </a:cubicBezTo>
                    <a:cubicBezTo>
                      <a:pt x="599122" y="1037192"/>
                      <a:pt x="609918" y="1036556"/>
                      <a:pt x="614362" y="1043553"/>
                    </a:cubicBezTo>
                    <a:cubicBezTo>
                      <a:pt x="627062" y="1066454"/>
                      <a:pt x="646112" y="1075359"/>
                      <a:pt x="646112" y="1102076"/>
                    </a:cubicBezTo>
                    <a:cubicBezTo>
                      <a:pt x="651828" y="1099532"/>
                      <a:pt x="664528" y="1092534"/>
                      <a:pt x="669608" y="1091898"/>
                    </a:cubicBezTo>
                    <a:cubicBezTo>
                      <a:pt x="670243" y="1102076"/>
                      <a:pt x="681037" y="1107801"/>
                      <a:pt x="681037" y="1117979"/>
                    </a:cubicBezTo>
                    <a:lnTo>
                      <a:pt x="660718" y="1117979"/>
                    </a:lnTo>
                    <a:cubicBezTo>
                      <a:pt x="654368" y="1117979"/>
                      <a:pt x="648653" y="1124977"/>
                      <a:pt x="646747" y="1135154"/>
                    </a:cubicBezTo>
                    <a:cubicBezTo>
                      <a:pt x="661353" y="1137063"/>
                      <a:pt x="670878" y="1151057"/>
                      <a:pt x="670878" y="1163780"/>
                    </a:cubicBezTo>
                    <a:cubicBezTo>
                      <a:pt x="670878" y="1171413"/>
                      <a:pt x="665797" y="1173321"/>
                      <a:pt x="665797" y="1179683"/>
                    </a:cubicBezTo>
                    <a:cubicBezTo>
                      <a:pt x="665797" y="1186044"/>
                      <a:pt x="672147" y="1193677"/>
                      <a:pt x="672783" y="1194314"/>
                    </a:cubicBezTo>
                    <a:cubicBezTo>
                      <a:pt x="672783" y="1187953"/>
                      <a:pt x="681037" y="1187953"/>
                      <a:pt x="687387" y="1186044"/>
                    </a:cubicBezTo>
                    <a:cubicBezTo>
                      <a:pt x="695643" y="1183500"/>
                      <a:pt x="693737" y="1180319"/>
                      <a:pt x="700087" y="1177774"/>
                    </a:cubicBezTo>
                    <a:cubicBezTo>
                      <a:pt x="713422" y="1172686"/>
                      <a:pt x="721043" y="1175866"/>
                      <a:pt x="731203" y="1168233"/>
                    </a:cubicBezTo>
                    <a:cubicBezTo>
                      <a:pt x="746443" y="1176502"/>
                      <a:pt x="755333" y="1177774"/>
                      <a:pt x="769303" y="1182227"/>
                    </a:cubicBezTo>
                    <a:cubicBezTo>
                      <a:pt x="785812" y="1187953"/>
                      <a:pt x="791528" y="1202583"/>
                      <a:pt x="811212" y="1202583"/>
                    </a:cubicBezTo>
                    <a:cubicBezTo>
                      <a:pt x="811847" y="1206400"/>
                      <a:pt x="816293" y="1208308"/>
                      <a:pt x="816928" y="1210853"/>
                    </a:cubicBezTo>
                    <a:cubicBezTo>
                      <a:pt x="819468" y="1217850"/>
                      <a:pt x="816928" y="1226120"/>
                      <a:pt x="820737" y="1235661"/>
                    </a:cubicBezTo>
                    <a:cubicBezTo>
                      <a:pt x="828358" y="1227392"/>
                      <a:pt x="834072" y="1238842"/>
                      <a:pt x="841058" y="1238842"/>
                    </a:cubicBezTo>
                    <a:cubicBezTo>
                      <a:pt x="849312" y="1238842"/>
                      <a:pt x="852487" y="1231845"/>
                      <a:pt x="856933" y="1228028"/>
                    </a:cubicBezTo>
                    <a:cubicBezTo>
                      <a:pt x="862647" y="1222303"/>
                      <a:pt x="870903" y="1222303"/>
                      <a:pt x="875983" y="1217214"/>
                    </a:cubicBezTo>
                    <a:cubicBezTo>
                      <a:pt x="887412" y="1205764"/>
                      <a:pt x="888683" y="1187953"/>
                      <a:pt x="906462" y="1187953"/>
                    </a:cubicBezTo>
                    <a:cubicBezTo>
                      <a:pt x="913447" y="1187953"/>
                      <a:pt x="911543" y="1190497"/>
                      <a:pt x="917258" y="1190497"/>
                    </a:cubicBezTo>
                    <a:cubicBezTo>
                      <a:pt x="918528" y="1198766"/>
                      <a:pt x="935037" y="1193041"/>
                      <a:pt x="939483" y="1193041"/>
                    </a:cubicBezTo>
                    <a:cubicBezTo>
                      <a:pt x="945197" y="1193041"/>
                      <a:pt x="947103" y="1200675"/>
                      <a:pt x="952818" y="1200675"/>
                    </a:cubicBezTo>
                    <a:cubicBezTo>
                      <a:pt x="965518" y="1200675"/>
                      <a:pt x="976947" y="1192405"/>
                      <a:pt x="982028" y="1183500"/>
                    </a:cubicBezTo>
                    <a:cubicBezTo>
                      <a:pt x="983297" y="1184136"/>
                      <a:pt x="984568" y="1183500"/>
                      <a:pt x="985837" y="1183500"/>
                    </a:cubicBezTo>
                    <a:cubicBezTo>
                      <a:pt x="992187" y="1183500"/>
                      <a:pt x="994728" y="1166960"/>
                      <a:pt x="1009333" y="1166960"/>
                    </a:cubicBezTo>
                    <a:cubicBezTo>
                      <a:pt x="1023303" y="1166960"/>
                      <a:pt x="1008062" y="1202583"/>
                      <a:pt x="1023937" y="1202583"/>
                    </a:cubicBezTo>
                    <a:cubicBezTo>
                      <a:pt x="1039812" y="1202583"/>
                      <a:pt x="1044893" y="1191133"/>
                      <a:pt x="1058862" y="1191133"/>
                    </a:cubicBezTo>
                    <a:cubicBezTo>
                      <a:pt x="1067753" y="1191133"/>
                      <a:pt x="1073468" y="1191133"/>
                      <a:pt x="1082358" y="1193041"/>
                    </a:cubicBezTo>
                    <a:lnTo>
                      <a:pt x="1082993" y="1189861"/>
                    </a:lnTo>
                    <a:cubicBezTo>
                      <a:pt x="1080453" y="1173321"/>
                      <a:pt x="1076008" y="1170141"/>
                      <a:pt x="1058862" y="1165688"/>
                    </a:cubicBezTo>
                    <a:cubicBezTo>
                      <a:pt x="1060768" y="1151694"/>
                      <a:pt x="1075372" y="1121160"/>
                      <a:pt x="1086168" y="1121160"/>
                    </a:cubicBezTo>
                    <a:cubicBezTo>
                      <a:pt x="1149033" y="1121160"/>
                      <a:pt x="1192212" y="1088082"/>
                      <a:pt x="1192212" y="1011111"/>
                    </a:cubicBezTo>
                    <a:cubicBezTo>
                      <a:pt x="1227137" y="1006022"/>
                      <a:pt x="1229678" y="964039"/>
                      <a:pt x="1250633" y="966583"/>
                    </a:cubicBezTo>
                    <a:cubicBezTo>
                      <a:pt x="1305878" y="972944"/>
                      <a:pt x="1284287" y="934777"/>
                      <a:pt x="1295083" y="925235"/>
                    </a:cubicBezTo>
                    <a:cubicBezTo>
                      <a:pt x="1322387" y="901063"/>
                      <a:pt x="1364297" y="900427"/>
                      <a:pt x="1397953" y="880707"/>
                    </a:cubicBezTo>
                    <a:cubicBezTo>
                      <a:pt x="1403033" y="878162"/>
                      <a:pt x="1414462" y="863532"/>
                      <a:pt x="1425258" y="863532"/>
                    </a:cubicBezTo>
                    <a:cubicBezTo>
                      <a:pt x="1443037" y="863532"/>
                      <a:pt x="1471612" y="883888"/>
                      <a:pt x="1500822" y="883888"/>
                    </a:cubicBezTo>
                    <a:cubicBezTo>
                      <a:pt x="1538287" y="883888"/>
                      <a:pt x="1531303" y="832362"/>
                      <a:pt x="1552258" y="832362"/>
                    </a:cubicBezTo>
                    <a:cubicBezTo>
                      <a:pt x="1564322" y="832362"/>
                      <a:pt x="1606868" y="838723"/>
                      <a:pt x="1610678" y="849537"/>
                    </a:cubicBezTo>
                    <a:cubicBezTo>
                      <a:pt x="1626553" y="894065"/>
                      <a:pt x="1655128" y="869893"/>
                      <a:pt x="1672272" y="869893"/>
                    </a:cubicBezTo>
                    <a:cubicBezTo>
                      <a:pt x="1714818" y="869893"/>
                      <a:pt x="1726883" y="904243"/>
                      <a:pt x="1771333" y="904243"/>
                    </a:cubicBezTo>
                    <a:cubicBezTo>
                      <a:pt x="1808797" y="904243"/>
                      <a:pt x="1859597" y="867985"/>
                      <a:pt x="1908493" y="887068"/>
                    </a:cubicBezTo>
                    <a:cubicBezTo>
                      <a:pt x="1973897" y="912513"/>
                      <a:pt x="1942147" y="798011"/>
                      <a:pt x="2028508" y="798011"/>
                    </a:cubicBezTo>
                    <a:cubicBezTo>
                      <a:pt x="2089468" y="798011"/>
                      <a:pt x="2087562" y="846992"/>
                      <a:pt x="2111058" y="883888"/>
                    </a:cubicBezTo>
                    <a:cubicBezTo>
                      <a:pt x="2119947" y="898518"/>
                      <a:pt x="2151062" y="899790"/>
                      <a:pt x="2162493" y="911241"/>
                    </a:cubicBezTo>
                    <a:cubicBezTo>
                      <a:pt x="2171383" y="920146"/>
                      <a:pt x="2179637" y="945591"/>
                      <a:pt x="2199958" y="945591"/>
                    </a:cubicBezTo>
                    <a:cubicBezTo>
                      <a:pt x="2222818" y="945591"/>
                      <a:pt x="2226628" y="925235"/>
                      <a:pt x="2254568" y="925235"/>
                    </a:cubicBezTo>
                    <a:lnTo>
                      <a:pt x="2254568" y="942410"/>
                    </a:lnTo>
                    <a:cubicBezTo>
                      <a:pt x="2239328" y="957677"/>
                      <a:pt x="2234247" y="993936"/>
                      <a:pt x="2217103" y="1004114"/>
                    </a:cubicBezTo>
                    <a:cubicBezTo>
                      <a:pt x="2201228" y="1013020"/>
                      <a:pt x="2173922" y="1014928"/>
                      <a:pt x="2182812" y="1021289"/>
                    </a:cubicBezTo>
                    <a:cubicBezTo>
                      <a:pt x="2200593" y="1039101"/>
                      <a:pt x="2173922" y="1068362"/>
                      <a:pt x="2173922" y="10683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 dirty="0"/>
              </a:p>
            </p:txBody>
          </p:sp>
          <p:sp>
            <p:nvSpPr>
              <p:cNvPr id="78" name="任意多边形: 形状 77"/>
              <p:cNvSpPr/>
              <p:nvPr>
                <p:custDataLst>
                  <p:tags r:id="rId70"/>
                </p:custDataLst>
              </p:nvPr>
            </p:nvSpPr>
            <p:spPr>
              <a:xfrm>
                <a:off x="7305357" y="2932826"/>
                <a:ext cx="1200150" cy="763343"/>
              </a:xfrm>
              <a:custGeom>
                <a:avLst/>
                <a:gdLst>
                  <a:gd name="connsiteX0" fmla="*/ 916623 w 1200149"/>
                  <a:gd name="connsiteY0" fmla="*/ 481224 h 763342"/>
                  <a:gd name="connsiteX1" fmla="*/ 915353 w 1200149"/>
                  <a:gd name="connsiteY1" fmla="*/ 481224 h 763342"/>
                  <a:gd name="connsiteX2" fmla="*/ 914718 w 1200149"/>
                  <a:gd name="connsiteY2" fmla="*/ 468502 h 763342"/>
                  <a:gd name="connsiteX3" fmla="*/ 896303 w 1200149"/>
                  <a:gd name="connsiteY3" fmla="*/ 451327 h 763342"/>
                  <a:gd name="connsiteX4" fmla="*/ 910908 w 1200149"/>
                  <a:gd name="connsiteY4" fmla="*/ 434151 h 763342"/>
                  <a:gd name="connsiteX5" fmla="*/ 960437 w 1200149"/>
                  <a:gd name="connsiteY5" fmla="*/ 401709 h 763342"/>
                  <a:gd name="connsiteX6" fmla="*/ 935037 w 1200149"/>
                  <a:gd name="connsiteY6" fmla="*/ 395348 h 763342"/>
                  <a:gd name="connsiteX7" fmla="*/ 919798 w 1200149"/>
                  <a:gd name="connsiteY7" fmla="*/ 387079 h 763342"/>
                  <a:gd name="connsiteX8" fmla="*/ 910273 w 1200149"/>
                  <a:gd name="connsiteY8" fmla="*/ 402345 h 763342"/>
                  <a:gd name="connsiteX9" fmla="*/ 892493 w 1200149"/>
                  <a:gd name="connsiteY9" fmla="*/ 401073 h 763342"/>
                  <a:gd name="connsiteX10" fmla="*/ 878523 w 1200149"/>
                  <a:gd name="connsiteY10" fmla="*/ 382626 h 763342"/>
                  <a:gd name="connsiteX11" fmla="*/ 863918 w 1200149"/>
                  <a:gd name="connsiteY11" fmla="*/ 371176 h 763342"/>
                  <a:gd name="connsiteX12" fmla="*/ 893128 w 1200149"/>
                  <a:gd name="connsiteY12" fmla="*/ 354636 h 763342"/>
                  <a:gd name="connsiteX13" fmla="*/ 922337 w 1200149"/>
                  <a:gd name="connsiteY13" fmla="*/ 329192 h 763342"/>
                  <a:gd name="connsiteX14" fmla="*/ 933133 w 1200149"/>
                  <a:gd name="connsiteY14" fmla="*/ 320286 h 763342"/>
                  <a:gd name="connsiteX15" fmla="*/ 945833 w 1200149"/>
                  <a:gd name="connsiteY15" fmla="*/ 333645 h 763342"/>
                  <a:gd name="connsiteX16" fmla="*/ 933133 w 1200149"/>
                  <a:gd name="connsiteY16" fmla="*/ 361634 h 763342"/>
                  <a:gd name="connsiteX17" fmla="*/ 990283 w 1200149"/>
                  <a:gd name="connsiteY17" fmla="*/ 341278 h 763342"/>
                  <a:gd name="connsiteX18" fmla="*/ 1012508 w 1200149"/>
                  <a:gd name="connsiteY18" fmla="*/ 348912 h 763342"/>
                  <a:gd name="connsiteX19" fmla="*/ 1012508 w 1200149"/>
                  <a:gd name="connsiteY19" fmla="*/ 364178 h 763342"/>
                  <a:gd name="connsiteX20" fmla="*/ 1004887 w 1200149"/>
                  <a:gd name="connsiteY20" fmla="*/ 378809 h 763342"/>
                  <a:gd name="connsiteX21" fmla="*/ 1011873 w 1200149"/>
                  <a:gd name="connsiteY21" fmla="*/ 390259 h 763342"/>
                  <a:gd name="connsiteX22" fmla="*/ 1021398 w 1200149"/>
                  <a:gd name="connsiteY22" fmla="*/ 387079 h 763342"/>
                  <a:gd name="connsiteX23" fmla="*/ 1039812 w 1200149"/>
                  <a:gd name="connsiteY23" fmla="*/ 401073 h 763342"/>
                  <a:gd name="connsiteX24" fmla="*/ 1029018 w 1200149"/>
                  <a:gd name="connsiteY24" fmla="*/ 409979 h 763342"/>
                  <a:gd name="connsiteX25" fmla="*/ 1029018 w 1200149"/>
                  <a:gd name="connsiteY25" fmla="*/ 416976 h 763342"/>
                  <a:gd name="connsiteX26" fmla="*/ 1036003 w 1200149"/>
                  <a:gd name="connsiteY26" fmla="*/ 422065 h 763342"/>
                  <a:gd name="connsiteX27" fmla="*/ 1039178 w 1200149"/>
                  <a:gd name="connsiteY27" fmla="*/ 433515 h 763342"/>
                  <a:gd name="connsiteX28" fmla="*/ 1032828 w 1200149"/>
                  <a:gd name="connsiteY28" fmla="*/ 449418 h 763342"/>
                  <a:gd name="connsiteX29" fmla="*/ 1036003 w 1200149"/>
                  <a:gd name="connsiteY29" fmla="*/ 456415 h 763342"/>
                  <a:gd name="connsiteX30" fmla="*/ 1032193 w 1200149"/>
                  <a:gd name="connsiteY30" fmla="*/ 465321 h 763342"/>
                  <a:gd name="connsiteX31" fmla="*/ 1042353 w 1200149"/>
                  <a:gd name="connsiteY31" fmla="*/ 465321 h 763342"/>
                  <a:gd name="connsiteX32" fmla="*/ 1056323 w 1200149"/>
                  <a:gd name="connsiteY32" fmla="*/ 458960 h 763342"/>
                  <a:gd name="connsiteX33" fmla="*/ 1077278 w 1200149"/>
                  <a:gd name="connsiteY33" fmla="*/ 450691 h 763342"/>
                  <a:gd name="connsiteX34" fmla="*/ 1091248 w 1200149"/>
                  <a:gd name="connsiteY34" fmla="*/ 424609 h 763342"/>
                  <a:gd name="connsiteX35" fmla="*/ 1065848 w 1200149"/>
                  <a:gd name="connsiteY35" fmla="*/ 366723 h 763342"/>
                  <a:gd name="connsiteX36" fmla="*/ 1054418 w 1200149"/>
                  <a:gd name="connsiteY36" fmla="*/ 342550 h 763342"/>
                  <a:gd name="connsiteX37" fmla="*/ 1074737 w 1200149"/>
                  <a:gd name="connsiteY37" fmla="*/ 332372 h 763342"/>
                  <a:gd name="connsiteX38" fmla="*/ 1094423 w 1200149"/>
                  <a:gd name="connsiteY38" fmla="*/ 315197 h 763342"/>
                  <a:gd name="connsiteX39" fmla="*/ 1125537 w 1200149"/>
                  <a:gd name="connsiteY39" fmla="*/ 272577 h 763342"/>
                  <a:gd name="connsiteX40" fmla="*/ 1128712 w 1200149"/>
                  <a:gd name="connsiteY40" fmla="*/ 228049 h 763342"/>
                  <a:gd name="connsiteX41" fmla="*/ 1163003 w 1200149"/>
                  <a:gd name="connsiteY41" fmla="*/ 210874 h 763342"/>
                  <a:gd name="connsiteX42" fmla="*/ 1200468 w 1200149"/>
                  <a:gd name="connsiteY42" fmla="*/ 149170 h 763342"/>
                  <a:gd name="connsiteX43" fmla="*/ 1200468 w 1200149"/>
                  <a:gd name="connsiteY43" fmla="*/ 131995 h 763342"/>
                  <a:gd name="connsiteX44" fmla="*/ 1145858 w 1200149"/>
                  <a:gd name="connsiteY44" fmla="*/ 152351 h 763342"/>
                  <a:gd name="connsiteX45" fmla="*/ 1108393 w 1200149"/>
                  <a:gd name="connsiteY45" fmla="*/ 118000 h 763342"/>
                  <a:gd name="connsiteX46" fmla="*/ 1056958 w 1200149"/>
                  <a:gd name="connsiteY46" fmla="*/ 90647 h 763342"/>
                  <a:gd name="connsiteX47" fmla="*/ 974408 w 1200149"/>
                  <a:gd name="connsiteY47" fmla="*/ 4771 h 763342"/>
                  <a:gd name="connsiteX48" fmla="*/ 854393 w 1200149"/>
                  <a:gd name="connsiteY48" fmla="*/ 93828 h 763342"/>
                  <a:gd name="connsiteX49" fmla="*/ 717233 w 1200149"/>
                  <a:gd name="connsiteY49" fmla="*/ 111003 h 763342"/>
                  <a:gd name="connsiteX50" fmla="*/ 618173 w 1200149"/>
                  <a:gd name="connsiteY50" fmla="*/ 76652 h 763342"/>
                  <a:gd name="connsiteX51" fmla="*/ 556578 w 1200149"/>
                  <a:gd name="connsiteY51" fmla="*/ 56297 h 763342"/>
                  <a:gd name="connsiteX52" fmla="*/ 498158 w 1200149"/>
                  <a:gd name="connsiteY52" fmla="*/ 39121 h 763342"/>
                  <a:gd name="connsiteX53" fmla="*/ 446723 w 1200149"/>
                  <a:gd name="connsiteY53" fmla="*/ 90647 h 763342"/>
                  <a:gd name="connsiteX54" fmla="*/ 371158 w 1200149"/>
                  <a:gd name="connsiteY54" fmla="*/ 70291 h 763342"/>
                  <a:gd name="connsiteX55" fmla="*/ 343853 w 1200149"/>
                  <a:gd name="connsiteY55" fmla="*/ 87466 h 763342"/>
                  <a:gd name="connsiteX56" fmla="*/ 240983 w 1200149"/>
                  <a:gd name="connsiteY56" fmla="*/ 131995 h 763342"/>
                  <a:gd name="connsiteX57" fmla="*/ 196533 w 1200149"/>
                  <a:gd name="connsiteY57" fmla="*/ 173342 h 763342"/>
                  <a:gd name="connsiteX58" fmla="*/ 138112 w 1200149"/>
                  <a:gd name="connsiteY58" fmla="*/ 217871 h 763342"/>
                  <a:gd name="connsiteX59" fmla="*/ 32068 w 1200149"/>
                  <a:gd name="connsiteY59" fmla="*/ 327919 h 763342"/>
                  <a:gd name="connsiteX60" fmla="*/ 4762 w 1200149"/>
                  <a:gd name="connsiteY60" fmla="*/ 372448 h 763342"/>
                  <a:gd name="connsiteX61" fmla="*/ 28893 w 1200149"/>
                  <a:gd name="connsiteY61" fmla="*/ 396620 h 763342"/>
                  <a:gd name="connsiteX62" fmla="*/ 28258 w 1200149"/>
                  <a:gd name="connsiteY62" fmla="*/ 399801 h 763342"/>
                  <a:gd name="connsiteX63" fmla="*/ 44768 w 1200149"/>
                  <a:gd name="connsiteY63" fmla="*/ 411251 h 763342"/>
                  <a:gd name="connsiteX64" fmla="*/ 53023 w 1200149"/>
                  <a:gd name="connsiteY64" fmla="*/ 426518 h 763342"/>
                  <a:gd name="connsiteX65" fmla="*/ 84137 w 1200149"/>
                  <a:gd name="connsiteY65" fmla="*/ 441149 h 763342"/>
                  <a:gd name="connsiteX66" fmla="*/ 112078 w 1200149"/>
                  <a:gd name="connsiteY66" fmla="*/ 429062 h 763342"/>
                  <a:gd name="connsiteX67" fmla="*/ 133668 w 1200149"/>
                  <a:gd name="connsiteY67" fmla="*/ 448146 h 763342"/>
                  <a:gd name="connsiteX68" fmla="*/ 108268 w 1200149"/>
                  <a:gd name="connsiteY68" fmla="*/ 481860 h 763342"/>
                  <a:gd name="connsiteX69" fmla="*/ 118428 w 1200149"/>
                  <a:gd name="connsiteY69" fmla="*/ 499035 h 763342"/>
                  <a:gd name="connsiteX70" fmla="*/ 102553 w 1200149"/>
                  <a:gd name="connsiteY70" fmla="*/ 506669 h 763342"/>
                  <a:gd name="connsiteX71" fmla="*/ 102553 w 1200149"/>
                  <a:gd name="connsiteY71" fmla="*/ 513030 h 763342"/>
                  <a:gd name="connsiteX72" fmla="*/ 106998 w 1200149"/>
                  <a:gd name="connsiteY72" fmla="*/ 534658 h 763342"/>
                  <a:gd name="connsiteX73" fmla="*/ 117793 w 1200149"/>
                  <a:gd name="connsiteY73" fmla="*/ 539111 h 763342"/>
                  <a:gd name="connsiteX74" fmla="*/ 145733 w 1200149"/>
                  <a:gd name="connsiteY74" fmla="*/ 555014 h 763342"/>
                  <a:gd name="connsiteX75" fmla="*/ 176848 w 1200149"/>
                  <a:gd name="connsiteY75" fmla="*/ 562647 h 763342"/>
                  <a:gd name="connsiteX76" fmla="*/ 202248 w 1200149"/>
                  <a:gd name="connsiteY76" fmla="*/ 572825 h 763342"/>
                  <a:gd name="connsiteX77" fmla="*/ 210503 w 1200149"/>
                  <a:gd name="connsiteY77" fmla="*/ 586184 h 763342"/>
                  <a:gd name="connsiteX78" fmla="*/ 221298 w 1200149"/>
                  <a:gd name="connsiteY78" fmla="*/ 587456 h 763342"/>
                  <a:gd name="connsiteX79" fmla="*/ 253683 w 1200149"/>
                  <a:gd name="connsiteY79" fmla="*/ 604631 h 763342"/>
                  <a:gd name="connsiteX80" fmla="*/ 282258 w 1200149"/>
                  <a:gd name="connsiteY80" fmla="*/ 604631 h 763342"/>
                  <a:gd name="connsiteX81" fmla="*/ 294323 w 1200149"/>
                  <a:gd name="connsiteY81" fmla="*/ 601450 h 763342"/>
                  <a:gd name="connsiteX82" fmla="*/ 301308 w 1200149"/>
                  <a:gd name="connsiteY82" fmla="*/ 616718 h 763342"/>
                  <a:gd name="connsiteX83" fmla="*/ 330518 w 1200149"/>
                  <a:gd name="connsiteY83" fmla="*/ 599542 h 763342"/>
                  <a:gd name="connsiteX84" fmla="*/ 364173 w 1200149"/>
                  <a:gd name="connsiteY84" fmla="*/ 607812 h 763342"/>
                  <a:gd name="connsiteX85" fmla="*/ 401003 w 1200149"/>
                  <a:gd name="connsiteY85" fmla="*/ 586184 h 763342"/>
                  <a:gd name="connsiteX86" fmla="*/ 409258 w 1200149"/>
                  <a:gd name="connsiteY86" fmla="*/ 577914 h 763342"/>
                  <a:gd name="connsiteX87" fmla="*/ 432118 w 1200149"/>
                  <a:gd name="connsiteY87" fmla="*/ 577278 h 763342"/>
                  <a:gd name="connsiteX88" fmla="*/ 438468 w 1200149"/>
                  <a:gd name="connsiteY88" fmla="*/ 570917 h 763342"/>
                  <a:gd name="connsiteX89" fmla="*/ 442278 w 1200149"/>
                  <a:gd name="connsiteY89" fmla="*/ 570917 h 763342"/>
                  <a:gd name="connsiteX90" fmla="*/ 479108 w 1200149"/>
                  <a:gd name="connsiteY90" fmla="*/ 599542 h 763342"/>
                  <a:gd name="connsiteX91" fmla="*/ 494983 w 1200149"/>
                  <a:gd name="connsiteY91" fmla="*/ 628804 h 763342"/>
                  <a:gd name="connsiteX92" fmla="*/ 477203 w 1200149"/>
                  <a:gd name="connsiteY92" fmla="*/ 682238 h 763342"/>
                  <a:gd name="connsiteX93" fmla="*/ 479743 w 1200149"/>
                  <a:gd name="connsiteY93" fmla="*/ 689235 h 763342"/>
                  <a:gd name="connsiteX94" fmla="*/ 494348 w 1200149"/>
                  <a:gd name="connsiteY94" fmla="*/ 686055 h 763342"/>
                  <a:gd name="connsiteX95" fmla="*/ 508953 w 1200149"/>
                  <a:gd name="connsiteY95" fmla="*/ 706410 h 763342"/>
                  <a:gd name="connsiteX96" fmla="*/ 531178 w 1200149"/>
                  <a:gd name="connsiteY96" fmla="*/ 735035 h 763342"/>
                  <a:gd name="connsiteX97" fmla="*/ 541973 w 1200149"/>
                  <a:gd name="connsiteY97" fmla="*/ 733764 h 763342"/>
                  <a:gd name="connsiteX98" fmla="*/ 545783 w 1200149"/>
                  <a:gd name="connsiteY98" fmla="*/ 733764 h 763342"/>
                  <a:gd name="connsiteX99" fmla="*/ 550228 w 1200149"/>
                  <a:gd name="connsiteY99" fmla="*/ 741397 h 763342"/>
                  <a:gd name="connsiteX100" fmla="*/ 553403 w 1200149"/>
                  <a:gd name="connsiteY100" fmla="*/ 735035 h 763342"/>
                  <a:gd name="connsiteX101" fmla="*/ 553403 w 1200149"/>
                  <a:gd name="connsiteY101" fmla="*/ 717224 h 763342"/>
                  <a:gd name="connsiteX102" fmla="*/ 571818 w 1200149"/>
                  <a:gd name="connsiteY102" fmla="*/ 713408 h 763342"/>
                  <a:gd name="connsiteX103" fmla="*/ 594043 w 1200149"/>
                  <a:gd name="connsiteY103" fmla="*/ 713408 h 763342"/>
                  <a:gd name="connsiteX104" fmla="*/ 621348 w 1200149"/>
                  <a:gd name="connsiteY104" fmla="*/ 703866 h 763342"/>
                  <a:gd name="connsiteX105" fmla="*/ 650558 w 1200149"/>
                  <a:gd name="connsiteY105" fmla="*/ 711499 h 763342"/>
                  <a:gd name="connsiteX106" fmla="*/ 674687 w 1200149"/>
                  <a:gd name="connsiteY106" fmla="*/ 738216 h 763342"/>
                  <a:gd name="connsiteX107" fmla="*/ 674687 w 1200149"/>
                  <a:gd name="connsiteY107" fmla="*/ 738216 h 763342"/>
                  <a:gd name="connsiteX108" fmla="*/ 707708 w 1200149"/>
                  <a:gd name="connsiteY108" fmla="*/ 745850 h 763342"/>
                  <a:gd name="connsiteX109" fmla="*/ 710883 w 1200149"/>
                  <a:gd name="connsiteY109" fmla="*/ 763025 h 763342"/>
                  <a:gd name="connsiteX110" fmla="*/ 719773 w 1200149"/>
                  <a:gd name="connsiteY110" fmla="*/ 748394 h 763342"/>
                  <a:gd name="connsiteX111" fmla="*/ 743903 w 1200149"/>
                  <a:gd name="connsiteY111" fmla="*/ 738852 h 763342"/>
                  <a:gd name="connsiteX112" fmla="*/ 778193 w 1200149"/>
                  <a:gd name="connsiteY112" fmla="*/ 727402 h 763342"/>
                  <a:gd name="connsiteX113" fmla="*/ 786448 w 1200149"/>
                  <a:gd name="connsiteY113" fmla="*/ 714044 h 763342"/>
                  <a:gd name="connsiteX114" fmla="*/ 803593 w 1200149"/>
                  <a:gd name="connsiteY114" fmla="*/ 719769 h 763342"/>
                  <a:gd name="connsiteX115" fmla="*/ 862012 w 1200149"/>
                  <a:gd name="connsiteY115" fmla="*/ 689871 h 763342"/>
                  <a:gd name="connsiteX116" fmla="*/ 872173 w 1200149"/>
                  <a:gd name="connsiteY116" fmla="*/ 677785 h 763342"/>
                  <a:gd name="connsiteX117" fmla="*/ 899478 w 1200149"/>
                  <a:gd name="connsiteY117" fmla="*/ 639618 h 763342"/>
                  <a:gd name="connsiteX118" fmla="*/ 932498 w 1200149"/>
                  <a:gd name="connsiteY118" fmla="*/ 602087 h 763342"/>
                  <a:gd name="connsiteX119" fmla="*/ 942658 w 1200149"/>
                  <a:gd name="connsiteY119" fmla="*/ 560103 h 763342"/>
                  <a:gd name="connsiteX120" fmla="*/ 923608 w 1200149"/>
                  <a:gd name="connsiteY120" fmla="*/ 500944 h 763342"/>
                  <a:gd name="connsiteX121" fmla="*/ 915353 w 1200149"/>
                  <a:gd name="connsiteY121" fmla="*/ 485677 h 763342"/>
                  <a:gd name="connsiteX122" fmla="*/ 916623 w 1200149"/>
                  <a:gd name="connsiteY122" fmla="*/ 481224 h 763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</a:cxnLst>
                <a:rect l="l" t="t" r="r" b="b"/>
                <a:pathLst>
                  <a:path w="1200149" h="763342">
                    <a:moveTo>
                      <a:pt x="916623" y="481224"/>
                    </a:moveTo>
                    <a:lnTo>
                      <a:pt x="915353" y="481224"/>
                    </a:lnTo>
                    <a:cubicBezTo>
                      <a:pt x="915353" y="481224"/>
                      <a:pt x="914718" y="470410"/>
                      <a:pt x="914718" y="468502"/>
                    </a:cubicBezTo>
                    <a:cubicBezTo>
                      <a:pt x="909003" y="467865"/>
                      <a:pt x="896303" y="460868"/>
                      <a:pt x="896303" y="451327"/>
                    </a:cubicBezTo>
                    <a:cubicBezTo>
                      <a:pt x="896303" y="443057"/>
                      <a:pt x="907733" y="442421"/>
                      <a:pt x="910908" y="434151"/>
                    </a:cubicBezTo>
                    <a:cubicBezTo>
                      <a:pt x="917258" y="415704"/>
                      <a:pt x="946468" y="415704"/>
                      <a:pt x="960437" y="401709"/>
                    </a:cubicBezTo>
                    <a:cubicBezTo>
                      <a:pt x="954723" y="394076"/>
                      <a:pt x="944562" y="401709"/>
                      <a:pt x="935037" y="395348"/>
                    </a:cubicBezTo>
                    <a:cubicBezTo>
                      <a:pt x="929958" y="392804"/>
                      <a:pt x="927418" y="387079"/>
                      <a:pt x="919798" y="387079"/>
                    </a:cubicBezTo>
                    <a:cubicBezTo>
                      <a:pt x="914083" y="387079"/>
                      <a:pt x="914083" y="402345"/>
                      <a:pt x="910273" y="402345"/>
                    </a:cubicBezTo>
                    <a:cubicBezTo>
                      <a:pt x="904558" y="402345"/>
                      <a:pt x="898208" y="404254"/>
                      <a:pt x="892493" y="401073"/>
                    </a:cubicBezTo>
                    <a:cubicBezTo>
                      <a:pt x="884237" y="395348"/>
                      <a:pt x="886778" y="388987"/>
                      <a:pt x="878523" y="382626"/>
                    </a:cubicBezTo>
                    <a:cubicBezTo>
                      <a:pt x="875983" y="380717"/>
                      <a:pt x="863918" y="377537"/>
                      <a:pt x="863918" y="371176"/>
                    </a:cubicBezTo>
                    <a:cubicBezTo>
                      <a:pt x="863918" y="356545"/>
                      <a:pt x="883603" y="361634"/>
                      <a:pt x="893128" y="354636"/>
                    </a:cubicBezTo>
                    <a:cubicBezTo>
                      <a:pt x="901383" y="348275"/>
                      <a:pt x="917258" y="338097"/>
                      <a:pt x="922337" y="329192"/>
                    </a:cubicBezTo>
                    <a:cubicBezTo>
                      <a:pt x="923608" y="327283"/>
                      <a:pt x="926783" y="320286"/>
                      <a:pt x="933133" y="320286"/>
                    </a:cubicBezTo>
                    <a:cubicBezTo>
                      <a:pt x="938848" y="320286"/>
                      <a:pt x="945833" y="329192"/>
                      <a:pt x="945833" y="333645"/>
                    </a:cubicBezTo>
                    <a:cubicBezTo>
                      <a:pt x="945833" y="344459"/>
                      <a:pt x="933133" y="349548"/>
                      <a:pt x="933133" y="361634"/>
                    </a:cubicBezTo>
                    <a:cubicBezTo>
                      <a:pt x="952183" y="361634"/>
                      <a:pt x="968058" y="341278"/>
                      <a:pt x="990283" y="341278"/>
                    </a:cubicBezTo>
                    <a:cubicBezTo>
                      <a:pt x="998537" y="341278"/>
                      <a:pt x="1001712" y="348912"/>
                      <a:pt x="1012508" y="348912"/>
                    </a:cubicBezTo>
                    <a:cubicBezTo>
                      <a:pt x="1009333" y="355909"/>
                      <a:pt x="1012508" y="355909"/>
                      <a:pt x="1012508" y="364178"/>
                    </a:cubicBezTo>
                    <a:cubicBezTo>
                      <a:pt x="1012508" y="371176"/>
                      <a:pt x="1004887" y="370539"/>
                      <a:pt x="1004887" y="378809"/>
                    </a:cubicBezTo>
                    <a:cubicBezTo>
                      <a:pt x="1004887" y="381989"/>
                      <a:pt x="1006793" y="390259"/>
                      <a:pt x="1011873" y="390259"/>
                    </a:cubicBezTo>
                    <a:cubicBezTo>
                      <a:pt x="1013778" y="390259"/>
                      <a:pt x="1016953" y="387079"/>
                      <a:pt x="1021398" y="387079"/>
                    </a:cubicBezTo>
                    <a:cubicBezTo>
                      <a:pt x="1029653" y="387079"/>
                      <a:pt x="1039812" y="392804"/>
                      <a:pt x="1039812" y="401073"/>
                    </a:cubicBezTo>
                    <a:cubicBezTo>
                      <a:pt x="1039812" y="405526"/>
                      <a:pt x="1034098" y="409979"/>
                      <a:pt x="1029018" y="409979"/>
                    </a:cubicBezTo>
                    <a:lnTo>
                      <a:pt x="1029018" y="416976"/>
                    </a:lnTo>
                    <a:cubicBezTo>
                      <a:pt x="1030287" y="418248"/>
                      <a:pt x="1031558" y="420793"/>
                      <a:pt x="1036003" y="422065"/>
                    </a:cubicBezTo>
                    <a:cubicBezTo>
                      <a:pt x="1036003" y="425882"/>
                      <a:pt x="1039178" y="429698"/>
                      <a:pt x="1039178" y="433515"/>
                    </a:cubicBezTo>
                    <a:cubicBezTo>
                      <a:pt x="1039178" y="435424"/>
                      <a:pt x="1032828" y="444329"/>
                      <a:pt x="1032828" y="449418"/>
                    </a:cubicBezTo>
                    <a:cubicBezTo>
                      <a:pt x="1032828" y="451963"/>
                      <a:pt x="1032828" y="455779"/>
                      <a:pt x="1036003" y="456415"/>
                    </a:cubicBezTo>
                    <a:cubicBezTo>
                      <a:pt x="1035368" y="459596"/>
                      <a:pt x="1032193" y="462141"/>
                      <a:pt x="1032193" y="465321"/>
                    </a:cubicBezTo>
                    <a:lnTo>
                      <a:pt x="1042353" y="465321"/>
                    </a:lnTo>
                    <a:cubicBezTo>
                      <a:pt x="1046798" y="460868"/>
                      <a:pt x="1048068" y="460868"/>
                      <a:pt x="1056323" y="458960"/>
                    </a:cubicBezTo>
                    <a:cubicBezTo>
                      <a:pt x="1056323" y="452599"/>
                      <a:pt x="1073468" y="451963"/>
                      <a:pt x="1077278" y="450691"/>
                    </a:cubicBezTo>
                    <a:cubicBezTo>
                      <a:pt x="1086803" y="448146"/>
                      <a:pt x="1091248" y="440512"/>
                      <a:pt x="1091248" y="424609"/>
                    </a:cubicBezTo>
                    <a:cubicBezTo>
                      <a:pt x="1091248" y="397892"/>
                      <a:pt x="1081087" y="381989"/>
                      <a:pt x="1065848" y="366723"/>
                    </a:cubicBezTo>
                    <a:cubicBezTo>
                      <a:pt x="1059498" y="360362"/>
                      <a:pt x="1053148" y="354636"/>
                      <a:pt x="1054418" y="342550"/>
                    </a:cubicBezTo>
                    <a:cubicBezTo>
                      <a:pt x="1062673" y="342550"/>
                      <a:pt x="1069658" y="337461"/>
                      <a:pt x="1074737" y="332372"/>
                    </a:cubicBezTo>
                    <a:cubicBezTo>
                      <a:pt x="1079818" y="327283"/>
                      <a:pt x="1091883" y="320922"/>
                      <a:pt x="1094423" y="315197"/>
                    </a:cubicBezTo>
                    <a:cubicBezTo>
                      <a:pt x="1103312" y="296750"/>
                      <a:pt x="1109028" y="285936"/>
                      <a:pt x="1125537" y="272577"/>
                    </a:cubicBezTo>
                    <a:cubicBezTo>
                      <a:pt x="1125537" y="272577"/>
                      <a:pt x="1151573" y="243316"/>
                      <a:pt x="1128712" y="228049"/>
                    </a:cubicBezTo>
                    <a:cubicBezTo>
                      <a:pt x="1119823" y="221688"/>
                      <a:pt x="1147128" y="219779"/>
                      <a:pt x="1163003" y="210874"/>
                    </a:cubicBezTo>
                    <a:cubicBezTo>
                      <a:pt x="1180148" y="200696"/>
                      <a:pt x="1185862" y="164437"/>
                      <a:pt x="1200468" y="149170"/>
                    </a:cubicBezTo>
                    <a:lnTo>
                      <a:pt x="1200468" y="131995"/>
                    </a:lnTo>
                    <a:cubicBezTo>
                      <a:pt x="1172528" y="131995"/>
                      <a:pt x="1168083" y="152351"/>
                      <a:pt x="1145858" y="152351"/>
                    </a:cubicBezTo>
                    <a:cubicBezTo>
                      <a:pt x="1125537" y="152351"/>
                      <a:pt x="1117283" y="126906"/>
                      <a:pt x="1108393" y="118000"/>
                    </a:cubicBezTo>
                    <a:cubicBezTo>
                      <a:pt x="1096962" y="106550"/>
                      <a:pt x="1065848" y="104642"/>
                      <a:pt x="1056958" y="90647"/>
                    </a:cubicBezTo>
                    <a:cubicBezTo>
                      <a:pt x="1033462" y="53752"/>
                      <a:pt x="1036003" y="4771"/>
                      <a:pt x="974408" y="4771"/>
                    </a:cubicBezTo>
                    <a:cubicBezTo>
                      <a:pt x="888048" y="4771"/>
                      <a:pt x="920433" y="119272"/>
                      <a:pt x="854393" y="93828"/>
                    </a:cubicBezTo>
                    <a:cubicBezTo>
                      <a:pt x="805498" y="74744"/>
                      <a:pt x="755333" y="111003"/>
                      <a:pt x="717233" y="111003"/>
                    </a:cubicBezTo>
                    <a:cubicBezTo>
                      <a:pt x="672783" y="111003"/>
                      <a:pt x="660083" y="76652"/>
                      <a:pt x="618173" y="76652"/>
                    </a:cubicBezTo>
                    <a:cubicBezTo>
                      <a:pt x="601028" y="76652"/>
                      <a:pt x="572453" y="100189"/>
                      <a:pt x="556578" y="56297"/>
                    </a:cubicBezTo>
                    <a:cubicBezTo>
                      <a:pt x="552768" y="45483"/>
                      <a:pt x="510858" y="39121"/>
                      <a:pt x="498158" y="39121"/>
                    </a:cubicBezTo>
                    <a:cubicBezTo>
                      <a:pt x="477203" y="39121"/>
                      <a:pt x="484187" y="90647"/>
                      <a:pt x="446723" y="90647"/>
                    </a:cubicBezTo>
                    <a:cubicBezTo>
                      <a:pt x="418148" y="90647"/>
                      <a:pt x="388937" y="70291"/>
                      <a:pt x="371158" y="70291"/>
                    </a:cubicBezTo>
                    <a:cubicBezTo>
                      <a:pt x="360362" y="70291"/>
                      <a:pt x="348933" y="84922"/>
                      <a:pt x="343853" y="87466"/>
                    </a:cubicBezTo>
                    <a:cubicBezTo>
                      <a:pt x="310198" y="107186"/>
                      <a:pt x="268287" y="107822"/>
                      <a:pt x="240983" y="131995"/>
                    </a:cubicBezTo>
                    <a:cubicBezTo>
                      <a:pt x="230187" y="141536"/>
                      <a:pt x="251778" y="179704"/>
                      <a:pt x="196533" y="173342"/>
                    </a:cubicBezTo>
                    <a:cubicBezTo>
                      <a:pt x="175578" y="170798"/>
                      <a:pt x="173037" y="213418"/>
                      <a:pt x="138112" y="217871"/>
                    </a:cubicBezTo>
                    <a:cubicBezTo>
                      <a:pt x="138112" y="294841"/>
                      <a:pt x="94933" y="327919"/>
                      <a:pt x="32068" y="327919"/>
                    </a:cubicBezTo>
                    <a:cubicBezTo>
                      <a:pt x="21273" y="327919"/>
                      <a:pt x="6668" y="359089"/>
                      <a:pt x="4762" y="372448"/>
                    </a:cubicBezTo>
                    <a:cubicBezTo>
                      <a:pt x="21908" y="376265"/>
                      <a:pt x="26353" y="380081"/>
                      <a:pt x="28893" y="396620"/>
                    </a:cubicBezTo>
                    <a:lnTo>
                      <a:pt x="28258" y="399801"/>
                    </a:lnTo>
                    <a:cubicBezTo>
                      <a:pt x="28258" y="411251"/>
                      <a:pt x="34608" y="408071"/>
                      <a:pt x="44768" y="411251"/>
                    </a:cubicBezTo>
                    <a:cubicBezTo>
                      <a:pt x="52387" y="413159"/>
                      <a:pt x="48578" y="422065"/>
                      <a:pt x="53023" y="426518"/>
                    </a:cubicBezTo>
                    <a:cubicBezTo>
                      <a:pt x="63183" y="436696"/>
                      <a:pt x="70803" y="436696"/>
                      <a:pt x="84137" y="441149"/>
                    </a:cubicBezTo>
                    <a:cubicBezTo>
                      <a:pt x="95568" y="439240"/>
                      <a:pt x="100648" y="429062"/>
                      <a:pt x="112078" y="429062"/>
                    </a:cubicBezTo>
                    <a:cubicBezTo>
                      <a:pt x="118428" y="429062"/>
                      <a:pt x="133668" y="441149"/>
                      <a:pt x="133668" y="448146"/>
                    </a:cubicBezTo>
                    <a:cubicBezTo>
                      <a:pt x="133668" y="466594"/>
                      <a:pt x="108268" y="464049"/>
                      <a:pt x="108268" y="481860"/>
                    </a:cubicBezTo>
                    <a:cubicBezTo>
                      <a:pt x="108268" y="489494"/>
                      <a:pt x="118428" y="491402"/>
                      <a:pt x="118428" y="499035"/>
                    </a:cubicBezTo>
                    <a:cubicBezTo>
                      <a:pt x="118428" y="507941"/>
                      <a:pt x="110173" y="506669"/>
                      <a:pt x="102553" y="506669"/>
                    </a:cubicBezTo>
                    <a:lnTo>
                      <a:pt x="102553" y="513030"/>
                    </a:lnTo>
                    <a:cubicBezTo>
                      <a:pt x="104458" y="521300"/>
                      <a:pt x="103823" y="527025"/>
                      <a:pt x="106998" y="534658"/>
                    </a:cubicBezTo>
                    <a:cubicBezTo>
                      <a:pt x="108268" y="539111"/>
                      <a:pt x="115253" y="537839"/>
                      <a:pt x="117793" y="539111"/>
                    </a:cubicBezTo>
                    <a:cubicBezTo>
                      <a:pt x="129858" y="542928"/>
                      <a:pt x="133668" y="551833"/>
                      <a:pt x="145733" y="555014"/>
                    </a:cubicBezTo>
                    <a:cubicBezTo>
                      <a:pt x="160973" y="558194"/>
                      <a:pt x="168593" y="554378"/>
                      <a:pt x="176848" y="562647"/>
                    </a:cubicBezTo>
                    <a:cubicBezTo>
                      <a:pt x="185103" y="570917"/>
                      <a:pt x="192087" y="568373"/>
                      <a:pt x="202248" y="572825"/>
                    </a:cubicBezTo>
                    <a:cubicBezTo>
                      <a:pt x="207962" y="575370"/>
                      <a:pt x="207962" y="580459"/>
                      <a:pt x="210503" y="586184"/>
                    </a:cubicBezTo>
                    <a:cubicBezTo>
                      <a:pt x="212408" y="591273"/>
                      <a:pt x="218123" y="585548"/>
                      <a:pt x="221298" y="587456"/>
                    </a:cubicBezTo>
                    <a:cubicBezTo>
                      <a:pt x="231458" y="594453"/>
                      <a:pt x="237808" y="604631"/>
                      <a:pt x="253683" y="604631"/>
                    </a:cubicBezTo>
                    <a:cubicBezTo>
                      <a:pt x="263208" y="604631"/>
                      <a:pt x="272098" y="604631"/>
                      <a:pt x="282258" y="604631"/>
                    </a:cubicBezTo>
                    <a:cubicBezTo>
                      <a:pt x="288608" y="604631"/>
                      <a:pt x="290512" y="601450"/>
                      <a:pt x="294323" y="601450"/>
                    </a:cubicBezTo>
                    <a:cubicBezTo>
                      <a:pt x="297498" y="601450"/>
                      <a:pt x="300673" y="611629"/>
                      <a:pt x="301308" y="616718"/>
                    </a:cubicBezTo>
                    <a:cubicBezTo>
                      <a:pt x="310833" y="611629"/>
                      <a:pt x="313373" y="599542"/>
                      <a:pt x="330518" y="599542"/>
                    </a:cubicBezTo>
                    <a:cubicBezTo>
                      <a:pt x="345758" y="599542"/>
                      <a:pt x="352743" y="607812"/>
                      <a:pt x="364173" y="607812"/>
                    </a:cubicBezTo>
                    <a:cubicBezTo>
                      <a:pt x="373698" y="607812"/>
                      <a:pt x="396558" y="588728"/>
                      <a:pt x="401003" y="586184"/>
                    </a:cubicBezTo>
                    <a:cubicBezTo>
                      <a:pt x="404812" y="583639"/>
                      <a:pt x="406718" y="580459"/>
                      <a:pt x="409258" y="577914"/>
                    </a:cubicBezTo>
                    <a:cubicBezTo>
                      <a:pt x="414973" y="572189"/>
                      <a:pt x="423862" y="579823"/>
                      <a:pt x="432118" y="577278"/>
                    </a:cubicBezTo>
                    <a:lnTo>
                      <a:pt x="438468" y="570917"/>
                    </a:lnTo>
                    <a:lnTo>
                      <a:pt x="442278" y="570917"/>
                    </a:lnTo>
                    <a:cubicBezTo>
                      <a:pt x="447993" y="593181"/>
                      <a:pt x="461962" y="591273"/>
                      <a:pt x="479108" y="599542"/>
                    </a:cubicBezTo>
                    <a:cubicBezTo>
                      <a:pt x="485458" y="609720"/>
                      <a:pt x="494983" y="614809"/>
                      <a:pt x="494983" y="628804"/>
                    </a:cubicBezTo>
                    <a:cubicBezTo>
                      <a:pt x="494983" y="656157"/>
                      <a:pt x="477203" y="656793"/>
                      <a:pt x="477203" y="682238"/>
                    </a:cubicBezTo>
                    <a:cubicBezTo>
                      <a:pt x="477203" y="684146"/>
                      <a:pt x="477837" y="689235"/>
                      <a:pt x="479743" y="689235"/>
                    </a:cubicBezTo>
                    <a:cubicBezTo>
                      <a:pt x="485458" y="689235"/>
                      <a:pt x="488633" y="686055"/>
                      <a:pt x="494348" y="686055"/>
                    </a:cubicBezTo>
                    <a:cubicBezTo>
                      <a:pt x="500062" y="686055"/>
                      <a:pt x="501333" y="705138"/>
                      <a:pt x="508953" y="706410"/>
                    </a:cubicBezTo>
                    <a:cubicBezTo>
                      <a:pt x="508953" y="720405"/>
                      <a:pt x="517208" y="735035"/>
                      <a:pt x="531178" y="735035"/>
                    </a:cubicBezTo>
                    <a:cubicBezTo>
                      <a:pt x="536258" y="735035"/>
                      <a:pt x="538162" y="733764"/>
                      <a:pt x="541973" y="733764"/>
                    </a:cubicBezTo>
                    <a:lnTo>
                      <a:pt x="545783" y="733764"/>
                    </a:lnTo>
                    <a:cubicBezTo>
                      <a:pt x="545783" y="739488"/>
                      <a:pt x="548323" y="741397"/>
                      <a:pt x="550228" y="741397"/>
                    </a:cubicBezTo>
                    <a:cubicBezTo>
                      <a:pt x="552133" y="741397"/>
                      <a:pt x="553403" y="737580"/>
                      <a:pt x="553403" y="735035"/>
                    </a:cubicBezTo>
                    <a:cubicBezTo>
                      <a:pt x="553403" y="728038"/>
                      <a:pt x="553403" y="724222"/>
                      <a:pt x="553403" y="717224"/>
                    </a:cubicBezTo>
                    <a:cubicBezTo>
                      <a:pt x="553403" y="717224"/>
                      <a:pt x="569278" y="712135"/>
                      <a:pt x="571818" y="713408"/>
                    </a:cubicBezTo>
                    <a:lnTo>
                      <a:pt x="594043" y="713408"/>
                    </a:lnTo>
                    <a:cubicBezTo>
                      <a:pt x="603568" y="718497"/>
                      <a:pt x="611187" y="703866"/>
                      <a:pt x="621348" y="703866"/>
                    </a:cubicBezTo>
                    <a:cubicBezTo>
                      <a:pt x="632143" y="703866"/>
                      <a:pt x="639128" y="711499"/>
                      <a:pt x="650558" y="711499"/>
                    </a:cubicBezTo>
                    <a:cubicBezTo>
                      <a:pt x="650558" y="729311"/>
                      <a:pt x="664528" y="735035"/>
                      <a:pt x="674687" y="738216"/>
                    </a:cubicBezTo>
                    <a:lnTo>
                      <a:pt x="674687" y="738216"/>
                    </a:lnTo>
                    <a:cubicBezTo>
                      <a:pt x="686118" y="743941"/>
                      <a:pt x="694373" y="739488"/>
                      <a:pt x="707708" y="745850"/>
                    </a:cubicBezTo>
                    <a:cubicBezTo>
                      <a:pt x="707073" y="749030"/>
                      <a:pt x="705168" y="763025"/>
                      <a:pt x="710883" y="763025"/>
                    </a:cubicBezTo>
                    <a:cubicBezTo>
                      <a:pt x="718503" y="763025"/>
                      <a:pt x="714058" y="754119"/>
                      <a:pt x="719773" y="748394"/>
                    </a:cubicBezTo>
                    <a:cubicBezTo>
                      <a:pt x="724853" y="743305"/>
                      <a:pt x="738187" y="741397"/>
                      <a:pt x="743903" y="738852"/>
                    </a:cubicBezTo>
                    <a:cubicBezTo>
                      <a:pt x="756603" y="732491"/>
                      <a:pt x="769937" y="735672"/>
                      <a:pt x="778193" y="727402"/>
                    </a:cubicBezTo>
                    <a:cubicBezTo>
                      <a:pt x="778193" y="727402"/>
                      <a:pt x="785178" y="714044"/>
                      <a:pt x="786448" y="714044"/>
                    </a:cubicBezTo>
                    <a:cubicBezTo>
                      <a:pt x="793433" y="714044"/>
                      <a:pt x="796608" y="719769"/>
                      <a:pt x="803593" y="719769"/>
                    </a:cubicBezTo>
                    <a:cubicBezTo>
                      <a:pt x="835343" y="719769"/>
                      <a:pt x="842962" y="700685"/>
                      <a:pt x="862012" y="689871"/>
                    </a:cubicBezTo>
                    <a:cubicBezTo>
                      <a:pt x="867728" y="687327"/>
                      <a:pt x="870903" y="684146"/>
                      <a:pt x="872173" y="677785"/>
                    </a:cubicBezTo>
                    <a:cubicBezTo>
                      <a:pt x="888683" y="677785"/>
                      <a:pt x="893128" y="652340"/>
                      <a:pt x="899478" y="639618"/>
                    </a:cubicBezTo>
                    <a:cubicBezTo>
                      <a:pt x="903923" y="631348"/>
                      <a:pt x="922337" y="603995"/>
                      <a:pt x="932498" y="602087"/>
                    </a:cubicBezTo>
                    <a:cubicBezTo>
                      <a:pt x="932498" y="586820"/>
                      <a:pt x="942658" y="579823"/>
                      <a:pt x="942658" y="560103"/>
                    </a:cubicBezTo>
                    <a:cubicBezTo>
                      <a:pt x="942658" y="530841"/>
                      <a:pt x="935673" y="519391"/>
                      <a:pt x="923608" y="500944"/>
                    </a:cubicBezTo>
                    <a:cubicBezTo>
                      <a:pt x="921703" y="497763"/>
                      <a:pt x="921703" y="489494"/>
                      <a:pt x="915353" y="485677"/>
                    </a:cubicBezTo>
                    <a:lnTo>
                      <a:pt x="916623" y="4812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79" name="任意多边形: 形状 78"/>
              <p:cNvSpPr/>
              <p:nvPr>
                <p:custDataLst>
                  <p:tags r:id="rId71"/>
                </p:custDataLst>
              </p:nvPr>
            </p:nvSpPr>
            <p:spPr>
              <a:xfrm>
                <a:off x="9353867" y="2365408"/>
                <a:ext cx="76200" cy="38167"/>
              </a:xfrm>
              <a:custGeom>
                <a:avLst/>
                <a:gdLst>
                  <a:gd name="connsiteX0" fmla="*/ 11747 w 76199"/>
                  <a:gd name="connsiteY0" fmla="*/ 34668 h 38167"/>
                  <a:gd name="connsiteX1" fmla="*/ 4762 w 76199"/>
                  <a:gd name="connsiteY1" fmla="*/ 27671 h 38167"/>
                  <a:gd name="connsiteX2" fmla="*/ 37147 w 76199"/>
                  <a:gd name="connsiteY2" fmla="*/ 4771 h 38167"/>
                  <a:gd name="connsiteX3" fmla="*/ 73342 w 76199"/>
                  <a:gd name="connsiteY3" fmla="*/ 21946 h 38167"/>
                  <a:gd name="connsiteX4" fmla="*/ 11747 w 76199"/>
                  <a:gd name="connsiteY4" fmla="*/ 34668 h 38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199" h="38167">
                    <a:moveTo>
                      <a:pt x="11747" y="34668"/>
                    </a:moveTo>
                    <a:cubicBezTo>
                      <a:pt x="7937" y="34668"/>
                      <a:pt x="4762" y="31488"/>
                      <a:pt x="4762" y="27671"/>
                    </a:cubicBezTo>
                    <a:cubicBezTo>
                      <a:pt x="4762" y="17493"/>
                      <a:pt x="25082" y="4771"/>
                      <a:pt x="37147" y="4771"/>
                    </a:cubicBezTo>
                    <a:cubicBezTo>
                      <a:pt x="47307" y="4771"/>
                      <a:pt x="73342" y="11768"/>
                      <a:pt x="73342" y="21946"/>
                    </a:cubicBezTo>
                    <a:cubicBezTo>
                      <a:pt x="73342" y="31488"/>
                      <a:pt x="19367" y="34668"/>
                      <a:pt x="11747" y="346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80" name="任意多边形: 形状 79"/>
              <p:cNvSpPr/>
              <p:nvPr>
                <p:custDataLst>
                  <p:tags r:id="rId72"/>
                </p:custDataLst>
              </p:nvPr>
            </p:nvSpPr>
            <p:spPr>
              <a:xfrm>
                <a:off x="9145587" y="2422658"/>
                <a:ext cx="31750" cy="19084"/>
              </a:xfrm>
              <a:custGeom>
                <a:avLst/>
                <a:gdLst>
                  <a:gd name="connsiteX0" fmla="*/ 25718 w 31749"/>
                  <a:gd name="connsiteY0" fmla="*/ 20038 h 19083"/>
                  <a:gd name="connsiteX1" fmla="*/ 32703 w 31749"/>
                  <a:gd name="connsiteY1" fmla="*/ 13040 h 19083"/>
                  <a:gd name="connsiteX2" fmla="*/ 27622 w 31749"/>
                  <a:gd name="connsiteY2" fmla="*/ 4771 h 19083"/>
                  <a:gd name="connsiteX3" fmla="*/ 4762 w 31749"/>
                  <a:gd name="connsiteY3" fmla="*/ 4771 h 19083"/>
                  <a:gd name="connsiteX4" fmla="*/ 25718 w 31749"/>
                  <a:gd name="connsiteY4" fmla="*/ 20038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49" h="19083">
                    <a:moveTo>
                      <a:pt x="25718" y="20038"/>
                    </a:moveTo>
                    <a:cubicBezTo>
                      <a:pt x="28893" y="20038"/>
                      <a:pt x="32703" y="16857"/>
                      <a:pt x="32703" y="13040"/>
                    </a:cubicBezTo>
                    <a:cubicBezTo>
                      <a:pt x="32703" y="9224"/>
                      <a:pt x="28893" y="7315"/>
                      <a:pt x="27622" y="4771"/>
                    </a:cubicBezTo>
                    <a:lnTo>
                      <a:pt x="4762" y="4771"/>
                    </a:lnTo>
                    <a:cubicBezTo>
                      <a:pt x="9207" y="13677"/>
                      <a:pt x="16193" y="20038"/>
                      <a:pt x="25718" y="200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81" name="任意多边形: 形状 80"/>
              <p:cNvSpPr/>
              <p:nvPr>
                <p:custDataLst>
                  <p:tags r:id="rId73"/>
                </p:custDataLst>
              </p:nvPr>
            </p:nvSpPr>
            <p:spPr>
              <a:xfrm>
                <a:off x="8508047" y="2204469"/>
                <a:ext cx="19050" cy="25445"/>
              </a:xfrm>
              <a:custGeom>
                <a:avLst/>
                <a:gdLst>
                  <a:gd name="connsiteX0" fmla="*/ 17462 w 19049"/>
                  <a:gd name="connsiteY0" fmla="*/ 11768 h 25444"/>
                  <a:gd name="connsiteX1" fmla="*/ 10478 w 19049"/>
                  <a:gd name="connsiteY1" fmla="*/ 4771 h 25444"/>
                  <a:gd name="connsiteX2" fmla="*/ 4762 w 19049"/>
                  <a:gd name="connsiteY2" fmla="*/ 14949 h 25444"/>
                  <a:gd name="connsiteX3" fmla="*/ 10478 w 19049"/>
                  <a:gd name="connsiteY3" fmla="*/ 20674 h 25444"/>
                  <a:gd name="connsiteX4" fmla="*/ 17462 w 19049"/>
                  <a:gd name="connsiteY4" fmla="*/ 10496 h 25444"/>
                  <a:gd name="connsiteX5" fmla="*/ 15558 w 19049"/>
                  <a:gd name="connsiteY5" fmla="*/ 10496 h 25444"/>
                  <a:gd name="connsiteX6" fmla="*/ 17462 w 19049"/>
                  <a:gd name="connsiteY6" fmla="*/ 11768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49" h="25444">
                    <a:moveTo>
                      <a:pt x="17462" y="11768"/>
                    </a:moveTo>
                    <a:lnTo>
                      <a:pt x="10478" y="4771"/>
                    </a:lnTo>
                    <a:cubicBezTo>
                      <a:pt x="7937" y="7951"/>
                      <a:pt x="4762" y="11132"/>
                      <a:pt x="4762" y="14949"/>
                    </a:cubicBezTo>
                    <a:cubicBezTo>
                      <a:pt x="4762" y="18766"/>
                      <a:pt x="6668" y="20674"/>
                      <a:pt x="10478" y="20674"/>
                    </a:cubicBezTo>
                    <a:cubicBezTo>
                      <a:pt x="16193" y="20674"/>
                      <a:pt x="16828" y="14313"/>
                      <a:pt x="17462" y="10496"/>
                    </a:cubicBezTo>
                    <a:lnTo>
                      <a:pt x="15558" y="10496"/>
                    </a:lnTo>
                    <a:lnTo>
                      <a:pt x="17462" y="117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82" name="任意多边形: 形状 81"/>
              <p:cNvSpPr/>
              <p:nvPr>
                <p:custDataLst>
                  <p:tags r:id="rId74"/>
                </p:custDataLst>
              </p:nvPr>
            </p:nvSpPr>
            <p:spPr>
              <a:xfrm>
                <a:off x="8047672" y="2255359"/>
                <a:ext cx="38100" cy="25445"/>
              </a:xfrm>
              <a:custGeom>
                <a:avLst/>
                <a:gdLst>
                  <a:gd name="connsiteX0" fmla="*/ 35878 w 38099"/>
                  <a:gd name="connsiteY0" fmla="*/ 18129 h 25444"/>
                  <a:gd name="connsiteX1" fmla="*/ 20003 w 38099"/>
                  <a:gd name="connsiteY1" fmla="*/ 23219 h 25444"/>
                  <a:gd name="connsiteX2" fmla="*/ 4762 w 38099"/>
                  <a:gd name="connsiteY2" fmla="*/ 14949 h 25444"/>
                  <a:gd name="connsiteX3" fmla="*/ 20003 w 38099"/>
                  <a:gd name="connsiteY3" fmla="*/ 4771 h 25444"/>
                  <a:gd name="connsiteX4" fmla="*/ 35878 w 38099"/>
                  <a:gd name="connsiteY4" fmla="*/ 14949 h 25444"/>
                  <a:gd name="connsiteX5" fmla="*/ 30162 w 38099"/>
                  <a:gd name="connsiteY5" fmla="*/ 23219 h 25444"/>
                  <a:gd name="connsiteX6" fmla="*/ 35878 w 38099"/>
                  <a:gd name="connsiteY6" fmla="*/ 18129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099" h="25444">
                    <a:moveTo>
                      <a:pt x="35878" y="18129"/>
                    </a:moveTo>
                    <a:cubicBezTo>
                      <a:pt x="30797" y="20674"/>
                      <a:pt x="26353" y="23219"/>
                      <a:pt x="20003" y="23219"/>
                    </a:cubicBezTo>
                    <a:cubicBezTo>
                      <a:pt x="12383" y="23219"/>
                      <a:pt x="4762" y="21310"/>
                      <a:pt x="4762" y="14949"/>
                    </a:cubicBezTo>
                    <a:cubicBezTo>
                      <a:pt x="4762" y="7951"/>
                      <a:pt x="13018" y="4771"/>
                      <a:pt x="20003" y="4771"/>
                    </a:cubicBezTo>
                    <a:cubicBezTo>
                      <a:pt x="29528" y="4771"/>
                      <a:pt x="35878" y="6679"/>
                      <a:pt x="35878" y="14949"/>
                    </a:cubicBezTo>
                    <a:cubicBezTo>
                      <a:pt x="35878" y="18766"/>
                      <a:pt x="32703" y="21310"/>
                      <a:pt x="30162" y="23219"/>
                    </a:cubicBezTo>
                    <a:lnTo>
                      <a:pt x="35878" y="1812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83" name="任意多边形: 形状 82"/>
              <p:cNvSpPr/>
              <p:nvPr>
                <p:custDataLst>
                  <p:tags r:id="rId75"/>
                </p:custDataLst>
              </p:nvPr>
            </p:nvSpPr>
            <p:spPr>
              <a:xfrm>
                <a:off x="7806372" y="2055618"/>
                <a:ext cx="127000" cy="76334"/>
              </a:xfrm>
              <a:custGeom>
                <a:avLst/>
                <a:gdLst>
                  <a:gd name="connsiteX0" fmla="*/ 14922 w 126999"/>
                  <a:gd name="connsiteY0" fmla="*/ 71563 h 76334"/>
                  <a:gd name="connsiteX1" fmla="*/ 4762 w 126999"/>
                  <a:gd name="connsiteY1" fmla="*/ 61385 h 76334"/>
                  <a:gd name="connsiteX2" fmla="*/ 16828 w 126999"/>
                  <a:gd name="connsiteY2" fmla="*/ 46119 h 76334"/>
                  <a:gd name="connsiteX3" fmla="*/ 66358 w 126999"/>
                  <a:gd name="connsiteY3" fmla="*/ 4771 h 76334"/>
                  <a:gd name="connsiteX4" fmla="*/ 75247 w 126999"/>
                  <a:gd name="connsiteY4" fmla="*/ 4771 h 76334"/>
                  <a:gd name="connsiteX5" fmla="*/ 73343 w 126999"/>
                  <a:gd name="connsiteY5" fmla="*/ 20038 h 76334"/>
                  <a:gd name="connsiteX6" fmla="*/ 85408 w 126999"/>
                  <a:gd name="connsiteY6" fmla="*/ 13041 h 76334"/>
                  <a:gd name="connsiteX7" fmla="*/ 122872 w 126999"/>
                  <a:gd name="connsiteY7" fmla="*/ 40394 h 76334"/>
                  <a:gd name="connsiteX8" fmla="*/ 74612 w 126999"/>
                  <a:gd name="connsiteY8" fmla="*/ 57569 h 76334"/>
                  <a:gd name="connsiteX9" fmla="*/ 50483 w 126999"/>
                  <a:gd name="connsiteY9" fmla="*/ 60749 h 76334"/>
                  <a:gd name="connsiteX10" fmla="*/ 14922 w 126999"/>
                  <a:gd name="connsiteY10" fmla="*/ 71563 h 7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999" h="76334">
                    <a:moveTo>
                      <a:pt x="14922" y="71563"/>
                    </a:moveTo>
                    <a:cubicBezTo>
                      <a:pt x="6668" y="71563"/>
                      <a:pt x="4762" y="68383"/>
                      <a:pt x="4762" y="61385"/>
                    </a:cubicBezTo>
                    <a:cubicBezTo>
                      <a:pt x="4762" y="50572"/>
                      <a:pt x="13018" y="50572"/>
                      <a:pt x="16828" y="46119"/>
                    </a:cubicBezTo>
                    <a:cubicBezTo>
                      <a:pt x="32703" y="30216"/>
                      <a:pt x="39053" y="4771"/>
                      <a:pt x="66358" y="4771"/>
                    </a:cubicBezTo>
                    <a:cubicBezTo>
                      <a:pt x="72708" y="4771"/>
                      <a:pt x="72708" y="4771"/>
                      <a:pt x="75247" y="4771"/>
                    </a:cubicBezTo>
                    <a:cubicBezTo>
                      <a:pt x="75247" y="14313"/>
                      <a:pt x="78422" y="14313"/>
                      <a:pt x="73343" y="20038"/>
                    </a:cubicBezTo>
                    <a:cubicBezTo>
                      <a:pt x="78422" y="18766"/>
                      <a:pt x="80962" y="13041"/>
                      <a:pt x="85408" y="13041"/>
                    </a:cubicBezTo>
                    <a:cubicBezTo>
                      <a:pt x="94933" y="13041"/>
                      <a:pt x="122872" y="30852"/>
                      <a:pt x="122872" y="40394"/>
                    </a:cubicBezTo>
                    <a:cubicBezTo>
                      <a:pt x="122872" y="56933"/>
                      <a:pt x="87312" y="59477"/>
                      <a:pt x="74612" y="57569"/>
                    </a:cubicBezTo>
                    <a:cubicBezTo>
                      <a:pt x="72072" y="57569"/>
                      <a:pt x="50483" y="60749"/>
                      <a:pt x="50483" y="60749"/>
                    </a:cubicBezTo>
                    <a:lnTo>
                      <a:pt x="14922" y="715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84" name="任意多边形: 形状 83"/>
              <p:cNvSpPr/>
              <p:nvPr>
                <p:custDataLst>
                  <p:tags r:id="rId76"/>
                </p:custDataLst>
              </p:nvPr>
            </p:nvSpPr>
            <p:spPr>
              <a:xfrm>
                <a:off x="7639367" y="2022540"/>
                <a:ext cx="50800" cy="31806"/>
              </a:xfrm>
              <a:custGeom>
                <a:avLst/>
                <a:gdLst>
                  <a:gd name="connsiteX0" fmla="*/ 23812 w 50799"/>
                  <a:gd name="connsiteY0" fmla="*/ 4771 h 31805"/>
                  <a:gd name="connsiteX1" fmla="*/ 51117 w 50799"/>
                  <a:gd name="connsiteY1" fmla="*/ 14949 h 31805"/>
                  <a:gd name="connsiteX2" fmla="*/ 18732 w 50799"/>
                  <a:gd name="connsiteY2" fmla="*/ 28943 h 31805"/>
                  <a:gd name="connsiteX3" fmla="*/ 4762 w 50799"/>
                  <a:gd name="connsiteY3" fmla="*/ 11768 h 31805"/>
                  <a:gd name="connsiteX4" fmla="*/ 23812 w 50799"/>
                  <a:gd name="connsiteY4" fmla="*/ 4771 h 3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799" h="31805">
                    <a:moveTo>
                      <a:pt x="23812" y="4771"/>
                    </a:moveTo>
                    <a:cubicBezTo>
                      <a:pt x="26987" y="4771"/>
                      <a:pt x="46672" y="13677"/>
                      <a:pt x="51117" y="14949"/>
                    </a:cubicBezTo>
                    <a:cubicBezTo>
                      <a:pt x="49847" y="27035"/>
                      <a:pt x="26987" y="28943"/>
                      <a:pt x="18732" y="28943"/>
                    </a:cubicBezTo>
                    <a:cubicBezTo>
                      <a:pt x="14922" y="28943"/>
                      <a:pt x="4762" y="18129"/>
                      <a:pt x="4762" y="11768"/>
                    </a:cubicBezTo>
                    <a:cubicBezTo>
                      <a:pt x="5397" y="4771"/>
                      <a:pt x="20002" y="4771"/>
                      <a:pt x="23812" y="47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85" name="任意多边形: 形状 84"/>
              <p:cNvSpPr/>
              <p:nvPr>
                <p:custDataLst>
                  <p:tags r:id="rId77"/>
                </p:custDataLst>
              </p:nvPr>
            </p:nvSpPr>
            <p:spPr>
              <a:xfrm>
                <a:off x="7655242" y="1971014"/>
                <a:ext cx="171450" cy="120863"/>
              </a:xfrm>
              <a:custGeom>
                <a:avLst/>
                <a:gdLst>
                  <a:gd name="connsiteX0" fmla="*/ 159067 w 171449"/>
                  <a:gd name="connsiteY0" fmla="*/ 110367 h 120862"/>
                  <a:gd name="connsiteX1" fmla="*/ 145097 w 171449"/>
                  <a:gd name="connsiteY1" fmla="*/ 120544 h 120862"/>
                  <a:gd name="connsiteX2" fmla="*/ 68262 w 171449"/>
                  <a:gd name="connsiteY2" fmla="*/ 108458 h 120862"/>
                  <a:gd name="connsiteX3" fmla="*/ 32067 w 171449"/>
                  <a:gd name="connsiteY3" fmla="*/ 83650 h 120862"/>
                  <a:gd name="connsiteX4" fmla="*/ 83502 w 171449"/>
                  <a:gd name="connsiteY4" fmla="*/ 61385 h 120862"/>
                  <a:gd name="connsiteX5" fmla="*/ 54927 w 171449"/>
                  <a:gd name="connsiteY5" fmla="*/ 60113 h 120862"/>
                  <a:gd name="connsiteX6" fmla="*/ 4762 w 171449"/>
                  <a:gd name="connsiteY6" fmla="*/ 45482 h 120862"/>
                  <a:gd name="connsiteX7" fmla="*/ 76517 w 171449"/>
                  <a:gd name="connsiteY7" fmla="*/ 4771 h 120862"/>
                  <a:gd name="connsiteX8" fmla="*/ 117792 w 171449"/>
                  <a:gd name="connsiteY8" fmla="*/ 31488 h 120862"/>
                  <a:gd name="connsiteX9" fmla="*/ 109537 w 171449"/>
                  <a:gd name="connsiteY9" fmla="*/ 32124 h 120862"/>
                  <a:gd name="connsiteX10" fmla="*/ 109537 w 171449"/>
                  <a:gd name="connsiteY10" fmla="*/ 46119 h 120862"/>
                  <a:gd name="connsiteX11" fmla="*/ 96202 w 171449"/>
                  <a:gd name="connsiteY11" fmla="*/ 58205 h 120862"/>
                  <a:gd name="connsiteX12" fmla="*/ 110807 w 171449"/>
                  <a:gd name="connsiteY12" fmla="*/ 58205 h 120862"/>
                  <a:gd name="connsiteX13" fmla="*/ 131127 w 171449"/>
                  <a:gd name="connsiteY13" fmla="*/ 65202 h 120862"/>
                  <a:gd name="connsiteX14" fmla="*/ 145097 w 171449"/>
                  <a:gd name="connsiteY14" fmla="*/ 65202 h 120862"/>
                  <a:gd name="connsiteX15" fmla="*/ 167957 w 171449"/>
                  <a:gd name="connsiteY15" fmla="*/ 79197 h 120862"/>
                  <a:gd name="connsiteX16" fmla="*/ 162242 w 171449"/>
                  <a:gd name="connsiteY16" fmla="*/ 93191 h 120862"/>
                  <a:gd name="connsiteX17" fmla="*/ 148272 w 171449"/>
                  <a:gd name="connsiteY17" fmla="*/ 102097 h 120862"/>
                  <a:gd name="connsiteX18" fmla="*/ 159067 w 171449"/>
                  <a:gd name="connsiteY18" fmla="*/ 110367 h 12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1449" h="120862">
                    <a:moveTo>
                      <a:pt x="159067" y="110367"/>
                    </a:moveTo>
                    <a:cubicBezTo>
                      <a:pt x="159067" y="116728"/>
                      <a:pt x="151447" y="120544"/>
                      <a:pt x="145097" y="120544"/>
                    </a:cubicBezTo>
                    <a:cubicBezTo>
                      <a:pt x="114617" y="120544"/>
                      <a:pt x="93027" y="108458"/>
                      <a:pt x="68262" y="108458"/>
                    </a:cubicBezTo>
                    <a:cubicBezTo>
                      <a:pt x="60007" y="108458"/>
                      <a:pt x="42227" y="89375"/>
                      <a:pt x="32067" y="83650"/>
                    </a:cubicBezTo>
                    <a:cubicBezTo>
                      <a:pt x="54927" y="76016"/>
                      <a:pt x="61277" y="68383"/>
                      <a:pt x="83502" y="61385"/>
                    </a:cubicBezTo>
                    <a:cubicBezTo>
                      <a:pt x="76517" y="61385"/>
                      <a:pt x="58737" y="60113"/>
                      <a:pt x="54927" y="60113"/>
                    </a:cubicBezTo>
                    <a:cubicBezTo>
                      <a:pt x="35877" y="60113"/>
                      <a:pt x="22542" y="54388"/>
                      <a:pt x="4762" y="45482"/>
                    </a:cubicBezTo>
                    <a:cubicBezTo>
                      <a:pt x="33337" y="37213"/>
                      <a:pt x="43497" y="4771"/>
                      <a:pt x="76517" y="4771"/>
                    </a:cubicBezTo>
                    <a:cubicBezTo>
                      <a:pt x="95567" y="4771"/>
                      <a:pt x="106997" y="23218"/>
                      <a:pt x="117792" y="31488"/>
                    </a:cubicBezTo>
                    <a:cubicBezTo>
                      <a:pt x="110807" y="34032"/>
                      <a:pt x="112077" y="32760"/>
                      <a:pt x="109537" y="32124"/>
                    </a:cubicBezTo>
                    <a:cubicBezTo>
                      <a:pt x="110172" y="40394"/>
                      <a:pt x="109537" y="42302"/>
                      <a:pt x="109537" y="46119"/>
                    </a:cubicBezTo>
                    <a:cubicBezTo>
                      <a:pt x="109537" y="49935"/>
                      <a:pt x="101917" y="55660"/>
                      <a:pt x="96202" y="58205"/>
                    </a:cubicBezTo>
                    <a:cubicBezTo>
                      <a:pt x="103187" y="56297"/>
                      <a:pt x="105092" y="58205"/>
                      <a:pt x="110807" y="58205"/>
                    </a:cubicBezTo>
                    <a:cubicBezTo>
                      <a:pt x="119062" y="58205"/>
                      <a:pt x="122872" y="65202"/>
                      <a:pt x="131127" y="65202"/>
                    </a:cubicBezTo>
                    <a:cubicBezTo>
                      <a:pt x="136207" y="65202"/>
                      <a:pt x="140017" y="65202"/>
                      <a:pt x="145097" y="65202"/>
                    </a:cubicBezTo>
                    <a:cubicBezTo>
                      <a:pt x="159067" y="65202"/>
                      <a:pt x="159067" y="69655"/>
                      <a:pt x="167957" y="79197"/>
                    </a:cubicBezTo>
                    <a:cubicBezTo>
                      <a:pt x="160972" y="84922"/>
                      <a:pt x="162242" y="86194"/>
                      <a:pt x="162242" y="93191"/>
                    </a:cubicBezTo>
                    <a:cubicBezTo>
                      <a:pt x="162242" y="100189"/>
                      <a:pt x="152717" y="100825"/>
                      <a:pt x="148272" y="102097"/>
                    </a:cubicBezTo>
                    <a:cubicBezTo>
                      <a:pt x="153352" y="103369"/>
                      <a:pt x="159067" y="105278"/>
                      <a:pt x="159067" y="1103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86" name="任意多边形: 形状 85"/>
              <p:cNvSpPr/>
              <p:nvPr>
                <p:custDataLst>
                  <p:tags r:id="rId78"/>
                </p:custDataLst>
              </p:nvPr>
            </p:nvSpPr>
            <p:spPr>
              <a:xfrm>
                <a:off x="7725727" y="2152944"/>
                <a:ext cx="25400" cy="19084"/>
              </a:xfrm>
              <a:custGeom>
                <a:avLst/>
                <a:gdLst>
                  <a:gd name="connsiteX0" fmla="*/ 4762 w 25399"/>
                  <a:gd name="connsiteY0" fmla="*/ 11768 h 19083"/>
                  <a:gd name="connsiteX1" fmla="*/ 14922 w 25399"/>
                  <a:gd name="connsiteY1" fmla="*/ 4771 h 19083"/>
                  <a:gd name="connsiteX2" fmla="*/ 25082 w 25399"/>
                  <a:gd name="connsiteY2" fmla="*/ 4771 h 19083"/>
                  <a:gd name="connsiteX3" fmla="*/ 11112 w 25399"/>
                  <a:gd name="connsiteY3" fmla="*/ 18765 h 19083"/>
                  <a:gd name="connsiteX4" fmla="*/ 4762 w 25399"/>
                  <a:gd name="connsiteY4" fmla="*/ 11768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99" h="19083">
                    <a:moveTo>
                      <a:pt x="4762" y="11768"/>
                    </a:moveTo>
                    <a:cubicBezTo>
                      <a:pt x="9207" y="9860"/>
                      <a:pt x="12382" y="6679"/>
                      <a:pt x="14922" y="4771"/>
                    </a:cubicBezTo>
                    <a:lnTo>
                      <a:pt x="25082" y="4771"/>
                    </a:lnTo>
                    <a:cubicBezTo>
                      <a:pt x="23812" y="14313"/>
                      <a:pt x="19367" y="18765"/>
                      <a:pt x="11112" y="18765"/>
                    </a:cubicBezTo>
                    <a:cubicBezTo>
                      <a:pt x="8572" y="18765"/>
                      <a:pt x="5397" y="15585"/>
                      <a:pt x="4762" y="117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87" name="任意多边形: 形状 86"/>
              <p:cNvSpPr/>
              <p:nvPr>
                <p:custDataLst>
                  <p:tags r:id="rId79"/>
                </p:custDataLst>
              </p:nvPr>
            </p:nvSpPr>
            <p:spPr>
              <a:xfrm>
                <a:off x="7622857" y="1974194"/>
                <a:ext cx="31750" cy="12722"/>
              </a:xfrm>
              <a:custGeom>
                <a:avLst/>
                <a:gdLst>
                  <a:gd name="connsiteX0" fmla="*/ 32068 w 31749"/>
                  <a:gd name="connsiteY0" fmla="*/ 10496 h 12722"/>
                  <a:gd name="connsiteX1" fmla="*/ 4762 w 31749"/>
                  <a:gd name="connsiteY1" fmla="*/ 4771 h 12722"/>
                  <a:gd name="connsiteX2" fmla="*/ 30162 w 31749"/>
                  <a:gd name="connsiteY2" fmla="*/ 4771 h 12722"/>
                  <a:gd name="connsiteX3" fmla="*/ 32068 w 31749"/>
                  <a:gd name="connsiteY3" fmla="*/ 10496 h 12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49" h="12722">
                    <a:moveTo>
                      <a:pt x="32068" y="10496"/>
                    </a:moveTo>
                    <a:cubicBezTo>
                      <a:pt x="21908" y="11768"/>
                      <a:pt x="8573" y="13677"/>
                      <a:pt x="4762" y="4771"/>
                    </a:cubicBezTo>
                    <a:lnTo>
                      <a:pt x="30162" y="4771"/>
                    </a:lnTo>
                    <a:lnTo>
                      <a:pt x="32068" y="104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88" name="任意多边形: 形状 87"/>
              <p:cNvSpPr/>
              <p:nvPr>
                <p:custDataLst>
                  <p:tags r:id="rId80"/>
                </p:custDataLst>
              </p:nvPr>
            </p:nvSpPr>
            <p:spPr>
              <a:xfrm>
                <a:off x="7946072" y="2107143"/>
                <a:ext cx="31750" cy="19084"/>
              </a:xfrm>
              <a:custGeom>
                <a:avLst/>
                <a:gdLst>
                  <a:gd name="connsiteX0" fmla="*/ 27622 w 31749"/>
                  <a:gd name="connsiteY0" fmla="*/ 4771 h 19083"/>
                  <a:gd name="connsiteX1" fmla="*/ 18733 w 31749"/>
                  <a:gd name="connsiteY1" fmla="*/ 14949 h 19083"/>
                  <a:gd name="connsiteX2" fmla="*/ 4762 w 31749"/>
                  <a:gd name="connsiteY2" fmla="*/ 6679 h 19083"/>
                  <a:gd name="connsiteX3" fmla="*/ 27622 w 31749"/>
                  <a:gd name="connsiteY3" fmla="*/ 4771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49" h="19083">
                    <a:moveTo>
                      <a:pt x="27622" y="4771"/>
                    </a:moveTo>
                    <a:cubicBezTo>
                      <a:pt x="26987" y="9860"/>
                      <a:pt x="23178" y="14949"/>
                      <a:pt x="18733" y="14949"/>
                    </a:cubicBezTo>
                    <a:cubicBezTo>
                      <a:pt x="10478" y="14949"/>
                      <a:pt x="7303" y="9860"/>
                      <a:pt x="4762" y="6679"/>
                    </a:cubicBezTo>
                    <a:cubicBezTo>
                      <a:pt x="19368" y="4135"/>
                      <a:pt x="21908" y="7315"/>
                      <a:pt x="27622" y="47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89" name="任意多边形: 形状 88"/>
              <p:cNvSpPr/>
              <p:nvPr>
                <p:custDataLst>
                  <p:tags r:id="rId81"/>
                </p:custDataLst>
              </p:nvPr>
            </p:nvSpPr>
            <p:spPr>
              <a:xfrm>
                <a:off x="6728142" y="1991370"/>
                <a:ext cx="146050" cy="50890"/>
              </a:xfrm>
              <a:custGeom>
                <a:avLst/>
                <a:gdLst>
                  <a:gd name="connsiteX0" fmla="*/ 122872 w 146049"/>
                  <a:gd name="connsiteY0" fmla="*/ 25763 h 50889"/>
                  <a:gd name="connsiteX1" fmla="*/ 94297 w 146049"/>
                  <a:gd name="connsiteY1" fmla="*/ 31488 h 50889"/>
                  <a:gd name="connsiteX2" fmla="*/ 80327 w 146049"/>
                  <a:gd name="connsiteY2" fmla="*/ 46755 h 50889"/>
                  <a:gd name="connsiteX3" fmla="*/ 72707 w 146049"/>
                  <a:gd name="connsiteY3" fmla="*/ 39757 h 50889"/>
                  <a:gd name="connsiteX4" fmla="*/ 73342 w 146049"/>
                  <a:gd name="connsiteY4" fmla="*/ 39757 h 50889"/>
                  <a:gd name="connsiteX5" fmla="*/ 54292 w 146049"/>
                  <a:gd name="connsiteY5" fmla="*/ 31488 h 50889"/>
                  <a:gd name="connsiteX6" fmla="*/ 68897 w 146049"/>
                  <a:gd name="connsiteY6" fmla="*/ 25763 h 50889"/>
                  <a:gd name="connsiteX7" fmla="*/ 56832 w 146049"/>
                  <a:gd name="connsiteY7" fmla="*/ 24491 h 50889"/>
                  <a:gd name="connsiteX8" fmla="*/ 66992 w 146049"/>
                  <a:gd name="connsiteY8" fmla="*/ 18129 h 50889"/>
                  <a:gd name="connsiteX9" fmla="*/ 51117 w 146049"/>
                  <a:gd name="connsiteY9" fmla="*/ 11768 h 50889"/>
                  <a:gd name="connsiteX10" fmla="*/ 20002 w 146049"/>
                  <a:gd name="connsiteY10" fmla="*/ 20674 h 50889"/>
                  <a:gd name="connsiteX11" fmla="*/ 4762 w 146049"/>
                  <a:gd name="connsiteY11" fmla="*/ 18129 h 50889"/>
                  <a:gd name="connsiteX12" fmla="*/ 57467 w 146049"/>
                  <a:gd name="connsiteY12" fmla="*/ 4771 h 50889"/>
                  <a:gd name="connsiteX13" fmla="*/ 97472 w 146049"/>
                  <a:gd name="connsiteY13" fmla="*/ 13677 h 50889"/>
                  <a:gd name="connsiteX14" fmla="*/ 122872 w 146049"/>
                  <a:gd name="connsiteY14" fmla="*/ 4771 h 50889"/>
                  <a:gd name="connsiteX15" fmla="*/ 143192 w 146049"/>
                  <a:gd name="connsiteY15" fmla="*/ 11768 h 50889"/>
                  <a:gd name="connsiteX16" fmla="*/ 124777 w 146049"/>
                  <a:gd name="connsiteY16" fmla="*/ 23854 h 50889"/>
                  <a:gd name="connsiteX17" fmla="*/ 117792 w 146049"/>
                  <a:gd name="connsiteY17" fmla="*/ 23854 h 50889"/>
                  <a:gd name="connsiteX18" fmla="*/ 117792 w 146049"/>
                  <a:gd name="connsiteY18" fmla="*/ 30852 h 50889"/>
                  <a:gd name="connsiteX19" fmla="*/ 122872 w 146049"/>
                  <a:gd name="connsiteY19" fmla="*/ 25763 h 50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46049" h="50889">
                    <a:moveTo>
                      <a:pt x="122872" y="25763"/>
                    </a:moveTo>
                    <a:cubicBezTo>
                      <a:pt x="111442" y="34669"/>
                      <a:pt x="105092" y="25127"/>
                      <a:pt x="94297" y="31488"/>
                    </a:cubicBezTo>
                    <a:cubicBezTo>
                      <a:pt x="87947" y="34669"/>
                      <a:pt x="86677" y="47391"/>
                      <a:pt x="80327" y="46755"/>
                    </a:cubicBezTo>
                    <a:cubicBezTo>
                      <a:pt x="77152" y="46119"/>
                      <a:pt x="74612" y="42302"/>
                      <a:pt x="72707" y="39757"/>
                    </a:cubicBezTo>
                    <a:lnTo>
                      <a:pt x="73342" y="39757"/>
                    </a:lnTo>
                    <a:cubicBezTo>
                      <a:pt x="63182" y="39757"/>
                      <a:pt x="56197" y="37849"/>
                      <a:pt x="54292" y="31488"/>
                    </a:cubicBezTo>
                    <a:cubicBezTo>
                      <a:pt x="60007" y="28944"/>
                      <a:pt x="63182" y="27035"/>
                      <a:pt x="68897" y="25763"/>
                    </a:cubicBezTo>
                    <a:cubicBezTo>
                      <a:pt x="62547" y="25763"/>
                      <a:pt x="59372" y="25127"/>
                      <a:pt x="56832" y="24491"/>
                    </a:cubicBezTo>
                    <a:cubicBezTo>
                      <a:pt x="60007" y="22582"/>
                      <a:pt x="63817" y="21310"/>
                      <a:pt x="66992" y="18129"/>
                    </a:cubicBezTo>
                    <a:cubicBezTo>
                      <a:pt x="60642" y="16221"/>
                      <a:pt x="57467" y="11768"/>
                      <a:pt x="51117" y="11768"/>
                    </a:cubicBezTo>
                    <a:cubicBezTo>
                      <a:pt x="43497" y="11768"/>
                      <a:pt x="30797" y="20674"/>
                      <a:pt x="20002" y="20674"/>
                    </a:cubicBezTo>
                    <a:cubicBezTo>
                      <a:pt x="14287" y="20674"/>
                      <a:pt x="10477" y="18766"/>
                      <a:pt x="4762" y="18129"/>
                    </a:cubicBezTo>
                    <a:cubicBezTo>
                      <a:pt x="11112" y="7316"/>
                      <a:pt x="42862" y="4771"/>
                      <a:pt x="57467" y="4771"/>
                    </a:cubicBezTo>
                    <a:cubicBezTo>
                      <a:pt x="74612" y="4771"/>
                      <a:pt x="84137" y="13677"/>
                      <a:pt x="97472" y="13677"/>
                    </a:cubicBezTo>
                    <a:cubicBezTo>
                      <a:pt x="107632" y="13677"/>
                      <a:pt x="112712" y="4771"/>
                      <a:pt x="122872" y="4771"/>
                    </a:cubicBezTo>
                    <a:cubicBezTo>
                      <a:pt x="131127" y="4771"/>
                      <a:pt x="139382" y="10496"/>
                      <a:pt x="143192" y="11768"/>
                    </a:cubicBezTo>
                    <a:cubicBezTo>
                      <a:pt x="141922" y="23854"/>
                      <a:pt x="133032" y="18129"/>
                      <a:pt x="124777" y="23854"/>
                    </a:cubicBezTo>
                    <a:cubicBezTo>
                      <a:pt x="122872" y="24491"/>
                      <a:pt x="119697" y="24491"/>
                      <a:pt x="117792" y="23854"/>
                    </a:cubicBezTo>
                    <a:lnTo>
                      <a:pt x="117792" y="30852"/>
                    </a:lnTo>
                    <a:lnTo>
                      <a:pt x="122872" y="257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90" name="任意多边形: 形状 89"/>
              <p:cNvSpPr/>
              <p:nvPr>
                <p:custDataLst>
                  <p:tags r:id="rId82"/>
                </p:custDataLst>
              </p:nvPr>
            </p:nvSpPr>
            <p:spPr>
              <a:xfrm>
                <a:off x="7088822" y="1964653"/>
                <a:ext cx="57150" cy="38167"/>
              </a:xfrm>
              <a:custGeom>
                <a:avLst/>
                <a:gdLst>
                  <a:gd name="connsiteX0" fmla="*/ 16193 w 57149"/>
                  <a:gd name="connsiteY0" fmla="*/ 35305 h 38167"/>
                  <a:gd name="connsiteX1" fmla="*/ 4762 w 57149"/>
                  <a:gd name="connsiteY1" fmla="*/ 25127 h 38167"/>
                  <a:gd name="connsiteX2" fmla="*/ 43497 w 57149"/>
                  <a:gd name="connsiteY2" fmla="*/ 4771 h 38167"/>
                  <a:gd name="connsiteX3" fmla="*/ 53022 w 57149"/>
                  <a:gd name="connsiteY3" fmla="*/ 27035 h 38167"/>
                  <a:gd name="connsiteX4" fmla="*/ 16193 w 57149"/>
                  <a:gd name="connsiteY4" fmla="*/ 35305 h 38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49" h="38167">
                    <a:moveTo>
                      <a:pt x="16193" y="35305"/>
                    </a:moveTo>
                    <a:cubicBezTo>
                      <a:pt x="7937" y="35305"/>
                      <a:pt x="4762" y="32124"/>
                      <a:pt x="4762" y="25127"/>
                    </a:cubicBezTo>
                    <a:cubicBezTo>
                      <a:pt x="4762" y="15585"/>
                      <a:pt x="32703" y="4771"/>
                      <a:pt x="43497" y="4771"/>
                    </a:cubicBezTo>
                    <a:lnTo>
                      <a:pt x="53022" y="27035"/>
                    </a:lnTo>
                    <a:cubicBezTo>
                      <a:pt x="47308" y="29579"/>
                      <a:pt x="20637" y="35305"/>
                      <a:pt x="16193" y="353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91" name="任意多边形: 形状 90"/>
              <p:cNvSpPr/>
              <p:nvPr>
                <p:custDataLst>
                  <p:tags r:id="rId83"/>
                </p:custDataLst>
              </p:nvPr>
            </p:nvSpPr>
            <p:spPr>
              <a:xfrm>
                <a:off x="7024687" y="1985008"/>
                <a:ext cx="57150" cy="38167"/>
              </a:xfrm>
              <a:custGeom>
                <a:avLst/>
                <a:gdLst>
                  <a:gd name="connsiteX0" fmla="*/ 56197 w 57149"/>
                  <a:gd name="connsiteY0" fmla="*/ 10496 h 38167"/>
                  <a:gd name="connsiteX1" fmla="*/ 56197 w 57149"/>
                  <a:gd name="connsiteY1" fmla="*/ 20674 h 38167"/>
                  <a:gd name="connsiteX2" fmla="*/ 39053 w 57149"/>
                  <a:gd name="connsiteY2" fmla="*/ 23854 h 38167"/>
                  <a:gd name="connsiteX3" fmla="*/ 42228 w 57149"/>
                  <a:gd name="connsiteY3" fmla="*/ 32124 h 38167"/>
                  <a:gd name="connsiteX4" fmla="*/ 4762 w 57149"/>
                  <a:gd name="connsiteY4" fmla="*/ 32124 h 38167"/>
                  <a:gd name="connsiteX5" fmla="*/ 18732 w 57149"/>
                  <a:gd name="connsiteY5" fmla="*/ 13677 h 38167"/>
                  <a:gd name="connsiteX6" fmla="*/ 18732 w 57149"/>
                  <a:gd name="connsiteY6" fmla="*/ 4771 h 38167"/>
                  <a:gd name="connsiteX7" fmla="*/ 41593 w 57149"/>
                  <a:gd name="connsiteY7" fmla="*/ 4771 h 38167"/>
                  <a:gd name="connsiteX8" fmla="*/ 34607 w 57149"/>
                  <a:gd name="connsiteY8" fmla="*/ 10496 h 38167"/>
                  <a:gd name="connsiteX9" fmla="*/ 56197 w 57149"/>
                  <a:gd name="connsiteY9" fmla="*/ 10496 h 38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149" h="38167">
                    <a:moveTo>
                      <a:pt x="56197" y="10496"/>
                    </a:moveTo>
                    <a:cubicBezTo>
                      <a:pt x="56832" y="16857"/>
                      <a:pt x="56197" y="18129"/>
                      <a:pt x="56197" y="20674"/>
                    </a:cubicBezTo>
                    <a:cubicBezTo>
                      <a:pt x="52387" y="27035"/>
                      <a:pt x="45403" y="23854"/>
                      <a:pt x="39053" y="23854"/>
                    </a:cubicBezTo>
                    <a:lnTo>
                      <a:pt x="42228" y="32124"/>
                    </a:lnTo>
                    <a:cubicBezTo>
                      <a:pt x="38418" y="34032"/>
                      <a:pt x="4762" y="35305"/>
                      <a:pt x="4762" y="32124"/>
                    </a:cubicBezTo>
                    <a:cubicBezTo>
                      <a:pt x="4762" y="21946"/>
                      <a:pt x="10478" y="16221"/>
                      <a:pt x="18732" y="13677"/>
                    </a:cubicBezTo>
                    <a:cubicBezTo>
                      <a:pt x="18097" y="7951"/>
                      <a:pt x="18732" y="6043"/>
                      <a:pt x="18732" y="4771"/>
                    </a:cubicBezTo>
                    <a:lnTo>
                      <a:pt x="41593" y="4771"/>
                    </a:lnTo>
                    <a:cubicBezTo>
                      <a:pt x="40322" y="7951"/>
                      <a:pt x="35878" y="10496"/>
                      <a:pt x="34607" y="10496"/>
                    </a:cubicBezTo>
                    <a:cubicBezTo>
                      <a:pt x="38418" y="11132"/>
                      <a:pt x="49847" y="11768"/>
                      <a:pt x="56197" y="104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92" name="任意多边形: 形状 91"/>
              <p:cNvSpPr/>
              <p:nvPr>
                <p:custDataLst>
                  <p:tags r:id="rId84"/>
                </p:custDataLst>
              </p:nvPr>
            </p:nvSpPr>
            <p:spPr>
              <a:xfrm>
                <a:off x="6955472" y="2010453"/>
                <a:ext cx="57150" cy="25445"/>
              </a:xfrm>
              <a:custGeom>
                <a:avLst/>
                <a:gdLst>
                  <a:gd name="connsiteX0" fmla="*/ 35878 w 57149"/>
                  <a:gd name="connsiteY0" fmla="*/ 23854 h 25444"/>
                  <a:gd name="connsiteX1" fmla="*/ 21908 w 57149"/>
                  <a:gd name="connsiteY1" fmla="*/ 16857 h 25444"/>
                  <a:gd name="connsiteX2" fmla="*/ 11747 w 57149"/>
                  <a:gd name="connsiteY2" fmla="*/ 23854 h 25444"/>
                  <a:gd name="connsiteX3" fmla="*/ 4762 w 57149"/>
                  <a:gd name="connsiteY3" fmla="*/ 18766 h 25444"/>
                  <a:gd name="connsiteX4" fmla="*/ 39053 w 57149"/>
                  <a:gd name="connsiteY4" fmla="*/ 4771 h 25444"/>
                  <a:gd name="connsiteX5" fmla="*/ 58103 w 57149"/>
                  <a:gd name="connsiteY5" fmla="*/ 13041 h 25444"/>
                  <a:gd name="connsiteX6" fmla="*/ 35878 w 57149"/>
                  <a:gd name="connsiteY6" fmla="*/ 23854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49" h="25444">
                    <a:moveTo>
                      <a:pt x="35878" y="23854"/>
                    </a:moveTo>
                    <a:cubicBezTo>
                      <a:pt x="32068" y="23854"/>
                      <a:pt x="26353" y="16857"/>
                      <a:pt x="21908" y="16857"/>
                    </a:cubicBezTo>
                    <a:cubicBezTo>
                      <a:pt x="20637" y="23854"/>
                      <a:pt x="18097" y="23854"/>
                      <a:pt x="11747" y="23854"/>
                    </a:cubicBezTo>
                    <a:cubicBezTo>
                      <a:pt x="8572" y="23854"/>
                      <a:pt x="4762" y="21946"/>
                      <a:pt x="4762" y="18766"/>
                    </a:cubicBezTo>
                    <a:cubicBezTo>
                      <a:pt x="4762" y="9224"/>
                      <a:pt x="32068" y="4771"/>
                      <a:pt x="39053" y="4771"/>
                    </a:cubicBezTo>
                    <a:cubicBezTo>
                      <a:pt x="47943" y="4771"/>
                      <a:pt x="54928" y="7951"/>
                      <a:pt x="58103" y="13041"/>
                    </a:cubicBezTo>
                    <a:cubicBezTo>
                      <a:pt x="44768" y="13677"/>
                      <a:pt x="46037" y="23854"/>
                      <a:pt x="35878" y="238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93" name="任意多边形: 形状 92"/>
              <p:cNvSpPr/>
              <p:nvPr>
                <p:custDataLst>
                  <p:tags r:id="rId85"/>
                </p:custDataLst>
              </p:nvPr>
            </p:nvSpPr>
            <p:spPr>
              <a:xfrm>
                <a:off x="6924992" y="1949386"/>
                <a:ext cx="88900" cy="63612"/>
              </a:xfrm>
              <a:custGeom>
                <a:avLst/>
                <a:gdLst>
                  <a:gd name="connsiteX0" fmla="*/ 66357 w 88899"/>
                  <a:gd name="connsiteY0" fmla="*/ 52480 h 63611"/>
                  <a:gd name="connsiteX1" fmla="*/ 39052 w 88899"/>
                  <a:gd name="connsiteY1" fmla="*/ 60749 h 63611"/>
                  <a:gd name="connsiteX2" fmla="*/ 4762 w 88899"/>
                  <a:gd name="connsiteY2" fmla="*/ 48027 h 63611"/>
                  <a:gd name="connsiteX3" fmla="*/ 13652 w 88899"/>
                  <a:gd name="connsiteY3" fmla="*/ 40393 h 63611"/>
                  <a:gd name="connsiteX4" fmla="*/ 42227 w 88899"/>
                  <a:gd name="connsiteY4" fmla="*/ 40393 h 63611"/>
                  <a:gd name="connsiteX5" fmla="*/ 30797 w 88899"/>
                  <a:gd name="connsiteY5" fmla="*/ 39121 h 63611"/>
                  <a:gd name="connsiteX6" fmla="*/ 30797 w 88899"/>
                  <a:gd name="connsiteY6" fmla="*/ 30216 h 63611"/>
                  <a:gd name="connsiteX7" fmla="*/ 72072 w 88899"/>
                  <a:gd name="connsiteY7" fmla="*/ 16221 h 63611"/>
                  <a:gd name="connsiteX8" fmla="*/ 83502 w 88899"/>
                  <a:gd name="connsiteY8" fmla="*/ 4771 h 63611"/>
                  <a:gd name="connsiteX9" fmla="*/ 85407 w 88899"/>
                  <a:gd name="connsiteY9" fmla="*/ 13040 h 63611"/>
                  <a:gd name="connsiteX10" fmla="*/ 79057 w 88899"/>
                  <a:gd name="connsiteY10" fmla="*/ 21946 h 63611"/>
                  <a:gd name="connsiteX11" fmla="*/ 47307 w 88899"/>
                  <a:gd name="connsiteY11" fmla="*/ 39757 h 63611"/>
                  <a:gd name="connsiteX12" fmla="*/ 86677 w 88899"/>
                  <a:gd name="connsiteY12" fmla="*/ 49935 h 63611"/>
                  <a:gd name="connsiteX13" fmla="*/ 66357 w 88899"/>
                  <a:gd name="connsiteY13" fmla="*/ 52480 h 63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899" h="63611">
                    <a:moveTo>
                      <a:pt x="66357" y="52480"/>
                    </a:moveTo>
                    <a:cubicBezTo>
                      <a:pt x="58102" y="52480"/>
                      <a:pt x="47307" y="60749"/>
                      <a:pt x="39052" y="60749"/>
                    </a:cubicBezTo>
                    <a:cubicBezTo>
                      <a:pt x="33972" y="60749"/>
                      <a:pt x="6032" y="48663"/>
                      <a:pt x="4762" y="48027"/>
                    </a:cubicBezTo>
                    <a:cubicBezTo>
                      <a:pt x="8572" y="44846"/>
                      <a:pt x="10477" y="42938"/>
                      <a:pt x="13652" y="40393"/>
                    </a:cubicBezTo>
                    <a:lnTo>
                      <a:pt x="42227" y="40393"/>
                    </a:lnTo>
                    <a:cubicBezTo>
                      <a:pt x="34607" y="37849"/>
                      <a:pt x="37147" y="34668"/>
                      <a:pt x="30797" y="39121"/>
                    </a:cubicBezTo>
                    <a:lnTo>
                      <a:pt x="30797" y="30216"/>
                    </a:lnTo>
                    <a:cubicBezTo>
                      <a:pt x="51117" y="30216"/>
                      <a:pt x="51752" y="16221"/>
                      <a:pt x="72072" y="16221"/>
                    </a:cubicBezTo>
                    <a:cubicBezTo>
                      <a:pt x="72707" y="9860"/>
                      <a:pt x="77787" y="4771"/>
                      <a:pt x="83502" y="4771"/>
                    </a:cubicBezTo>
                    <a:cubicBezTo>
                      <a:pt x="84772" y="4771"/>
                      <a:pt x="85407" y="11132"/>
                      <a:pt x="85407" y="13040"/>
                    </a:cubicBezTo>
                    <a:cubicBezTo>
                      <a:pt x="82867" y="14949"/>
                      <a:pt x="79057" y="18765"/>
                      <a:pt x="79057" y="21946"/>
                    </a:cubicBezTo>
                    <a:cubicBezTo>
                      <a:pt x="68262" y="28943"/>
                      <a:pt x="54292" y="32760"/>
                      <a:pt x="47307" y="39757"/>
                    </a:cubicBezTo>
                    <a:cubicBezTo>
                      <a:pt x="66357" y="42302"/>
                      <a:pt x="71437" y="43574"/>
                      <a:pt x="86677" y="49935"/>
                    </a:cubicBezTo>
                    <a:cubicBezTo>
                      <a:pt x="81597" y="54388"/>
                      <a:pt x="73977" y="52480"/>
                      <a:pt x="66357" y="524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94" name="任意多边形: 形状 93"/>
              <p:cNvSpPr/>
              <p:nvPr>
                <p:custDataLst>
                  <p:tags r:id="rId86"/>
                </p:custDataLst>
              </p:nvPr>
            </p:nvSpPr>
            <p:spPr>
              <a:xfrm>
                <a:off x="6074727" y="2032717"/>
                <a:ext cx="279400" cy="159030"/>
              </a:xfrm>
              <a:custGeom>
                <a:avLst/>
                <a:gdLst>
                  <a:gd name="connsiteX0" fmla="*/ 234632 w 279399"/>
                  <a:gd name="connsiteY0" fmla="*/ 127542 h 159029"/>
                  <a:gd name="connsiteX1" fmla="*/ 235267 w 279399"/>
                  <a:gd name="connsiteY1" fmla="*/ 115456 h 159029"/>
                  <a:gd name="connsiteX2" fmla="*/ 203517 w 279399"/>
                  <a:gd name="connsiteY2" fmla="*/ 114183 h 159029"/>
                  <a:gd name="connsiteX3" fmla="*/ 213677 w 279399"/>
                  <a:gd name="connsiteY3" fmla="*/ 95100 h 159029"/>
                  <a:gd name="connsiteX4" fmla="*/ 199707 w 279399"/>
                  <a:gd name="connsiteY4" fmla="*/ 76016 h 159029"/>
                  <a:gd name="connsiteX5" fmla="*/ 209232 w 279399"/>
                  <a:gd name="connsiteY5" fmla="*/ 74744 h 159029"/>
                  <a:gd name="connsiteX6" fmla="*/ 192722 w 279399"/>
                  <a:gd name="connsiteY6" fmla="*/ 64566 h 159029"/>
                  <a:gd name="connsiteX7" fmla="*/ 155257 w 279399"/>
                  <a:gd name="connsiteY7" fmla="*/ 112911 h 159029"/>
                  <a:gd name="connsiteX8" fmla="*/ 145097 w 279399"/>
                  <a:gd name="connsiteY8" fmla="*/ 118636 h 159029"/>
                  <a:gd name="connsiteX9" fmla="*/ 125412 w 279399"/>
                  <a:gd name="connsiteY9" fmla="*/ 156167 h 159029"/>
                  <a:gd name="connsiteX10" fmla="*/ 72072 w 279399"/>
                  <a:gd name="connsiteY10" fmla="*/ 112911 h 159029"/>
                  <a:gd name="connsiteX11" fmla="*/ 97472 w 279399"/>
                  <a:gd name="connsiteY11" fmla="*/ 113547 h 159029"/>
                  <a:gd name="connsiteX12" fmla="*/ 120332 w 279399"/>
                  <a:gd name="connsiteY12" fmla="*/ 107822 h 159029"/>
                  <a:gd name="connsiteX13" fmla="*/ 89217 w 279399"/>
                  <a:gd name="connsiteY13" fmla="*/ 104642 h 159029"/>
                  <a:gd name="connsiteX14" fmla="*/ 63182 w 279399"/>
                  <a:gd name="connsiteY14" fmla="*/ 95736 h 159029"/>
                  <a:gd name="connsiteX15" fmla="*/ 82232 w 279399"/>
                  <a:gd name="connsiteY15" fmla="*/ 88739 h 159029"/>
                  <a:gd name="connsiteX16" fmla="*/ 117157 w 279399"/>
                  <a:gd name="connsiteY16" fmla="*/ 71563 h 159029"/>
                  <a:gd name="connsiteX17" fmla="*/ 99377 w 279399"/>
                  <a:gd name="connsiteY17" fmla="*/ 71563 h 159029"/>
                  <a:gd name="connsiteX18" fmla="*/ 89217 w 279399"/>
                  <a:gd name="connsiteY18" fmla="*/ 65202 h 159029"/>
                  <a:gd name="connsiteX19" fmla="*/ 83502 w 279399"/>
                  <a:gd name="connsiteY19" fmla="*/ 65202 h 159029"/>
                  <a:gd name="connsiteX20" fmla="*/ 63182 w 279399"/>
                  <a:gd name="connsiteY20" fmla="*/ 83650 h 159029"/>
                  <a:gd name="connsiteX21" fmla="*/ 40957 w 279399"/>
                  <a:gd name="connsiteY21" fmla="*/ 72836 h 159029"/>
                  <a:gd name="connsiteX22" fmla="*/ 46672 w 279399"/>
                  <a:gd name="connsiteY22" fmla="*/ 71563 h 159029"/>
                  <a:gd name="connsiteX23" fmla="*/ 27622 w 279399"/>
                  <a:gd name="connsiteY23" fmla="*/ 48663 h 159029"/>
                  <a:gd name="connsiteX24" fmla="*/ 21907 w 279399"/>
                  <a:gd name="connsiteY24" fmla="*/ 46119 h 159029"/>
                  <a:gd name="connsiteX25" fmla="*/ 4762 w 279399"/>
                  <a:gd name="connsiteY25" fmla="*/ 29580 h 159029"/>
                  <a:gd name="connsiteX26" fmla="*/ 28892 w 279399"/>
                  <a:gd name="connsiteY26" fmla="*/ 13041 h 159029"/>
                  <a:gd name="connsiteX27" fmla="*/ 63182 w 279399"/>
                  <a:gd name="connsiteY27" fmla="*/ 15585 h 159029"/>
                  <a:gd name="connsiteX28" fmla="*/ 54927 w 279399"/>
                  <a:gd name="connsiteY28" fmla="*/ 25127 h 159029"/>
                  <a:gd name="connsiteX29" fmla="*/ 73342 w 279399"/>
                  <a:gd name="connsiteY29" fmla="*/ 35305 h 159029"/>
                  <a:gd name="connsiteX30" fmla="*/ 68262 w 279399"/>
                  <a:gd name="connsiteY30" fmla="*/ 26399 h 159029"/>
                  <a:gd name="connsiteX31" fmla="*/ 79692 w 279399"/>
                  <a:gd name="connsiteY31" fmla="*/ 14949 h 159029"/>
                  <a:gd name="connsiteX32" fmla="*/ 110807 w 279399"/>
                  <a:gd name="connsiteY32" fmla="*/ 45483 h 159029"/>
                  <a:gd name="connsiteX33" fmla="*/ 102552 w 279399"/>
                  <a:gd name="connsiteY33" fmla="*/ 14949 h 159029"/>
                  <a:gd name="connsiteX34" fmla="*/ 115887 w 279399"/>
                  <a:gd name="connsiteY34" fmla="*/ 4771 h 159029"/>
                  <a:gd name="connsiteX35" fmla="*/ 143192 w 279399"/>
                  <a:gd name="connsiteY35" fmla="*/ 18766 h 159029"/>
                  <a:gd name="connsiteX36" fmla="*/ 141287 w 279399"/>
                  <a:gd name="connsiteY36" fmla="*/ 32760 h 159029"/>
                  <a:gd name="connsiteX37" fmla="*/ 153352 w 279399"/>
                  <a:gd name="connsiteY37" fmla="*/ 23854 h 159029"/>
                  <a:gd name="connsiteX38" fmla="*/ 161607 w 279399"/>
                  <a:gd name="connsiteY38" fmla="*/ 40394 h 159029"/>
                  <a:gd name="connsiteX39" fmla="*/ 168592 w 279399"/>
                  <a:gd name="connsiteY39" fmla="*/ 41030 h 159029"/>
                  <a:gd name="connsiteX40" fmla="*/ 223202 w 279399"/>
                  <a:gd name="connsiteY40" fmla="*/ 69655 h 159029"/>
                  <a:gd name="connsiteX41" fmla="*/ 216217 w 279399"/>
                  <a:gd name="connsiteY41" fmla="*/ 70291 h 159029"/>
                  <a:gd name="connsiteX42" fmla="*/ 228282 w 279399"/>
                  <a:gd name="connsiteY42" fmla="*/ 70291 h 159029"/>
                  <a:gd name="connsiteX43" fmla="*/ 228282 w 279399"/>
                  <a:gd name="connsiteY43" fmla="*/ 80469 h 159029"/>
                  <a:gd name="connsiteX44" fmla="*/ 250507 w 279399"/>
                  <a:gd name="connsiteY44" fmla="*/ 80469 h 159029"/>
                  <a:gd name="connsiteX45" fmla="*/ 276542 w 279399"/>
                  <a:gd name="connsiteY45" fmla="*/ 105278 h 159029"/>
                  <a:gd name="connsiteX46" fmla="*/ 234632 w 279399"/>
                  <a:gd name="connsiteY46" fmla="*/ 127542 h 159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79399" h="159029">
                    <a:moveTo>
                      <a:pt x="234632" y="127542"/>
                    </a:moveTo>
                    <a:cubicBezTo>
                      <a:pt x="233362" y="121817"/>
                      <a:pt x="233362" y="118636"/>
                      <a:pt x="235267" y="115456"/>
                    </a:cubicBezTo>
                    <a:cubicBezTo>
                      <a:pt x="227012" y="114183"/>
                      <a:pt x="212407" y="114820"/>
                      <a:pt x="203517" y="114183"/>
                    </a:cubicBezTo>
                    <a:cubicBezTo>
                      <a:pt x="204787" y="102097"/>
                      <a:pt x="212407" y="105278"/>
                      <a:pt x="213677" y="95100"/>
                    </a:cubicBezTo>
                    <a:cubicBezTo>
                      <a:pt x="208597" y="93828"/>
                      <a:pt x="202882" y="81105"/>
                      <a:pt x="199707" y="76016"/>
                    </a:cubicBezTo>
                    <a:cubicBezTo>
                      <a:pt x="202882" y="75380"/>
                      <a:pt x="206057" y="74744"/>
                      <a:pt x="209232" y="74744"/>
                    </a:cubicBezTo>
                    <a:cubicBezTo>
                      <a:pt x="198437" y="73472"/>
                      <a:pt x="192722" y="64566"/>
                      <a:pt x="192722" y="64566"/>
                    </a:cubicBezTo>
                    <a:cubicBezTo>
                      <a:pt x="169227" y="64566"/>
                      <a:pt x="161607" y="94464"/>
                      <a:pt x="155257" y="112911"/>
                    </a:cubicBezTo>
                    <a:cubicBezTo>
                      <a:pt x="153987" y="116728"/>
                      <a:pt x="148272" y="115456"/>
                      <a:pt x="145097" y="118636"/>
                    </a:cubicBezTo>
                    <a:cubicBezTo>
                      <a:pt x="133667" y="127542"/>
                      <a:pt x="134937" y="146626"/>
                      <a:pt x="125412" y="156167"/>
                    </a:cubicBezTo>
                    <a:cubicBezTo>
                      <a:pt x="108902" y="145353"/>
                      <a:pt x="72072" y="136448"/>
                      <a:pt x="72072" y="112911"/>
                    </a:cubicBezTo>
                    <a:cubicBezTo>
                      <a:pt x="81597" y="111639"/>
                      <a:pt x="97472" y="113547"/>
                      <a:pt x="97472" y="113547"/>
                    </a:cubicBezTo>
                    <a:cubicBezTo>
                      <a:pt x="104457" y="107822"/>
                      <a:pt x="112077" y="110367"/>
                      <a:pt x="120332" y="107822"/>
                    </a:cubicBezTo>
                    <a:cubicBezTo>
                      <a:pt x="116522" y="105278"/>
                      <a:pt x="94297" y="104642"/>
                      <a:pt x="89217" y="104642"/>
                    </a:cubicBezTo>
                    <a:cubicBezTo>
                      <a:pt x="80962" y="104642"/>
                      <a:pt x="63182" y="112275"/>
                      <a:pt x="63182" y="95736"/>
                    </a:cubicBezTo>
                    <a:cubicBezTo>
                      <a:pt x="63182" y="89375"/>
                      <a:pt x="79057" y="89375"/>
                      <a:pt x="82232" y="88739"/>
                    </a:cubicBezTo>
                    <a:cubicBezTo>
                      <a:pt x="91122" y="86194"/>
                      <a:pt x="109537" y="77925"/>
                      <a:pt x="117157" y="71563"/>
                    </a:cubicBezTo>
                    <a:cubicBezTo>
                      <a:pt x="107632" y="71563"/>
                      <a:pt x="101917" y="71563"/>
                      <a:pt x="99377" y="71563"/>
                    </a:cubicBezTo>
                    <a:cubicBezTo>
                      <a:pt x="98107" y="71563"/>
                      <a:pt x="91757" y="67747"/>
                      <a:pt x="89217" y="65202"/>
                    </a:cubicBezTo>
                    <a:cubicBezTo>
                      <a:pt x="87312" y="65202"/>
                      <a:pt x="86042" y="65202"/>
                      <a:pt x="83502" y="65202"/>
                    </a:cubicBezTo>
                    <a:cubicBezTo>
                      <a:pt x="77152" y="68383"/>
                      <a:pt x="77152" y="83650"/>
                      <a:pt x="63182" y="83650"/>
                    </a:cubicBezTo>
                    <a:cubicBezTo>
                      <a:pt x="52387" y="83650"/>
                      <a:pt x="44767" y="79833"/>
                      <a:pt x="40957" y="72836"/>
                    </a:cubicBezTo>
                    <a:cubicBezTo>
                      <a:pt x="42862" y="72200"/>
                      <a:pt x="44132" y="71563"/>
                      <a:pt x="46672" y="71563"/>
                    </a:cubicBezTo>
                    <a:cubicBezTo>
                      <a:pt x="35242" y="65202"/>
                      <a:pt x="24447" y="60113"/>
                      <a:pt x="27622" y="48663"/>
                    </a:cubicBezTo>
                    <a:cubicBezTo>
                      <a:pt x="25717" y="48027"/>
                      <a:pt x="24447" y="46119"/>
                      <a:pt x="21907" y="46119"/>
                    </a:cubicBezTo>
                    <a:cubicBezTo>
                      <a:pt x="16827" y="46119"/>
                      <a:pt x="9842" y="34669"/>
                      <a:pt x="4762" y="29580"/>
                    </a:cubicBezTo>
                    <a:cubicBezTo>
                      <a:pt x="7302" y="26399"/>
                      <a:pt x="21907" y="13041"/>
                      <a:pt x="28892" y="13041"/>
                    </a:cubicBezTo>
                    <a:cubicBezTo>
                      <a:pt x="39687" y="13041"/>
                      <a:pt x="47307" y="13041"/>
                      <a:pt x="63182" y="15585"/>
                    </a:cubicBezTo>
                    <a:cubicBezTo>
                      <a:pt x="60007" y="19402"/>
                      <a:pt x="56832" y="21946"/>
                      <a:pt x="54927" y="25127"/>
                    </a:cubicBezTo>
                    <a:cubicBezTo>
                      <a:pt x="61912" y="30852"/>
                      <a:pt x="68897" y="30852"/>
                      <a:pt x="73342" y="35305"/>
                    </a:cubicBezTo>
                    <a:cubicBezTo>
                      <a:pt x="70802" y="34032"/>
                      <a:pt x="68262" y="30216"/>
                      <a:pt x="68262" y="26399"/>
                    </a:cubicBezTo>
                    <a:cubicBezTo>
                      <a:pt x="68262" y="20038"/>
                      <a:pt x="73977" y="14949"/>
                      <a:pt x="79692" y="14949"/>
                    </a:cubicBezTo>
                    <a:cubicBezTo>
                      <a:pt x="98107" y="14949"/>
                      <a:pt x="93662" y="39121"/>
                      <a:pt x="110807" y="45483"/>
                    </a:cubicBezTo>
                    <a:cubicBezTo>
                      <a:pt x="106997" y="34669"/>
                      <a:pt x="102552" y="28307"/>
                      <a:pt x="102552" y="14949"/>
                    </a:cubicBezTo>
                    <a:cubicBezTo>
                      <a:pt x="102552" y="4771"/>
                      <a:pt x="106997" y="4771"/>
                      <a:pt x="115887" y="4771"/>
                    </a:cubicBezTo>
                    <a:cubicBezTo>
                      <a:pt x="124777" y="4771"/>
                      <a:pt x="143192" y="11768"/>
                      <a:pt x="143192" y="18766"/>
                    </a:cubicBezTo>
                    <a:cubicBezTo>
                      <a:pt x="143192" y="23854"/>
                      <a:pt x="141287" y="27671"/>
                      <a:pt x="141287" y="32760"/>
                    </a:cubicBezTo>
                    <a:cubicBezTo>
                      <a:pt x="147002" y="30216"/>
                      <a:pt x="148272" y="23854"/>
                      <a:pt x="153352" y="23854"/>
                    </a:cubicBezTo>
                    <a:cubicBezTo>
                      <a:pt x="164147" y="23854"/>
                      <a:pt x="162877" y="34669"/>
                      <a:pt x="161607" y="40394"/>
                    </a:cubicBezTo>
                    <a:cubicBezTo>
                      <a:pt x="163512" y="40394"/>
                      <a:pt x="166687" y="41030"/>
                      <a:pt x="168592" y="41030"/>
                    </a:cubicBezTo>
                    <a:cubicBezTo>
                      <a:pt x="180022" y="41030"/>
                      <a:pt x="216852" y="61386"/>
                      <a:pt x="223202" y="69655"/>
                    </a:cubicBezTo>
                    <a:cubicBezTo>
                      <a:pt x="221297" y="70291"/>
                      <a:pt x="218122" y="70291"/>
                      <a:pt x="216217" y="70291"/>
                    </a:cubicBezTo>
                    <a:cubicBezTo>
                      <a:pt x="221932" y="71563"/>
                      <a:pt x="223837" y="70927"/>
                      <a:pt x="228282" y="70291"/>
                    </a:cubicBezTo>
                    <a:cubicBezTo>
                      <a:pt x="229552" y="73472"/>
                      <a:pt x="230187" y="77925"/>
                      <a:pt x="228282" y="80469"/>
                    </a:cubicBezTo>
                    <a:cubicBezTo>
                      <a:pt x="238442" y="80469"/>
                      <a:pt x="242252" y="80469"/>
                      <a:pt x="250507" y="80469"/>
                    </a:cubicBezTo>
                    <a:cubicBezTo>
                      <a:pt x="250507" y="102097"/>
                      <a:pt x="270192" y="96372"/>
                      <a:pt x="276542" y="105278"/>
                    </a:cubicBezTo>
                    <a:cubicBezTo>
                      <a:pt x="259397" y="110367"/>
                      <a:pt x="251777" y="121817"/>
                      <a:pt x="234632" y="1275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95" name="任意多边形: 形状 94"/>
              <p:cNvSpPr/>
              <p:nvPr>
                <p:custDataLst>
                  <p:tags r:id="rId87"/>
                </p:custDataLst>
              </p:nvPr>
            </p:nvSpPr>
            <p:spPr>
              <a:xfrm>
                <a:off x="6217602" y="2009181"/>
                <a:ext cx="184150" cy="69973"/>
              </a:xfrm>
              <a:custGeom>
                <a:avLst/>
                <a:gdLst>
                  <a:gd name="connsiteX0" fmla="*/ 183197 w 184149"/>
                  <a:gd name="connsiteY0" fmla="*/ 33396 h 69973"/>
                  <a:gd name="connsiteX1" fmla="*/ 112712 w 184149"/>
                  <a:gd name="connsiteY1" fmla="*/ 68383 h 69973"/>
                  <a:gd name="connsiteX2" fmla="*/ 88582 w 184149"/>
                  <a:gd name="connsiteY2" fmla="*/ 56297 h 69973"/>
                  <a:gd name="connsiteX3" fmla="*/ 49212 w 184149"/>
                  <a:gd name="connsiteY3" fmla="*/ 56297 h 69973"/>
                  <a:gd name="connsiteX4" fmla="*/ 40322 w 184149"/>
                  <a:gd name="connsiteY4" fmla="*/ 45482 h 69973"/>
                  <a:gd name="connsiteX5" fmla="*/ 54292 w 184149"/>
                  <a:gd name="connsiteY5" fmla="*/ 44846 h 69973"/>
                  <a:gd name="connsiteX6" fmla="*/ 71437 w 184149"/>
                  <a:gd name="connsiteY6" fmla="*/ 41666 h 69973"/>
                  <a:gd name="connsiteX7" fmla="*/ 39052 w 184149"/>
                  <a:gd name="connsiteY7" fmla="*/ 39757 h 69973"/>
                  <a:gd name="connsiteX8" fmla="*/ 14922 w 184149"/>
                  <a:gd name="connsiteY8" fmla="*/ 32124 h 69973"/>
                  <a:gd name="connsiteX9" fmla="*/ 4762 w 184149"/>
                  <a:gd name="connsiteY9" fmla="*/ 15585 h 69973"/>
                  <a:gd name="connsiteX10" fmla="*/ 14922 w 184149"/>
                  <a:gd name="connsiteY10" fmla="*/ 15585 h 69973"/>
                  <a:gd name="connsiteX11" fmla="*/ 28892 w 184149"/>
                  <a:gd name="connsiteY11" fmla="*/ 17493 h 69973"/>
                  <a:gd name="connsiteX12" fmla="*/ 28892 w 184149"/>
                  <a:gd name="connsiteY12" fmla="*/ 13677 h 69973"/>
                  <a:gd name="connsiteX13" fmla="*/ 40322 w 184149"/>
                  <a:gd name="connsiteY13" fmla="*/ 13677 h 69973"/>
                  <a:gd name="connsiteX14" fmla="*/ 37147 w 184149"/>
                  <a:gd name="connsiteY14" fmla="*/ 6679 h 69973"/>
                  <a:gd name="connsiteX15" fmla="*/ 56197 w 184149"/>
                  <a:gd name="connsiteY15" fmla="*/ 6679 h 69973"/>
                  <a:gd name="connsiteX16" fmla="*/ 83502 w 184149"/>
                  <a:gd name="connsiteY16" fmla="*/ 20674 h 69973"/>
                  <a:gd name="connsiteX17" fmla="*/ 100647 w 184149"/>
                  <a:gd name="connsiteY17" fmla="*/ 4771 h 69973"/>
                  <a:gd name="connsiteX18" fmla="*/ 108902 w 184149"/>
                  <a:gd name="connsiteY18" fmla="*/ 4771 h 69973"/>
                  <a:gd name="connsiteX19" fmla="*/ 108902 w 184149"/>
                  <a:gd name="connsiteY19" fmla="*/ 21946 h 69973"/>
                  <a:gd name="connsiteX20" fmla="*/ 129222 w 184149"/>
                  <a:gd name="connsiteY20" fmla="*/ 14949 h 69973"/>
                  <a:gd name="connsiteX21" fmla="*/ 152082 w 184149"/>
                  <a:gd name="connsiteY21" fmla="*/ 14949 h 69973"/>
                  <a:gd name="connsiteX22" fmla="*/ 183197 w 184149"/>
                  <a:gd name="connsiteY22" fmla="*/ 33396 h 6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4149" h="69973">
                    <a:moveTo>
                      <a:pt x="183197" y="33396"/>
                    </a:moveTo>
                    <a:cubicBezTo>
                      <a:pt x="166687" y="44210"/>
                      <a:pt x="132397" y="68383"/>
                      <a:pt x="112712" y="68383"/>
                    </a:cubicBezTo>
                    <a:cubicBezTo>
                      <a:pt x="100647" y="68383"/>
                      <a:pt x="93662" y="64566"/>
                      <a:pt x="88582" y="56297"/>
                    </a:cubicBezTo>
                    <a:lnTo>
                      <a:pt x="49212" y="56297"/>
                    </a:lnTo>
                    <a:cubicBezTo>
                      <a:pt x="42862" y="54388"/>
                      <a:pt x="40957" y="50571"/>
                      <a:pt x="40322" y="45482"/>
                    </a:cubicBezTo>
                    <a:cubicBezTo>
                      <a:pt x="45402" y="44846"/>
                      <a:pt x="52387" y="44846"/>
                      <a:pt x="54292" y="44846"/>
                    </a:cubicBezTo>
                    <a:cubicBezTo>
                      <a:pt x="60642" y="42938"/>
                      <a:pt x="68262" y="42938"/>
                      <a:pt x="71437" y="41666"/>
                    </a:cubicBezTo>
                    <a:cubicBezTo>
                      <a:pt x="68897" y="41666"/>
                      <a:pt x="40957" y="39757"/>
                      <a:pt x="39052" y="39757"/>
                    </a:cubicBezTo>
                    <a:cubicBezTo>
                      <a:pt x="27622" y="39757"/>
                      <a:pt x="13652" y="48027"/>
                      <a:pt x="14922" y="32124"/>
                    </a:cubicBezTo>
                    <a:cubicBezTo>
                      <a:pt x="9207" y="28307"/>
                      <a:pt x="5397" y="22582"/>
                      <a:pt x="4762" y="15585"/>
                    </a:cubicBezTo>
                    <a:lnTo>
                      <a:pt x="14922" y="15585"/>
                    </a:lnTo>
                    <a:cubicBezTo>
                      <a:pt x="19367" y="18129"/>
                      <a:pt x="24447" y="20038"/>
                      <a:pt x="28892" y="17493"/>
                    </a:cubicBezTo>
                    <a:lnTo>
                      <a:pt x="28892" y="13677"/>
                    </a:lnTo>
                    <a:lnTo>
                      <a:pt x="40322" y="13677"/>
                    </a:lnTo>
                    <a:lnTo>
                      <a:pt x="37147" y="6679"/>
                    </a:lnTo>
                    <a:lnTo>
                      <a:pt x="56197" y="6679"/>
                    </a:lnTo>
                    <a:cubicBezTo>
                      <a:pt x="60007" y="10496"/>
                      <a:pt x="80327" y="20674"/>
                      <a:pt x="83502" y="20674"/>
                    </a:cubicBezTo>
                    <a:cubicBezTo>
                      <a:pt x="91757" y="20674"/>
                      <a:pt x="97472" y="7951"/>
                      <a:pt x="100647" y="4771"/>
                    </a:cubicBezTo>
                    <a:lnTo>
                      <a:pt x="108902" y="4771"/>
                    </a:lnTo>
                    <a:cubicBezTo>
                      <a:pt x="108902" y="13677"/>
                      <a:pt x="107632" y="16857"/>
                      <a:pt x="108902" y="21946"/>
                    </a:cubicBezTo>
                    <a:cubicBezTo>
                      <a:pt x="115252" y="21946"/>
                      <a:pt x="119062" y="14949"/>
                      <a:pt x="129222" y="14949"/>
                    </a:cubicBezTo>
                    <a:cubicBezTo>
                      <a:pt x="145732" y="14949"/>
                      <a:pt x="141287" y="14949"/>
                      <a:pt x="152082" y="14949"/>
                    </a:cubicBezTo>
                    <a:cubicBezTo>
                      <a:pt x="166052" y="14949"/>
                      <a:pt x="178752" y="25127"/>
                      <a:pt x="183197" y="333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96" name="任意多边形: 形状 95"/>
              <p:cNvSpPr/>
              <p:nvPr>
                <p:custDataLst>
                  <p:tags r:id="rId88"/>
                </p:custDataLst>
              </p:nvPr>
            </p:nvSpPr>
            <p:spPr>
              <a:xfrm>
                <a:off x="6073295" y="2081062"/>
                <a:ext cx="31750" cy="38167"/>
              </a:xfrm>
              <a:custGeom>
                <a:avLst/>
                <a:gdLst>
                  <a:gd name="connsiteX0" fmla="*/ 6829 w 31749"/>
                  <a:gd name="connsiteY0" fmla="*/ 4771 h 38167"/>
                  <a:gd name="connsiteX1" fmla="*/ 30325 w 31749"/>
                  <a:gd name="connsiteY1" fmla="*/ 34032 h 38167"/>
                  <a:gd name="connsiteX2" fmla="*/ 9370 w 31749"/>
                  <a:gd name="connsiteY2" fmla="*/ 4771 h 38167"/>
                  <a:gd name="connsiteX3" fmla="*/ 9370 w 31749"/>
                  <a:gd name="connsiteY3" fmla="*/ 6679 h 38167"/>
                  <a:gd name="connsiteX4" fmla="*/ 6829 w 31749"/>
                  <a:gd name="connsiteY4" fmla="*/ 4771 h 38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49" h="38167">
                    <a:moveTo>
                      <a:pt x="6829" y="4771"/>
                    </a:moveTo>
                    <a:cubicBezTo>
                      <a:pt x="15720" y="16221"/>
                      <a:pt x="25245" y="19402"/>
                      <a:pt x="30325" y="34032"/>
                    </a:cubicBezTo>
                    <a:cubicBezTo>
                      <a:pt x="16354" y="30852"/>
                      <a:pt x="-4600" y="9860"/>
                      <a:pt x="9370" y="4771"/>
                    </a:cubicBezTo>
                    <a:lnTo>
                      <a:pt x="9370" y="6679"/>
                    </a:lnTo>
                    <a:lnTo>
                      <a:pt x="6829" y="47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97" name="任意多边形: 形状 96"/>
              <p:cNvSpPr/>
              <p:nvPr>
                <p:custDataLst>
                  <p:tags r:id="rId89"/>
                </p:custDataLst>
              </p:nvPr>
            </p:nvSpPr>
            <p:spPr>
              <a:xfrm>
                <a:off x="5675947" y="2887025"/>
                <a:ext cx="95250" cy="108140"/>
              </a:xfrm>
              <a:custGeom>
                <a:avLst/>
                <a:gdLst>
                  <a:gd name="connsiteX0" fmla="*/ 20003 w 95249"/>
                  <a:gd name="connsiteY0" fmla="*/ 34668 h 108140"/>
                  <a:gd name="connsiteX1" fmla="*/ 39687 w 95249"/>
                  <a:gd name="connsiteY1" fmla="*/ 27035 h 108140"/>
                  <a:gd name="connsiteX2" fmla="*/ 35243 w 95249"/>
                  <a:gd name="connsiteY2" fmla="*/ 18129 h 108140"/>
                  <a:gd name="connsiteX3" fmla="*/ 55562 w 95249"/>
                  <a:gd name="connsiteY3" fmla="*/ 4771 h 108140"/>
                  <a:gd name="connsiteX4" fmla="*/ 66993 w 95249"/>
                  <a:gd name="connsiteY4" fmla="*/ 4771 h 108140"/>
                  <a:gd name="connsiteX5" fmla="*/ 90487 w 95249"/>
                  <a:gd name="connsiteY5" fmla="*/ 32760 h 108140"/>
                  <a:gd name="connsiteX6" fmla="*/ 78423 w 95249"/>
                  <a:gd name="connsiteY6" fmla="*/ 42938 h 108140"/>
                  <a:gd name="connsiteX7" fmla="*/ 78423 w 95249"/>
                  <a:gd name="connsiteY7" fmla="*/ 66474 h 108140"/>
                  <a:gd name="connsiteX8" fmla="*/ 77787 w 95249"/>
                  <a:gd name="connsiteY8" fmla="*/ 85558 h 108140"/>
                  <a:gd name="connsiteX9" fmla="*/ 60008 w 95249"/>
                  <a:gd name="connsiteY9" fmla="*/ 88738 h 108140"/>
                  <a:gd name="connsiteX10" fmla="*/ 35243 w 95249"/>
                  <a:gd name="connsiteY10" fmla="*/ 104006 h 108140"/>
                  <a:gd name="connsiteX11" fmla="*/ 21908 w 95249"/>
                  <a:gd name="connsiteY11" fmla="*/ 106550 h 108140"/>
                  <a:gd name="connsiteX12" fmla="*/ 4762 w 95249"/>
                  <a:gd name="connsiteY12" fmla="*/ 90647 h 108140"/>
                  <a:gd name="connsiteX13" fmla="*/ 24448 w 95249"/>
                  <a:gd name="connsiteY13" fmla="*/ 55660 h 108140"/>
                  <a:gd name="connsiteX14" fmla="*/ 11112 w 95249"/>
                  <a:gd name="connsiteY14" fmla="*/ 41030 h 108140"/>
                  <a:gd name="connsiteX15" fmla="*/ 20003 w 95249"/>
                  <a:gd name="connsiteY15" fmla="*/ 34668 h 10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5249" h="108140">
                    <a:moveTo>
                      <a:pt x="20003" y="34668"/>
                    </a:moveTo>
                    <a:cubicBezTo>
                      <a:pt x="23812" y="34668"/>
                      <a:pt x="35878" y="31488"/>
                      <a:pt x="39687" y="27035"/>
                    </a:cubicBezTo>
                    <a:cubicBezTo>
                      <a:pt x="37148" y="23218"/>
                      <a:pt x="35243" y="21310"/>
                      <a:pt x="35243" y="18129"/>
                    </a:cubicBezTo>
                    <a:cubicBezTo>
                      <a:pt x="35243" y="13040"/>
                      <a:pt x="49212" y="4771"/>
                      <a:pt x="55562" y="4771"/>
                    </a:cubicBezTo>
                    <a:cubicBezTo>
                      <a:pt x="60008" y="4771"/>
                      <a:pt x="63183" y="4771"/>
                      <a:pt x="66993" y="4771"/>
                    </a:cubicBezTo>
                    <a:cubicBezTo>
                      <a:pt x="82868" y="4771"/>
                      <a:pt x="90487" y="21310"/>
                      <a:pt x="90487" y="32760"/>
                    </a:cubicBezTo>
                    <a:cubicBezTo>
                      <a:pt x="90487" y="38485"/>
                      <a:pt x="78423" y="37849"/>
                      <a:pt x="78423" y="42938"/>
                    </a:cubicBezTo>
                    <a:cubicBezTo>
                      <a:pt x="78423" y="48027"/>
                      <a:pt x="78423" y="65838"/>
                      <a:pt x="78423" y="66474"/>
                    </a:cubicBezTo>
                    <a:cubicBezTo>
                      <a:pt x="78423" y="72200"/>
                      <a:pt x="83503" y="80469"/>
                      <a:pt x="77787" y="85558"/>
                    </a:cubicBezTo>
                    <a:cubicBezTo>
                      <a:pt x="73978" y="89375"/>
                      <a:pt x="66993" y="88738"/>
                      <a:pt x="60008" y="88738"/>
                    </a:cubicBezTo>
                    <a:cubicBezTo>
                      <a:pt x="49212" y="88738"/>
                      <a:pt x="40958" y="100189"/>
                      <a:pt x="35243" y="104006"/>
                    </a:cubicBezTo>
                    <a:cubicBezTo>
                      <a:pt x="32068" y="105914"/>
                      <a:pt x="26353" y="106550"/>
                      <a:pt x="21908" y="106550"/>
                    </a:cubicBezTo>
                    <a:cubicBezTo>
                      <a:pt x="13653" y="106550"/>
                      <a:pt x="4762" y="98916"/>
                      <a:pt x="4762" y="90647"/>
                    </a:cubicBezTo>
                    <a:cubicBezTo>
                      <a:pt x="4762" y="73472"/>
                      <a:pt x="21908" y="72200"/>
                      <a:pt x="24448" y="55660"/>
                    </a:cubicBezTo>
                    <a:cubicBezTo>
                      <a:pt x="17462" y="52480"/>
                      <a:pt x="11112" y="48027"/>
                      <a:pt x="11112" y="41030"/>
                    </a:cubicBezTo>
                    <a:cubicBezTo>
                      <a:pt x="12383" y="33396"/>
                      <a:pt x="18098" y="34668"/>
                      <a:pt x="20003" y="346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98" name="任意多边形: 形状 97"/>
              <p:cNvSpPr/>
              <p:nvPr>
                <p:custDataLst>
                  <p:tags r:id="rId90"/>
                </p:custDataLst>
              </p:nvPr>
            </p:nvSpPr>
            <p:spPr>
              <a:xfrm>
                <a:off x="5735002" y="2799877"/>
                <a:ext cx="25400" cy="25445"/>
              </a:xfrm>
              <a:custGeom>
                <a:avLst/>
                <a:gdLst>
                  <a:gd name="connsiteX0" fmla="*/ 8572 w 25399"/>
                  <a:gd name="connsiteY0" fmla="*/ 20674 h 25444"/>
                  <a:gd name="connsiteX1" fmla="*/ 4762 w 25399"/>
                  <a:gd name="connsiteY1" fmla="*/ 12404 h 25444"/>
                  <a:gd name="connsiteX2" fmla="*/ 21907 w 25399"/>
                  <a:gd name="connsiteY2" fmla="*/ 4771 h 25444"/>
                  <a:gd name="connsiteX3" fmla="*/ 8572 w 25399"/>
                  <a:gd name="connsiteY3" fmla="*/ 20674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99" h="25444">
                    <a:moveTo>
                      <a:pt x="8572" y="20674"/>
                    </a:moveTo>
                    <a:cubicBezTo>
                      <a:pt x="6667" y="20674"/>
                      <a:pt x="4762" y="14949"/>
                      <a:pt x="4762" y="12404"/>
                    </a:cubicBezTo>
                    <a:cubicBezTo>
                      <a:pt x="4762" y="8588"/>
                      <a:pt x="16192" y="4771"/>
                      <a:pt x="21907" y="4771"/>
                    </a:cubicBezTo>
                    <a:cubicBezTo>
                      <a:pt x="21272" y="12404"/>
                      <a:pt x="16192" y="20674"/>
                      <a:pt x="8572" y="206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99" name="任意多边形: 形状 98"/>
              <p:cNvSpPr/>
              <p:nvPr>
                <p:custDataLst>
                  <p:tags r:id="rId91"/>
                </p:custDataLst>
              </p:nvPr>
            </p:nvSpPr>
            <p:spPr>
              <a:xfrm>
                <a:off x="5747067" y="2792880"/>
                <a:ext cx="165100" cy="241725"/>
              </a:xfrm>
              <a:custGeom>
                <a:avLst/>
                <a:gdLst>
                  <a:gd name="connsiteX0" fmla="*/ 141923 w 165099"/>
                  <a:gd name="connsiteY0" fmla="*/ 164437 h 241725"/>
                  <a:gd name="connsiteX1" fmla="*/ 150812 w 165099"/>
                  <a:gd name="connsiteY1" fmla="*/ 161892 h 241725"/>
                  <a:gd name="connsiteX2" fmla="*/ 165417 w 165099"/>
                  <a:gd name="connsiteY2" fmla="*/ 174615 h 241725"/>
                  <a:gd name="connsiteX3" fmla="*/ 143192 w 165099"/>
                  <a:gd name="connsiteY3" fmla="*/ 201968 h 241725"/>
                  <a:gd name="connsiteX4" fmla="*/ 157162 w 165099"/>
                  <a:gd name="connsiteY4" fmla="*/ 204512 h 241725"/>
                  <a:gd name="connsiteX5" fmla="*/ 157162 w 165099"/>
                  <a:gd name="connsiteY5" fmla="*/ 209601 h 241725"/>
                  <a:gd name="connsiteX6" fmla="*/ 138112 w 165099"/>
                  <a:gd name="connsiteY6" fmla="*/ 219779 h 241725"/>
                  <a:gd name="connsiteX7" fmla="*/ 110808 w 165099"/>
                  <a:gd name="connsiteY7" fmla="*/ 219779 h 241725"/>
                  <a:gd name="connsiteX8" fmla="*/ 75248 w 165099"/>
                  <a:gd name="connsiteY8" fmla="*/ 226140 h 241725"/>
                  <a:gd name="connsiteX9" fmla="*/ 63183 w 165099"/>
                  <a:gd name="connsiteY9" fmla="*/ 222324 h 241725"/>
                  <a:gd name="connsiteX10" fmla="*/ 52387 w 165099"/>
                  <a:gd name="connsiteY10" fmla="*/ 233774 h 241725"/>
                  <a:gd name="connsiteX11" fmla="*/ 42862 w 165099"/>
                  <a:gd name="connsiteY11" fmla="*/ 233774 h 241725"/>
                  <a:gd name="connsiteX12" fmla="*/ 33337 w 165099"/>
                  <a:gd name="connsiteY12" fmla="*/ 239499 h 241725"/>
                  <a:gd name="connsiteX13" fmla="*/ 28258 w 165099"/>
                  <a:gd name="connsiteY13" fmla="*/ 239499 h 241725"/>
                  <a:gd name="connsiteX14" fmla="*/ 28258 w 165099"/>
                  <a:gd name="connsiteY14" fmla="*/ 235046 h 241725"/>
                  <a:gd name="connsiteX15" fmla="*/ 52387 w 165099"/>
                  <a:gd name="connsiteY15" fmla="*/ 209601 h 241725"/>
                  <a:gd name="connsiteX16" fmla="*/ 75883 w 165099"/>
                  <a:gd name="connsiteY16" fmla="*/ 200696 h 241725"/>
                  <a:gd name="connsiteX17" fmla="*/ 74612 w 165099"/>
                  <a:gd name="connsiteY17" fmla="*/ 196243 h 241725"/>
                  <a:gd name="connsiteX18" fmla="*/ 62548 w 165099"/>
                  <a:gd name="connsiteY18" fmla="*/ 203240 h 241725"/>
                  <a:gd name="connsiteX19" fmla="*/ 43498 w 165099"/>
                  <a:gd name="connsiteY19" fmla="*/ 194971 h 241725"/>
                  <a:gd name="connsiteX20" fmla="*/ 36512 w 165099"/>
                  <a:gd name="connsiteY20" fmla="*/ 198151 h 241725"/>
                  <a:gd name="connsiteX21" fmla="*/ 33337 w 165099"/>
                  <a:gd name="connsiteY21" fmla="*/ 194971 h 241725"/>
                  <a:gd name="connsiteX22" fmla="*/ 52387 w 165099"/>
                  <a:gd name="connsiteY22" fmla="*/ 173979 h 241725"/>
                  <a:gd name="connsiteX23" fmla="*/ 46673 w 165099"/>
                  <a:gd name="connsiteY23" fmla="*/ 154259 h 241725"/>
                  <a:gd name="connsiteX24" fmla="*/ 77787 w 165099"/>
                  <a:gd name="connsiteY24" fmla="*/ 141536 h 241725"/>
                  <a:gd name="connsiteX25" fmla="*/ 77787 w 165099"/>
                  <a:gd name="connsiteY25" fmla="*/ 131359 h 241725"/>
                  <a:gd name="connsiteX26" fmla="*/ 61278 w 165099"/>
                  <a:gd name="connsiteY26" fmla="*/ 123725 h 241725"/>
                  <a:gd name="connsiteX27" fmla="*/ 66358 w 165099"/>
                  <a:gd name="connsiteY27" fmla="*/ 114183 h 241725"/>
                  <a:gd name="connsiteX28" fmla="*/ 60008 w 165099"/>
                  <a:gd name="connsiteY28" fmla="*/ 113547 h 241725"/>
                  <a:gd name="connsiteX29" fmla="*/ 44133 w 165099"/>
                  <a:gd name="connsiteY29" fmla="*/ 116728 h 241725"/>
                  <a:gd name="connsiteX30" fmla="*/ 33337 w 165099"/>
                  <a:gd name="connsiteY30" fmla="*/ 111003 h 241725"/>
                  <a:gd name="connsiteX31" fmla="*/ 40323 w 165099"/>
                  <a:gd name="connsiteY31" fmla="*/ 96372 h 241725"/>
                  <a:gd name="connsiteX32" fmla="*/ 40323 w 165099"/>
                  <a:gd name="connsiteY32" fmla="*/ 83014 h 241725"/>
                  <a:gd name="connsiteX33" fmla="*/ 28892 w 165099"/>
                  <a:gd name="connsiteY33" fmla="*/ 79833 h 241725"/>
                  <a:gd name="connsiteX34" fmla="*/ 28892 w 165099"/>
                  <a:gd name="connsiteY34" fmla="*/ 90011 h 241725"/>
                  <a:gd name="connsiteX35" fmla="*/ 23178 w 165099"/>
                  <a:gd name="connsiteY35" fmla="*/ 90011 h 241725"/>
                  <a:gd name="connsiteX36" fmla="*/ 23178 w 165099"/>
                  <a:gd name="connsiteY36" fmla="*/ 79197 h 241725"/>
                  <a:gd name="connsiteX37" fmla="*/ 25717 w 165099"/>
                  <a:gd name="connsiteY37" fmla="*/ 74108 h 241725"/>
                  <a:gd name="connsiteX38" fmla="*/ 25717 w 165099"/>
                  <a:gd name="connsiteY38" fmla="*/ 67747 h 241725"/>
                  <a:gd name="connsiteX39" fmla="*/ 15558 w 165099"/>
                  <a:gd name="connsiteY39" fmla="*/ 62022 h 241725"/>
                  <a:gd name="connsiteX40" fmla="*/ 20637 w 165099"/>
                  <a:gd name="connsiteY40" fmla="*/ 53116 h 241725"/>
                  <a:gd name="connsiteX41" fmla="*/ 20637 w 165099"/>
                  <a:gd name="connsiteY41" fmla="*/ 47391 h 241725"/>
                  <a:gd name="connsiteX42" fmla="*/ 4762 w 165099"/>
                  <a:gd name="connsiteY42" fmla="*/ 34669 h 241725"/>
                  <a:gd name="connsiteX43" fmla="*/ 15558 w 165099"/>
                  <a:gd name="connsiteY43" fmla="*/ 34669 h 241725"/>
                  <a:gd name="connsiteX44" fmla="*/ 20637 w 165099"/>
                  <a:gd name="connsiteY44" fmla="*/ 41030 h 241725"/>
                  <a:gd name="connsiteX45" fmla="*/ 23178 w 165099"/>
                  <a:gd name="connsiteY45" fmla="*/ 37213 h 241725"/>
                  <a:gd name="connsiteX46" fmla="*/ 20003 w 165099"/>
                  <a:gd name="connsiteY46" fmla="*/ 33396 h 241725"/>
                  <a:gd name="connsiteX47" fmla="*/ 29528 w 165099"/>
                  <a:gd name="connsiteY47" fmla="*/ 25127 h 241725"/>
                  <a:gd name="connsiteX48" fmla="*/ 32067 w 165099"/>
                  <a:gd name="connsiteY48" fmla="*/ 13677 h 241725"/>
                  <a:gd name="connsiteX49" fmla="*/ 42862 w 165099"/>
                  <a:gd name="connsiteY49" fmla="*/ 4771 h 241725"/>
                  <a:gd name="connsiteX50" fmla="*/ 62548 w 165099"/>
                  <a:gd name="connsiteY50" fmla="*/ 4771 h 241725"/>
                  <a:gd name="connsiteX51" fmla="*/ 69533 w 165099"/>
                  <a:gd name="connsiteY51" fmla="*/ 11132 h 241725"/>
                  <a:gd name="connsiteX52" fmla="*/ 52387 w 165099"/>
                  <a:gd name="connsiteY52" fmla="*/ 28944 h 241725"/>
                  <a:gd name="connsiteX53" fmla="*/ 54292 w 165099"/>
                  <a:gd name="connsiteY53" fmla="*/ 34669 h 241725"/>
                  <a:gd name="connsiteX54" fmla="*/ 94933 w 165099"/>
                  <a:gd name="connsiteY54" fmla="*/ 34669 h 241725"/>
                  <a:gd name="connsiteX55" fmla="*/ 76517 w 165099"/>
                  <a:gd name="connsiteY55" fmla="*/ 76652 h 241725"/>
                  <a:gd name="connsiteX56" fmla="*/ 70803 w 165099"/>
                  <a:gd name="connsiteY56" fmla="*/ 82377 h 241725"/>
                  <a:gd name="connsiteX57" fmla="*/ 86678 w 165099"/>
                  <a:gd name="connsiteY57" fmla="*/ 83014 h 241725"/>
                  <a:gd name="connsiteX58" fmla="*/ 105728 w 165099"/>
                  <a:gd name="connsiteY58" fmla="*/ 111639 h 241725"/>
                  <a:gd name="connsiteX59" fmla="*/ 134303 w 165099"/>
                  <a:gd name="connsiteY59" fmla="*/ 144081 h 241725"/>
                  <a:gd name="connsiteX60" fmla="*/ 141923 w 165099"/>
                  <a:gd name="connsiteY60" fmla="*/ 158712 h 241725"/>
                  <a:gd name="connsiteX61" fmla="*/ 138748 w 165099"/>
                  <a:gd name="connsiteY61" fmla="*/ 163801 h 241725"/>
                  <a:gd name="connsiteX62" fmla="*/ 138748 w 165099"/>
                  <a:gd name="connsiteY62" fmla="*/ 168254 h 241725"/>
                  <a:gd name="connsiteX63" fmla="*/ 147003 w 165099"/>
                  <a:gd name="connsiteY63" fmla="*/ 163801 h 241725"/>
                  <a:gd name="connsiteX64" fmla="*/ 141923 w 165099"/>
                  <a:gd name="connsiteY64" fmla="*/ 164437 h 24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65099" h="241725">
                    <a:moveTo>
                      <a:pt x="141923" y="164437"/>
                    </a:moveTo>
                    <a:cubicBezTo>
                      <a:pt x="147003" y="161256"/>
                      <a:pt x="145098" y="161892"/>
                      <a:pt x="150812" y="161892"/>
                    </a:cubicBezTo>
                    <a:cubicBezTo>
                      <a:pt x="159067" y="161892"/>
                      <a:pt x="165417" y="168254"/>
                      <a:pt x="165417" y="174615"/>
                    </a:cubicBezTo>
                    <a:cubicBezTo>
                      <a:pt x="165417" y="186701"/>
                      <a:pt x="148908" y="193062"/>
                      <a:pt x="143192" y="201968"/>
                    </a:cubicBezTo>
                    <a:cubicBezTo>
                      <a:pt x="150178" y="203876"/>
                      <a:pt x="152717" y="204512"/>
                      <a:pt x="157162" y="204512"/>
                    </a:cubicBezTo>
                    <a:lnTo>
                      <a:pt x="157162" y="209601"/>
                    </a:lnTo>
                    <a:cubicBezTo>
                      <a:pt x="150812" y="215962"/>
                      <a:pt x="146367" y="219779"/>
                      <a:pt x="138112" y="219779"/>
                    </a:cubicBezTo>
                    <a:cubicBezTo>
                      <a:pt x="129858" y="219779"/>
                      <a:pt x="114617" y="219779"/>
                      <a:pt x="110808" y="219779"/>
                    </a:cubicBezTo>
                    <a:cubicBezTo>
                      <a:pt x="103823" y="219779"/>
                      <a:pt x="85408" y="226140"/>
                      <a:pt x="75248" y="226140"/>
                    </a:cubicBezTo>
                    <a:cubicBezTo>
                      <a:pt x="70167" y="226140"/>
                      <a:pt x="67628" y="222324"/>
                      <a:pt x="63183" y="222324"/>
                    </a:cubicBezTo>
                    <a:cubicBezTo>
                      <a:pt x="56198" y="222324"/>
                      <a:pt x="52387" y="228685"/>
                      <a:pt x="52387" y="233774"/>
                    </a:cubicBezTo>
                    <a:lnTo>
                      <a:pt x="42862" y="233774"/>
                    </a:lnTo>
                    <a:cubicBezTo>
                      <a:pt x="37783" y="233774"/>
                      <a:pt x="35878" y="236318"/>
                      <a:pt x="33337" y="239499"/>
                    </a:cubicBezTo>
                    <a:lnTo>
                      <a:pt x="28258" y="239499"/>
                    </a:lnTo>
                    <a:lnTo>
                      <a:pt x="28258" y="235046"/>
                    </a:lnTo>
                    <a:cubicBezTo>
                      <a:pt x="29528" y="232502"/>
                      <a:pt x="50483" y="210237"/>
                      <a:pt x="52387" y="209601"/>
                    </a:cubicBezTo>
                    <a:cubicBezTo>
                      <a:pt x="61912" y="207057"/>
                      <a:pt x="75883" y="210237"/>
                      <a:pt x="75883" y="200696"/>
                    </a:cubicBezTo>
                    <a:cubicBezTo>
                      <a:pt x="75883" y="199423"/>
                      <a:pt x="74612" y="197515"/>
                      <a:pt x="74612" y="196243"/>
                    </a:cubicBezTo>
                    <a:cubicBezTo>
                      <a:pt x="72073" y="200060"/>
                      <a:pt x="66992" y="203240"/>
                      <a:pt x="62548" y="203240"/>
                    </a:cubicBezTo>
                    <a:cubicBezTo>
                      <a:pt x="53658" y="203240"/>
                      <a:pt x="51117" y="194971"/>
                      <a:pt x="43498" y="194971"/>
                    </a:cubicBezTo>
                    <a:cubicBezTo>
                      <a:pt x="39687" y="194971"/>
                      <a:pt x="40323" y="198151"/>
                      <a:pt x="36512" y="198151"/>
                    </a:cubicBezTo>
                    <a:cubicBezTo>
                      <a:pt x="35242" y="198151"/>
                      <a:pt x="33337" y="196243"/>
                      <a:pt x="33337" y="194971"/>
                    </a:cubicBezTo>
                    <a:cubicBezTo>
                      <a:pt x="33337" y="184793"/>
                      <a:pt x="52387" y="184157"/>
                      <a:pt x="52387" y="173979"/>
                    </a:cubicBezTo>
                    <a:cubicBezTo>
                      <a:pt x="52387" y="165073"/>
                      <a:pt x="46673" y="161892"/>
                      <a:pt x="46673" y="154259"/>
                    </a:cubicBezTo>
                    <a:cubicBezTo>
                      <a:pt x="58737" y="154259"/>
                      <a:pt x="73978" y="147898"/>
                      <a:pt x="77787" y="141536"/>
                    </a:cubicBezTo>
                    <a:lnTo>
                      <a:pt x="77787" y="131359"/>
                    </a:lnTo>
                    <a:cubicBezTo>
                      <a:pt x="70803" y="131995"/>
                      <a:pt x="61278" y="130723"/>
                      <a:pt x="61278" y="123725"/>
                    </a:cubicBezTo>
                    <a:cubicBezTo>
                      <a:pt x="61278" y="118000"/>
                      <a:pt x="64453" y="116728"/>
                      <a:pt x="66358" y="114183"/>
                    </a:cubicBezTo>
                    <a:cubicBezTo>
                      <a:pt x="64453" y="114183"/>
                      <a:pt x="61912" y="113547"/>
                      <a:pt x="60008" y="113547"/>
                    </a:cubicBezTo>
                    <a:cubicBezTo>
                      <a:pt x="53023" y="113547"/>
                      <a:pt x="49848" y="116728"/>
                      <a:pt x="44133" y="116728"/>
                    </a:cubicBezTo>
                    <a:cubicBezTo>
                      <a:pt x="37783" y="116728"/>
                      <a:pt x="33337" y="116728"/>
                      <a:pt x="33337" y="111003"/>
                    </a:cubicBezTo>
                    <a:cubicBezTo>
                      <a:pt x="33337" y="105278"/>
                      <a:pt x="40323" y="102097"/>
                      <a:pt x="40323" y="96372"/>
                    </a:cubicBezTo>
                    <a:cubicBezTo>
                      <a:pt x="40323" y="90011"/>
                      <a:pt x="38417" y="88739"/>
                      <a:pt x="40323" y="83014"/>
                    </a:cubicBezTo>
                    <a:cubicBezTo>
                      <a:pt x="34608" y="83014"/>
                      <a:pt x="30798" y="81105"/>
                      <a:pt x="28892" y="79833"/>
                    </a:cubicBezTo>
                    <a:cubicBezTo>
                      <a:pt x="25717" y="85558"/>
                      <a:pt x="27623" y="87466"/>
                      <a:pt x="28892" y="90011"/>
                    </a:cubicBezTo>
                    <a:lnTo>
                      <a:pt x="23178" y="90011"/>
                    </a:lnTo>
                    <a:cubicBezTo>
                      <a:pt x="23178" y="84286"/>
                      <a:pt x="23178" y="82377"/>
                      <a:pt x="23178" y="79197"/>
                    </a:cubicBezTo>
                    <a:cubicBezTo>
                      <a:pt x="23178" y="77289"/>
                      <a:pt x="23812" y="75380"/>
                      <a:pt x="25717" y="74108"/>
                    </a:cubicBezTo>
                    <a:lnTo>
                      <a:pt x="25717" y="67747"/>
                    </a:lnTo>
                    <a:cubicBezTo>
                      <a:pt x="21908" y="67111"/>
                      <a:pt x="15558" y="65202"/>
                      <a:pt x="15558" y="62022"/>
                    </a:cubicBezTo>
                    <a:cubicBezTo>
                      <a:pt x="15558" y="58841"/>
                      <a:pt x="20637" y="53752"/>
                      <a:pt x="20637" y="53116"/>
                    </a:cubicBezTo>
                    <a:lnTo>
                      <a:pt x="20637" y="47391"/>
                    </a:lnTo>
                    <a:cubicBezTo>
                      <a:pt x="10478" y="45483"/>
                      <a:pt x="4762" y="43574"/>
                      <a:pt x="4762" y="34669"/>
                    </a:cubicBezTo>
                    <a:lnTo>
                      <a:pt x="15558" y="34669"/>
                    </a:lnTo>
                    <a:cubicBezTo>
                      <a:pt x="15558" y="39121"/>
                      <a:pt x="18733" y="41030"/>
                      <a:pt x="20637" y="41030"/>
                    </a:cubicBezTo>
                    <a:cubicBezTo>
                      <a:pt x="21908" y="41030"/>
                      <a:pt x="23178" y="38485"/>
                      <a:pt x="23178" y="37213"/>
                    </a:cubicBezTo>
                    <a:cubicBezTo>
                      <a:pt x="21908" y="36577"/>
                      <a:pt x="20003" y="34669"/>
                      <a:pt x="20003" y="33396"/>
                    </a:cubicBezTo>
                    <a:cubicBezTo>
                      <a:pt x="20003" y="27671"/>
                      <a:pt x="25083" y="25127"/>
                      <a:pt x="29528" y="25127"/>
                    </a:cubicBezTo>
                    <a:cubicBezTo>
                      <a:pt x="29528" y="19402"/>
                      <a:pt x="32067" y="16857"/>
                      <a:pt x="32067" y="13677"/>
                    </a:cubicBezTo>
                    <a:cubicBezTo>
                      <a:pt x="32067" y="10496"/>
                      <a:pt x="39053" y="4771"/>
                      <a:pt x="42862" y="4771"/>
                    </a:cubicBezTo>
                    <a:cubicBezTo>
                      <a:pt x="50483" y="4771"/>
                      <a:pt x="58103" y="4771"/>
                      <a:pt x="62548" y="4771"/>
                    </a:cubicBezTo>
                    <a:cubicBezTo>
                      <a:pt x="65087" y="4771"/>
                      <a:pt x="69533" y="9860"/>
                      <a:pt x="69533" y="11132"/>
                    </a:cubicBezTo>
                    <a:cubicBezTo>
                      <a:pt x="69533" y="20674"/>
                      <a:pt x="54292" y="19402"/>
                      <a:pt x="52387" y="28944"/>
                    </a:cubicBezTo>
                    <a:cubicBezTo>
                      <a:pt x="52387" y="30852"/>
                      <a:pt x="53023" y="32124"/>
                      <a:pt x="54292" y="34669"/>
                    </a:cubicBezTo>
                    <a:lnTo>
                      <a:pt x="94933" y="34669"/>
                    </a:lnTo>
                    <a:cubicBezTo>
                      <a:pt x="97473" y="53752"/>
                      <a:pt x="76517" y="62022"/>
                      <a:pt x="76517" y="76652"/>
                    </a:cubicBezTo>
                    <a:cubicBezTo>
                      <a:pt x="73978" y="77289"/>
                      <a:pt x="71437" y="79197"/>
                      <a:pt x="70803" y="82377"/>
                    </a:cubicBezTo>
                    <a:cubicBezTo>
                      <a:pt x="77787" y="84286"/>
                      <a:pt x="80962" y="81741"/>
                      <a:pt x="86678" y="83014"/>
                    </a:cubicBezTo>
                    <a:cubicBezTo>
                      <a:pt x="99378" y="87466"/>
                      <a:pt x="97473" y="103369"/>
                      <a:pt x="105728" y="111639"/>
                    </a:cubicBezTo>
                    <a:cubicBezTo>
                      <a:pt x="116523" y="122453"/>
                      <a:pt x="134303" y="127542"/>
                      <a:pt x="134303" y="144081"/>
                    </a:cubicBezTo>
                    <a:cubicBezTo>
                      <a:pt x="134303" y="149806"/>
                      <a:pt x="141923" y="152987"/>
                      <a:pt x="141923" y="158712"/>
                    </a:cubicBezTo>
                    <a:cubicBezTo>
                      <a:pt x="141923" y="160620"/>
                      <a:pt x="140653" y="162529"/>
                      <a:pt x="138748" y="163801"/>
                    </a:cubicBezTo>
                    <a:lnTo>
                      <a:pt x="138748" y="168254"/>
                    </a:lnTo>
                    <a:cubicBezTo>
                      <a:pt x="143828" y="166981"/>
                      <a:pt x="144462" y="165073"/>
                      <a:pt x="147003" y="163801"/>
                    </a:cubicBezTo>
                    <a:lnTo>
                      <a:pt x="141923" y="16443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00" name="任意多边形: 形状 99"/>
              <p:cNvSpPr/>
              <p:nvPr>
                <p:custDataLst>
                  <p:tags r:id="rId92"/>
                </p:custDataLst>
              </p:nvPr>
            </p:nvSpPr>
            <p:spPr>
              <a:xfrm>
                <a:off x="5778817" y="2913106"/>
                <a:ext cx="12700" cy="12722"/>
              </a:xfrm>
              <a:custGeom>
                <a:avLst/>
                <a:gdLst>
                  <a:gd name="connsiteX0" fmla="*/ 9842 w 12699"/>
                  <a:gd name="connsiteY0" fmla="*/ 4771 h 12722"/>
                  <a:gd name="connsiteX1" fmla="*/ 4762 w 12699"/>
                  <a:gd name="connsiteY1" fmla="*/ 13040 h 12722"/>
                  <a:gd name="connsiteX2" fmla="*/ 12383 w 12699"/>
                  <a:gd name="connsiteY2" fmla="*/ 13040 h 12722"/>
                  <a:gd name="connsiteX3" fmla="*/ 13017 w 12699"/>
                  <a:gd name="connsiteY3" fmla="*/ 4771 h 12722"/>
                  <a:gd name="connsiteX4" fmla="*/ 9842 w 12699"/>
                  <a:gd name="connsiteY4" fmla="*/ 4771 h 12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99" h="12722">
                    <a:moveTo>
                      <a:pt x="9842" y="4771"/>
                    </a:moveTo>
                    <a:cubicBezTo>
                      <a:pt x="6033" y="6679"/>
                      <a:pt x="4762" y="9860"/>
                      <a:pt x="4762" y="13040"/>
                    </a:cubicBezTo>
                    <a:cubicBezTo>
                      <a:pt x="9208" y="13040"/>
                      <a:pt x="11112" y="13040"/>
                      <a:pt x="12383" y="13040"/>
                    </a:cubicBezTo>
                    <a:cubicBezTo>
                      <a:pt x="12383" y="9860"/>
                      <a:pt x="13017" y="6679"/>
                      <a:pt x="13017" y="4771"/>
                    </a:cubicBezTo>
                    <a:cubicBezTo>
                      <a:pt x="12383" y="4771"/>
                      <a:pt x="10478" y="4771"/>
                      <a:pt x="9842" y="47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01" name="任意多边形: 形状 100"/>
              <p:cNvSpPr/>
              <p:nvPr>
                <p:custDataLst>
                  <p:tags r:id="rId93"/>
                </p:custDataLst>
              </p:nvPr>
            </p:nvSpPr>
            <p:spPr>
              <a:xfrm>
                <a:off x="5409247" y="2551154"/>
                <a:ext cx="203200" cy="95418"/>
              </a:xfrm>
              <a:custGeom>
                <a:avLst/>
                <a:gdLst>
                  <a:gd name="connsiteX0" fmla="*/ 201612 w 203199"/>
                  <a:gd name="connsiteY0" fmla="*/ 52480 h 95417"/>
                  <a:gd name="connsiteX1" fmla="*/ 170498 w 203199"/>
                  <a:gd name="connsiteY1" fmla="*/ 77289 h 95417"/>
                  <a:gd name="connsiteX2" fmla="*/ 117793 w 203199"/>
                  <a:gd name="connsiteY2" fmla="*/ 94464 h 95417"/>
                  <a:gd name="connsiteX3" fmla="*/ 56198 w 203199"/>
                  <a:gd name="connsiteY3" fmla="*/ 82377 h 95417"/>
                  <a:gd name="connsiteX4" fmla="*/ 26353 w 203199"/>
                  <a:gd name="connsiteY4" fmla="*/ 70291 h 95417"/>
                  <a:gd name="connsiteX5" fmla="*/ 32703 w 203199"/>
                  <a:gd name="connsiteY5" fmla="*/ 67111 h 95417"/>
                  <a:gd name="connsiteX6" fmla="*/ 35878 w 203199"/>
                  <a:gd name="connsiteY6" fmla="*/ 46755 h 95417"/>
                  <a:gd name="connsiteX7" fmla="*/ 6668 w 203199"/>
                  <a:gd name="connsiteY7" fmla="*/ 44210 h 95417"/>
                  <a:gd name="connsiteX8" fmla="*/ 42228 w 203199"/>
                  <a:gd name="connsiteY8" fmla="*/ 37849 h 95417"/>
                  <a:gd name="connsiteX9" fmla="*/ 39687 w 203199"/>
                  <a:gd name="connsiteY9" fmla="*/ 32124 h 95417"/>
                  <a:gd name="connsiteX10" fmla="*/ 4762 w 203199"/>
                  <a:gd name="connsiteY10" fmla="*/ 16857 h 95417"/>
                  <a:gd name="connsiteX11" fmla="*/ 18733 w 203199"/>
                  <a:gd name="connsiteY11" fmla="*/ 18129 h 95417"/>
                  <a:gd name="connsiteX12" fmla="*/ 18733 w 203199"/>
                  <a:gd name="connsiteY12" fmla="*/ 12404 h 95417"/>
                  <a:gd name="connsiteX13" fmla="*/ 30798 w 203199"/>
                  <a:gd name="connsiteY13" fmla="*/ 4771 h 95417"/>
                  <a:gd name="connsiteX14" fmla="*/ 36512 w 203199"/>
                  <a:gd name="connsiteY14" fmla="*/ 4771 h 95417"/>
                  <a:gd name="connsiteX15" fmla="*/ 40323 w 203199"/>
                  <a:gd name="connsiteY15" fmla="*/ 14949 h 95417"/>
                  <a:gd name="connsiteX16" fmla="*/ 50483 w 203199"/>
                  <a:gd name="connsiteY16" fmla="*/ 28944 h 95417"/>
                  <a:gd name="connsiteX17" fmla="*/ 62548 w 203199"/>
                  <a:gd name="connsiteY17" fmla="*/ 24491 h 95417"/>
                  <a:gd name="connsiteX18" fmla="*/ 62548 w 203199"/>
                  <a:gd name="connsiteY18" fmla="*/ 15585 h 95417"/>
                  <a:gd name="connsiteX19" fmla="*/ 71437 w 203199"/>
                  <a:gd name="connsiteY19" fmla="*/ 21946 h 95417"/>
                  <a:gd name="connsiteX20" fmla="*/ 87948 w 203199"/>
                  <a:gd name="connsiteY20" fmla="*/ 18129 h 95417"/>
                  <a:gd name="connsiteX21" fmla="*/ 97473 w 203199"/>
                  <a:gd name="connsiteY21" fmla="*/ 23219 h 95417"/>
                  <a:gd name="connsiteX22" fmla="*/ 97473 w 203199"/>
                  <a:gd name="connsiteY22" fmla="*/ 16221 h 95417"/>
                  <a:gd name="connsiteX23" fmla="*/ 119698 w 203199"/>
                  <a:gd name="connsiteY23" fmla="*/ 18129 h 95417"/>
                  <a:gd name="connsiteX24" fmla="*/ 143193 w 203199"/>
                  <a:gd name="connsiteY24" fmla="*/ 16221 h 95417"/>
                  <a:gd name="connsiteX25" fmla="*/ 145733 w 203199"/>
                  <a:gd name="connsiteY25" fmla="*/ 6043 h 95417"/>
                  <a:gd name="connsiteX26" fmla="*/ 153353 w 203199"/>
                  <a:gd name="connsiteY26" fmla="*/ 6043 h 95417"/>
                  <a:gd name="connsiteX27" fmla="*/ 165418 w 203199"/>
                  <a:gd name="connsiteY27" fmla="*/ 14949 h 95417"/>
                  <a:gd name="connsiteX28" fmla="*/ 181928 w 203199"/>
                  <a:gd name="connsiteY28" fmla="*/ 11768 h 95417"/>
                  <a:gd name="connsiteX29" fmla="*/ 178118 w 203199"/>
                  <a:gd name="connsiteY29" fmla="*/ 18129 h 95417"/>
                  <a:gd name="connsiteX30" fmla="*/ 203518 w 203199"/>
                  <a:gd name="connsiteY30" fmla="*/ 52480 h 95417"/>
                  <a:gd name="connsiteX31" fmla="*/ 201612 w 203199"/>
                  <a:gd name="connsiteY31" fmla="*/ 52480 h 9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3199" h="95417">
                    <a:moveTo>
                      <a:pt x="201612" y="52480"/>
                    </a:moveTo>
                    <a:cubicBezTo>
                      <a:pt x="195898" y="62022"/>
                      <a:pt x="180023" y="74744"/>
                      <a:pt x="170498" y="77289"/>
                    </a:cubicBezTo>
                    <a:cubicBezTo>
                      <a:pt x="153987" y="83014"/>
                      <a:pt x="141287" y="94464"/>
                      <a:pt x="117793" y="94464"/>
                    </a:cubicBezTo>
                    <a:cubicBezTo>
                      <a:pt x="92393" y="94464"/>
                      <a:pt x="74612" y="88103"/>
                      <a:pt x="56198" y="82377"/>
                    </a:cubicBezTo>
                    <a:cubicBezTo>
                      <a:pt x="46673" y="79833"/>
                      <a:pt x="40958" y="70291"/>
                      <a:pt x="26353" y="70291"/>
                    </a:cubicBezTo>
                    <a:cubicBezTo>
                      <a:pt x="28258" y="69019"/>
                      <a:pt x="30162" y="67111"/>
                      <a:pt x="32703" y="67111"/>
                    </a:cubicBezTo>
                    <a:cubicBezTo>
                      <a:pt x="32703" y="58205"/>
                      <a:pt x="34608" y="54388"/>
                      <a:pt x="35878" y="46755"/>
                    </a:cubicBezTo>
                    <a:cubicBezTo>
                      <a:pt x="25083" y="44210"/>
                      <a:pt x="13018" y="50572"/>
                      <a:pt x="6668" y="44210"/>
                    </a:cubicBezTo>
                    <a:cubicBezTo>
                      <a:pt x="16828" y="44210"/>
                      <a:pt x="34608" y="41030"/>
                      <a:pt x="42228" y="37849"/>
                    </a:cubicBezTo>
                    <a:cubicBezTo>
                      <a:pt x="40323" y="36577"/>
                      <a:pt x="39687" y="34669"/>
                      <a:pt x="39687" y="32124"/>
                    </a:cubicBezTo>
                    <a:cubicBezTo>
                      <a:pt x="31433" y="32124"/>
                      <a:pt x="6033" y="24491"/>
                      <a:pt x="4762" y="16857"/>
                    </a:cubicBezTo>
                    <a:cubicBezTo>
                      <a:pt x="11112" y="14949"/>
                      <a:pt x="14287" y="16221"/>
                      <a:pt x="18733" y="18129"/>
                    </a:cubicBezTo>
                    <a:cubicBezTo>
                      <a:pt x="18733" y="16221"/>
                      <a:pt x="18733" y="14949"/>
                      <a:pt x="18733" y="12404"/>
                    </a:cubicBezTo>
                    <a:cubicBezTo>
                      <a:pt x="24448" y="12404"/>
                      <a:pt x="25718" y="4771"/>
                      <a:pt x="30798" y="4771"/>
                    </a:cubicBezTo>
                    <a:cubicBezTo>
                      <a:pt x="32703" y="4771"/>
                      <a:pt x="33973" y="4771"/>
                      <a:pt x="36512" y="4771"/>
                    </a:cubicBezTo>
                    <a:cubicBezTo>
                      <a:pt x="37148" y="9224"/>
                      <a:pt x="39687" y="11132"/>
                      <a:pt x="40323" y="14949"/>
                    </a:cubicBezTo>
                    <a:cubicBezTo>
                      <a:pt x="39687" y="20038"/>
                      <a:pt x="46037" y="28944"/>
                      <a:pt x="50483" y="28944"/>
                    </a:cubicBezTo>
                    <a:cubicBezTo>
                      <a:pt x="55562" y="28944"/>
                      <a:pt x="59373" y="25763"/>
                      <a:pt x="62548" y="24491"/>
                    </a:cubicBezTo>
                    <a:cubicBezTo>
                      <a:pt x="61278" y="20038"/>
                      <a:pt x="60643" y="18129"/>
                      <a:pt x="62548" y="15585"/>
                    </a:cubicBezTo>
                    <a:cubicBezTo>
                      <a:pt x="65087" y="18129"/>
                      <a:pt x="67628" y="21946"/>
                      <a:pt x="71437" y="21946"/>
                    </a:cubicBezTo>
                    <a:lnTo>
                      <a:pt x="87948" y="18129"/>
                    </a:lnTo>
                    <a:cubicBezTo>
                      <a:pt x="93662" y="19402"/>
                      <a:pt x="94933" y="21310"/>
                      <a:pt x="97473" y="23219"/>
                    </a:cubicBezTo>
                    <a:cubicBezTo>
                      <a:pt x="96837" y="21310"/>
                      <a:pt x="97473" y="18129"/>
                      <a:pt x="97473" y="16221"/>
                    </a:cubicBezTo>
                    <a:cubicBezTo>
                      <a:pt x="107633" y="16221"/>
                      <a:pt x="113348" y="18129"/>
                      <a:pt x="119698" y="18129"/>
                    </a:cubicBezTo>
                    <a:cubicBezTo>
                      <a:pt x="128587" y="18129"/>
                      <a:pt x="136843" y="9860"/>
                      <a:pt x="143193" y="16221"/>
                    </a:cubicBezTo>
                    <a:cubicBezTo>
                      <a:pt x="143193" y="10496"/>
                      <a:pt x="144462" y="8588"/>
                      <a:pt x="145733" y="6043"/>
                    </a:cubicBezTo>
                    <a:cubicBezTo>
                      <a:pt x="150812" y="7316"/>
                      <a:pt x="150812" y="7951"/>
                      <a:pt x="153353" y="6043"/>
                    </a:cubicBezTo>
                    <a:cubicBezTo>
                      <a:pt x="153353" y="14313"/>
                      <a:pt x="159068" y="14949"/>
                      <a:pt x="165418" y="14949"/>
                    </a:cubicBezTo>
                    <a:cubicBezTo>
                      <a:pt x="171768" y="14949"/>
                      <a:pt x="175578" y="11768"/>
                      <a:pt x="181928" y="11768"/>
                    </a:cubicBezTo>
                    <a:cubicBezTo>
                      <a:pt x="180023" y="13041"/>
                      <a:pt x="178118" y="16221"/>
                      <a:pt x="178118" y="18129"/>
                    </a:cubicBezTo>
                    <a:cubicBezTo>
                      <a:pt x="178118" y="37849"/>
                      <a:pt x="203518" y="33396"/>
                      <a:pt x="203518" y="52480"/>
                    </a:cubicBezTo>
                    <a:lnTo>
                      <a:pt x="201612" y="524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02" name="任意多边形: 形状 101"/>
              <p:cNvSpPr/>
              <p:nvPr>
                <p:custDataLst>
                  <p:tags r:id="rId94"/>
                </p:custDataLst>
              </p:nvPr>
            </p:nvSpPr>
            <p:spPr>
              <a:xfrm>
                <a:off x="4219892" y="3642735"/>
                <a:ext cx="209550" cy="76334"/>
              </a:xfrm>
              <a:custGeom>
                <a:avLst/>
                <a:gdLst>
                  <a:gd name="connsiteX0" fmla="*/ 208598 w 209549"/>
                  <a:gd name="connsiteY0" fmla="*/ 67110 h 76334"/>
                  <a:gd name="connsiteX1" fmla="*/ 182562 w 209549"/>
                  <a:gd name="connsiteY1" fmla="*/ 75380 h 76334"/>
                  <a:gd name="connsiteX2" fmla="*/ 142558 w 209549"/>
                  <a:gd name="connsiteY2" fmla="*/ 70291 h 76334"/>
                  <a:gd name="connsiteX3" fmla="*/ 142558 w 209549"/>
                  <a:gd name="connsiteY3" fmla="*/ 66474 h 76334"/>
                  <a:gd name="connsiteX4" fmla="*/ 149542 w 209549"/>
                  <a:gd name="connsiteY4" fmla="*/ 60113 h 76334"/>
                  <a:gd name="connsiteX5" fmla="*/ 126048 w 209549"/>
                  <a:gd name="connsiteY5" fmla="*/ 45482 h 76334"/>
                  <a:gd name="connsiteX6" fmla="*/ 118428 w 209549"/>
                  <a:gd name="connsiteY6" fmla="*/ 39121 h 76334"/>
                  <a:gd name="connsiteX7" fmla="*/ 103823 w 209549"/>
                  <a:gd name="connsiteY7" fmla="*/ 38485 h 76334"/>
                  <a:gd name="connsiteX8" fmla="*/ 79692 w 209549"/>
                  <a:gd name="connsiteY8" fmla="*/ 28307 h 76334"/>
                  <a:gd name="connsiteX9" fmla="*/ 60008 w 209549"/>
                  <a:gd name="connsiteY9" fmla="*/ 28307 h 76334"/>
                  <a:gd name="connsiteX10" fmla="*/ 58737 w 209549"/>
                  <a:gd name="connsiteY10" fmla="*/ 20674 h 76334"/>
                  <a:gd name="connsiteX11" fmla="*/ 49212 w 209549"/>
                  <a:gd name="connsiteY11" fmla="*/ 18765 h 76334"/>
                  <a:gd name="connsiteX12" fmla="*/ 11112 w 209549"/>
                  <a:gd name="connsiteY12" fmla="*/ 35305 h 76334"/>
                  <a:gd name="connsiteX13" fmla="*/ 4762 w 209549"/>
                  <a:gd name="connsiteY13" fmla="*/ 35305 h 76334"/>
                  <a:gd name="connsiteX14" fmla="*/ 60642 w 209549"/>
                  <a:gd name="connsiteY14" fmla="*/ 4771 h 76334"/>
                  <a:gd name="connsiteX15" fmla="*/ 127953 w 209549"/>
                  <a:gd name="connsiteY15" fmla="*/ 21946 h 76334"/>
                  <a:gd name="connsiteX16" fmla="*/ 139383 w 209549"/>
                  <a:gd name="connsiteY16" fmla="*/ 30216 h 76334"/>
                  <a:gd name="connsiteX17" fmla="*/ 181928 w 209549"/>
                  <a:gd name="connsiteY17" fmla="*/ 47391 h 76334"/>
                  <a:gd name="connsiteX18" fmla="*/ 181928 w 209549"/>
                  <a:gd name="connsiteY18" fmla="*/ 52480 h 76334"/>
                  <a:gd name="connsiteX19" fmla="*/ 192087 w 209549"/>
                  <a:gd name="connsiteY19" fmla="*/ 53116 h 76334"/>
                  <a:gd name="connsiteX20" fmla="*/ 208598 w 209549"/>
                  <a:gd name="connsiteY20" fmla="*/ 67110 h 7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09549" h="76334">
                    <a:moveTo>
                      <a:pt x="208598" y="67110"/>
                    </a:moveTo>
                    <a:cubicBezTo>
                      <a:pt x="203517" y="75380"/>
                      <a:pt x="190817" y="75380"/>
                      <a:pt x="182562" y="75380"/>
                    </a:cubicBezTo>
                    <a:cubicBezTo>
                      <a:pt x="166687" y="75380"/>
                      <a:pt x="155892" y="70291"/>
                      <a:pt x="142558" y="70291"/>
                    </a:cubicBezTo>
                    <a:cubicBezTo>
                      <a:pt x="142558" y="69019"/>
                      <a:pt x="142558" y="67746"/>
                      <a:pt x="142558" y="66474"/>
                    </a:cubicBezTo>
                    <a:cubicBezTo>
                      <a:pt x="145733" y="66474"/>
                      <a:pt x="148908" y="63930"/>
                      <a:pt x="149542" y="60113"/>
                    </a:cubicBezTo>
                    <a:cubicBezTo>
                      <a:pt x="139383" y="55024"/>
                      <a:pt x="128587" y="56296"/>
                      <a:pt x="126048" y="45482"/>
                    </a:cubicBezTo>
                    <a:cubicBezTo>
                      <a:pt x="120333" y="45482"/>
                      <a:pt x="120967" y="40393"/>
                      <a:pt x="118428" y="39121"/>
                    </a:cubicBezTo>
                    <a:cubicBezTo>
                      <a:pt x="112712" y="36577"/>
                      <a:pt x="109537" y="38485"/>
                      <a:pt x="103823" y="38485"/>
                    </a:cubicBezTo>
                    <a:cubicBezTo>
                      <a:pt x="94298" y="38485"/>
                      <a:pt x="89217" y="28307"/>
                      <a:pt x="79692" y="28307"/>
                    </a:cubicBezTo>
                    <a:lnTo>
                      <a:pt x="60008" y="28307"/>
                    </a:lnTo>
                    <a:cubicBezTo>
                      <a:pt x="55562" y="25763"/>
                      <a:pt x="56833" y="22582"/>
                      <a:pt x="58737" y="20674"/>
                    </a:cubicBezTo>
                    <a:cubicBezTo>
                      <a:pt x="56198" y="18129"/>
                      <a:pt x="52387" y="18765"/>
                      <a:pt x="49212" y="18765"/>
                    </a:cubicBezTo>
                    <a:cubicBezTo>
                      <a:pt x="35878" y="18765"/>
                      <a:pt x="17462" y="28307"/>
                      <a:pt x="11112" y="35305"/>
                    </a:cubicBezTo>
                    <a:lnTo>
                      <a:pt x="4762" y="35305"/>
                    </a:lnTo>
                    <a:cubicBezTo>
                      <a:pt x="15558" y="16857"/>
                      <a:pt x="30162" y="4771"/>
                      <a:pt x="60642" y="4771"/>
                    </a:cubicBezTo>
                    <a:cubicBezTo>
                      <a:pt x="91123" y="4771"/>
                      <a:pt x="105092" y="21946"/>
                      <a:pt x="127953" y="21946"/>
                    </a:cubicBezTo>
                    <a:cubicBezTo>
                      <a:pt x="133033" y="21946"/>
                      <a:pt x="138112" y="28943"/>
                      <a:pt x="139383" y="30216"/>
                    </a:cubicBezTo>
                    <a:cubicBezTo>
                      <a:pt x="148908" y="39757"/>
                      <a:pt x="166053" y="47391"/>
                      <a:pt x="181928" y="47391"/>
                    </a:cubicBezTo>
                    <a:cubicBezTo>
                      <a:pt x="181928" y="48663"/>
                      <a:pt x="181292" y="50571"/>
                      <a:pt x="181928" y="52480"/>
                    </a:cubicBezTo>
                    <a:lnTo>
                      <a:pt x="192087" y="53116"/>
                    </a:lnTo>
                    <a:cubicBezTo>
                      <a:pt x="200342" y="55660"/>
                      <a:pt x="204153" y="65202"/>
                      <a:pt x="208598" y="671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03" name="任意多边形: 形状 102"/>
              <p:cNvSpPr/>
              <p:nvPr>
                <p:custDataLst>
                  <p:tags r:id="rId95"/>
                </p:custDataLst>
              </p:nvPr>
            </p:nvSpPr>
            <p:spPr>
              <a:xfrm>
                <a:off x="4248467" y="3668816"/>
                <a:ext cx="19050" cy="19084"/>
              </a:xfrm>
              <a:custGeom>
                <a:avLst/>
                <a:gdLst>
                  <a:gd name="connsiteX0" fmla="*/ 14287 w 19049"/>
                  <a:gd name="connsiteY0" fmla="*/ 6043 h 19083"/>
                  <a:gd name="connsiteX1" fmla="*/ 14287 w 19049"/>
                  <a:gd name="connsiteY1" fmla="*/ 16221 h 19083"/>
                  <a:gd name="connsiteX2" fmla="*/ 4762 w 19049"/>
                  <a:gd name="connsiteY2" fmla="*/ 16221 h 19083"/>
                  <a:gd name="connsiteX3" fmla="*/ 11112 w 19049"/>
                  <a:gd name="connsiteY3" fmla="*/ 9860 h 19083"/>
                  <a:gd name="connsiteX4" fmla="*/ 11112 w 19049"/>
                  <a:gd name="connsiteY4" fmla="*/ 4771 h 19083"/>
                  <a:gd name="connsiteX5" fmla="*/ 12383 w 19049"/>
                  <a:gd name="connsiteY5" fmla="*/ 4771 h 19083"/>
                  <a:gd name="connsiteX6" fmla="*/ 14287 w 19049"/>
                  <a:gd name="connsiteY6" fmla="*/ 6043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49" h="19083">
                    <a:moveTo>
                      <a:pt x="14287" y="6043"/>
                    </a:moveTo>
                    <a:cubicBezTo>
                      <a:pt x="14923" y="9224"/>
                      <a:pt x="15558" y="13040"/>
                      <a:pt x="14287" y="16221"/>
                    </a:cubicBezTo>
                    <a:cubicBezTo>
                      <a:pt x="13653" y="16221"/>
                      <a:pt x="4762" y="17493"/>
                      <a:pt x="4762" y="16221"/>
                    </a:cubicBezTo>
                    <a:cubicBezTo>
                      <a:pt x="4762" y="11132"/>
                      <a:pt x="8573" y="9860"/>
                      <a:pt x="11112" y="9860"/>
                    </a:cubicBezTo>
                    <a:lnTo>
                      <a:pt x="11112" y="4771"/>
                    </a:lnTo>
                    <a:lnTo>
                      <a:pt x="12383" y="4771"/>
                    </a:lnTo>
                    <a:lnTo>
                      <a:pt x="14287" y="604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04" name="任意多边形: 形状 103"/>
              <p:cNvSpPr/>
              <p:nvPr>
                <p:custDataLst>
                  <p:tags r:id="rId96"/>
                </p:custDataLst>
              </p:nvPr>
            </p:nvSpPr>
            <p:spPr>
              <a:xfrm>
                <a:off x="4350702" y="3738789"/>
                <a:ext cx="38100" cy="19084"/>
              </a:xfrm>
              <a:custGeom>
                <a:avLst/>
                <a:gdLst>
                  <a:gd name="connsiteX0" fmla="*/ 32067 w 38099"/>
                  <a:gd name="connsiteY0" fmla="*/ 8587 h 19083"/>
                  <a:gd name="connsiteX1" fmla="*/ 38417 w 38099"/>
                  <a:gd name="connsiteY1" fmla="*/ 14949 h 19083"/>
                  <a:gd name="connsiteX2" fmla="*/ 15557 w 38099"/>
                  <a:gd name="connsiteY2" fmla="*/ 18766 h 19083"/>
                  <a:gd name="connsiteX3" fmla="*/ 4762 w 38099"/>
                  <a:gd name="connsiteY3" fmla="*/ 8587 h 19083"/>
                  <a:gd name="connsiteX4" fmla="*/ 11747 w 38099"/>
                  <a:gd name="connsiteY4" fmla="*/ 4771 h 19083"/>
                  <a:gd name="connsiteX5" fmla="*/ 33972 w 38099"/>
                  <a:gd name="connsiteY5" fmla="*/ 10496 h 19083"/>
                  <a:gd name="connsiteX6" fmla="*/ 32067 w 38099"/>
                  <a:gd name="connsiteY6" fmla="*/ 8587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099" h="19083">
                    <a:moveTo>
                      <a:pt x="32067" y="8587"/>
                    </a:moveTo>
                    <a:cubicBezTo>
                      <a:pt x="36512" y="9860"/>
                      <a:pt x="37782" y="11768"/>
                      <a:pt x="38417" y="14949"/>
                    </a:cubicBezTo>
                    <a:cubicBezTo>
                      <a:pt x="30162" y="16221"/>
                      <a:pt x="23812" y="18766"/>
                      <a:pt x="15557" y="18766"/>
                    </a:cubicBezTo>
                    <a:cubicBezTo>
                      <a:pt x="9842" y="18766"/>
                      <a:pt x="4762" y="14313"/>
                      <a:pt x="4762" y="8587"/>
                    </a:cubicBezTo>
                    <a:cubicBezTo>
                      <a:pt x="4762" y="6043"/>
                      <a:pt x="8572" y="4771"/>
                      <a:pt x="11747" y="4771"/>
                    </a:cubicBezTo>
                    <a:cubicBezTo>
                      <a:pt x="20002" y="4771"/>
                      <a:pt x="29527" y="8587"/>
                      <a:pt x="33972" y="10496"/>
                    </a:cubicBezTo>
                    <a:lnTo>
                      <a:pt x="32067" y="858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05" name="任意多边形: 形状 104"/>
              <p:cNvSpPr/>
              <p:nvPr>
                <p:custDataLst>
                  <p:tags r:id="rId97"/>
                </p:custDataLst>
              </p:nvPr>
            </p:nvSpPr>
            <p:spPr>
              <a:xfrm>
                <a:off x="4566602" y="3738072"/>
                <a:ext cx="31750" cy="19084"/>
              </a:xfrm>
              <a:custGeom>
                <a:avLst/>
                <a:gdLst>
                  <a:gd name="connsiteX0" fmla="*/ 32702 w 31749"/>
                  <a:gd name="connsiteY0" fmla="*/ 11849 h 19083"/>
                  <a:gd name="connsiteX1" fmla="*/ 21907 w 31749"/>
                  <a:gd name="connsiteY1" fmla="*/ 16302 h 19083"/>
                  <a:gd name="connsiteX2" fmla="*/ 4762 w 31749"/>
                  <a:gd name="connsiteY2" fmla="*/ 8669 h 19083"/>
                  <a:gd name="connsiteX3" fmla="*/ 12382 w 31749"/>
                  <a:gd name="connsiteY3" fmla="*/ 4852 h 19083"/>
                  <a:gd name="connsiteX4" fmla="*/ 32702 w 31749"/>
                  <a:gd name="connsiteY4" fmla="*/ 11849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49" h="19083">
                    <a:moveTo>
                      <a:pt x="32702" y="11849"/>
                    </a:moveTo>
                    <a:cubicBezTo>
                      <a:pt x="30797" y="16302"/>
                      <a:pt x="25717" y="16302"/>
                      <a:pt x="21907" y="16302"/>
                    </a:cubicBezTo>
                    <a:cubicBezTo>
                      <a:pt x="13652" y="16302"/>
                      <a:pt x="4762" y="15666"/>
                      <a:pt x="4762" y="8669"/>
                    </a:cubicBezTo>
                    <a:cubicBezTo>
                      <a:pt x="4762" y="5488"/>
                      <a:pt x="10477" y="4852"/>
                      <a:pt x="12382" y="4852"/>
                    </a:cubicBezTo>
                    <a:cubicBezTo>
                      <a:pt x="14287" y="4216"/>
                      <a:pt x="30797" y="7396"/>
                      <a:pt x="32702" y="118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06" name="任意多边形: 形状 105"/>
              <p:cNvSpPr/>
              <p:nvPr>
                <p:custDataLst>
                  <p:tags r:id="rId98"/>
                </p:custDataLst>
              </p:nvPr>
            </p:nvSpPr>
            <p:spPr>
              <a:xfrm>
                <a:off x="4424997" y="3708891"/>
                <a:ext cx="120650" cy="50890"/>
              </a:xfrm>
              <a:custGeom>
                <a:avLst/>
                <a:gdLst>
                  <a:gd name="connsiteX0" fmla="*/ 103187 w 120649"/>
                  <a:gd name="connsiteY0" fmla="*/ 21310 h 50889"/>
                  <a:gd name="connsiteX1" fmla="*/ 121603 w 120649"/>
                  <a:gd name="connsiteY1" fmla="*/ 36577 h 50889"/>
                  <a:gd name="connsiteX2" fmla="*/ 96203 w 120649"/>
                  <a:gd name="connsiteY2" fmla="*/ 36577 h 50889"/>
                  <a:gd name="connsiteX3" fmla="*/ 84137 w 120649"/>
                  <a:gd name="connsiteY3" fmla="*/ 42302 h 50889"/>
                  <a:gd name="connsiteX4" fmla="*/ 77153 w 120649"/>
                  <a:gd name="connsiteY4" fmla="*/ 39121 h 50889"/>
                  <a:gd name="connsiteX5" fmla="*/ 61278 w 120649"/>
                  <a:gd name="connsiteY5" fmla="*/ 51208 h 50889"/>
                  <a:gd name="connsiteX6" fmla="*/ 53023 w 120649"/>
                  <a:gd name="connsiteY6" fmla="*/ 42302 h 50889"/>
                  <a:gd name="connsiteX7" fmla="*/ 21908 w 120649"/>
                  <a:gd name="connsiteY7" fmla="*/ 40394 h 50889"/>
                  <a:gd name="connsiteX8" fmla="*/ 13653 w 120649"/>
                  <a:gd name="connsiteY8" fmla="*/ 40394 h 50889"/>
                  <a:gd name="connsiteX9" fmla="*/ 13018 w 120649"/>
                  <a:gd name="connsiteY9" fmla="*/ 46119 h 50889"/>
                  <a:gd name="connsiteX10" fmla="*/ 4762 w 120649"/>
                  <a:gd name="connsiteY10" fmla="*/ 35305 h 50889"/>
                  <a:gd name="connsiteX11" fmla="*/ 7937 w 120649"/>
                  <a:gd name="connsiteY11" fmla="*/ 32760 h 50889"/>
                  <a:gd name="connsiteX12" fmla="*/ 39053 w 120649"/>
                  <a:gd name="connsiteY12" fmla="*/ 32124 h 50889"/>
                  <a:gd name="connsiteX13" fmla="*/ 33973 w 120649"/>
                  <a:gd name="connsiteY13" fmla="*/ 17493 h 50889"/>
                  <a:gd name="connsiteX14" fmla="*/ 25083 w 120649"/>
                  <a:gd name="connsiteY14" fmla="*/ 9860 h 50889"/>
                  <a:gd name="connsiteX15" fmla="*/ 30798 w 120649"/>
                  <a:gd name="connsiteY15" fmla="*/ 4771 h 50889"/>
                  <a:gd name="connsiteX16" fmla="*/ 47308 w 120649"/>
                  <a:gd name="connsiteY16" fmla="*/ 9860 h 50889"/>
                  <a:gd name="connsiteX17" fmla="*/ 67628 w 120649"/>
                  <a:gd name="connsiteY17" fmla="*/ 7316 h 50889"/>
                  <a:gd name="connsiteX18" fmla="*/ 105728 w 120649"/>
                  <a:gd name="connsiteY18" fmla="*/ 25127 h 50889"/>
                  <a:gd name="connsiteX19" fmla="*/ 103187 w 120649"/>
                  <a:gd name="connsiteY19" fmla="*/ 21310 h 50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20649" h="50889">
                    <a:moveTo>
                      <a:pt x="103187" y="21310"/>
                    </a:moveTo>
                    <a:cubicBezTo>
                      <a:pt x="110173" y="27035"/>
                      <a:pt x="117158" y="29580"/>
                      <a:pt x="121603" y="36577"/>
                    </a:cubicBezTo>
                    <a:lnTo>
                      <a:pt x="96203" y="36577"/>
                    </a:lnTo>
                    <a:cubicBezTo>
                      <a:pt x="91123" y="39121"/>
                      <a:pt x="88583" y="42302"/>
                      <a:pt x="84137" y="42302"/>
                    </a:cubicBezTo>
                    <a:cubicBezTo>
                      <a:pt x="80328" y="42302"/>
                      <a:pt x="80962" y="39121"/>
                      <a:pt x="77153" y="39121"/>
                    </a:cubicBezTo>
                    <a:cubicBezTo>
                      <a:pt x="68262" y="39121"/>
                      <a:pt x="68898" y="51208"/>
                      <a:pt x="61278" y="51208"/>
                    </a:cubicBezTo>
                    <a:cubicBezTo>
                      <a:pt x="54928" y="51208"/>
                      <a:pt x="56198" y="44210"/>
                      <a:pt x="53023" y="42302"/>
                    </a:cubicBezTo>
                    <a:cubicBezTo>
                      <a:pt x="46673" y="38485"/>
                      <a:pt x="30162" y="40394"/>
                      <a:pt x="21908" y="40394"/>
                    </a:cubicBezTo>
                    <a:cubicBezTo>
                      <a:pt x="16828" y="40394"/>
                      <a:pt x="16828" y="42302"/>
                      <a:pt x="13653" y="40394"/>
                    </a:cubicBezTo>
                    <a:cubicBezTo>
                      <a:pt x="13653" y="42302"/>
                      <a:pt x="13018" y="43574"/>
                      <a:pt x="13018" y="46119"/>
                    </a:cubicBezTo>
                    <a:cubicBezTo>
                      <a:pt x="9208" y="45483"/>
                      <a:pt x="4762" y="39121"/>
                      <a:pt x="4762" y="35305"/>
                    </a:cubicBezTo>
                    <a:cubicBezTo>
                      <a:pt x="6033" y="35305"/>
                      <a:pt x="7303" y="33396"/>
                      <a:pt x="7937" y="32760"/>
                    </a:cubicBezTo>
                    <a:cubicBezTo>
                      <a:pt x="23812" y="32760"/>
                      <a:pt x="30798" y="35941"/>
                      <a:pt x="39053" y="32124"/>
                    </a:cubicBezTo>
                    <a:cubicBezTo>
                      <a:pt x="35243" y="27671"/>
                      <a:pt x="33973" y="23219"/>
                      <a:pt x="33973" y="17493"/>
                    </a:cubicBezTo>
                    <a:cubicBezTo>
                      <a:pt x="30162" y="17493"/>
                      <a:pt x="25083" y="14313"/>
                      <a:pt x="25083" y="9860"/>
                    </a:cubicBezTo>
                    <a:cubicBezTo>
                      <a:pt x="25083" y="7951"/>
                      <a:pt x="28258" y="4771"/>
                      <a:pt x="30798" y="4771"/>
                    </a:cubicBezTo>
                    <a:cubicBezTo>
                      <a:pt x="37148" y="4771"/>
                      <a:pt x="40958" y="9860"/>
                      <a:pt x="47308" y="9860"/>
                    </a:cubicBezTo>
                    <a:cubicBezTo>
                      <a:pt x="56198" y="9860"/>
                      <a:pt x="60643" y="7316"/>
                      <a:pt x="67628" y="7316"/>
                    </a:cubicBezTo>
                    <a:cubicBezTo>
                      <a:pt x="89853" y="7316"/>
                      <a:pt x="93662" y="18766"/>
                      <a:pt x="105728" y="25127"/>
                    </a:cubicBezTo>
                    <a:lnTo>
                      <a:pt x="103187" y="213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07" name="任意多边形: 形状 106"/>
              <p:cNvSpPr/>
              <p:nvPr>
                <p:custDataLst>
                  <p:tags r:id="rId99"/>
                </p:custDataLst>
              </p:nvPr>
            </p:nvSpPr>
            <p:spPr>
              <a:xfrm>
                <a:off x="4672647" y="3895910"/>
                <a:ext cx="19050" cy="19084"/>
              </a:xfrm>
              <a:custGeom>
                <a:avLst/>
                <a:gdLst>
                  <a:gd name="connsiteX0" fmla="*/ 19368 w 19049"/>
                  <a:gd name="connsiteY0" fmla="*/ 9860 h 19083"/>
                  <a:gd name="connsiteX1" fmla="*/ 19368 w 19049"/>
                  <a:gd name="connsiteY1" fmla="*/ 4771 h 19083"/>
                  <a:gd name="connsiteX2" fmla="*/ 13018 w 19049"/>
                  <a:gd name="connsiteY2" fmla="*/ 4771 h 19083"/>
                  <a:gd name="connsiteX3" fmla="*/ 4762 w 19049"/>
                  <a:gd name="connsiteY3" fmla="*/ 18766 h 19083"/>
                  <a:gd name="connsiteX4" fmla="*/ 11112 w 19049"/>
                  <a:gd name="connsiteY4" fmla="*/ 18766 h 19083"/>
                  <a:gd name="connsiteX5" fmla="*/ 19368 w 19049"/>
                  <a:gd name="connsiteY5" fmla="*/ 9860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49" h="19083">
                    <a:moveTo>
                      <a:pt x="19368" y="9860"/>
                    </a:moveTo>
                    <a:lnTo>
                      <a:pt x="19368" y="4771"/>
                    </a:lnTo>
                    <a:cubicBezTo>
                      <a:pt x="17462" y="4771"/>
                      <a:pt x="15558" y="4771"/>
                      <a:pt x="13018" y="4771"/>
                    </a:cubicBezTo>
                    <a:cubicBezTo>
                      <a:pt x="9208" y="4771"/>
                      <a:pt x="4762" y="11768"/>
                      <a:pt x="4762" y="18766"/>
                    </a:cubicBezTo>
                    <a:cubicBezTo>
                      <a:pt x="4762" y="20674"/>
                      <a:pt x="9208" y="18766"/>
                      <a:pt x="11112" y="18766"/>
                    </a:cubicBezTo>
                    <a:cubicBezTo>
                      <a:pt x="14923" y="18766"/>
                      <a:pt x="18098" y="12404"/>
                      <a:pt x="19368" y="98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08" name="任意多边形: 形状 107"/>
              <p:cNvSpPr/>
              <p:nvPr>
                <p:custDataLst>
                  <p:tags r:id="rId100"/>
                </p:custDataLst>
              </p:nvPr>
            </p:nvSpPr>
            <p:spPr>
              <a:xfrm>
                <a:off x="4886642" y="4103285"/>
                <a:ext cx="50800" cy="44528"/>
              </a:xfrm>
              <a:custGeom>
                <a:avLst/>
                <a:gdLst>
                  <a:gd name="connsiteX0" fmla="*/ 20637 w 50799"/>
                  <a:gd name="connsiteY0" fmla="*/ 4771 h 44528"/>
                  <a:gd name="connsiteX1" fmla="*/ 35242 w 50799"/>
                  <a:gd name="connsiteY1" fmla="*/ 11132 h 44528"/>
                  <a:gd name="connsiteX2" fmla="*/ 46037 w 50799"/>
                  <a:gd name="connsiteY2" fmla="*/ 12404 h 44528"/>
                  <a:gd name="connsiteX3" fmla="*/ 51117 w 50799"/>
                  <a:gd name="connsiteY3" fmla="*/ 18766 h 44528"/>
                  <a:gd name="connsiteX4" fmla="*/ 32703 w 50799"/>
                  <a:gd name="connsiteY4" fmla="*/ 40394 h 44528"/>
                  <a:gd name="connsiteX5" fmla="*/ 4762 w 50799"/>
                  <a:gd name="connsiteY5" fmla="*/ 21946 h 44528"/>
                  <a:gd name="connsiteX6" fmla="*/ 18733 w 50799"/>
                  <a:gd name="connsiteY6" fmla="*/ 4771 h 44528"/>
                  <a:gd name="connsiteX7" fmla="*/ 20637 w 50799"/>
                  <a:gd name="connsiteY7" fmla="*/ 4771 h 4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799" h="44528">
                    <a:moveTo>
                      <a:pt x="20637" y="4771"/>
                    </a:moveTo>
                    <a:cubicBezTo>
                      <a:pt x="24448" y="7316"/>
                      <a:pt x="29528" y="11132"/>
                      <a:pt x="35242" y="11132"/>
                    </a:cubicBezTo>
                    <a:cubicBezTo>
                      <a:pt x="36512" y="20038"/>
                      <a:pt x="42862" y="12404"/>
                      <a:pt x="46037" y="12404"/>
                    </a:cubicBezTo>
                    <a:cubicBezTo>
                      <a:pt x="48578" y="12404"/>
                      <a:pt x="51117" y="17493"/>
                      <a:pt x="51117" y="18766"/>
                    </a:cubicBezTo>
                    <a:cubicBezTo>
                      <a:pt x="51117" y="25127"/>
                      <a:pt x="40958" y="40394"/>
                      <a:pt x="32703" y="40394"/>
                    </a:cubicBezTo>
                    <a:cubicBezTo>
                      <a:pt x="22542" y="40394"/>
                      <a:pt x="4762" y="28307"/>
                      <a:pt x="4762" y="21946"/>
                    </a:cubicBezTo>
                    <a:cubicBezTo>
                      <a:pt x="4762" y="11768"/>
                      <a:pt x="10478" y="4771"/>
                      <a:pt x="18733" y="4771"/>
                    </a:cubicBezTo>
                    <a:cubicBezTo>
                      <a:pt x="18098" y="4771"/>
                      <a:pt x="20637" y="5407"/>
                      <a:pt x="20637" y="47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09" name="任意多边形: 形状 108"/>
              <p:cNvSpPr/>
              <p:nvPr>
                <p:custDataLst>
                  <p:tags r:id="rId101"/>
                </p:custDataLst>
              </p:nvPr>
            </p:nvSpPr>
            <p:spPr>
              <a:xfrm>
                <a:off x="4429442" y="4987490"/>
                <a:ext cx="25400" cy="44528"/>
              </a:xfrm>
              <a:custGeom>
                <a:avLst/>
                <a:gdLst>
                  <a:gd name="connsiteX0" fmla="*/ 4762 w 25399"/>
                  <a:gd name="connsiteY0" fmla="*/ 25127 h 44528"/>
                  <a:gd name="connsiteX1" fmla="*/ 13017 w 25399"/>
                  <a:gd name="connsiteY1" fmla="*/ 4771 h 44528"/>
                  <a:gd name="connsiteX2" fmla="*/ 21273 w 25399"/>
                  <a:gd name="connsiteY2" fmla="*/ 15585 h 44528"/>
                  <a:gd name="connsiteX3" fmla="*/ 18733 w 25399"/>
                  <a:gd name="connsiteY3" fmla="*/ 23219 h 44528"/>
                  <a:gd name="connsiteX4" fmla="*/ 18733 w 25399"/>
                  <a:gd name="connsiteY4" fmla="*/ 43574 h 44528"/>
                  <a:gd name="connsiteX5" fmla="*/ 12383 w 25399"/>
                  <a:gd name="connsiteY5" fmla="*/ 43574 h 44528"/>
                  <a:gd name="connsiteX6" fmla="*/ 4762 w 25399"/>
                  <a:gd name="connsiteY6" fmla="*/ 34033 h 44528"/>
                  <a:gd name="connsiteX7" fmla="*/ 4762 w 25399"/>
                  <a:gd name="connsiteY7" fmla="*/ 25127 h 4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99" h="44528">
                    <a:moveTo>
                      <a:pt x="4762" y="25127"/>
                    </a:moveTo>
                    <a:cubicBezTo>
                      <a:pt x="4762" y="25127"/>
                      <a:pt x="8573" y="4771"/>
                      <a:pt x="13017" y="4771"/>
                    </a:cubicBezTo>
                    <a:cubicBezTo>
                      <a:pt x="19367" y="4771"/>
                      <a:pt x="21273" y="10496"/>
                      <a:pt x="21273" y="15585"/>
                    </a:cubicBezTo>
                    <a:cubicBezTo>
                      <a:pt x="21273" y="20038"/>
                      <a:pt x="19367" y="21310"/>
                      <a:pt x="18733" y="23219"/>
                    </a:cubicBezTo>
                    <a:lnTo>
                      <a:pt x="18733" y="43574"/>
                    </a:lnTo>
                    <a:lnTo>
                      <a:pt x="12383" y="43574"/>
                    </a:lnTo>
                    <a:cubicBezTo>
                      <a:pt x="8573" y="42938"/>
                      <a:pt x="4762" y="36577"/>
                      <a:pt x="4762" y="34033"/>
                    </a:cubicBezTo>
                    <a:cubicBezTo>
                      <a:pt x="4762" y="30216"/>
                      <a:pt x="4762" y="25127"/>
                      <a:pt x="4762" y="251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10" name="任意多边形: 形状 109"/>
              <p:cNvSpPr/>
              <p:nvPr>
                <p:custDataLst>
                  <p:tags r:id="rId102"/>
                </p:custDataLst>
              </p:nvPr>
            </p:nvSpPr>
            <p:spPr>
              <a:xfrm>
                <a:off x="4290377" y="3864104"/>
                <a:ext cx="914400" cy="1475796"/>
              </a:xfrm>
              <a:custGeom>
                <a:avLst/>
                <a:gdLst>
                  <a:gd name="connsiteX0" fmla="*/ 79057 w 914399"/>
                  <a:gd name="connsiteY0" fmla="*/ 163801 h 1475796"/>
                  <a:gd name="connsiteX1" fmla="*/ 79057 w 914399"/>
                  <a:gd name="connsiteY1" fmla="*/ 159984 h 1475796"/>
                  <a:gd name="connsiteX2" fmla="*/ 75247 w 914399"/>
                  <a:gd name="connsiteY2" fmla="*/ 144717 h 1475796"/>
                  <a:gd name="connsiteX3" fmla="*/ 78422 w 914399"/>
                  <a:gd name="connsiteY3" fmla="*/ 126906 h 1475796"/>
                  <a:gd name="connsiteX4" fmla="*/ 66357 w 914399"/>
                  <a:gd name="connsiteY4" fmla="*/ 102097 h 1475796"/>
                  <a:gd name="connsiteX5" fmla="*/ 83502 w 914399"/>
                  <a:gd name="connsiteY5" fmla="*/ 83013 h 1475796"/>
                  <a:gd name="connsiteX6" fmla="*/ 91757 w 914399"/>
                  <a:gd name="connsiteY6" fmla="*/ 83013 h 1475796"/>
                  <a:gd name="connsiteX7" fmla="*/ 91757 w 914399"/>
                  <a:gd name="connsiteY7" fmla="*/ 79197 h 1475796"/>
                  <a:gd name="connsiteX8" fmla="*/ 96202 w 914399"/>
                  <a:gd name="connsiteY8" fmla="*/ 76016 h 1475796"/>
                  <a:gd name="connsiteX9" fmla="*/ 106997 w 914399"/>
                  <a:gd name="connsiteY9" fmla="*/ 64566 h 1475796"/>
                  <a:gd name="connsiteX10" fmla="*/ 113347 w 914399"/>
                  <a:gd name="connsiteY10" fmla="*/ 47391 h 1475796"/>
                  <a:gd name="connsiteX11" fmla="*/ 131762 w 914399"/>
                  <a:gd name="connsiteY11" fmla="*/ 31488 h 1475796"/>
                  <a:gd name="connsiteX12" fmla="*/ 176212 w 914399"/>
                  <a:gd name="connsiteY12" fmla="*/ 17493 h 1475796"/>
                  <a:gd name="connsiteX13" fmla="*/ 195897 w 914399"/>
                  <a:gd name="connsiteY13" fmla="*/ 4771 h 1475796"/>
                  <a:gd name="connsiteX14" fmla="*/ 202247 w 914399"/>
                  <a:gd name="connsiteY14" fmla="*/ 13040 h 1475796"/>
                  <a:gd name="connsiteX15" fmla="*/ 195262 w 914399"/>
                  <a:gd name="connsiteY15" fmla="*/ 21310 h 1475796"/>
                  <a:gd name="connsiteX16" fmla="*/ 188912 w 914399"/>
                  <a:gd name="connsiteY16" fmla="*/ 49299 h 1475796"/>
                  <a:gd name="connsiteX17" fmla="*/ 200342 w 914399"/>
                  <a:gd name="connsiteY17" fmla="*/ 70291 h 1475796"/>
                  <a:gd name="connsiteX18" fmla="*/ 206692 w 914399"/>
                  <a:gd name="connsiteY18" fmla="*/ 58841 h 1475796"/>
                  <a:gd name="connsiteX19" fmla="*/ 198437 w 914399"/>
                  <a:gd name="connsiteY19" fmla="*/ 37849 h 1475796"/>
                  <a:gd name="connsiteX20" fmla="*/ 215582 w 914399"/>
                  <a:gd name="connsiteY20" fmla="*/ 24490 h 1475796"/>
                  <a:gd name="connsiteX21" fmla="*/ 232092 w 914399"/>
                  <a:gd name="connsiteY21" fmla="*/ 24490 h 1475796"/>
                  <a:gd name="connsiteX22" fmla="*/ 219392 w 914399"/>
                  <a:gd name="connsiteY22" fmla="*/ 11768 h 1475796"/>
                  <a:gd name="connsiteX23" fmla="*/ 231457 w 914399"/>
                  <a:gd name="connsiteY23" fmla="*/ 11768 h 1475796"/>
                  <a:gd name="connsiteX24" fmla="*/ 260032 w 914399"/>
                  <a:gd name="connsiteY24" fmla="*/ 28943 h 1475796"/>
                  <a:gd name="connsiteX25" fmla="*/ 268287 w 914399"/>
                  <a:gd name="connsiteY25" fmla="*/ 41030 h 1475796"/>
                  <a:gd name="connsiteX26" fmla="*/ 305117 w 914399"/>
                  <a:gd name="connsiteY26" fmla="*/ 41030 h 1475796"/>
                  <a:gd name="connsiteX27" fmla="*/ 319087 w 914399"/>
                  <a:gd name="connsiteY27" fmla="*/ 48663 h 1475796"/>
                  <a:gd name="connsiteX28" fmla="*/ 340042 w 914399"/>
                  <a:gd name="connsiteY28" fmla="*/ 39121 h 1475796"/>
                  <a:gd name="connsiteX29" fmla="*/ 357187 w 914399"/>
                  <a:gd name="connsiteY29" fmla="*/ 35940 h 1475796"/>
                  <a:gd name="connsiteX30" fmla="*/ 376237 w 914399"/>
                  <a:gd name="connsiteY30" fmla="*/ 37849 h 1475796"/>
                  <a:gd name="connsiteX31" fmla="*/ 366077 w 914399"/>
                  <a:gd name="connsiteY31" fmla="*/ 39121 h 1475796"/>
                  <a:gd name="connsiteX32" fmla="*/ 366077 w 914399"/>
                  <a:gd name="connsiteY32" fmla="*/ 44846 h 1475796"/>
                  <a:gd name="connsiteX33" fmla="*/ 395287 w 914399"/>
                  <a:gd name="connsiteY33" fmla="*/ 60113 h 1475796"/>
                  <a:gd name="connsiteX34" fmla="*/ 404812 w 914399"/>
                  <a:gd name="connsiteY34" fmla="*/ 82377 h 1475796"/>
                  <a:gd name="connsiteX35" fmla="*/ 423862 w 914399"/>
                  <a:gd name="connsiteY35" fmla="*/ 82377 h 1475796"/>
                  <a:gd name="connsiteX36" fmla="*/ 451167 w 914399"/>
                  <a:gd name="connsiteY36" fmla="*/ 110367 h 1475796"/>
                  <a:gd name="connsiteX37" fmla="*/ 461327 w 914399"/>
                  <a:gd name="connsiteY37" fmla="*/ 114819 h 1475796"/>
                  <a:gd name="connsiteX38" fmla="*/ 513397 w 914399"/>
                  <a:gd name="connsiteY38" fmla="*/ 135175 h 1475796"/>
                  <a:gd name="connsiteX39" fmla="*/ 531177 w 914399"/>
                  <a:gd name="connsiteY39" fmla="*/ 135175 h 1475796"/>
                  <a:gd name="connsiteX40" fmla="*/ 554037 w 914399"/>
                  <a:gd name="connsiteY40" fmla="*/ 142809 h 1475796"/>
                  <a:gd name="connsiteX41" fmla="*/ 554037 w 914399"/>
                  <a:gd name="connsiteY41" fmla="*/ 144081 h 1475796"/>
                  <a:gd name="connsiteX42" fmla="*/ 557847 w 914399"/>
                  <a:gd name="connsiteY42" fmla="*/ 144081 h 1475796"/>
                  <a:gd name="connsiteX43" fmla="*/ 594677 w 914399"/>
                  <a:gd name="connsiteY43" fmla="*/ 169525 h 1475796"/>
                  <a:gd name="connsiteX44" fmla="*/ 606742 w 914399"/>
                  <a:gd name="connsiteY44" fmla="*/ 207057 h 1475796"/>
                  <a:gd name="connsiteX45" fmla="*/ 618807 w 914399"/>
                  <a:gd name="connsiteY45" fmla="*/ 221051 h 1475796"/>
                  <a:gd name="connsiteX46" fmla="*/ 587692 w 914399"/>
                  <a:gd name="connsiteY46" fmla="*/ 262399 h 1475796"/>
                  <a:gd name="connsiteX47" fmla="*/ 597217 w 914399"/>
                  <a:gd name="connsiteY47" fmla="*/ 270033 h 1475796"/>
                  <a:gd name="connsiteX48" fmla="*/ 608647 w 914399"/>
                  <a:gd name="connsiteY48" fmla="*/ 285936 h 1475796"/>
                  <a:gd name="connsiteX49" fmla="*/ 625157 w 914399"/>
                  <a:gd name="connsiteY49" fmla="*/ 285936 h 1475796"/>
                  <a:gd name="connsiteX50" fmla="*/ 628332 w 914399"/>
                  <a:gd name="connsiteY50" fmla="*/ 293569 h 1475796"/>
                  <a:gd name="connsiteX51" fmla="*/ 635952 w 914399"/>
                  <a:gd name="connsiteY51" fmla="*/ 285299 h 1475796"/>
                  <a:gd name="connsiteX52" fmla="*/ 661987 w 914399"/>
                  <a:gd name="connsiteY52" fmla="*/ 259854 h 1475796"/>
                  <a:gd name="connsiteX53" fmla="*/ 707707 w 914399"/>
                  <a:gd name="connsiteY53" fmla="*/ 278302 h 1475796"/>
                  <a:gd name="connsiteX54" fmla="*/ 720407 w 914399"/>
                  <a:gd name="connsiteY54" fmla="*/ 285936 h 1475796"/>
                  <a:gd name="connsiteX55" fmla="*/ 721677 w 914399"/>
                  <a:gd name="connsiteY55" fmla="*/ 303111 h 1475796"/>
                  <a:gd name="connsiteX56" fmla="*/ 726757 w 914399"/>
                  <a:gd name="connsiteY56" fmla="*/ 303111 h 1475796"/>
                  <a:gd name="connsiteX57" fmla="*/ 741997 w 914399"/>
                  <a:gd name="connsiteY57" fmla="*/ 295477 h 1475796"/>
                  <a:gd name="connsiteX58" fmla="*/ 773112 w 914399"/>
                  <a:gd name="connsiteY58" fmla="*/ 306291 h 1475796"/>
                  <a:gd name="connsiteX59" fmla="*/ 799147 w 914399"/>
                  <a:gd name="connsiteY59" fmla="*/ 303111 h 1475796"/>
                  <a:gd name="connsiteX60" fmla="*/ 831532 w 914399"/>
                  <a:gd name="connsiteY60" fmla="*/ 313925 h 1475796"/>
                  <a:gd name="connsiteX61" fmla="*/ 869632 w 914399"/>
                  <a:gd name="connsiteY61" fmla="*/ 347003 h 1475796"/>
                  <a:gd name="connsiteX62" fmla="*/ 895032 w 914399"/>
                  <a:gd name="connsiteY62" fmla="*/ 348275 h 1475796"/>
                  <a:gd name="connsiteX63" fmla="*/ 912177 w 914399"/>
                  <a:gd name="connsiteY63" fmla="*/ 381353 h 1475796"/>
                  <a:gd name="connsiteX64" fmla="*/ 865822 w 914399"/>
                  <a:gd name="connsiteY64" fmla="*/ 473591 h 1475796"/>
                  <a:gd name="connsiteX65" fmla="*/ 854392 w 914399"/>
                  <a:gd name="connsiteY65" fmla="*/ 487585 h 1475796"/>
                  <a:gd name="connsiteX66" fmla="*/ 832802 w 914399"/>
                  <a:gd name="connsiteY66" fmla="*/ 506033 h 1475796"/>
                  <a:gd name="connsiteX67" fmla="*/ 832802 w 914399"/>
                  <a:gd name="connsiteY67" fmla="*/ 555014 h 1475796"/>
                  <a:gd name="connsiteX68" fmla="*/ 828357 w 914399"/>
                  <a:gd name="connsiteY68" fmla="*/ 587456 h 1475796"/>
                  <a:gd name="connsiteX69" fmla="*/ 825182 w 914399"/>
                  <a:gd name="connsiteY69" fmla="*/ 595725 h 1475796"/>
                  <a:gd name="connsiteX70" fmla="*/ 816292 w 914399"/>
                  <a:gd name="connsiteY70" fmla="*/ 611628 h 1475796"/>
                  <a:gd name="connsiteX71" fmla="*/ 813117 w 914399"/>
                  <a:gd name="connsiteY71" fmla="*/ 635165 h 1475796"/>
                  <a:gd name="connsiteX72" fmla="*/ 788987 w 914399"/>
                  <a:gd name="connsiteY72" fmla="*/ 671424 h 1475796"/>
                  <a:gd name="connsiteX73" fmla="*/ 785812 w 914399"/>
                  <a:gd name="connsiteY73" fmla="*/ 686691 h 1475796"/>
                  <a:gd name="connsiteX74" fmla="*/ 755967 w 914399"/>
                  <a:gd name="connsiteY74" fmla="*/ 704502 h 1475796"/>
                  <a:gd name="connsiteX75" fmla="*/ 722312 w 914399"/>
                  <a:gd name="connsiteY75" fmla="*/ 708318 h 1475796"/>
                  <a:gd name="connsiteX76" fmla="*/ 715327 w 914399"/>
                  <a:gd name="connsiteY76" fmla="*/ 715952 h 1475796"/>
                  <a:gd name="connsiteX77" fmla="*/ 669607 w 914399"/>
                  <a:gd name="connsiteY77" fmla="*/ 742033 h 1475796"/>
                  <a:gd name="connsiteX78" fmla="*/ 649922 w 914399"/>
                  <a:gd name="connsiteY78" fmla="*/ 756664 h 1475796"/>
                  <a:gd name="connsiteX79" fmla="*/ 642302 w 914399"/>
                  <a:gd name="connsiteY79" fmla="*/ 788470 h 1475796"/>
                  <a:gd name="connsiteX80" fmla="*/ 642302 w 914399"/>
                  <a:gd name="connsiteY80" fmla="*/ 820912 h 1475796"/>
                  <a:gd name="connsiteX81" fmla="*/ 614997 w 914399"/>
                  <a:gd name="connsiteY81" fmla="*/ 853990 h 1475796"/>
                  <a:gd name="connsiteX82" fmla="*/ 614997 w 914399"/>
                  <a:gd name="connsiteY82" fmla="*/ 853353 h 1475796"/>
                  <a:gd name="connsiteX83" fmla="*/ 605472 w 914399"/>
                  <a:gd name="connsiteY83" fmla="*/ 876254 h 1475796"/>
                  <a:gd name="connsiteX84" fmla="*/ 568007 w 914399"/>
                  <a:gd name="connsiteY84" fmla="*/ 914421 h 1475796"/>
                  <a:gd name="connsiteX85" fmla="*/ 517842 w 914399"/>
                  <a:gd name="connsiteY85" fmla="*/ 969127 h 1475796"/>
                  <a:gd name="connsiteX86" fmla="*/ 486727 w 914399"/>
                  <a:gd name="connsiteY86" fmla="*/ 961494 h 1475796"/>
                  <a:gd name="connsiteX87" fmla="*/ 458152 w 914399"/>
                  <a:gd name="connsiteY87" fmla="*/ 953224 h 1475796"/>
                  <a:gd name="connsiteX88" fmla="*/ 452437 w 914399"/>
                  <a:gd name="connsiteY88" fmla="*/ 956405 h 1475796"/>
                  <a:gd name="connsiteX89" fmla="*/ 464502 w 914399"/>
                  <a:gd name="connsiteY89" fmla="*/ 967855 h 1475796"/>
                  <a:gd name="connsiteX90" fmla="*/ 472757 w 914399"/>
                  <a:gd name="connsiteY90" fmla="*/ 988847 h 1475796"/>
                  <a:gd name="connsiteX91" fmla="*/ 486092 w 914399"/>
                  <a:gd name="connsiteY91" fmla="*/ 1004114 h 1475796"/>
                  <a:gd name="connsiteX92" fmla="*/ 482917 w 914399"/>
                  <a:gd name="connsiteY92" fmla="*/ 1022561 h 1475796"/>
                  <a:gd name="connsiteX93" fmla="*/ 465137 w 914399"/>
                  <a:gd name="connsiteY93" fmla="*/ 1043553 h 1475796"/>
                  <a:gd name="connsiteX94" fmla="*/ 422592 w 914399"/>
                  <a:gd name="connsiteY94" fmla="*/ 1057548 h 1475796"/>
                  <a:gd name="connsiteX95" fmla="*/ 382587 w 914399"/>
                  <a:gd name="connsiteY95" fmla="*/ 1059456 h 1475796"/>
                  <a:gd name="connsiteX96" fmla="*/ 375602 w 914399"/>
                  <a:gd name="connsiteY96" fmla="*/ 1098896 h 1475796"/>
                  <a:gd name="connsiteX97" fmla="*/ 375602 w 914399"/>
                  <a:gd name="connsiteY97" fmla="*/ 1097623 h 1475796"/>
                  <a:gd name="connsiteX98" fmla="*/ 375602 w 914399"/>
                  <a:gd name="connsiteY98" fmla="*/ 1105893 h 1475796"/>
                  <a:gd name="connsiteX99" fmla="*/ 359727 w 914399"/>
                  <a:gd name="connsiteY99" fmla="*/ 1114162 h 1475796"/>
                  <a:gd name="connsiteX100" fmla="*/ 328612 w 914399"/>
                  <a:gd name="connsiteY100" fmla="*/ 1104621 h 1475796"/>
                  <a:gd name="connsiteX101" fmla="*/ 321627 w 914399"/>
                  <a:gd name="connsiteY101" fmla="*/ 1112890 h 1475796"/>
                  <a:gd name="connsiteX102" fmla="*/ 336232 w 914399"/>
                  <a:gd name="connsiteY102" fmla="*/ 1140243 h 1475796"/>
                  <a:gd name="connsiteX103" fmla="*/ 345757 w 914399"/>
                  <a:gd name="connsiteY103" fmla="*/ 1135155 h 1475796"/>
                  <a:gd name="connsiteX104" fmla="*/ 352107 w 914399"/>
                  <a:gd name="connsiteY104" fmla="*/ 1142152 h 1475796"/>
                  <a:gd name="connsiteX105" fmla="*/ 345122 w 914399"/>
                  <a:gd name="connsiteY105" fmla="*/ 1151058 h 1475796"/>
                  <a:gd name="connsiteX106" fmla="*/ 327342 w 914399"/>
                  <a:gd name="connsiteY106" fmla="*/ 1144696 h 1475796"/>
                  <a:gd name="connsiteX107" fmla="*/ 334962 w 914399"/>
                  <a:gd name="connsiteY107" fmla="*/ 1154874 h 1475796"/>
                  <a:gd name="connsiteX108" fmla="*/ 318452 w 914399"/>
                  <a:gd name="connsiteY108" fmla="*/ 1196858 h 1475796"/>
                  <a:gd name="connsiteX109" fmla="*/ 300037 w 914399"/>
                  <a:gd name="connsiteY109" fmla="*/ 1205764 h 1475796"/>
                  <a:gd name="connsiteX110" fmla="*/ 279717 w 914399"/>
                  <a:gd name="connsiteY110" fmla="*/ 1229936 h 1475796"/>
                  <a:gd name="connsiteX111" fmla="*/ 310832 w 914399"/>
                  <a:gd name="connsiteY111" fmla="*/ 1268740 h 1475796"/>
                  <a:gd name="connsiteX112" fmla="*/ 284162 w 914399"/>
                  <a:gd name="connsiteY112" fmla="*/ 1299273 h 1475796"/>
                  <a:gd name="connsiteX113" fmla="*/ 276542 w 914399"/>
                  <a:gd name="connsiteY113" fmla="*/ 1322810 h 1475796"/>
                  <a:gd name="connsiteX114" fmla="*/ 254952 w 914399"/>
                  <a:gd name="connsiteY114" fmla="*/ 1334260 h 1475796"/>
                  <a:gd name="connsiteX115" fmla="*/ 243522 w 914399"/>
                  <a:gd name="connsiteY115" fmla="*/ 1365429 h 1475796"/>
                  <a:gd name="connsiteX116" fmla="*/ 253682 w 914399"/>
                  <a:gd name="connsiteY116" fmla="*/ 1381332 h 1475796"/>
                  <a:gd name="connsiteX117" fmla="*/ 274002 w 914399"/>
                  <a:gd name="connsiteY117" fmla="*/ 1428405 h 1475796"/>
                  <a:gd name="connsiteX118" fmla="*/ 326072 w 914399"/>
                  <a:gd name="connsiteY118" fmla="*/ 1458939 h 1475796"/>
                  <a:gd name="connsiteX119" fmla="*/ 315277 w 914399"/>
                  <a:gd name="connsiteY119" fmla="*/ 1460847 h 1475796"/>
                  <a:gd name="connsiteX120" fmla="*/ 281622 w 914399"/>
                  <a:gd name="connsiteY120" fmla="*/ 1473570 h 1475796"/>
                  <a:gd name="connsiteX121" fmla="*/ 274002 w 914399"/>
                  <a:gd name="connsiteY121" fmla="*/ 1473570 h 1475796"/>
                  <a:gd name="connsiteX122" fmla="*/ 267017 w 914399"/>
                  <a:gd name="connsiteY122" fmla="*/ 1476114 h 1475796"/>
                  <a:gd name="connsiteX123" fmla="*/ 247967 w 914399"/>
                  <a:gd name="connsiteY123" fmla="*/ 1476114 h 1475796"/>
                  <a:gd name="connsiteX124" fmla="*/ 227012 w 914399"/>
                  <a:gd name="connsiteY124" fmla="*/ 1453850 h 1475796"/>
                  <a:gd name="connsiteX125" fmla="*/ 201612 w 914399"/>
                  <a:gd name="connsiteY125" fmla="*/ 1437947 h 1475796"/>
                  <a:gd name="connsiteX126" fmla="*/ 188277 w 914399"/>
                  <a:gd name="connsiteY126" fmla="*/ 1437947 h 1475796"/>
                  <a:gd name="connsiteX127" fmla="*/ 180657 w 914399"/>
                  <a:gd name="connsiteY127" fmla="*/ 1429041 h 1475796"/>
                  <a:gd name="connsiteX128" fmla="*/ 147002 w 914399"/>
                  <a:gd name="connsiteY128" fmla="*/ 1410594 h 1475796"/>
                  <a:gd name="connsiteX129" fmla="*/ 140652 w 914399"/>
                  <a:gd name="connsiteY129" fmla="*/ 1403596 h 1475796"/>
                  <a:gd name="connsiteX130" fmla="*/ 153352 w 914399"/>
                  <a:gd name="connsiteY130" fmla="*/ 1392146 h 1475796"/>
                  <a:gd name="connsiteX131" fmla="*/ 147637 w 914399"/>
                  <a:gd name="connsiteY131" fmla="*/ 1388966 h 1475796"/>
                  <a:gd name="connsiteX132" fmla="*/ 152717 w 914399"/>
                  <a:gd name="connsiteY132" fmla="*/ 1377516 h 1475796"/>
                  <a:gd name="connsiteX133" fmla="*/ 134302 w 914399"/>
                  <a:gd name="connsiteY133" fmla="*/ 1349526 h 1475796"/>
                  <a:gd name="connsiteX134" fmla="*/ 134302 w 914399"/>
                  <a:gd name="connsiteY134" fmla="*/ 1339985 h 1475796"/>
                  <a:gd name="connsiteX135" fmla="*/ 124142 w 914399"/>
                  <a:gd name="connsiteY135" fmla="*/ 1289095 h 1475796"/>
                  <a:gd name="connsiteX136" fmla="*/ 140017 w 914399"/>
                  <a:gd name="connsiteY136" fmla="*/ 1261106 h 1475796"/>
                  <a:gd name="connsiteX137" fmla="*/ 130492 w 914399"/>
                  <a:gd name="connsiteY137" fmla="*/ 1236934 h 1475796"/>
                  <a:gd name="connsiteX138" fmla="*/ 130492 w 914399"/>
                  <a:gd name="connsiteY138" fmla="*/ 1229936 h 1475796"/>
                  <a:gd name="connsiteX139" fmla="*/ 131127 w 914399"/>
                  <a:gd name="connsiteY139" fmla="*/ 1229936 h 1475796"/>
                  <a:gd name="connsiteX140" fmla="*/ 137477 w 914399"/>
                  <a:gd name="connsiteY140" fmla="*/ 1222303 h 1475796"/>
                  <a:gd name="connsiteX141" fmla="*/ 155257 w 914399"/>
                  <a:gd name="connsiteY141" fmla="*/ 1234389 h 1475796"/>
                  <a:gd name="connsiteX142" fmla="*/ 178117 w 914399"/>
                  <a:gd name="connsiteY142" fmla="*/ 1132610 h 1475796"/>
                  <a:gd name="connsiteX143" fmla="*/ 178117 w 914399"/>
                  <a:gd name="connsiteY143" fmla="*/ 1122432 h 1475796"/>
                  <a:gd name="connsiteX144" fmla="*/ 171767 w 914399"/>
                  <a:gd name="connsiteY144" fmla="*/ 1122432 h 1475796"/>
                  <a:gd name="connsiteX145" fmla="*/ 161607 w 914399"/>
                  <a:gd name="connsiteY145" fmla="*/ 1130065 h 1475796"/>
                  <a:gd name="connsiteX146" fmla="*/ 152082 w 914399"/>
                  <a:gd name="connsiteY146" fmla="*/ 1106529 h 1475796"/>
                  <a:gd name="connsiteX147" fmla="*/ 159067 w 914399"/>
                  <a:gd name="connsiteY147" fmla="*/ 1075359 h 1475796"/>
                  <a:gd name="connsiteX148" fmla="*/ 166052 w 914399"/>
                  <a:gd name="connsiteY148" fmla="*/ 1071543 h 1475796"/>
                  <a:gd name="connsiteX149" fmla="*/ 162242 w 914399"/>
                  <a:gd name="connsiteY149" fmla="*/ 1063909 h 1475796"/>
                  <a:gd name="connsiteX150" fmla="*/ 159067 w 914399"/>
                  <a:gd name="connsiteY150" fmla="*/ 1039737 h 1475796"/>
                  <a:gd name="connsiteX151" fmla="*/ 174942 w 914399"/>
                  <a:gd name="connsiteY151" fmla="*/ 998389 h 1475796"/>
                  <a:gd name="connsiteX152" fmla="*/ 182562 w 914399"/>
                  <a:gd name="connsiteY152" fmla="*/ 979305 h 1475796"/>
                  <a:gd name="connsiteX153" fmla="*/ 188912 w 914399"/>
                  <a:gd name="connsiteY153" fmla="*/ 974216 h 1475796"/>
                  <a:gd name="connsiteX154" fmla="*/ 197802 w 914399"/>
                  <a:gd name="connsiteY154" fmla="*/ 930324 h 1475796"/>
                  <a:gd name="connsiteX155" fmla="*/ 197167 w 914399"/>
                  <a:gd name="connsiteY155" fmla="*/ 878798 h 1475796"/>
                  <a:gd name="connsiteX156" fmla="*/ 200342 w 914399"/>
                  <a:gd name="connsiteY156" fmla="*/ 845720 h 1475796"/>
                  <a:gd name="connsiteX157" fmla="*/ 216217 w 914399"/>
                  <a:gd name="connsiteY157" fmla="*/ 778928 h 1475796"/>
                  <a:gd name="connsiteX158" fmla="*/ 216217 w 914399"/>
                  <a:gd name="connsiteY158" fmla="*/ 772567 h 1475796"/>
                  <a:gd name="connsiteX159" fmla="*/ 221297 w 914399"/>
                  <a:gd name="connsiteY159" fmla="*/ 748394 h 1475796"/>
                  <a:gd name="connsiteX160" fmla="*/ 221297 w 914399"/>
                  <a:gd name="connsiteY160" fmla="*/ 718497 h 1475796"/>
                  <a:gd name="connsiteX161" fmla="*/ 227647 w 914399"/>
                  <a:gd name="connsiteY161" fmla="*/ 679057 h 1475796"/>
                  <a:gd name="connsiteX162" fmla="*/ 221932 w 914399"/>
                  <a:gd name="connsiteY162" fmla="*/ 624351 h 1475796"/>
                  <a:gd name="connsiteX163" fmla="*/ 192722 w 914399"/>
                  <a:gd name="connsiteY163" fmla="*/ 591273 h 1475796"/>
                  <a:gd name="connsiteX164" fmla="*/ 167322 w 914399"/>
                  <a:gd name="connsiteY164" fmla="*/ 580459 h 1475796"/>
                  <a:gd name="connsiteX165" fmla="*/ 145097 w 914399"/>
                  <a:gd name="connsiteY165" fmla="*/ 566464 h 1475796"/>
                  <a:gd name="connsiteX166" fmla="*/ 103822 w 914399"/>
                  <a:gd name="connsiteY166" fmla="*/ 538475 h 1475796"/>
                  <a:gd name="connsiteX167" fmla="*/ 101282 w 914399"/>
                  <a:gd name="connsiteY167" fmla="*/ 517483 h 1475796"/>
                  <a:gd name="connsiteX168" fmla="*/ 88582 w 914399"/>
                  <a:gd name="connsiteY168" fmla="*/ 491402 h 1475796"/>
                  <a:gd name="connsiteX169" fmla="*/ 64452 w 914399"/>
                  <a:gd name="connsiteY169" fmla="*/ 447510 h 1475796"/>
                  <a:gd name="connsiteX170" fmla="*/ 49212 w 914399"/>
                  <a:gd name="connsiteY170" fmla="*/ 409979 h 1475796"/>
                  <a:gd name="connsiteX171" fmla="*/ 40322 w 914399"/>
                  <a:gd name="connsiteY171" fmla="*/ 404890 h 1475796"/>
                  <a:gd name="connsiteX172" fmla="*/ 32067 w 914399"/>
                  <a:gd name="connsiteY172" fmla="*/ 385806 h 1475796"/>
                  <a:gd name="connsiteX173" fmla="*/ 21907 w 914399"/>
                  <a:gd name="connsiteY173" fmla="*/ 380081 h 1475796"/>
                  <a:gd name="connsiteX174" fmla="*/ 4762 w 914399"/>
                  <a:gd name="connsiteY174" fmla="*/ 346367 h 1475796"/>
                  <a:gd name="connsiteX175" fmla="*/ 12382 w 914399"/>
                  <a:gd name="connsiteY175" fmla="*/ 326011 h 1475796"/>
                  <a:gd name="connsiteX176" fmla="*/ 33337 w 914399"/>
                  <a:gd name="connsiteY176" fmla="*/ 301839 h 1475796"/>
                  <a:gd name="connsiteX177" fmla="*/ 23177 w 914399"/>
                  <a:gd name="connsiteY177" fmla="*/ 301202 h 1475796"/>
                  <a:gd name="connsiteX178" fmla="*/ 12382 w 914399"/>
                  <a:gd name="connsiteY178" fmla="*/ 277666 h 1475796"/>
                  <a:gd name="connsiteX179" fmla="*/ 26987 w 914399"/>
                  <a:gd name="connsiteY179" fmla="*/ 234410 h 1475796"/>
                  <a:gd name="connsiteX180" fmla="*/ 55562 w 914399"/>
                  <a:gd name="connsiteY180" fmla="*/ 205148 h 1475796"/>
                  <a:gd name="connsiteX181" fmla="*/ 84772 w 914399"/>
                  <a:gd name="connsiteY181" fmla="*/ 176523 h 1475796"/>
                  <a:gd name="connsiteX182" fmla="*/ 77787 w 914399"/>
                  <a:gd name="connsiteY182" fmla="*/ 169525 h 1475796"/>
                  <a:gd name="connsiteX183" fmla="*/ 80327 w 914399"/>
                  <a:gd name="connsiteY183" fmla="*/ 163801 h 1475796"/>
                  <a:gd name="connsiteX184" fmla="*/ 80327 w 914399"/>
                  <a:gd name="connsiteY184" fmla="*/ 163801 h 1475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</a:cxnLst>
                <a:rect l="l" t="t" r="r" b="b"/>
                <a:pathLst>
                  <a:path w="914399" h="1475796">
                    <a:moveTo>
                      <a:pt x="79057" y="163801"/>
                    </a:moveTo>
                    <a:cubicBezTo>
                      <a:pt x="79057" y="162528"/>
                      <a:pt x="79057" y="161256"/>
                      <a:pt x="79057" y="159984"/>
                    </a:cubicBezTo>
                    <a:cubicBezTo>
                      <a:pt x="79057" y="154259"/>
                      <a:pt x="75247" y="150442"/>
                      <a:pt x="75247" y="144717"/>
                    </a:cubicBezTo>
                    <a:cubicBezTo>
                      <a:pt x="75247" y="136448"/>
                      <a:pt x="78422" y="133903"/>
                      <a:pt x="78422" y="126906"/>
                    </a:cubicBezTo>
                    <a:cubicBezTo>
                      <a:pt x="78422" y="112275"/>
                      <a:pt x="66357" y="114183"/>
                      <a:pt x="66357" y="102097"/>
                    </a:cubicBezTo>
                    <a:cubicBezTo>
                      <a:pt x="66357" y="92555"/>
                      <a:pt x="80327" y="88102"/>
                      <a:pt x="83502" y="83013"/>
                    </a:cubicBezTo>
                    <a:cubicBezTo>
                      <a:pt x="89217" y="84286"/>
                      <a:pt x="86677" y="84286"/>
                      <a:pt x="91757" y="83013"/>
                    </a:cubicBezTo>
                    <a:cubicBezTo>
                      <a:pt x="91757" y="81741"/>
                      <a:pt x="91757" y="80469"/>
                      <a:pt x="91757" y="79197"/>
                    </a:cubicBezTo>
                    <a:cubicBezTo>
                      <a:pt x="91757" y="77925"/>
                      <a:pt x="94297" y="76016"/>
                      <a:pt x="96202" y="76016"/>
                    </a:cubicBezTo>
                    <a:cubicBezTo>
                      <a:pt x="96202" y="69019"/>
                      <a:pt x="103187" y="67110"/>
                      <a:pt x="106997" y="64566"/>
                    </a:cubicBezTo>
                    <a:cubicBezTo>
                      <a:pt x="110807" y="62022"/>
                      <a:pt x="112077" y="53116"/>
                      <a:pt x="113347" y="47391"/>
                    </a:cubicBezTo>
                    <a:cubicBezTo>
                      <a:pt x="116522" y="36577"/>
                      <a:pt x="122872" y="34032"/>
                      <a:pt x="131762" y="31488"/>
                    </a:cubicBezTo>
                    <a:cubicBezTo>
                      <a:pt x="148272" y="25763"/>
                      <a:pt x="159067" y="23218"/>
                      <a:pt x="176212" y="17493"/>
                    </a:cubicBezTo>
                    <a:cubicBezTo>
                      <a:pt x="185102" y="14949"/>
                      <a:pt x="187007" y="4771"/>
                      <a:pt x="195897" y="4771"/>
                    </a:cubicBezTo>
                    <a:cubicBezTo>
                      <a:pt x="199072" y="4771"/>
                      <a:pt x="202247" y="12404"/>
                      <a:pt x="202247" y="13040"/>
                    </a:cubicBezTo>
                    <a:cubicBezTo>
                      <a:pt x="202247" y="18766"/>
                      <a:pt x="197802" y="21310"/>
                      <a:pt x="195262" y="21310"/>
                    </a:cubicBezTo>
                    <a:cubicBezTo>
                      <a:pt x="193357" y="31488"/>
                      <a:pt x="188912" y="43574"/>
                      <a:pt x="188912" y="49299"/>
                    </a:cubicBezTo>
                    <a:cubicBezTo>
                      <a:pt x="188912" y="56933"/>
                      <a:pt x="192722" y="70291"/>
                      <a:pt x="200342" y="70291"/>
                    </a:cubicBezTo>
                    <a:cubicBezTo>
                      <a:pt x="202882" y="70291"/>
                      <a:pt x="206692" y="62022"/>
                      <a:pt x="206692" y="58841"/>
                    </a:cubicBezTo>
                    <a:cubicBezTo>
                      <a:pt x="206692" y="50572"/>
                      <a:pt x="198437" y="46119"/>
                      <a:pt x="198437" y="37849"/>
                    </a:cubicBezTo>
                    <a:cubicBezTo>
                      <a:pt x="198437" y="27671"/>
                      <a:pt x="209232" y="28943"/>
                      <a:pt x="215582" y="24490"/>
                    </a:cubicBezTo>
                    <a:lnTo>
                      <a:pt x="232092" y="24490"/>
                    </a:lnTo>
                    <a:cubicBezTo>
                      <a:pt x="229552" y="16221"/>
                      <a:pt x="219392" y="19402"/>
                      <a:pt x="219392" y="11768"/>
                    </a:cubicBezTo>
                    <a:lnTo>
                      <a:pt x="231457" y="11768"/>
                    </a:lnTo>
                    <a:cubicBezTo>
                      <a:pt x="233997" y="22582"/>
                      <a:pt x="249872" y="26399"/>
                      <a:pt x="260032" y="28943"/>
                    </a:cubicBezTo>
                    <a:cubicBezTo>
                      <a:pt x="260032" y="35940"/>
                      <a:pt x="263842" y="40393"/>
                      <a:pt x="268287" y="41030"/>
                    </a:cubicBezTo>
                    <a:cubicBezTo>
                      <a:pt x="279082" y="41030"/>
                      <a:pt x="299402" y="41030"/>
                      <a:pt x="305117" y="41030"/>
                    </a:cubicBezTo>
                    <a:cubicBezTo>
                      <a:pt x="305117" y="47391"/>
                      <a:pt x="313372" y="48663"/>
                      <a:pt x="319087" y="48663"/>
                    </a:cubicBezTo>
                    <a:cubicBezTo>
                      <a:pt x="329247" y="47391"/>
                      <a:pt x="336232" y="47391"/>
                      <a:pt x="340042" y="39121"/>
                    </a:cubicBezTo>
                    <a:cubicBezTo>
                      <a:pt x="340677" y="37213"/>
                      <a:pt x="355282" y="37213"/>
                      <a:pt x="357187" y="35940"/>
                    </a:cubicBezTo>
                    <a:cubicBezTo>
                      <a:pt x="364172" y="35940"/>
                      <a:pt x="376237" y="37849"/>
                      <a:pt x="376237" y="37849"/>
                    </a:cubicBezTo>
                    <a:cubicBezTo>
                      <a:pt x="373697" y="39757"/>
                      <a:pt x="367982" y="40393"/>
                      <a:pt x="366077" y="39121"/>
                    </a:cubicBezTo>
                    <a:lnTo>
                      <a:pt x="366077" y="44846"/>
                    </a:lnTo>
                    <a:cubicBezTo>
                      <a:pt x="371157" y="54388"/>
                      <a:pt x="385127" y="56296"/>
                      <a:pt x="395287" y="60113"/>
                    </a:cubicBezTo>
                    <a:cubicBezTo>
                      <a:pt x="404177" y="62658"/>
                      <a:pt x="402272" y="73472"/>
                      <a:pt x="404812" y="82377"/>
                    </a:cubicBezTo>
                    <a:lnTo>
                      <a:pt x="423862" y="82377"/>
                    </a:lnTo>
                    <a:cubicBezTo>
                      <a:pt x="436562" y="95736"/>
                      <a:pt x="442912" y="93191"/>
                      <a:pt x="451167" y="110367"/>
                    </a:cubicBezTo>
                    <a:cubicBezTo>
                      <a:pt x="452437" y="112911"/>
                      <a:pt x="458152" y="114819"/>
                      <a:pt x="461327" y="114819"/>
                    </a:cubicBezTo>
                    <a:cubicBezTo>
                      <a:pt x="466407" y="133903"/>
                      <a:pt x="494982" y="131995"/>
                      <a:pt x="513397" y="135175"/>
                    </a:cubicBezTo>
                    <a:lnTo>
                      <a:pt x="531177" y="135175"/>
                    </a:lnTo>
                    <a:cubicBezTo>
                      <a:pt x="536257" y="137084"/>
                      <a:pt x="547052" y="142809"/>
                      <a:pt x="554037" y="142809"/>
                    </a:cubicBezTo>
                    <a:lnTo>
                      <a:pt x="554037" y="144081"/>
                    </a:lnTo>
                    <a:cubicBezTo>
                      <a:pt x="555307" y="144081"/>
                      <a:pt x="556577" y="144081"/>
                      <a:pt x="557847" y="144081"/>
                    </a:cubicBezTo>
                    <a:cubicBezTo>
                      <a:pt x="568642" y="144081"/>
                      <a:pt x="583247" y="166981"/>
                      <a:pt x="594677" y="169525"/>
                    </a:cubicBezTo>
                    <a:cubicBezTo>
                      <a:pt x="594677" y="177795"/>
                      <a:pt x="603567" y="199423"/>
                      <a:pt x="606742" y="207057"/>
                    </a:cubicBezTo>
                    <a:cubicBezTo>
                      <a:pt x="609917" y="214054"/>
                      <a:pt x="618807" y="214054"/>
                      <a:pt x="618807" y="221051"/>
                    </a:cubicBezTo>
                    <a:cubicBezTo>
                      <a:pt x="608012" y="235046"/>
                      <a:pt x="587692" y="241407"/>
                      <a:pt x="587692" y="262399"/>
                    </a:cubicBezTo>
                    <a:cubicBezTo>
                      <a:pt x="587692" y="269396"/>
                      <a:pt x="594042" y="268760"/>
                      <a:pt x="597217" y="270033"/>
                    </a:cubicBezTo>
                    <a:cubicBezTo>
                      <a:pt x="604202" y="273213"/>
                      <a:pt x="607377" y="278938"/>
                      <a:pt x="608647" y="285936"/>
                    </a:cubicBezTo>
                    <a:lnTo>
                      <a:pt x="625157" y="285936"/>
                    </a:lnTo>
                    <a:cubicBezTo>
                      <a:pt x="625157" y="287844"/>
                      <a:pt x="626427" y="293569"/>
                      <a:pt x="628332" y="293569"/>
                    </a:cubicBezTo>
                    <a:cubicBezTo>
                      <a:pt x="630872" y="293569"/>
                      <a:pt x="634047" y="288480"/>
                      <a:pt x="635952" y="285299"/>
                    </a:cubicBezTo>
                    <a:cubicBezTo>
                      <a:pt x="642937" y="274485"/>
                      <a:pt x="651192" y="259854"/>
                      <a:pt x="661987" y="259854"/>
                    </a:cubicBezTo>
                    <a:cubicBezTo>
                      <a:pt x="674052" y="259854"/>
                      <a:pt x="698817" y="272577"/>
                      <a:pt x="707707" y="278302"/>
                    </a:cubicBezTo>
                    <a:cubicBezTo>
                      <a:pt x="713422" y="281483"/>
                      <a:pt x="719137" y="280210"/>
                      <a:pt x="720407" y="285936"/>
                    </a:cubicBezTo>
                    <a:cubicBezTo>
                      <a:pt x="722312" y="292297"/>
                      <a:pt x="721677" y="296749"/>
                      <a:pt x="721677" y="303111"/>
                    </a:cubicBezTo>
                    <a:lnTo>
                      <a:pt x="726757" y="303111"/>
                    </a:lnTo>
                    <a:cubicBezTo>
                      <a:pt x="733107" y="300566"/>
                      <a:pt x="735647" y="295477"/>
                      <a:pt x="741997" y="295477"/>
                    </a:cubicBezTo>
                    <a:cubicBezTo>
                      <a:pt x="756602" y="295477"/>
                      <a:pt x="759142" y="306291"/>
                      <a:pt x="773112" y="306291"/>
                    </a:cubicBezTo>
                    <a:lnTo>
                      <a:pt x="799147" y="303111"/>
                    </a:lnTo>
                    <a:cubicBezTo>
                      <a:pt x="811847" y="305655"/>
                      <a:pt x="823912" y="310744"/>
                      <a:pt x="831532" y="313925"/>
                    </a:cubicBezTo>
                    <a:cubicBezTo>
                      <a:pt x="837882" y="324103"/>
                      <a:pt x="858837" y="343186"/>
                      <a:pt x="869632" y="347003"/>
                    </a:cubicBezTo>
                    <a:cubicBezTo>
                      <a:pt x="879157" y="349548"/>
                      <a:pt x="885507" y="345731"/>
                      <a:pt x="895032" y="348275"/>
                    </a:cubicBezTo>
                    <a:cubicBezTo>
                      <a:pt x="909002" y="352728"/>
                      <a:pt x="912177" y="366722"/>
                      <a:pt x="912177" y="381353"/>
                    </a:cubicBezTo>
                    <a:cubicBezTo>
                      <a:pt x="912177" y="432243"/>
                      <a:pt x="884237" y="445601"/>
                      <a:pt x="865822" y="473591"/>
                    </a:cubicBezTo>
                    <a:cubicBezTo>
                      <a:pt x="862012" y="479952"/>
                      <a:pt x="858837" y="481224"/>
                      <a:pt x="854392" y="487585"/>
                    </a:cubicBezTo>
                    <a:cubicBezTo>
                      <a:pt x="847407" y="497763"/>
                      <a:pt x="839787" y="499035"/>
                      <a:pt x="832802" y="506033"/>
                    </a:cubicBezTo>
                    <a:cubicBezTo>
                      <a:pt x="822642" y="516210"/>
                      <a:pt x="832802" y="538475"/>
                      <a:pt x="832802" y="555014"/>
                    </a:cubicBezTo>
                    <a:cubicBezTo>
                      <a:pt x="832802" y="567100"/>
                      <a:pt x="828357" y="578550"/>
                      <a:pt x="828357" y="587456"/>
                    </a:cubicBezTo>
                    <a:cubicBezTo>
                      <a:pt x="828357" y="590636"/>
                      <a:pt x="825817" y="593817"/>
                      <a:pt x="825182" y="595725"/>
                    </a:cubicBezTo>
                    <a:cubicBezTo>
                      <a:pt x="822642" y="598906"/>
                      <a:pt x="816292" y="605903"/>
                      <a:pt x="816292" y="611628"/>
                    </a:cubicBezTo>
                    <a:cubicBezTo>
                      <a:pt x="816292" y="618626"/>
                      <a:pt x="814387" y="631984"/>
                      <a:pt x="813117" y="635165"/>
                    </a:cubicBezTo>
                    <a:cubicBezTo>
                      <a:pt x="802957" y="651068"/>
                      <a:pt x="799147" y="658065"/>
                      <a:pt x="788987" y="671424"/>
                    </a:cubicBezTo>
                    <a:cubicBezTo>
                      <a:pt x="786447" y="675240"/>
                      <a:pt x="787082" y="683510"/>
                      <a:pt x="785812" y="686691"/>
                    </a:cubicBezTo>
                    <a:cubicBezTo>
                      <a:pt x="782002" y="694960"/>
                      <a:pt x="767397" y="704502"/>
                      <a:pt x="755967" y="704502"/>
                    </a:cubicBezTo>
                    <a:cubicBezTo>
                      <a:pt x="743267" y="704502"/>
                      <a:pt x="732472" y="703866"/>
                      <a:pt x="722312" y="708318"/>
                    </a:cubicBezTo>
                    <a:cubicBezTo>
                      <a:pt x="717867" y="710227"/>
                      <a:pt x="717232" y="714044"/>
                      <a:pt x="715327" y="715952"/>
                    </a:cubicBezTo>
                    <a:cubicBezTo>
                      <a:pt x="698817" y="732491"/>
                      <a:pt x="681672" y="722949"/>
                      <a:pt x="669607" y="742033"/>
                    </a:cubicBezTo>
                    <a:cubicBezTo>
                      <a:pt x="663892" y="750938"/>
                      <a:pt x="655002" y="750938"/>
                      <a:pt x="649922" y="756664"/>
                    </a:cubicBezTo>
                    <a:cubicBezTo>
                      <a:pt x="641032" y="765569"/>
                      <a:pt x="642302" y="775111"/>
                      <a:pt x="642302" y="788470"/>
                    </a:cubicBezTo>
                    <a:lnTo>
                      <a:pt x="642302" y="820912"/>
                    </a:lnTo>
                    <a:cubicBezTo>
                      <a:pt x="628332" y="827909"/>
                      <a:pt x="621982" y="839359"/>
                      <a:pt x="614997" y="853990"/>
                    </a:cubicBezTo>
                    <a:lnTo>
                      <a:pt x="614997" y="853353"/>
                    </a:lnTo>
                    <a:cubicBezTo>
                      <a:pt x="609917" y="862259"/>
                      <a:pt x="611187" y="867348"/>
                      <a:pt x="605472" y="876254"/>
                    </a:cubicBezTo>
                    <a:cubicBezTo>
                      <a:pt x="593407" y="894701"/>
                      <a:pt x="579437" y="896610"/>
                      <a:pt x="568007" y="914421"/>
                    </a:cubicBezTo>
                    <a:cubicBezTo>
                      <a:pt x="554037" y="934777"/>
                      <a:pt x="548957" y="969127"/>
                      <a:pt x="517842" y="969127"/>
                    </a:cubicBezTo>
                    <a:cubicBezTo>
                      <a:pt x="507047" y="969127"/>
                      <a:pt x="491807" y="961494"/>
                      <a:pt x="486727" y="961494"/>
                    </a:cubicBezTo>
                    <a:cubicBezTo>
                      <a:pt x="477202" y="961494"/>
                      <a:pt x="468312" y="953224"/>
                      <a:pt x="458152" y="953224"/>
                    </a:cubicBezTo>
                    <a:cubicBezTo>
                      <a:pt x="456247" y="953224"/>
                      <a:pt x="452437" y="954497"/>
                      <a:pt x="452437" y="956405"/>
                    </a:cubicBezTo>
                    <a:cubicBezTo>
                      <a:pt x="452437" y="962766"/>
                      <a:pt x="462597" y="965947"/>
                      <a:pt x="464502" y="967855"/>
                    </a:cubicBezTo>
                    <a:cubicBezTo>
                      <a:pt x="470217" y="973580"/>
                      <a:pt x="470217" y="981214"/>
                      <a:pt x="472757" y="988847"/>
                    </a:cubicBezTo>
                    <a:cubicBezTo>
                      <a:pt x="474662" y="996480"/>
                      <a:pt x="486092" y="996480"/>
                      <a:pt x="486092" y="1004114"/>
                    </a:cubicBezTo>
                    <a:cubicBezTo>
                      <a:pt x="486092" y="1012383"/>
                      <a:pt x="486092" y="1016836"/>
                      <a:pt x="482917" y="1022561"/>
                    </a:cubicBezTo>
                    <a:cubicBezTo>
                      <a:pt x="476567" y="1032103"/>
                      <a:pt x="472122" y="1036556"/>
                      <a:pt x="465137" y="1043553"/>
                    </a:cubicBezTo>
                    <a:cubicBezTo>
                      <a:pt x="453707" y="1055003"/>
                      <a:pt x="439102" y="1051823"/>
                      <a:pt x="422592" y="1057548"/>
                    </a:cubicBezTo>
                    <a:cubicBezTo>
                      <a:pt x="411797" y="1060729"/>
                      <a:pt x="388937" y="1053095"/>
                      <a:pt x="382587" y="1059456"/>
                    </a:cubicBezTo>
                    <a:cubicBezTo>
                      <a:pt x="373697" y="1068362"/>
                      <a:pt x="380682" y="1088718"/>
                      <a:pt x="375602" y="1098896"/>
                    </a:cubicBezTo>
                    <a:lnTo>
                      <a:pt x="375602" y="1097623"/>
                    </a:lnTo>
                    <a:cubicBezTo>
                      <a:pt x="375602" y="1099532"/>
                      <a:pt x="375602" y="1103985"/>
                      <a:pt x="375602" y="1105893"/>
                    </a:cubicBezTo>
                    <a:cubicBezTo>
                      <a:pt x="375602" y="1109073"/>
                      <a:pt x="364807" y="1114162"/>
                      <a:pt x="359727" y="1114162"/>
                    </a:cubicBezTo>
                    <a:cubicBezTo>
                      <a:pt x="345122" y="1114162"/>
                      <a:pt x="342582" y="1104621"/>
                      <a:pt x="328612" y="1104621"/>
                    </a:cubicBezTo>
                    <a:cubicBezTo>
                      <a:pt x="323532" y="1104621"/>
                      <a:pt x="321627" y="1109710"/>
                      <a:pt x="321627" y="1112890"/>
                    </a:cubicBezTo>
                    <a:cubicBezTo>
                      <a:pt x="321627" y="1122432"/>
                      <a:pt x="329882" y="1140243"/>
                      <a:pt x="336232" y="1140243"/>
                    </a:cubicBezTo>
                    <a:cubicBezTo>
                      <a:pt x="339407" y="1140243"/>
                      <a:pt x="343852" y="1135791"/>
                      <a:pt x="345757" y="1135155"/>
                    </a:cubicBezTo>
                    <a:cubicBezTo>
                      <a:pt x="348297" y="1137699"/>
                      <a:pt x="352107" y="1138335"/>
                      <a:pt x="352107" y="1142152"/>
                    </a:cubicBezTo>
                    <a:cubicBezTo>
                      <a:pt x="352107" y="1145968"/>
                      <a:pt x="346392" y="1151058"/>
                      <a:pt x="345122" y="1151058"/>
                    </a:cubicBezTo>
                    <a:cubicBezTo>
                      <a:pt x="336867" y="1151058"/>
                      <a:pt x="334327" y="1144696"/>
                      <a:pt x="327342" y="1144696"/>
                    </a:cubicBezTo>
                    <a:cubicBezTo>
                      <a:pt x="327342" y="1152329"/>
                      <a:pt x="331152" y="1153602"/>
                      <a:pt x="334962" y="1154874"/>
                    </a:cubicBezTo>
                    <a:cubicBezTo>
                      <a:pt x="322897" y="1166961"/>
                      <a:pt x="322897" y="1179683"/>
                      <a:pt x="318452" y="1196858"/>
                    </a:cubicBezTo>
                    <a:cubicBezTo>
                      <a:pt x="317182" y="1204491"/>
                      <a:pt x="304482" y="1205128"/>
                      <a:pt x="300037" y="1205764"/>
                    </a:cubicBezTo>
                    <a:cubicBezTo>
                      <a:pt x="289242" y="1208308"/>
                      <a:pt x="279717" y="1217850"/>
                      <a:pt x="279717" y="1229936"/>
                    </a:cubicBezTo>
                    <a:cubicBezTo>
                      <a:pt x="279717" y="1256653"/>
                      <a:pt x="310832" y="1247111"/>
                      <a:pt x="310832" y="1268740"/>
                    </a:cubicBezTo>
                    <a:cubicBezTo>
                      <a:pt x="310832" y="1287823"/>
                      <a:pt x="293687" y="1290367"/>
                      <a:pt x="284162" y="1299273"/>
                    </a:cubicBezTo>
                    <a:cubicBezTo>
                      <a:pt x="278447" y="1304998"/>
                      <a:pt x="280987" y="1313904"/>
                      <a:pt x="276542" y="1322810"/>
                    </a:cubicBezTo>
                    <a:cubicBezTo>
                      <a:pt x="271462" y="1332351"/>
                      <a:pt x="260667" y="1328535"/>
                      <a:pt x="254952" y="1334260"/>
                    </a:cubicBezTo>
                    <a:cubicBezTo>
                      <a:pt x="246697" y="1342529"/>
                      <a:pt x="243522" y="1352071"/>
                      <a:pt x="243522" y="1365429"/>
                    </a:cubicBezTo>
                    <a:cubicBezTo>
                      <a:pt x="243522" y="1372427"/>
                      <a:pt x="249872" y="1380696"/>
                      <a:pt x="253682" y="1381332"/>
                    </a:cubicBezTo>
                    <a:cubicBezTo>
                      <a:pt x="265747" y="1388330"/>
                      <a:pt x="265112" y="1419499"/>
                      <a:pt x="274002" y="1428405"/>
                    </a:cubicBezTo>
                    <a:cubicBezTo>
                      <a:pt x="289242" y="1443672"/>
                      <a:pt x="307657" y="1449397"/>
                      <a:pt x="326072" y="1458939"/>
                    </a:cubicBezTo>
                    <a:cubicBezTo>
                      <a:pt x="323532" y="1462756"/>
                      <a:pt x="319087" y="1460847"/>
                      <a:pt x="315277" y="1460847"/>
                    </a:cubicBezTo>
                    <a:cubicBezTo>
                      <a:pt x="305117" y="1460847"/>
                      <a:pt x="287972" y="1473570"/>
                      <a:pt x="281622" y="1473570"/>
                    </a:cubicBezTo>
                    <a:cubicBezTo>
                      <a:pt x="276542" y="1473570"/>
                      <a:pt x="277812" y="1473570"/>
                      <a:pt x="274002" y="1473570"/>
                    </a:cubicBezTo>
                    <a:cubicBezTo>
                      <a:pt x="272097" y="1473570"/>
                      <a:pt x="268922" y="1476114"/>
                      <a:pt x="267017" y="1476114"/>
                    </a:cubicBezTo>
                    <a:cubicBezTo>
                      <a:pt x="260032" y="1476114"/>
                      <a:pt x="254952" y="1476114"/>
                      <a:pt x="247967" y="1476114"/>
                    </a:cubicBezTo>
                    <a:cubicBezTo>
                      <a:pt x="232092" y="1476114"/>
                      <a:pt x="237807" y="1457667"/>
                      <a:pt x="227012" y="1453850"/>
                    </a:cubicBezTo>
                    <a:cubicBezTo>
                      <a:pt x="216852" y="1450669"/>
                      <a:pt x="201612" y="1450669"/>
                      <a:pt x="201612" y="1437947"/>
                    </a:cubicBezTo>
                    <a:cubicBezTo>
                      <a:pt x="195897" y="1437947"/>
                      <a:pt x="193357" y="1437947"/>
                      <a:pt x="188277" y="1437947"/>
                    </a:cubicBezTo>
                    <a:cubicBezTo>
                      <a:pt x="182562" y="1437947"/>
                      <a:pt x="181292" y="1432222"/>
                      <a:pt x="180657" y="1429041"/>
                    </a:cubicBezTo>
                    <a:cubicBezTo>
                      <a:pt x="161607" y="1429041"/>
                      <a:pt x="155892" y="1419499"/>
                      <a:pt x="147002" y="1410594"/>
                    </a:cubicBezTo>
                    <a:cubicBezTo>
                      <a:pt x="145097" y="1408686"/>
                      <a:pt x="140652" y="1404869"/>
                      <a:pt x="140652" y="1403596"/>
                    </a:cubicBezTo>
                    <a:cubicBezTo>
                      <a:pt x="140652" y="1397235"/>
                      <a:pt x="152717" y="1397872"/>
                      <a:pt x="153352" y="1392146"/>
                    </a:cubicBezTo>
                    <a:cubicBezTo>
                      <a:pt x="151447" y="1391510"/>
                      <a:pt x="150177" y="1390238"/>
                      <a:pt x="147637" y="1388966"/>
                    </a:cubicBezTo>
                    <a:cubicBezTo>
                      <a:pt x="149542" y="1385785"/>
                      <a:pt x="152717" y="1381332"/>
                      <a:pt x="152717" y="1377516"/>
                    </a:cubicBezTo>
                    <a:cubicBezTo>
                      <a:pt x="152717" y="1360977"/>
                      <a:pt x="134302" y="1363521"/>
                      <a:pt x="134302" y="1349526"/>
                    </a:cubicBezTo>
                    <a:cubicBezTo>
                      <a:pt x="134302" y="1344437"/>
                      <a:pt x="134302" y="1342529"/>
                      <a:pt x="134302" y="1339985"/>
                    </a:cubicBezTo>
                    <a:cubicBezTo>
                      <a:pt x="134302" y="1324718"/>
                      <a:pt x="124142" y="1300545"/>
                      <a:pt x="124142" y="1289095"/>
                    </a:cubicBezTo>
                    <a:cubicBezTo>
                      <a:pt x="124142" y="1277009"/>
                      <a:pt x="140017" y="1271920"/>
                      <a:pt x="140017" y="1261106"/>
                    </a:cubicBezTo>
                    <a:cubicBezTo>
                      <a:pt x="140017" y="1255381"/>
                      <a:pt x="131762" y="1244567"/>
                      <a:pt x="130492" y="1236934"/>
                    </a:cubicBezTo>
                    <a:lnTo>
                      <a:pt x="130492" y="1229936"/>
                    </a:lnTo>
                    <a:lnTo>
                      <a:pt x="131127" y="1229936"/>
                    </a:lnTo>
                    <a:cubicBezTo>
                      <a:pt x="131127" y="1225483"/>
                      <a:pt x="133667" y="1222303"/>
                      <a:pt x="137477" y="1222303"/>
                    </a:cubicBezTo>
                    <a:cubicBezTo>
                      <a:pt x="149542" y="1222303"/>
                      <a:pt x="145097" y="1234389"/>
                      <a:pt x="155257" y="1234389"/>
                    </a:cubicBezTo>
                    <a:lnTo>
                      <a:pt x="178117" y="1132610"/>
                    </a:lnTo>
                    <a:lnTo>
                      <a:pt x="178117" y="1122432"/>
                    </a:lnTo>
                    <a:cubicBezTo>
                      <a:pt x="176212" y="1122432"/>
                      <a:pt x="173672" y="1121796"/>
                      <a:pt x="171767" y="1122432"/>
                    </a:cubicBezTo>
                    <a:cubicBezTo>
                      <a:pt x="166687" y="1124340"/>
                      <a:pt x="166052" y="1130065"/>
                      <a:pt x="161607" y="1130065"/>
                    </a:cubicBezTo>
                    <a:cubicBezTo>
                      <a:pt x="155892" y="1130065"/>
                      <a:pt x="152082" y="1114162"/>
                      <a:pt x="152082" y="1106529"/>
                    </a:cubicBezTo>
                    <a:cubicBezTo>
                      <a:pt x="152082" y="1093170"/>
                      <a:pt x="157162" y="1088082"/>
                      <a:pt x="159067" y="1075359"/>
                    </a:cubicBezTo>
                    <a:cubicBezTo>
                      <a:pt x="164147" y="1075359"/>
                      <a:pt x="166052" y="1073451"/>
                      <a:pt x="166052" y="1071543"/>
                    </a:cubicBezTo>
                    <a:cubicBezTo>
                      <a:pt x="166052" y="1067090"/>
                      <a:pt x="162242" y="1063909"/>
                      <a:pt x="162242" y="1063909"/>
                    </a:cubicBezTo>
                    <a:cubicBezTo>
                      <a:pt x="159702" y="1063909"/>
                      <a:pt x="159067" y="1044826"/>
                      <a:pt x="159067" y="1039737"/>
                    </a:cubicBezTo>
                    <a:cubicBezTo>
                      <a:pt x="159067" y="1023834"/>
                      <a:pt x="168592" y="1007931"/>
                      <a:pt x="174942" y="998389"/>
                    </a:cubicBezTo>
                    <a:cubicBezTo>
                      <a:pt x="177482" y="993300"/>
                      <a:pt x="179387" y="983758"/>
                      <a:pt x="182562" y="979305"/>
                    </a:cubicBezTo>
                    <a:cubicBezTo>
                      <a:pt x="184467" y="976761"/>
                      <a:pt x="188277" y="977397"/>
                      <a:pt x="188912" y="974216"/>
                    </a:cubicBezTo>
                    <a:cubicBezTo>
                      <a:pt x="193992" y="958313"/>
                      <a:pt x="193992" y="946863"/>
                      <a:pt x="197802" y="930324"/>
                    </a:cubicBezTo>
                    <a:lnTo>
                      <a:pt x="197167" y="878798"/>
                    </a:lnTo>
                    <a:cubicBezTo>
                      <a:pt x="192722" y="866712"/>
                      <a:pt x="200342" y="856534"/>
                      <a:pt x="200342" y="845720"/>
                    </a:cubicBezTo>
                    <a:cubicBezTo>
                      <a:pt x="200342" y="819639"/>
                      <a:pt x="216217" y="802464"/>
                      <a:pt x="216217" y="778928"/>
                    </a:cubicBezTo>
                    <a:cubicBezTo>
                      <a:pt x="216217" y="777019"/>
                      <a:pt x="216217" y="774475"/>
                      <a:pt x="216217" y="772567"/>
                    </a:cubicBezTo>
                    <a:cubicBezTo>
                      <a:pt x="216217" y="767477"/>
                      <a:pt x="219392" y="755391"/>
                      <a:pt x="221297" y="748394"/>
                    </a:cubicBezTo>
                    <a:cubicBezTo>
                      <a:pt x="221297" y="727402"/>
                      <a:pt x="221297" y="727402"/>
                      <a:pt x="221297" y="718497"/>
                    </a:cubicBezTo>
                    <a:cubicBezTo>
                      <a:pt x="221297" y="708955"/>
                      <a:pt x="227647" y="690507"/>
                      <a:pt x="227647" y="679057"/>
                    </a:cubicBezTo>
                    <a:cubicBezTo>
                      <a:pt x="227647" y="672060"/>
                      <a:pt x="224472" y="631348"/>
                      <a:pt x="221932" y="624351"/>
                    </a:cubicBezTo>
                    <a:cubicBezTo>
                      <a:pt x="215582" y="607812"/>
                      <a:pt x="204787" y="597634"/>
                      <a:pt x="192722" y="591273"/>
                    </a:cubicBezTo>
                    <a:cubicBezTo>
                      <a:pt x="182562" y="586183"/>
                      <a:pt x="174942" y="588092"/>
                      <a:pt x="167322" y="580459"/>
                    </a:cubicBezTo>
                    <a:cubicBezTo>
                      <a:pt x="159067" y="572189"/>
                      <a:pt x="154622" y="569645"/>
                      <a:pt x="145097" y="566464"/>
                    </a:cubicBezTo>
                    <a:cubicBezTo>
                      <a:pt x="126047" y="560103"/>
                      <a:pt x="116522" y="550561"/>
                      <a:pt x="103822" y="538475"/>
                    </a:cubicBezTo>
                    <a:cubicBezTo>
                      <a:pt x="98107" y="532750"/>
                      <a:pt x="101282" y="525752"/>
                      <a:pt x="101282" y="517483"/>
                    </a:cubicBezTo>
                    <a:cubicBezTo>
                      <a:pt x="101282" y="506669"/>
                      <a:pt x="91122" y="500944"/>
                      <a:pt x="88582" y="491402"/>
                    </a:cubicBezTo>
                    <a:cubicBezTo>
                      <a:pt x="82867" y="474863"/>
                      <a:pt x="69532" y="462777"/>
                      <a:pt x="64452" y="447510"/>
                    </a:cubicBezTo>
                    <a:cubicBezTo>
                      <a:pt x="59372" y="431607"/>
                      <a:pt x="55562" y="422701"/>
                      <a:pt x="49212" y="409979"/>
                    </a:cubicBezTo>
                    <a:cubicBezTo>
                      <a:pt x="47307" y="406162"/>
                      <a:pt x="42227" y="407434"/>
                      <a:pt x="40322" y="404890"/>
                    </a:cubicBezTo>
                    <a:cubicBezTo>
                      <a:pt x="35242" y="399801"/>
                      <a:pt x="33972" y="390259"/>
                      <a:pt x="32067" y="385806"/>
                    </a:cubicBezTo>
                    <a:cubicBezTo>
                      <a:pt x="30162" y="381353"/>
                      <a:pt x="24447" y="383262"/>
                      <a:pt x="21907" y="380081"/>
                    </a:cubicBezTo>
                    <a:cubicBezTo>
                      <a:pt x="14287" y="372448"/>
                      <a:pt x="4762" y="359089"/>
                      <a:pt x="4762" y="346367"/>
                    </a:cubicBezTo>
                    <a:cubicBezTo>
                      <a:pt x="4762" y="338097"/>
                      <a:pt x="9842" y="328555"/>
                      <a:pt x="12382" y="326011"/>
                    </a:cubicBezTo>
                    <a:cubicBezTo>
                      <a:pt x="18732" y="315833"/>
                      <a:pt x="30797" y="313289"/>
                      <a:pt x="33337" y="301839"/>
                    </a:cubicBezTo>
                    <a:cubicBezTo>
                      <a:pt x="26987" y="298022"/>
                      <a:pt x="27622" y="301202"/>
                      <a:pt x="23177" y="301202"/>
                    </a:cubicBezTo>
                    <a:cubicBezTo>
                      <a:pt x="13652" y="301202"/>
                      <a:pt x="12382" y="287208"/>
                      <a:pt x="12382" y="277666"/>
                    </a:cubicBezTo>
                    <a:cubicBezTo>
                      <a:pt x="12382" y="261763"/>
                      <a:pt x="29527" y="264943"/>
                      <a:pt x="26987" y="234410"/>
                    </a:cubicBezTo>
                    <a:cubicBezTo>
                      <a:pt x="45402" y="234410"/>
                      <a:pt x="50482" y="215962"/>
                      <a:pt x="55562" y="205148"/>
                    </a:cubicBezTo>
                    <a:cubicBezTo>
                      <a:pt x="63182" y="189881"/>
                      <a:pt x="80962" y="194970"/>
                      <a:pt x="84772" y="176523"/>
                    </a:cubicBezTo>
                    <a:cubicBezTo>
                      <a:pt x="81597" y="175251"/>
                      <a:pt x="77787" y="171434"/>
                      <a:pt x="77787" y="169525"/>
                    </a:cubicBezTo>
                    <a:lnTo>
                      <a:pt x="80327" y="163801"/>
                    </a:lnTo>
                    <a:lnTo>
                      <a:pt x="80327" y="16380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11" name="任意多边形: 形状 110"/>
              <p:cNvSpPr/>
              <p:nvPr>
                <p:custDataLst>
                  <p:tags r:id="rId103"/>
                </p:custDataLst>
              </p:nvPr>
            </p:nvSpPr>
            <p:spPr>
              <a:xfrm>
                <a:off x="4344352" y="3605274"/>
                <a:ext cx="19050" cy="19084"/>
              </a:xfrm>
              <a:custGeom>
                <a:avLst/>
                <a:gdLst>
                  <a:gd name="connsiteX0" fmla="*/ 7302 w 19049"/>
                  <a:gd name="connsiteY0" fmla="*/ 5336 h 19083"/>
                  <a:gd name="connsiteX1" fmla="*/ 14922 w 19049"/>
                  <a:gd name="connsiteY1" fmla="*/ 14878 h 19083"/>
                  <a:gd name="connsiteX2" fmla="*/ 11747 w 19049"/>
                  <a:gd name="connsiteY2" fmla="*/ 18059 h 19083"/>
                  <a:gd name="connsiteX3" fmla="*/ 4762 w 19049"/>
                  <a:gd name="connsiteY3" fmla="*/ 5336 h 19083"/>
                  <a:gd name="connsiteX4" fmla="*/ 7302 w 19049"/>
                  <a:gd name="connsiteY4" fmla="*/ 5336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49" h="19083">
                    <a:moveTo>
                      <a:pt x="7302" y="5336"/>
                    </a:moveTo>
                    <a:cubicBezTo>
                      <a:pt x="13017" y="5973"/>
                      <a:pt x="14922" y="9789"/>
                      <a:pt x="14922" y="14878"/>
                    </a:cubicBezTo>
                    <a:cubicBezTo>
                      <a:pt x="14922" y="16150"/>
                      <a:pt x="13017" y="18059"/>
                      <a:pt x="11747" y="18059"/>
                    </a:cubicBezTo>
                    <a:cubicBezTo>
                      <a:pt x="4762" y="18059"/>
                      <a:pt x="4762" y="10425"/>
                      <a:pt x="4762" y="5336"/>
                    </a:cubicBezTo>
                    <a:cubicBezTo>
                      <a:pt x="4762" y="4064"/>
                      <a:pt x="6667" y="5336"/>
                      <a:pt x="7302" y="53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12" name="任意多边形: 形状 111"/>
              <p:cNvSpPr/>
              <p:nvPr>
                <p:custDataLst>
                  <p:tags r:id="rId104"/>
                </p:custDataLst>
              </p:nvPr>
            </p:nvSpPr>
            <p:spPr>
              <a:xfrm>
                <a:off x="4334192" y="3566401"/>
                <a:ext cx="25400" cy="12722"/>
              </a:xfrm>
              <a:custGeom>
                <a:avLst/>
                <a:gdLst>
                  <a:gd name="connsiteX0" fmla="*/ 4762 w 25399"/>
                  <a:gd name="connsiteY0" fmla="*/ 10496 h 12722"/>
                  <a:gd name="connsiteX1" fmla="*/ 14287 w 25399"/>
                  <a:gd name="connsiteY1" fmla="*/ 4771 h 12722"/>
                  <a:gd name="connsiteX2" fmla="*/ 22542 w 25399"/>
                  <a:gd name="connsiteY2" fmla="*/ 10496 h 12722"/>
                  <a:gd name="connsiteX3" fmla="*/ 4762 w 25399"/>
                  <a:gd name="connsiteY3" fmla="*/ 10496 h 12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99" h="12722">
                    <a:moveTo>
                      <a:pt x="4762" y="10496"/>
                    </a:moveTo>
                    <a:cubicBezTo>
                      <a:pt x="6033" y="7951"/>
                      <a:pt x="11112" y="4771"/>
                      <a:pt x="14287" y="4771"/>
                    </a:cubicBezTo>
                    <a:cubicBezTo>
                      <a:pt x="19367" y="4771"/>
                      <a:pt x="21273" y="7951"/>
                      <a:pt x="22542" y="10496"/>
                    </a:cubicBezTo>
                    <a:cubicBezTo>
                      <a:pt x="15558" y="11132"/>
                      <a:pt x="8573" y="10496"/>
                      <a:pt x="4762" y="104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13" name="任意多边形: 形状 112"/>
              <p:cNvSpPr/>
              <p:nvPr>
                <p:custDataLst>
                  <p:tags r:id="rId105"/>
                </p:custDataLst>
              </p:nvPr>
            </p:nvSpPr>
            <p:spPr>
              <a:xfrm>
                <a:off x="4365183" y="3574670"/>
                <a:ext cx="12700" cy="12722"/>
              </a:xfrm>
              <a:custGeom>
                <a:avLst/>
                <a:gdLst>
                  <a:gd name="connsiteX0" fmla="*/ 8062 w 12699"/>
                  <a:gd name="connsiteY0" fmla="*/ 10496 h 12722"/>
                  <a:gd name="connsiteX1" fmla="*/ 4887 w 12699"/>
                  <a:gd name="connsiteY1" fmla="*/ 4771 h 12722"/>
                  <a:gd name="connsiteX2" fmla="*/ 8062 w 12699"/>
                  <a:gd name="connsiteY2" fmla="*/ 10496 h 12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99" h="12722">
                    <a:moveTo>
                      <a:pt x="8062" y="10496"/>
                    </a:moveTo>
                    <a:cubicBezTo>
                      <a:pt x="6157" y="11132"/>
                      <a:pt x="4252" y="7315"/>
                      <a:pt x="4887" y="4771"/>
                    </a:cubicBezTo>
                    <a:lnTo>
                      <a:pt x="8062" y="1049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14" name="任意多边形: 形状 113"/>
              <p:cNvSpPr/>
              <p:nvPr>
                <p:custDataLst>
                  <p:tags r:id="rId106"/>
                </p:custDataLst>
              </p:nvPr>
            </p:nvSpPr>
            <p:spPr>
              <a:xfrm>
                <a:off x="4433887" y="3677721"/>
                <a:ext cx="19050" cy="19084"/>
              </a:xfrm>
              <a:custGeom>
                <a:avLst/>
                <a:gdLst>
                  <a:gd name="connsiteX0" fmla="*/ 4762 w 19049"/>
                  <a:gd name="connsiteY0" fmla="*/ 11132 h 19083"/>
                  <a:gd name="connsiteX1" fmla="*/ 4762 w 19049"/>
                  <a:gd name="connsiteY1" fmla="*/ 15585 h 19083"/>
                  <a:gd name="connsiteX2" fmla="*/ 7303 w 19049"/>
                  <a:gd name="connsiteY2" fmla="*/ 15585 h 19083"/>
                  <a:gd name="connsiteX3" fmla="*/ 18097 w 19049"/>
                  <a:gd name="connsiteY3" fmla="*/ 11132 h 19083"/>
                  <a:gd name="connsiteX4" fmla="*/ 18097 w 19049"/>
                  <a:gd name="connsiteY4" fmla="*/ 4771 h 19083"/>
                  <a:gd name="connsiteX5" fmla="*/ 4762 w 19049"/>
                  <a:gd name="connsiteY5" fmla="*/ 11132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49" h="19083">
                    <a:moveTo>
                      <a:pt x="4762" y="11132"/>
                    </a:moveTo>
                    <a:cubicBezTo>
                      <a:pt x="4762" y="12404"/>
                      <a:pt x="4762" y="13676"/>
                      <a:pt x="4762" y="15585"/>
                    </a:cubicBezTo>
                    <a:cubicBezTo>
                      <a:pt x="4762" y="16221"/>
                      <a:pt x="6667" y="15585"/>
                      <a:pt x="7303" y="15585"/>
                    </a:cubicBezTo>
                    <a:cubicBezTo>
                      <a:pt x="10478" y="15585"/>
                      <a:pt x="15558" y="14313"/>
                      <a:pt x="18097" y="11132"/>
                    </a:cubicBezTo>
                    <a:lnTo>
                      <a:pt x="18097" y="4771"/>
                    </a:lnTo>
                    <a:cubicBezTo>
                      <a:pt x="16192" y="8587"/>
                      <a:pt x="10478" y="12404"/>
                      <a:pt x="4762" y="111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15" name="任意多边形: 形状 114"/>
              <p:cNvSpPr/>
              <p:nvPr>
                <p:custDataLst>
                  <p:tags r:id="rId107"/>
                </p:custDataLst>
              </p:nvPr>
            </p:nvSpPr>
            <p:spPr>
              <a:xfrm>
                <a:off x="3437572" y="3048599"/>
                <a:ext cx="1136650" cy="559785"/>
              </a:xfrm>
              <a:custGeom>
                <a:avLst/>
                <a:gdLst>
                  <a:gd name="connsiteX0" fmla="*/ 922973 w 1136649"/>
                  <a:gd name="connsiteY0" fmla="*/ 367359 h 559784"/>
                  <a:gd name="connsiteX1" fmla="*/ 849948 w 1136649"/>
                  <a:gd name="connsiteY1" fmla="*/ 448782 h 559784"/>
                  <a:gd name="connsiteX2" fmla="*/ 868998 w 1136649"/>
                  <a:gd name="connsiteY2" fmla="*/ 500308 h 559784"/>
                  <a:gd name="connsiteX3" fmla="*/ 868998 w 1136649"/>
                  <a:gd name="connsiteY3" fmla="*/ 499035 h 559784"/>
                  <a:gd name="connsiteX4" fmla="*/ 868998 w 1136649"/>
                  <a:gd name="connsiteY4" fmla="*/ 504124 h 559784"/>
                  <a:gd name="connsiteX5" fmla="*/ 877253 w 1136649"/>
                  <a:gd name="connsiteY5" fmla="*/ 531477 h 559784"/>
                  <a:gd name="connsiteX6" fmla="*/ 862012 w 1136649"/>
                  <a:gd name="connsiteY6" fmla="*/ 558830 h 559784"/>
                  <a:gd name="connsiteX7" fmla="*/ 848043 w 1136649"/>
                  <a:gd name="connsiteY7" fmla="*/ 541656 h 559784"/>
                  <a:gd name="connsiteX8" fmla="*/ 827723 w 1136649"/>
                  <a:gd name="connsiteY8" fmla="*/ 516211 h 559784"/>
                  <a:gd name="connsiteX9" fmla="*/ 794703 w 1136649"/>
                  <a:gd name="connsiteY9" fmla="*/ 452599 h 559784"/>
                  <a:gd name="connsiteX10" fmla="*/ 779462 w 1136649"/>
                  <a:gd name="connsiteY10" fmla="*/ 461504 h 559784"/>
                  <a:gd name="connsiteX11" fmla="*/ 743268 w 1136649"/>
                  <a:gd name="connsiteY11" fmla="*/ 445601 h 559784"/>
                  <a:gd name="connsiteX12" fmla="*/ 726123 w 1136649"/>
                  <a:gd name="connsiteY12" fmla="*/ 451327 h 559784"/>
                  <a:gd name="connsiteX13" fmla="*/ 721043 w 1136649"/>
                  <a:gd name="connsiteY13" fmla="*/ 445601 h 559784"/>
                  <a:gd name="connsiteX14" fmla="*/ 684212 w 1136649"/>
                  <a:gd name="connsiteY14" fmla="*/ 451327 h 559784"/>
                  <a:gd name="connsiteX15" fmla="*/ 693737 w 1136649"/>
                  <a:gd name="connsiteY15" fmla="*/ 451327 h 559784"/>
                  <a:gd name="connsiteX16" fmla="*/ 695008 w 1136649"/>
                  <a:gd name="connsiteY16" fmla="*/ 473591 h 559784"/>
                  <a:gd name="connsiteX17" fmla="*/ 645478 w 1136649"/>
                  <a:gd name="connsiteY17" fmla="*/ 459596 h 559784"/>
                  <a:gd name="connsiteX18" fmla="*/ 635318 w 1136649"/>
                  <a:gd name="connsiteY18" fmla="*/ 465321 h 559784"/>
                  <a:gd name="connsiteX19" fmla="*/ 616268 w 1136649"/>
                  <a:gd name="connsiteY19" fmla="*/ 458324 h 559784"/>
                  <a:gd name="connsiteX20" fmla="*/ 578803 w 1136649"/>
                  <a:gd name="connsiteY20" fmla="*/ 483768 h 559784"/>
                  <a:gd name="connsiteX21" fmla="*/ 560387 w 1136649"/>
                  <a:gd name="connsiteY21" fmla="*/ 486949 h 559784"/>
                  <a:gd name="connsiteX22" fmla="*/ 536258 w 1136649"/>
                  <a:gd name="connsiteY22" fmla="*/ 531477 h 559784"/>
                  <a:gd name="connsiteX23" fmla="*/ 539433 w 1136649"/>
                  <a:gd name="connsiteY23" fmla="*/ 538475 h 559784"/>
                  <a:gd name="connsiteX24" fmla="*/ 505143 w 1136649"/>
                  <a:gd name="connsiteY24" fmla="*/ 528297 h 559784"/>
                  <a:gd name="connsiteX25" fmla="*/ 443548 w 1136649"/>
                  <a:gd name="connsiteY25" fmla="*/ 456415 h 559784"/>
                  <a:gd name="connsiteX26" fmla="*/ 419418 w 1136649"/>
                  <a:gd name="connsiteY26" fmla="*/ 475499 h 559784"/>
                  <a:gd name="connsiteX27" fmla="*/ 388303 w 1136649"/>
                  <a:gd name="connsiteY27" fmla="*/ 442421 h 559784"/>
                  <a:gd name="connsiteX28" fmla="*/ 340043 w 1136649"/>
                  <a:gd name="connsiteY28" fmla="*/ 413795 h 559784"/>
                  <a:gd name="connsiteX29" fmla="*/ 326073 w 1136649"/>
                  <a:gd name="connsiteY29" fmla="*/ 413795 h 559784"/>
                  <a:gd name="connsiteX30" fmla="*/ 326073 w 1136649"/>
                  <a:gd name="connsiteY30" fmla="*/ 422065 h 559784"/>
                  <a:gd name="connsiteX31" fmla="*/ 268923 w 1136649"/>
                  <a:gd name="connsiteY31" fmla="*/ 422065 h 559784"/>
                  <a:gd name="connsiteX32" fmla="*/ 195898 w 1136649"/>
                  <a:gd name="connsiteY32" fmla="*/ 397892 h 559784"/>
                  <a:gd name="connsiteX33" fmla="*/ 152718 w 1136649"/>
                  <a:gd name="connsiteY33" fmla="*/ 397892 h 559784"/>
                  <a:gd name="connsiteX34" fmla="*/ 82868 w 1136649"/>
                  <a:gd name="connsiteY34" fmla="*/ 353364 h 559784"/>
                  <a:gd name="connsiteX35" fmla="*/ 77153 w 1136649"/>
                  <a:gd name="connsiteY35" fmla="*/ 338097 h 559784"/>
                  <a:gd name="connsiteX36" fmla="*/ 51753 w 1136649"/>
                  <a:gd name="connsiteY36" fmla="*/ 277666 h 559784"/>
                  <a:gd name="connsiteX37" fmla="*/ 10478 w 1136649"/>
                  <a:gd name="connsiteY37" fmla="*/ 224868 h 559784"/>
                  <a:gd name="connsiteX38" fmla="*/ 17462 w 1136649"/>
                  <a:gd name="connsiteY38" fmla="*/ 212146 h 559784"/>
                  <a:gd name="connsiteX39" fmla="*/ 10478 w 1136649"/>
                  <a:gd name="connsiteY39" fmla="*/ 154259 h 559784"/>
                  <a:gd name="connsiteX40" fmla="*/ 21908 w 1136649"/>
                  <a:gd name="connsiteY40" fmla="*/ 77288 h 559784"/>
                  <a:gd name="connsiteX41" fmla="*/ 4762 w 1136649"/>
                  <a:gd name="connsiteY41" fmla="*/ 41030 h 559784"/>
                  <a:gd name="connsiteX42" fmla="*/ 14923 w 1136649"/>
                  <a:gd name="connsiteY42" fmla="*/ 35941 h 559784"/>
                  <a:gd name="connsiteX43" fmla="*/ 34608 w 1136649"/>
                  <a:gd name="connsiteY43" fmla="*/ 47391 h 559784"/>
                  <a:gd name="connsiteX44" fmla="*/ 44133 w 1136649"/>
                  <a:gd name="connsiteY44" fmla="*/ 28943 h 559784"/>
                  <a:gd name="connsiteX45" fmla="*/ 35243 w 1136649"/>
                  <a:gd name="connsiteY45" fmla="*/ 13040 h 559784"/>
                  <a:gd name="connsiteX46" fmla="*/ 583883 w 1136649"/>
                  <a:gd name="connsiteY46" fmla="*/ 13040 h 559784"/>
                  <a:gd name="connsiteX47" fmla="*/ 583883 w 1136649"/>
                  <a:gd name="connsiteY47" fmla="*/ 4771 h 559784"/>
                  <a:gd name="connsiteX48" fmla="*/ 601028 w 1136649"/>
                  <a:gd name="connsiteY48" fmla="*/ 21946 h 559784"/>
                  <a:gd name="connsiteX49" fmla="*/ 635318 w 1136649"/>
                  <a:gd name="connsiteY49" fmla="*/ 21946 h 559784"/>
                  <a:gd name="connsiteX50" fmla="*/ 692468 w 1136649"/>
                  <a:gd name="connsiteY50" fmla="*/ 35941 h 559784"/>
                  <a:gd name="connsiteX51" fmla="*/ 639128 w 1136649"/>
                  <a:gd name="connsiteY51" fmla="*/ 75380 h 559784"/>
                  <a:gd name="connsiteX52" fmla="*/ 649287 w 1136649"/>
                  <a:gd name="connsiteY52" fmla="*/ 75380 h 559784"/>
                  <a:gd name="connsiteX53" fmla="*/ 661353 w 1136649"/>
                  <a:gd name="connsiteY53" fmla="*/ 70291 h 559784"/>
                  <a:gd name="connsiteX54" fmla="*/ 671512 w 1136649"/>
                  <a:gd name="connsiteY54" fmla="*/ 77288 h 559784"/>
                  <a:gd name="connsiteX55" fmla="*/ 689928 w 1136649"/>
                  <a:gd name="connsiteY55" fmla="*/ 68383 h 559784"/>
                  <a:gd name="connsiteX56" fmla="*/ 720408 w 1136649"/>
                  <a:gd name="connsiteY56" fmla="*/ 53116 h 559784"/>
                  <a:gd name="connsiteX57" fmla="*/ 712787 w 1136649"/>
                  <a:gd name="connsiteY57" fmla="*/ 70291 h 559784"/>
                  <a:gd name="connsiteX58" fmla="*/ 726758 w 1136649"/>
                  <a:gd name="connsiteY58" fmla="*/ 70291 h 559784"/>
                  <a:gd name="connsiteX59" fmla="*/ 738187 w 1136649"/>
                  <a:gd name="connsiteY59" fmla="*/ 78561 h 559784"/>
                  <a:gd name="connsiteX60" fmla="*/ 757237 w 1136649"/>
                  <a:gd name="connsiteY60" fmla="*/ 71563 h 559784"/>
                  <a:gd name="connsiteX61" fmla="*/ 796608 w 1136649"/>
                  <a:gd name="connsiteY61" fmla="*/ 80469 h 559784"/>
                  <a:gd name="connsiteX62" fmla="*/ 796608 w 1136649"/>
                  <a:gd name="connsiteY62" fmla="*/ 88739 h 559784"/>
                  <a:gd name="connsiteX63" fmla="*/ 765493 w 1136649"/>
                  <a:gd name="connsiteY63" fmla="*/ 88739 h 559784"/>
                  <a:gd name="connsiteX64" fmla="*/ 721678 w 1136649"/>
                  <a:gd name="connsiteY64" fmla="*/ 121817 h 559784"/>
                  <a:gd name="connsiteX65" fmla="*/ 738187 w 1136649"/>
                  <a:gd name="connsiteY65" fmla="*/ 112275 h 559784"/>
                  <a:gd name="connsiteX66" fmla="*/ 721043 w 1136649"/>
                  <a:gd name="connsiteY66" fmla="*/ 180340 h 559784"/>
                  <a:gd name="connsiteX67" fmla="*/ 736918 w 1136649"/>
                  <a:gd name="connsiteY67" fmla="*/ 194334 h 559784"/>
                  <a:gd name="connsiteX68" fmla="*/ 750887 w 1136649"/>
                  <a:gd name="connsiteY68" fmla="*/ 165073 h 559784"/>
                  <a:gd name="connsiteX69" fmla="*/ 750887 w 1136649"/>
                  <a:gd name="connsiteY69" fmla="*/ 142809 h 559784"/>
                  <a:gd name="connsiteX70" fmla="*/ 758508 w 1136649"/>
                  <a:gd name="connsiteY70" fmla="*/ 112911 h 559784"/>
                  <a:gd name="connsiteX71" fmla="*/ 783273 w 1136649"/>
                  <a:gd name="connsiteY71" fmla="*/ 94464 h 559784"/>
                  <a:gd name="connsiteX72" fmla="*/ 814387 w 1136649"/>
                  <a:gd name="connsiteY72" fmla="*/ 114819 h 559784"/>
                  <a:gd name="connsiteX73" fmla="*/ 806768 w 1136649"/>
                  <a:gd name="connsiteY73" fmla="*/ 140264 h 559784"/>
                  <a:gd name="connsiteX74" fmla="*/ 820737 w 1136649"/>
                  <a:gd name="connsiteY74" fmla="*/ 135175 h 559784"/>
                  <a:gd name="connsiteX75" fmla="*/ 830262 w 1136649"/>
                  <a:gd name="connsiteY75" fmla="*/ 156167 h 559784"/>
                  <a:gd name="connsiteX76" fmla="*/ 815023 w 1136649"/>
                  <a:gd name="connsiteY76" fmla="*/ 179704 h 559784"/>
                  <a:gd name="connsiteX77" fmla="*/ 824548 w 1136649"/>
                  <a:gd name="connsiteY77" fmla="*/ 196879 h 559784"/>
                  <a:gd name="connsiteX78" fmla="*/ 888048 w 1136649"/>
                  <a:gd name="connsiteY78" fmla="*/ 172706 h 559784"/>
                  <a:gd name="connsiteX79" fmla="*/ 881062 w 1136649"/>
                  <a:gd name="connsiteY79" fmla="*/ 156167 h 559784"/>
                  <a:gd name="connsiteX80" fmla="*/ 889318 w 1136649"/>
                  <a:gd name="connsiteY80" fmla="*/ 155531 h 559784"/>
                  <a:gd name="connsiteX81" fmla="*/ 952818 w 1136649"/>
                  <a:gd name="connsiteY81" fmla="*/ 136448 h 559784"/>
                  <a:gd name="connsiteX82" fmla="*/ 983298 w 1136649"/>
                  <a:gd name="connsiteY82" fmla="*/ 107186 h 559784"/>
                  <a:gd name="connsiteX83" fmla="*/ 1018858 w 1136649"/>
                  <a:gd name="connsiteY83" fmla="*/ 105278 h 559784"/>
                  <a:gd name="connsiteX84" fmla="*/ 1036003 w 1136649"/>
                  <a:gd name="connsiteY84" fmla="*/ 105278 h 559784"/>
                  <a:gd name="connsiteX85" fmla="*/ 1053148 w 1136649"/>
                  <a:gd name="connsiteY85" fmla="*/ 102733 h 559784"/>
                  <a:gd name="connsiteX86" fmla="*/ 1060768 w 1136649"/>
                  <a:gd name="connsiteY86" fmla="*/ 96372 h 559784"/>
                  <a:gd name="connsiteX87" fmla="*/ 1089978 w 1136649"/>
                  <a:gd name="connsiteY87" fmla="*/ 48663 h 559784"/>
                  <a:gd name="connsiteX88" fmla="*/ 1116648 w 1136649"/>
                  <a:gd name="connsiteY88" fmla="*/ 53752 h 559784"/>
                  <a:gd name="connsiteX89" fmla="*/ 1131887 w 1136649"/>
                  <a:gd name="connsiteY89" fmla="*/ 117364 h 559784"/>
                  <a:gd name="connsiteX90" fmla="*/ 1109662 w 1136649"/>
                  <a:gd name="connsiteY90" fmla="*/ 128814 h 559784"/>
                  <a:gd name="connsiteX91" fmla="*/ 1093787 w 1136649"/>
                  <a:gd name="connsiteY91" fmla="*/ 128814 h 559784"/>
                  <a:gd name="connsiteX92" fmla="*/ 1059498 w 1136649"/>
                  <a:gd name="connsiteY92" fmla="*/ 173342 h 559784"/>
                  <a:gd name="connsiteX93" fmla="*/ 1062037 w 1136649"/>
                  <a:gd name="connsiteY93" fmla="*/ 179704 h 559784"/>
                  <a:gd name="connsiteX94" fmla="*/ 1069023 w 1136649"/>
                  <a:gd name="connsiteY94" fmla="*/ 191790 h 559784"/>
                  <a:gd name="connsiteX95" fmla="*/ 1076643 w 1136649"/>
                  <a:gd name="connsiteY95" fmla="*/ 187337 h 559784"/>
                  <a:gd name="connsiteX96" fmla="*/ 1076643 w 1136649"/>
                  <a:gd name="connsiteY96" fmla="*/ 191790 h 559784"/>
                  <a:gd name="connsiteX97" fmla="*/ 1053783 w 1136649"/>
                  <a:gd name="connsiteY97" fmla="*/ 193698 h 559784"/>
                  <a:gd name="connsiteX98" fmla="*/ 1002983 w 1136649"/>
                  <a:gd name="connsiteY98" fmla="*/ 208965 h 559784"/>
                  <a:gd name="connsiteX99" fmla="*/ 1009968 w 1136649"/>
                  <a:gd name="connsiteY99" fmla="*/ 208965 h 559784"/>
                  <a:gd name="connsiteX100" fmla="*/ 1027112 w 1136649"/>
                  <a:gd name="connsiteY100" fmla="*/ 208965 h 559784"/>
                  <a:gd name="connsiteX101" fmla="*/ 1001078 w 1136649"/>
                  <a:gd name="connsiteY101" fmla="*/ 212146 h 559784"/>
                  <a:gd name="connsiteX102" fmla="*/ 994728 w 1136649"/>
                  <a:gd name="connsiteY102" fmla="*/ 211510 h 559784"/>
                  <a:gd name="connsiteX103" fmla="*/ 990918 w 1136649"/>
                  <a:gd name="connsiteY103" fmla="*/ 216598 h 559784"/>
                  <a:gd name="connsiteX104" fmla="*/ 997268 w 1136649"/>
                  <a:gd name="connsiteY104" fmla="*/ 224868 h 559784"/>
                  <a:gd name="connsiteX105" fmla="*/ 978218 w 1136649"/>
                  <a:gd name="connsiteY105" fmla="*/ 254130 h 559784"/>
                  <a:gd name="connsiteX106" fmla="*/ 973137 w 1136649"/>
                  <a:gd name="connsiteY106" fmla="*/ 248404 h 559784"/>
                  <a:gd name="connsiteX107" fmla="*/ 969962 w 1136649"/>
                  <a:gd name="connsiteY107" fmla="*/ 251585 h 559784"/>
                  <a:gd name="connsiteX108" fmla="*/ 976312 w 1136649"/>
                  <a:gd name="connsiteY108" fmla="*/ 264944 h 559784"/>
                  <a:gd name="connsiteX109" fmla="*/ 960437 w 1136649"/>
                  <a:gd name="connsiteY109" fmla="*/ 292933 h 559784"/>
                  <a:gd name="connsiteX110" fmla="*/ 957898 w 1136649"/>
                  <a:gd name="connsiteY110" fmla="*/ 289116 h 559784"/>
                  <a:gd name="connsiteX111" fmla="*/ 957898 w 1136649"/>
                  <a:gd name="connsiteY111" fmla="*/ 281483 h 559784"/>
                  <a:gd name="connsiteX112" fmla="*/ 950278 w 1136649"/>
                  <a:gd name="connsiteY112" fmla="*/ 258583 h 559784"/>
                  <a:gd name="connsiteX113" fmla="*/ 949643 w 1136649"/>
                  <a:gd name="connsiteY113" fmla="*/ 267488 h 559784"/>
                  <a:gd name="connsiteX114" fmla="*/ 952818 w 1136649"/>
                  <a:gd name="connsiteY114" fmla="*/ 291660 h 559784"/>
                  <a:gd name="connsiteX115" fmla="*/ 952818 w 1136649"/>
                  <a:gd name="connsiteY115" fmla="*/ 301839 h 559784"/>
                  <a:gd name="connsiteX116" fmla="*/ 957898 w 1136649"/>
                  <a:gd name="connsiteY116" fmla="*/ 301839 h 559784"/>
                  <a:gd name="connsiteX117" fmla="*/ 957898 w 1136649"/>
                  <a:gd name="connsiteY117" fmla="*/ 308836 h 559784"/>
                  <a:gd name="connsiteX118" fmla="*/ 949008 w 1136649"/>
                  <a:gd name="connsiteY118" fmla="*/ 317105 h 559784"/>
                  <a:gd name="connsiteX119" fmla="*/ 958533 w 1136649"/>
                  <a:gd name="connsiteY119" fmla="*/ 322830 h 559784"/>
                  <a:gd name="connsiteX120" fmla="*/ 947737 w 1136649"/>
                  <a:gd name="connsiteY120" fmla="*/ 329828 h 559784"/>
                  <a:gd name="connsiteX121" fmla="*/ 947737 w 1136649"/>
                  <a:gd name="connsiteY121" fmla="*/ 335553 h 559784"/>
                  <a:gd name="connsiteX122" fmla="*/ 955993 w 1136649"/>
                  <a:gd name="connsiteY122" fmla="*/ 340642 h 559784"/>
                  <a:gd name="connsiteX123" fmla="*/ 947737 w 1136649"/>
                  <a:gd name="connsiteY123" fmla="*/ 348275 h 559784"/>
                  <a:gd name="connsiteX124" fmla="*/ 930593 w 1136649"/>
                  <a:gd name="connsiteY124" fmla="*/ 356545 h 559784"/>
                  <a:gd name="connsiteX125" fmla="*/ 919162 w 1136649"/>
                  <a:gd name="connsiteY125" fmla="*/ 365450 h 559784"/>
                  <a:gd name="connsiteX126" fmla="*/ 922973 w 1136649"/>
                  <a:gd name="connsiteY126" fmla="*/ 367359 h 559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136649" h="559784">
                    <a:moveTo>
                      <a:pt x="922973" y="367359"/>
                    </a:moveTo>
                    <a:cubicBezTo>
                      <a:pt x="890587" y="385806"/>
                      <a:pt x="849948" y="398529"/>
                      <a:pt x="849948" y="448782"/>
                    </a:cubicBezTo>
                    <a:cubicBezTo>
                      <a:pt x="849948" y="471682"/>
                      <a:pt x="868998" y="478044"/>
                      <a:pt x="868998" y="500308"/>
                    </a:cubicBezTo>
                    <a:lnTo>
                      <a:pt x="868998" y="499035"/>
                    </a:lnTo>
                    <a:lnTo>
                      <a:pt x="868998" y="504124"/>
                    </a:lnTo>
                    <a:cubicBezTo>
                      <a:pt x="870903" y="512394"/>
                      <a:pt x="877253" y="519391"/>
                      <a:pt x="877253" y="531477"/>
                    </a:cubicBezTo>
                    <a:cubicBezTo>
                      <a:pt x="877253" y="546108"/>
                      <a:pt x="874078" y="558830"/>
                      <a:pt x="862012" y="558830"/>
                    </a:cubicBezTo>
                    <a:cubicBezTo>
                      <a:pt x="851853" y="558830"/>
                      <a:pt x="852487" y="548017"/>
                      <a:pt x="848043" y="541656"/>
                    </a:cubicBezTo>
                    <a:cubicBezTo>
                      <a:pt x="839787" y="530841"/>
                      <a:pt x="832803" y="527024"/>
                      <a:pt x="827723" y="516211"/>
                    </a:cubicBezTo>
                    <a:cubicBezTo>
                      <a:pt x="816928" y="494583"/>
                      <a:pt x="825183" y="452599"/>
                      <a:pt x="794703" y="452599"/>
                    </a:cubicBezTo>
                    <a:cubicBezTo>
                      <a:pt x="788353" y="452599"/>
                      <a:pt x="785812" y="461504"/>
                      <a:pt x="779462" y="461504"/>
                    </a:cubicBezTo>
                    <a:cubicBezTo>
                      <a:pt x="767398" y="461504"/>
                      <a:pt x="759778" y="445601"/>
                      <a:pt x="743268" y="445601"/>
                    </a:cubicBezTo>
                    <a:cubicBezTo>
                      <a:pt x="733743" y="445601"/>
                      <a:pt x="731837" y="451327"/>
                      <a:pt x="726123" y="451327"/>
                    </a:cubicBezTo>
                    <a:cubicBezTo>
                      <a:pt x="724218" y="451327"/>
                      <a:pt x="721043" y="448146"/>
                      <a:pt x="721043" y="445601"/>
                    </a:cubicBezTo>
                    <a:cubicBezTo>
                      <a:pt x="710248" y="448146"/>
                      <a:pt x="695643" y="446874"/>
                      <a:pt x="684212" y="451327"/>
                    </a:cubicBezTo>
                    <a:cubicBezTo>
                      <a:pt x="691198" y="453235"/>
                      <a:pt x="689928" y="453235"/>
                      <a:pt x="693737" y="451327"/>
                    </a:cubicBezTo>
                    <a:cubicBezTo>
                      <a:pt x="693103" y="461504"/>
                      <a:pt x="686753" y="467865"/>
                      <a:pt x="695008" y="473591"/>
                    </a:cubicBezTo>
                    <a:cubicBezTo>
                      <a:pt x="675958" y="483132"/>
                      <a:pt x="659448" y="459596"/>
                      <a:pt x="645478" y="459596"/>
                    </a:cubicBezTo>
                    <a:cubicBezTo>
                      <a:pt x="641033" y="459596"/>
                      <a:pt x="639128" y="465321"/>
                      <a:pt x="635318" y="465321"/>
                    </a:cubicBezTo>
                    <a:cubicBezTo>
                      <a:pt x="627698" y="465321"/>
                      <a:pt x="623887" y="458324"/>
                      <a:pt x="616268" y="458324"/>
                    </a:cubicBezTo>
                    <a:cubicBezTo>
                      <a:pt x="596583" y="458324"/>
                      <a:pt x="587058" y="475499"/>
                      <a:pt x="578803" y="483768"/>
                    </a:cubicBezTo>
                    <a:cubicBezTo>
                      <a:pt x="573087" y="489494"/>
                      <a:pt x="567373" y="484405"/>
                      <a:pt x="560387" y="486949"/>
                    </a:cubicBezTo>
                    <a:cubicBezTo>
                      <a:pt x="545148" y="492674"/>
                      <a:pt x="536258" y="511122"/>
                      <a:pt x="536258" y="531477"/>
                    </a:cubicBezTo>
                    <a:cubicBezTo>
                      <a:pt x="536258" y="533386"/>
                      <a:pt x="539433" y="536566"/>
                      <a:pt x="539433" y="538475"/>
                    </a:cubicBezTo>
                    <a:cubicBezTo>
                      <a:pt x="528003" y="537203"/>
                      <a:pt x="510858" y="534022"/>
                      <a:pt x="505143" y="528297"/>
                    </a:cubicBezTo>
                    <a:cubicBezTo>
                      <a:pt x="482918" y="506033"/>
                      <a:pt x="483553" y="456415"/>
                      <a:pt x="443548" y="456415"/>
                    </a:cubicBezTo>
                    <a:cubicBezTo>
                      <a:pt x="428308" y="456415"/>
                      <a:pt x="432753" y="475499"/>
                      <a:pt x="419418" y="475499"/>
                    </a:cubicBezTo>
                    <a:cubicBezTo>
                      <a:pt x="404812" y="475499"/>
                      <a:pt x="394018" y="451963"/>
                      <a:pt x="388303" y="442421"/>
                    </a:cubicBezTo>
                    <a:cubicBezTo>
                      <a:pt x="376873" y="422701"/>
                      <a:pt x="363537" y="419521"/>
                      <a:pt x="340043" y="413795"/>
                    </a:cubicBezTo>
                    <a:lnTo>
                      <a:pt x="326073" y="413795"/>
                    </a:lnTo>
                    <a:lnTo>
                      <a:pt x="326073" y="422065"/>
                    </a:lnTo>
                    <a:lnTo>
                      <a:pt x="268923" y="422065"/>
                    </a:lnTo>
                    <a:lnTo>
                      <a:pt x="195898" y="397892"/>
                    </a:lnTo>
                    <a:lnTo>
                      <a:pt x="152718" y="397892"/>
                    </a:lnTo>
                    <a:cubicBezTo>
                      <a:pt x="142558" y="377537"/>
                      <a:pt x="107633" y="362906"/>
                      <a:pt x="82868" y="353364"/>
                    </a:cubicBezTo>
                    <a:cubicBezTo>
                      <a:pt x="77153" y="351456"/>
                      <a:pt x="79693" y="343822"/>
                      <a:pt x="77153" y="338097"/>
                    </a:cubicBezTo>
                    <a:cubicBezTo>
                      <a:pt x="67628" y="313925"/>
                      <a:pt x="48578" y="305655"/>
                      <a:pt x="51753" y="277666"/>
                    </a:cubicBezTo>
                    <a:cubicBezTo>
                      <a:pt x="37148" y="275757"/>
                      <a:pt x="22543" y="245224"/>
                      <a:pt x="10478" y="224868"/>
                    </a:cubicBezTo>
                    <a:cubicBezTo>
                      <a:pt x="7303" y="219143"/>
                      <a:pt x="13018" y="214690"/>
                      <a:pt x="17462" y="212146"/>
                    </a:cubicBezTo>
                    <a:cubicBezTo>
                      <a:pt x="9843" y="196879"/>
                      <a:pt x="17462" y="171434"/>
                      <a:pt x="10478" y="154259"/>
                    </a:cubicBezTo>
                    <a:cubicBezTo>
                      <a:pt x="4128" y="137720"/>
                      <a:pt x="21908" y="98916"/>
                      <a:pt x="21908" y="77288"/>
                    </a:cubicBezTo>
                    <a:cubicBezTo>
                      <a:pt x="21908" y="62022"/>
                      <a:pt x="4762" y="56297"/>
                      <a:pt x="4762" y="41030"/>
                    </a:cubicBezTo>
                    <a:cubicBezTo>
                      <a:pt x="4762" y="36577"/>
                      <a:pt x="12383" y="35941"/>
                      <a:pt x="14923" y="35941"/>
                    </a:cubicBezTo>
                    <a:cubicBezTo>
                      <a:pt x="25083" y="35941"/>
                      <a:pt x="31433" y="41666"/>
                      <a:pt x="34608" y="47391"/>
                    </a:cubicBezTo>
                    <a:cubicBezTo>
                      <a:pt x="37783" y="42938"/>
                      <a:pt x="44133" y="35305"/>
                      <a:pt x="44133" y="28943"/>
                    </a:cubicBezTo>
                    <a:cubicBezTo>
                      <a:pt x="44133" y="21946"/>
                      <a:pt x="37783" y="20038"/>
                      <a:pt x="35243" y="13040"/>
                    </a:cubicBezTo>
                    <a:lnTo>
                      <a:pt x="583883" y="13040"/>
                    </a:lnTo>
                    <a:lnTo>
                      <a:pt x="583883" y="4771"/>
                    </a:lnTo>
                    <a:cubicBezTo>
                      <a:pt x="592773" y="11768"/>
                      <a:pt x="592137" y="16857"/>
                      <a:pt x="601028" y="21946"/>
                    </a:cubicBezTo>
                    <a:lnTo>
                      <a:pt x="635318" y="21946"/>
                    </a:lnTo>
                    <a:cubicBezTo>
                      <a:pt x="649287" y="35941"/>
                      <a:pt x="667068" y="35941"/>
                      <a:pt x="692468" y="35941"/>
                    </a:cubicBezTo>
                    <a:cubicBezTo>
                      <a:pt x="674053" y="48027"/>
                      <a:pt x="655003" y="55024"/>
                      <a:pt x="639128" y="75380"/>
                    </a:cubicBezTo>
                    <a:lnTo>
                      <a:pt x="649287" y="75380"/>
                    </a:lnTo>
                    <a:cubicBezTo>
                      <a:pt x="654368" y="73472"/>
                      <a:pt x="656908" y="71563"/>
                      <a:pt x="661353" y="70291"/>
                    </a:cubicBezTo>
                    <a:cubicBezTo>
                      <a:pt x="663893" y="76652"/>
                      <a:pt x="666433" y="77288"/>
                      <a:pt x="671512" y="77288"/>
                    </a:cubicBezTo>
                    <a:cubicBezTo>
                      <a:pt x="682943" y="77288"/>
                      <a:pt x="683578" y="68383"/>
                      <a:pt x="689928" y="68383"/>
                    </a:cubicBezTo>
                    <a:cubicBezTo>
                      <a:pt x="697548" y="68383"/>
                      <a:pt x="709612" y="55660"/>
                      <a:pt x="720408" y="53116"/>
                    </a:cubicBezTo>
                    <a:cubicBezTo>
                      <a:pt x="720408" y="62658"/>
                      <a:pt x="715328" y="64566"/>
                      <a:pt x="712787" y="70291"/>
                    </a:cubicBezTo>
                    <a:lnTo>
                      <a:pt x="726758" y="70291"/>
                    </a:lnTo>
                    <a:cubicBezTo>
                      <a:pt x="727393" y="75380"/>
                      <a:pt x="733743" y="78561"/>
                      <a:pt x="738187" y="78561"/>
                    </a:cubicBezTo>
                    <a:cubicBezTo>
                      <a:pt x="747078" y="78561"/>
                      <a:pt x="749618" y="71563"/>
                      <a:pt x="757237" y="71563"/>
                    </a:cubicBezTo>
                    <a:cubicBezTo>
                      <a:pt x="773748" y="71563"/>
                      <a:pt x="782003" y="80469"/>
                      <a:pt x="796608" y="80469"/>
                    </a:cubicBezTo>
                    <a:lnTo>
                      <a:pt x="796608" y="88739"/>
                    </a:lnTo>
                    <a:cubicBezTo>
                      <a:pt x="786448" y="91919"/>
                      <a:pt x="771208" y="88739"/>
                      <a:pt x="765493" y="88739"/>
                    </a:cubicBezTo>
                    <a:cubicBezTo>
                      <a:pt x="750253" y="88739"/>
                      <a:pt x="722948" y="107822"/>
                      <a:pt x="721678" y="121817"/>
                    </a:cubicBezTo>
                    <a:cubicBezTo>
                      <a:pt x="728662" y="118000"/>
                      <a:pt x="731203" y="112275"/>
                      <a:pt x="738187" y="112275"/>
                    </a:cubicBezTo>
                    <a:cubicBezTo>
                      <a:pt x="726758" y="127542"/>
                      <a:pt x="721043" y="162528"/>
                      <a:pt x="721043" y="180340"/>
                    </a:cubicBezTo>
                    <a:cubicBezTo>
                      <a:pt x="721043" y="187973"/>
                      <a:pt x="729298" y="194334"/>
                      <a:pt x="736918" y="194334"/>
                    </a:cubicBezTo>
                    <a:cubicBezTo>
                      <a:pt x="747078" y="194334"/>
                      <a:pt x="750887" y="173979"/>
                      <a:pt x="750887" y="165073"/>
                    </a:cubicBezTo>
                    <a:cubicBezTo>
                      <a:pt x="750887" y="156803"/>
                      <a:pt x="750887" y="142809"/>
                      <a:pt x="750887" y="142809"/>
                    </a:cubicBezTo>
                    <a:cubicBezTo>
                      <a:pt x="750887" y="133903"/>
                      <a:pt x="750887" y="113547"/>
                      <a:pt x="758508" y="112911"/>
                    </a:cubicBezTo>
                    <a:cubicBezTo>
                      <a:pt x="783273" y="111639"/>
                      <a:pt x="771843" y="94464"/>
                      <a:pt x="783273" y="94464"/>
                    </a:cubicBezTo>
                    <a:cubicBezTo>
                      <a:pt x="788987" y="94464"/>
                      <a:pt x="814387" y="106550"/>
                      <a:pt x="814387" y="114819"/>
                    </a:cubicBezTo>
                    <a:cubicBezTo>
                      <a:pt x="814387" y="124361"/>
                      <a:pt x="808673" y="130722"/>
                      <a:pt x="806768" y="140264"/>
                    </a:cubicBezTo>
                    <a:cubicBezTo>
                      <a:pt x="815023" y="140264"/>
                      <a:pt x="813753" y="137720"/>
                      <a:pt x="820737" y="135175"/>
                    </a:cubicBezTo>
                    <a:cubicBezTo>
                      <a:pt x="823278" y="145989"/>
                      <a:pt x="823278" y="151078"/>
                      <a:pt x="830262" y="156167"/>
                    </a:cubicBezTo>
                    <a:cubicBezTo>
                      <a:pt x="822008" y="164437"/>
                      <a:pt x="815023" y="169526"/>
                      <a:pt x="815023" y="179704"/>
                    </a:cubicBezTo>
                    <a:cubicBezTo>
                      <a:pt x="815023" y="186701"/>
                      <a:pt x="817562" y="196879"/>
                      <a:pt x="824548" y="196879"/>
                    </a:cubicBezTo>
                    <a:cubicBezTo>
                      <a:pt x="842328" y="196879"/>
                      <a:pt x="874712" y="179704"/>
                      <a:pt x="888048" y="172706"/>
                    </a:cubicBezTo>
                    <a:cubicBezTo>
                      <a:pt x="886143" y="165709"/>
                      <a:pt x="882968" y="159348"/>
                      <a:pt x="881062" y="156167"/>
                    </a:cubicBezTo>
                    <a:cubicBezTo>
                      <a:pt x="886143" y="156167"/>
                      <a:pt x="886143" y="155531"/>
                      <a:pt x="889318" y="155531"/>
                    </a:cubicBezTo>
                    <a:cubicBezTo>
                      <a:pt x="909003" y="155531"/>
                      <a:pt x="952818" y="161892"/>
                      <a:pt x="952818" y="136448"/>
                    </a:cubicBezTo>
                    <a:cubicBezTo>
                      <a:pt x="954087" y="135811"/>
                      <a:pt x="979487" y="111003"/>
                      <a:pt x="983298" y="107186"/>
                    </a:cubicBezTo>
                    <a:cubicBezTo>
                      <a:pt x="986473" y="104642"/>
                      <a:pt x="1002983" y="105278"/>
                      <a:pt x="1018858" y="105278"/>
                    </a:cubicBezTo>
                    <a:cubicBezTo>
                      <a:pt x="1025208" y="105278"/>
                      <a:pt x="1029653" y="105278"/>
                      <a:pt x="1036003" y="105278"/>
                    </a:cubicBezTo>
                    <a:cubicBezTo>
                      <a:pt x="1042353" y="105278"/>
                      <a:pt x="1048703" y="103369"/>
                      <a:pt x="1053148" y="102733"/>
                    </a:cubicBezTo>
                    <a:cubicBezTo>
                      <a:pt x="1060133" y="102097"/>
                      <a:pt x="1058228" y="98916"/>
                      <a:pt x="1060768" y="96372"/>
                    </a:cubicBezTo>
                    <a:cubicBezTo>
                      <a:pt x="1073468" y="83650"/>
                      <a:pt x="1072833" y="60749"/>
                      <a:pt x="1089978" y="48663"/>
                    </a:cubicBezTo>
                    <a:cubicBezTo>
                      <a:pt x="1098233" y="58841"/>
                      <a:pt x="1110933" y="44210"/>
                      <a:pt x="1116648" y="53752"/>
                    </a:cubicBezTo>
                    <a:cubicBezTo>
                      <a:pt x="1127443" y="72836"/>
                      <a:pt x="1118553" y="100825"/>
                      <a:pt x="1131887" y="117364"/>
                    </a:cubicBezTo>
                    <a:cubicBezTo>
                      <a:pt x="1126808" y="124997"/>
                      <a:pt x="1119823" y="128814"/>
                      <a:pt x="1109662" y="128814"/>
                    </a:cubicBezTo>
                    <a:cubicBezTo>
                      <a:pt x="1101408" y="128814"/>
                      <a:pt x="1100773" y="125634"/>
                      <a:pt x="1093787" y="128814"/>
                    </a:cubicBezTo>
                    <a:cubicBezTo>
                      <a:pt x="1082993" y="139628"/>
                      <a:pt x="1059498" y="147262"/>
                      <a:pt x="1059498" y="173342"/>
                    </a:cubicBezTo>
                    <a:cubicBezTo>
                      <a:pt x="1059498" y="175251"/>
                      <a:pt x="1060133" y="179067"/>
                      <a:pt x="1062037" y="179704"/>
                    </a:cubicBezTo>
                    <a:cubicBezTo>
                      <a:pt x="1062037" y="182884"/>
                      <a:pt x="1064578" y="191790"/>
                      <a:pt x="1069023" y="191790"/>
                    </a:cubicBezTo>
                    <a:cubicBezTo>
                      <a:pt x="1070293" y="191790"/>
                      <a:pt x="1076643" y="187337"/>
                      <a:pt x="1076643" y="187337"/>
                    </a:cubicBezTo>
                    <a:lnTo>
                      <a:pt x="1076643" y="191790"/>
                    </a:lnTo>
                    <a:cubicBezTo>
                      <a:pt x="1068387" y="193698"/>
                      <a:pt x="1056958" y="196879"/>
                      <a:pt x="1053783" y="193698"/>
                    </a:cubicBezTo>
                    <a:cubicBezTo>
                      <a:pt x="1039812" y="203876"/>
                      <a:pt x="1016953" y="200060"/>
                      <a:pt x="1002983" y="208965"/>
                    </a:cubicBezTo>
                    <a:lnTo>
                      <a:pt x="1009968" y="208965"/>
                    </a:lnTo>
                    <a:cubicBezTo>
                      <a:pt x="1016318" y="208965"/>
                      <a:pt x="1022033" y="205785"/>
                      <a:pt x="1027112" y="208965"/>
                    </a:cubicBezTo>
                    <a:cubicBezTo>
                      <a:pt x="1017587" y="212146"/>
                      <a:pt x="1010603" y="212146"/>
                      <a:pt x="1001078" y="212146"/>
                    </a:cubicBezTo>
                    <a:cubicBezTo>
                      <a:pt x="999173" y="212146"/>
                      <a:pt x="997268" y="211510"/>
                      <a:pt x="994728" y="211510"/>
                    </a:cubicBezTo>
                    <a:cubicBezTo>
                      <a:pt x="992823" y="212146"/>
                      <a:pt x="990918" y="214054"/>
                      <a:pt x="990918" y="216598"/>
                    </a:cubicBezTo>
                    <a:cubicBezTo>
                      <a:pt x="990918" y="219779"/>
                      <a:pt x="997268" y="224868"/>
                      <a:pt x="997268" y="224868"/>
                    </a:cubicBezTo>
                    <a:cubicBezTo>
                      <a:pt x="995998" y="230593"/>
                      <a:pt x="982662" y="254130"/>
                      <a:pt x="978218" y="254130"/>
                    </a:cubicBezTo>
                    <a:cubicBezTo>
                      <a:pt x="976312" y="254130"/>
                      <a:pt x="975043" y="249677"/>
                      <a:pt x="973137" y="248404"/>
                    </a:cubicBezTo>
                    <a:lnTo>
                      <a:pt x="969962" y="251585"/>
                    </a:lnTo>
                    <a:cubicBezTo>
                      <a:pt x="971233" y="257310"/>
                      <a:pt x="976312" y="259219"/>
                      <a:pt x="976312" y="264944"/>
                    </a:cubicBezTo>
                    <a:cubicBezTo>
                      <a:pt x="976312" y="268760"/>
                      <a:pt x="962343" y="292933"/>
                      <a:pt x="960437" y="292933"/>
                    </a:cubicBezTo>
                    <a:cubicBezTo>
                      <a:pt x="959168" y="292933"/>
                      <a:pt x="957898" y="290389"/>
                      <a:pt x="957898" y="289116"/>
                    </a:cubicBezTo>
                    <a:cubicBezTo>
                      <a:pt x="957898" y="286572"/>
                      <a:pt x="957898" y="284027"/>
                      <a:pt x="957898" y="281483"/>
                    </a:cubicBezTo>
                    <a:cubicBezTo>
                      <a:pt x="957898" y="276394"/>
                      <a:pt x="951548" y="265580"/>
                      <a:pt x="950278" y="258583"/>
                    </a:cubicBezTo>
                    <a:cubicBezTo>
                      <a:pt x="949008" y="262399"/>
                      <a:pt x="949643" y="267488"/>
                      <a:pt x="949643" y="267488"/>
                    </a:cubicBezTo>
                    <a:cubicBezTo>
                      <a:pt x="949643" y="272577"/>
                      <a:pt x="952818" y="284663"/>
                      <a:pt x="952818" y="291660"/>
                    </a:cubicBezTo>
                    <a:cubicBezTo>
                      <a:pt x="952818" y="298658"/>
                      <a:pt x="949008" y="298022"/>
                      <a:pt x="952818" y="301839"/>
                    </a:cubicBezTo>
                    <a:cubicBezTo>
                      <a:pt x="954087" y="301839"/>
                      <a:pt x="955993" y="301839"/>
                      <a:pt x="957898" y="301839"/>
                    </a:cubicBezTo>
                    <a:cubicBezTo>
                      <a:pt x="957898" y="303747"/>
                      <a:pt x="957898" y="306927"/>
                      <a:pt x="957898" y="308836"/>
                    </a:cubicBezTo>
                    <a:cubicBezTo>
                      <a:pt x="957898" y="314561"/>
                      <a:pt x="952183" y="317105"/>
                      <a:pt x="949008" y="317105"/>
                    </a:cubicBezTo>
                    <a:cubicBezTo>
                      <a:pt x="951548" y="322194"/>
                      <a:pt x="954723" y="322194"/>
                      <a:pt x="958533" y="322830"/>
                    </a:cubicBezTo>
                    <a:cubicBezTo>
                      <a:pt x="957262" y="330464"/>
                      <a:pt x="954087" y="329828"/>
                      <a:pt x="947737" y="329828"/>
                    </a:cubicBezTo>
                    <a:lnTo>
                      <a:pt x="947737" y="335553"/>
                    </a:lnTo>
                    <a:lnTo>
                      <a:pt x="955993" y="340642"/>
                    </a:lnTo>
                    <a:cubicBezTo>
                      <a:pt x="954087" y="343186"/>
                      <a:pt x="951548" y="347639"/>
                      <a:pt x="947737" y="348275"/>
                    </a:cubicBezTo>
                    <a:cubicBezTo>
                      <a:pt x="939483" y="349548"/>
                      <a:pt x="936308" y="355272"/>
                      <a:pt x="930593" y="356545"/>
                    </a:cubicBezTo>
                    <a:cubicBezTo>
                      <a:pt x="922337" y="359089"/>
                      <a:pt x="922973" y="361634"/>
                      <a:pt x="919162" y="365450"/>
                    </a:cubicBezTo>
                    <a:lnTo>
                      <a:pt x="922973" y="3673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16" name="任意多边形: 形状 115"/>
              <p:cNvSpPr/>
              <p:nvPr>
                <p:custDataLst>
                  <p:tags r:id="rId108"/>
                </p:custDataLst>
              </p:nvPr>
            </p:nvSpPr>
            <p:spPr>
              <a:xfrm>
                <a:off x="3124517" y="2370464"/>
                <a:ext cx="1670050" cy="871483"/>
              </a:xfrm>
              <a:custGeom>
                <a:avLst/>
                <a:gdLst>
                  <a:gd name="connsiteX0" fmla="*/ 1443673 w 1670049"/>
                  <a:gd name="connsiteY0" fmla="*/ 788502 h 871483"/>
                  <a:gd name="connsiteX1" fmla="*/ 1443673 w 1670049"/>
                  <a:gd name="connsiteY1" fmla="*/ 786593 h 871483"/>
                  <a:gd name="connsiteX2" fmla="*/ 1450658 w 1670049"/>
                  <a:gd name="connsiteY2" fmla="*/ 786593 h 871483"/>
                  <a:gd name="connsiteX3" fmla="*/ 1477962 w 1670049"/>
                  <a:gd name="connsiteY3" fmla="*/ 785321 h 871483"/>
                  <a:gd name="connsiteX4" fmla="*/ 1494473 w 1670049"/>
                  <a:gd name="connsiteY4" fmla="*/ 771327 h 871483"/>
                  <a:gd name="connsiteX5" fmla="*/ 1504633 w 1670049"/>
                  <a:gd name="connsiteY5" fmla="*/ 781505 h 871483"/>
                  <a:gd name="connsiteX6" fmla="*/ 1463992 w 1670049"/>
                  <a:gd name="connsiteY6" fmla="*/ 808858 h 871483"/>
                  <a:gd name="connsiteX7" fmla="*/ 1477962 w 1670049"/>
                  <a:gd name="connsiteY7" fmla="*/ 826033 h 871483"/>
                  <a:gd name="connsiteX8" fmla="*/ 1509712 w 1670049"/>
                  <a:gd name="connsiteY8" fmla="*/ 803769 h 871483"/>
                  <a:gd name="connsiteX9" fmla="*/ 1559878 w 1670049"/>
                  <a:gd name="connsiteY9" fmla="*/ 779596 h 871483"/>
                  <a:gd name="connsiteX10" fmla="*/ 1538287 w 1670049"/>
                  <a:gd name="connsiteY10" fmla="*/ 771327 h 871483"/>
                  <a:gd name="connsiteX11" fmla="*/ 1486853 w 1670049"/>
                  <a:gd name="connsiteY11" fmla="*/ 735068 h 871483"/>
                  <a:gd name="connsiteX12" fmla="*/ 1493837 w 1670049"/>
                  <a:gd name="connsiteY12" fmla="*/ 718529 h 871483"/>
                  <a:gd name="connsiteX13" fmla="*/ 1476692 w 1670049"/>
                  <a:gd name="connsiteY13" fmla="*/ 716620 h 871483"/>
                  <a:gd name="connsiteX14" fmla="*/ 1505267 w 1670049"/>
                  <a:gd name="connsiteY14" fmla="*/ 693720 h 871483"/>
                  <a:gd name="connsiteX15" fmla="*/ 1469708 w 1670049"/>
                  <a:gd name="connsiteY15" fmla="*/ 683542 h 871483"/>
                  <a:gd name="connsiteX16" fmla="*/ 1405573 w 1670049"/>
                  <a:gd name="connsiteY16" fmla="*/ 707715 h 871483"/>
                  <a:gd name="connsiteX17" fmla="*/ 1443673 w 1670049"/>
                  <a:gd name="connsiteY17" fmla="*/ 680362 h 871483"/>
                  <a:gd name="connsiteX18" fmla="*/ 1460817 w 1670049"/>
                  <a:gd name="connsiteY18" fmla="*/ 660006 h 871483"/>
                  <a:gd name="connsiteX19" fmla="*/ 1528128 w 1670049"/>
                  <a:gd name="connsiteY19" fmla="*/ 656825 h 871483"/>
                  <a:gd name="connsiteX20" fmla="*/ 1601787 w 1670049"/>
                  <a:gd name="connsiteY20" fmla="*/ 641558 h 871483"/>
                  <a:gd name="connsiteX21" fmla="*/ 1667192 w 1670049"/>
                  <a:gd name="connsiteY21" fmla="*/ 604027 h 871483"/>
                  <a:gd name="connsiteX22" fmla="*/ 1655762 w 1670049"/>
                  <a:gd name="connsiteY22" fmla="*/ 570949 h 871483"/>
                  <a:gd name="connsiteX23" fmla="*/ 1650048 w 1670049"/>
                  <a:gd name="connsiteY23" fmla="*/ 560771 h 871483"/>
                  <a:gd name="connsiteX24" fmla="*/ 1650048 w 1670049"/>
                  <a:gd name="connsiteY24" fmla="*/ 552502 h 871483"/>
                  <a:gd name="connsiteX25" fmla="*/ 1584642 w 1670049"/>
                  <a:gd name="connsiteY25" fmla="*/ 572858 h 871483"/>
                  <a:gd name="connsiteX26" fmla="*/ 1577658 w 1670049"/>
                  <a:gd name="connsiteY26" fmla="*/ 570313 h 871483"/>
                  <a:gd name="connsiteX27" fmla="*/ 1633537 w 1670049"/>
                  <a:gd name="connsiteY27" fmla="*/ 544232 h 871483"/>
                  <a:gd name="connsiteX28" fmla="*/ 1627823 w 1670049"/>
                  <a:gd name="connsiteY28" fmla="*/ 536599 h 871483"/>
                  <a:gd name="connsiteX29" fmla="*/ 1576387 w 1670049"/>
                  <a:gd name="connsiteY29" fmla="*/ 507973 h 871483"/>
                  <a:gd name="connsiteX30" fmla="*/ 1576387 w 1670049"/>
                  <a:gd name="connsiteY30" fmla="*/ 504793 h 871483"/>
                  <a:gd name="connsiteX31" fmla="*/ 1543367 w 1670049"/>
                  <a:gd name="connsiteY31" fmla="*/ 488254 h 871483"/>
                  <a:gd name="connsiteX32" fmla="*/ 1553528 w 1670049"/>
                  <a:gd name="connsiteY32" fmla="*/ 476167 h 871483"/>
                  <a:gd name="connsiteX33" fmla="*/ 1548448 w 1670049"/>
                  <a:gd name="connsiteY33" fmla="*/ 457084 h 871483"/>
                  <a:gd name="connsiteX34" fmla="*/ 1525587 w 1670049"/>
                  <a:gd name="connsiteY34" fmla="*/ 428458 h 871483"/>
                  <a:gd name="connsiteX35" fmla="*/ 1501458 w 1670049"/>
                  <a:gd name="connsiteY35" fmla="*/ 390927 h 871483"/>
                  <a:gd name="connsiteX36" fmla="*/ 1490028 w 1670049"/>
                  <a:gd name="connsiteY36" fmla="*/ 382022 h 871483"/>
                  <a:gd name="connsiteX37" fmla="*/ 1474153 w 1670049"/>
                  <a:gd name="connsiteY37" fmla="*/ 401105 h 871483"/>
                  <a:gd name="connsiteX38" fmla="*/ 1434783 w 1670049"/>
                  <a:gd name="connsiteY38" fmla="*/ 436728 h 871483"/>
                  <a:gd name="connsiteX39" fmla="*/ 1411923 w 1670049"/>
                  <a:gd name="connsiteY39" fmla="*/ 421461 h 871483"/>
                  <a:gd name="connsiteX40" fmla="*/ 1393508 w 1670049"/>
                  <a:gd name="connsiteY40" fmla="*/ 373116 h 871483"/>
                  <a:gd name="connsiteX41" fmla="*/ 1353503 w 1670049"/>
                  <a:gd name="connsiteY41" fmla="*/ 341946 h 871483"/>
                  <a:gd name="connsiteX42" fmla="*/ 1310958 w 1670049"/>
                  <a:gd name="connsiteY42" fmla="*/ 315865 h 871483"/>
                  <a:gd name="connsiteX43" fmla="*/ 1291908 w 1670049"/>
                  <a:gd name="connsiteY43" fmla="*/ 322863 h 871483"/>
                  <a:gd name="connsiteX44" fmla="*/ 1240473 w 1670049"/>
                  <a:gd name="connsiteY44" fmla="*/ 311413 h 871483"/>
                  <a:gd name="connsiteX45" fmla="*/ 1220153 w 1670049"/>
                  <a:gd name="connsiteY45" fmla="*/ 328588 h 871483"/>
                  <a:gd name="connsiteX46" fmla="*/ 1222058 w 1670049"/>
                  <a:gd name="connsiteY46" fmla="*/ 359758 h 871483"/>
                  <a:gd name="connsiteX47" fmla="*/ 1236028 w 1670049"/>
                  <a:gd name="connsiteY47" fmla="*/ 390927 h 871483"/>
                  <a:gd name="connsiteX48" fmla="*/ 1209992 w 1670049"/>
                  <a:gd name="connsiteY48" fmla="*/ 419553 h 871483"/>
                  <a:gd name="connsiteX49" fmla="*/ 1249362 w 1670049"/>
                  <a:gd name="connsiteY49" fmla="*/ 500340 h 871483"/>
                  <a:gd name="connsiteX50" fmla="*/ 1194753 w 1670049"/>
                  <a:gd name="connsiteY50" fmla="*/ 546141 h 871483"/>
                  <a:gd name="connsiteX51" fmla="*/ 1218883 w 1670049"/>
                  <a:gd name="connsiteY51" fmla="*/ 607208 h 871483"/>
                  <a:gd name="connsiteX52" fmla="*/ 1206183 w 1670049"/>
                  <a:gd name="connsiteY52" fmla="*/ 623747 h 871483"/>
                  <a:gd name="connsiteX53" fmla="*/ 1185862 w 1670049"/>
                  <a:gd name="connsiteY53" fmla="*/ 632017 h 871483"/>
                  <a:gd name="connsiteX54" fmla="*/ 1144587 w 1670049"/>
                  <a:gd name="connsiteY54" fmla="*/ 577310 h 871483"/>
                  <a:gd name="connsiteX55" fmla="*/ 1129348 w 1670049"/>
                  <a:gd name="connsiteY55" fmla="*/ 525785 h 871483"/>
                  <a:gd name="connsiteX56" fmla="*/ 1084898 w 1670049"/>
                  <a:gd name="connsiteY56" fmla="*/ 525785 h 871483"/>
                  <a:gd name="connsiteX57" fmla="*/ 1000442 w 1670049"/>
                  <a:gd name="connsiteY57" fmla="*/ 484437 h 871483"/>
                  <a:gd name="connsiteX58" fmla="*/ 969328 w 1670049"/>
                  <a:gd name="connsiteY58" fmla="*/ 470442 h 871483"/>
                  <a:gd name="connsiteX59" fmla="*/ 943928 w 1670049"/>
                  <a:gd name="connsiteY59" fmla="*/ 480620 h 871483"/>
                  <a:gd name="connsiteX60" fmla="*/ 917892 w 1670049"/>
                  <a:gd name="connsiteY60" fmla="*/ 425914 h 871483"/>
                  <a:gd name="connsiteX61" fmla="*/ 900748 w 1670049"/>
                  <a:gd name="connsiteY61" fmla="*/ 432911 h 871483"/>
                  <a:gd name="connsiteX62" fmla="*/ 900748 w 1670049"/>
                  <a:gd name="connsiteY62" fmla="*/ 401741 h 871483"/>
                  <a:gd name="connsiteX63" fmla="*/ 924878 w 1670049"/>
                  <a:gd name="connsiteY63" fmla="*/ 341946 h 871483"/>
                  <a:gd name="connsiteX64" fmla="*/ 947737 w 1670049"/>
                  <a:gd name="connsiteY64" fmla="*/ 307596 h 871483"/>
                  <a:gd name="connsiteX65" fmla="*/ 980123 w 1670049"/>
                  <a:gd name="connsiteY65" fmla="*/ 293601 h 871483"/>
                  <a:gd name="connsiteX66" fmla="*/ 944562 w 1670049"/>
                  <a:gd name="connsiteY66" fmla="*/ 277062 h 871483"/>
                  <a:gd name="connsiteX67" fmla="*/ 985837 w 1670049"/>
                  <a:gd name="connsiteY67" fmla="*/ 282151 h 871483"/>
                  <a:gd name="connsiteX68" fmla="*/ 999808 w 1670049"/>
                  <a:gd name="connsiteY68" fmla="*/ 267520 h 871483"/>
                  <a:gd name="connsiteX69" fmla="*/ 1015048 w 1670049"/>
                  <a:gd name="connsiteY69" fmla="*/ 267520 h 871483"/>
                  <a:gd name="connsiteX70" fmla="*/ 1051242 w 1670049"/>
                  <a:gd name="connsiteY70" fmla="*/ 242076 h 871483"/>
                  <a:gd name="connsiteX71" fmla="*/ 1051242 w 1670049"/>
                  <a:gd name="connsiteY71" fmla="*/ 231898 h 871483"/>
                  <a:gd name="connsiteX72" fmla="*/ 994092 w 1670049"/>
                  <a:gd name="connsiteY72" fmla="*/ 208997 h 871483"/>
                  <a:gd name="connsiteX73" fmla="*/ 1006158 w 1670049"/>
                  <a:gd name="connsiteY73" fmla="*/ 208997 h 871483"/>
                  <a:gd name="connsiteX74" fmla="*/ 1037273 w 1670049"/>
                  <a:gd name="connsiteY74" fmla="*/ 224900 h 871483"/>
                  <a:gd name="connsiteX75" fmla="*/ 1068387 w 1670049"/>
                  <a:gd name="connsiteY75" fmla="*/ 202000 h 871483"/>
                  <a:gd name="connsiteX76" fmla="*/ 1063308 w 1670049"/>
                  <a:gd name="connsiteY76" fmla="*/ 186733 h 871483"/>
                  <a:gd name="connsiteX77" fmla="*/ 1093787 w 1670049"/>
                  <a:gd name="connsiteY77" fmla="*/ 200728 h 871483"/>
                  <a:gd name="connsiteX78" fmla="*/ 1116648 w 1670049"/>
                  <a:gd name="connsiteY78" fmla="*/ 195003 h 871483"/>
                  <a:gd name="connsiteX79" fmla="*/ 1124903 w 1670049"/>
                  <a:gd name="connsiteY79" fmla="*/ 191822 h 871483"/>
                  <a:gd name="connsiteX80" fmla="*/ 1164908 w 1670049"/>
                  <a:gd name="connsiteY80" fmla="*/ 159380 h 871483"/>
                  <a:gd name="connsiteX81" fmla="*/ 1149033 w 1670049"/>
                  <a:gd name="connsiteY81" fmla="*/ 142205 h 871483"/>
                  <a:gd name="connsiteX82" fmla="*/ 1161098 w 1670049"/>
                  <a:gd name="connsiteY82" fmla="*/ 116124 h 871483"/>
                  <a:gd name="connsiteX83" fmla="*/ 1161098 w 1670049"/>
                  <a:gd name="connsiteY83" fmla="*/ 98949 h 871483"/>
                  <a:gd name="connsiteX84" fmla="*/ 1116648 w 1670049"/>
                  <a:gd name="connsiteY84" fmla="*/ 81774 h 871483"/>
                  <a:gd name="connsiteX85" fmla="*/ 1099503 w 1670049"/>
                  <a:gd name="connsiteY85" fmla="*/ 76685 h 871483"/>
                  <a:gd name="connsiteX86" fmla="*/ 1082358 w 1670049"/>
                  <a:gd name="connsiteY86" fmla="*/ 90679 h 871483"/>
                  <a:gd name="connsiteX87" fmla="*/ 1092517 w 1670049"/>
                  <a:gd name="connsiteY87" fmla="*/ 109127 h 871483"/>
                  <a:gd name="connsiteX88" fmla="*/ 1073467 w 1670049"/>
                  <a:gd name="connsiteY88" fmla="*/ 123121 h 871483"/>
                  <a:gd name="connsiteX89" fmla="*/ 1060133 w 1670049"/>
                  <a:gd name="connsiteY89" fmla="*/ 156836 h 871483"/>
                  <a:gd name="connsiteX90" fmla="*/ 1024573 w 1670049"/>
                  <a:gd name="connsiteY90" fmla="*/ 137116 h 871483"/>
                  <a:gd name="connsiteX91" fmla="*/ 1036003 w 1670049"/>
                  <a:gd name="connsiteY91" fmla="*/ 119941 h 871483"/>
                  <a:gd name="connsiteX92" fmla="*/ 1010603 w 1670049"/>
                  <a:gd name="connsiteY92" fmla="*/ 95768 h 871483"/>
                  <a:gd name="connsiteX93" fmla="*/ 983298 w 1670049"/>
                  <a:gd name="connsiteY93" fmla="*/ 125030 h 871483"/>
                  <a:gd name="connsiteX94" fmla="*/ 967423 w 1670049"/>
                  <a:gd name="connsiteY94" fmla="*/ 98313 h 871483"/>
                  <a:gd name="connsiteX95" fmla="*/ 974408 w 1670049"/>
                  <a:gd name="connsiteY95" fmla="*/ 90043 h 871483"/>
                  <a:gd name="connsiteX96" fmla="*/ 940117 w 1670049"/>
                  <a:gd name="connsiteY96" fmla="*/ 79865 h 871483"/>
                  <a:gd name="connsiteX97" fmla="*/ 957262 w 1670049"/>
                  <a:gd name="connsiteY97" fmla="*/ 63326 h 871483"/>
                  <a:gd name="connsiteX98" fmla="*/ 936942 w 1670049"/>
                  <a:gd name="connsiteY98" fmla="*/ 40426 h 871483"/>
                  <a:gd name="connsiteX99" fmla="*/ 894398 w 1670049"/>
                  <a:gd name="connsiteY99" fmla="*/ 4803 h 871483"/>
                  <a:gd name="connsiteX100" fmla="*/ 887412 w 1670049"/>
                  <a:gd name="connsiteY100" fmla="*/ 20070 h 871483"/>
                  <a:gd name="connsiteX101" fmla="*/ 868362 w 1670049"/>
                  <a:gd name="connsiteY101" fmla="*/ 30248 h 871483"/>
                  <a:gd name="connsiteX102" fmla="*/ 874078 w 1670049"/>
                  <a:gd name="connsiteY102" fmla="*/ 47423 h 871483"/>
                  <a:gd name="connsiteX103" fmla="*/ 865187 w 1670049"/>
                  <a:gd name="connsiteY103" fmla="*/ 63326 h 871483"/>
                  <a:gd name="connsiteX104" fmla="*/ 911542 w 1670049"/>
                  <a:gd name="connsiteY104" fmla="*/ 95768 h 871483"/>
                  <a:gd name="connsiteX105" fmla="*/ 905828 w 1670049"/>
                  <a:gd name="connsiteY105" fmla="*/ 116124 h 871483"/>
                  <a:gd name="connsiteX106" fmla="*/ 920433 w 1670049"/>
                  <a:gd name="connsiteY106" fmla="*/ 109127 h 871483"/>
                  <a:gd name="connsiteX107" fmla="*/ 884237 w 1670049"/>
                  <a:gd name="connsiteY107" fmla="*/ 157472 h 871483"/>
                  <a:gd name="connsiteX108" fmla="*/ 874078 w 1670049"/>
                  <a:gd name="connsiteY108" fmla="*/ 133299 h 871483"/>
                  <a:gd name="connsiteX109" fmla="*/ 842962 w 1670049"/>
                  <a:gd name="connsiteY109" fmla="*/ 125030 h 871483"/>
                  <a:gd name="connsiteX110" fmla="*/ 825817 w 1670049"/>
                  <a:gd name="connsiteY110" fmla="*/ 147294 h 871483"/>
                  <a:gd name="connsiteX111" fmla="*/ 767398 w 1670049"/>
                  <a:gd name="connsiteY111" fmla="*/ 147294 h 871483"/>
                  <a:gd name="connsiteX112" fmla="*/ 678498 w 1670049"/>
                  <a:gd name="connsiteY112" fmla="*/ 105946 h 871483"/>
                  <a:gd name="connsiteX113" fmla="*/ 625158 w 1670049"/>
                  <a:gd name="connsiteY113" fmla="*/ 125030 h 871483"/>
                  <a:gd name="connsiteX114" fmla="*/ 634048 w 1670049"/>
                  <a:gd name="connsiteY114" fmla="*/ 132663 h 871483"/>
                  <a:gd name="connsiteX115" fmla="*/ 671512 w 1670049"/>
                  <a:gd name="connsiteY115" fmla="*/ 121849 h 871483"/>
                  <a:gd name="connsiteX116" fmla="*/ 639128 w 1670049"/>
                  <a:gd name="connsiteY116" fmla="*/ 149202 h 871483"/>
                  <a:gd name="connsiteX117" fmla="*/ 642937 w 1670049"/>
                  <a:gd name="connsiteY117" fmla="*/ 169558 h 871483"/>
                  <a:gd name="connsiteX118" fmla="*/ 614998 w 1670049"/>
                  <a:gd name="connsiteY118" fmla="*/ 146658 h 871483"/>
                  <a:gd name="connsiteX119" fmla="*/ 604837 w 1670049"/>
                  <a:gd name="connsiteY119" fmla="*/ 141569 h 871483"/>
                  <a:gd name="connsiteX120" fmla="*/ 561023 w 1670049"/>
                  <a:gd name="connsiteY120" fmla="*/ 141569 h 871483"/>
                  <a:gd name="connsiteX121" fmla="*/ 523558 w 1670049"/>
                  <a:gd name="connsiteY121" fmla="*/ 147930 h 871483"/>
                  <a:gd name="connsiteX122" fmla="*/ 496253 w 1670049"/>
                  <a:gd name="connsiteY122" fmla="*/ 137116 h 871483"/>
                  <a:gd name="connsiteX123" fmla="*/ 521653 w 1670049"/>
                  <a:gd name="connsiteY123" fmla="*/ 129483 h 871483"/>
                  <a:gd name="connsiteX124" fmla="*/ 467042 w 1670049"/>
                  <a:gd name="connsiteY124" fmla="*/ 110399 h 871483"/>
                  <a:gd name="connsiteX125" fmla="*/ 362903 w 1670049"/>
                  <a:gd name="connsiteY125" fmla="*/ 79229 h 871483"/>
                  <a:gd name="connsiteX126" fmla="*/ 333692 w 1670049"/>
                  <a:gd name="connsiteY126" fmla="*/ 88135 h 871483"/>
                  <a:gd name="connsiteX127" fmla="*/ 317183 w 1670049"/>
                  <a:gd name="connsiteY127" fmla="*/ 69687 h 871483"/>
                  <a:gd name="connsiteX128" fmla="*/ 290512 w 1670049"/>
                  <a:gd name="connsiteY128" fmla="*/ 87499 h 871483"/>
                  <a:gd name="connsiteX129" fmla="*/ 254953 w 1670049"/>
                  <a:gd name="connsiteY129" fmla="*/ 56329 h 871483"/>
                  <a:gd name="connsiteX130" fmla="*/ 231458 w 1670049"/>
                  <a:gd name="connsiteY130" fmla="*/ 76049 h 871483"/>
                  <a:gd name="connsiteX131" fmla="*/ 219392 w 1670049"/>
                  <a:gd name="connsiteY131" fmla="*/ 66507 h 871483"/>
                  <a:gd name="connsiteX132" fmla="*/ 171133 w 1670049"/>
                  <a:gd name="connsiteY132" fmla="*/ 80501 h 871483"/>
                  <a:gd name="connsiteX133" fmla="*/ 139383 w 1670049"/>
                  <a:gd name="connsiteY133" fmla="*/ 89407 h 871483"/>
                  <a:gd name="connsiteX134" fmla="*/ 118428 w 1670049"/>
                  <a:gd name="connsiteY134" fmla="*/ 94496 h 871483"/>
                  <a:gd name="connsiteX135" fmla="*/ 98743 w 1670049"/>
                  <a:gd name="connsiteY135" fmla="*/ 112307 h 871483"/>
                  <a:gd name="connsiteX136" fmla="*/ 22543 w 1670049"/>
                  <a:gd name="connsiteY136" fmla="*/ 91952 h 871483"/>
                  <a:gd name="connsiteX137" fmla="*/ 13018 w 1670049"/>
                  <a:gd name="connsiteY137" fmla="*/ 83046 h 871483"/>
                  <a:gd name="connsiteX138" fmla="*/ 4762 w 1670049"/>
                  <a:gd name="connsiteY138" fmla="*/ 83046 h 871483"/>
                  <a:gd name="connsiteX139" fmla="*/ 4762 w 1670049"/>
                  <a:gd name="connsiteY139" fmla="*/ 380113 h 871483"/>
                  <a:gd name="connsiteX140" fmla="*/ 42228 w 1670049"/>
                  <a:gd name="connsiteY140" fmla="*/ 390291 h 871483"/>
                  <a:gd name="connsiteX141" fmla="*/ 76518 w 1670049"/>
                  <a:gd name="connsiteY141" fmla="*/ 417644 h 871483"/>
                  <a:gd name="connsiteX142" fmla="*/ 95568 w 1670049"/>
                  <a:gd name="connsiteY142" fmla="*/ 400469 h 871483"/>
                  <a:gd name="connsiteX143" fmla="*/ 108268 w 1670049"/>
                  <a:gd name="connsiteY143" fmla="*/ 397289 h 871483"/>
                  <a:gd name="connsiteX144" fmla="*/ 157162 w 1670049"/>
                  <a:gd name="connsiteY144" fmla="*/ 451995 h 871483"/>
                  <a:gd name="connsiteX145" fmla="*/ 166053 w 1670049"/>
                  <a:gd name="connsiteY145" fmla="*/ 462173 h 871483"/>
                  <a:gd name="connsiteX146" fmla="*/ 180023 w 1670049"/>
                  <a:gd name="connsiteY146" fmla="*/ 488254 h 871483"/>
                  <a:gd name="connsiteX147" fmla="*/ 196533 w 1670049"/>
                  <a:gd name="connsiteY147" fmla="*/ 495887 h 871483"/>
                  <a:gd name="connsiteX148" fmla="*/ 214312 w 1670049"/>
                  <a:gd name="connsiteY148" fmla="*/ 520060 h 871483"/>
                  <a:gd name="connsiteX149" fmla="*/ 204787 w 1670049"/>
                  <a:gd name="connsiteY149" fmla="*/ 534054 h 871483"/>
                  <a:gd name="connsiteX150" fmla="*/ 208598 w 1670049"/>
                  <a:gd name="connsiteY150" fmla="*/ 543596 h 871483"/>
                  <a:gd name="connsiteX151" fmla="*/ 215583 w 1670049"/>
                  <a:gd name="connsiteY151" fmla="*/ 574130 h 871483"/>
                  <a:gd name="connsiteX152" fmla="*/ 230823 w 1670049"/>
                  <a:gd name="connsiteY152" fmla="*/ 579855 h 871483"/>
                  <a:gd name="connsiteX153" fmla="*/ 237808 w 1670049"/>
                  <a:gd name="connsiteY153" fmla="*/ 600211 h 871483"/>
                  <a:gd name="connsiteX154" fmla="*/ 256223 w 1670049"/>
                  <a:gd name="connsiteY154" fmla="*/ 613569 h 871483"/>
                  <a:gd name="connsiteX155" fmla="*/ 285433 w 1670049"/>
                  <a:gd name="connsiteY155" fmla="*/ 647920 h 871483"/>
                  <a:gd name="connsiteX156" fmla="*/ 318453 w 1670049"/>
                  <a:gd name="connsiteY156" fmla="*/ 670820 h 871483"/>
                  <a:gd name="connsiteX157" fmla="*/ 344487 w 1670049"/>
                  <a:gd name="connsiteY157" fmla="*/ 686087 h 871483"/>
                  <a:gd name="connsiteX158" fmla="*/ 352108 w 1670049"/>
                  <a:gd name="connsiteY158" fmla="*/ 690540 h 871483"/>
                  <a:gd name="connsiteX159" fmla="*/ 352108 w 1670049"/>
                  <a:gd name="connsiteY159" fmla="*/ 690540 h 871483"/>
                  <a:gd name="connsiteX160" fmla="*/ 900748 w 1670049"/>
                  <a:gd name="connsiteY160" fmla="*/ 690540 h 871483"/>
                  <a:gd name="connsiteX161" fmla="*/ 900748 w 1670049"/>
                  <a:gd name="connsiteY161" fmla="*/ 682270 h 871483"/>
                  <a:gd name="connsiteX162" fmla="*/ 917892 w 1670049"/>
                  <a:gd name="connsiteY162" fmla="*/ 699445 h 871483"/>
                  <a:gd name="connsiteX163" fmla="*/ 952183 w 1670049"/>
                  <a:gd name="connsiteY163" fmla="*/ 699445 h 871483"/>
                  <a:gd name="connsiteX164" fmla="*/ 1009333 w 1670049"/>
                  <a:gd name="connsiteY164" fmla="*/ 713440 h 871483"/>
                  <a:gd name="connsiteX165" fmla="*/ 1027112 w 1670049"/>
                  <a:gd name="connsiteY165" fmla="*/ 710259 h 871483"/>
                  <a:gd name="connsiteX166" fmla="*/ 1037908 w 1670049"/>
                  <a:gd name="connsiteY166" fmla="*/ 695628 h 871483"/>
                  <a:gd name="connsiteX167" fmla="*/ 1054417 w 1670049"/>
                  <a:gd name="connsiteY167" fmla="*/ 710895 h 871483"/>
                  <a:gd name="connsiteX168" fmla="*/ 1055053 w 1670049"/>
                  <a:gd name="connsiteY168" fmla="*/ 701354 h 871483"/>
                  <a:gd name="connsiteX169" fmla="*/ 1060767 w 1670049"/>
                  <a:gd name="connsiteY169" fmla="*/ 701354 h 871483"/>
                  <a:gd name="connsiteX170" fmla="*/ 1095058 w 1670049"/>
                  <a:gd name="connsiteY170" fmla="*/ 727434 h 871483"/>
                  <a:gd name="connsiteX171" fmla="*/ 1100773 w 1670049"/>
                  <a:gd name="connsiteY171" fmla="*/ 747790 h 871483"/>
                  <a:gd name="connsiteX172" fmla="*/ 1154748 w 1670049"/>
                  <a:gd name="connsiteY172" fmla="*/ 771327 h 871483"/>
                  <a:gd name="connsiteX173" fmla="*/ 1172528 w 1670049"/>
                  <a:gd name="connsiteY173" fmla="*/ 771327 h 871483"/>
                  <a:gd name="connsiteX174" fmla="*/ 1190942 w 1670049"/>
                  <a:gd name="connsiteY174" fmla="*/ 794227 h 871483"/>
                  <a:gd name="connsiteX175" fmla="*/ 1183958 w 1670049"/>
                  <a:gd name="connsiteY175" fmla="*/ 802496 h 871483"/>
                  <a:gd name="connsiteX176" fmla="*/ 1164908 w 1670049"/>
                  <a:gd name="connsiteY176" fmla="*/ 791046 h 871483"/>
                  <a:gd name="connsiteX177" fmla="*/ 1146492 w 1670049"/>
                  <a:gd name="connsiteY177" fmla="*/ 834939 h 871483"/>
                  <a:gd name="connsiteX178" fmla="*/ 1131253 w 1670049"/>
                  <a:gd name="connsiteY178" fmla="*/ 858475 h 871483"/>
                  <a:gd name="connsiteX179" fmla="*/ 1141412 w 1670049"/>
                  <a:gd name="connsiteY179" fmla="*/ 866744 h 871483"/>
                  <a:gd name="connsiteX180" fmla="*/ 1150937 w 1670049"/>
                  <a:gd name="connsiteY180" fmla="*/ 859747 h 871483"/>
                  <a:gd name="connsiteX181" fmla="*/ 1176973 w 1670049"/>
                  <a:gd name="connsiteY181" fmla="*/ 854022 h 871483"/>
                  <a:gd name="connsiteX182" fmla="*/ 1193483 w 1670049"/>
                  <a:gd name="connsiteY182" fmla="*/ 856567 h 871483"/>
                  <a:gd name="connsiteX183" fmla="*/ 1204278 w 1670049"/>
                  <a:gd name="connsiteY183" fmla="*/ 850841 h 871483"/>
                  <a:gd name="connsiteX184" fmla="*/ 1200467 w 1670049"/>
                  <a:gd name="connsiteY184" fmla="*/ 840028 h 871483"/>
                  <a:gd name="connsiteX185" fmla="*/ 1196658 w 1670049"/>
                  <a:gd name="connsiteY185" fmla="*/ 833030 h 871483"/>
                  <a:gd name="connsiteX186" fmla="*/ 1205548 w 1670049"/>
                  <a:gd name="connsiteY186" fmla="*/ 827305 h 871483"/>
                  <a:gd name="connsiteX187" fmla="*/ 1269683 w 1670049"/>
                  <a:gd name="connsiteY187" fmla="*/ 814583 h 871483"/>
                  <a:gd name="connsiteX188" fmla="*/ 1300162 w 1670049"/>
                  <a:gd name="connsiteY188" fmla="*/ 785321 h 871483"/>
                  <a:gd name="connsiteX189" fmla="*/ 1335723 w 1670049"/>
                  <a:gd name="connsiteY189" fmla="*/ 783413 h 871483"/>
                  <a:gd name="connsiteX190" fmla="*/ 1352867 w 1670049"/>
                  <a:gd name="connsiteY190" fmla="*/ 783413 h 871483"/>
                  <a:gd name="connsiteX191" fmla="*/ 1370012 w 1670049"/>
                  <a:gd name="connsiteY191" fmla="*/ 780868 h 871483"/>
                  <a:gd name="connsiteX192" fmla="*/ 1377633 w 1670049"/>
                  <a:gd name="connsiteY192" fmla="*/ 774507 h 871483"/>
                  <a:gd name="connsiteX193" fmla="*/ 1406842 w 1670049"/>
                  <a:gd name="connsiteY193" fmla="*/ 726798 h 871483"/>
                  <a:gd name="connsiteX194" fmla="*/ 1433512 w 1670049"/>
                  <a:gd name="connsiteY194" fmla="*/ 731887 h 871483"/>
                  <a:gd name="connsiteX195" fmla="*/ 1445578 w 1670049"/>
                  <a:gd name="connsiteY195" fmla="*/ 791046 h 871483"/>
                  <a:gd name="connsiteX196" fmla="*/ 1443673 w 1670049"/>
                  <a:gd name="connsiteY196" fmla="*/ 788502 h 87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</a:cxnLst>
                <a:rect l="l" t="t" r="r" b="b"/>
                <a:pathLst>
                  <a:path w="1670049" h="871483">
                    <a:moveTo>
                      <a:pt x="1443673" y="788502"/>
                    </a:moveTo>
                    <a:lnTo>
                      <a:pt x="1443673" y="786593"/>
                    </a:lnTo>
                    <a:cubicBezTo>
                      <a:pt x="1444942" y="787230"/>
                      <a:pt x="1448753" y="786593"/>
                      <a:pt x="1450658" y="786593"/>
                    </a:cubicBezTo>
                    <a:cubicBezTo>
                      <a:pt x="1454467" y="786593"/>
                      <a:pt x="1471612" y="789138"/>
                      <a:pt x="1477962" y="785321"/>
                    </a:cubicBezTo>
                    <a:cubicBezTo>
                      <a:pt x="1484312" y="780868"/>
                      <a:pt x="1484312" y="772599"/>
                      <a:pt x="1494473" y="771327"/>
                    </a:cubicBezTo>
                    <a:cubicBezTo>
                      <a:pt x="1494473" y="780868"/>
                      <a:pt x="1493837" y="781505"/>
                      <a:pt x="1504633" y="781505"/>
                    </a:cubicBezTo>
                    <a:cubicBezTo>
                      <a:pt x="1488758" y="782777"/>
                      <a:pt x="1463992" y="793591"/>
                      <a:pt x="1463992" y="808858"/>
                    </a:cubicBezTo>
                    <a:cubicBezTo>
                      <a:pt x="1463992" y="815219"/>
                      <a:pt x="1473517" y="826033"/>
                      <a:pt x="1477962" y="826033"/>
                    </a:cubicBezTo>
                    <a:cubicBezTo>
                      <a:pt x="1483678" y="826033"/>
                      <a:pt x="1496378" y="807585"/>
                      <a:pt x="1509712" y="803769"/>
                    </a:cubicBezTo>
                    <a:cubicBezTo>
                      <a:pt x="1512887" y="803133"/>
                      <a:pt x="1559878" y="785321"/>
                      <a:pt x="1559878" y="779596"/>
                    </a:cubicBezTo>
                    <a:cubicBezTo>
                      <a:pt x="1559878" y="771963"/>
                      <a:pt x="1542098" y="771327"/>
                      <a:pt x="1538287" y="771327"/>
                    </a:cubicBezTo>
                    <a:cubicBezTo>
                      <a:pt x="1518603" y="771327"/>
                      <a:pt x="1486853" y="752243"/>
                      <a:pt x="1486853" y="735068"/>
                    </a:cubicBezTo>
                    <a:cubicBezTo>
                      <a:pt x="1486853" y="731251"/>
                      <a:pt x="1492567" y="725526"/>
                      <a:pt x="1493837" y="718529"/>
                    </a:cubicBezTo>
                    <a:cubicBezTo>
                      <a:pt x="1490662" y="718529"/>
                      <a:pt x="1483042" y="716620"/>
                      <a:pt x="1476692" y="716620"/>
                    </a:cubicBezTo>
                    <a:cubicBezTo>
                      <a:pt x="1481137" y="710895"/>
                      <a:pt x="1505267" y="707715"/>
                      <a:pt x="1505267" y="693720"/>
                    </a:cubicBezTo>
                    <a:cubicBezTo>
                      <a:pt x="1505267" y="680998"/>
                      <a:pt x="1484312" y="683542"/>
                      <a:pt x="1469708" y="683542"/>
                    </a:cubicBezTo>
                    <a:cubicBezTo>
                      <a:pt x="1439862" y="683542"/>
                      <a:pt x="1425892" y="704534"/>
                      <a:pt x="1405573" y="707715"/>
                    </a:cubicBezTo>
                    <a:cubicBezTo>
                      <a:pt x="1414462" y="689267"/>
                      <a:pt x="1429067" y="695628"/>
                      <a:pt x="1443673" y="680362"/>
                    </a:cubicBezTo>
                    <a:cubicBezTo>
                      <a:pt x="1453198" y="670820"/>
                      <a:pt x="1446212" y="664459"/>
                      <a:pt x="1460817" y="660006"/>
                    </a:cubicBezTo>
                    <a:cubicBezTo>
                      <a:pt x="1486853" y="651736"/>
                      <a:pt x="1502092" y="656825"/>
                      <a:pt x="1528128" y="656825"/>
                    </a:cubicBezTo>
                    <a:cubicBezTo>
                      <a:pt x="1562417" y="656825"/>
                      <a:pt x="1580833" y="668275"/>
                      <a:pt x="1601787" y="641558"/>
                    </a:cubicBezTo>
                    <a:cubicBezTo>
                      <a:pt x="1611948" y="628836"/>
                      <a:pt x="1667192" y="625655"/>
                      <a:pt x="1667192" y="604027"/>
                    </a:cubicBezTo>
                    <a:cubicBezTo>
                      <a:pt x="1667192" y="588124"/>
                      <a:pt x="1661478" y="581127"/>
                      <a:pt x="1655762" y="570949"/>
                    </a:cubicBezTo>
                    <a:cubicBezTo>
                      <a:pt x="1650048" y="570949"/>
                      <a:pt x="1658303" y="563952"/>
                      <a:pt x="1650048" y="560771"/>
                    </a:cubicBezTo>
                    <a:lnTo>
                      <a:pt x="1650048" y="552502"/>
                    </a:lnTo>
                    <a:cubicBezTo>
                      <a:pt x="1634173" y="561407"/>
                      <a:pt x="1601153" y="572858"/>
                      <a:pt x="1584642" y="572858"/>
                    </a:cubicBezTo>
                    <a:cubicBezTo>
                      <a:pt x="1582737" y="572858"/>
                      <a:pt x="1578292" y="571585"/>
                      <a:pt x="1577658" y="570313"/>
                    </a:cubicBezTo>
                    <a:cubicBezTo>
                      <a:pt x="1591628" y="562680"/>
                      <a:pt x="1629728" y="557591"/>
                      <a:pt x="1633537" y="544232"/>
                    </a:cubicBezTo>
                    <a:cubicBezTo>
                      <a:pt x="1634173" y="541052"/>
                      <a:pt x="1628458" y="539779"/>
                      <a:pt x="1627823" y="536599"/>
                    </a:cubicBezTo>
                    <a:cubicBezTo>
                      <a:pt x="1611312" y="538507"/>
                      <a:pt x="1576387" y="530874"/>
                      <a:pt x="1576387" y="507973"/>
                    </a:cubicBezTo>
                    <a:lnTo>
                      <a:pt x="1576387" y="504793"/>
                    </a:lnTo>
                    <a:cubicBezTo>
                      <a:pt x="1561148" y="504793"/>
                      <a:pt x="1552258" y="495251"/>
                      <a:pt x="1543367" y="488254"/>
                    </a:cubicBezTo>
                    <a:cubicBezTo>
                      <a:pt x="1546542" y="486345"/>
                      <a:pt x="1553528" y="483801"/>
                      <a:pt x="1553528" y="476167"/>
                    </a:cubicBezTo>
                    <a:cubicBezTo>
                      <a:pt x="1553528" y="469170"/>
                      <a:pt x="1547178" y="464081"/>
                      <a:pt x="1548448" y="457084"/>
                    </a:cubicBezTo>
                    <a:cubicBezTo>
                      <a:pt x="1542098" y="455176"/>
                      <a:pt x="1519873" y="440545"/>
                      <a:pt x="1525587" y="428458"/>
                    </a:cubicBezTo>
                    <a:cubicBezTo>
                      <a:pt x="1532573" y="412555"/>
                      <a:pt x="1503362" y="409375"/>
                      <a:pt x="1501458" y="390927"/>
                    </a:cubicBezTo>
                    <a:cubicBezTo>
                      <a:pt x="1499553" y="390927"/>
                      <a:pt x="1492567" y="384566"/>
                      <a:pt x="1490028" y="382022"/>
                    </a:cubicBezTo>
                    <a:cubicBezTo>
                      <a:pt x="1484948" y="385202"/>
                      <a:pt x="1474153" y="391564"/>
                      <a:pt x="1474153" y="401105"/>
                    </a:cubicBezTo>
                    <a:cubicBezTo>
                      <a:pt x="1474153" y="411283"/>
                      <a:pt x="1451928" y="436728"/>
                      <a:pt x="1434783" y="436728"/>
                    </a:cubicBezTo>
                    <a:cubicBezTo>
                      <a:pt x="1422717" y="436728"/>
                      <a:pt x="1420178" y="421461"/>
                      <a:pt x="1411923" y="421461"/>
                    </a:cubicBezTo>
                    <a:cubicBezTo>
                      <a:pt x="1400492" y="421461"/>
                      <a:pt x="1395412" y="387747"/>
                      <a:pt x="1393508" y="373116"/>
                    </a:cubicBezTo>
                    <a:cubicBezTo>
                      <a:pt x="1390967" y="354032"/>
                      <a:pt x="1353503" y="367391"/>
                      <a:pt x="1353503" y="341946"/>
                    </a:cubicBezTo>
                    <a:cubicBezTo>
                      <a:pt x="1334453" y="339402"/>
                      <a:pt x="1330008" y="315865"/>
                      <a:pt x="1310958" y="315865"/>
                    </a:cubicBezTo>
                    <a:cubicBezTo>
                      <a:pt x="1302067" y="315865"/>
                      <a:pt x="1302067" y="322863"/>
                      <a:pt x="1291908" y="322863"/>
                    </a:cubicBezTo>
                    <a:cubicBezTo>
                      <a:pt x="1272223" y="322863"/>
                      <a:pt x="1259523" y="311413"/>
                      <a:pt x="1240473" y="311413"/>
                    </a:cubicBezTo>
                    <a:cubicBezTo>
                      <a:pt x="1230312" y="311413"/>
                      <a:pt x="1220153" y="316501"/>
                      <a:pt x="1220153" y="328588"/>
                    </a:cubicBezTo>
                    <a:cubicBezTo>
                      <a:pt x="1220153" y="335585"/>
                      <a:pt x="1244283" y="345763"/>
                      <a:pt x="1222058" y="359758"/>
                    </a:cubicBezTo>
                    <a:cubicBezTo>
                      <a:pt x="1213167" y="365483"/>
                      <a:pt x="1234758" y="380113"/>
                      <a:pt x="1236028" y="390927"/>
                    </a:cubicBezTo>
                    <a:cubicBezTo>
                      <a:pt x="1238567" y="411283"/>
                      <a:pt x="1218883" y="416372"/>
                      <a:pt x="1209992" y="419553"/>
                    </a:cubicBezTo>
                    <a:cubicBezTo>
                      <a:pt x="1225867" y="446270"/>
                      <a:pt x="1249362" y="455176"/>
                      <a:pt x="1249362" y="500340"/>
                    </a:cubicBezTo>
                    <a:cubicBezTo>
                      <a:pt x="1249362" y="512426"/>
                      <a:pt x="1208087" y="543596"/>
                      <a:pt x="1194753" y="546141"/>
                    </a:cubicBezTo>
                    <a:cubicBezTo>
                      <a:pt x="1218883" y="558227"/>
                      <a:pt x="1209358" y="595758"/>
                      <a:pt x="1218883" y="607208"/>
                    </a:cubicBezTo>
                    <a:cubicBezTo>
                      <a:pt x="1216342" y="611025"/>
                      <a:pt x="1207453" y="616114"/>
                      <a:pt x="1206183" y="623747"/>
                    </a:cubicBezTo>
                    <a:cubicBezTo>
                      <a:pt x="1197928" y="623747"/>
                      <a:pt x="1192212" y="637105"/>
                      <a:pt x="1185862" y="632017"/>
                    </a:cubicBezTo>
                    <a:cubicBezTo>
                      <a:pt x="1168717" y="618658"/>
                      <a:pt x="1144587" y="597030"/>
                      <a:pt x="1144587" y="577310"/>
                    </a:cubicBezTo>
                    <a:cubicBezTo>
                      <a:pt x="1144587" y="555046"/>
                      <a:pt x="1148398" y="537871"/>
                      <a:pt x="1129348" y="525785"/>
                    </a:cubicBezTo>
                    <a:lnTo>
                      <a:pt x="1084898" y="525785"/>
                    </a:lnTo>
                    <a:cubicBezTo>
                      <a:pt x="1059498" y="507337"/>
                      <a:pt x="1030923" y="496523"/>
                      <a:pt x="1000442" y="484437"/>
                    </a:cubicBezTo>
                    <a:cubicBezTo>
                      <a:pt x="994728" y="482529"/>
                      <a:pt x="979487" y="470442"/>
                      <a:pt x="969328" y="470442"/>
                    </a:cubicBezTo>
                    <a:cubicBezTo>
                      <a:pt x="959167" y="470442"/>
                      <a:pt x="954087" y="480620"/>
                      <a:pt x="943928" y="480620"/>
                    </a:cubicBezTo>
                    <a:cubicBezTo>
                      <a:pt x="943928" y="464081"/>
                      <a:pt x="933133" y="425914"/>
                      <a:pt x="917892" y="425914"/>
                    </a:cubicBezTo>
                    <a:cubicBezTo>
                      <a:pt x="910908" y="425914"/>
                      <a:pt x="907733" y="431639"/>
                      <a:pt x="900748" y="432911"/>
                    </a:cubicBezTo>
                    <a:cubicBezTo>
                      <a:pt x="903287" y="424642"/>
                      <a:pt x="900748" y="422097"/>
                      <a:pt x="900748" y="401741"/>
                    </a:cubicBezTo>
                    <a:cubicBezTo>
                      <a:pt x="900748" y="374388"/>
                      <a:pt x="909003" y="357849"/>
                      <a:pt x="924878" y="341946"/>
                    </a:cubicBezTo>
                    <a:cubicBezTo>
                      <a:pt x="930592" y="336221"/>
                      <a:pt x="942023" y="309504"/>
                      <a:pt x="947737" y="307596"/>
                    </a:cubicBezTo>
                    <a:cubicBezTo>
                      <a:pt x="959167" y="303779"/>
                      <a:pt x="980123" y="310140"/>
                      <a:pt x="980123" y="293601"/>
                    </a:cubicBezTo>
                    <a:cubicBezTo>
                      <a:pt x="980123" y="283423"/>
                      <a:pt x="954087" y="282787"/>
                      <a:pt x="944562" y="277062"/>
                    </a:cubicBezTo>
                    <a:cubicBezTo>
                      <a:pt x="950912" y="278970"/>
                      <a:pt x="929958" y="264976"/>
                      <a:pt x="985837" y="282151"/>
                    </a:cubicBezTo>
                    <a:cubicBezTo>
                      <a:pt x="1000442" y="286604"/>
                      <a:pt x="991553" y="267520"/>
                      <a:pt x="999808" y="267520"/>
                    </a:cubicBezTo>
                    <a:cubicBezTo>
                      <a:pt x="1001078" y="267520"/>
                      <a:pt x="1006792" y="267520"/>
                      <a:pt x="1015048" y="267520"/>
                    </a:cubicBezTo>
                    <a:cubicBezTo>
                      <a:pt x="1031558" y="267520"/>
                      <a:pt x="1040448" y="250345"/>
                      <a:pt x="1051242" y="242076"/>
                    </a:cubicBezTo>
                    <a:lnTo>
                      <a:pt x="1051242" y="231898"/>
                    </a:lnTo>
                    <a:cubicBezTo>
                      <a:pt x="1027748" y="226173"/>
                      <a:pt x="1004887" y="229989"/>
                      <a:pt x="994092" y="208997"/>
                    </a:cubicBezTo>
                    <a:cubicBezTo>
                      <a:pt x="994092" y="208997"/>
                      <a:pt x="1001712" y="208997"/>
                      <a:pt x="1006158" y="208997"/>
                    </a:cubicBezTo>
                    <a:cubicBezTo>
                      <a:pt x="1015048" y="214722"/>
                      <a:pt x="1023937" y="224900"/>
                      <a:pt x="1037273" y="224900"/>
                    </a:cubicBezTo>
                    <a:cubicBezTo>
                      <a:pt x="1048067" y="224900"/>
                      <a:pt x="1068387" y="210270"/>
                      <a:pt x="1068387" y="202000"/>
                    </a:cubicBezTo>
                    <a:cubicBezTo>
                      <a:pt x="1068387" y="199456"/>
                      <a:pt x="1058228" y="186733"/>
                      <a:pt x="1063308" y="186733"/>
                    </a:cubicBezTo>
                    <a:cubicBezTo>
                      <a:pt x="1078548" y="186733"/>
                      <a:pt x="1083628" y="200728"/>
                      <a:pt x="1093787" y="200728"/>
                    </a:cubicBezTo>
                    <a:cubicBezTo>
                      <a:pt x="1100137" y="200728"/>
                      <a:pt x="1103948" y="195003"/>
                      <a:pt x="1116648" y="195003"/>
                    </a:cubicBezTo>
                    <a:cubicBezTo>
                      <a:pt x="1113473" y="190550"/>
                      <a:pt x="1116648" y="178464"/>
                      <a:pt x="1124903" y="191822"/>
                    </a:cubicBezTo>
                    <a:cubicBezTo>
                      <a:pt x="1129348" y="198819"/>
                      <a:pt x="1164908" y="168286"/>
                      <a:pt x="1164908" y="159380"/>
                    </a:cubicBezTo>
                    <a:cubicBezTo>
                      <a:pt x="1164908" y="153019"/>
                      <a:pt x="1149033" y="146658"/>
                      <a:pt x="1149033" y="142205"/>
                    </a:cubicBezTo>
                    <a:cubicBezTo>
                      <a:pt x="1149033" y="137116"/>
                      <a:pt x="1139508" y="126302"/>
                      <a:pt x="1161098" y="116124"/>
                    </a:cubicBezTo>
                    <a:cubicBezTo>
                      <a:pt x="1163637" y="109763"/>
                      <a:pt x="1161098" y="110399"/>
                      <a:pt x="1161098" y="98949"/>
                    </a:cubicBezTo>
                    <a:cubicBezTo>
                      <a:pt x="1138873" y="98949"/>
                      <a:pt x="1144587" y="81774"/>
                      <a:pt x="1116648" y="81774"/>
                    </a:cubicBezTo>
                    <a:cubicBezTo>
                      <a:pt x="1110298" y="81137"/>
                      <a:pt x="1105853" y="76685"/>
                      <a:pt x="1099503" y="76685"/>
                    </a:cubicBezTo>
                    <a:cubicBezTo>
                      <a:pt x="1091248" y="76685"/>
                      <a:pt x="1082358" y="82410"/>
                      <a:pt x="1082358" y="90679"/>
                    </a:cubicBezTo>
                    <a:cubicBezTo>
                      <a:pt x="1082358" y="99585"/>
                      <a:pt x="1092517" y="102765"/>
                      <a:pt x="1092517" y="109127"/>
                    </a:cubicBezTo>
                    <a:cubicBezTo>
                      <a:pt x="1092517" y="116124"/>
                      <a:pt x="1076642" y="116124"/>
                      <a:pt x="1073467" y="123121"/>
                    </a:cubicBezTo>
                    <a:cubicBezTo>
                      <a:pt x="1067753" y="134571"/>
                      <a:pt x="1069658" y="144113"/>
                      <a:pt x="1060133" y="156836"/>
                    </a:cubicBezTo>
                    <a:cubicBezTo>
                      <a:pt x="1044892" y="176555"/>
                      <a:pt x="1024573" y="144749"/>
                      <a:pt x="1024573" y="137116"/>
                    </a:cubicBezTo>
                    <a:cubicBezTo>
                      <a:pt x="1024573" y="128210"/>
                      <a:pt x="1036003" y="130119"/>
                      <a:pt x="1036003" y="119941"/>
                    </a:cubicBezTo>
                    <a:cubicBezTo>
                      <a:pt x="1036003" y="114852"/>
                      <a:pt x="1016317" y="95768"/>
                      <a:pt x="1010603" y="95768"/>
                    </a:cubicBezTo>
                    <a:cubicBezTo>
                      <a:pt x="990917" y="95768"/>
                      <a:pt x="1004253" y="125030"/>
                      <a:pt x="983298" y="125030"/>
                    </a:cubicBezTo>
                    <a:cubicBezTo>
                      <a:pt x="983298" y="113580"/>
                      <a:pt x="982028" y="105310"/>
                      <a:pt x="967423" y="98313"/>
                    </a:cubicBezTo>
                    <a:cubicBezTo>
                      <a:pt x="969328" y="95132"/>
                      <a:pt x="970598" y="92588"/>
                      <a:pt x="974408" y="90043"/>
                    </a:cubicBezTo>
                    <a:cubicBezTo>
                      <a:pt x="963612" y="83046"/>
                      <a:pt x="948373" y="90043"/>
                      <a:pt x="940117" y="79865"/>
                    </a:cubicBezTo>
                    <a:cubicBezTo>
                      <a:pt x="945198" y="77321"/>
                      <a:pt x="957262" y="72232"/>
                      <a:pt x="957262" y="63326"/>
                    </a:cubicBezTo>
                    <a:cubicBezTo>
                      <a:pt x="957262" y="50604"/>
                      <a:pt x="936942" y="50604"/>
                      <a:pt x="936942" y="40426"/>
                    </a:cubicBezTo>
                    <a:cubicBezTo>
                      <a:pt x="936308" y="18798"/>
                      <a:pt x="921067" y="5439"/>
                      <a:pt x="894398" y="4803"/>
                    </a:cubicBezTo>
                    <a:cubicBezTo>
                      <a:pt x="881062" y="4167"/>
                      <a:pt x="886778" y="13073"/>
                      <a:pt x="887412" y="20070"/>
                    </a:cubicBezTo>
                    <a:cubicBezTo>
                      <a:pt x="879158" y="21978"/>
                      <a:pt x="868362" y="20070"/>
                      <a:pt x="868362" y="30248"/>
                    </a:cubicBezTo>
                    <a:cubicBezTo>
                      <a:pt x="868362" y="37245"/>
                      <a:pt x="874078" y="40426"/>
                      <a:pt x="874078" y="47423"/>
                    </a:cubicBezTo>
                    <a:cubicBezTo>
                      <a:pt x="874078" y="54421"/>
                      <a:pt x="865187" y="53784"/>
                      <a:pt x="865187" y="63326"/>
                    </a:cubicBezTo>
                    <a:cubicBezTo>
                      <a:pt x="865187" y="86226"/>
                      <a:pt x="911542" y="72232"/>
                      <a:pt x="911542" y="95768"/>
                    </a:cubicBezTo>
                    <a:cubicBezTo>
                      <a:pt x="911542" y="100221"/>
                      <a:pt x="905828" y="116124"/>
                      <a:pt x="905828" y="116124"/>
                    </a:cubicBezTo>
                    <a:cubicBezTo>
                      <a:pt x="910908" y="113580"/>
                      <a:pt x="914717" y="112307"/>
                      <a:pt x="920433" y="109127"/>
                    </a:cubicBezTo>
                    <a:cubicBezTo>
                      <a:pt x="929323" y="137116"/>
                      <a:pt x="884237" y="123757"/>
                      <a:pt x="884237" y="157472"/>
                    </a:cubicBezTo>
                    <a:cubicBezTo>
                      <a:pt x="862012" y="163833"/>
                      <a:pt x="879158" y="140933"/>
                      <a:pt x="874078" y="133299"/>
                    </a:cubicBezTo>
                    <a:cubicBezTo>
                      <a:pt x="872173" y="130119"/>
                      <a:pt x="853758" y="125030"/>
                      <a:pt x="842962" y="125030"/>
                    </a:cubicBezTo>
                    <a:cubicBezTo>
                      <a:pt x="830898" y="125030"/>
                      <a:pt x="825817" y="132663"/>
                      <a:pt x="825817" y="147294"/>
                    </a:cubicBezTo>
                    <a:cubicBezTo>
                      <a:pt x="814387" y="146022"/>
                      <a:pt x="806767" y="147294"/>
                      <a:pt x="767398" y="147294"/>
                    </a:cubicBezTo>
                    <a:cubicBezTo>
                      <a:pt x="730567" y="147294"/>
                      <a:pt x="687387" y="133935"/>
                      <a:pt x="678498" y="105946"/>
                    </a:cubicBezTo>
                    <a:cubicBezTo>
                      <a:pt x="666433" y="109127"/>
                      <a:pt x="625158" y="109763"/>
                      <a:pt x="625158" y="125030"/>
                    </a:cubicBezTo>
                    <a:cubicBezTo>
                      <a:pt x="625158" y="129483"/>
                      <a:pt x="628333" y="132663"/>
                      <a:pt x="634048" y="132663"/>
                    </a:cubicBezTo>
                    <a:cubicBezTo>
                      <a:pt x="644842" y="132663"/>
                      <a:pt x="663258" y="127574"/>
                      <a:pt x="671512" y="121849"/>
                    </a:cubicBezTo>
                    <a:cubicBezTo>
                      <a:pt x="674053" y="144749"/>
                      <a:pt x="639128" y="125666"/>
                      <a:pt x="639128" y="149202"/>
                    </a:cubicBezTo>
                    <a:cubicBezTo>
                      <a:pt x="639128" y="154291"/>
                      <a:pt x="646748" y="169558"/>
                      <a:pt x="642937" y="169558"/>
                    </a:cubicBezTo>
                    <a:cubicBezTo>
                      <a:pt x="628967" y="169558"/>
                      <a:pt x="626428" y="152383"/>
                      <a:pt x="614998" y="146658"/>
                    </a:cubicBezTo>
                    <a:lnTo>
                      <a:pt x="604837" y="141569"/>
                    </a:lnTo>
                    <a:cubicBezTo>
                      <a:pt x="588328" y="141569"/>
                      <a:pt x="577533" y="141569"/>
                      <a:pt x="561023" y="141569"/>
                    </a:cubicBezTo>
                    <a:cubicBezTo>
                      <a:pt x="547053" y="141569"/>
                      <a:pt x="538162" y="147294"/>
                      <a:pt x="523558" y="147930"/>
                    </a:cubicBezTo>
                    <a:cubicBezTo>
                      <a:pt x="496253" y="149202"/>
                      <a:pt x="496253" y="139024"/>
                      <a:pt x="496253" y="137116"/>
                    </a:cubicBezTo>
                    <a:cubicBezTo>
                      <a:pt x="496253" y="130755"/>
                      <a:pt x="517208" y="133299"/>
                      <a:pt x="521653" y="129483"/>
                    </a:cubicBezTo>
                    <a:cubicBezTo>
                      <a:pt x="502603" y="102765"/>
                      <a:pt x="505778" y="107218"/>
                      <a:pt x="467042" y="110399"/>
                    </a:cubicBezTo>
                    <a:cubicBezTo>
                      <a:pt x="425133" y="113580"/>
                      <a:pt x="404812" y="79229"/>
                      <a:pt x="362903" y="79229"/>
                    </a:cubicBezTo>
                    <a:cubicBezTo>
                      <a:pt x="350203" y="79229"/>
                      <a:pt x="344487" y="88135"/>
                      <a:pt x="333692" y="88135"/>
                    </a:cubicBezTo>
                    <a:cubicBezTo>
                      <a:pt x="326073" y="88135"/>
                      <a:pt x="318453" y="75412"/>
                      <a:pt x="317183" y="69687"/>
                    </a:cubicBezTo>
                    <a:cubicBezTo>
                      <a:pt x="303848" y="72232"/>
                      <a:pt x="303848" y="87499"/>
                      <a:pt x="290512" y="87499"/>
                    </a:cubicBezTo>
                    <a:cubicBezTo>
                      <a:pt x="277178" y="87499"/>
                      <a:pt x="258762" y="56329"/>
                      <a:pt x="254953" y="56329"/>
                    </a:cubicBezTo>
                    <a:cubicBezTo>
                      <a:pt x="240983" y="56329"/>
                      <a:pt x="246062" y="76049"/>
                      <a:pt x="231458" y="76049"/>
                    </a:cubicBezTo>
                    <a:cubicBezTo>
                      <a:pt x="225742" y="76049"/>
                      <a:pt x="221298" y="72232"/>
                      <a:pt x="219392" y="66507"/>
                    </a:cubicBezTo>
                    <a:cubicBezTo>
                      <a:pt x="198437" y="71596"/>
                      <a:pt x="190817" y="72868"/>
                      <a:pt x="171133" y="80501"/>
                    </a:cubicBezTo>
                    <a:cubicBezTo>
                      <a:pt x="163512" y="81774"/>
                      <a:pt x="145733" y="95132"/>
                      <a:pt x="139383" y="89407"/>
                    </a:cubicBezTo>
                    <a:cubicBezTo>
                      <a:pt x="121603" y="72868"/>
                      <a:pt x="124778" y="93860"/>
                      <a:pt x="118428" y="94496"/>
                    </a:cubicBezTo>
                    <a:cubicBezTo>
                      <a:pt x="73978" y="96404"/>
                      <a:pt x="104458" y="112307"/>
                      <a:pt x="98743" y="112307"/>
                    </a:cubicBezTo>
                    <a:cubicBezTo>
                      <a:pt x="81598" y="112307"/>
                      <a:pt x="51118" y="109127"/>
                      <a:pt x="22543" y="91952"/>
                    </a:cubicBezTo>
                    <a:cubicBezTo>
                      <a:pt x="21273" y="91315"/>
                      <a:pt x="13018" y="84954"/>
                      <a:pt x="13018" y="83046"/>
                    </a:cubicBezTo>
                    <a:cubicBezTo>
                      <a:pt x="7937" y="85590"/>
                      <a:pt x="11748" y="84318"/>
                      <a:pt x="4762" y="83046"/>
                    </a:cubicBezTo>
                    <a:lnTo>
                      <a:pt x="4762" y="380113"/>
                    </a:lnTo>
                    <a:cubicBezTo>
                      <a:pt x="13653" y="389019"/>
                      <a:pt x="33973" y="377569"/>
                      <a:pt x="42228" y="390291"/>
                    </a:cubicBezTo>
                    <a:cubicBezTo>
                      <a:pt x="48578" y="399833"/>
                      <a:pt x="62548" y="417644"/>
                      <a:pt x="76518" y="417644"/>
                    </a:cubicBezTo>
                    <a:cubicBezTo>
                      <a:pt x="86043" y="417644"/>
                      <a:pt x="86043" y="403014"/>
                      <a:pt x="95568" y="400469"/>
                    </a:cubicBezTo>
                    <a:cubicBezTo>
                      <a:pt x="99378" y="399197"/>
                      <a:pt x="103823" y="400469"/>
                      <a:pt x="108268" y="397289"/>
                    </a:cubicBezTo>
                    <a:cubicBezTo>
                      <a:pt x="128587" y="417644"/>
                      <a:pt x="139383" y="425278"/>
                      <a:pt x="157162" y="451995"/>
                    </a:cubicBezTo>
                    <a:cubicBezTo>
                      <a:pt x="158433" y="454539"/>
                      <a:pt x="164148" y="455812"/>
                      <a:pt x="166053" y="462173"/>
                    </a:cubicBezTo>
                    <a:cubicBezTo>
                      <a:pt x="168592" y="470442"/>
                      <a:pt x="172403" y="480620"/>
                      <a:pt x="180023" y="488254"/>
                    </a:cubicBezTo>
                    <a:cubicBezTo>
                      <a:pt x="184467" y="492707"/>
                      <a:pt x="192087" y="490162"/>
                      <a:pt x="196533" y="495887"/>
                    </a:cubicBezTo>
                    <a:cubicBezTo>
                      <a:pt x="202883" y="502248"/>
                      <a:pt x="214312" y="505429"/>
                      <a:pt x="214312" y="520060"/>
                    </a:cubicBezTo>
                    <a:cubicBezTo>
                      <a:pt x="214312" y="527693"/>
                      <a:pt x="204787" y="528965"/>
                      <a:pt x="204787" y="534054"/>
                    </a:cubicBezTo>
                    <a:cubicBezTo>
                      <a:pt x="204787" y="537235"/>
                      <a:pt x="208598" y="539779"/>
                      <a:pt x="208598" y="543596"/>
                    </a:cubicBezTo>
                    <a:cubicBezTo>
                      <a:pt x="208598" y="552502"/>
                      <a:pt x="206058" y="570949"/>
                      <a:pt x="215583" y="574130"/>
                    </a:cubicBezTo>
                    <a:cubicBezTo>
                      <a:pt x="221298" y="575402"/>
                      <a:pt x="226378" y="575402"/>
                      <a:pt x="230823" y="579855"/>
                    </a:cubicBezTo>
                    <a:cubicBezTo>
                      <a:pt x="237173" y="586216"/>
                      <a:pt x="229553" y="595122"/>
                      <a:pt x="237808" y="600211"/>
                    </a:cubicBezTo>
                    <a:cubicBezTo>
                      <a:pt x="237808" y="600211"/>
                      <a:pt x="255587" y="611025"/>
                      <a:pt x="256223" y="613569"/>
                    </a:cubicBezTo>
                    <a:cubicBezTo>
                      <a:pt x="261303" y="629472"/>
                      <a:pt x="262573" y="647920"/>
                      <a:pt x="285433" y="647920"/>
                    </a:cubicBezTo>
                    <a:cubicBezTo>
                      <a:pt x="288608" y="661914"/>
                      <a:pt x="312737" y="653008"/>
                      <a:pt x="318453" y="670820"/>
                    </a:cubicBezTo>
                    <a:cubicBezTo>
                      <a:pt x="320358" y="677817"/>
                      <a:pt x="337503" y="679089"/>
                      <a:pt x="344487" y="686087"/>
                    </a:cubicBezTo>
                    <a:cubicBezTo>
                      <a:pt x="345758" y="687359"/>
                      <a:pt x="349567" y="688631"/>
                      <a:pt x="352108" y="690540"/>
                    </a:cubicBezTo>
                    <a:cubicBezTo>
                      <a:pt x="352108" y="690540"/>
                      <a:pt x="352108" y="690540"/>
                      <a:pt x="352108" y="690540"/>
                    </a:cubicBezTo>
                    <a:lnTo>
                      <a:pt x="900748" y="690540"/>
                    </a:lnTo>
                    <a:lnTo>
                      <a:pt x="900748" y="682270"/>
                    </a:lnTo>
                    <a:cubicBezTo>
                      <a:pt x="909637" y="689267"/>
                      <a:pt x="909003" y="694356"/>
                      <a:pt x="917892" y="699445"/>
                    </a:cubicBezTo>
                    <a:lnTo>
                      <a:pt x="952183" y="699445"/>
                    </a:lnTo>
                    <a:cubicBezTo>
                      <a:pt x="966153" y="713440"/>
                      <a:pt x="983933" y="713440"/>
                      <a:pt x="1009333" y="713440"/>
                    </a:cubicBezTo>
                    <a:cubicBezTo>
                      <a:pt x="1018223" y="710895"/>
                      <a:pt x="1019492" y="713440"/>
                      <a:pt x="1027112" y="710259"/>
                    </a:cubicBezTo>
                    <a:cubicBezTo>
                      <a:pt x="1034098" y="707079"/>
                      <a:pt x="1030923" y="695628"/>
                      <a:pt x="1037908" y="695628"/>
                    </a:cubicBezTo>
                    <a:cubicBezTo>
                      <a:pt x="1046162" y="695628"/>
                      <a:pt x="1051878" y="707715"/>
                      <a:pt x="1054417" y="710895"/>
                    </a:cubicBezTo>
                    <a:cubicBezTo>
                      <a:pt x="1055687" y="708351"/>
                      <a:pt x="1055053" y="702626"/>
                      <a:pt x="1055053" y="701354"/>
                    </a:cubicBezTo>
                    <a:cubicBezTo>
                      <a:pt x="1056958" y="701354"/>
                      <a:pt x="1058228" y="701354"/>
                      <a:pt x="1060767" y="701354"/>
                    </a:cubicBezTo>
                    <a:cubicBezTo>
                      <a:pt x="1064578" y="701354"/>
                      <a:pt x="1093787" y="724890"/>
                      <a:pt x="1095058" y="727434"/>
                    </a:cubicBezTo>
                    <a:cubicBezTo>
                      <a:pt x="1098867" y="735704"/>
                      <a:pt x="1095058" y="742701"/>
                      <a:pt x="1100773" y="747790"/>
                    </a:cubicBezTo>
                    <a:cubicBezTo>
                      <a:pt x="1116648" y="763693"/>
                      <a:pt x="1137603" y="759877"/>
                      <a:pt x="1154748" y="771327"/>
                    </a:cubicBezTo>
                    <a:lnTo>
                      <a:pt x="1172528" y="771327"/>
                    </a:lnTo>
                    <a:cubicBezTo>
                      <a:pt x="1180783" y="777052"/>
                      <a:pt x="1190942" y="783413"/>
                      <a:pt x="1190942" y="794227"/>
                    </a:cubicBezTo>
                    <a:cubicBezTo>
                      <a:pt x="1190942" y="799316"/>
                      <a:pt x="1188403" y="802496"/>
                      <a:pt x="1183958" y="802496"/>
                    </a:cubicBezTo>
                    <a:cubicBezTo>
                      <a:pt x="1175703" y="802496"/>
                      <a:pt x="1167448" y="793591"/>
                      <a:pt x="1164908" y="791046"/>
                    </a:cubicBezTo>
                    <a:cubicBezTo>
                      <a:pt x="1162367" y="801860"/>
                      <a:pt x="1156017" y="834939"/>
                      <a:pt x="1146492" y="834939"/>
                    </a:cubicBezTo>
                    <a:cubicBezTo>
                      <a:pt x="1138237" y="843208"/>
                      <a:pt x="1131253" y="848297"/>
                      <a:pt x="1131253" y="858475"/>
                    </a:cubicBezTo>
                    <a:cubicBezTo>
                      <a:pt x="1133158" y="861656"/>
                      <a:pt x="1137603" y="866744"/>
                      <a:pt x="1141412" y="866744"/>
                    </a:cubicBezTo>
                    <a:cubicBezTo>
                      <a:pt x="1147762" y="866744"/>
                      <a:pt x="1148398" y="862292"/>
                      <a:pt x="1150937" y="859747"/>
                    </a:cubicBezTo>
                    <a:cubicBezTo>
                      <a:pt x="1157287" y="853386"/>
                      <a:pt x="1167448" y="854022"/>
                      <a:pt x="1176973" y="854022"/>
                    </a:cubicBezTo>
                    <a:cubicBezTo>
                      <a:pt x="1185862" y="854022"/>
                      <a:pt x="1189673" y="859111"/>
                      <a:pt x="1193483" y="856567"/>
                    </a:cubicBezTo>
                    <a:cubicBezTo>
                      <a:pt x="1197928" y="854658"/>
                      <a:pt x="1201737" y="852750"/>
                      <a:pt x="1204278" y="850841"/>
                    </a:cubicBezTo>
                    <a:cubicBezTo>
                      <a:pt x="1203008" y="847025"/>
                      <a:pt x="1201737" y="843208"/>
                      <a:pt x="1200467" y="840028"/>
                    </a:cubicBezTo>
                    <a:cubicBezTo>
                      <a:pt x="1199833" y="837483"/>
                      <a:pt x="1196658" y="836211"/>
                      <a:pt x="1196658" y="833030"/>
                    </a:cubicBezTo>
                    <a:cubicBezTo>
                      <a:pt x="1196658" y="829850"/>
                      <a:pt x="1203642" y="828577"/>
                      <a:pt x="1205548" y="827305"/>
                    </a:cubicBezTo>
                    <a:cubicBezTo>
                      <a:pt x="1220787" y="822216"/>
                      <a:pt x="1253173" y="814583"/>
                      <a:pt x="1269683" y="814583"/>
                    </a:cubicBezTo>
                    <a:cubicBezTo>
                      <a:pt x="1270953" y="813947"/>
                      <a:pt x="1296353" y="789138"/>
                      <a:pt x="1300162" y="785321"/>
                    </a:cubicBezTo>
                    <a:cubicBezTo>
                      <a:pt x="1303337" y="782777"/>
                      <a:pt x="1319848" y="783413"/>
                      <a:pt x="1335723" y="783413"/>
                    </a:cubicBezTo>
                    <a:cubicBezTo>
                      <a:pt x="1342073" y="783413"/>
                      <a:pt x="1346517" y="783413"/>
                      <a:pt x="1352867" y="783413"/>
                    </a:cubicBezTo>
                    <a:cubicBezTo>
                      <a:pt x="1359217" y="783413"/>
                      <a:pt x="1365567" y="781505"/>
                      <a:pt x="1370012" y="780868"/>
                    </a:cubicBezTo>
                    <a:cubicBezTo>
                      <a:pt x="1376998" y="780232"/>
                      <a:pt x="1375092" y="777052"/>
                      <a:pt x="1377633" y="774507"/>
                    </a:cubicBezTo>
                    <a:cubicBezTo>
                      <a:pt x="1390333" y="761785"/>
                      <a:pt x="1389698" y="738884"/>
                      <a:pt x="1406842" y="726798"/>
                    </a:cubicBezTo>
                    <a:cubicBezTo>
                      <a:pt x="1415098" y="736976"/>
                      <a:pt x="1427798" y="722346"/>
                      <a:pt x="1433512" y="731887"/>
                    </a:cubicBezTo>
                    <a:cubicBezTo>
                      <a:pt x="1443673" y="749699"/>
                      <a:pt x="1437323" y="774507"/>
                      <a:pt x="1445578" y="791046"/>
                    </a:cubicBezTo>
                    <a:lnTo>
                      <a:pt x="1443673" y="7885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17" name="任意多边形: 形状 116"/>
              <p:cNvSpPr/>
              <p:nvPr>
                <p:custDataLst>
                  <p:tags r:id="rId109"/>
                </p:custDataLst>
              </p:nvPr>
            </p:nvSpPr>
            <p:spPr>
              <a:xfrm>
                <a:off x="2605087" y="2392125"/>
                <a:ext cx="736600" cy="534340"/>
              </a:xfrm>
              <a:custGeom>
                <a:avLst/>
                <a:gdLst>
                  <a:gd name="connsiteX0" fmla="*/ 522287 w 736599"/>
                  <a:gd name="connsiteY0" fmla="*/ 62658 h 534339"/>
                  <a:gd name="connsiteX1" fmla="*/ 522287 w 736599"/>
                  <a:gd name="connsiteY1" fmla="*/ 359725 h 534339"/>
                  <a:gd name="connsiteX2" fmla="*/ 559752 w 736599"/>
                  <a:gd name="connsiteY2" fmla="*/ 369903 h 534339"/>
                  <a:gd name="connsiteX3" fmla="*/ 594042 w 736599"/>
                  <a:gd name="connsiteY3" fmla="*/ 397256 h 534339"/>
                  <a:gd name="connsiteX4" fmla="*/ 613092 w 736599"/>
                  <a:gd name="connsiteY4" fmla="*/ 380081 h 534339"/>
                  <a:gd name="connsiteX5" fmla="*/ 625792 w 736599"/>
                  <a:gd name="connsiteY5" fmla="*/ 376901 h 534339"/>
                  <a:gd name="connsiteX6" fmla="*/ 674687 w 736599"/>
                  <a:gd name="connsiteY6" fmla="*/ 431607 h 534339"/>
                  <a:gd name="connsiteX7" fmla="*/ 683578 w 736599"/>
                  <a:gd name="connsiteY7" fmla="*/ 441785 h 534339"/>
                  <a:gd name="connsiteX8" fmla="*/ 697547 w 736599"/>
                  <a:gd name="connsiteY8" fmla="*/ 467866 h 534339"/>
                  <a:gd name="connsiteX9" fmla="*/ 714058 w 736599"/>
                  <a:gd name="connsiteY9" fmla="*/ 475499 h 534339"/>
                  <a:gd name="connsiteX10" fmla="*/ 731837 w 736599"/>
                  <a:gd name="connsiteY10" fmla="*/ 499672 h 534339"/>
                  <a:gd name="connsiteX11" fmla="*/ 722312 w 736599"/>
                  <a:gd name="connsiteY11" fmla="*/ 513666 h 534339"/>
                  <a:gd name="connsiteX12" fmla="*/ 715328 w 736599"/>
                  <a:gd name="connsiteY12" fmla="*/ 514302 h 534339"/>
                  <a:gd name="connsiteX13" fmla="*/ 686753 w 736599"/>
                  <a:gd name="connsiteY13" fmla="*/ 493947 h 534339"/>
                  <a:gd name="connsiteX14" fmla="*/ 686753 w 736599"/>
                  <a:gd name="connsiteY14" fmla="*/ 483769 h 534339"/>
                  <a:gd name="connsiteX15" fmla="*/ 666433 w 736599"/>
                  <a:gd name="connsiteY15" fmla="*/ 473591 h 534339"/>
                  <a:gd name="connsiteX16" fmla="*/ 654367 w 736599"/>
                  <a:gd name="connsiteY16" fmla="*/ 463413 h 534339"/>
                  <a:gd name="connsiteX17" fmla="*/ 664528 w 736599"/>
                  <a:gd name="connsiteY17" fmla="*/ 451963 h 534339"/>
                  <a:gd name="connsiteX18" fmla="*/ 664528 w 736599"/>
                  <a:gd name="connsiteY18" fmla="*/ 443057 h 534339"/>
                  <a:gd name="connsiteX19" fmla="*/ 646112 w 736599"/>
                  <a:gd name="connsiteY19" fmla="*/ 451963 h 534339"/>
                  <a:gd name="connsiteX20" fmla="*/ 635952 w 736599"/>
                  <a:gd name="connsiteY20" fmla="*/ 441785 h 534339"/>
                  <a:gd name="connsiteX21" fmla="*/ 642937 w 736599"/>
                  <a:gd name="connsiteY21" fmla="*/ 427154 h 534339"/>
                  <a:gd name="connsiteX22" fmla="*/ 630873 w 736599"/>
                  <a:gd name="connsiteY22" fmla="*/ 422065 h 534339"/>
                  <a:gd name="connsiteX23" fmla="*/ 610552 w 736599"/>
                  <a:gd name="connsiteY23" fmla="*/ 411887 h 534339"/>
                  <a:gd name="connsiteX24" fmla="*/ 600392 w 736599"/>
                  <a:gd name="connsiteY24" fmla="*/ 423974 h 534339"/>
                  <a:gd name="connsiteX25" fmla="*/ 568008 w 736599"/>
                  <a:gd name="connsiteY25" fmla="*/ 397893 h 534339"/>
                  <a:gd name="connsiteX26" fmla="*/ 506412 w 736599"/>
                  <a:gd name="connsiteY26" fmla="*/ 373720 h 534339"/>
                  <a:gd name="connsiteX27" fmla="*/ 468948 w 736599"/>
                  <a:gd name="connsiteY27" fmla="*/ 373720 h 534339"/>
                  <a:gd name="connsiteX28" fmla="*/ 404177 w 736599"/>
                  <a:gd name="connsiteY28" fmla="*/ 339370 h 534339"/>
                  <a:gd name="connsiteX29" fmla="*/ 376237 w 736599"/>
                  <a:gd name="connsiteY29" fmla="*/ 349548 h 534339"/>
                  <a:gd name="connsiteX30" fmla="*/ 383223 w 736599"/>
                  <a:gd name="connsiteY30" fmla="*/ 359089 h 534339"/>
                  <a:gd name="connsiteX31" fmla="*/ 314642 w 736599"/>
                  <a:gd name="connsiteY31" fmla="*/ 397893 h 534339"/>
                  <a:gd name="connsiteX32" fmla="*/ 307658 w 736599"/>
                  <a:gd name="connsiteY32" fmla="*/ 392804 h 534339"/>
                  <a:gd name="connsiteX33" fmla="*/ 313373 w 736599"/>
                  <a:gd name="connsiteY33" fmla="*/ 387078 h 534339"/>
                  <a:gd name="connsiteX34" fmla="*/ 312737 w 736599"/>
                  <a:gd name="connsiteY34" fmla="*/ 378809 h 534339"/>
                  <a:gd name="connsiteX35" fmla="*/ 342583 w 736599"/>
                  <a:gd name="connsiteY35" fmla="*/ 345731 h 534339"/>
                  <a:gd name="connsiteX36" fmla="*/ 343217 w 736599"/>
                  <a:gd name="connsiteY36" fmla="*/ 338733 h 534339"/>
                  <a:gd name="connsiteX37" fmla="*/ 334962 w 736599"/>
                  <a:gd name="connsiteY37" fmla="*/ 338733 h 534339"/>
                  <a:gd name="connsiteX38" fmla="*/ 273367 w 736599"/>
                  <a:gd name="connsiteY38" fmla="*/ 399165 h 534339"/>
                  <a:gd name="connsiteX39" fmla="*/ 273367 w 736599"/>
                  <a:gd name="connsiteY39" fmla="*/ 409343 h 534339"/>
                  <a:gd name="connsiteX40" fmla="*/ 242252 w 736599"/>
                  <a:gd name="connsiteY40" fmla="*/ 436696 h 534339"/>
                  <a:gd name="connsiteX41" fmla="*/ 225108 w 736599"/>
                  <a:gd name="connsiteY41" fmla="*/ 453871 h 534339"/>
                  <a:gd name="connsiteX42" fmla="*/ 180658 w 736599"/>
                  <a:gd name="connsiteY42" fmla="*/ 485041 h 534339"/>
                  <a:gd name="connsiteX43" fmla="*/ 126048 w 736599"/>
                  <a:gd name="connsiteY43" fmla="*/ 505397 h 534339"/>
                  <a:gd name="connsiteX44" fmla="*/ 58737 w 736599"/>
                  <a:gd name="connsiteY44" fmla="*/ 530205 h 534339"/>
                  <a:gd name="connsiteX45" fmla="*/ 91758 w 736599"/>
                  <a:gd name="connsiteY45" fmla="*/ 515575 h 534339"/>
                  <a:gd name="connsiteX46" fmla="*/ 113983 w 736599"/>
                  <a:gd name="connsiteY46" fmla="*/ 492674 h 534339"/>
                  <a:gd name="connsiteX47" fmla="*/ 147002 w 736599"/>
                  <a:gd name="connsiteY47" fmla="*/ 482496 h 534339"/>
                  <a:gd name="connsiteX48" fmla="*/ 201612 w 736599"/>
                  <a:gd name="connsiteY48" fmla="*/ 444965 h 534339"/>
                  <a:gd name="connsiteX49" fmla="*/ 233998 w 736599"/>
                  <a:gd name="connsiteY49" fmla="*/ 403618 h 534339"/>
                  <a:gd name="connsiteX50" fmla="*/ 223837 w 736599"/>
                  <a:gd name="connsiteY50" fmla="*/ 403618 h 534339"/>
                  <a:gd name="connsiteX51" fmla="*/ 198437 w 736599"/>
                  <a:gd name="connsiteY51" fmla="*/ 412523 h 534339"/>
                  <a:gd name="connsiteX52" fmla="*/ 180023 w 736599"/>
                  <a:gd name="connsiteY52" fmla="*/ 406798 h 534339"/>
                  <a:gd name="connsiteX53" fmla="*/ 174942 w 736599"/>
                  <a:gd name="connsiteY53" fmla="*/ 418884 h 534339"/>
                  <a:gd name="connsiteX54" fmla="*/ 141923 w 736599"/>
                  <a:gd name="connsiteY54" fmla="*/ 399801 h 534339"/>
                  <a:gd name="connsiteX55" fmla="*/ 141287 w 736599"/>
                  <a:gd name="connsiteY55" fmla="*/ 409979 h 534339"/>
                  <a:gd name="connsiteX56" fmla="*/ 133033 w 736599"/>
                  <a:gd name="connsiteY56" fmla="*/ 409979 h 534339"/>
                  <a:gd name="connsiteX57" fmla="*/ 122873 w 736599"/>
                  <a:gd name="connsiteY57" fmla="*/ 415704 h 534339"/>
                  <a:gd name="connsiteX58" fmla="*/ 115887 w 736599"/>
                  <a:gd name="connsiteY58" fmla="*/ 398529 h 534339"/>
                  <a:gd name="connsiteX59" fmla="*/ 115887 w 736599"/>
                  <a:gd name="connsiteY59" fmla="*/ 384534 h 534339"/>
                  <a:gd name="connsiteX60" fmla="*/ 110173 w 736599"/>
                  <a:gd name="connsiteY60" fmla="*/ 374356 h 534339"/>
                  <a:gd name="connsiteX61" fmla="*/ 96202 w 736599"/>
                  <a:gd name="connsiteY61" fmla="*/ 385806 h 534339"/>
                  <a:gd name="connsiteX62" fmla="*/ 50483 w 736599"/>
                  <a:gd name="connsiteY62" fmla="*/ 354000 h 534339"/>
                  <a:gd name="connsiteX63" fmla="*/ 60642 w 736599"/>
                  <a:gd name="connsiteY63" fmla="*/ 352092 h 534339"/>
                  <a:gd name="connsiteX64" fmla="*/ 33337 w 736599"/>
                  <a:gd name="connsiteY64" fmla="*/ 322830 h 534339"/>
                  <a:gd name="connsiteX65" fmla="*/ 84773 w 736599"/>
                  <a:gd name="connsiteY65" fmla="*/ 285299 h 534339"/>
                  <a:gd name="connsiteX66" fmla="*/ 137477 w 736599"/>
                  <a:gd name="connsiteY66" fmla="*/ 257946 h 534339"/>
                  <a:gd name="connsiteX67" fmla="*/ 126048 w 736599"/>
                  <a:gd name="connsiteY67" fmla="*/ 241407 h 534339"/>
                  <a:gd name="connsiteX68" fmla="*/ 136208 w 736599"/>
                  <a:gd name="connsiteY68" fmla="*/ 240771 h 534339"/>
                  <a:gd name="connsiteX69" fmla="*/ 136208 w 736599"/>
                  <a:gd name="connsiteY69" fmla="*/ 230593 h 534339"/>
                  <a:gd name="connsiteX70" fmla="*/ 126048 w 736599"/>
                  <a:gd name="connsiteY70" fmla="*/ 230593 h 534339"/>
                  <a:gd name="connsiteX71" fmla="*/ 96837 w 736599"/>
                  <a:gd name="connsiteY71" fmla="*/ 242043 h 534339"/>
                  <a:gd name="connsiteX72" fmla="*/ 68262 w 736599"/>
                  <a:gd name="connsiteY72" fmla="*/ 236954 h 534339"/>
                  <a:gd name="connsiteX73" fmla="*/ 32067 w 736599"/>
                  <a:gd name="connsiteY73" fmla="*/ 236954 h 534339"/>
                  <a:gd name="connsiteX74" fmla="*/ 23177 w 736599"/>
                  <a:gd name="connsiteY74" fmla="*/ 217871 h 534339"/>
                  <a:gd name="connsiteX75" fmla="*/ 25083 w 736599"/>
                  <a:gd name="connsiteY75" fmla="*/ 210874 h 534339"/>
                  <a:gd name="connsiteX76" fmla="*/ 4762 w 736599"/>
                  <a:gd name="connsiteY76" fmla="*/ 200060 h 534339"/>
                  <a:gd name="connsiteX77" fmla="*/ 66358 w 736599"/>
                  <a:gd name="connsiteY77" fmla="*/ 169526 h 534339"/>
                  <a:gd name="connsiteX78" fmla="*/ 78423 w 736599"/>
                  <a:gd name="connsiteY78" fmla="*/ 169526 h 534339"/>
                  <a:gd name="connsiteX79" fmla="*/ 103823 w 736599"/>
                  <a:gd name="connsiteY79" fmla="*/ 185429 h 534339"/>
                  <a:gd name="connsiteX80" fmla="*/ 122873 w 736599"/>
                  <a:gd name="connsiteY80" fmla="*/ 185429 h 534339"/>
                  <a:gd name="connsiteX81" fmla="*/ 81598 w 736599"/>
                  <a:gd name="connsiteY81" fmla="*/ 152351 h 534339"/>
                  <a:gd name="connsiteX82" fmla="*/ 61277 w 736599"/>
                  <a:gd name="connsiteY82" fmla="*/ 124998 h 534339"/>
                  <a:gd name="connsiteX83" fmla="*/ 25083 w 736599"/>
                  <a:gd name="connsiteY83" fmla="*/ 109731 h 534339"/>
                  <a:gd name="connsiteX84" fmla="*/ 35242 w 736599"/>
                  <a:gd name="connsiteY84" fmla="*/ 90647 h 534339"/>
                  <a:gd name="connsiteX85" fmla="*/ 72708 w 736599"/>
                  <a:gd name="connsiteY85" fmla="*/ 90647 h 534339"/>
                  <a:gd name="connsiteX86" fmla="*/ 160337 w 736599"/>
                  <a:gd name="connsiteY86" fmla="*/ 25127 h 534339"/>
                  <a:gd name="connsiteX87" fmla="*/ 185737 w 736599"/>
                  <a:gd name="connsiteY87" fmla="*/ 23854 h 534339"/>
                  <a:gd name="connsiteX88" fmla="*/ 214948 w 736599"/>
                  <a:gd name="connsiteY88" fmla="*/ 4771 h 534339"/>
                  <a:gd name="connsiteX89" fmla="*/ 235902 w 736599"/>
                  <a:gd name="connsiteY89" fmla="*/ 14949 h 534339"/>
                  <a:gd name="connsiteX90" fmla="*/ 229552 w 736599"/>
                  <a:gd name="connsiteY90" fmla="*/ 23854 h 534339"/>
                  <a:gd name="connsiteX91" fmla="*/ 246698 w 736599"/>
                  <a:gd name="connsiteY91" fmla="*/ 14949 h 534339"/>
                  <a:gd name="connsiteX92" fmla="*/ 262573 w 736599"/>
                  <a:gd name="connsiteY92" fmla="*/ 21946 h 534339"/>
                  <a:gd name="connsiteX93" fmla="*/ 296862 w 736599"/>
                  <a:gd name="connsiteY93" fmla="*/ 21946 h 534339"/>
                  <a:gd name="connsiteX94" fmla="*/ 317183 w 736599"/>
                  <a:gd name="connsiteY94" fmla="*/ 35941 h 534339"/>
                  <a:gd name="connsiteX95" fmla="*/ 369887 w 736599"/>
                  <a:gd name="connsiteY95" fmla="*/ 35941 h 534339"/>
                  <a:gd name="connsiteX96" fmla="*/ 447358 w 736599"/>
                  <a:gd name="connsiteY96" fmla="*/ 53116 h 534339"/>
                  <a:gd name="connsiteX97" fmla="*/ 479742 w 736599"/>
                  <a:gd name="connsiteY97" fmla="*/ 48027 h 534339"/>
                  <a:gd name="connsiteX98" fmla="*/ 522923 w 736599"/>
                  <a:gd name="connsiteY98" fmla="*/ 62022 h 534339"/>
                  <a:gd name="connsiteX99" fmla="*/ 522923 w 736599"/>
                  <a:gd name="connsiteY99" fmla="*/ 60113 h 534339"/>
                  <a:gd name="connsiteX100" fmla="*/ 522923 w 736599"/>
                  <a:gd name="connsiteY100" fmla="*/ 62658 h 53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736599" h="534339">
                    <a:moveTo>
                      <a:pt x="522287" y="62658"/>
                    </a:moveTo>
                    <a:lnTo>
                      <a:pt x="522287" y="359725"/>
                    </a:lnTo>
                    <a:cubicBezTo>
                      <a:pt x="531177" y="368631"/>
                      <a:pt x="551498" y="357181"/>
                      <a:pt x="559752" y="369903"/>
                    </a:cubicBezTo>
                    <a:cubicBezTo>
                      <a:pt x="566102" y="379445"/>
                      <a:pt x="580073" y="397256"/>
                      <a:pt x="594042" y="397256"/>
                    </a:cubicBezTo>
                    <a:cubicBezTo>
                      <a:pt x="603567" y="397256"/>
                      <a:pt x="603567" y="382626"/>
                      <a:pt x="613092" y="380081"/>
                    </a:cubicBezTo>
                    <a:cubicBezTo>
                      <a:pt x="616902" y="378809"/>
                      <a:pt x="621348" y="380081"/>
                      <a:pt x="625792" y="376901"/>
                    </a:cubicBezTo>
                    <a:cubicBezTo>
                      <a:pt x="646112" y="397256"/>
                      <a:pt x="656908" y="404890"/>
                      <a:pt x="674687" y="431607"/>
                    </a:cubicBezTo>
                    <a:cubicBezTo>
                      <a:pt x="675958" y="434151"/>
                      <a:pt x="681672" y="435424"/>
                      <a:pt x="683578" y="441785"/>
                    </a:cubicBezTo>
                    <a:cubicBezTo>
                      <a:pt x="686117" y="450054"/>
                      <a:pt x="689928" y="460232"/>
                      <a:pt x="697547" y="467866"/>
                    </a:cubicBezTo>
                    <a:cubicBezTo>
                      <a:pt x="701992" y="472318"/>
                      <a:pt x="709612" y="469774"/>
                      <a:pt x="714058" y="475499"/>
                    </a:cubicBezTo>
                    <a:cubicBezTo>
                      <a:pt x="720408" y="481860"/>
                      <a:pt x="731837" y="485041"/>
                      <a:pt x="731837" y="499672"/>
                    </a:cubicBezTo>
                    <a:cubicBezTo>
                      <a:pt x="731837" y="507305"/>
                      <a:pt x="722312" y="508577"/>
                      <a:pt x="722312" y="513666"/>
                    </a:cubicBezTo>
                    <a:cubicBezTo>
                      <a:pt x="719137" y="513666"/>
                      <a:pt x="719137" y="514302"/>
                      <a:pt x="715328" y="514302"/>
                    </a:cubicBezTo>
                    <a:cubicBezTo>
                      <a:pt x="703897" y="514302"/>
                      <a:pt x="686753" y="500944"/>
                      <a:pt x="686753" y="493947"/>
                    </a:cubicBezTo>
                    <a:cubicBezTo>
                      <a:pt x="686753" y="487585"/>
                      <a:pt x="686753" y="489494"/>
                      <a:pt x="686753" y="483769"/>
                    </a:cubicBezTo>
                    <a:cubicBezTo>
                      <a:pt x="686753" y="473591"/>
                      <a:pt x="678497" y="473591"/>
                      <a:pt x="666433" y="473591"/>
                    </a:cubicBezTo>
                    <a:cubicBezTo>
                      <a:pt x="656908" y="473591"/>
                      <a:pt x="654367" y="467230"/>
                      <a:pt x="654367" y="463413"/>
                    </a:cubicBezTo>
                    <a:cubicBezTo>
                      <a:pt x="654367" y="457688"/>
                      <a:pt x="664528" y="457052"/>
                      <a:pt x="664528" y="451963"/>
                    </a:cubicBezTo>
                    <a:cubicBezTo>
                      <a:pt x="664528" y="446874"/>
                      <a:pt x="664528" y="444329"/>
                      <a:pt x="664528" y="443057"/>
                    </a:cubicBezTo>
                    <a:cubicBezTo>
                      <a:pt x="651192" y="443693"/>
                      <a:pt x="655003" y="451963"/>
                      <a:pt x="646112" y="451963"/>
                    </a:cubicBezTo>
                    <a:cubicBezTo>
                      <a:pt x="643573" y="451963"/>
                      <a:pt x="635952" y="445602"/>
                      <a:pt x="635952" y="441785"/>
                    </a:cubicBezTo>
                    <a:cubicBezTo>
                      <a:pt x="635952" y="433515"/>
                      <a:pt x="641033" y="430971"/>
                      <a:pt x="642937" y="427154"/>
                    </a:cubicBezTo>
                    <a:cubicBezTo>
                      <a:pt x="639762" y="423974"/>
                      <a:pt x="633412" y="417612"/>
                      <a:pt x="630873" y="422065"/>
                    </a:cubicBezTo>
                    <a:cubicBezTo>
                      <a:pt x="620712" y="422065"/>
                      <a:pt x="615633" y="416976"/>
                      <a:pt x="610552" y="411887"/>
                    </a:cubicBezTo>
                    <a:cubicBezTo>
                      <a:pt x="608648" y="417612"/>
                      <a:pt x="605473" y="423974"/>
                      <a:pt x="600392" y="423974"/>
                    </a:cubicBezTo>
                    <a:cubicBezTo>
                      <a:pt x="585787" y="423974"/>
                      <a:pt x="576262" y="404254"/>
                      <a:pt x="568008" y="397893"/>
                    </a:cubicBezTo>
                    <a:cubicBezTo>
                      <a:pt x="550227" y="384534"/>
                      <a:pt x="526733" y="385806"/>
                      <a:pt x="506412" y="373720"/>
                    </a:cubicBezTo>
                    <a:lnTo>
                      <a:pt x="468948" y="373720"/>
                    </a:lnTo>
                    <a:cubicBezTo>
                      <a:pt x="446087" y="366087"/>
                      <a:pt x="416242" y="363542"/>
                      <a:pt x="404177" y="339370"/>
                    </a:cubicBezTo>
                    <a:cubicBezTo>
                      <a:pt x="395923" y="342550"/>
                      <a:pt x="381952" y="346367"/>
                      <a:pt x="376237" y="349548"/>
                    </a:cubicBezTo>
                    <a:cubicBezTo>
                      <a:pt x="378142" y="354000"/>
                      <a:pt x="379412" y="356545"/>
                      <a:pt x="383223" y="359089"/>
                    </a:cubicBezTo>
                    <a:cubicBezTo>
                      <a:pt x="374333" y="373084"/>
                      <a:pt x="330517" y="397893"/>
                      <a:pt x="314642" y="397893"/>
                    </a:cubicBezTo>
                    <a:cubicBezTo>
                      <a:pt x="312102" y="397893"/>
                      <a:pt x="307658" y="395984"/>
                      <a:pt x="307658" y="392804"/>
                    </a:cubicBezTo>
                    <a:cubicBezTo>
                      <a:pt x="307658" y="388987"/>
                      <a:pt x="311467" y="387715"/>
                      <a:pt x="313373" y="387078"/>
                    </a:cubicBezTo>
                    <a:cubicBezTo>
                      <a:pt x="310198" y="381990"/>
                      <a:pt x="312737" y="381990"/>
                      <a:pt x="312737" y="378809"/>
                    </a:cubicBezTo>
                    <a:cubicBezTo>
                      <a:pt x="312737" y="363542"/>
                      <a:pt x="322898" y="352092"/>
                      <a:pt x="342583" y="345731"/>
                    </a:cubicBezTo>
                    <a:cubicBezTo>
                      <a:pt x="342583" y="343822"/>
                      <a:pt x="343217" y="340642"/>
                      <a:pt x="343217" y="338733"/>
                    </a:cubicBezTo>
                    <a:cubicBezTo>
                      <a:pt x="336867" y="338733"/>
                      <a:pt x="338137" y="338733"/>
                      <a:pt x="334962" y="338733"/>
                    </a:cubicBezTo>
                    <a:cubicBezTo>
                      <a:pt x="318452" y="338733"/>
                      <a:pt x="273367" y="376265"/>
                      <a:pt x="273367" y="399165"/>
                    </a:cubicBezTo>
                    <a:cubicBezTo>
                      <a:pt x="273367" y="402345"/>
                      <a:pt x="273367" y="406162"/>
                      <a:pt x="273367" y="409343"/>
                    </a:cubicBezTo>
                    <a:cubicBezTo>
                      <a:pt x="273367" y="425246"/>
                      <a:pt x="258127" y="430335"/>
                      <a:pt x="242252" y="436696"/>
                    </a:cubicBezTo>
                    <a:cubicBezTo>
                      <a:pt x="233362" y="439876"/>
                      <a:pt x="230823" y="446874"/>
                      <a:pt x="225108" y="453871"/>
                    </a:cubicBezTo>
                    <a:cubicBezTo>
                      <a:pt x="214948" y="467230"/>
                      <a:pt x="191452" y="473591"/>
                      <a:pt x="180658" y="485041"/>
                    </a:cubicBezTo>
                    <a:cubicBezTo>
                      <a:pt x="170498" y="495219"/>
                      <a:pt x="145733" y="502852"/>
                      <a:pt x="126048" y="505397"/>
                    </a:cubicBezTo>
                    <a:cubicBezTo>
                      <a:pt x="101283" y="509213"/>
                      <a:pt x="87948" y="538475"/>
                      <a:pt x="58737" y="530205"/>
                    </a:cubicBezTo>
                    <a:cubicBezTo>
                      <a:pt x="66992" y="516847"/>
                      <a:pt x="79692" y="522572"/>
                      <a:pt x="91758" y="515575"/>
                    </a:cubicBezTo>
                    <a:cubicBezTo>
                      <a:pt x="100012" y="510486"/>
                      <a:pt x="106362" y="497127"/>
                      <a:pt x="113983" y="492674"/>
                    </a:cubicBezTo>
                    <a:cubicBezTo>
                      <a:pt x="125412" y="485677"/>
                      <a:pt x="138748" y="492674"/>
                      <a:pt x="147002" y="482496"/>
                    </a:cubicBezTo>
                    <a:cubicBezTo>
                      <a:pt x="158433" y="467230"/>
                      <a:pt x="185102" y="455779"/>
                      <a:pt x="201612" y="444965"/>
                    </a:cubicBezTo>
                    <a:cubicBezTo>
                      <a:pt x="217487" y="434787"/>
                      <a:pt x="217487" y="413796"/>
                      <a:pt x="233998" y="403618"/>
                    </a:cubicBezTo>
                    <a:lnTo>
                      <a:pt x="223837" y="403618"/>
                    </a:lnTo>
                    <a:cubicBezTo>
                      <a:pt x="213677" y="407434"/>
                      <a:pt x="208598" y="412523"/>
                      <a:pt x="198437" y="412523"/>
                    </a:cubicBezTo>
                    <a:cubicBezTo>
                      <a:pt x="190183" y="412523"/>
                      <a:pt x="187008" y="409343"/>
                      <a:pt x="180023" y="406798"/>
                    </a:cubicBezTo>
                    <a:cubicBezTo>
                      <a:pt x="178117" y="412523"/>
                      <a:pt x="176212" y="414432"/>
                      <a:pt x="174942" y="418884"/>
                    </a:cubicBezTo>
                    <a:cubicBezTo>
                      <a:pt x="158433" y="412523"/>
                      <a:pt x="153987" y="408706"/>
                      <a:pt x="141923" y="399801"/>
                    </a:cubicBezTo>
                    <a:cubicBezTo>
                      <a:pt x="140652" y="403618"/>
                      <a:pt x="141287" y="407434"/>
                      <a:pt x="141287" y="409979"/>
                    </a:cubicBezTo>
                    <a:cubicBezTo>
                      <a:pt x="134937" y="409979"/>
                      <a:pt x="136208" y="409979"/>
                      <a:pt x="133033" y="409979"/>
                    </a:cubicBezTo>
                    <a:cubicBezTo>
                      <a:pt x="128587" y="409979"/>
                      <a:pt x="125412" y="415704"/>
                      <a:pt x="122873" y="415704"/>
                    </a:cubicBezTo>
                    <a:cubicBezTo>
                      <a:pt x="119062" y="415704"/>
                      <a:pt x="115887" y="404254"/>
                      <a:pt x="115887" y="398529"/>
                    </a:cubicBezTo>
                    <a:cubicBezTo>
                      <a:pt x="115887" y="390259"/>
                      <a:pt x="115887" y="390259"/>
                      <a:pt x="115887" y="384534"/>
                    </a:cubicBezTo>
                    <a:cubicBezTo>
                      <a:pt x="115887" y="382626"/>
                      <a:pt x="116523" y="374356"/>
                      <a:pt x="110173" y="374356"/>
                    </a:cubicBezTo>
                    <a:cubicBezTo>
                      <a:pt x="104458" y="374356"/>
                      <a:pt x="99377" y="385806"/>
                      <a:pt x="96202" y="385806"/>
                    </a:cubicBezTo>
                    <a:cubicBezTo>
                      <a:pt x="87312" y="385806"/>
                      <a:pt x="54927" y="360362"/>
                      <a:pt x="50483" y="354000"/>
                    </a:cubicBezTo>
                    <a:cubicBezTo>
                      <a:pt x="53658" y="354000"/>
                      <a:pt x="57467" y="352092"/>
                      <a:pt x="60642" y="352092"/>
                    </a:cubicBezTo>
                    <a:cubicBezTo>
                      <a:pt x="54927" y="336825"/>
                      <a:pt x="33337" y="333645"/>
                      <a:pt x="33337" y="322830"/>
                    </a:cubicBezTo>
                    <a:cubicBezTo>
                      <a:pt x="33337" y="302475"/>
                      <a:pt x="70167" y="285299"/>
                      <a:pt x="84773" y="285299"/>
                    </a:cubicBezTo>
                    <a:cubicBezTo>
                      <a:pt x="91123" y="285299"/>
                      <a:pt x="137477" y="266852"/>
                      <a:pt x="137477" y="257946"/>
                    </a:cubicBezTo>
                    <a:cubicBezTo>
                      <a:pt x="137477" y="252857"/>
                      <a:pt x="126683" y="243316"/>
                      <a:pt x="126048" y="241407"/>
                    </a:cubicBezTo>
                    <a:cubicBezTo>
                      <a:pt x="133033" y="237591"/>
                      <a:pt x="131762" y="238227"/>
                      <a:pt x="136208" y="240771"/>
                    </a:cubicBezTo>
                    <a:lnTo>
                      <a:pt x="136208" y="230593"/>
                    </a:lnTo>
                    <a:cubicBezTo>
                      <a:pt x="129858" y="229957"/>
                      <a:pt x="129858" y="230593"/>
                      <a:pt x="126048" y="230593"/>
                    </a:cubicBezTo>
                    <a:cubicBezTo>
                      <a:pt x="115252" y="230593"/>
                      <a:pt x="110808" y="242043"/>
                      <a:pt x="96837" y="242043"/>
                    </a:cubicBezTo>
                    <a:cubicBezTo>
                      <a:pt x="82867" y="242043"/>
                      <a:pt x="78423" y="235046"/>
                      <a:pt x="68262" y="236954"/>
                    </a:cubicBezTo>
                    <a:cubicBezTo>
                      <a:pt x="53658" y="236954"/>
                      <a:pt x="37148" y="236954"/>
                      <a:pt x="32067" y="236954"/>
                    </a:cubicBezTo>
                    <a:cubicBezTo>
                      <a:pt x="31433" y="226777"/>
                      <a:pt x="23177" y="224232"/>
                      <a:pt x="23177" y="217871"/>
                    </a:cubicBezTo>
                    <a:cubicBezTo>
                      <a:pt x="23177" y="215962"/>
                      <a:pt x="24448" y="212782"/>
                      <a:pt x="25083" y="210874"/>
                    </a:cubicBezTo>
                    <a:cubicBezTo>
                      <a:pt x="14287" y="210874"/>
                      <a:pt x="7937" y="206421"/>
                      <a:pt x="4762" y="200060"/>
                    </a:cubicBezTo>
                    <a:cubicBezTo>
                      <a:pt x="21908" y="189882"/>
                      <a:pt x="49848" y="180976"/>
                      <a:pt x="66358" y="169526"/>
                    </a:cubicBezTo>
                    <a:lnTo>
                      <a:pt x="78423" y="169526"/>
                    </a:lnTo>
                    <a:cubicBezTo>
                      <a:pt x="78423" y="191790"/>
                      <a:pt x="89217" y="185429"/>
                      <a:pt x="103823" y="185429"/>
                    </a:cubicBezTo>
                    <a:cubicBezTo>
                      <a:pt x="113348" y="185429"/>
                      <a:pt x="114617" y="187337"/>
                      <a:pt x="122873" y="185429"/>
                    </a:cubicBezTo>
                    <a:cubicBezTo>
                      <a:pt x="115887" y="163165"/>
                      <a:pt x="101917" y="161892"/>
                      <a:pt x="81598" y="152351"/>
                    </a:cubicBezTo>
                    <a:cubicBezTo>
                      <a:pt x="75883" y="149806"/>
                      <a:pt x="67627" y="128814"/>
                      <a:pt x="61277" y="124998"/>
                    </a:cubicBezTo>
                    <a:cubicBezTo>
                      <a:pt x="53023" y="119908"/>
                      <a:pt x="25083" y="114820"/>
                      <a:pt x="25083" y="109731"/>
                    </a:cubicBezTo>
                    <a:cubicBezTo>
                      <a:pt x="25083" y="109731"/>
                      <a:pt x="34608" y="92555"/>
                      <a:pt x="35242" y="90647"/>
                    </a:cubicBezTo>
                    <a:lnTo>
                      <a:pt x="72708" y="90647"/>
                    </a:lnTo>
                    <a:cubicBezTo>
                      <a:pt x="93027" y="63294"/>
                      <a:pt x="124142" y="37213"/>
                      <a:pt x="160337" y="25127"/>
                    </a:cubicBezTo>
                    <a:cubicBezTo>
                      <a:pt x="169862" y="22582"/>
                      <a:pt x="176212" y="27035"/>
                      <a:pt x="185737" y="23854"/>
                    </a:cubicBezTo>
                    <a:cubicBezTo>
                      <a:pt x="196533" y="20038"/>
                      <a:pt x="203517" y="4771"/>
                      <a:pt x="214948" y="4771"/>
                    </a:cubicBezTo>
                    <a:cubicBezTo>
                      <a:pt x="223837" y="4771"/>
                      <a:pt x="227012" y="12404"/>
                      <a:pt x="235902" y="14949"/>
                    </a:cubicBezTo>
                    <a:cubicBezTo>
                      <a:pt x="232727" y="18766"/>
                      <a:pt x="232092" y="20674"/>
                      <a:pt x="229552" y="23854"/>
                    </a:cubicBezTo>
                    <a:cubicBezTo>
                      <a:pt x="236537" y="25127"/>
                      <a:pt x="243523" y="20674"/>
                      <a:pt x="246698" y="14949"/>
                    </a:cubicBezTo>
                    <a:cubicBezTo>
                      <a:pt x="254317" y="17493"/>
                      <a:pt x="256223" y="20038"/>
                      <a:pt x="262573" y="21946"/>
                    </a:cubicBezTo>
                    <a:lnTo>
                      <a:pt x="296862" y="21946"/>
                    </a:lnTo>
                    <a:cubicBezTo>
                      <a:pt x="305117" y="27671"/>
                      <a:pt x="307658" y="30852"/>
                      <a:pt x="317183" y="35941"/>
                    </a:cubicBezTo>
                    <a:lnTo>
                      <a:pt x="369887" y="35941"/>
                    </a:lnTo>
                    <a:cubicBezTo>
                      <a:pt x="383858" y="49935"/>
                      <a:pt x="426402" y="53116"/>
                      <a:pt x="447358" y="53116"/>
                    </a:cubicBezTo>
                    <a:cubicBezTo>
                      <a:pt x="459423" y="53116"/>
                      <a:pt x="467042" y="48027"/>
                      <a:pt x="479742" y="48027"/>
                    </a:cubicBezTo>
                    <a:cubicBezTo>
                      <a:pt x="499427" y="48027"/>
                      <a:pt x="505777" y="56297"/>
                      <a:pt x="522923" y="62022"/>
                    </a:cubicBezTo>
                    <a:lnTo>
                      <a:pt x="522923" y="60113"/>
                    </a:lnTo>
                    <a:lnTo>
                      <a:pt x="522923" y="626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18" name="任意多边形: 形状 117"/>
              <p:cNvSpPr/>
              <p:nvPr>
                <p:custDataLst>
                  <p:tags r:id="rId110"/>
                </p:custDataLst>
              </p:nvPr>
            </p:nvSpPr>
            <p:spPr>
              <a:xfrm>
                <a:off x="3259772" y="2864801"/>
                <a:ext cx="38100" cy="50890"/>
              </a:xfrm>
              <a:custGeom>
                <a:avLst/>
                <a:gdLst>
                  <a:gd name="connsiteX0" fmla="*/ 20003 w 38099"/>
                  <a:gd name="connsiteY0" fmla="*/ 19997 h 50889"/>
                  <a:gd name="connsiteX1" fmla="*/ 4762 w 38099"/>
                  <a:gd name="connsiteY1" fmla="*/ 19997 h 50889"/>
                  <a:gd name="connsiteX2" fmla="*/ 22543 w 38099"/>
                  <a:gd name="connsiteY2" fmla="*/ 6003 h 50889"/>
                  <a:gd name="connsiteX3" fmla="*/ 39053 w 38099"/>
                  <a:gd name="connsiteY3" fmla="*/ 41625 h 50889"/>
                  <a:gd name="connsiteX4" fmla="*/ 33337 w 38099"/>
                  <a:gd name="connsiteY4" fmla="*/ 48623 h 50889"/>
                  <a:gd name="connsiteX5" fmla="*/ 19368 w 38099"/>
                  <a:gd name="connsiteY5" fmla="*/ 33356 h 50889"/>
                  <a:gd name="connsiteX6" fmla="*/ 20003 w 38099"/>
                  <a:gd name="connsiteY6" fmla="*/ 19997 h 50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099" h="50889">
                    <a:moveTo>
                      <a:pt x="20003" y="19997"/>
                    </a:moveTo>
                    <a:cubicBezTo>
                      <a:pt x="9208" y="18089"/>
                      <a:pt x="13018" y="14272"/>
                      <a:pt x="4762" y="19997"/>
                    </a:cubicBezTo>
                    <a:cubicBezTo>
                      <a:pt x="4762" y="3458"/>
                      <a:pt x="7937" y="3458"/>
                      <a:pt x="22543" y="6003"/>
                    </a:cubicBezTo>
                    <a:cubicBezTo>
                      <a:pt x="20637" y="24450"/>
                      <a:pt x="39053" y="26359"/>
                      <a:pt x="39053" y="41625"/>
                    </a:cubicBezTo>
                    <a:cubicBezTo>
                      <a:pt x="39053" y="46714"/>
                      <a:pt x="37148" y="48623"/>
                      <a:pt x="33337" y="48623"/>
                    </a:cubicBezTo>
                    <a:cubicBezTo>
                      <a:pt x="26987" y="48623"/>
                      <a:pt x="19368" y="33992"/>
                      <a:pt x="19368" y="33356"/>
                    </a:cubicBezTo>
                    <a:cubicBezTo>
                      <a:pt x="20003" y="28903"/>
                      <a:pt x="18098" y="23178"/>
                      <a:pt x="20003" y="199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19" name="任意多边形: 形状 118"/>
              <p:cNvSpPr/>
              <p:nvPr>
                <p:custDataLst>
                  <p:tags r:id="rId111"/>
                </p:custDataLst>
              </p:nvPr>
            </p:nvSpPr>
            <p:spPr>
              <a:xfrm>
                <a:off x="3208972" y="2811327"/>
                <a:ext cx="38100" cy="63612"/>
              </a:xfrm>
              <a:custGeom>
                <a:avLst/>
                <a:gdLst>
                  <a:gd name="connsiteX0" fmla="*/ 28257 w 38099"/>
                  <a:gd name="connsiteY0" fmla="*/ 33396 h 63611"/>
                  <a:gd name="connsiteX1" fmla="*/ 35242 w 38099"/>
                  <a:gd name="connsiteY1" fmla="*/ 33396 h 63611"/>
                  <a:gd name="connsiteX2" fmla="*/ 33973 w 38099"/>
                  <a:gd name="connsiteY2" fmla="*/ 59477 h 63611"/>
                  <a:gd name="connsiteX3" fmla="*/ 23177 w 38099"/>
                  <a:gd name="connsiteY3" fmla="*/ 32124 h 63611"/>
                  <a:gd name="connsiteX4" fmla="*/ 4762 w 38099"/>
                  <a:gd name="connsiteY4" fmla="*/ 11768 h 63611"/>
                  <a:gd name="connsiteX5" fmla="*/ 13017 w 38099"/>
                  <a:gd name="connsiteY5" fmla="*/ 4771 h 63611"/>
                  <a:gd name="connsiteX6" fmla="*/ 28892 w 38099"/>
                  <a:gd name="connsiteY6" fmla="*/ 4771 h 63611"/>
                  <a:gd name="connsiteX7" fmla="*/ 28257 w 38099"/>
                  <a:gd name="connsiteY7" fmla="*/ 33396 h 63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099" h="63611">
                    <a:moveTo>
                      <a:pt x="28257" y="33396"/>
                    </a:moveTo>
                    <a:cubicBezTo>
                      <a:pt x="28257" y="35305"/>
                      <a:pt x="33973" y="34032"/>
                      <a:pt x="35242" y="33396"/>
                    </a:cubicBezTo>
                    <a:cubicBezTo>
                      <a:pt x="33973" y="42938"/>
                      <a:pt x="40957" y="52480"/>
                      <a:pt x="33973" y="59477"/>
                    </a:cubicBezTo>
                    <a:cubicBezTo>
                      <a:pt x="25717" y="51208"/>
                      <a:pt x="23177" y="42938"/>
                      <a:pt x="23177" y="32124"/>
                    </a:cubicBezTo>
                    <a:cubicBezTo>
                      <a:pt x="13017" y="30852"/>
                      <a:pt x="4762" y="21946"/>
                      <a:pt x="4762" y="11768"/>
                    </a:cubicBezTo>
                    <a:cubicBezTo>
                      <a:pt x="4762" y="6043"/>
                      <a:pt x="10477" y="4771"/>
                      <a:pt x="13017" y="4771"/>
                    </a:cubicBezTo>
                    <a:cubicBezTo>
                      <a:pt x="25082" y="4771"/>
                      <a:pt x="19367" y="10496"/>
                      <a:pt x="28892" y="4771"/>
                    </a:cubicBezTo>
                    <a:cubicBezTo>
                      <a:pt x="28257" y="22582"/>
                      <a:pt x="25082" y="22582"/>
                      <a:pt x="28257" y="333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20" name="任意多边形: 形状 119"/>
              <p:cNvSpPr/>
              <p:nvPr>
                <p:custDataLst>
                  <p:tags r:id="rId112"/>
                </p:custDataLst>
              </p:nvPr>
            </p:nvSpPr>
            <p:spPr>
              <a:xfrm>
                <a:off x="3541712" y="2295435"/>
                <a:ext cx="368300" cy="197197"/>
              </a:xfrm>
              <a:custGeom>
                <a:avLst/>
                <a:gdLst>
                  <a:gd name="connsiteX0" fmla="*/ 336233 w 368299"/>
                  <a:gd name="connsiteY0" fmla="*/ 154259 h 197196"/>
                  <a:gd name="connsiteX1" fmla="*/ 327342 w 368299"/>
                  <a:gd name="connsiteY1" fmla="*/ 161256 h 197196"/>
                  <a:gd name="connsiteX2" fmla="*/ 337503 w 368299"/>
                  <a:gd name="connsiteY2" fmla="*/ 166981 h 197196"/>
                  <a:gd name="connsiteX3" fmla="*/ 344487 w 368299"/>
                  <a:gd name="connsiteY3" fmla="*/ 176523 h 197196"/>
                  <a:gd name="connsiteX4" fmla="*/ 305117 w 368299"/>
                  <a:gd name="connsiteY4" fmla="*/ 188609 h 197196"/>
                  <a:gd name="connsiteX5" fmla="*/ 249237 w 368299"/>
                  <a:gd name="connsiteY5" fmla="*/ 168253 h 197196"/>
                  <a:gd name="connsiteX6" fmla="*/ 231458 w 368299"/>
                  <a:gd name="connsiteY6" fmla="*/ 180340 h 197196"/>
                  <a:gd name="connsiteX7" fmla="*/ 181928 w 368299"/>
                  <a:gd name="connsiteY7" fmla="*/ 194334 h 197196"/>
                  <a:gd name="connsiteX8" fmla="*/ 120333 w 368299"/>
                  <a:gd name="connsiteY8" fmla="*/ 194334 h 197196"/>
                  <a:gd name="connsiteX9" fmla="*/ 108267 w 368299"/>
                  <a:gd name="connsiteY9" fmla="*/ 177159 h 197196"/>
                  <a:gd name="connsiteX10" fmla="*/ 70803 w 368299"/>
                  <a:gd name="connsiteY10" fmla="*/ 173979 h 197196"/>
                  <a:gd name="connsiteX11" fmla="*/ 38417 w 368299"/>
                  <a:gd name="connsiteY11" fmla="*/ 149806 h 197196"/>
                  <a:gd name="connsiteX12" fmla="*/ 105092 w 368299"/>
                  <a:gd name="connsiteY12" fmla="*/ 133903 h 197196"/>
                  <a:gd name="connsiteX13" fmla="*/ 127953 w 368299"/>
                  <a:gd name="connsiteY13" fmla="*/ 132631 h 197196"/>
                  <a:gd name="connsiteX14" fmla="*/ 110808 w 368299"/>
                  <a:gd name="connsiteY14" fmla="*/ 125634 h 197196"/>
                  <a:gd name="connsiteX15" fmla="*/ 74612 w 368299"/>
                  <a:gd name="connsiteY15" fmla="*/ 125634 h 197196"/>
                  <a:gd name="connsiteX16" fmla="*/ 21908 w 368299"/>
                  <a:gd name="connsiteY16" fmla="*/ 113547 h 197196"/>
                  <a:gd name="connsiteX17" fmla="*/ 49212 w 368299"/>
                  <a:gd name="connsiteY17" fmla="*/ 98916 h 197196"/>
                  <a:gd name="connsiteX18" fmla="*/ 25083 w 368299"/>
                  <a:gd name="connsiteY18" fmla="*/ 98280 h 197196"/>
                  <a:gd name="connsiteX19" fmla="*/ 4762 w 368299"/>
                  <a:gd name="connsiteY19" fmla="*/ 84286 h 197196"/>
                  <a:gd name="connsiteX20" fmla="*/ 91758 w 368299"/>
                  <a:gd name="connsiteY20" fmla="*/ 25763 h 197196"/>
                  <a:gd name="connsiteX21" fmla="*/ 103187 w 368299"/>
                  <a:gd name="connsiteY21" fmla="*/ 49935 h 197196"/>
                  <a:gd name="connsiteX22" fmla="*/ 124142 w 368299"/>
                  <a:gd name="connsiteY22" fmla="*/ 37849 h 197196"/>
                  <a:gd name="connsiteX23" fmla="*/ 155258 w 368299"/>
                  <a:gd name="connsiteY23" fmla="*/ 58205 h 197196"/>
                  <a:gd name="connsiteX24" fmla="*/ 175578 w 368299"/>
                  <a:gd name="connsiteY24" fmla="*/ 53116 h 197196"/>
                  <a:gd name="connsiteX25" fmla="*/ 172403 w 368299"/>
                  <a:gd name="connsiteY25" fmla="*/ 41030 h 197196"/>
                  <a:gd name="connsiteX26" fmla="*/ 187642 w 368299"/>
                  <a:gd name="connsiteY26" fmla="*/ 41030 h 197196"/>
                  <a:gd name="connsiteX27" fmla="*/ 210503 w 368299"/>
                  <a:gd name="connsiteY27" fmla="*/ 60113 h 197196"/>
                  <a:gd name="connsiteX28" fmla="*/ 221933 w 368299"/>
                  <a:gd name="connsiteY28" fmla="*/ 85558 h 197196"/>
                  <a:gd name="connsiteX29" fmla="*/ 230822 w 368299"/>
                  <a:gd name="connsiteY29" fmla="*/ 79833 h 197196"/>
                  <a:gd name="connsiteX30" fmla="*/ 214947 w 368299"/>
                  <a:gd name="connsiteY30" fmla="*/ 32124 h 197196"/>
                  <a:gd name="connsiteX31" fmla="*/ 227012 w 368299"/>
                  <a:gd name="connsiteY31" fmla="*/ 23218 h 197196"/>
                  <a:gd name="connsiteX32" fmla="*/ 246062 w 368299"/>
                  <a:gd name="connsiteY32" fmla="*/ 23218 h 197196"/>
                  <a:gd name="connsiteX33" fmla="*/ 245428 w 368299"/>
                  <a:gd name="connsiteY33" fmla="*/ 16221 h 197196"/>
                  <a:gd name="connsiteX34" fmla="*/ 265747 w 368299"/>
                  <a:gd name="connsiteY34" fmla="*/ 4771 h 197196"/>
                  <a:gd name="connsiteX35" fmla="*/ 289878 w 368299"/>
                  <a:gd name="connsiteY35" fmla="*/ 20038 h 197196"/>
                  <a:gd name="connsiteX36" fmla="*/ 274637 w 368299"/>
                  <a:gd name="connsiteY36" fmla="*/ 42938 h 197196"/>
                  <a:gd name="connsiteX37" fmla="*/ 293053 w 368299"/>
                  <a:gd name="connsiteY37" fmla="*/ 101461 h 197196"/>
                  <a:gd name="connsiteX38" fmla="*/ 363537 w 368299"/>
                  <a:gd name="connsiteY38" fmla="*/ 149170 h 197196"/>
                  <a:gd name="connsiteX39" fmla="*/ 336233 w 368299"/>
                  <a:gd name="connsiteY39" fmla="*/ 154259 h 197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68299" h="197196">
                    <a:moveTo>
                      <a:pt x="336233" y="154259"/>
                    </a:moveTo>
                    <a:cubicBezTo>
                      <a:pt x="330517" y="154259"/>
                      <a:pt x="327342" y="156167"/>
                      <a:pt x="327342" y="161256"/>
                    </a:cubicBezTo>
                    <a:cubicBezTo>
                      <a:pt x="327342" y="166981"/>
                      <a:pt x="334962" y="166981"/>
                      <a:pt x="337503" y="166981"/>
                    </a:cubicBezTo>
                    <a:cubicBezTo>
                      <a:pt x="338137" y="172706"/>
                      <a:pt x="341312" y="174615"/>
                      <a:pt x="344487" y="176523"/>
                    </a:cubicBezTo>
                    <a:cubicBezTo>
                      <a:pt x="338137" y="189245"/>
                      <a:pt x="322262" y="188609"/>
                      <a:pt x="305117" y="188609"/>
                    </a:cubicBezTo>
                    <a:cubicBezTo>
                      <a:pt x="278447" y="188609"/>
                      <a:pt x="268922" y="168253"/>
                      <a:pt x="249237" y="168253"/>
                    </a:cubicBezTo>
                    <a:cubicBezTo>
                      <a:pt x="237172" y="168253"/>
                      <a:pt x="241617" y="175887"/>
                      <a:pt x="231458" y="180340"/>
                    </a:cubicBezTo>
                    <a:cubicBezTo>
                      <a:pt x="213678" y="189245"/>
                      <a:pt x="196533" y="183520"/>
                      <a:pt x="181928" y="194334"/>
                    </a:cubicBezTo>
                    <a:cubicBezTo>
                      <a:pt x="150812" y="194334"/>
                      <a:pt x="138747" y="194334"/>
                      <a:pt x="120333" y="194334"/>
                    </a:cubicBezTo>
                    <a:cubicBezTo>
                      <a:pt x="108903" y="194334"/>
                      <a:pt x="115887" y="183520"/>
                      <a:pt x="108267" y="177159"/>
                    </a:cubicBezTo>
                    <a:cubicBezTo>
                      <a:pt x="100647" y="171434"/>
                      <a:pt x="80328" y="173979"/>
                      <a:pt x="70803" y="173979"/>
                    </a:cubicBezTo>
                    <a:cubicBezTo>
                      <a:pt x="55562" y="173979"/>
                      <a:pt x="43497" y="158076"/>
                      <a:pt x="38417" y="149806"/>
                    </a:cubicBezTo>
                    <a:cubicBezTo>
                      <a:pt x="54928" y="137720"/>
                      <a:pt x="75883" y="133903"/>
                      <a:pt x="105092" y="133903"/>
                    </a:cubicBezTo>
                    <a:cubicBezTo>
                      <a:pt x="115253" y="133903"/>
                      <a:pt x="119697" y="133267"/>
                      <a:pt x="127953" y="132631"/>
                    </a:cubicBezTo>
                    <a:cubicBezTo>
                      <a:pt x="122872" y="130086"/>
                      <a:pt x="117792" y="125634"/>
                      <a:pt x="110808" y="125634"/>
                    </a:cubicBezTo>
                    <a:cubicBezTo>
                      <a:pt x="98108" y="125634"/>
                      <a:pt x="81597" y="125634"/>
                      <a:pt x="74612" y="125634"/>
                    </a:cubicBezTo>
                    <a:cubicBezTo>
                      <a:pt x="59372" y="125634"/>
                      <a:pt x="21908" y="132631"/>
                      <a:pt x="21908" y="113547"/>
                    </a:cubicBezTo>
                    <a:cubicBezTo>
                      <a:pt x="21908" y="98280"/>
                      <a:pt x="41592" y="104006"/>
                      <a:pt x="49212" y="98916"/>
                    </a:cubicBezTo>
                    <a:cubicBezTo>
                      <a:pt x="38417" y="96372"/>
                      <a:pt x="33972" y="98280"/>
                      <a:pt x="25083" y="98280"/>
                    </a:cubicBezTo>
                    <a:cubicBezTo>
                      <a:pt x="17462" y="98280"/>
                      <a:pt x="4762" y="88103"/>
                      <a:pt x="4762" y="84286"/>
                    </a:cubicBezTo>
                    <a:cubicBezTo>
                      <a:pt x="4762" y="50571"/>
                      <a:pt x="66992" y="25763"/>
                      <a:pt x="91758" y="25763"/>
                    </a:cubicBezTo>
                    <a:cubicBezTo>
                      <a:pt x="101283" y="25763"/>
                      <a:pt x="100647" y="45482"/>
                      <a:pt x="103187" y="49935"/>
                    </a:cubicBezTo>
                    <a:cubicBezTo>
                      <a:pt x="108903" y="46755"/>
                      <a:pt x="113347" y="37849"/>
                      <a:pt x="124142" y="37849"/>
                    </a:cubicBezTo>
                    <a:cubicBezTo>
                      <a:pt x="143192" y="37849"/>
                      <a:pt x="150178" y="46119"/>
                      <a:pt x="155258" y="58205"/>
                    </a:cubicBezTo>
                    <a:cubicBezTo>
                      <a:pt x="162878" y="56933"/>
                      <a:pt x="167958" y="55660"/>
                      <a:pt x="175578" y="53116"/>
                    </a:cubicBezTo>
                    <a:cubicBezTo>
                      <a:pt x="174942" y="46755"/>
                      <a:pt x="173672" y="44846"/>
                      <a:pt x="172403" y="41030"/>
                    </a:cubicBezTo>
                    <a:lnTo>
                      <a:pt x="187642" y="41030"/>
                    </a:lnTo>
                    <a:cubicBezTo>
                      <a:pt x="197167" y="43574"/>
                      <a:pt x="206692" y="52480"/>
                      <a:pt x="210503" y="60113"/>
                    </a:cubicBezTo>
                    <a:cubicBezTo>
                      <a:pt x="214312" y="68383"/>
                      <a:pt x="209867" y="85558"/>
                      <a:pt x="221933" y="85558"/>
                    </a:cubicBezTo>
                    <a:cubicBezTo>
                      <a:pt x="227647" y="85558"/>
                      <a:pt x="227647" y="83013"/>
                      <a:pt x="230822" y="79833"/>
                    </a:cubicBezTo>
                    <a:cubicBezTo>
                      <a:pt x="225108" y="70927"/>
                      <a:pt x="214947" y="38485"/>
                      <a:pt x="214947" y="32124"/>
                    </a:cubicBezTo>
                    <a:cubicBezTo>
                      <a:pt x="214947" y="26399"/>
                      <a:pt x="221933" y="23218"/>
                      <a:pt x="227012" y="23218"/>
                    </a:cubicBezTo>
                    <a:cubicBezTo>
                      <a:pt x="239078" y="23218"/>
                      <a:pt x="235267" y="28943"/>
                      <a:pt x="246062" y="23218"/>
                    </a:cubicBezTo>
                    <a:cubicBezTo>
                      <a:pt x="245428" y="21310"/>
                      <a:pt x="245428" y="18129"/>
                      <a:pt x="245428" y="16221"/>
                    </a:cubicBezTo>
                    <a:cubicBezTo>
                      <a:pt x="245428" y="9224"/>
                      <a:pt x="254953" y="4771"/>
                      <a:pt x="265747" y="4771"/>
                    </a:cubicBezTo>
                    <a:cubicBezTo>
                      <a:pt x="277812" y="4771"/>
                      <a:pt x="289878" y="9860"/>
                      <a:pt x="289878" y="20038"/>
                    </a:cubicBezTo>
                    <a:cubicBezTo>
                      <a:pt x="289878" y="30216"/>
                      <a:pt x="274637" y="36577"/>
                      <a:pt x="274637" y="42938"/>
                    </a:cubicBezTo>
                    <a:cubicBezTo>
                      <a:pt x="274637" y="67747"/>
                      <a:pt x="293053" y="83650"/>
                      <a:pt x="293053" y="101461"/>
                    </a:cubicBezTo>
                    <a:cubicBezTo>
                      <a:pt x="293053" y="123725"/>
                      <a:pt x="350837" y="138356"/>
                      <a:pt x="363537" y="149170"/>
                    </a:cubicBezTo>
                    <a:cubicBezTo>
                      <a:pt x="351472" y="156803"/>
                      <a:pt x="348933" y="154259"/>
                      <a:pt x="336233" y="1542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21" name="任意多边形: 形状 120"/>
              <p:cNvSpPr/>
              <p:nvPr>
                <p:custDataLst>
                  <p:tags r:id="rId113"/>
                </p:custDataLst>
              </p:nvPr>
            </p:nvSpPr>
            <p:spPr>
              <a:xfrm>
                <a:off x="3408362" y="2266717"/>
                <a:ext cx="209550" cy="139946"/>
              </a:xfrm>
              <a:custGeom>
                <a:avLst/>
                <a:gdLst>
                  <a:gd name="connsiteX0" fmla="*/ 47942 w 209549"/>
                  <a:gd name="connsiteY0" fmla="*/ 130178 h 139946"/>
                  <a:gd name="connsiteX1" fmla="*/ 37783 w 209549"/>
                  <a:gd name="connsiteY1" fmla="*/ 116184 h 139946"/>
                  <a:gd name="connsiteX2" fmla="*/ 4762 w 209549"/>
                  <a:gd name="connsiteY2" fmla="*/ 102189 h 139946"/>
                  <a:gd name="connsiteX3" fmla="*/ 39053 w 209549"/>
                  <a:gd name="connsiteY3" fmla="*/ 34760 h 139946"/>
                  <a:gd name="connsiteX4" fmla="*/ 28892 w 209549"/>
                  <a:gd name="connsiteY4" fmla="*/ 10588 h 139946"/>
                  <a:gd name="connsiteX5" fmla="*/ 70167 w 209549"/>
                  <a:gd name="connsiteY5" fmla="*/ 10588 h 139946"/>
                  <a:gd name="connsiteX6" fmla="*/ 97472 w 209549"/>
                  <a:gd name="connsiteY6" fmla="*/ 5499 h 139946"/>
                  <a:gd name="connsiteX7" fmla="*/ 134303 w 209549"/>
                  <a:gd name="connsiteY7" fmla="*/ 19494 h 139946"/>
                  <a:gd name="connsiteX8" fmla="*/ 157797 w 209549"/>
                  <a:gd name="connsiteY8" fmla="*/ 17585 h 139946"/>
                  <a:gd name="connsiteX9" fmla="*/ 206058 w 209549"/>
                  <a:gd name="connsiteY9" fmla="*/ 46847 h 139946"/>
                  <a:gd name="connsiteX10" fmla="*/ 162878 w 209549"/>
                  <a:gd name="connsiteY10" fmla="*/ 62114 h 139946"/>
                  <a:gd name="connsiteX11" fmla="*/ 111442 w 209549"/>
                  <a:gd name="connsiteY11" fmla="*/ 113639 h 139946"/>
                  <a:gd name="connsiteX12" fmla="*/ 58737 w 209549"/>
                  <a:gd name="connsiteY12" fmla="*/ 136539 h 139946"/>
                  <a:gd name="connsiteX13" fmla="*/ 47942 w 209549"/>
                  <a:gd name="connsiteY13" fmla="*/ 130178 h 139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9549" h="139946">
                    <a:moveTo>
                      <a:pt x="47942" y="130178"/>
                    </a:moveTo>
                    <a:cubicBezTo>
                      <a:pt x="44767" y="130178"/>
                      <a:pt x="39687" y="120000"/>
                      <a:pt x="37783" y="116184"/>
                    </a:cubicBezTo>
                    <a:cubicBezTo>
                      <a:pt x="32067" y="108550"/>
                      <a:pt x="4762" y="110459"/>
                      <a:pt x="4762" y="102189"/>
                    </a:cubicBezTo>
                    <a:cubicBezTo>
                      <a:pt x="4762" y="78653"/>
                      <a:pt x="39053" y="59569"/>
                      <a:pt x="39053" y="34760"/>
                    </a:cubicBezTo>
                    <a:cubicBezTo>
                      <a:pt x="39053" y="29035"/>
                      <a:pt x="29528" y="18221"/>
                      <a:pt x="28892" y="10588"/>
                    </a:cubicBezTo>
                    <a:cubicBezTo>
                      <a:pt x="46037" y="3591"/>
                      <a:pt x="53658" y="10588"/>
                      <a:pt x="70167" y="10588"/>
                    </a:cubicBezTo>
                    <a:cubicBezTo>
                      <a:pt x="78422" y="10588"/>
                      <a:pt x="85408" y="2318"/>
                      <a:pt x="97472" y="5499"/>
                    </a:cubicBezTo>
                    <a:cubicBezTo>
                      <a:pt x="112712" y="9316"/>
                      <a:pt x="119697" y="17585"/>
                      <a:pt x="134303" y="19494"/>
                    </a:cubicBezTo>
                    <a:cubicBezTo>
                      <a:pt x="140653" y="25855"/>
                      <a:pt x="148908" y="17585"/>
                      <a:pt x="157797" y="17585"/>
                    </a:cubicBezTo>
                    <a:cubicBezTo>
                      <a:pt x="172403" y="17585"/>
                      <a:pt x="206058" y="31580"/>
                      <a:pt x="206058" y="46847"/>
                    </a:cubicBezTo>
                    <a:cubicBezTo>
                      <a:pt x="206058" y="54480"/>
                      <a:pt x="169862" y="60205"/>
                      <a:pt x="162878" y="62114"/>
                    </a:cubicBezTo>
                    <a:cubicBezTo>
                      <a:pt x="141922" y="69111"/>
                      <a:pt x="111442" y="97736"/>
                      <a:pt x="111442" y="113639"/>
                    </a:cubicBezTo>
                    <a:cubicBezTo>
                      <a:pt x="111442" y="119364"/>
                      <a:pt x="63817" y="136539"/>
                      <a:pt x="58737" y="136539"/>
                    </a:cubicBezTo>
                    <a:cubicBezTo>
                      <a:pt x="53658" y="137176"/>
                      <a:pt x="51753" y="130178"/>
                      <a:pt x="47942" y="1301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22" name="任意多边形: 形状 121"/>
              <p:cNvSpPr/>
              <p:nvPr>
                <p:custDataLst>
                  <p:tags r:id="rId114"/>
                </p:custDataLst>
              </p:nvPr>
            </p:nvSpPr>
            <p:spPr>
              <a:xfrm>
                <a:off x="3569017" y="2172028"/>
                <a:ext cx="247650" cy="108140"/>
              </a:xfrm>
              <a:custGeom>
                <a:avLst/>
                <a:gdLst>
                  <a:gd name="connsiteX0" fmla="*/ 86678 w 247649"/>
                  <a:gd name="connsiteY0" fmla="*/ 105914 h 108140"/>
                  <a:gd name="connsiteX1" fmla="*/ 67628 w 247649"/>
                  <a:gd name="connsiteY1" fmla="*/ 95736 h 108140"/>
                  <a:gd name="connsiteX2" fmla="*/ 86678 w 247649"/>
                  <a:gd name="connsiteY2" fmla="*/ 87466 h 108140"/>
                  <a:gd name="connsiteX3" fmla="*/ 75248 w 247649"/>
                  <a:gd name="connsiteY3" fmla="*/ 71563 h 108140"/>
                  <a:gd name="connsiteX4" fmla="*/ 67628 w 247649"/>
                  <a:gd name="connsiteY4" fmla="*/ 80469 h 108140"/>
                  <a:gd name="connsiteX5" fmla="*/ 39053 w 247649"/>
                  <a:gd name="connsiteY5" fmla="*/ 84922 h 108140"/>
                  <a:gd name="connsiteX6" fmla="*/ 14923 w 247649"/>
                  <a:gd name="connsiteY6" fmla="*/ 80469 h 108140"/>
                  <a:gd name="connsiteX7" fmla="*/ 4762 w 247649"/>
                  <a:gd name="connsiteY7" fmla="*/ 70291 h 108140"/>
                  <a:gd name="connsiteX8" fmla="*/ 4762 w 247649"/>
                  <a:gd name="connsiteY8" fmla="*/ 60113 h 108140"/>
                  <a:gd name="connsiteX9" fmla="*/ 21908 w 247649"/>
                  <a:gd name="connsiteY9" fmla="*/ 53116 h 108140"/>
                  <a:gd name="connsiteX10" fmla="*/ 53023 w 247649"/>
                  <a:gd name="connsiteY10" fmla="*/ 60113 h 108140"/>
                  <a:gd name="connsiteX11" fmla="*/ 21908 w 247649"/>
                  <a:gd name="connsiteY11" fmla="*/ 51208 h 108140"/>
                  <a:gd name="connsiteX12" fmla="*/ 21908 w 247649"/>
                  <a:gd name="connsiteY12" fmla="*/ 41030 h 108140"/>
                  <a:gd name="connsiteX13" fmla="*/ 33337 w 247649"/>
                  <a:gd name="connsiteY13" fmla="*/ 41030 h 108140"/>
                  <a:gd name="connsiteX14" fmla="*/ 64453 w 247649"/>
                  <a:gd name="connsiteY14" fmla="*/ 45482 h 108140"/>
                  <a:gd name="connsiteX15" fmla="*/ 30162 w 247649"/>
                  <a:gd name="connsiteY15" fmla="*/ 37849 h 108140"/>
                  <a:gd name="connsiteX16" fmla="*/ 44133 w 247649"/>
                  <a:gd name="connsiteY16" fmla="*/ 30216 h 108140"/>
                  <a:gd name="connsiteX17" fmla="*/ 61278 w 247649"/>
                  <a:gd name="connsiteY17" fmla="*/ 32124 h 108140"/>
                  <a:gd name="connsiteX18" fmla="*/ 40958 w 247649"/>
                  <a:gd name="connsiteY18" fmla="*/ 23218 h 108140"/>
                  <a:gd name="connsiteX19" fmla="*/ 63817 w 247649"/>
                  <a:gd name="connsiteY19" fmla="*/ 23218 h 108140"/>
                  <a:gd name="connsiteX20" fmla="*/ 75248 w 247649"/>
                  <a:gd name="connsiteY20" fmla="*/ 33396 h 108140"/>
                  <a:gd name="connsiteX21" fmla="*/ 91123 w 247649"/>
                  <a:gd name="connsiteY21" fmla="*/ 33396 h 108140"/>
                  <a:gd name="connsiteX22" fmla="*/ 156528 w 247649"/>
                  <a:gd name="connsiteY22" fmla="*/ 59477 h 108140"/>
                  <a:gd name="connsiteX23" fmla="*/ 171767 w 247649"/>
                  <a:gd name="connsiteY23" fmla="*/ 50571 h 108140"/>
                  <a:gd name="connsiteX24" fmla="*/ 157798 w 247649"/>
                  <a:gd name="connsiteY24" fmla="*/ 48663 h 108140"/>
                  <a:gd name="connsiteX25" fmla="*/ 164783 w 247649"/>
                  <a:gd name="connsiteY25" fmla="*/ 46119 h 108140"/>
                  <a:gd name="connsiteX26" fmla="*/ 164783 w 247649"/>
                  <a:gd name="connsiteY26" fmla="*/ 37213 h 108140"/>
                  <a:gd name="connsiteX27" fmla="*/ 147637 w 247649"/>
                  <a:gd name="connsiteY27" fmla="*/ 27035 h 108140"/>
                  <a:gd name="connsiteX28" fmla="*/ 172403 w 247649"/>
                  <a:gd name="connsiteY28" fmla="*/ 4771 h 108140"/>
                  <a:gd name="connsiteX29" fmla="*/ 185737 w 247649"/>
                  <a:gd name="connsiteY29" fmla="*/ 9860 h 108140"/>
                  <a:gd name="connsiteX30" fmla="*/ 185737 w 247649"/>
                  <a:gd name="connsiteY30" fmla="*/ 18765 h 108140"/>
                  <a:gd name="connsiteX31" fmla="*/ 211773 w 247649"/>
                  <a:gd name="connsiteY31" fmla="*/ 44210 h 108140"/>
                  <a:gd name="connsiteX32" fmla="*/ 230187 w 247649"/>
                  <a:gd name="connsiteY32" fmla="*/ 35941 h 108140"/>
                  <a:gd name="connsiteX33" fmla="*/ 246062 w 247649"/>
                  <a:gd name="connsiteY33" fmla="*/ 53116 h 108140"/>
                  <a:gd name="connsiteX34" fmla="*/ 223203 w 247649"/>
                  <a:gd name="connsiteY34" fmla="*/ 85558 h 108140"/>
                  <a:gd name="connsiteX35" fmla="*/ 178753 w 247649"/>
                  <a:gd name="connsiteY35" fmla="*/ 84286 h 108140"/>
                  <a:gd name="connsiteX36" fmla="*/ 133033 w 247649"/>
                  <a:gd name="connsiteY36" fmla="*/ 95736 h 108140"/>
                  <a:gd name="connsiteX37" fmla="*/ 86678 w 247649"/>
                  <a:gd name="connsiteY37" fmla="*/ 105914 h 10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47649" h="108140">
                    <a:moveTo>
                      <a:pt x="86678" y="105914"/>
                    </a:moveTo>
                    <a:cubicBezTo>
                      <a:pt x="78423" y="105914"/>
                      <a:pt x="67628" y="99553"/>
                      <a:pt x="67628" y="95736"/>
                    </a:cubicBezTo>
                    <a:cubicBezTo>
                      <a:pt x="67628" y="85558"/>
                      <a:pt x="77787" y="87466"/>
                      <a:pt x="86678" y="87466"/>
                    </a:cubicBezTo>
                    <a:cubicBezTo>
                      <a:pt x="82867" y="81741"/>
                      <a:pt x="76517" y="78561"/>
                      <a:pt x="75248" y="71563"/>
                    </a:cubicBezTo>
                    <a:cubicBezTo>
                      <a:pt x="71437" y="72199"/>
                      <a:pt x="67628" y="76652"/>
                      <a:pt x="67628" y="80469"/>
                    </a:cubicBezTo>
                    <a:cubicBezTo>
                      <a:pt x="56198" y="81741"/>
                      <a:pt x="47308" y="84922"/>
                      <a:pt x="39053" y="84922"/>
                    </a:cubicBezTo>
                    <a:cubicBezTo>
                      <a:pt x="30162" y="84922"/>
                      <a:pt x="20003" y="80469"/>
                      <a:pt x="14923" y="80469"/>
                    </a:cubicBezTo>
                    <a:cubicBezTo>
                      <a:pt x="9208" y="80469"/>
                      <a:pt x="4762" y="75380"/>
                      <a:pt x="4762" y="70291"/>
                    </a:cubicBezTo>
                    <a:cubicBezTo>
                      <a:pt x="4762" y="63294"/>
                      <a:pt x="7303" y="64566"/>
                      <a:pt x="4762" y="60113"/>
                    </a:cubicBezTo>
                    <a:cubicBezTo>
                      <a:pt x="11748" y="58841"/>
                      <a:pt x="14923" y="53116"/>
                      <a:pt x="21908" y="53116"/>
                    </a:cubicBezTo>
                    <a:cubicBezTo>
                      <a:pt x="35878" y="53116"/>
                      <a:pt x="42228" y="59477"/>
                      <a:pt x="53023" y="60113"/>
                    </a:cubicBezTo>
                    <a:cubicBezTo>
                      <a:pt x="41592" y="58841"/>
                      <a:pt x="31433" y="54388"/>
                      <a:pt x="21908" y="51208"/>
                    </a:cubicBezTo>
                    <a:lnTo>
                      <a:pt x="21908" y="41030"/>
                    </a:lnTo>
                    <a:cubicBezTo>
                      <a:pt x="27623" y="40393"/>
                      <a:pt x="33337" y="41030"/>
                      <a:pt x="33337" y="41030"/>
                    </a:cubicBezTo>
                    <a:cubicBezTo>
                      <a:pt x="35878" y="41030"/>
                      <a:pt x="57467" y="44846"/>
                      <a:pt x="64453" y="45482"/>
                    </a:cubicBezTo>
                    <a:cubicBezTo>
                      <a:pt x="51117" y="42938"/>
                      <a:pt x="39687" y="44210"/>
                      <a:pt x="30162" y="37849"/>
                    </a:cubicBezTo>
                    <a:cubicBezTo>
                      <a:pt x="32703" y="34032"/>
                      <a:pt x="38417" y="30216"/>
                      <a:pt x="44133" y="30216"/>
                    </a:cubicBezTo>
                    <a:cubicBezTo>
                      <a:pt x="53023" y="30216"/>
                      <a:pt x="54928" y="32760"/>
                      <a:pt x="61278" y="32124"/>
                    </a:cubicBezTo>
                    <a:cubicBezTo>
                      <a:pt x="53023" y="32760"/>
                      <a:pt x="40958" y="31488"/>
                      <a:pt x="40958" y="23218"/>
                    </a:cubicBezTo>
                    <a:cubicBezTo>
                      <a:pt x="53023" y="21310"/>
                      <a:pt x="57467" y="23218"/>
                      <a:pt x="63817" y="23218"/>
                    </a:cubicBezTo>
                    <a:cubicBezTo>
                      <a:pt x="66358" y="23218"/>
                      <a:pt x="74612" y="25127"/>
                      <a:pt x="75248" y="33396"/>
                    </a:cubicBezTo>
                    <a:cubicBezTo>
                      <a:pt x="83503" y="33396"/>
                      <a:pt x="89853" y="33396"/>
                      <a:pt x="91123" y="33396"/>
                    </a:cubicBezTo>
                    <a:cubicBezTo>
                      <a:pt x="111442" y="33396"/>
                      <a:pt x="126048" y="59477"/>
                      <a:pt x="156528" y="59477"/>
                    </a:cubicBezTo>
                    <a:cubicBezTo>
                      <a:pt x="165417" y="59477"/>
                      <a:pt x="169228" y="56933"/>
                      <a:pt x="171767" y="50571"/>
                    </a:cubicBezTo>
                    <a:cubicBezTo>
                      <a:pt x="164148" y="50571"/>
                      <a:pt x="160973" y="49935"/>
                      <a:pt x="157798" y="48663"/>
                    </a:cubicBezTo>
                    <a:cubicBezTo>
                      <a:pt x="158433" y="47391"/>
                      <a:pt x="162878" y="46119"/>
                      <a:pt x="164783" y="46119"/>
                    </a:cubicBezTo>
                    <a:lnTo>
                      <a:pt x="164783" y="37213"/>
                    </a:lnTo>
                    <a:cubicBezTo>
                      <a:pt x="159703" y="36577"/>
                      <a:pt x="147637" y="33396"/>
                      <a:pt x="147637" y="27035"/>
                    </a:cubicBezTo>
                    <a:cubicBezTo>
                      <a:pt x="147637" y="16221"/>
                      <a:pt x="165417" y="10496"/>
                      <a:pt x="172403" y="4771"/>
                    </a:cubicBezTo>
                    <a:cubicBezTo>
                      <a:pt x="176212" y="7315"/>
                      <a:pt x="180658" y="9860"/>
                      <a:pt x="185737" y="9860"/>
                    </a:cubicBezTo>
                    <a:cubicBezTo>
                      <a:pt x="185103" y="15585"/>
                      <a:pt x="185737" y="17493"/>
                      <a:pt x="185737" y="18765"/>
                    </a:cubicBezTo>
                    <a:cubicBezTo>
                      <a:pt x="185737" y="28943"/>
                      <a:pt x="198437" y="44210"/>
                      <a:pt x="211773" y="44210"/>
                    </a:cubicBezTo>
                    <a:cubicBezTo>
                      <a:pt x="218123" y="44210"/>
                      <a:pt x="221298" y="35941"/>
                      <a:pt x="230187" y="35941"/>
                    </a:cubicBezTo>
                    <a:cubicBezTo>
                      <a:pt x="238442" y="35941"/>
                      <a:pt x="246062" y="44846"/>
                      <a:pt x="246062" y="53116"/>
                    </a:cubicBezTo>
                    <a:cubicBezTo>
                      <a:pt x="246062" y="62658"/>
                      <a:pt x="229553" y="83650"/>
                      <a:pt x="223203" y="85558"/>
                    </a:cubicBezTo>
                    <a:cubicBezTo>
                      <a:pt x="219392" y="86830"/>
                      <a:pt x="178753" y="82377"/>
                      <a:pt x="178753" y="84286"/>
                    </a:cubicBezTo>
                    <a:cubicBezTo>
                      <a:pt x="178753" y="85558"/>
                      <a:pt x="134937" y="95100"/>
                      <a:pt x="133033" y="95736"/>
                    </a:cubicBezTo>
                    <a:cubicBezTo>
                      <a:pt x="117158" y="101461"/>
                      <a:pt x="103823" y="105914"/>
                      <a:pt x="86678" y="1059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23" name="任意多边形: 形状 122"/>
              <p:cNvSpPr/>
              <p:nvPr>
                <p:custDataLst>
                  <p:tags r:id="rId115"/>
                </p:custDataLst>
              </p:nvPr>
            </p:nvSpPr>
            <p:spPr>
              <a:xfrm>
                <a:off x="3534092" y="2208238"/>
                <a:ext cx="38100" cy="31806"/>
              </a:xfrm>
              <a:custGeom>
                <a:avLst/>
                <a:gdLst>
                  <a:gd name="connsiteX0" fmla="*/ 16192 w 38099"/>
                  <a:gd name="connsiteY0" fmla="*/ 28991 h 31805"/>
                  <a:gd name="connsiteX1" fmla="*/ 4762 w 38099"/>
                  <a:gd name="connsiteY1" fmla="*/ 20722 h 31805"/>
                  <a:gd name="connsiteX2" fmla="*/ 37148 w 38099"/>
                  <a:gd name="connsiteY2" fmla="*/ 4819 h 31805"/>
                  <a:gd name="connsiteX3" fmla="*/ 16192 w 38099"/>
                  <a:gd name="connsiteY3" fmla="*/ 28991 h 3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99" h="31805">
                    <a:moveTo>
                      <a:pt x="16192" y="28991"/>
                    </a:moveTo>
                    <a:cubicBezTo>
                      <a:pt x="10478" y="28991"/>
                      <a:pt x="4762" y="25811"/>
                      <a:pt x="4762" y="20722"/>
                    </a:cubicBezTo>
                    <a:cubicBezTo>
                      <a:pt x="4762" y="9908"/>
                      <a:pt x="30162" y="4183"/>
                      <a:pt x="37148" y="4819"/>
                    </a:cubicBezTo>
                    <a:cubicBezTo>
                      <a:pt x="35878" y="14361"/>
                      <a:pt x="25083" y="28991"/>
                      <a:pt x="16192" y="289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24" name="任意多边形: 形状 123"/>
              <p:cNvSpPr/>
              <p:nvPr>
                <p:custDataLst>
                  <p:tags r:id="rId116"/>
                </p:custDataLst>
              </p:nvPr>
            </p:nvSpPr>
            <p:spPr>
              <a:xfrm>
                <a:off x="3621087" y="2173936"/>
                <a:ext cx="31750" cy="12722"/>
              </a:xfrm>
              <a:custGeom>
                <a:avLst/>
                <a:gdLst>
                  <a:gd name="connsiteX0" fmla="*/ 13653 w 31749"/>
                  <a:gd name="connsiteY0" fmla="*/ 13677 h 12722"/>
                  <a:gd name="connsiteX1" fmla="*/ 4762 w 31749"/>
                  <a:gd name="connsiteY1" fmla="*/ 4771 h 12722"/>
                  <a:gd name="connsiteX2" fmla="*/ 28892 w 31749"/>
                  <a:gd name="connsiteY2" fmla="*/ 4771 h 12722"/>
                  <a:gd name="connsiteX3" fmla="*/ 28892 w 31749"/>
                  <a:gd name="connsiteY3" fmla="*/ 13677 h 12722"/>
                  <a:gd name="connsiteX4" fmla="*/ 13653 w 31749"/>
                  <a:gd name="connsiteY4" fmla="*/ 13677 h 12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49" h="12722">
                    <a:moveTo>
                      <a:pt x="13653" y="13677"/>
                    </a:moveTo>
                    <a:cubicBezTo>
                      <a:pt x="10478" y="13677"/>
                      <a:pt x="4762" y="11132"/>
                      <a:pt x="4762" y="4771"/>
                    </a:cubicBezTo>
                    <a:lnTo>
                      <a:pt x="28892" y="4771"/>
                    </a:lnTo>
                    <a:lnTo>
                      <a:pt x="28892" y="13677"/>
                    </a:lnTo>
                    <a:cubicBezTo>
                      <a:pt x="26353" y="13677"/>
                      <a:pt x="13653" y="13677"/>
                      <a:pt x="13653" y="136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25" name="任意多边形: 形状 124"/>
              <p:cNvSpPr/>
              <p:nvPr>
                <p:custDataLst>
                  <p:tags r:id="rId117"/>
                </p:custDataLst>
              </p:nvPr>
            </p:nvSpPr>
            <p:spPr>
              <a:xfrm>
                <a:off x="3466147" y="2148719"/>
                <a:ext cx="146050" cy="76334"/>
              </a:xfrm>
              <a:custGeom>
                <a:avLst/>
                <a:gdLst>
                  <a:gd name="connsiteX0" fmla="*/ 141287 w 146049"/>
                  <a:gd name="connsiteY0" fmla="*/ 10904 h 76334"/>
                  <a:gd name="connsiteX1" fmla="*/ 132398 w 146049"/>
                  <a:gd name="connsiteY1" fmla="*/ 21718 h 76334"/>
                  <a:gd name="connsiteX2" fmla="*/ 138112 w 146049"/>
                  <a:gd name="connsiteY2" fmla="*/ 35712 h 76334"/>
                  <a:gd name="connsiteX3" fmla="*/ 108903 w 146049"/>
                  <a:gd name="connsiteY3" fmla="*/ 57976 h 76334"/>
                  <a:gd name="connsiteX4" fmla="*/ 91758 w 146049"/>
                  <a:gd name="connsiteY4" fmla="*/ 38893 h 76334"/>
                  <a:gd name="connsiteX5" fmla="*/ 68262 w 146049"/>
                  <a:gd name="connsiteY5" fmla="*/ 59885 h 76334"/>
                  <a:gd name="connsiteX6" fmla="*/ 53658 w 146049"/>
                  <a:gd name="connsiteY6" fmla="*/ 75152 h 76334"/>
                  <a:gd name="connsiteX7" fmla="*/ 42228 w 146049"/>
                  <a:gd name="connsiteY7" fmla="*/ 64974 h 76334"/>
                  <a:gd name="connsiteX8" fmla="*/ 23178 w 146049"/>
                  <a:gd name="connsiteY8" fmla="*/ 64974 h 76334"/>
                  <a:gd name="connsiteX9" fmla="*/ 11748 w 146049"/>
                  <a:gd name="connsiteY9" fmla="*/ 70699 h 76334"/>
                  <a:gd name="connsiteX10" fmla="*/ 4762 w 146049"/>
                  <a:gd name="connsiteY10" fmla="*/ 60521 h 76334"/>
                  <a:gd name="connsiteX11" fmla="*/ 20003 w 146049"/>
                  <a:gd name="connsiteY11" fmla="*/ 48435 h 76334"/>
                  <a:gd name="connsiteX12" fmla="*/ 53023 w 146049"/>
                  <a:gd name="connsiteY12" fmla="*/ 34440 h 76334"/>
                  <a:gd name="connsiteX13" fmla="*/ 88583 w 146049"/>
                  <a:gd name="connsiteY13" fmla="*/ 8995 h 76334"/>
                  <a:gd name="connsiteX14" fmla="*/ 100648 w 146049"/>
                  <a:gd name="connsiteY14" fmla="*/ 10267 h 76334"/>
                  <a:gd name="connsiteX15" fmla="*/ 141287 w 146049"/>
                  <a:gd name="connsiteY15" fmla="*/ 10904 h 7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6049" h="76334">
                    <a:moveTo>
                      <a:pt x="141287" y="10904"/>
                    </a:moveTo>
                    <a:cubicBezTo>
                      <a:pt x="141287" y="15993"/>
                      <a:pt x="136843" y="20445"/>
                      <a:pt x="132398" y="21718"/>
                    </a:cubicBezTo>
                    <a:cubicBezTo>
                      <a:pt x="133033" y="28715"/>
                      <a:pt x="138112" y="29987"/>
                      <a:pt x="138112" y="35712"/>
                    </a:cubicBezTo>
                    <a:lnTo>
                      <a:pt x="108903" y="57976"/>
                    </a:lnTo>
                    <a:cubicBezTo>
                      <a:pt x="97473" y="57976"/>
                      <a:pt x="98108" y="42073"/>
                      <a:pt x="91758" y="38893"/>
                    </a:cubicBezTo>
                    <a:cubicBezTo>
                      <a:pt x="90487" y="50343"/>
                      <a:pt x="80328" y="61793"/>
                      <a:pt x="68262" y="59885"/>
                    </a:cubicBezTo>
                    <a:cubicBezTo>
                      <a:pt x="66993" y="67518"/>
                      <a:pt x="61278" y="75152"/>
                      <a:pt x="53658" y="75152"/>
                    </a:cubicBezTo>
                    <a:cubicBezTo>
                      <a:pt x="47943" y="75152"/>
                      <a:pt x="43498" y="67518"/>
                      <a:pt x="42228" y="64974"/>
                    </a:cubicBezTo>
                    <a:cubicBezTo>
                      <a:pt x="33973" y="68791"/>
                      <a:pt x="30162" y="64974"/>
                      <a:pt x="23178" y="64974"/>
                    </a:cubicBezTo>
                    <a:cubicBezTo>
                      <a:pt x="18733" y="64974"/>
                      <a:pt x="16828" y="69427"/>
                      <a:pt x="11748" y="70699"/>
                    </a:cubicBezTo>
                    <a:cubicBezTo>
                      <a:pt x="10478" y="65610"/>
                      <a:pt x="4762" y="62429"/>
                      <a:pt x="4762" y="60521"/>
                    </a:cubicBezTo>
                    <a:cubicBezTo>
                      <a:pt x="4762" y="59249"/>
                      <a:pt x="16828" y="49707"/>
                      <a:pt x="20003" y="48435"/>
                    </a:cubicBezTo>
                    <a:cubicBezTo>
                      <a:pt x="30798" y="42710"/>
                      <a:pt x="40958" y="41437"/>
                      <a:pt x="53023" y="34440"/>
                    </a:cubicBezTo>
                    <a:cubicBezTo>
                      <a:pt x="65723" y="26807"/>
                      <a:pt x="69533" y="8995"/>
                      <a:pt x="88583" y="8995"/>
                    </a:cubicBezTo>
                    <a:cubicBezTo>
                      <a:pt x="94298" y="8995"/>
                      <a:pt x="94933" y="9631"/>
                      <a:pt x="100648" y="10267"/>
                    </a:cubicBezTo>
                    <a:cubicBezTo>
                      <a:pt x="100012" y="8995"/>
                      <a:pt x="141287" y="-1819"/>
                      <a:pt x="141287" y="109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26" name="任意多边形: 形状 125"/>
              <p:cNvSpPr/>
              <p:nvPr>
                <p:custDataLst>
                  <p:tags r:id="rId118"/>
                </p:custDataLst>
              </p:nvPr>
            </p:nvSpPr>
            <p:spPr>
              <a:xfrm>
                <a:off x="3648392" y="2093149"/>
                <a:ext cx="82550" cy="31806"/>
              </a:xfrm>
              <a:custGeom>
                <a:avLst/>
                <a:gdLst>
                  <a:gd name="connsiteX0" fmla="*/ 35878 w 82549"/>
                  <a:gd name="connsiteY0" fmla="*/ 28944 h 31805"/>
                  <a:gd name="connsiteX1" fmla="*/ 18733 w 82549"/>
                  <a:gd name="connsiteY1" fmla="*/ 23219 h 31805"/>
                  <a:gd name="connsiteX2" fmla="*/ 4762 w 82549"/>
                  <a:gd name="connsiteY2" fmla="*/ 28944 h 31805"/>
                  <a:gd name="connsiteX3" fmla="*/ 54928 w 82549"/>
                  <a:gd name="connsiteY3" fmla="*/ 4771 h 31805"/>
                  <a:gd name="connsiteX4" fmla="*/ 83503 w 82549"/>
                  <a:gd name="connsiteY4" fmla="*/ 21946 h 31805"/>
                  <a:gd name="connsiteX5" fmla="*/ 65087 w 82549"/>
                  <a:gd name="connsiteY5" fmla="*/ 28944 h 31805"/>
                  <a:gd name="connsiteX6" fmla="*/ 35878 w 82549"/>
                  <a:gd name="connsiteY6" fmla="*/ 28944 h 3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549" h="31805">
                    <a:moveTo>
                      <a:pt x="35878" y="28944"/>
                    </a:moveTo>
                    <a:cubicBezTo>
                      <a:pt x="27623" y="28944"/>
                      <a:pt x="25717" y="23219"/>
                      <a:pt x="18733" y="23219"/>
                    </a:cubicBezTo>
                    <a:cubicBezTo>
                      <a:pt x="13017" y="23219"/>
                      <a:pt x="10478" y="27671"/>
                      <a:pt x="4762" y="28944"/>
                    </a:cubicBezTo>
                    <a:cubicBezTo>
                      <a:pt x="4762" y="20038"/>
                      <a:pt x="46037" y="4771"/>
                      <a:pt x="54928" y="4771"/>
                    </a:cubicBezTo>
                    <a:cubicBezTo>
                      <a:pt x="69533" y="4771"/>
                      <a:pt x="80962" y="13041"/>
                      <a:pt x="83503" y="21946"/>
                    </a:cubicBezTo>
                    <a:cubicBezTo>
                      <a:pt x="77787" y="24491"/>
                      <a:pt x="73342" y="28944"/>
                      <a:pt x="65087" y="28944"/>
                    </a:cubicBezTo>
                    <a:cubicBezTo>
                      <a:pt x="46673" y="28944"/>
                      <a:pt x="51117" y="28944"/>
                      <a:pt x="35878" y="289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27" name="任意多边形: 形状 126"/>
              <p:cNvSpPr/>
              <p:nvPr>
                <p:custDataLst>
                  <p:tags r:id="rId119"/>
                </p:custDataLst>
              </p:nvPr>
            </p:nvSpPr>
            <p:spPr>
              <a:xfrm>
                <a:off x="3650297" y="2120502"/>
                <a:ext cx="76200" cy="44528"/>
              </a:xfrm>
              <a:custGeom>
                <a:avLst/>
                <a:gdLst>
                  <a:gd name="connsiteX0" fmla="*/ 63183 w 76199"/>
                  <a:gd name="connsiteY0" fmla="*/ 20038 h 44528"/>
                  <a:gd name="connsiteX1" fmla="*/ 26987 w 76199"/>
                  <a:gd name="connsiteY1" fmla="*/ 40394 h 44528"/>
                  <a:gd name="connsiteX2" fmla="*/ 4762 w 76199"/>
                  <a:gd name="connsiteY2" fmla="*/ 21946 h 44528"/>
                  <a:gd name="connsiteX3" fmla="*/ 61278 w 76199"/>
                  <a:gd name="connsiteY3" fmla="*/ 4771 h 44528"/>
                  <a:gd name="connsiteX4" fmla="*/ 73343 w 76199"/>
                  <a:gd name="connsiteY4" fmla="*/ 11768 h 44528"/>
                  <a:gd name="connsiteX5" fmla="*/ 44133 w 76199"/>
                  <a:gd name="connsiteY5" fmla="*/ 20038 h 44528"/>
                  <a:gd name="connsiteX6" fmla="*/ 63183 w 76199"/>
                  <a:gd name="connsiteY6" fmla="*/ 20038 h 4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199" h="44528">
                    <a:moveTo>
                      <a:pt x="63183" y="20038"/>
                    </a:moveTo>
                    <a:cubicBezTo>
                      <a:pt x="64453" y="34668"/>
                      <a:pt x="41593" y="40394"/>
                      <a:pt x="26987" y="40394"/>
                    </a:cubicBezTo>
                    <a:cubicBezTo>
                      <a:pt x="16828" y="40394"/>
                      <a:pt x="4762" y="28307"/>
                      <a:pt x="4762" y="21946"/>
                    </a:cubicBezTo>
                    <a:cubicBezTo>
                      <a:pt x="4762" y="6043"/>
                      <a:pt x="46673" y="4771"/>
                      <a:pt x="61278" y="4771"/>
                    </a:cubicBezTo>
                    <a:cubicBezTo>
                      <a:pt x="68898" y="4771"/>
                      <a:pt x="71437" y="9224"/>
                      <a:pt x="73343" y="11768"/>
                    </a:cubicBezTo>
                    <a:cubicBezTo>
                      <a:pt x="65723" y="18129"/>
                      <a:pt x="54293" y="20038"/>
                      <a:pt x="44133" y="20038"/>
                    </a:cubicBezTo>
                    <a:lnTo>
                      <a:pt x="63183" y="200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28" name="任意多边形: 形状 127"/>
              <p:cNvSpPr/>
              <p:nvPr>
                <p:custDataLst>
                  <p:tags r:id="rId120"/>
                </p:custDataLst>
              </p:nvPr>
            </p:nvSpPr>
            <p:spPr>
              <a:xfrm>
                <a:off x="3617277" y="2125023"/>
                <a:ext cx="31750" cy="25445"/>
              </a:xfrm>
              <a:custGeom>
                <a:avLst/>
                <a:gdLst>
                  <a:gd name="connsiteX0" fmla="*/ 28257 w 31749"/>
                  <a:gd name="connsiteY0" fmla="*/ 14244 h 25444"/>
                  <a:gd name="connsiteX1" fmla="*/ 18732 w 31749"/>
                  <a:gd name="connsiteY1" fmla="*/ 22514 h 25444"/>
                  <a:gd name="connsiteX2" fmla="*/ 4762 w 31749"/>
                  <a:gd name="connsiteY2" fmla="*/ 12336 h 25444"/>
                  <a:gd name="connsiteX3" fmla="*/ 28257 w 31749"/>
                  <a:gd name="connsiteY3" fmla="*/ 14244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49" h="25444">
                    <a:moveTo>
                      <a:pt x="28257" y="14244"/>
                    </a:moveTo>
                    <a:cubicBezTo>
                      <a:pt x="25717" y="18697"/>
                      <a:pt x="23177" y="22514"/>
                      <a:pt x="18732" y="22514"/>
                    </a:cubicBezTo>
                    <a:cubicBezTo>
                      <a:pt x="12382" y="22514"/>
                      <a:pt x="4762" y="15516"/>
                      <a:pt x="4762" y="12336"/>
                    </a:cubicBezTo>
                    <a:cubicBezTo>
                      <a:pt x="5397" y="-4840"/>
                      <a:pt x="24447" y="12336"/>
                      <a:pt x="28257" y="142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29" name="任意多边形: 形状 128"/>
              <p:cNvSpPr/>
              <p:nvPr>
                <p:custDataLst>
                  <p:tags r:id="rId121"/>
                </p:custDataLst>
              </p:nvPr>
            </p:nvSpPr>
            <p:spPr>
              <a:xfrm>
                <a:off x="3871277" y="2297082"/>
                <a:ext cx="120650" cy="101779"/>
              </a:xfrm>
              <a:custGeom>
                <a:avLst/>
                <a:gdLst>
                  <a:gd name="connsiteX0" fmla="*/ 107632 w 120649"/>
                  <a:gd name="connsiteY0" fmla="*/ 38110 h 101779"/>
                  <a:gd name="connsiteX1" fmla="*/ 105727 w 120649"/>
                  <a:gd name="connsiteY1" fmla="*/ 48288 h 101779"/>
                  <a:gd name="connsiteX2" fmla="*/ 121602 w 120649"/>
                  <a:gd name="connsiteY2" fmla="*/ 51468 h 101779"/>
                  <a:gd name="connsiteX3" fmla="*/ 94297 w 120649"/>
                  <a:gd name="connsiteY3" fmla="*/ 87091 h 101779"/>
                  <a:gd name="connsiteX4" fmla="*/ 80327 w 120649"/>
                  <a:gd name="connsiteY4" fmla="*/ 97269 h 101779"/>
                  <a:gd name="connsiteX5" fmla="*/ 65087 w 120649"/>
                  <a:gd name="connsiteY5" fmla="*/ 85819 h 101779"/>
                  <a:gd name="connsiteX6" fmla="*/ 4762 w 120649"/>
                  <a:gd name="connsiteY6" fmla="*/ 49560 h 101779"/>
                  <a:gd name="connsiteX7" fmla="*/ 4762 w 120649"/>
                  <a:gd name="connsiteY7" fmla="*/ 38110 h 101779"/>
                  <a:gd name="connsiteX8" fmla="*/ 35877 w 120649"/>
                  <a:gd name="connsiteY8" fmla="*/ 46379 h 101779"/>
                  <a:gd name="connsiteX9" fmla="*/ 46037 w 120649"/>
                  <a:gd name="connsiteY9" fmla="*/ 46379 h 101779"/>
                  <a:gd name="connsiteX10" fmla="*/ 46037 w 120649"/>
                  <a:gd name="connsiteY10" fmla="*/ 27932 h 101779"/>
                  <a:gd name="connsiteX11" fmla="*/ 23812 w 120649"/>
                  <a:gd name="connsiteY11" fmla="*/ 19026 h 101779"/>
                  <a:gd name="connsiteX12" fmla="*/ 28892 w 120649"/>
                  <a:gd name="connsiteY12" fmla="*/ 13301 h 101779"/>
                  <a:gd name="connsiteX13" fmla="*/ 70167 w 120649"/>
                  <a:gd name="connsiteY13" fmla="*/ 5031 h 101779"/>
                  <a:gd name="connsiteX14" fmla="*/ 97472 w 120649"/>
                  <a:gd name="connsiteY14" fmla="*/ 5031 h 101779"/>
                  <a:gd name="connsiteX15" fmla="*/ 104457 w 120649"/>
                  <a:gd name="connsiteY15" fmla="*/ 12029 h 101779"/>
                  <a:gd name="connsiteX16" fmla="*/ 82232 w 120649"/>
                  <a:gd name="connsiteY16" fmla="*/ 37474 h 101779"/>
                  <a:gd name="connsiteX17" fmla="*/ 107632 w 120649"/>
                  <a:gd name="connsiteY17" fmla="*/ 38110 h 101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0649" h="101779">
                    <a:moveTo>
                      <a:pt x="107632" y="38110"/>
                    </a:moveTo>
                    <a:cubicBezTo>
                      <a:pt x="107632" y="47651"/>
                      <a:pt x="105727" y="41290"/>
                      <a:pt x="105727" y="48288"/>
                    </a:cubicBezTo>
                    <a:cubicBezTo>
                      <a:pt x="108267" y="48924"/>
                      <a:pt x="117157" y="50196"/>
                      <a:pt x="121602" y="51468"/>
                    </a:cubicBezTo>
                    <a:cubicBezTo>
                      <a:pt x="118427" y="88999"/>
                      <a:pt x="115887" y="78821"/>
                      <a:pt x="94297" y="87091"/>
                    </a:cubicBezTo>
                    <a:cubicBezTo>
                      <a:pt x="87947" y="88999"/>
                      <a:pt x="86677" y="97269"/>
                      <a:pt x="80327" y="97269"/>
                    </a:cubicBezTo>
                    <a:cubicBezTo>
                      <a:pt x="70802" y="97269"/>
                      <a:pt x="69532" y="89635"/>
                      <a:pt x="65087" y="85819"/>
                    </a:cubicBezTo>
                    <a:cubicBezTo>
                      <a:pt x="46037" y="66735"/>
                      <a:pt x="24447" y="69280"/>
                      <a:pt x="4762" y="49560"/>
                    </a:cubicBezTo>
                    <a:lnTo>
                      <a:pt x="4762" y="38110"/>
                    </a:lnTo>
                    <a:cubicBezTo>
                      <a:pt x="13652" y="38110"/>
                      <a:pt x="23812" y="46379"/>
                      <a:pt x="35877" y="46379"/>
                    </a:cubicBezTo>
                    <a:cubicBezTo>
                      <a:pt x="42862" y="46379"/>
                      <a:pt x="40957" y="46379"/>
                      <a:pt x="46037" y="46379"/>
                    </a:cubicBezTo>
                    <a:lnTo>
                      <a:pt x="46037" y="27932"/>
                    </a:lnTo>
                    <a:cubicBezTo>
                      <a:pt x="37147" y="26659"/>
                      <a:pt x="23812" y="27932"/>
                      <a:pt x="23812" y="19026"/>
                    </a:cubicBezTo>
                    <a:cubicBezTo>
                      <a:pt x="23812" y="17118"/>
                      <a:pt x="27622" y="15846"/>
                      <a:pt x="28892" y="13301"/>
                    </a:cubicBezTo>
                    <a:cubicBezTo>
                      <a:pt x="39687" y="2487"/>
                      <a:pt x="54927" y="5031"/>
                      <a:pt x="70167" y="5031"/>
                    </a:cubicBezTo>
                    <a:cubicBezTo>
                      <a:pt x="82232" y="5031"/>
                      <a:pt x="97472" y="5031"/>
                      <a:pt x="97472" y="5031"/>
                    </a:cubicBezTo>
                    <a:cubicBezTo>
                      <a:pt x="99377" y="5031"/>
                      <a:pt x="104457" y="8212"/>
                      <a:pt x="104457" y="12029"/>
                    </a:cubicBezTo>
                    <a:cubicBezTo>
                      <a:pt x="104457" y="26023"/>
                      <a:pt x="87312" y="31112"/>
                      <a:pt x="82232" y="37474"/>
                    </a:cubicBezTo>
                    <a:cubicBezTo>
                      <a:pt x="87947" y="36837"/>
                      <a:pt x="107632" y="30476"/>
                      <a:pt x="107632" y="381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30" name="任意多边形: 形状 129"/>
              <p:cNvSpPr/>
              <p:nvPr>
                <p:custDataLst>
                  <p:tags r:id="rId122"/>
                </p:custDataLst>
              </p:nvPr>
            </p:nvSpPr>
            <p:spPr>
              <a:xfrm>
                <a:off x="3828732" y="2182426"/>
                <a:ext cx="139700" cy="69973"/>
              </a:xfrm>
              <a:custGeom>
                <a:avLst/>
                <a:gdLst>
                  <a:gd name="connsiteX0" fmla="*/ 11747 w 139699"/>
                  <a:gd name="connsiteY0" fmla="*/ 20453 h 69973"/>
                  <a:gd name="connsiteX1" fmla="*/ 4762 w 139699"/>
                  <a:gd name="connsiteY1" fmla="*/ 6459 h 69973"/>
                  <a:gd name="connsiteX2" fmla="*/ 13017 w 139699"/>
                  <a:gd name="connsiteY2" fmla="*/ 6459 h 69973"/>
                  <a:gd name="connsiteX3" fmla="*/ 64452 w 139699"/>
                  <a:gd name="connsiteY3" fmla="*/ 35084 h 69973"/>
                  <a:gd name="connsiteX4" fmla="*/ 50483 w 139699"/>
                  <a:gd name="connsiteY4" fmla="*/ 23634 h 69973"/>
                  <a:gd name="connsiteX5" fmla="*/ 50483 w 139699"/>
                  <a:gd name="connsiteY5" fmla="*/ 15364 h 69973"/>
                  <a:gd name="connsiteX6" fmla="*/ 87947 w 139699"/>
                  <a:gd name="connsiteY6" fmla="*/ 30631 h 69973"/>
                  <a:gd name="connsiteX7" fmla="*/ 87947 w 139699"/>
                  <a:gd name="connsiteY7" fmla="*/ 15364 h 69973"/>
                  <a:gd name="connsiteX8" fmla="*/ 63817 w 139699"/>
                  <a:gd name="connsiteY8" fmla="*/ 5822 h 69973"/>
                  <a:gd name="connsiteX9" fmla="*/ 75883 w 139699"/>
                  <a:gd name="connsiteY9" fmla="*/ 5186 h 69973"/>
                  <a:gd name="connsiteX10" fmla="*/ 106997 w 139699"/>
                  <a:gd name="connsiteY10" fmla="*/ 12184 h 69973"/>
                  <a:gd name="connsiteX11" fmla="*/ 120967 w 139699"/>
                  <a:gd name="connsiteY11" fmla="*/ 6459 h 69973"/>
                  <a:gd name="connsiteX12" fmla="*/ 134937 w 139699"/>
                  <a:gd name="connsiteY12" fmla="*/ 23634 h 69973"/>
                  <a:gd name="connsiteX13" fmla="*/ 129222 w 139699"/>
                  <a:gd name="connsiteY13" fmla="*/ 66890 h 69973"/>
                  <a:gd name="connsiteX14" fmla="*/ 101917 w 139699"/>
                  <a:gd name="connsiteY14" fmla="*/ 70070 h 69973"/>
                  <a:gd name="connsiteX15" fmla="*/ 79692 w 139699"/>
                  <a:gd name="connsiteY15" fmla="*/ 66890 h 69973"/>
                  <a:gd name="connsiteX16" fmla="*/ 84772 w 139699"/>
                  <a:gd name="connsiteY16" fmla="*/ 59893 h 69973"/>
                  <a:gd name="connsiteX17" fmla="*/ 84772 w 139699"/>
                  <a:gd name="connsiteY17" fmla="*/ 52895 h 69973"/>
                  <a:gd name="connsiteX18" fmla="*/ 101917 w 139699"/>
                  <a:gd name="connsiteY18" fmla="*/ 42717 h 69973"/>
                  <a:gd name="connsiteX19" fmla="*/ 93662 w 139699"/>
                  <a:gd name="connsiteY19" fmla="*/ 40809 h 69973"/>
                  <a:gd name="connsiteX20" fmla="*/ 43497 w 139699"/>
                  <a:gd name="connsiteY20" fmla="*/ 47806 h 69973"/>
                  <a:gd name="connsiteX21" fmla="*/ 35242 w 139699"/>
                  <a:gd name="connsiteY21" fmla="*/ 39537 h 69973"/>
                  <a:gd name="connsiteX22" fmla="*/ 25083 w 139699"/>
                  <a:gd name="connsiteY22" fmla="*/ 39537 h 69973"/>
                  <a:gd name="connsiteX23" fmla="*/ 23177 w 139699"/>
                  <a:gd name="connsiteY23" fmla="*/ 32539 h 69973"/>
                  <a:gd name="connsiteX24" fmla="*/ 6033 w 139699"/>
                  <a:gd name="connsiteY24" fmla="*/ 25542 h 69973"/>
                  <a:gd name="connsiteX25" fmla="*/ 6033 w 139699"/>
                  <a:gd name="connsiteY25" fmla="*/ 13456 h 69973"/>
                  <a:gd name="connsiteX26" fmla="*/ 11747 w 139699"/>
                  <a:gd name="connsiteY26" fmla="*/ 20453 h 6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39699" h="69973">
                    <a:moveTo>
                      <a:pt x="11747" y="20453"/>
                    </a:moveTo>
                    <a:cubicBezTo>
                      <a:pt x="9208" y="17272"/>
                      <a:pt x="4762" y="13456"/>
                      <a:pt x="4762" y="6459"/>
                    </a:cubicBezTo>
                    <a:cubicBezTo>
                      <a:pt x="7302" y="6459"/>
                      <a:pt x="10477" y="6459"/>
                      <a:pt x="13017" y="6459"/>
                    </a:cubicBezTo>
                    <a:cubicBezTo>
                      <a:pt x="32702" y="6459"/>
                      <a:pt x="42862" y="41445"/>
                      <a:pt x="64452" y="35084"/>
                    </a:cubicBezTo>
                    <a:cubicBezTo>
                      <a:pt x="58737" y="31903"/>
                      <a:pt x="53658" y="26814"/>
                      <a:pt x="50483" y="23634"/>
                    </a:cubicBezTo>
                    <a:lnTo>
                      <a:pt x="50483" y="15364"/>
                    </a:lnTo>
                    <a:cubicBezTo>
                      <a:pt x="65722" y="15364"/>
                      <a:pt x="70802" y="30631"/>
                      <a:pt x="87947" y="30631"/>
                    </a:cubicBezTo>
                    <a:lnTo>
                      <a:pt x="87947" y="15364"/>
                    </a:lnTo>
                    <a:cubicBezTo>
                      <a:pt x="76517" y="15364"/>
                      <a:pt x="66358" y="15364"/>
                      <a:pt x="63817" y="5822"/>
                    </a:cubicBezTo>
                    <a:cubicBezTo>
                      <a:pt x="68897" y="3914"/>
                      <a:pt x="71437" y="5186"/>
                      <a:pt x="75883" y="5186"/>
                    </a:cubicBezTo>
                    <a:cubicBezTo>
                      <a:pt x="86677" y="5186"/>
                      <a:pt x="93662" y="12184"/>
                      <a:pt x="106997" y="12184"/>
                    </a:cubicBezTo>
                    <a:cubicBezTo>
                      <a:pt x="112712" y="12184"/>
                      <a:pt x="115252" y="6459"/>
                      <a:pt x="120967" y="6459"/>
                    </a:cubicBezTo>
                    <a:cubicBezTo>
                      <a:pt x="133033" y="6459"/>
                      <a:pt x="134937" y="13456"/>
                      <a:pt x="134937" y="23634"/>
                    </a:cubicBezTo>
                    <a:cubicBezTo>
                      <a:pt x="134937" y="39537"/>
                      <a:pt x="126683" y="47806"/>
                      <a:pt x="129222" y="66890"/>
                    </a:cubicBezTo>
                    <a:cubicBezTo>
                      <a:pt x="119062" y="70070"/>
                      <a:pt x="103822" y="70070"/>
                      <a:pt x="101917" y="70070"/>
                    </a:cubicBezTo>
                    <a:cubicBezTo>
                      <a:pt x="98108" y="70070"/>
                      <a:pt x="79692" y="72615"/>
                      <a:pt x="79692" y="66890"/>
                    </a:cubicBezTo>
                    <a:cubicBezTo>
                      <a:pt x="79692" y="64345"/>
                      <a:pt x="81597" y="61165"/>
                      <a:pt x="84772" y="59893"/>
                    </a:cubicBezTo>
                    <a:cubicBezTo>
                      <a:pt x="84137" y="57984"/>
                      <a:pt x="84137" y="54804"/>
                      <a:pt x="84772" y="52895"/>
                    </a:cubicBezTo>
                    <a:cubicBezTo>
                      <a:pt x="84772" y="46534"/>
                      <a:pt x="97472" y="46534"/>
                      <a:pt x="101917" y="42717"/>
                    </a:cubicBezTo>
                    <a:cubicBezTo>
                      <a:pt x="100012" y="41445"/>
                      <a:pt x="96202" y="40809"/>
                      <a:pt x="93662" y="40809"/>
                    </a:cubicBezTo>
                    <a:cubicBezTo>
                      <a:pt x="81597" y="40809"/>
                      <a:pt x="57467" y="47806"/>
                      <a:pt x="43497" y="47806"/>
                    </a:cubicBezTo>
                    <a:cubicBezTo>
                      <a:pt x="38417" y="47806"/>
                      <a:pt x="35242" y="43990"/>
                      <a:pt x="35242" y="39537"/>
                    </a:cubicBezTo>
                    <a:lnTo>
                      <a:pt x="25083" y="39537"/>
                    </a:lnTo>
                    <a:lnTo>
                      <a:pt x="23177" y="32539"/>
                    </a:lnTo>
                    <a:cubicBezTo>
                      <a:pt x="16192" y="34448"/>
                      <a:pt x="11747" y="29995"/>
                      <a:pt x="6033" y="25542"/>
                    </a:cubicBezTo>
                    <a:lnTo>
                      <a:pt x="6033" y="13456"/>
                    </a:lnTo>
                    <a:lnTo>
                      <a:pt x="11747" y="204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31" name="任意多边形: 形状 130"/>
              <p:cNvSpPr/>
              <p:nvPr>
                <p:custDataLst>
                  <p:tags r:id="rId123"/>
                </p:custDataLst>
              </p:nvPr>
            </p:nvSpPr>
            <p:spPr>
              <a:xfrm>
                <a:off x="3928427" y="2443650"/>
                <a:ext cx="82550" cy="50890"/>
              </a:xfrm>
              <a:custGeom>
                <a:avLst/>
                <a:gdLst>
                  <a:gd name="connsiteX0" fmla="*/ 64452 w 82549"/>
                  <a:gd name="connsiteY0" fmla="*/ 50572 h 50889"/>
                  <a:gd name="connsiteX1" fmla="*/ 4762 w 82549"/>
                  <a:gd name="connsiteY1" fmla="*/ 30216 h 50889"/>
                  <a:gd name="connsiteX2" fmla="*/ 20002 w 82549"/>
                  <a:gd name="connsiteY2" fmla="*/ 27035 h 50889"/>
                  <a:gd name="connsiteX3" fmla="*/ 39052 w 82549"/>
                  <a:gd name="connsiteY3" fmla="*/ 4771 h 50889"/>
                  <a:gd name="connsiteX4" fmla="*/ 81597 w 82549"/>
                  <a:gd name="connsiteY4" fmla="*/ 39757 h 50889"/>
                  <a:gd name="connsiteX5" fmla="*/ 64452 w 82549"/>
                  <a:gd name="connsiteY5" fmla="*/ 50572 h 50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549" h="50889">
                    <a:moveTo>
                      <a:pt x="64452" y="50572"/>
                    </a:moveTo>
                    <a:cubicBezTo>
                      <a:pt x="55562" y="50572"/>
                      <a:pt x="4762" y="32124"/>
                      <a:pt x="4762" y="30216"/>
                    </a:cubicBezTo>
                    <a:cubicBezTo>
                      <a:pt x="4762" y="24491"/>
                      <a:pt x="16827" y="27671"/>
                      <a:pt x="20002" y="27035"/>
                    </a:cubicBezTo>
                    <a:cubicBezTo>
                      <a:pt x="28257" y="24491"/>
                      <a:pt x="25717" y="4771"/>
                      <a:pt x="39052" y="4771"/>
                    </a:cubicBezTo>
                    <a:cubicBezTo>
                      <a:pt x="49212" y="4771"/>
                      <a:pt x="77152" y="30216"/>
                      <a:pt x="81597" y="39757"/>
                    </a:cubicBezTo>
                    <a:cubicBezTo>
                      <a:pt x="74612" y="44210"/>
                      <a:pt x="71437" y="50572"/>
                      <a:pt x="64452" y="505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32" name="任意多边形: 形状 131"/>
              <p:cNvSpPr/>
              <p:nvPr>
                <p:custDataLst>
                  <p:tags r:id="rId124"/>
                </p:custDataLst>
              </p:nvPr>
            </p:nvSpPr>
            <p:spPr>
              <a:xfrm>
                <a:off x="4001452" y="2282076"/>
                <a:ext cx="107950" cy="89057"/>
              </a:xfrm>
              <a:custGeom>
                <a:avLst/>
                <a:gdLst>
                  <a:gd name="connsiteX0" fmla="*/ 106362 w 107949"/>
                  <a:gd name="connsiteY0" fmla="*/ 21946 h 89056"/>
                  <a:gd name="connsiteX1" fmla="*/ 94297 w 107949"/>
                  <a:gd name="connsiteY1" fmla="*/ 32124 h 89056"/>
                  <a:gd name="connsiteX2" fmla="*/ 54927 w 107949"/>
                  <a:gd name="connsiteY2" fmla="*/ 59477 h 89056"/>
                  <a:gd name="connsiteX3" fmla="*/ 35877 w 107949"/>
                  <a:gd name="connsiteY3" fmla="*/ 63930 h 89056"/>
                  <a:gd name="connsiteX4" fmla="*/ 44767 w 107949"/>
                  <a:gd name="connsiteY4" fmla="*/ 63930 h 89056"/>
                  <a:gd name="connsiteX5" fmla="*/ 28892 w 107949"/>
                  <a:gd name="connsiteY5" fmla="*/ 86830 h 89056"/>
                  <a:gd name="connsiteX6" fmla="*/ 14922 w 107949"/>
                  <a:gd name="connsiteY6" fmla="*/ 86830 h 89056"/>
                  <a:gd name="connsiteX7" fmla="*/ 15557 w 107949"/>
                  <a:gd name="connsiteY7" fmla="*/ 66475 h 89056"/>
                  <a:gd name="connsiteX8" fmla="*/ 4762 w 107949"/>
                  <a:gd name="connsiteY8" fmla="*/ 33396 h 89056"/>
                  <a:gd name="connsiteX9" fmla="*/ 4762 w 107949"/>
                  <a:gd name="connsiteY9" fmla="*/ 21946 h 89056"/>
                  <a:gd name="connsiteX10" fmla="*/ 20637 w 107949"/>
                  <a:gd name="connsiteY10" fmla="*/ 21946 h 89056"/>
                  <a:gd name="connsiteX11" fmla="*/ 20637 w 107949"/>
                  <a:gd name="connsiteY11" fmla="*/ 14949 h 89056"/>
                  <a:gd name="connsiteX12" fmla="*/ 39052 w 107949"/>
                  <a:gd name="connsiteY12" fmla="*/ 4771 h 89056"/>
                  <a:gd name="connsiteX13" fmla="*/ 106362 w 107949"/>
                  <a:gd name="connsiteY13" fmla="*/ 13040 h 89056"/>
                  <a:gd name="connsiteX14" fmla="*/ 106362 w 107949"/>
                  <a:gd name="connsiteY14" fmla="*/ 21946 h 89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7949" h="89056">
                    <a:moveTo>
                      <a:pt x="106362" y="21946"/>
                    </a:moveTo>
                    <a:cubicBezTo>
                      <a:pt x="106362" y="23218"/>
                      <a:pt x="94297" y="32124"/>
                      <a:pt x="94297" y="32124"/>
                    </a:cubicBezTo>
                    <a:cubicBezTo>
                      <a:pt x="85407" y="44210"/>
                      <a:pt x="75882" y="59477"/>
                      <a:pt x="54927" y="59477"/>
                    </a:cubicBezTo>
                    <a:cubicBezTo>
                      <a:pt x="39687" y="59477"/>
                      <a:pt x="39687" y="50572"/>
                      <a:pt x="35877" y="63930"/>
                    </a:cubicBezTo>
                    <a:lnTo>
                      <a:pt x="44767" y="63930"/>
                    </a:lnTo>
                    <a:cubicBezTo>
                      <a:pt x="42862" y="76016"/>
                      <a:pt x="37147" y="78561"/>
                      <a:pt x="28892" y="86830"/>
                    </a:cubicBezTo>
                    <a:lnTo>
                      <a:pt x="14922" y="86830"/>
                    </a:lnTo>
                    <a:cubicBezTo>
                      <a:pt x="14922" y="77925"/>
                      <a:pt x="14922" y="69655"/>
                      <a:pt x="15557" y="66475"/>
                    </a:cubicBezTo>
                    <a:cubicBezTo>
                      <a:pt x="4762" y="55660"/>
                      <a:pt x="9207" y="47391"/>
                      <a:pt x="4762" y="33396"/>
                    </a:cubicBezTo>
                    <a:lnTo>
                      <a:pt x="4762" y="21946"/>
                    </a:lnTo>
                    <a:cubicBezTo>
                      <a:pt x="10477" y="21946"/>
                      <a:pt x="17462" y="21946"/>
                      <a:pt x="20637" y="21946"/>
                    </a:cubicBezTo>
                    <a:cubicBezTo>
                      <a:pt x="19367" y="21310"/>
                      <a:pt x="20637" y="17493"/>
                      <a:pt x="20637" y="14949"/>
                    </a:cubicBezTo>
                    <a:cubicBezTo>
                      <a:pt x="20637" y="14313"/>
                      <a:pt x="25082" y="4771"/>
                      <a:pt x="39052" y="4771"/>
                    </a:cubicBezTo>
                    <a:cubicBezTo>
                      <a:pt x="62547" y="4771"/>
                      <a:pt x="81597" y="13040"/>
                      <a:pt x="106362" y="13040"/>
                    </a:cubicBezTo>
                    <a:cubicBezTo>
                      <a:pt x="105727" y="16857"/>
                      <a:pt x="106362" y="18766"/>
                      <a:pt x="106362" y="219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33" name="任意多边形: 形状 132"/>
              <p:cNvSpPr/>
              <p:nvPr>
                <p:custDataLst>
                  <p:tags r:id="rId125"/>
                </p:custDataLst>
              </p:nvPr>
            </p:nvSpPr>
            <p:spPr>
              <a:xfrm>
                <a:off x="3795712" y="2136385"/>
                <a:ext cx="38100" cy="31806"/>
              </a:xfrm>
              <a:custGeom>
                <a:avLst/>
                <a:gdLst>
                  <a:gd name="connsiteX0" fmla="*/ 38417 w 38099"/>
                  <a:gd name="connsiteY0" fmla="*/ 23875 h 31805"/>
                  <a:gd name="connsiteX1" fmla="*/ 28892 w 38099"/>
                  <a:gd name="connsiteY1" fmla="*/ 32144 h 31805"/>
                  <a:gd name="connsiteX2" fmla="*/ 4762 w 38099"/>
                  <a:gd name="connsiteY2" fmla="*/ 4791 h 31805"/>
                  <a:gd name="connsiteX3" fmla="*/ 38417 w 38099"/>
                  <a:gd name="connsiteY3" fmla="*/ 23875 h 3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99" h="31805">
                    <a:moveTo>
                      <a:pt x="38417" y="23875"/>
                    </a:moveTo>
                    <a:cubicBezTo>
                      <a:pt x="37783" y="28963"/>
                      <a:pt x="33972" y="32144"/>
                      <a:pt x="28892" y="32144"/>
                    </a:cubicBezTo>
                    <a:cubicBezTo>
                      <a:pt x="21272" y="32144"/>
                      <a:pt x="4762" y="13697"/>
                      <a:pt x="4762" y="4791"/>
                    </a:cubicBezTo>
                    <a:cubicBezTo>
                      <a:pt x="22542" y="4155"/>
                      <a:pt x="24447" y="18786"/>
                      <a:pt x="38417" y="23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34" name="任意多边形: 形状 133"/>
              <p:cNvSpPr/>
              <p:nvPr>
                <p:custDataLst>
                  <p:tags r:id="rId126"/>
                </p:custDataLst>
              </p:nvPr>
            </p:nvSpPr>
            <p:spPr>
              <a:xfrm>
                <a:off x="3816667" y="2228642"/>
                <a:ext cx="31750" cy="25445"/>
              </a:xfrm>
              <a:custGeom>
                <a:avLst/>
                <a:gdLst>
                  <a:gd name="connsiteX0" fmla="*/ 23812 w 31749"/>
                  <a:gd name="connsiteY0" fmla="*/ 4771 h 25444"/>
                  <a:gd name="connsiteX1" fmla="*/ 28892 w 31749"/>
                  <a:gd name="connsiteY1" fmla="*/ 14949 h 25444"/>
                  <a:gd name="connsiteX2" fmla="*/ 18733 w 31749"/>
                  <a:gd name="connsiteY2" fmla="*/ 23854 h 25444"/>
                  <a:gd name="connsiteX3" fmla="*/ 4762 w 31749"/>
                  <a:gd name="connsiteY3" fmla="*/ 23218 h 25444"/>
                  <a:gd name="connsiteX4" fmla="*/ 23812 w 31749"/>
                  <a:gd name="connsiteY4" fmla="*/ 4771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49" h="25444">
                    <a:moveTo>
                      <a:pt x="23812" y="4771"/>
                    </a:moveTo>
                    <a:cubicBezTo>
                      <a:pt x="25083" y="7951"/>
                      <a:pt x="28892" y="10496"/>
                      <a:pt x="28892" y="14949"/>
                    </a:cubicBezTo>
                    <a:cubicBezTo>
                      <a:pt x="28892" y="23218"/>
                      <a:pt x="22542" y="23854"/>
                      <a:pt x="18733" y="23854"/>
                    </a:cubicBezTo>
                    <a:cubicBezTo>
                      <a:pt x="11748" y="23854"/>
                      <a:pt x="10478" y="22582"/>
                      <a:pt x="4762" y="23218"/>
                    </a:cubicBezTo>
                    <a:cubicBezTo>
                      <a:pt x="7303" y="11768"/>
                      <a:pt x="14287" y="8588"/>
                      <a:pt x="23812" y="47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35" name="任意多边形: 形状 134"/>
              <p:cNvSpPr/>
              <p:nvPr>
                <p:custDataLst>
                  <p:tags r:id="rId127"/>
                </p:custDataLst>
              </p:nvPr>
            </p:nvSpPr>
            <p:spPr>
              <a:xfrm>
                <a:off x="3803967" y="2067068"/>
                <a:ext cx="133350" cy="76334"/>
              </a:xfrm>
              <a:custGeom>
                <a:avLst/>
                <a:gdLst>
                  <a:gd name="connsiteX0" fmla="*/ 89217 w 133349"/>
                  <a:gd name="connsiteY0" fmla="*/ 55024 h 76334"/>
                  <a:gd name="connsiteX1" fmla="*/ 56833 w 133349"/>
                  <a:gd name="connsiteY1" fmla="*/ 52480 h 76334"/>
                  <a:gd name="connsiteX2" fmla="*/ 33973 w 133349"/>
                  <a:gd name="connsiteY2" fmla="*/ 49935 h 76334"/>
                  <a:gd name="connsiteX3" fmla="*/ 15558 w 133349"/>
                  <a:gd name="connsiteY3" fmla="*/ 44210 h 76334"/>
                  <a:gd name="connsiteX4" fmla="*/ 35878 w 133349"/>
                  <a:gd name="connsiteY4" fmla="*/ 35941 h 76334"/>
                  <a:gd name="connsiteX5" fmla="*/ 35878 w 133349"/>
                  <a:gd name="connsiteY5" fmla="*/ 27671 h 76334"/>
                  <a:gd name="connsiteX6" fmla="*/ 11748 w 133349"/>
                  <a:gd name="connsiteY6" fmla="*/ 27671 h 76334"/>
                  <a:gd name="connsiteX7" fmla="*/ 16192 w 133349"/>
                  <a:gd name="connsiteY7" fmla="*/ 20674 h 76334"/>
                  <a:gd name="connsiteX8" fmla="*/ 4762 w 133349"/>
                  <a:gd name="connsiteY8" fmla="*/ 10496 h 76334"/>
                  <a:gd name="connsiteX9" fmla="*/ 26987 w 133349"/>
                  <a:gd name="connsiteY9" fmla="*/ 4771 h 76334"/>
                  <a:gd name="connsiteX10" fmla="*/ 53023 w 133349"/>
                  <a:gd name="connsiteY10" fmla="*/ 16857 h 76334"/>
                  <a:gd name="connsiteX11" fmla="*/ 66992 w 133349"/>
                  <a:gd name="connsiteY11" fmla="*/ 11132 h 76334"/>
                  <a:gd name="connsiteX12" fmla="*/ 87312 w 133349"/>
                  <a:gd name="connsiteY12" fmla="*/ 27035 h 76334"/>
                  <a:gd name="connsiteX13" fmla="*/ 97473 w 133349"/>
                  <a:gd name="connsiteY13" fmla="*/ 21310 h 76334"/>
                  <a:gd name="connsiteX14" fmla="*/ 117792 w 133349"/>
                  <a:gd name="connsiteY14" fmla="*/ 37213 h 76334"/>
                  <a:gd name="connsiteX15" fmla="*/ 112078 w 133349"/>
                  <a:gd name="connsiteY15" fmla="*/ 44210 h 76334"/>
                  <a:gd name="connsiteX16" fmla="*/ 131128 w 133349"/>
                  <a:gd name="connsiteY16" fmla="*/ 62658 h 76334"/>
                  <a:gd name="connsiteX17" fmla="*/ 119062 w 133349"/>
                  <a:gd name="connsiteY17" fmla="*/ 71563 h 76334"/>
                  <a:gd name="connsiteX18" fmla="*/ 89217 w 133349"/>
                  <a:gd name="connsiteY18" fmla="*/ 55024 h 7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3349" h="76334">
                    <a:moveTo>
                      <a:pt x="89217" y="55024"/>
                    </a:moveTo>
                    <a:cubicBezTo>
                      <a:pt x="77153" y="55024"/>
                      <a:pt x="69533" y="50571"/>
                      <a:pt x="56833" y="52480"/>
                    </a:cubicBezTo>
                    <a:cubicBezTo>
                      <a:pt x="53658" y="46119"/>
                      <a:pt x="44767" y="49935"/>
                      <a:pt x="33973" y="49935"/>
                    </a:cubicBezTo>
                    <a:cubicBezTo>
                      <a:pt x="24448" y="49935"/>
                      <a:pt x="21908" y="50571"/>
                      <a:pt x="15558" y="44210"/>
                    </a:cubicBezTo>
                    <a:cubicBezTo>
                      <a:pt x="21908" y="37849"/>
                      <a:pt x="27623" y="38485"/>
                      <a:pt x="35878" y="35941"/>
                    </a:cubicBezTo>
                    <a:cubicBezTo>
                      <a:pt x="34608" y="34032"/>
                      <a:pt x="34608" y="29579"/>
                      <a:pt x="35878" y="27671"/>
                    </a:cubicBezTo>
                    <a:cubicBezTo>
                      <a:pt x="20637" y="27671"/>
                      <a:pt x="17462" y="32124"/>
                      <a:pt x="11748" y="27671"/>
                    </a:cubicBezTo>
                    <a:cubicBezTo>
                      <a:pt x="13653" y="26399"/>
                      <a:pt x="15558" y="23854"/>
                      <a:pt x="16192" y="20674"/>
                    </a:cubicBezTo>
                    <a:cubicBezTo>
                      <a:pt x="6667" y="20674"/>
                      <a:pt x="4762" y="18765"/>
                      <a:pt x="4762" y="10496"/>
                    </a:cubicBezTo>
                    <a:cubicBezTo>
                      <a:pt x="13017" y="9224"/>
                      <a:pt x="18733" y="4771"/>
                      <a:pt x="26987" y="4771"/>
                    </a:cubicBezTo>
                    <a:cubicBezTo>
                      <a:pt x="41592" y="4771"/>
                      <a:pt x="44767" y="16857"/>
                      <a:pt x="53023" y="16857"/>
                    </a:cubicBezTo>
                    <a:cubicBezTo>
                      <a:pt x="58737" y="16857"/>
                      <a:pt x="61278" y="11132"/>
                      <a:pt x="66992" y="11132"/>
                    </a:cubicBezTo>
                    <a:cubicBezTo>
                      <a:pt x="80962" y="11132"/>
                      <a:pt x="80328" y="27035"/>
                      <a:pt x="87312" y="27035"/>
                    </a:cubicBezTo>
                    <a:cubicBezTo>
                      <a:pt x="91123" y="27035"/>
                      <a:pt x="93662" y="21310"/>
                      <a:pt x="97473" y="21310"/>
                    </a:cubicBezTo>
                    <a:cubicBezTo>
                      <a:pt x="106998" y="21310"/>
                      <a:pt x="114617" y="33396"/>
                      <a:pt x="117792" y="37213"/>
                    </a:cubicBezTo>
                    <a:cubicBezTo>
                      <a:pt x="116523" y="39121"/>
                      <a:pt x="113983" y="42302"/>
                      <a:pt x="112078" y="44210"/>
                    </a:cubicBezTo>
                    <a:cubicBezTo>
                      <a:pt x="117792" y="49935"/>
                      <a:pt x="131128" y="55024"/>
                      <a:pt x="131128" y="62658"/>
                    </a:cubicBezTo>
                    <a:cubicBezTo>
                      <a:pt x="131128" y="69655"/>
                      <a:pt x="124142" y="71563"/>
                      <a:pt x="119062" y="71563"/>
                    </a:cubicBezTo>
                    <a:cubicBezTo>
                      <a:pt x="103823" y="72199"/>
                      <a:pt x="105092" y="55024"/>
                      <a:pt x="89217" y="550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36" name="任意多边形: 形状 135"/>
              <p:cNvSpPr/>
              <p:nvPr>
                <p:custDataLst>
                  <p:tags r:id="rId128"/>
                </p:custDataLst>
              </p:nvPr>
            </p:nvSpPr>
            <p:spPr>
              <a:xfrm>
                <a:off x="3862890" y="2125591"/>
                <a:ext cx="31750" cy="19084"/>
              </a:xfrm>
              <a:custGeom>
                <a:avLst/>
                <a:gdLst>
                  <a:gd name="connsiteX0" fmla="*/ 9340 w 31749"/>
                  <a:gd name="connsiteY0" fmla="*/ 14949 h 19083"/>
                  <a:gd name="connsiteX1" fmla="*/ 15690 w 31749"/>
                  <a:gd name="connsiteY1" fmla="*/ 4771 h 19083"/>
                  <a:gd name="connsiteX2" fmla="*/ 31565 w 31749"/>
                  <a:gd name="connsiteY2" fmla="*/ 10496 h 19083"/>
                  <a:gd name="connsiteX3" fmla="*/ 9340 w 31749"/>
                  <a:gd name="connsiteY3" fmla="*/ 14949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49" h="19083">
                    <a:moveTo>
                      <a:pt x="9340" y="14949"/>
                    </a:moveTo>
                    <a:cubicBezTo>
                      <a:pt x="-2725" y="14949"/>
                      <a:pt x="12515" y="4771"/>
                      <a:pt x="15690" y="4771"/>
                    </a:cubicBezTo>
                    <a:cubicBezTo>
                      <a:pt x="23310" y="4771"/>
                      <a:pt x="25215" y="7951"/>
                      <a:pt x="31565" y="10496"/>
                    </a:cubicBezTo>
                    <a:cubicBezTo>
                      <a:pt x="27755" y="14949"/>
                      <a:pt x="19500" y="14949"/>
                      <a:pt x="9340" y="149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37" name="任意多边形: 形状 136"/>
              <p:cNvSpPr/>
              <p:nvPr>
                <p:custDataLst>
                  <p:tags r:id="rId129"/>
                </p:custDataLst>
              </p:nvPr>
            </p:nvSpPr>
            <p:spPr>
              <a:xfrm>
                <a:off x="3978592" y="2165666"/>
                <a:ext cx="342900" cy="108140"/>
              </a:xfrm>
              <a:custGeom>
                <a:avLst/>
                <a:gdLst>
                  <a:gd name="connsiteX0" fmla="*/ 339408 w 342899"/>
                  <a:gd name="connsiteY0" fmla="*/ 74744 h 108140"/>
                  <a:gd name="connsiteX1" fmla="*/ 332423 w 342899"/>
                  <a:gd name="connsiteY1" fmla="*/ 84286 h 108140"/>
                  <a:gd name="connsiteX2" fmla="*/ 341312 w 342899"/>
                  <a:gd name="connsiteY2" fmla="*/ 84922 h 108140"/>
                  <a:gd name="connsiteX3" fmla="*/ 284162 w 342899"/>
                  <a:gd name="connsiteY3" fmla="*/ 109094 h 108140"/>
                  <a:gd name="connsiteX4" fmla="*/ 270192 w 342899"/>
                  <a:gd name="connsiteY4" fmla="*/ 98916 h 108140"/>
                  <a:gd name="connsiteX5" fmla="*/ 253048 w 342899"/>
                  <a:gd name="connsiteY5" fmla="*/ 107822 h 108140"/>
                  <a:gd name="connsiteX6" fmla="*/ 198437 w 342899"/>
                  <a:gd name="connsiteY6" fmla="*/ 107822 h 108140"/>
                  <a:gd name="connsiteX7" fmla="*/ 164148 w 342899"/>
                  <a:gd name="connsiteY7" fmla="*/ 97644 h 108140"/>
                  <a:gd name="connsiteX8" fmla="*/ 155892 w 342899"/>
                  <a:gd name="connsiteY8" fmla="*/ 97644 h 108140"/>
                  <a:gd name="connsiteX9" fmla="*/ 136842 w 342899"/>
                  <a:gd name="connsiteY9" fmla="*/ 109094 h 108140"/>
                  <a:gd name="connsiteX10" fmla="*/ 87312 w 342899"/>
                  <a:gd name="connsiteY10" fmla="*/ 77925 h 108140"/>
                  <a:gd name="connsiteX11" fmla="*/ 95567 w 342899"/>
                  <a:gd name="connsiteY11" fmla="*/ 67110 h 108140"/>
                  <a:gd name="connsiteX12" fmla="*/ 68262 w 342899"/>
                  <a:gd name="connsiteY12" fmla="*/ 32124 h 108140"/>
                  <a:gd name="connsiteX13" fmla="*/ 54292 w 342899"/>
                  <a:gd name="connsiteY13" fmla="*/ 39121 h 108140"/>
                  <a:gd name="connsiteX14" fmla="*/ 4762 w 342899"/>
                  <a:gd name="connsiteY14" fmla="*/ 14949 h 108140"/>
                  <a:gd name="connsiteX15" fmla="*/ 25083 w 342899"/>
                  <a:gd name="connsiteY15" fmla="*/ 4771 h 108140"/>
                  <a:gd name="connsiteX16" fmla="*/ 84773 w 342899"/>
                  <a:gd name="connsiteY16" fmla="*/ 28943 h 108140"/>
                  <a:gd name="connsiteX17" fmla="*/ 98742 w 342899"/>
                  <a:gd name="connsiteY17" fmla="*/ 23218 h 108140"/>
                  <a:gd name="connsiteX18" fmla="*/ 110808 w 342899"/>
                  <a:gd name="connsiteY18" fmla="*/ 23218 h 108140"/>
                  <a:gd name="connsiteX19" fmla="*/ 143192 w 342899"/>
                  <a:gd name="connsiteY19" fmla="*/ 43574 h 108140"/>
                  <a:gd name="connsiteX20" fmla="*/ 117158 w 342899"/>
                  <a:gd name="connsiteY20" fmla="*/ 43574 h 108140"/>
                  <a:gd name="connsiteX21" fmla="*/ 148273 w 342899"/>
                  <a:gd name="connsiteY21" fmla="*/ 59477 h 108140"/>
                  <a:gd name="connsiteX22" fmla="*/ 143192 w 342899"/>
                  <a:gd name="connsiteY22" fmla="*/ 62658 h 108140"/>
                  <a:gd name="connsiteX23" fmla="*/ 153987 w 342899"/>
                  <a:gd name="connsiteY23" fmla="*/ 65838 h 108140"/>
                  <a:gd name="connsiteX24" fmla="*/ 201612 w 342899"/>
                  <a:gd name="connsiteY24" fmla="*/ 74108 h 108140"/>
                  <a:gd name="connsiteX25" fmla="*/ 287337 w 342899"/>
                  <a:gd name="connsiteY25" fmla="*/ 56933 h 108140"/>
                  <a:gd name="connsiteX26" fmla="*/ 341948 w 342899"/>
                  <a:gd name="connsiteY26" fmla="*/ 76016 h 108140"/>
                  <a:gd name="connsiteX27" fmla="*/ 334962 w 342899"/>
                  <a:gd name="connsiteY27" fmla="*/ 77288 h 108140"/>
                  <a:gd name="connsiteX28" fmla="*/ 339408 w 342899"/>
                  <a:gd name="connsiteY28" fmla="*/ 74744 h 10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42899" h="108140">
                    <a:moveTo>
                      <a:pt x="339408" y="74744"/>
                    </a:moveTo>
                    <a:cubicBezTo>
                      <a:pt x="336867" y="76652"/>
                      <a:pt x="333692" y="79833"/>
                      <a:pt x="332423" y="84286"/>
                    </a:cubicBezTo>
                    <a:cubicBezTo>
                      <a:pt x="337503" y="85558"/>
                      <a:pt x="341312" y="84922"/>
                      <a:pt x="341312" y="84922"/>
                    </a:cubicBezTo>
                    <a:cubicBezTo>
                      <a:pt x="339408" y="109094"/>
                      <a:pt x="308292" y="109094"/>
                      <a:pt x="284162" y="109094"/>
                    </a:cubicBezTo>
                    <a:cubicBezTo>
                      <a:pt x="275273" y="109094"/>
                      <a:pt x="272098" y="103369"/>
                      <a:pt x="270192" y="98916"/>
                    </a:cubicBezTo>
                    <a:cubicBezTo>
                      <a:pt x="260667" y="100189"/>
                      <a:pt x="259398" y="104005"/>
                      <a:pt x="253048" y="107822"/>
                    </a:cubicBezTo>
                    <a:lnTo>
                      <a:pt x="198437" y="107822"/>
                    </a:lnTo>
                    <a:cubicBezTo>
                      <a:pt x="183833" y="111003"/>
                      <a:pt x="162878" y="109094"/>
                      <a:pt x="164148" y="97644"/>
                    </a:cubicBezTo>
                    <a:lnTo>
                      <a:pt x="155892" y="97644"/>
                    </a:lnTo>
                    <a:cubicBezTo>
                      <a:pt x="153353" y="100825"/>
                      <a:pt x="143192" y="109094"/>
                      <a:pt x="136842" y="109094"/>
                    </a:cubicBezTo>
                    <a:cubicBezTo>
                      <a:pt x="121603" y="109094"/>
                      <a:pt x="87312" y="91919"/>
                      <a:pt x="87312" y="77925"/>
                    </a:cubicBezTo>
                    <a:cubicBezTo>
                      <a:pt x="87312" y="72836"/>
                      <a:pt x="93028" y="68383"/>
                      <a:pt x="95567" y="67110"/>
                    </a:cubicBezTo>
                    <a:cubicBezTo>
                      <a:pt x="83503" y="55024"/>
                      <a:pt x="79692" y="43574"/>
                      <a:pt x="68262" y="32124"/>
                    </a:cubicBezTo>
                    <a:cubicBezTo>
                      <a:pt x="64453" y="35941"/>
                      <a:pt x="60008" y="39121"/>
                      <a:pt x="54292" y="39121"/>
                    </a:cubicBezTo>
                    <a:cubicBezTo>
                      <a:pt x="46673" y="39121"/>
                      <a:pt x="4762" y="21310"/>
                      <a:pt x="4762" y="14949"/>
                    </a:cubicBezTo>
                    <a:cubicBezTo>
                      <a:pt x="4762" y="4771"/>
                      <a:pt x="16828" y="4771"/>
                      <a:pt x="25083" y="4771"/>
                    </a:cubicBezTo>
                    <a:cubicBezTo>
                      <a:pt x="56198" y="4771"/>
                      <a:pt x="61278" y="28943"/>
                      <a:pt x="84773" y="28943"/>
                    </a:cubicBezTo>
                    <a:cubicBezTo>
                      <a:pt x="91758" y="28943"/>
                      <a:pt x="95567" y="27671"/>
                      <a:pt x="98742" y="23218"/>
                    </a:cubicBezTo>
                    <a:cubicBezTo>
                      <a:pt x="103823" y="23218"/>
                      <a:pt x="110808" y="23218"/>
                      <a:pt x="110808" y="23218"/>
                    </a:cubicBezTo>
                    <a:cubicBezTo>
                      <a:pt x="105092" y="39121"/>
                      <a:pt x="136842" y="34668"/>
                      <a:pt x="143192" y="43574"/>
                    </a:cubicBezTo>
                    <a:lnTo>
                      <a:pt x="117158" y="43574"/>
                    </a:lnTo>
                    <a:cubicBezTo>
                      <a:pt x="120967" y="62022"/>
                      <a:pt x="138112" y="51844"/>
                      <a:pt x="148273" y="59477"/>
                    </a:cubicBezTo>
                    <a:cubicBezTo>
                      <a:pt x="147003" y="60749"/>
                      <a:pt x="143192" y="60749"/>
                      <a:pt x="143192" y="62658"/>
                    </a:cubicBezTo>
                    <a:cubicBezTo>
                      <a:pt x="143192" y="72199"/>
                      <a:pt x="151448" y="68383"/>
                      <a:pt x="153987" y="65838"/>
                    </a:cubicBezTo>
                    <a:cubicBezTo>
                      <a:pt x="170498" y="69655"/>
                      <a:pt x="184467" y="74108"/>
                      <a:pt x="201612" y="74108"/>
                    </a:cubicBezTo>
                    <a:cubicBezTo>
                      <a:pt x="239078" y="74108"/>
                      <a:pt x="251778" y="56933"/>
                      <a:pt x="287337" y="56933"/>
                    </a:cubicBezTo>
                    <a:cubicBezTo>
                      <a:pt x="314642" y="56933"/>
                      <a:pt x="332423" y="58205"/>
                      <a:pt x="341948" y="76016"/>
                    </a:cubicBezTo>
                    <a:cubicBezTo>
                      <a:pt x="340678" y="76652"/>
                      <a:pt x="336867" y="77288"/>
                      <a:pt x="334962" y="77288"/>
                    </a:cubicBezTo>
                    <a:lnTo>
                      <a:pt x="339408" y="747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38" name="任意多边形: 形状 137"/>
              <p:cNvSpPr/>
              <p:nvPr>
                <p:custDataLst>
                  <p:tags r:id="rId130"/>
                </p:custDataLst>
              </p:nvPr>
            </p:nvSpPr>
            <p:spPr>
              <a:xfrm>
                <a:off x="3983672" y="2221645"/>
                <a:ext cx="63500" cy="50890"/>
              </a:xfrm>
              <a:custGeom>
                <a:avLst/>
                <a:gdLst>
                  <a:gd name="connsiteX0" fmla="*/ 14287 w 63499"/>
                  <a:gd name="connsiteY0" fmla="*/ 20674 h 50889"/>
                  <a:gd name="connsiteX1" fmla="*/ 34608 w 63499"/>
                  <a:gd name="connsiteY1" fmla="*/ 4771 h 50889"/>
                  <a:gd name="connsiteX2" fmla="*/ 63183 w 63499"/>
                  <a:gd name="connsiteY2" fmla="*/ 27671 h 50889"/>
                  <a:gd name="connsiteX3" fmla="*/ 49212 w 63499"/>
                  <a:gd name="connsiteY3" fmla="*/ 49935 h 50889"/>
                  <a:gd name="connsiteX4" fmla="*/ 4762 w 63499"/>
                  <a:gd name="connsiteY4" fmla="*/ 31488 h 50889"/>
                  <a:gd name="connsiteX5" fmla="*/ 14287 w 63499"/>
                  <a:gd name="connsiteY5" fmla="*/ 20674 h 50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499" h="50889">
                    <a:moveTo>
                      <a:pt x="14287" y="20674"/>
                    </a:moveTo>
                    <a:cubicBezTo>
                      <a:pt x="21908" y="20674"/>
                      <a:pt x="19368" y="4771"/>
                      <a:pt x="34608" y="4771"/>
                    </a:cubicBezTo>
                    <a:cubicBezTo>
                      <a:pt x="46673" y="4771"/>
                      <a:pt x="63183" y="18766"/>
                      <a:pt x="63183" y="27671"/>
                    </a:cubicBezTo>
                    <a:cubicBezTo>
                      <a:pt x="63183" y="39121"/>
                      <a:pt x="59373" y="49935"/>
                      <a:pt x="49212" y="49935"/>
                    </a:cubicBezTo>
                    <a:cubicBezTo>
                      <a:pt x="44133" y="49935"/>
                      <a:pt x="4762" y="31488"/>
                      <a:pt x="4762" y="31488"/>
                    </a:cubicBezTo>
                    <a:cubicBezTo>
                      <a:pt x="5398" y="24491"/>
                      <a:pt x="13018" y="20674"/>
                      <a:pt x="14287" y="206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39" name="任意多边形: 形状 138"/>
              <p:cNvSpPr/>
              <p:nvPr>
                <p:custDataLst>
                  <p:tags r:id="rId131"/>
                </p:custDataLst>
              </p:nvPr>
            </p:nvSpPr>
            <p:spPr>
              <a:xfrm>
                <a:off x="3991292" y="2135769"/>
                <a:ext cx="57150" cy="25445"/>
              </a:xfrm>
              <a:custGeom>
                <a:avLst/>
                <a:gdLst>
                  <a:gd name="connsiteX0" fmla="*/ 49212 w 57149"/>
                  <a:gd name="connsiteY0" fmla="*/ 4771 h 25444"/>
                  <a:gd name="connsiteX1" fmla="*/ 58103 w 57149"/>
                  <a:gd name="connsiteY1" fmla="*/ 4771 h 25444"/>
                  <a:gd name="connsiteX2" fmla="*/ 58103 w 57149"/>
                  <a:gd name="connsiteY2" fmla="*/ 13677 h 25444"/>
                  <a:gd name="connsiteX3" fmla="*/ 47942 w 57149"/>
                  <a:gd name="connsiteY3" fmla="*/ 20674 h 25444"/>
                  <a:gd name="connsiteX4" fmla="*/ 4762 w 57149"/>
                  <a:gd name="connsiteY4" fmla="*/ 13040 h 25444"/>
                  <a:gd name="connsiteX5" fmla="*/ 49212 w 57149"/>
                  <a:gd name="connsiteY5" fmla="*/ 4771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149" h="25444">
                    <a:moveTo>
                      <a:pt x="49212" y="4771"/>
                    </a:moveTo>
                    <a:cubicBezTo>
                      <a:pt x="56833" y="4771"/>
                      <a:pt x="51117" y="6043"/>
                      <a:pt x="58103" y="4771"/>
                    </a:cubicBezTo>
                    <a:cubicBezTo>
                      <a:pt x="58103" y="9860"/>
                      <a:pt x="58103" y="12404"/>
                      <a:pt x="58103" y="13677"/>
                    </a:cubicBezTo>
                    <a:cubicBezTo>
                      <a:pt x="58103" y="16857"/>
                      <a:pt x="54292" y="20674"/>
                      <a:pt x="47942" y="20674"/>
                    </a:cubicBezTo>
                    <a:cubicBezTo>
                      <a:pt x="44767" y="20674"/>
                      <a:pt x="4762" y="13040"/>
                      <a:pt x="4762" y="13040"/>
                    </a:cubicBezTo>
                    <a:cubicBezTo>
                      <a:pt x="11748" y="6679"/>
                      <a:pt x="36512" y="4771"/>
                      <a:pt x="49212" y="47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40" name="任意多边形: 形状 139"/>
              <p:cNvSpPr/>
              <p:nvPr>
                <p:custDataLst>
                  <p:tags r:id="rId132"/>
                </p:custDataLst>
              </p:nvPr>
            </p:nvSpPr>
            <p:spPr>
              <a:xfrm>
                <a:off x="3950017" y="2084243"/>
                <a:ext cx="69850" cy="57251"/>
              </a:xfrm>
              <a:custGeom>
                <a:avLst/>
                <a:gdLst>
                  <a:gd name="connsiteX0" fmla="*/ 20637 w 69849"/>
                  <a:gd name="connsiteY0" fmla="*/ 48027 h 57250"/>
                  <a:gd name="connsiteX1" fmla="*/ 27623 w 69849"/>
                  <a:gd name="connsiteY1" fmla="*/ 41030 h 57250"/>
                  <a:gd name="connsiteX2" fmla="*/ 4762 w 69849"/>
                  <a:gd name="connsiteY2" fmla="*/ 14949 h 57250"/>
                  <a:gd name="connsiteX3" fmla="*/ 20637 w 69849"/>
                  <a:gd name="connsiteY3" fmla="*/ 4771 h 57250"/>
                  <a:gd name="connsiteX4" fmla="*/ 44767 w 69849"/>
                  <a:gd name="connsiteY4" fmla="*/ 14949 h 57250"/>
                  <a:gd name="connsiteX5" fmla="*/ 68898 w 69849"/>
                  <a:gd name="connsiteY5" fmla="*/ 30852 h 57250"/>
                  <a:gd name="connsiteX6" fmla="*/ 68898 w 69849"/>
                  <a:gd name="connsiteY6" fmla="*/ 48027 h 57250"/>
                  <a:gd name="connsiteX7" fmla="*/ 20637 w 69849"/>
                  <a:gd name="connsiteY7" fmla="*/ 48027 h 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849" h="57250">
                    <a:moveTo>
                      <a:pt x="20637" y="48027"/>
                    </a:moveTo>
                    <a:cubicBezTo>
                      <a:pt x="20637" y="44847"/>
                      <a:pt x="25717" y="41666"/>
                      <a:pt x="27623" y="41030"/>
                    </a:cubicBezTo>
                    <a:cubicBezTo>
                      <a:pt x="19367" y="32760"/>
                      <a:pt x="4762" y="28944"/>
                      <a:pt x="4762" y="14949"/>
                    </a:cubicBezTo>
                    <a:cubicBezTo>
                      <a:pt x="4762" y="7951"/>
                      <a:pt x="13653" y="5407"/>
                      <a:pt x="20637" y="4771"/>
                    </a:cubicBezTo>
                    <a:cubicBezTo>
                      <a:pt x="22542" y="10496"/>
                      <a:pt x="37148" y="14949"/>
                      <a:pt x="44767" y="14949"/>
                    </a:cubicBezTo>
                    <a:cubicBezTo>
                      <a:pt x="44767" y="31488"/>
                      <a:pt x="68898" y="16221"/>
                      <a:pt x="68898" y="30852"/>
                    </a:cubicBezTo>
                    <a:cubicBezTo>
                      <a:pt x="68898" y="35941"/>
                      <a:pt x="66992" y="40394"/>
                      <a:pt x="68898" y="48027"/>
                    </a:cubicBezTo>
                    <a:cubicBezTo>
                      <a:pt x="44767" y="53752"/>
                      <a:pt x="20637" y="56297"/>
                      <a:pt x="20637" y="480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41" name="任意多边形: 形状 140"/>
              <p:cNvSpPr/>
              <p:nvPr>
                <p:custDataLst>
                  <p:tags r:id="rId133"/>
                </p:custDataLst>
              </p:nvPr>
            </p:nvSpPr>
            <p:spPr>
              <a:xfrm>
                <a:off x="3926522" y="2038160"/>
                <a:ext cx="31750" cy="19084"/>
              </a:xfrm>
              <a:custGeom>
                <a:avLst/>
                <a:gdLst>
                  <a:gd name="connsiteX0" fmla="*/ 28258 w 31749"/>
                  <a:gd name="connsiteY0" fmla="*/ 5054 h 19083"/>
                  <a:gd name="connsiteX1" fmla="*/ 28258 w 31749"/>
                  <a:gd name="connsiteY1" fmla="*/ 19048 h 19083"/>
                  <a:gd name="connsiteX2" fmla="*/ 16828 w 31749"/>
                  <a:gd name="connsiteY2" fmla="*/ 19048 h 19083"/>
                  <a:gd name="connsiteX3" fmla="*/ 4762 w 31749"/>
                  <a:gd name="connsiteY3" fmla="*/ 5054 h 19083"/>
                  <a:gd name="connsiteX4" fmla="*/ 28258 w 31749"/>
                  <a:gd name="connsiteY4" fmla="*/ 5054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49" h="19083">
                    <a:moveTo>
                      <a:pt x="28258" y="5054"/>
                    </a:moveTo>
                    <a:lnTo>
                      <a:pt x="28258" y="19048"/>
                    </a:lnTo>
                    <a:lnTo>
                      <a:pt x="16828" y="19048"/>
                    </a:lnTo>
                    <a:cubicBezTo>
                      <a:pt x="13018" y="14595"/>
                      <a:pt x="4762" y="13323"/>
                      <a:pt x="4762" y="5054"/>
                    </a:cubicBezTo>
                    <a:cubicBezTo>
                      <a:pt x="13653" y="4417"/>
                      <a:pt x="23812" y="5054"/>
                      <a:pt x="28258" y="50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42" name="任意多边形: 形状 141"/>
              <p:cNvSpPr/>
              <p:nvPr>
                <p:custDataLst>
                  <p:tags r:id="rId134"/>
                </p:custDataLst>
              </p:nvPr>
            </p:nvSpPr>
            <p:spPr>
              <a:xfrm>
                <a:off x="3994467" y="1976739"/>
                <a:ext cx="215900" cy="152669"/>
              </a:xfrm>
              <a:custGeom>
                <a:avLst/>
                <a:gdLst>
                  <a:gd name="connsiteX0" fmla="*/ 147637 w 215899"/>
                  <a:gd name="connsiteY0" fmla="*/ 63294 h 152668"/>
                  <a:gd name="connsiteX1" fmla="*/ 155892 w 215899"/>
                  <a:gd name="connsiteY1" fmla="*/ 63294 h 152668"/>
                  <a:gd name="connsiteX2" fmla="*/ 155892 w 215899"/>
                  <a:gd name="connsiteY2" fmla="*/ 54388 h 152668"/>
                  <a:gd name="connsiteX3" fmla="*/ 152717 w 215899"/>
                  <a:gd name="connsiteY3" fmla="*/ 49299 h 152668"/>
                  <a:gd name="connsiteX4" fmla="*/ 159703 w 215899"/>
                  <a:gd name="connsiteY4" fmla="*/ 49299 h 152668"/>
                  <a:gd name="connsiteX5" fmla="*/ 168592 w 215899"/>
                  <a:gd name="connsiteY5" fmla="*/ 60749 h 152668"/>
                  <a:gd name="connsiteX6" fmla="*/ 176848 w 215899"/>
                  <a:gd name="connsiteY6" fmla="*/ 70927 h 152668"/>
                  <a:gd name="connsiteX7" fmla="*/ 171767 w 215899"/>
                  <a:gd name="connsiteY7" fmla="*/ 81105 h 152668"/>
                  <a:gd name="connsiteX8" fmla="*/ 183198 w 215899"/>
                  <a:gd name="connsiteY8" fmla="*/ 81105 h 152668"/>
                  <a:gd name="connsiteX9" fmla="*/ 216853 w 215899"/>
                  <a:gd name="connsiteY9" fmla="*/ 90011 h 152668"/>
                  <a:gd name="connsiteX10" fmla="*/ 216217 w 215899"/>
                  <a:gd name="connsiteY10" fmla="*/ 100189 h 152668"/>
                  <a:gd name="connsiteX11" fmla="*/ 200342 w 215899"/>
                  <a:gd name="connsiteY11" fmla="*/ 103369 h 152668"/>
                  <a:gd name="connsiteX12" fmla="*/ 167958 w 215899"/>
                  <a:gd name="connsiteY12" fmla="*/ 125634 h 152668"/>
                  <a:gd name="connsiteX13" fmla="*/ 157162 w 215899"/>
                  <a:gd name="connsiteY13" fmla="*/ 111639 h 152668"/>
                  <a:gd name="connsiteX14" fmla="*/ 148908 w 215899"/>
                  <a:gd name="connsiteY14" fmla="*/ 121817 h 152668"/>
                  <a:gd name="connsiteX15" fmla="*/ 157798 w 215899"/>
                  <a:gd name="connsiteY15" fmla="*/ 135811 h 152668"/>
                  <a:gd name="connsiteX16" fmla="*/ 145733 w 215899"/>
                  <a:gd name="connsiteY16" fmla="*/ 135811 h 152668"/>
                  <a:gd name="connsiteX17" fmla="*/ 145733 w 215899"/>
                  <a:gd name="connsiteY17" fmla="*/ 144717 h 152668"/>
                  <a:gd name="connsiteX18" fmla="*/ 120967 w 215899"/>
                  <a:gd name="connsiteY18" fmla="*/ 132631 h 152668"/>
                  <a:gd name="connsiteX19" fmla="*/ 104458 w 215899"/>
                  <a:gd name="connsiteY19" fmla="*/ 148534 h 152668"/>
                  <a:gd name="connsiteX20" fmla="*/ 77153 w 215899"/>
                  <a:gd name="connsiteY20" fmla="*/ 136448 h 152668"/>
                  <a:gd name="connsiteX21" fmla="*/ 86042 w 215899"/>
                  <a:gd name="connsiteY21" fmla="*/ 131359 h 152668"/>
                  <a:gd name="connsiteX22" fmla="*/ 54928 w 215899"/>
                  <a:gd name="connsiteY22" fmla="*/ 114183 h 152668"/>
                  <a:gd name="connsiteX23" fmla="*/ 106998 w 215899"/>
                  <a:gd name="connsiteY23" fmla="*/ 100189 h 152668"/>
                  <a:gd name="connsiteX24" fmla="*/ 79058 w 215899"/>
                  <a:gd name="connsiteY24" fmla="*/ 94464 h 152668"/>
                  <a:gd name="connsiteX25" fmla="*/ 58737 w 215899"/>
                  <a:gd name="connsiteY25" fmla="*/ 100189 h 152668"/>
                  <a:gd name="connsiteX26" fmla="*/ 49212 w 215899"/>
                  <a:gd name="connsiteY26" fmla="*/ 91283 h 152668"/>
                  <a:gd name="connsiteX27" fmla="*/ 34608 w 215899"/>
                  <a:gd name="connsiteY27" fmla="*/ 97008 h 152668"/>
                  <a:gd name="connsiteX28" fmla="*/ 28892 w 215899"/>
                  <a:gd name="connsiteY28" fmla="*/ 90011 h 152668"/>
                  <a:gd name="connsiteX29" fmla="*/ 44767 w 215899"/>
                  <a:gd name="connsiteY29" fmla="*/ 81105 h 152668"/>
                  <a:gd name="connsiteX30" fmla="*/ 4762 w 215899"/>
                  <a:gd name="connsiteY30" fmla="*/ 59477 h 152668"/>
                  <a:gd name="connsiteX31" fmla="*/ 14923 w 215899"/>
                  <a:gd name="connsiteY31" fmla="*/ 59477 h 152668"/>
                  <a:gd name="connsiteX32" fmla="*/ 35242 w 215899"/>
                  <a:gd name="connsiteY32" fmla="*/ 66475 h 152668"/>
                  <a:gd name="connsiteX33" fmla="*/ 41592 w 215899"/>
                  <a:gd name="connsiteY33" fmla="*/ 60749 h 152668"/>
                  <a:gd name="connsiteX34" fmla="*/ 11748 w 215899"/>
                  <a:gd name="connsiteY34" fmla="*/ 45482 h 152668"/>
                  <a:gd name="connsiteX35" fmla="*/ 27623 w 215899"/>
                  <a:gd name="connsiteY35" fmla="*/ 38485 h 152668"/>
                  <a:gd name="connsiteX36" fmla="*/ 46037 w 215899"/>
                  <a:gd name="connsiteY36" fmla="*/ 43574 h 152668"/>
                  <a:gd name="connsiteX37" fmla="*/ 53658 w 215899"/>
                  <a:gd name="connsiteY37" fmla="*/ 36577 h 152668"/>
                  <a:gd name="connsiteX38" fmla="*/ 34608 w 215899"/>
                  <a:gd name="connsiteY38" fmla="*/ 36577 h 152668"/>
                  <a:gd name="connsiteX39" fmla="*/ 25717 w 215899"/>
                  <a:gd name="connsiteY39" fmla="*/ 25763 h 152668"/>
                  <a:gd name="connsiteX40" fmla="*/ 51753 w 215899"/>
                  <a:gd name="connsiteY40" fmla="*/ 19402 h 152668"/>
                  <a:gd name="connsiteX41" fmla="*/ 63183 w 215899"/>
                  <a:gd name="connsiteY41" fmla="*/ 19402 h 152668"/>
                  <a:gd name="connsiteX42" fmla="*/ 42862 w 215899"/>
                  <a:gd name="connsiteY42" fmla="*/ 4771 h 152668"/>
                  <a:gd name="connsiteX43" fmla="*/ 86042 w 215899"/>
                  <a:gd name="connsiteY43" fmla="*/ 12404 h 152668"/>
                  <a:gd name="connsiteX44" fmla="*/ 108267 w 215899"/>
                  <a:gd name="connsiteY44" fmla="*/ 41666 h 152668"/>
                  <a:gd name="connsiteX45" fmla="*/ 135573 w 215899"/>
                  <a:gd name="connsiteY45" fmla="*/ 42938 h 152668"/>
                  <a:gd name="connsiteX46" fmla="*/ 147637 w 215899"/>
                  <a:gd name="connsiteY46" fmla="*/ 63294 h 152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15899" h="152668">
                    <a:moveTo>
                      <a:pt x="147637" y="63294"/>
                    </a:moveTo>
                    <a:lnTo>
                      <a:pt x="155892" y="63294"/>
                    </a:lnTo>
                    <a:lnTo>
                      <a:pt x="155892" y="54388"/>
                    </a:lnTo>
                    <a:lnTo>
                      <a:pt x="152717" y="49299"/>
                    </a:lnTo>
                    <a:cubicBezTo>
                      <a:pt x="154623" y="49299"/>
                      <a:pt x="157798" y="49299"/>
                      <a:pt x="159703" y="49299"/>
                    </a:cubicBezTo>
                    <a:cubicBezTo>
                      <a:pt x="169228" y="49299"/>
                      <a:pt x="168592" y="52480"/>
                      <a:pt x="168592" y="60749"/>
                    </a:cubicBezTo>
                    <a:cubicBezTo>
                      <a:pt x="168592" y="65838"/>
                      <a:pt x="176848" y="66475"/>
                      <a:pt x="176848" y="70927"/>
                    </a:cubicBezTo>
                    <a:cubicBezTo>
                      <a:pt x="176848" y="76016"/>
                      <a:pt x="171767" y="77288"/>
                      <a:pt x="171767" y="81105"/>
                    </a:cubicBezTo>
                    <a:cubicBezTo>
                      <a:pt x="171767" y="87466"/>
                      <a:pt x="181928" y="81105"/>
                      <a:pt x="183198" y="81105"/>
                    </a:cubicBezTo>
                    <a:cubicBezTo>
                      <a:pt x="190183" y="81105"/>
                      <a:pt x="207962" y="89375"/>
                      <a:pt x="216853" y="90011"/>
                    </a:cubicBezTo>
                    <a:cubicBezTo>
                      <a:pt x="216853" y="95100"/>
                      <a:pt x="218123" y="97644"/>
                      <a:pt x="216217" y="100189"/>
                    </a:cubicBezTo>
                    <a:cubicBezTo>
                      <a:pt x="213678" y="104006"/>
                      <a:pt x="206058" y="102733"/>
                      <a:pt x="200342" y="103369"/>
                    </a:cubicBezTo>
                    <a:cubicBezTo>
                      <a:pt x="186373" y="104642"/>
                      <a:pt x="176848" y="125634"/>
                      <a:pt x="167958" y="125634"/>
                    </a:cubicBezTo>
                    <a:cubicBezTo>
                      <a:pt x="159067" y="125634"/>
                      <a:pt x="159067" y="119272"/>
                      <a:pt x="157162" y="111639"/>
                    </a:cubicBezTo>
                    <a:cubicBezTo>
                      <a:pt x="153987" y="114819"/>
                      <a:pt x="152083" y="118636"/>
                      <a:pt x="148908" y="121817"/>
                    </a:cubicBezTo>
                    <a:cubicBezTo>
                      <a:pt x="152717" y="128814"/>
                      <a:pt x="155892" y="130086"/>
                      <a:pt x="157798" y="135811"/>
                    </a:cubicBezTo>
                    <a:lnTo>
                      <a:pt x="145733" y="135811"/>
                    </a:lnTo>
                    <a:lnTo>
                      <a:pt x="145733" y="144717"/>
                    </a:lnTo>
                    <a:cubicBezTo>
                      <a:pt x="139383" y="145353"/>
                      <a:pt x="127317" y="136448"/>
                      <a:pt x="120967" y="132631"/>
                    </a:cubicBezTo>
                    <a:cubicBezTo>
                      <a:pt x="120967" y="144717"/>
                      <a:pt x="114617" y="148534"/>
                      <a:pt x="104458" y="148534"/>
                    </a:cubicBezTo>
                    <a:cubicBezTo>
                      <a:pt x="93662" y="148534"/>
                      <a:pt x="78423" y="145989"/>
                      <a:pt x="77153" y="136448"/>
                    </a:cubicBezTo>
                    <a:cubicBezTo>
                      <a:pt x="82233" y="135811"/>
                      <a:pt x="84137" y="133903"/>
                      <a:pt x="86042" y="131359"/>
                    </a:cubicBezTo>
                    <a:cubicBezTo>
                      <a:pt x="74612" y="131359"/>
                      <a:pt x="54928" y="124361"/>
                      <a:pt x="54928" y="114183"/>
                    </a:cubicBezTo>
                    <a:cubicBezTo>
                      <a:pt x="54928" y="101461"/>
                      <a:pt x="97473" y="102733"/>
                      <a:pt x="106998" y="100189"/>
                    </a:cubicBezTo>
                    <a:cubicBezTo>
                      <a:pt x="96837" y="97644"/>
                      <a:pt x="89217" y="94464"/>
                      <a:pt x="79058" y="94464"/>
                    </a:cubicBezTo>
                    <a:cubicBezTo>
                      <a:pt x="68898" y="94464"/>
                      <a:pt x="66992" y="100189"/>
                      <a:pt x="58737" y="100189"/>
                    </a:cubicBezTo>
                    <a:cubicBezTo>
                      <a:pt x="51753" y="100189"/>
                      <a:pt x="51117" y="95100"/>
                      <a:pt x="49212" y="91283"/>
                    </a:cubicBezTo>
                    <a:cubicBezTo>
                      <a:pt x="42228" y="93828"/>
                      <a:pt x="40323" y="97008"/>
                      <a:pt x="34608" y="97008"/>
                    </a:cubicBezTo>
                    <a:cubicBezTo>
                      <a:pt x="29528" y="97008"/>
                      <a:pt x="28892" y="94464"/>
                      <a:pt x="28892" y="90011"/>
                    </a:cubicBezTo>
                    <a:cubicBezTo>
                      <a:pt x="35878" y="87466"/>
                      <a:pt x="40323" y="86830"/>
                      <a:pt x="44767" y="81105"/>
                    </a:cubicBezTo>
                    <a:cubicBezTo>
                      <a:pt x="21273" y="81105"/>
                      <a:pt x="7303" y="79197"/>
                      <a:pt x="4762" y="59477"/>
                    </a:cubicBezTo>
                    <a:lnTo>
                      <a:pt x="14923" y="59477"/>
                    </a:lnTo>
                    <a:cubicBezTo>
                      <a:pt x="18098" y="62022"/>
                      <a:pt x="29528" y="66475"/>
                      <a:pt x="35242" y="66475"/>
                    </a:cubicBezTo>
                    <a:cubicBezTo>
                      <a:pt x="37783" y="66475"/>
                      <a:pt x="41592" y="60749"/>
                      <a:pt x="41592" y="60749"/>
                    </a:cubicBezTo>
                    <a:cubicBezTo>
                      <a:pt x="32703" y="58205"/>
                      <a:pt x="11748" y="53116"/>
                      <a:pt x="11748" y="45482"/>
                    </a:cubicBezTo>
                    <a:cubicBezTo>
                      <a:pt x="11748" y="37849"/>
                      <a:pt x="21273" y="38485"/>
                      <a:pt x="27623" y="38485"/>
                    </a:cubicBezTo>
                    <a:cubicBezTo>
                      <a:pt x="37148" y="38485"/>
                      <a:pt x="40958" y="43574"/>
                      <a:pt x="46037" y="43574"/>
                    </a:cubicBezTo>
                    <a:cubicBezTo>
                      <a:pt x="49848" y="43574"/>
                      <a:pt x="51753" y="38485"/>
                      <a:pt x="53658" y="36577"/>
                    </a:cubicBezTo>
                    <a:cubicBezTo>
                      <a:pt x="46673" y="32760"/>
                      <a:pt x="38417" y="36577"/>
                      <a:pt x="34608" y="36577"/>
                    </a:cubicBezTo>
                    <a:cubicBezTo>
                      <a:pt x="32067" y="36577"/>
                      <a:pt x="25717" y="26399"/>
                      <a:pt x="25717" y="25763"/>
                    </a:cubicBezTo>
                    <a:cubicBezTo>
                      <a:pt x="33973" y="21310"/>
                      <a:pt x="39687" y="16857"/>
                      <a:pt x="51753" y="19402"/>
                    </a:cubicBezTo>
                    <a:lnTo>
                      <a:pt x="63183" y="19402"/>
                    </a:lnTo>
                    <a:cubicBezTo>
                      <a:pt x="54928" y="15585"/>
                      <a:pt x="43498" y="14313"/>
                      <a:pt x="42862" y="4771"/>
                    </a:cubicBezTo>
                    <a:cubicBezTo>
                      <a:pt x="60008" y="6043"/>
                      <a:pt x="73978" y="7315"/>
                      <a:pt x="86042" y="12404"/>
                    </a:cubicBezTo>
                    <a:cubicBezTo>
                      <a:pt x="100012" y="18129"/>
                      <a:pt x="96837" y="37849"/>
                      <a:pt x="108267" y="41666"/>
                    </a:cubicBezTo>
                    <a:cubicBezTo>
                      <a:pt x="118428" y="45482"/>
                      <a:pt x="125412" y="39121"/>
                      <a:pt x="135573" y="42938"/>
                    </a:cubicBezTo>
                    <a:cubicBezTo>
                      <a:pt x="145733" y="48027"/>
                      <a:pt x="141287" y="56933"/>
                      <a:pt x="147637" y="6329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43" name="任意多边形: 形状 142"/>
              <p:cNvSpPr/>
              <p:nvPr>
                <p:custDataLst>
                  <p:tags r:id="rId135"/>
                </p:custDataLst>
              </p:nvPr>
            </p:nvSpPr>
            <p:spPr>
              <a:xfrm>
                <a:off x="4166552" y="2575327"/>
                <a:ext cx="146050" cy="95418"/>
              </a:xfrm>
              <a:custGeom>
                <a:avLst/>
                <a:gdLst>
                  <a:gd name="connsiteX0" fmla="*/ 14922 w 146049"/>
                  <a:gd name="connsiteY0" fmla="*/ 65202 h 95417"/>
                  <a:gd name="connsiteX1" fmla="*/ 21907 w 146049"/>
                  <a:gd name="connsiteY1" fmla="*/ 56297 h 95417"/>
                  <a:gd name="connsiteX2" fmla="*/ 21907 w 146049"/>
                  <a:gd name="connsiteY2" fmla="*/ 46119 h 95417"/>
                  <a:gd name="connsiteX3" fmla="*/ 44767 w 146049"/>
                  <a:gd name="connsiteY3" fmla="*/ 4771 h 95417"/>
                  <a:gd name="connsiteX4" fmla="*/ 54927 w 146049"/>
                  <a:gd name="connsiteY4" fmla="*/ 23854 h 95417"/>
                  <a:gd name="connsiteX5" fmla="*/ 61277 w 146049"/>
                  <a:gd name="connsiteY5" fmla="*/ 18129 h 95417"/>
                  <a:gd name="connsiteX6" fmla="*/ 110172 w 146049"/>
                  <a:gd name="connsiteY6" fmla="*/ 45482 h 95417"/>
                  <a:gd name="connsiteX7" fmla="*/ 115252 w 146049"/>
                  <a:gd name="connsiteY7" fmla="*/ 57569 h 95417"/>
                  <a:gd name="connsiteX8" fmla="*/ 144462 w 146049"/>
                  <a:gd name="connsiteY8" fmla="*/ 70927 h 95417"/>
                  <a:gd name="connsiteX9" fmla="*/ 121602 w 146049"/>
                  <a:gd name="connsiteY9" fmla="*/ 78561 h 95417"/>
                  <a:gd name="connsiteX10" fmla="*/ 103187 w 146049"/>
                  <a:gd name="connsiteY10" fmla="*/ 78561 h 95417"/>
                  <a:gd name="connsiteX11" fmla="*/ 77152 w 146049"/>
                  <a:gd name="connsiteY11" fmla="*/ 61385 h 95417"/>
                  <a:gd name="connsiteX12" fmla="*/ 44767 w 146049"/>
                  <a:gd name="connsiteY12" fmla="*/ 86830 h 95417"/>
                  <a:gd name="connsiteX13" fmla="*/ 39052 w 146049"/>
                  <a:gd name="connsiteY13" fmla="*/ 92555 h 95417"/>
                  <a:gd name="connsiteX14" fmla="*/ 33972 w 146049"/>
                  <a:gd name="connsiteY14" fmla="*/ 78561 h 95417"/>
                  <a:gd name="connsiteX15" fmla="*/ 4762 w 146049"/>
                  <a:gd name="connsiteY15" fmla="*/ 78561 h 95417"/>
                  <a:gd name="connsiteX16" fmla="*/ 14922 w 146049"/>
                  <a:gd name="connsiteY16" fmla="*/ 65202 h 9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6049" h="95417">
                    <a:moveTo>
                      <a:pt x="14922" y="65202"/>
                    </a:moveTo>
                    <a:cubicBezTo>
                      <a:pt x="18097" y="62658"/>
                      <a:pt x="21907" y="60113"/>
                      <a:pt x="21907" y="56297"/>
                    </a:cubicBezTo>
                    <a:cubicBezTo>
                      <a:pt x="21907" y="49935"/>
                      <a:pt x="21907" y="52480"/>
                      <a:pt x="21907" y="46119"/>
                    </a:cubicBezTo>
                    <a:cubicBezTo>
                      <a:pt x="21907" y="34668"/>
                      <a:pt x="25082" y="6679"/>
                      <a:pt x="44767" y="4771"/>
                    </a:cubicBezTo>
                    <a:cubicBezTo>
                      <a:pt x="47942" y="14949"/>
                      <a:pt x="51752" y="16857"/>
                      <a:pt x="54927" y="23854"/>
                    </a:cubicBezTo>
                    <a:cubicBezTo>
                      <a:pt x="56832" y="21310"/>
                      <a:pt x="59372" y="19402"/>
                      <a:pt x="61277" y="18129"/>
                    </a:cubicBezTo>
                    <a:cubicBezTo>
                      <a:pt x="75882" y="35941"/>
                      <a:pt x="97472" y="28943"/>
                      <a:pt x="110172" y="45482"/>
                    </a:cubicBezTo>
                    <a:cubicBezTo>
                      <a:pt x="113347" y="50571"/>
                      <a:pt x="111442" y="55024"/>
                      <a:pt x="115252" y="57569"/>
                    </a:cubicBezTo>
                    <a:cubicBezTo>
                      <a:pt x="126047" y="65838"/>
                      <a:pt x="138747" y="62658"/>
                      <a:pt x="144462" y="70927"/>
                    </a:cubicBezTo>
                    <a:cubicBezTo>
                      <a:pt x="136842" y="75380"/>
                      <a:pt x="130492" y="78561"/>
                      <a:pt x="121602" y="78561"/>
                    </a:cubicBezTo>
                    <a:cubicBezTo>
                      <a:pt x="113347" y="78561"/>
                      <a:pt x="110172" y="78561"/>
                      <a:pt x="103187" y="78561"/>
                    </a:cubicBezTo>
                    <a:cubicBezTo>
                      <a:pt x="103187" y="78561"/>
                      <a:pt x="80962" y="62658"/>
                      <a:pt x="77152" y="61385"/>
                    </a:cubicBezTo>
                    <a:cubicBezTo>
                      <a:pt x="77152" y="76652"/>
                      <a:pt x="54292" y="90647"/>
                      <a:pt x="44767" y="86830"/>
                    </a:cubicBezTo>
                    <a:cubicBezTo>
                      <a:pt x="42862" y="90011"/>
                      <a:pt x="42862" y="92555"/>
                      <a:pt x="39052" y="92555"/>
                    </a:cubicBezTo>
                    <a:cubicBezTo>
                      <a:pt x="30797" y="92555"/>
                      <a:pt x="32702" y="85558"/>
                      <a:pt x="33972" y="78561"/>
                    </a:cubicBezTo>
                    <a:cubicBezTo>
                      <a:pt x="23177" y="76016"/>
                      <a:pt x="9842" y="77925"/>
                      <a:pt x="4762" y="78561"/>
                    </a:cubicBezTo>
                    <a:cubicBezTo>
                      <a:pt x="4762" y="67110"/>
                      <a:pt x="13017" y="69019"/>
                      <a:pt x="14922" y="652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44" name="任意多边形: 形状 143"/>
              <p:cNvSpPr/>
              <p:nvPr>
                <p:custDataLst>
                  <p:tags r:id="rId136"/>
                </p:custDataLst>
              </p:nvPr>
            </p:nvSpPr>
            <p:spPr>
              <a:xfrm>
                <a:off x="4363402" y="2496877"/>
                <a:ext cx="50800" cy="38167"/>
              </a:xfrm>
              <a:custGeom>
                <a:avLst/>
                <a:gdLst>
                  <a:gd name="connsiteX0" fmla="*/ 47307 w 50799"/>
                  <a:gd name="connsiteY0" fmla="*/ 23426 h 38167"/>
                  <a:gd name="connsiteX1" fmla="*/ 21907 w 50799"/>
                  <a:gd name="connsiteY1" fmla="*/ 38693 h 38167"/>
                  <a:gd name="connsiteX2" fmla="*/ 4762 w 50799"/>
                  <a:gd name="connsiteY2" fmla="*/ 23426 h 38167"/>
                  <a:gd name="connsiteX3" fmla="*/ 47307 w 50799"/>
                  <a:gd name="connsiteY3" fmla="*/ 23426 h 38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799" h="38167">
                    <a:moveTo>
                      <a:pt x="47307" y="23426"/>
                    </a:moveTo>
                    <a:cubicBezTo>
                      <a:pt x="47307" y="32332"/>
                      <a:pt x="30162" y="38693"/>
                      <a:pt x="21907" y="38693"/>
                    </a:cubicBezTo>
                    <a:cubicBezTo>
                      <a:pt x="11747" y="38693"/>
                      <a:pt x="4762" y="31696"/>
                      <a:pt x="4762" y="23426"/>
                    </a:cubicBezTo>
                    <a:cubicBezTo>
                      <a:pt x="4762" y="-3927"/>
                      <a:pt x="47307" y="1162"/>
                      <a:pt x="47307" y="234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45" name="任意多边形: 形状 144"/>
              <p:cNvSpPr/>
              <p:nvPr>
                <p:custDataLst>
                  <p:tags r:id="rId137"/>
                </p:custDataLst>
              </p:nvPr>
            </p:nvSpPr>
            <p:spPr>
              <a:xfrm>
                <a:off x="4236402" y="2667868"/>
                <a:ext cx="38100" cy="31806"/>
              </a:xfrm>
              <a:custGeom>
                <a:avLst/>
                <a:gdLst>
                  <a:gd name="connsiteX0" fmla="*/ 20002 w 38099"/>
                  <a:gd name="connsiteY0" fmla="*/ 5103 h 31805"/>
                  <a:gd name="connsiteX1" fmla="*/ 39052 w 38099"/>
                  <a:gd name="connsiteY1" fmla="*/ 7648 h 31805"/>
                  <a:gd name="connsiteX2" fmla="*/ 4762 w 38099"/>
                  <a:gd name="connsiteY2" fmla="*/ 31184 h 31805"/>
                  <a:gd name="connsiteX3" fmla="*/ 4762 w 38099"/>
                  <a:gd name="connsiteY3" fmla="*/ 22278 h 31805"/>
                  <a:gd name="connsiteX4" fmla="*/ 20002 w 38099"/>
                  <a:gd name="connsiteY4" fmla="*/ 5103 h 3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99" h="31805">
                    <a:moveTo>
                      <a:pt x="20002" y="5103"/>
                    </a:moveTo>
                    <a:cubicBezTo>
                      <a:pt x="33972" y="4467"/>
                      <a:pt x="30797" y="4467"/>
                      <a:pt x="39052" y="7648"/>
                    </a:cubicBezTo>
                    <a:cubicBezTo>
                      <a:pt x="32702" y="15917"/>
                      <a:pt x="15557" y="29276"/>
                      <a:pt x="4762" y="31184"/>
                    </a:cubicBezTo>
                    <a:lnTo>
                      <a:pt x="4762" y="22278"/>
                    </a:lnTo>
                    <a:cubicBezTo>
                      <a:pt x="10477" y="15281"/>
                      <a:pt x="19367" y="8920"/>
                      <a:pt x="20002" y="51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46" name="任意多边形: 形状 145"/>
              <p:cNvSpPr/>
              <p:nvPr>
                <p:custDataLst>
                  <p:tags r:id="rId138"/>
                </p:custDataLst>
              </p:nvPr>
            </p:nvSpPr>
            <p:spPr>
              <a:xfrm>
                <a:off x="4291647" y="2297343"/>
                <a:ext cx="101600" cy="44528"/>
              </a:xfrm>
              <a:custGeom>
                <a:avLst/>
                <a:gdLst>
                  <a:gd name="connsiteX0" fmla="*/ 39053 w 101599"/>
                  <a:gd name="connsiteY0" fmla="*/ 44847 h 44528"/>
                  <a:gd name="connsiteX1" fmla="*/ 18733 w 101599"/>
                  <a:gd name="connsiteY1" fmla="*/ 29579 h 44528"/>
                  <a:gd name="connsiteX2" fmla="*/ 4762 w 101599"/>
                  <a:gd name="connsiteY2" fmla="*/ 14949 h 44528"/>
                  <a:gd name="connsiteX3" fmla="*/ 16193 w 101599"/>
                  <a:gd name="connsiteY3" fmla="*/ 4771 h 44528"/>
                  <a:gd name="connsiteX4" fmla="*/ 50483 w 101599"/>
                  <a:gd name="connsiteY4" fmla="*/ 10496 h 44528"/>
                  <a:gd name="connsiteX5" fmla="*/ 96837 w 101599"/>
                  <a:gd name="connsiteY5" fmla="*/ 31488 h 44528"/>
                  <a:gd name="connsiteX6" fmla="*/ 84773 w 101599"/>
                  <a:gd name="connsiteY6" fmla="*/ 42302 h 44528"/>
                  <a:gd name="connsiteX7" fmla="*/ 64453 w 101599"/>
                  <a:gd name="connsiteY7" fmla="*/ 37213 h 44528"/>
                  <a:gd name="connsiteX8" fmla="*/ 39053 w 101599"/>
                  <a:gd name="connsiteY8" fmla="*/ 44847 h 4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599" h="44528">
                    <a:moveTo>
                      <a:pt x="39053" y="44847"/>
                    </a:moveTo>
                    <a:cubicBezTo>
                      <a:pt x="25083" y="44847"/>
                      <a:pt x="13653" y="41666"/>
                      <a:pt x="18733" y="29579"/>
                    </a:cubicBezTo>
                    <a:cubicBezTo>
                      <a:pt x="12383" y="26399"/>
                      <a:pt x="4762" y="22582"/>
                      <a:pt x="4762" y="14949"/>
                    </a:cubicBezTo>
                    <a:cubicBezTo>
                      <a:pt x="4762" y="7951"/>
                      <a:pt x="11112" y="4771"/>
                      <a:pt x="16193" y="4771"/>
                    </a:cubicBezTo>
                    <a:cubicBezTo>
                      <a:pt x="31433" y="4771"/>
                      <a:pt x="35878" y="10496"/>
                      <a:pt x="50483" y="10496"/>
                    </a:cubicBezTo>
                    <a:cubicBezTo>
                      <a:pt x="68898" y="10496"/>
                      <a:pt x="84773" y="25763"/>
                      <a:pt x="96837" y="31488"/>
                    </a:cubicBezTo>
                    <a:cubicBezTo>
                      <a:pt x="94933" y="37849"/>
                      <a:pt x="90487" y="42302"/>
                      <a:pt x="84773" y="42302"/>
                    </a:cubicBezTo>
                    <a:cubicBezTo>
                      <a:pt x="75883" y="42302"/>
                      <a:pt x="72073" y="37213"/>
                      <a:pt x="64453" y="37213"/>
                    </a:cubicBezTo>
                    <a:cubicBezTo>
                      <a:pt x="56833" y="37849"/>
                      <a:pt x="50483" y="44847"/>
                      <a:pt x="39053" y="448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47" name="任意多边形: 形状 146"/>
              <p:cNvSpPr/>
              <p:nvPr>
                <p:custDataLst>
                  <p:tags r:id="rId139"/>
                </p:custDataLst>
              </p:nvPr>
            </p:nvSpPr>
            <p:spPr>
              <a:xfrm>
                <a:off x="4299902" y="2687534"/>
                <a:ext cx="31750" cy="25445"/>
              </a:xfrm>
              <a:custGeom>
                <a:avLst/>
                <a:gdLst>
                  <a:gd name="connsiteX0" fmla="*/ 26987 w 31749"/>
                  <a:gd name="connsiteY0" fmla="*/ 10246 h 25444"/>
                  <a:gd name="connsiteX1" fmla="*/ 14922 w 31749"/>
                  <a:gd name="connsiteY1" fmla="*/ 25513 h 25444"/>
                  <a:gd name="connsiteX2" fmla="*/ 4762 w 31749"/>
                  <a:gd name="connsiteY2" fmla="*/ 15335 h 25444"/>
                  <a:gd name="connsiteX3" fmla="*/ 26987 w 31749"/>
                  <a:gd name="connsiteY3" fmla="*/ 10246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749" h="25444">
                    <a:moveTo>
                      <a:pt x="26987" y="10246"/>
                    </a:moveTo>
                    <a:cubicBezTo>
                      <a:pt x="23177" y="15971"/>
                      <a:pt x="21272" y="25513"/>
                      <a:pt x="14922" y="25513"/>
                    </a:cubicBezTo>
                    <a:cubicBezTo>
                      <a:pt x="13652" y="25513"/>
                      <a:pt x="4762" y="15335"/>
                      <a:pt x="4762" y="15335"/>
                    </a:cubicBezTo>
                    <a:cubicBezTo>
                      <a:pt x="4762" y="2612"/>
                      <a:pt x="20637" y="1976"/>
                      <a:pt x="26987" y="102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48" name="任意多边形: 形状 147"/>
              <p:cNvSpPr/>
              <p:nvPr>
                <p:custDataLst>
                  <p:tags r:id="rId140"/>
                </p:custDataLst>
              </p:nvPr>
            </p:nvSpPr>
            <p:spPr>
              <a:xfrm>
                <a:off x="4412932" y="2499629"/>
                <a:ext cx="31750" cy="19084"/>
              </a:xfrm>
              <a:custGeom>
                <a:avLst/>
                <a:gdLst>
                  <a:gd name="connsiteX0" fmla="*/ 13652 w 31749"/>
                  <a:gd name="connsiteY0" fmla="*/ 17493 h 19083"/>
                  <a:gd name="connsiteX1" fmla="*/ 4762 w 31749"/>
                  <a:gd name="connsiteY1" fmla="*/ 11768 h 19083"/>
                  <a:gd name="connsiteX2" fmla="*/ 13652 w 31749"/>
                  <a:gd name="connsiteY2" fmla="*/ 4771 h 19083"/>
                  <a:gd name="connsiteX3" fmla="*/ 27622 w 31749"/>
                  <a:gd name="connsiteY3" fmla="*/ 15585 h 19083"/>
                  <a:gd name="connsiteX4" fmla="*/ 13652 w 31749"/>
                  <a:gd name="connsiteY4" fmla="*/ 17493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49" h="19083">
                    <a:moveTo>
                      <a:pt x="13652" y="17493"/>
                    </a:moveTo>
                    <a:cubicBezTo>
                      <a:pt x="8572" y="17493"/>
                      <a:pt x="4762" y="16221"/>
                      <a:pt x="4762" y="11768"/>
                    </a:cubicBezTo>
                    <a:cubicBezTo>
                      <a:pt x="4762" y="9860"/>
                      <a:pt x="12383" y="4771"/>
                      <a:pt x="13652" y="4771"/>
                    </a:cubicBezTo>
                    <a:cubicBezTo>
                      <a:pt x="20002" y="4771"/>
                      <a:pt x="25083" y="13040"/>
                      <a:pt x="27622" y="15585"/>
                    </a:cubicBezTo>
                    <a:cubicBezTo>
                      <a:pt x="18733" y="18129"/>
                      <a:pt x="20637" y="17493"/>
                      <a:pt x="13652" y="174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49" name="任意多边形: 形状 148"/>
              <p:cNvSpPr/>
              <p:nvPr>
                <p:custDataLst>
                  <p:tags r:id="rId141"/>
                </p:custDataLst>
              </p:nvPr>
            </p:nvSpPr>
            <p:spPr>
              <a:xfrm>
                <a:off x="4321720" y="2460189"/>
                <a:ext cx="25400" cy="25445"/>
              </a:xfrm>
              <a:custGeom>
                <a:avLst/>
                <a:gdLst>
                  <a:gd name="connsiteX0" fmla="*/ 7075 w 25399"/>
                  <a:gd name="connsiteY0" fmla="*/ 20674 h 25444"/>
                  <a:gd name="connsiteX1" fmla="*/ 22950 w 25399"/>
                  <a:gd name="connsiteY1" fmla="*/ 4771 h 25444"/>
                  <a:gd name="connsiteX2" fmla="*/ 7075 w 25399"/>
                  <a:gd name="connsiteY2" fmla="*/ 20674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399" h="25444">
                    <a:moveTo>
                      <a:pt x="7075" y="20674"/>
                    </a:moveTo>
                    <a:cubicBezTo>
                      <a:pt x="-1180" y="20674"/>
                      <a:pt x="14695" y="4771"/>
                      <a:pt x="22950" y="4771"/>
                    </a:cubicBezTo>
                    <a:cubicBezTo>
                      <a:pt x="20409" y="13040"/>
                      <a:pt x="15329" y="20674"/>
                      <a:pt x="7075" y="206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50" name="任意多边形: 形状 149"/>
              <p:cNvSpPr/>
              <p:nvPr>
                <p:custDataLst>
                  <p:tags r:id="rId142"/>
                </p:custDataLst>
              </p:nvPr>
            </p:nvSpPr>
            <p:spPr>
              <a:xfrm>
                <a:off x="4110037" y="2295435"/>
                <a:ext cx="571500" cy="413477"/>
              </a:xfrm>
              <a:custGeom>
                <a:avLst/>
                <a:gdLst>
                  <a:gd name="connsiteX0" fmla="*/ 532447 w 571499"/>
                  <a:gd name="connsiteY0" fmla="*/ 291661 h 413477"/>
                  <a:gd name="connsiteX1" fmla="*/ 523558 w 571499"/>
                  <a:gd name="connsiteY1" fmla="*/ 310744 h 413477"/>
                  <a:gd name="connsiteX2" fmla="*/ 454978 w 571499"/>
                  <a:gd name="connsiteY2" fmla="*/ 264307 h 413477"/>
                  <a:gd name="connsiteX3" fmla="*/ 441008 w 571499"/>
                  <a:gd name="connsiteY3" fmla="*/ 271941 h 413477"/>
                  <a:gd name="connsiteX4" fmla="*/ 454978 w 571499"/>
                  <a:gd name="connsiteY4" fmla="*/ 273213 h 413477"/>
                  <a:gd name="connsiteX5" fmla="*/ 454978 w 571499"/>
                  <a:gd name="connsiteY5" fmla="*/ 281483 h 413477"/>
                  <a:gd name="connsiteX6" fmla="*/ 444817 w 571499"/>
                  <a:gd name="connsiteY6" fmla="*/ 281483 h 413477"/>
                  <a:gd name="connsiteX7" fmla="*/ 444817 w 571499"/>
                  <a:gd name="connsiteY7" fmla="*/ 291661 h 413477"/>
                  <a:gd name="connsiteX8" fmla="*/ 453708 w 571499"/>
                  <a:gd name="connsiteY8" fmla="*/ 291661 h 413477"/>
                  <a:gd name="connsiteX9" fmla="*/ 468947 w 571499"/>
                  <a:gd name="connsiteY9" fmla="*/ 317741 h 413477"/>
                  <a:gd name="connsiteX10" fmla="*/ 487997 w 571499"/>
                  <a:gd name="connsiteY10" fmla="*/ 326011 h 413477"/>
                  <a:gd name="connsiteX11" fmla="*/ 499428 w 571499"/>
                  <a:gd name="connsiteY11" fmla="*/ 326011 h 413477"/>
                  <a:gd name="connsiteX12" fmla="*/ 499428 w 571499"/>
                  <a:gd name="connsiteY12" fmla="*/ 340006 h 413477"/>
                  <a:gd name="connsiteX13" fmla="*/ 511492 w 571499"/>
                  <a:gd name="connsiteY13" fmla="*/ 355908 h 413477"/>
                  <a:gd name="connsiteX14" fmla="*/ 501333 w 571499"/>
                  <a:gd name="connsiteY14" fmla="*/ 383262 h 413477"/>
                  <a:gd name="connsiteX15" fmla="*/ 437833 w 571499"/>
                  <a:gd name="connsiteY15" fmla="*/ 355908 h 413477"/>
                  <a:gd name="connsiteX16" fmla="*/ 427672 w 571499"/>
                  <a:gd name="connsiteY16" fmla="*/ 355908 h 413477"/>
                  <a:gd name="connsiteX17" fmla="*/ 477837 w 571499"/>
                  <a:gd name="connsiteY17" fmla="*/ 404254 h 413477"/>
                  <a:gd name="connsiteX18" fmla="*/ 470853 w 571499"/>
                  <a:gd name="connsiteY18" fmla="*/ 412523 h 413477"/>
                  <a:gd name="connsiteX19" fmla="*/ 463867 w 571499"/>
                  <a:gd name="connsiteY19" fmla="*/ 404254 h 413477"/>
                  <a:gd name="connsiteX20" fmla="*/ 413703 w 571499"/>
                  <a:gd name="connsiteY20" fmla="*/ 388351 h 413477"/>
                  <a:gd name="connsiteX21" fmla="*/ 367983 w 571499"/>
                  <a:gd name="connsiteY21" fmla="*/ 357181 h 413477"/>
                  <a:gd name="connsiteX22" fmla="*/ 314642 w 571499"/>
                  <a:gd name="connsiteY22" fmla="*/ 322830 h 413477"/>
                  <a:gd name="connsiteX23" fmla="*/ 300672 w 571499"/>
                  <a:gd name="connsiteY23" fmla="*/ 333008 h 413477"/>
                  <a:gd name="connsiteX24" fmla="*/ 289242 w 571499"/>
                  <a:gd name="connsiteY24" fmla="*/ 327919 h 413477"/>
                  <a:gd name="connsiteX25" fmla="*/ 268922 w 571499"/>
                  <a:gd name="connsiteY25" fmla="*/ 338097 h 413477"/>
                  <a:gd name="connsiteX26" fmla="*/ 239712 w 571499"/>
                  <a:gd name="connsiteY26" fmla="*/ 319014 h 413477"/>
                  <a:gd name="connsiteX27" fmla="*/ 267017 w 571499"/>
                  <a:gd name="connsiteY27" fmla="*/ 300566 h 413477"/>
                  <a:gd name="connsiteX28" fmla="*/ 296228 w 571499"/>
                  <a:gd name="connsiteY28" fmla="*/ 300566 h 413477"/>
                  <a:gd name="connsiteX29" fmla="*/ 327342 w 571499"/>
                  <a:gd name="connsiteY29" fmla="*/ 291024 h 413477"/>
                  <a:gd name="connsiteX30" fmla="*/ 315278 w 571499"/>
                  <a:gd name="connsiteY30" fmla="*/ 276394 h 413477"/>
                  <a:gd name="connsiteX31" fmla="*/ 332422 w 571499"/>
                  <a:gd name="connsiteY31" fmla="*/ 266216 h 413477"/>
                  <a:gd name="connsiteX32" fmla="*/ 352742 w 571499"/>
                  <a:gd name="connsiteY32" fmla="*/ 235046 h 413477"/>
                  <a:gd name="connsiteX33" fmla="*/ 294322 w 571499"/>
                  <a:gd name="connsiteY33" fmla="*/ 183520 h 413477"/>
                  <a:gd name="connsiteX34" fmla="*/ 272097 w 571499"/>
                  <a:gd name="connsiteY34" fmla="*/ 191790 h 413477"/>
                  <a:gd name="connsiteX35" fmla="*/ 266383 w 571499"/>
                  <a:gd name="connsiteY35" fmla="*/ 183520 h 413477"/>
                  <a:gd name="connsiteX36" fmla="*/ 282892 w 571499"/>
                  <a:gd name="connsiteY36" fmla="*/ 174615 h 413477"/>
                  <a:gd name="connsiteX37" fmla="*/ 232092 w 571499"/>
                  <a:gd name="connsiteY37" fmla="*/ 137084 h 413477"/>
                  <a:gd name="connsiteX38" fmla="*/ 199708 w 571499"/>
                  <a:gd name="connsiteY38" fmla="*/ 163165 h 413477"/>
                  <a:gd name="connsiteX39" fmla="*/ 193992 w 571499"/>
                  <a:gd name="connsiteY39" fmla="*/ 147262 h 413477"/>
                  <a:gd name="connsiteX40" fmla="*/ 89853 w 571499"/>
                  <a:gd name="connsiteY40" fmla="*/ 147262 h 413477"/>
                  <a:gd name="connsiteX41" fmla="*/ 69533 w 571499"/>
                  <a:gd name="connsiteY41" fmla="*/ 133267 h 413477"/>
                  <a:gd name="connsiteX42" fmla="*/ 36512 w 571499"/>
                  <a:gd name="connsiteY42" fmla="*/ 133267 h 413477"/>
                  <a:gd name="connsiteX43" fmla="*/ 21272 w 571499"/>
                  <a:gd name="connsiteY43" fmla="*/ 112911 h 413477"/>
                  <a:gd name="connsiteX44" fmla="*/ 52387 w 571499"/>
                  <a:gd name="connsiteY44" fmla="*/ 114819 h 413477"/>
                  <a:gd name="connsiteX45" fmla="*/ 52387 w 571499"/>
                  <a:gd name="connsiteY45" fmla="*/ 105914 h 413477"/>
                  <a:gd name="connsiteX46" fmla="*/ 14922 w 571499"/>
                  <a:gd name="connsiteY46" fmla="*/ 98916 h 413477"/>
                  <a:gd name="connsiteX47" fmla="*/ 4762 w 571499"/>
                  <a:gd name="connsiteY47" fmla="*/ 80469 h 413477"/>
                  <a:gd name="connsiteX48" fmla="*/ 18733 w 571499"/>
                  <a:gd name="connsiteY48" fmla="*/ 49299 h 413477"/>
                  <a:gd name="connsiteX49" fmla="*/ 23812 w 571499"/>
                  <a:gd name="connsiteY49" fmla="*/ 30216 h 413477"/>
                  <a:gd name="connsiteX50" fmla="*/ 78422 w 571499"/>
                  <a:gd name="connsiteY50" fmla="*/ 4771 h 413477"/>
                  <a:gd name="connsiteX51" fmla="*/ 101283 w 571499"/>
                  <a:gd name="connsiteY51" fmla="*/ 11768 h 413477"/>
                  <a:gd name="connsiteX52" fmla="*/ 72072 w 571499"/>
                  <a:gd name="connsiteY52" fmla="*/ 47391 h 413477"/>
                  <a:gd name="connsiteX53" fmla="*/ 77787 w 571499"/>
                  <a:gd name="connsiteY53" fmla="*/ 54388 h 413477"/>
                  <a:gd name="connsiteX54" fmla="*/ 77787 w 571499"/>
                  <a:gd name="connsiteY54" fmla="*/ 66474 h 413477"/>
                  <a:gd name="connsiteX55" fmla="*/ 84772 w 571499"/>
                  <a:gd name="connsiteY55" fmla="*/ 77925 h 413477"/>
                  <a:gd name="connsiteX56" fmla="*/ 98742 w 571499"/>
                  <a:gd name="connsiteY56" fmla="*/ 63930 h 413477"/>
                  <a:gd name="connsiteX57" fmla="*/ 91758 w 571499"/>
                  <a:gd name="connsiteY57" fmla="*/ 45482 h 413477"/>
                  <a:gd name="connsiteX58" fmla="*/ 165417 w 571499"/>
                  <a:gd name="connsiteY58" fmla="*/ 11132 h 413477"/>
                  <a:gd name="connsiteX59" fmla="*/ 192722 w 571499"/>
                  <a:gd name="connsiteY59" fmla="*/ 49935 h 413477"/>
                  <a:gd name="connsiteX60" fmla="*/ 192722 w 571499"/>
                  <a:gd name="connsiteY60" fmla="*/ 63930 h 413477"/>
                  <a:gd name="connsiteX61" fmla="*/ 206692 w 571499"/>
                  <a:gd name="connsiteY61" fmla="*/ 56933 h 413477"/>
                  <a:gd name="connsiteX62" fmla="*/ 222567 w 571499"/>
                  <a:gd name="connsiteY62" fmla="*/ 63930 h 413477"/>
                  <a:gd name="connsiteX63" fmla="*/ 249872 w 571499"/>
                  <a:gd name="connsiteY63" fmla="*/ 46755 h 413477"/>
                  <a:gd name="connsiteX64" fmla="*/ 301308 w 571499"/>
                  <a:gd name="connsiteY64" fmla="*/ 56933 h 413477"/>
                  <a:gd name="connsiteX65" fmla="*/ 343853 w 571499"/>
                  <a:gd name="connsiteY65" fmla="*/ 91283 h 413477"/>
                  <a:gd name="connsiteX66" fmla="*/ 360997 w 571499"/>
                  <a:gd name="connsiteY66" fmla="*/ 91283 h 413477"/>
                  <a:gd name="connsiteX67" fmla="*/ 383858 w 571499"/>
                  <a:gd name="connsiteY67" fmla="*/ 105278 h 413477"/>
                  <a:gd name="connsiteX68" fmla="*/ 432117 w 571499"/>
                  <a:gd name="connsiteY68" fmla="*/ 124361 h 413477"/>
                  <a:gd name="connsiteX69" fmla="*/ 432117 w 571499"/>
                  <a:gd name="connsiteY69" fmla="*/ 135811 h 413477"/>
                  <a:gd name="connsiteX70" fmla="*/ 443547 w 571499"/>
                  <a:gd name="connsiteY70" fmla="*/ 135811 h 413477"/>
                  <a:gd name="connsiteX71" fmla="*/ 462597 w 571499"/>
                  <a:gd name="connsiteY71" fmla="*/ 152350 h 413477"/>
                  <a:gd name="connsiteX72" fmla="*/ 438467 w 571499"/>
                  <a:gd name="connsiteY72" fmla="*/ 161892 h 413477"/>
                  <a:gd name="connsiteX73" fmla="*/ 458787 w 571499"/>
                  <a:gd name="connsiteY73" fmla="*/ 163165 h 413477"/>
                  <a:gd name="connsiteX74" fmla="*/ 468947 w 571499"/>
                  <a:gd name="connsiteY74" fmla="*/ 169526 h 413477"/>
                  <a:gd name="connsiteX75" fmla="*/ 446087 w 571499"/>
                  <a:gd name="connsiteY75" fmla="*/ 185429 h 413477"/>
                  <a:gd name="connsiteX76" fmla="*/ 465137 w 571499"/>
                  <a:gd name="connsiteY76" fmla="*/ 191154 h 413477"/>
                  <a:gd name="connsiteX77" fmla="*/ 499428 w 571499"/>
                  <a:gd name="connsiteY77" fmla="*/ 215326 h 413477"/>
                  <a:gd name="connsiteX78" fmla="*/ 514667 w 571499"/>
                  <a:gd name="connsiteY78" fmla="*/ 239499 h 413477"/>
                  <a:gd name="connsiteX79" fmla="*/ 538797 w 571499"/>
                  <a:gd name="connsiteY79" fmla="*/ 242679 h 413477"/>
                  <a:gd name="connsiteX80" fmla="*/ 550862 w 571499"/>
                  <a:gd name="connsiteY80" fmla="*/ 245860 h 413477"/>
                  <a:gd name="connsiteX81" fmla="*/ 569278 w 571499"/>
                  <a:gd name="connsiteY81" fmla="*/ 261763 h 413477"/>
                  <a:gd name="connsiteX82" fmla="*/ 548958 w 571499"/>
                  <a:gd name="connsiteY82" fmla="*/ 273213 h 413477"/>
                  <a:gd name="connsiteX83" fmla="*/ 548958 w 571499"/>
                  <a:gd name="connsiteY83" fmla="*/ 282119 h 413477"/>
                  <a:gd name="connsiteX84" fmla="*/ 532447 w 571499"/>
                  <a:gd name="connsiteY84" fmla="*/ 291661 h 413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71499" h="413477">
                    <a:moveTo>
                      <a:pt x="532447" y="291661"/>
                    </a:moveTo>
                    <a:cubicBezTo>
                      <a:pt x="532447" y="299294"/>
                      <a:pt x="531178" y="310744"/>
                      <a:pt x="523558" y="310744"/>
                    </a:cubicBezTo>
                    <a:cubicBezTo>
                      <a:pt x="489267" y="310744"/>
                      <a:pt x="487997" y="264307"/>
                      <a:pt x="454978" y="264307"/>
                    </a:cubicBezTo>
                    <a:cubicBezTo>
                      <a:pt x="451167" y="264307"/>
                      <a:pt x="442278" y="271941"/>
                      <a:pt x="441008" y="271941"/>
                    </a:cubicBezTo>
                    <a:cubicBezTo>
                      <a:pt x="447358" y="275121"/>
                      <a:pt x="448628" y="274485"/>
                      <a:pt x="454978" y="273213"/>
                    </a:cubicBezTo>
                    <a:lnTo>
                      <a:pt x="454978" y="281483"/>
                    </a:lnTo>
                    <a:cubicBezTo>
                      <a:pt x="451167" y="282755"/>
                      <a:pt x="447358" y="283391"/>
                      <a:pt x="444817" y="281483"/>
                    </a:cubicBezTo>
                    <a:lnTo>
                      <a:pt x="444817" y="291661"/>
                    </a:lnTo>
                    <a:lnTo>
                      <a:pt x="453708" y="291661"/>
                    </a:lnTo>
                    <a:cubicBezTo>
                      <a:pt x="454978" y="300566"/>
                      <a:pt x="463233" y="315833"/>
                      <a:pt x="468947" y="317741"/>
                    </a:cubicBezTo>
                    <a:cubicBezTo>
                      <a:pt x="481647" y="322830"/>
                      <a:pt x="486728" y="314561"/>
                      <a:pt x="487997" y="326011"/>
                    </a:cubicBezTo>
                    <a:cubicBezTo>
                      <a:pt x="494983" y="326011"/>
                      <a:pt x="494983" y="326011"/>
                      <a:pt x="499428" y="326011"/>
                    </a:cubicBezTo>
                    <a:cubicBezTo>
                      <a:pt x="498792" y="336825"/>
                      <a:pt x="498792" y="336825"/>
                      <a:pt x="499428" y="340006"/>
                    </a:cubicBezTo>
                    <a:cubicBezTo>
                      <a:pt x="499428" y="345095"/>
                      <a:pt x="511492" y="348275"/>
                      <a:pt x="511492" y="355908"/>
                    </a:cubicBezTo>
                    <a:cubicBezTo>
                      <a:pt x="511492" y="362906"/>
                      <a:pt x="503872" y="375628"/>
                      <a:pt x="501333" y="383262"/>
                    </a:cubicBezTo>
                    <a:cubicBezTo>
                      <a:pt x="489267" y="381989"/>
                      <a:pt x="444817" y="365450"/>
                      <a:pt x="437833" y="355908"/>
                    </a:cubicBezTo>
                    <a:lnTo>
                      <a:pt x="427672" y="355908"/>
                    </a:lnTo>
                    <a:cubicBezTo>
                      <a:pt x="439103" y="370539"/>
                      <a:pt x="477837" y="384534"/>
                      <a:pt x="477837" y="404254"/>
                    </a:cubicBezTo>
                    <a:cubicBezTo>
                      <a:pt x="477837" y="409343"/>
                      <a:pt x="473392" y="412523"/>
                      <a:pt x="470853" y="412523"/>
                    </a:cubicBezTo>
                    <a:cubicBezTo>
                      <a:pt x="467678" y="412523"/>
                      <a:pt x="465772" y="404890"/>
                      <a:pt x="463867" y="404254"/>
                    </a:cubicBezTo>
                    <a:cubicBezTo>
                      <a:pt x="444183" y="394712"/>
                      <a:pt x="430847" y="398529"/>
                      <a:pt x="413703" y="388351"/>
                    </a:cubicBezTo>
                    <a:cubicBezTo>
                      <a:pt x="397192" y="378809"/>
                      <a:pt x="355917" y="379445"/>
                      <a:pt x="367983" y="357181"/>
                    </a:cubicBezTo>
                    <a:cubicBezTo>
                      <a:pt x="345122" y="347639"/>
                      <a:pt x="334328" y="334280"/>
                      <a:pt x="314642" y="322830"/>
                    </a:cubicBezTo>
                    <a:cubicBezTo>
                      <a:pt x="311467" y="327919"/>
                      <a:pt x="307022" y="333008"/>
                      <a:pt x="300672" y="333008"/>
                    </a:cubicBezTo>
                    <a:cubicBezTo>
                      <a:pt x="293687" y="333008"/>
                      <a:pt x="294958" y="327919"/>
                      <a:pt x="289242" y="327919"/>
                    </a:cubicBezTo>
                    <a:cubicBezTo>
                      <a:pt x="280987" y="327919"/>
                      <a:pt x="277178" y="338097"/>
                      <a:pt x="268922" y="338097"/>
                    </a:cubicBezTo>
                    <a:cubicBezTo>
                      <a:pt x="261303" y="338097"/>
                      <a:pt x="239712" y="328555"/>
                      <a:pt x="239712" y="319014"/>
                    </a:cubicBezTo>
                    <a:cubicBezTo>
                      <a:pt x="239712" y="312016"/>
                      <a:pt x="257492" y="300566"/>
                      <a:pt x="267017" y="300566"/>
                    </a:cubicBezTo>
                    <a:cubicBezTo>
                      <a:pt x="279083" y="300566"/>
                      <a:pt x="290512" y="300566"/>
                      <a:pt x="296228" y="300566"/>
                    </a:cubicBezTo>
                    <a:cubicBezTo>
                      <a:pt x="302578" y="300566"/>
                      <a:pt x="319087" y="296750"/>
                      <a:pt x="327342" y="291024"/>
                    </a:cubicBezTo>
                    <a:cubicBezTo>
                      <a:pt x="324167" y="289116"/>
                      <a:pt x="315278" y="282119"/>
                      <a:pt x="315278" y="276394"/>
                    </a:cubicBezTo>
                    <a:cubicBezTo>
                      <a:pt x="315278" y="264944"/>
                      <a:pt x="327342" y="270669"/>
                      <a:pt x="332422" y="266216"/>
                    </a:cubicBezTo>
                    <a:cubicBezTo>
                      <a:pt x="338772" y="259855"/>
                      <a:pt x="352742" y="245224"/>
                      <a:pt x="352742" y="235046"/>
                    </a:cubicBezTo>
                    <a:cubicBezTo>
                      <a:pt x="352742" y="217235"/>
                      <a:pt x="308928" y="183520"/>
                      <a:pt x="294322" y="183520"/>
                    </a:cubicBezTo>
                    <a:cubicBezTo>
                      <a:pt x="285433" y="183520"/>
                      <a:pt x="281622" y="191790"/>
                      <a:pt x="272097" y="191790"/>
                    </a:cubicBezTo>
                    <a:cubicBezTo>
                      <a:pt x="269558" y="191790"/>
                      <a:pt x="266383" y="184793"/>
                      <a:pt x="266383" y="183520"/>
                    </a:cubicBezTo>
                    <a:cubicBezTo>
                      <a:pt x="266383" y="176523"/>
                      <a:pt x="278447" y="175251"/>
                      <a:pt x="282892" y="174615"/>
                    </a:cubicBezTo>
                    <a:cubicBezTo>
                      <a:pt x="276542" y="168253"/>
                      <a:pt x="239712" y="137084"/>
                      <a:pt x="232092" y="137084"/>
                    </a:cubicBezTo>
                    <a:cubicBezTo>
                      <a:pt x="223203" y="137084"/>
                      <a:pt x="212408" y="163165"/>
                      <a:pt x="199708" y="163165"/>
                    </a:cubicBezTo>
                    <a:cubicBezTo>
                      <a:pt x="190817" y="163165"/>
                      <a:pt x="193358" y="152350"/>
                      <a:pt x="193992" y="147262"/>
                    </a:cubicBezTo>
                    <a:cubicBezTo>
                      <a:pt x="172403" y="145353"/>
                      <a:pt x="120333" y="147262"/>
                      <a:pt x="89853" y="147262"/>
                    </a:cubicBezTo>
                    <a:cubicBezTo>
                      <a:pt x="84137" y="147262"/>
                      <a:pt x="73342" y="138992"/>
                      <a:pt x="69533" y="133267"/>
                    </a:cubicBezTo>
                    <a:lnTo>
                      <a:pt x="36512" y="133267"/>
                    </a:lnTo>
                    <a:cubicBezTo>
                      <a:pt x="33337" y="123725"/>
                      <a:pt x="22542" y="122453"/>
                      <a:pt x="21272" y="112911"/>
                    </a:cubicBezTo>
                    <a:cubicBezTo>
                      <a:pt x="30162" y="109731"/>
                      <a:pt x="40322" y="113547"/>
                      <a:pt x="52387" y="114819"/>
                    </a:cubicBezTo>
                    <a:lnTo>
                      <a:pt x="52387" y="105914"/>
                    </a:lnTo>
                    <a:cubicBezTo>
                      <a:pt x="46037" y="102097"/>
                      <a:pt x="14922" y="98916"/>
                      <a:pt x="14922" y="98916"/>
                    </a:cubicBezTo>
                    <a:cubicBezTo>
                      <a:pt x="14922" y="98916"/>
                      <a:pt x="4762" y="86830"/>
                      <a:pt x="4762" y="80469"/>
                    </a:cubicBezTo>
                    <a:cubicBezTo>
                      <a:pt x="4762" y="61385"/>
                      <a:pt x="7937" y="56933"/>
                      <a:pt x="18733" y="49299"/>
                    </a:cubicBezTo>
                    <a:cubicBezTo>
                      <a:pt x="24447" y="45482"/>
                      <a:pt x="20637" y="32760"/>
                      <a:pt x="23812" y="30216"/>
                    </a:cubicBezTo>
                    <a:cubicBezTo>
                      <a:pt x="37783" y="16221"/>
                      <a:pt x="55562" y="4771"/>
                      <a:pt x="78422" y="4771"/>
                    </a:cubicBezTo>
                    <a:cubicBezTo>
                      <a:pt x="78422" y="4771"/>
                      <a:pt x="100647" y="11768"/>
                      <a:pt x="101283" y="11768"/>
                    </a:cubicBezTo>
                    <a:cubicBezTo>
                      <a:pt x="94297" y="26399"/>
                      <a:pt x="72072" y="27671"/>
                      <a:pt x="72072" y="47391"/>
                    </a:cubicBezTo>
                    <a:cubicBezTo>
                      <a:pt x="72072" y="51208"/>
                      <a:pt x="73978" y="54388"/>
                      <a:pt x="77787" y="54388"/>
                    </a:cubicBezTo>
                    <a:cubicBezTo>
                      <a:pt x="76517" y="59477"/>
                      <a:pt x="77787" y="66474"/>
                      <a:pt x="77787" y="66474"/>
                    </a:cubicBezTo>
                    <a:cubicBezTo>
                      <a:pt x="77787" y="72200"/>
                      <a:pt x="76517" y="77925"/>
                      <a:pt x="84772" y="77925"/>
                    </a:cubicBezTo>
                    <a:cubicBezTo>
                      <a:pt x="89217" y="77925"/>
                      <a:pt x="98742" y="69655"/>
                      <a:pt x="98742" y="63930"/>
                    </a:cubicBezTo>
                    <a:cubicBezTo>
                      <a:pt x="98742" y="56933"/>
                      <a:pt x="91758" y="52480"/>
                      <a:pt x="91758" y="45482"/>
                    </a:cubicBezTo>
                    <a:cubicBezTo>
                      <a:pt x="91758" y="19402"/>
                      <a:pt x="137478" y="11132"/>
                      <a:pt x="165417" y="11132"/>
                    </a:cubicBezTo>
                    <a:cubicBezTo>
                      <a:pt x="183197" y="11132"/>
                      <a:pt x="192722" y="35305"/>
                      <a:pt x="192722" y="49935"/>
                    </a:cubicBezTo>
                    <a:cubicBezTo>
                      <a:pt x="192722" y="52480"/>
                      <a:pt x="189547" y="63930"/>
                      <a:pt x="192722" y="63930"/>
                    </a:cubicBezTo>
                    <a:cubicBezTo>
                      <a:pt x="196533" y="63930"/>
                      <a:pt x="199708" y="56933"/>
                      <a:pt x="206692" y="56933"/>
                    </a:cubicBezTo>
                    <a:cubicBezTo>
                      <a:pt x="214312" y="56933"/>
                      <a:pt x="216217" y="63930"/>
                      <a:pt x="222567" y="63930"/>
                    </a:cubicBezTo>
                    <a:cubicBezTo>
                      <a:pt x="233997" y="63930"/>
                      <a:pt x="237808" y="46755"/>
                      <a:pt x="249872" y="46755"/>
                    </a:cubicBezTo>
                    <a:cubicBezTo>
                      <a:pt x="262572" y="46755"/>
                      <a:pt x="292417" y="50571"/>
                      <a:pt x="301308" y="56933"/>
                    </a:cubicBezTo>
                    <a:cubicBezTo>
                      <a:pt x="316547" y="67747"/>
                      <a:pt x="320992" y="91283"/>
                      <a:pt x="343853" y="91283"/>
                    </a:cubicBezTo>
                    <a:cubicBezTo>
                      <a:pt x="354012" y="91283"/>
                      <a:pt x="355917" y="91283"/>
                      <a:pt x="360997" y="91283"/>
                    </a:cubicBezTo>
                    <a:cubicBezTo>
                      <a:pt x="368617" y="91283"/>
                      <a:pt x="385762" y="93191"/>
                      <a:pt x="383858" y="105278"/>
                    </a:cubicBezTo>
                    <a:cubicBezTo>
                      <a:pt x="402272" y="111639"/>
                      <a:pt x="412433" y="122453"/>
                      <a:pt x="432117" y="124361"/>
                    </a:cubicBezTo>
                    <a:lnTo>
                      <a:pt x="432117" y="135811"/>
                    </a:lnTo>
                    <a:cubicBezTo>
                      <a:pt x="435928" y="135811"/>
                      <a:pt x="443547" y="135811"/>
                      <a:pt x="443547" y="135811"/>
                    </a:cubicBezTo>
                    <a:cubicBezTo>
                      <a:pt x="453072" y="135811"/>
                      <a:pt x="458787" y="142809"/>
                      <a:pt x="462597" y="152350"/>
                    </a:cubicBezTo>
                    <a:cubicBezTo>
                      <a:pt x="453072" y="154259"/>
                      <a:pt x="444183" y="153623"/>
                      <a:pt x="438467" y="161892"/>
                    </a:cubicBezTo>
                    <a:cubicBezTo>
                      <a:pt x="449897" y="163165"/>
                      <a:pt x="453072" y="163165"/>
                      <a:pt x="458787" y="163165"/>
                    </a:cubicBezTo>
                    <a:cubicBezTo>
                      <a:pt x="461962" y="163165"/>
                      <a:pt x="467042" y="165073"/>
                      <a:pt x="468947" y="169526"/>
                    </a:cubicBezTo>
                    <a:cubicBezTo>
                      <a:pt x="458153" y="175251"/>
                      <a:pt x="452437" y="175251"/>
                      <a:pt x="446087" y="185429"/>
                    </a:cubicBezTo>
                    <a:cubicBezTo>
                      <a:pt x="452437" y="188609"/>
                      <a:pt x="456247" y="191154"/>
                      <a:pt x="465137" y="191154"/>
                    </a:cubicBezTo>
                    <a:cubicBezTo>
                      <a:pt x="466408" y="207057"/>
                      <a:pt x="484822" y="214054"/>
                      <a:pt x="499428" y="215326"/>
                    </a:cubicBezTo>
                    <a:cubicBezTo>
                      <a:pt x="500697" y="227413"/>
                      <a:pt x="504508" y="239499"/>
                      <a:pt x="514667" y="239499"/>
                    </a:cubicBezTo>
                    <a:cubicBezTo>
                      <a:pt x="529908" y="239499"/>
                      <a:pt x="533083" y="229957"/>
                      <a:pt x="538797" y="242679"/>
                    </a:cubicBezTo>
                    <a:cubicBezTo>
                      <a:pt x="541972" y="245860"/>
                      <a:pt x="547687" y="245860"/>
                      <a:pt x="550862" y="245860"/>
                    </a:cubicBezTo>
                    <a:cubicBezTo>
                      <a:pt x="563562" y="245860"/>
                      <a:pt x="569278" y="250949"/>
                      <a:pt x="569278" y="261763"/>
                    </a:cubicBezTo>
                    <a:cubicBezTo>
                      <a:pt x="569278" y="270669"/>
                      <a:pt x="557847" y="273213"/>
                      <a:pt x="548958" y="273213"/>
                    </a:cubicBezTo>
                    <a:cubicBezTo>
                      <a:pt x="549592" y="280847"/>
                      <a:pt x="548958" y="278938"/>
                      <a:pt x="548958" y="282119"/>
                    </a:cubicBezTo>
                    <a:cubicBezTo>
                      <a:pt x="547687" y="285299"/>
                      <a:pt x="545147" y="291661"/>
                      <a:pt x="532447" y="2916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51" name="任意多边形: 形状 150"/>
              <p:cNvSpPr/>
              <p:nvPr>
                <p:custDataLst>
                  <p:tags r:id="rId143"/>
                </p:custDataLst>
              </p:nvPr>
            </p:nvSpPr>
            <p:spPr>
              <a:xfrm>
                <a:off x="4340542" y="2650972"/>
                <a:ext cx="25400" cy="12722"/>
              </a:xfrm>
              <a:custGeom>
                <a:avLst/>
                <a:gdLst>
                  <a:gd name="connsiteX0" fmla="*/ 20637 w 25399"/>
                  <a:gd name="connsiteY0" fmla="*/ 9913 h 12722"/>
                  <a:gd name="connsiteX1" fmla="*/ 4762 w 25399"/>
                  <a:gd name="connsiteY1" fmla="*/ 9913 h 12722"/>
                  <a:gd name="connsiteX2" fmla="*/ 20637 w 25399"/>
                  <a:gd name="connsiteY2" fmla="*/ 9913 h 12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399" h="12722">
                    <a:moveTo>
                      <a:pt x="20637" y="9913"/>
                    </a:moveTo>
                    <a:cubicBezTo>
                      <a:pt x="13653" y="15638"/>
                      <a:pt x="11748" y="15638"/>
                      <a:pt x="4762" y="9913"/>
                    </a:cubicBezTo>
                    <a:cubicBezTo>
                      <a:pt x="11748" y="1007"/>
                      <a:pt x="12383" y="5460"/>
                      <a:pt x="20637" y="99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52" name="任意多边形: 形状 151"/>
              <p:cNvSpPr/>
              <p:nvPr>
                <p:custDataLst>
                  <p:tags r:id="rId144"/>
                </p:custDataLst>
              </p:nvPr>
            </p:nvSpPr>
            <p:spPr>
              <a:xfrm>
                <a:off x="4226194" y="2571225"/>
                <a:ext cx="19050" cy="19084"/>
              </a:xfrm>
              <a:custGeom>
                <a:avLst/>
                <a:gdLst>
                  <a:gd name="connsiteX0" fmla="*/ 4811 w 19049"/>
                  <a:gd name="connsiteY0" fmla="*/ 5693 h 19083"/>
                  <a:gd name="connsiteX1" fmla="*/ 18781 w 19049"/>
                  <a:gd name="connsiteY1" fmla="*/ 16507 h 19083"/>
                  <a:gd name="connsiteX2" fmla="*/ 4811 w 19049"/>
                  <a:gd name="connsiteY2" fmla="*/ 5693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49" h="19083">
                    <a:moveTo>
                      <a:pt x="4811" y="5693"/>
                    </a:moveTo>
                    <a:cubicBezTo>
                      <a:pt x="13701" y="1876"/>
                      <a:pt x="13701" y="10782"/>
                      <a:pt x="18781" y="16507"/>
                    </a:cubicBezTo>
                    <a:cubicBezTo>
                      <a:pt x="9890" y="15871"/>
                      <a:pt x="4176" y="10145"/>
                      <a:pt x="4811" y="56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53" name="任意多边形: 形状 152"/>
              <p:cNvSpPr/>
              <p:nvPr>
                <p:custDataLst>
                  <p:tags r:id="rId145"/>
                </p:custDataLst>
              </p:nvPr>
            </p:nvSpPr>
            <p:spPr>
              <a:xfrm>
                <a:off x="4075747" y="1887682"/>
                <a:ext cx="609600" cy="324421"/>
              </a:xfrm>
              <a:custGeom>
                <a:avLst/>
                <a:gdLst>
                  <a:gd name="connsiteX0" fmla="*/ 494983 w 609599"/>
                  <a:gd name="connsiteY0" fmla="*/ 21310 h 324420"/>
                  <a:gd name="connsiteX1" fmla="*/ 482918 w 609599"/>
                  <a:gd name="connsiteY1" fmla="*/ 28943 h 324420"/>
                  <a:gd name="connsiteX2" fmla="*/ 537528 w 609599"/>
                  <a:gd name="connsiteY2" fmla="*/ 13040 h 324420"/>
                  <a:gd name="connsiteX3" fmla="*/ 549593 w 609599"/>
                  <a:gd name="connsiteY3" fmla="*/ 18766 h 324420"/>
                  <a:gd name="connsiteX4" fmla="*/ 561023 w 609599"/>
                  <a:gd name="connsiteY4" fmla="*/ 30216 h 324420"/>
                  <a:gd name="connsiteX5" fmla="*/ 605473 w 609599"/>
                  <a:gd name="connsiteY5" fmla="*/ 47391 h 324420"/>
                  <a:gd name="connsiteX6" fmla="*/ 588328 w 609599"/>
                  <a:gd name="connsiteY6" fmla="*/ 57569 h 324420"/>
                  <a:gd name="connsiteX7" fmla="*/ 491173 w 609599"/>
                  <a:gd name="connsiteY7" fmla="*/ 83650 h 324420"/>
                  <a:gd name="connsiteX8" fmla="*/ 542608 w 609599"/>
                  <a:gd name="connsiteY8" fmla="*/ 85558 h 324420"/>
                  <a:gd name="connsiteX9" fmla="*/ 463868 w 609599"/>
                  <a:gd name="connsiteY9" fmla="*/ 119272 h 324420"/>
                  <a:gd name="connsiteX10" fmla="*/ 400368 w 609599"/>
                  <a:gd name="connsiteY10" fmla="*/ 170798 h 324420"/>
                  <a:gd name="connsiteX11" fmla="*/ 364808 w 609599"/>
                  <a:gd name="connsiteY11" fmla="*/ 172706 h 324420"/>
                  <a:gd name="connsiteX12" fmla="*/ 321628 w 609599"/>
                  <a:gd name="connsiteY12" fmla="*/ 187973 h 324420"/>
                  <a:gd name="connsiteX13" fmla="*/ 340678 w 609599"/>
                  <a:gd name="connsiteY13" fmla="*/ 187973 h 324420"/>
                  <a:gd name="connsiteX14" fmla="*/ 320993 w 609599"/>
                  <a:gd name="connsiteY14" fmla="*/ 200060 h 324420"/>
                  <a:gd name="connsiteX15" fmla="*/ 340678 w 609599"/>
                  <a:gd name="connsiteY15" fmla="*/ 216598 h 324420"/>
                  <a:gd name="connsiteX16" fmla="*/ 309562 w 609599"/>
                  <a:gd name="connsiteY16" fmla="*/ 248404 h 324420"/>
                  <a:gd name="connsiteX17" fmla="*/ 275273 w 609599"/>
                  <a:gd name="connsiteY17" fmla="*/ 248404 h 324420"/>
                  <a:gd name="connsiteX18" fmla="*/ 280353 w 609599"/>
                  <a:gd name="connsiteY18" fmla="*/ 258582 h 324420"/>
                  <a:gd name="connsiteX19" fmla="*/ 251778 w 609599"/>
                  <a:gd name="connsiteY19" fmla="*/ 291024 h 324420"/>
                  <a:gd name="connsiteX20" fmla="*/ 268923 w 609599"/>
                  <a:gd name="connsiteY20" fmla="*/ 291024 h 324420"/>
                  <a:gd name="connsiteX21" fmla="*/ 279083 w 609599"/>
                  <a:gd name="connsiteY21" fmla="*/ 296750 h 324420"/>
                  <a:gd name="connsiteX22" fmla="*/ 224473 w 609599"/>
                  <a:gd name="connsiteY22" fmla="*/ 320922 h 324420"/>
                  <a:gd name="connsiteX23" fmla="*/ 201612 w 609599"/>
                  <a:gd name="connsiteY23" fmla="*/ 310744 h 324420"/>
                  <a:gd name="connsiteX24" fmla="*/ 150178 w 609599"/>
                  <a:gd name="connsiteY24" fmla="*/ 310744 h 324420"/>
                  <a:gd name="connsiteX25" fmla="*/ 129858 w 609599"/>
                  <a:gd name="connsiteY25" fmla="*/ 317742 h 324420"/>
                  <a:gd name="connsiteX26" fmla="*/ 64453 w 609599"/>
                  <a:gd name="connsiteY26" fmla="*/ 303747 h 324420"/>
                  <a:gd name="connsiteX27" fmla="*/ 56198 w 609599"/>
                  <a:gd name="connsiteY27" fmla="*/ 310744 h 324420"/>
                  <a:gd name="connsiteX28" fmla="*/ 49212 w 609599"/>
                  <a:gd name="connsiteY28" fmla="*/ 305019 h 324420"/>
                  <a:gd name="connsiteX29" fmla="*/ 99378 w 609599"/>
                  <a:gd name="connsiteY29" fmla="*/ 277666 h 324420"/>
                  <a:gd name="connsiteX30" fmla="*/ 76518 w 609599"/>
                  <a:gd name="connsiteY30" fmla="*/ 257310 h 324420"/>
                  <a:gd name="connsiteX31" fmla="*/ 93662 w 609599"/>
                  <a:gd name="connsiteY31" fmla="*/ 250313 h 324420"/>
                  <a:gd name="connsiteX32" fmla="*/ 136208 w 609599"/>
                  <a:gd name="connsiteY32" fmla="*/ 269396 h 324420"/>
                  <a:gd name="connsiteX33" fmla="*/ 148273 w 609599"/>
                  <a:gd name="connsiteY33" fmla="*/ 269396 h 324420"/>
                  <a:gd name="connsiteX34" fmla="*/ 117158 w 609599"/>
                  <a:gd name="connsiteY34" fmla="*/ 235046 h 324420"/>
                  <a:gd name="connsiteX35" fmla="*/ 106998 w 609599"/>
                  <a:gd name="connsiteY35" fmla="*/ 235046 h 324420"/>
                  <a:gd name="connsiteX36" fmla="*/ 100012 w 609599"/>
                  <a:gd name="connsiteY36" fmla="*/ 240135 h 324420"/>
                  <a:gd name="connsiteX37" fmla="*/ 89853 w 609599"/>
                  <a:gd name="connsiteY37" fmla="*/ 240135 h 324420"/>
                  <a:gd name="connsiteX38" fmla="*/ 89853 w 609599"/>
                  <a:gd name="connsiteY38" fmla="*/ 231865 h 324420"/>
                  <a:gd name="connsiteX39" fmla="*/ 110173 w 609599"/>
                  <a:gd name="connsiteY39" fmla="*/ 208965 h 324420"/>
                  <a:gd name="connsiteX40" fmla="*/ 147637 w 609599"/>
                  <a:gd name="connsiteY40" fmla="*/ 190518 h 324420"/>
                  <a:gd name="connsiteX41" fmla="*/ 101283 w 609599"/>
                  <a:gd name="connsiteY41" fmla="*/ 156167 h 324420"/>
                  <a:gd name="connsiteX42" fmla="*/ 118428 w 609599"/>
                  <a:gd name="connsiteY42" fmla="*/ 150442 h 324420"/>
                  <a:gd name="connsiteX43" fmla="*/ 108268 w 609599"/>
                  <a:gd name="connsiteY43" fmla="*/ 142173 h 324420"/>
                  <a:gd name="connsiteX44" fmla="*/ 118428 w 609599"/>
                  <a:gd name="connsiteY44" fmla="*/ 142173 h 324420"/>
                  <a:gd name="connsiteX45" fmla="*/ 154623 w 609599"/>
                  <a:gd name="connsiteY45" fmla="*/ 143445 h 324420"/>
                  <a:gd name="connsiteX46" fmla="*/ 197168 w 609599"/>
                  <a:gd name="connsiteY46" fmla="*/ 166981 h 324420"/>
                  <a:gd name="connsiteX47" fmla="*/ 171768 w 609599"/>
                  <a:gd name="connsiteY47" fmla="*/ 145989 h 324420"/>
                  <a:gd name="connsiteX48" fmla="*/ 176848 w 609599"/>
                  <a:gd name="connsiteY48" fmla="*/ 138992 h 324420"/>
                  <a:gd name="connsiteX49" fmla="*/ 211137 w 609599"/>
                  <a:gd name="connsiteY49" fmla="*/ 138992 h 324420"/>
                  <a:gd name="connsiteX50" fmla="*/ 244158 w 609599"/>
                  <a:gd name="connsiteY50" fmla="*/ 119908 h 324420"/>
                  <a:gd name="connsiteX51" fmla="*/ 233998 w 609599"/>
                  <a:gd name="connsiteY51" fmla="*/ 119908 h 324420"/>
                  <a:gd name="connsiteX52" fmla="*/ 182562 w 609599"/>
                  <a:gd name="connsiteY52" fmla="*/ 135811 h 324420"/>
                  <a:gd name="connsiteX53" fmla="*/ 158433 w 609599"/>
                  <a:gd name="connsiteY53" fmla="*/ 130086 h 324420"/>
                  <a:gd name="connsiteX54" fmla="*/ 144462 w 609599"/>
                  <a:gd name="connsiteY54" fmla="*/ 137084 h 324420"/>
                  <a:gd name="connsiteX55" fmla="*/ 117158 w 609599"/>
                  <a:gd name="connsiteY55" fmla="*/ 123089 h 324420"/>
                  <a:gd name="connsiteX56" fmla="*/ 108903 w 609599"/>
                  <a:gd name="connsiteY56" fmla="*/ 123089 h 324420"/>
                  <a:gd name="connsiteX57" fmla="*/ 93662 w 609599"/>
                  <a:gd name="connsiteY57" fmla="*/ 130086 h 324420"/>
                  <a:gd name="connsiteX58" fmla="*/ 56198 w 609599"/>
                  <a:gd name="connsiteY58" fmla="*/ 115456 h 324420"/>
                  <a:gd name="connsiteX59" fmla="*/ 74612 w 609599"/>
                  <a:gd name="connsiteY59" fmla="*/ 107822 h 324420"/>
                  <a:gd name="connsiteX60" fmla="*/ 42228 w 609599"/>
                  <a:gd name="connsiteY60" fmla="*/ 107822 h 324420"/>
                  <a:gd name="connsiteX61" fmla="*/ 84773 w 609599"/>
                  <a:gd name="connsiteY61" fmla="*/ 86830 h 324420"/>
                  <a:gd name="connsiteX62" fmla="*/ 70803 w 609599"/>
                  <a:gd name="connsiteY62" fmla="*/ 85558 h 324420"/>
                  <a:gd name="connsiteX63" fmla="*/ 43498 w 609599"/>
                  <a:gd name="connsiteY63" fmla="*/ 97644 h 324420"/>
                  <a:gd name="connsiteX64" fmla="*/ 31433 w 609599"/>
                  <a:gd name="connsiteY64" fmla="*/ 91919 h 324420"/>
                  <a:gd name="connsiteX65" fmla="*/ 50483 w 609599"/>
                  <a:gd name="connsiteY65" fmla="*/ 80469 h 324420"/>
                  <a:gd name="connsiteX66" fmla="*/ 30162 w 609599"/>
                  <a:gd name="connsiteY66" fmla="*/ 80469 h 324420"/>
                  <a:gd name="connsiteX67" fmla="*/ 20003 w 609599"/>
                  <a:gd name="connsiteY67" fmla="*/ 85558 h 324420"/>
                  <a:gd name="connsiteX68" fmla="*/ 4762 w 609599"/>
                  <a:gd name="connsiteY68" fmla="*/ 85558 h 324420"/>
                  <a:gd name="connsiteX69" fmla="*/ 73343 w 609599"/>
                  <a:gd name="connsiteY69" fmla="*/ 60113 h 324420"/>
                  <a:gd name="connsiteX70" fmla="*/ 88583 w 609599"/>
                  <a:gd name="connsiteY70" fmla="*/ 60113 h 324420"/>
                  <a:gd name="connsiteX71" fmla="*/ 94298 w 609599"/>
                  <a:gd name="connsiteY71" fmla="*/ 54388 h 324420"/>
                  <a:gd name="connsiteX72" fmla="*/ 121603 w 609599"/>
                  <a:gd name="connsiteY72" fmla="*/ 39121 h 324420"/>
                  <a:gd name="connsiteX73" fmla="*/ 167323 w 609599"/>
                  <a:gd name="connsiteY73" fmla="*/ 54388 h 324420"/>
                  <a:gd name="connsiteX74" fmla="*/ 201612 w 609599"/>
                  <a:gd name="connsiteY74" fmla="*/ 23218 h 324420"/>
                  <a:gd name="connsiteX75" fmla="*/ 215583 w 609599"/>
                  <a:gd name="connsiteY75" fmla="*/ 21946 h 324420"/>
                  <a:gd name="connsiteX76" fmla="*/ 231458 w 609599"/>
                  <a:gd name="connsiteY76" fmla="*/ 13040 h 324420"/>
                  <a:gd name="connsiteX77" fmla="*/ 310198 w 609599"/>
                  <a:gd name="connsiteY77" fmla="*/ 13040 h 324420"/>
                  <a:gd name="connsiteX78" fmla="*/ 318453 w 609599"/>
                  <a:gd name="connsiteY78" fmla="*/ 7951 h 324420"/>
                  <a:gd name="connsiteX79" fmla="*/ 344487 w 609599"/>
                  <a:gd name="connsiteY79" fmla="*/ 16221 h 324420"/>
                  <a:gd name="connsiteX80" fmla="*/ 366712 w 609599"/>
                  <a:gd name="connsiteY80" fmla="*/ 4771 h 324420"/>
                  <a:gd name="connsiteX81" fmla="*/ 387033 w 609599"/>
                  <a:gd name="connsiteY81" fmla="*/ 9860 h 324420"/>
                  <a:gd name="connsiteX82" fmla="*/ 406083 w 609599"/>
                  <a:gd name="connsiteY82" fmla="*/ 9860 h 324420"/>
                  <a:gd name="connsiteX83" fmla="*/ 494983 w 609599"/>
                  <a:gd name="connsiteY83" fmla="*/ 21310 h 324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9599" h="324420">
                    <a:moveTo>
                      <a:pt x="494983" y="21310"/>
                    </a:moveTo>
                    <a:cubicBezTo>
                      <a:pt x="489903" y="26399"/>
                      <a:pt x="487998" y="27671"/>
                      <a:pt x="482918" y="28943"/>
                    </a:cubicBezTo>
                    <a:lnTo>
                      <a:pt x="537528" y="13040"/>
                    </a:lnTo>
                    <a:cubicBezTo>
                      <a:pt x="542608" y="15585"/>
                      <a:pt x="545148" y="16857"/>
                      <a:pt x="549593" y="18766"/>
                    </a:cubicBezTo>
                    <a:cubicBezTo>
                      <a:pt x="557212" y="20674"/>
                      <a:pt x="557212" y="26399"/>
                      <a:pt x="561023" y="30216"/>
                    </a:cubicBezTo>
                    <a:cubicBezTo>
                      <a:pt x="569278" y="38485"/>
                      <a:pt x="605473" y="35305"/>
                      <a:pt x="605473" y="47391"/>
                    </a:cubicBezTo>
                    <a:cubicBezTo>
                      <a:pt x="605473" y="56297"/>
                      <a:pt x="593408" y="54388"/>
                      <a:pt x="588328" y="57569"/>
                    </a:cubicBezTo>
                    <a:cubicBezTo>
                      <a:pt x="561023" y="77925"/>
                      <a:pt x="527368" y="65838"/>
                      <a:pt x="491173" y="83650"/>
                    </a:cubicBezTo>
                    <a:cubicBezTo>
                      <a:pt x="498158" y="90647"/>
                      <a:pt x="525462" y="84922"/>
                      <a:pt x="542608" y="85558"/>
                    </a:cubicBezTo>
                    <a:cubicBezTo>
                      <a:pt x="526733" y="101461"/>
                      <a:pt x="488633" y="111003"/>
                      <a:pt x="463868" y="119272"/>
                    </a:cubicBezTo>
                    <a:cubicBezTo>
                      <a:pt x="436562" y="128178"/>
                      <a:pt x="420687" y="155531"/>
                      <a:pt x="400368" y="170798"/>
                    </a:cubicBezTo>
                    <a:cubicBezTo>
                      <a:pt x="390843" y="177795"/>
                      <a:pt x="375603" y="169526"/>
                      <a:pt x="364808" y="172706"/>
                    </a:cubicBezTo>
                    <a:cubicBezTo>
                      <a:pt x="349568" y="177795"/>
                      <a:pt x="332423" y="179067"/>
                      <a:pt x="321628" y="187973"/>
                    </a:cubicBezTo>
                    <a:lnTo>
                      <a:pt x="340678" y="187973"/>
                    </a:lnTo>
                    <a:cubicBezTo>
                      <a:pt x="341948" y="203240"/>
                      <a:pt x="333693" y="201968"/>
                      <a:pt x="320993" y="200060"/>
                    </a:cubicBezTo>
                    <a:cubicBezTo>
                      <a:pt x="329248" y="203876"/>
                      <a:pt x="336868" y="207057"/>
                      <a:pt x="340678" y="216598"/>
                    </a:cubicBezTo>
                    <a:cubicBezTo>
                      <a:pt x="326073" y="223596"/>
                      <a:pt x="321628" y="240135"/>
                      <a:pt x="309562" y="248404"/>
                    </a:cubicBezTo>
                    <a:cubicBezTo>
                      <a:pt x="280353" y="248404"/>
                      <a:pt x="280987" y="248404"/>
                      <a:pt x="275273" y="248404"/>
                    </a:cubicBezTo>
                    <a:cubicBezTo>
                      <a:pt x="276543" y="253493"/>
                      <a:pt x="280353" y="254766"/>
                      <a:pt x="280353" y="258582"/>
                    </a:cubicBezTo>
                    <a:cubicBezTo>
                      <a:pt x="280353" y="280847"/>
                      <a:pt x="251778" y="267488"/>
                      <a:pt x="251778" y="291024"/>
                    </a:cubicBezTo>
                    <a:cubicBezTo>
                      <a:pt x="261937" y="291024"/>
                      <a:pt x="263843" y="291024"/>
                      <a:pt x="268923" y="291024"/>
                    </a:cubicBezTo>
                    <a:cubicBezTo>
                      <a:pt x="270828" y="291024"/>
                      <a:pt x="279083" y="290388"/>
                      <a:pt x="279083" y="296750"/>
                    </a:cubicBezTo>
                    <a:cubicBezTo>
                      <a:pt x="279083" y="308200"/>
                      <a:pt x="239712" y="320922"/>
                      <a:pt x="224473" y="320922"/>
                    </a:cubicBezTo>
                    <a:cubicBezTo>
                      <a:pt x="208598" y="320922"/>
                      <a:pt x="215583" y="310744"/>
                      <a:pt x="201612" y="310744"/>
                    </a:cubicBezTo>
                    <a:cubicBezTo>
                      <a:pt x="181928" y="310744"/>
                      <a:pt x="167323" y="310744"/>
                      <a:pt x="150178" y="310744"/>
                    </a:cubicBezTo>
                    <a:cubicBezTo>
                      <a:pt x="143828" y="310744"/>
                      <a:pt x="140018" y="317742"/>
                      <a:pt x="129858" y="317742"/>
                    </a:cubicBezTo>
                    <a:cubicBezTo>
                      <a:pt x="106998" y="317742"/>
                      <a:pt x="88583" y="311380"/>
                      <a:pt x="64453" y="303747"/>
                    </a:cubicBezTo>
                    <a:cubicBezTo>
                      <a:pt x="62548" y="306927"/>
                      <a:pt x="59373" y="310744"/>
                      <a:pt x="56198" y="310744"/>
                    </a:cubicBezTo>
                    <a:cubicBezTo>
                      <a:pt x="51118" y="310744"/>
                      <a:pt x="49212" y="307564"/>
                      <a:pt x="49212" y="305019"/>
                    </a:cubicBezTo>
                    <a:cubicBezTo>
                      <a:pt x="49212" y="277666"/>
                      <a:pt x="84773" y="287844"/>
                      <a:pt x="99378" y="277666"/>
                    </a:cubicBezTo>
                    <a:cubicBezTo>
                      <a:pt x="91123" y="271305"/>
                      <a:pt x="76518" y="269396"/>
                      <a:pt x="76518" y="257310"/>
                    </a:cubicBezTo>
                    <a:cubicBezTo>
                      <a:pt x="76518" y="247768"/>
                      <a:pt x="86678" y="250313"/>
                      <a:pt x="93662" y="250313"/>
                    </a:cubicBezTo>
                    <a:cubicBezTo>
                      <a:pt x="115887" y="250313"/>
                      <a:pt x="122873" y="261763"/>
                      <a:pt x="136208" y="269396"/>
                    </a:cubicBezTo>
                    <a:lnTo>
                      <a:pt x="148273" y="269396"/>
                    </a:lnTo>
                    <a:cubicBezTo>
                      <a:pt x="138748" y="259855"/>
                      <a:pt x="117158" y="251585"/>
                      <a:pt x="117158" y="235046"/>
                    </a:cubicBezTo>
                    <a:lnTo>
                      <a:pt x="106998" y="235046"/>
                    </a:lnTo>
                    <a:cubicBezTo>
                      <a:pt x="102553" y="236954"/>
                      <a:pt x="102553" y="236954"/>
                      <a:pt x="100012" y="240135"/>
                    </a:cubicBezTo>
                    <a:lnTo>
                      <a:pt x="89853" y="240135"/>
                    </a:lnTo>
                    <a:lnTo>
                      <a:pt x="89853" y="231865"/>
                    </a:lnTo>
                    <a:cubicBezTo>
                      <a:pt x="95568" y="220415"/>
                      <a:pt x="100012" y="212782"/>
                      <a:pt x="110173" y="208965"/>
                    </a:cubicBezTo>
                    <a:cubicBezTo>
                      <a:pt x="127318" y="203240"/>
                      <a:pt x="147637" y="209601"/>
                      <a:pt x="147637" y="190518"/>
                    </a:cubicBezTo>
                    <a:cubicBezTo>
                      <a:pt x="147637" y="168254"/>
                      <a:pt x="101283" y="168890"/>
                      <a:pt x="101283" y="156167"/>
                    </a:cubicBezTo>
                    <a:cubicBezTo>
                      <a:pt x="101283" y="149170"/>
                      <a:pt x="111443" y="150442"/>
                      <a:pt x="118428" y="150442"/>
                    </a:cubicBezTo>
                    <a:cubicBezTo>
                      <a:pt x="110808" y="150442"/>
                      <a:pt x="109537" y="147898"/>
                      <a:pt x="108268" y="142173"/>
                    </a:cubicBezTo>
                    <a:cubicBezTo>
                      <a:pt x="111443" y="140900"/>
                      <a:pt x="115253" y="142173"/>
                      <a:pt x="118428" y="142173"/>
                    </a:cubicBezTo>
                    <a:cubicBezTo>
                      <a:pt x="126048" y="142173"/>
                      <a:pt x="141287" y="139628"/>
                      <a:pt x="154623" y="143445"/>
                    </a:cubicBezTo>
                    <a:cubicBezTo>
                      <a:pt x="171768" y="149170"/>
                      <a:pt x="178118" y="168890"/>
                      <a:pt x="197168" y="166981"/>
                    </a:cubicBezTo>
                    <a:cubicBezTo>
                      <a:pt x="193993" y="163801"/>
                      <a:pt x="171768" y="149806"/>
                      <a:pt x="171768" y="145989"/>
                    </a:cubicBezTo>
                    <a:cubicBezTo>
                      <a:pt x="171768" y="143445"/>
                      <a:pt x="174943" y="140900"/>
                      <a:pt x="176848" y="138992"/>
                    </a:cubicBezTo>
                    <a:lnTo>
                      <a:pt x="211137" y="138992"/>
                    </a:lnTo>
                    <a:cubicBezTo>
                      <a:pt x="223837" y="133267"/>
                      <a:pt x="235903" y="130086"/>
                      <a:pt x="244158" y="119908"/>
                    </a:cubicBezTo>
                    <a:lnTo>
                      <a:pt x="233998" y="119908"/>
                    </a:lnTo>
                    <a:cubicBezTo>
                      <a:pt x="220028" y="130722"/>
                      <a:pt x="204787" y="135811"/>
                      <a:pt x="182562" y="135811"/>
                    </a:cubicBezTo>
                    <a:cubicBezTo>
                      <a:pt x="169862" y="135811"/>
                      <a:pt x="165418" y="130086"/>
                      <a:pt x="158433" y="130086"/>
                    </a:cubicBezTo>
                    <a:cubicBezTo>
                      <a:pt x="152718" y="130086"/>
                      <a:pt x="150178" y="137084"/>
                      <a:pt x="144462" y="137084"/>
                    </a:cubicBezTo>
                    <a:cubicBezTo>
                      <a:pt x="130493" y="137084"/>
                      <a:pt x="112712" y="131995"/>
                      <a:pt x="117158" y="123089"/>
                    </a:cubicBezTo>
                    <a:lnTo>
                      <a:pt x="108903" y="123089"/>
                    </a:lnTo>
                    <a:cubicBezTo>
                      <a:pt x="103823" y="126270"/>
                      <a:pt x="100012" y="130086"/>
                      <a:pt x="93662" y="130086"/>
                    </a:cubicBezTo>
                    <a:cubicBezTo>
                      <a:pt x="79693" y="130086"/>
                      <a:pt x="60643" y="121817"/>
                      <a:pt x="56198" y="115456"/>
                    </a:cubicBezTo>
                    <a:cubicBezTo>
                      <a:pt x="61278" y="112275"/>
                      <a:pt x="65723" y="108458"/>
                      <a:pt x="74612" y="107822"/>
                    </a:cubicBezTo>
                    <a:cubicBezTo>
                      <a:pt x="61278" y="107822"/>
                      <a:pt x="47943" y="107186"/>
                      <a:pt x="42228" y="107822"/>
                    </a:cubicBezTo>
                    <a:cubicBezTo>
                      <a:pt x="49848" y="90011"/>
                      <a:pt x="66993" y="91919"/>
                      <a:pt x="84773" y="86830"/>
                    </a:cubicBezTo>
                    <a:cubicBezTo>
                      <a:pt x="78423" y="85558"/>
                      <a:pt x="76518" y="85558"/>
                      <a:pt x="70803" y="85558"/>
                    </a:cubicBezTo>
                    <a:cubicBezTo>
                      <a:pt x="56833" y="85558"/>
                      <a:pt x="56198" y="97644"/>
                      <a:pt x="43498" y="97644"/>
                    </a:cubicBezTo>
                    <a:cubicBezTo>
                      <a:pt x="40323" y="97644"/>
                      <a:pt x="32703" y="92555"/>
                      <a:pt x="31433" y="91919"/>
                    </a:cubicBezTo>
                    <a:cubicBezTo>
                      <a:pt x="38418" y="84922"/>
                      <a:pt x="42228" y="83013"/>
                      <a:pt x="50483" y="80469"/>
                    </a:cubicBezTo>
                    <a:lnTo>
                      <a:pt x="30162" y="80469"/>
                    </a:lnTo>
                    <a:cubicBezTo>
                      <a:pt x="26353" y="81741"/>
                      <a:pt x="21908" y="83650"/>
                      <a:pt x="20003" y="85558"/>
                    </a:cubicBezTo>
                    <a:cubicBezTo>
                      <a:pt x="17462" y="85558"/>
                      <a:pt x="9208" y="85558"/>
                      <a:pt x="4762" y="85558"/>
                    </a:cubicBezTo>
                    <a:cubicBezTo>
                      <a:pt x="8573" y="68383"/>
                      <a:pt x="53658" y="60113"/>
                      <a:pt x="73343" y="60113"/>
                    </a:cubicBezTo>
                    <a:cubicBezTo>
                      <a:pt x="81598" y="60113"/>
                      <a:pt x="87312" y="60113"/>
                      <a:pt x="88583" y="60113"/>
                    </a:cubicBezTo>
                    <a:cubicBezTo>
                      <a:pt x="91123" y="60113"/>
                      <a:pt x="94298" y="57569"/>
                      <a:pt x="94298" y="54388"/>
                    </a:cubicBezTo>
                    <a:cubicBezTo>
                      <a:pt x="116523" y="54388"/>
                      <a:pt x="107633" y="39121"/>
                      <a:pt x="121603" y="39121"/>
                    </a:cubicBezTo>
                    <a:cubicBezTo>
                      <a:pt x="134937" y="39121"/>
                      <a:pt x="161608" y="51844"/>
                      <a:pt x="167323" y="54388"/>
                    </a:cubicBezTo>
                    <a:cubicBezTo>
                      <a:pt x="173673" y="37849"/>
                      <a:pt x="181928" y="23218"/>
                      <a:pt x="201612" y="23218"/>
                    </a:cubicBezTo>
                    <a:cubicBezTo>
                      <a:pt x="213043" y="23218"/>
                      <a:pt x="206693" y="29579"/>
                      <a:pt x="215583" y="21946"/>
                    </a:cubicBezTo>
                    <a:cubicBezTo>
                      <a:pt x="218758" y="14949"/>
                      <a:pt x="224473" y="13040"/>
                      <a:pt x="231458" y="13040"/>
                    </a:cubicBezTo>
                    <a:cubicBezTo>
                      <a:pt x="267018" y="13040"/>
                      <a:pt x="274637" y="13040"/>
                      <a:pt x="310198" y="13040"/>
                    </a:cubicBezTo>
                    <a:cubicBezTo>
                      <a:pt x="311468" y="10496"/>
                      <a:pt x="315278" y="7951"/>
                      <a:pt x="318453" y="7951"/>
                    </a:cubicBezTo>
                    <a:cubicBezTo>
                      <a:pt x="330518" y="7951"/>
                      <a:pt x="334328" y="16221"/>
                      <a:pt x="344487" y="16221"/>
                    </a:cubicBezTo>
                    <a:cubicBezTo>
                      <a:pt x="354012" y="16221"/>
                      <a:pt x="356553" y="4771"/>
                      <a:pt x="366712" y="4771"/>
                    </a:cubicBezTo>
                    <a:cubicBezTo>
                      <a:pt x="376873" y="4771"/>
                      <a:pt x="381318" y="9860"/>
                      <a:pt x="387033" y="9860"/>
                    </a:cubicBezTo>
                    <a:cubicBezTo>
                      <a:pt x="395287" y="9860"/>
                      <a:pt x="399098" y="9860"/>
                      <a:pt x="406083" y="9860"/>
                    </a:cubicBezTo>
                    <a:cubicBezTo>
                      <a:pt x="421958" y="9224"/>
                      <a:pt x="481012" y="7315"/>
                      <a:pt x="494983" y="213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54" name="任意多边形: 形状 153"/>
              <p:cNvSpPr/>
              <p:nvPr>
                <p:custDataLst>
                  <p:tags r:id="rId146"/>
                </p:custDataLst>
              </p:nvPr>
            </p:nvSpPr>
            <p:spPr>
              <a:xfrm>
                <a:off x="4451667" y="1859057"/>
                <a:ext cx="1181100" cy="896928"/>
              </a:xfrm>
              <a:custGeom>
                <a:avLst/>
                <a:gdLst>
                  <a:gd name="connsiteX0" fmla="*/ 401003 w 1181099"/>
                  <a:gd name="connsiteY0" fmla="*/ 630712 h 896927"/>
                  <a:gd name="connsiteX1" fmla="*/ 420053 w 1181099"/>
                  <a:gd name="connsiteY1" fmla="*/ 629440 h 896927"/>
                  <a:gd name="connsiteX2" fmla="*/ 440373 w 1181099"/>
                  <a:gd name="connsiteY2" fmla="*/ 583003 h 896927"/>
                  <a:gd name="connsiteX3" fmla="*/ 366078 w 1181099"/>
                  <a:gd name="connsiteY3" fmla="*/ 553742 h 896927"/>
                  <a:gd name="connsiteX4" fmla="*/ 378142 w 1181099"/>
                  <a:gd name="connsiteY4" fmla="*/ 553742 h 896927"/>
                  <a:gd name="connsiteX5" fmla="*/ 419417 w 1181099"/>
                  <a:gd name="connsiteY5" fmla="*/ 563920 h 896927"/>
                  <a:gd name="connsiteX6" fmla="*/ 426403 w 1181099"/>
                  <a:gd name="connsiteY6" fmla="*/ 553742 h 896927"/>
                  <a:gd name="connsiteX7" fmla="*/ 376237 w 1181099"/>
                  <a:gd name="connsiteY7" fmla="*/ 514938 h 896927"/>
                  <a:gd name="connsiteX8" fmla="*/ 359092 w 1181099"/>
                  <a:gd name="connsiteY8" fmla="*/ 526389 h 896927"/>
                  <a:gd name="connsiteX9" fmla="*/ 340678 w 1181099"/>
                  <a:gd name="connsiteY9" fmla="*/ 514938 h 896927"/>
                  <a:gd name="connsiteX10" fmla="*/ 355917 w 1181099"/>
                  <a:gd name="connsiteY10" fmla="*/ 485677 h 896927"/>
                  <a:gd name="connsiteX11" fmla="*/ 338773 w 1181099"/>
                  <a:gd name="connsiteY11" fmla="*/ 474227 h 896927"/>
                  <a:gd name="connsiteX12" fmla="*/ 338773 w 1181099"/>
                  <a:gd name="connsiteY12" fmla="*/ 464049 h 896927"/>
                  <a:gd name="connsiteX13" fmla="*/ 194628 w 1181099"/>
                  <a:gd name="connsiteY13" fmla="*/ 345095 h 896927"/>
                  <a:gd name="connsiteX14" fmla="*/ 174308 w 1181099"/>
                  <a:gd name="connsiteY14" fmla="*/ 345095 h 896927"/>
                  <a:gd name="connsiteX15" fmla="*/ 152083 w 1181099"/>
                  <a:gd name="connsiteY15" fmla="*/ 354000 h 896927"/>
                  <a:gd name="connsiteX16" fmla="*/ 131762 w 1181099"/>
                  <a:gd name="connsiteY16" fmla="*/ 348275 h 896927"/>
                  <a:gd name="connsiteX17" fmla="*/ 117792 w 1181099"/>
                  <a:gd name="connsiteY17" fmla="*/ 350820 h 896927"/>
                  <a:gd name="connsiteX18" fmla="*/ 124778 w 1181099"/>
                  <a:gd name="connsiteY18" fmla="*/ 356545 h 896927"/>
                  <a:gd name="connsiteX19" fmla="*/ 115887 w 1181099"/>
                  <a:gd name="connsiteY19" fmla="*/ 358453 h 896927"/>
                  <a:gd name="connsiteX20" fmla="*/ 71437 w 1181099"/>
                  <a:gd name="connsiteY20" fmla="*/ 341914 h 896927"/>
                  <a:gd name="connsiteX21" fmla="*/ 85408 w 1181099"/>
                  <a:gd name="connsiteY21" fmla="*/ 331100 h 896927"/>
                  <a:gd name="connsiteX22" fmla="*/ 58103 w 1181099"/>
                  <a:gd name="connsiteY22" fmla="*/ 319650 h 896927"/>
                  <a:gd name="connsiteX23" fmla="*/ 33973 w 1181099"/>
                  <a:gd name="connsiteY23" fmla="*/ 319650 h 896927"/>
                  <a:gd name="connsiteX24" fmla="*/ 54292 w 1181099"/>
                  <a:gd name="connsiteY24" fmla="*/ 305655 h 896927"/>
                  <a:gd name="connsiteX25" fmla="*/ 71437 w 1181099"/>
                  <a:gd name="connsiteY25" fmla="*/ 305655 h 896927"/>
                  <a:gd name="connsiteX26" fmla="*/ 83503 w 1181099"/>
                  <a:gd name="connsiteY26" fmla="*/ 299930 h 896927"/>
                  <a:gd name="connsiteX27" fmla="*/ 122873 w 1181099"/>
                  <a:gd name="connsiteY27" fmla="*/ 299930 h 896927"/>
                  <a:gd name="connsiteX28" fmla="*/ 131762 w 1181099"/>
                  <a:gd name="connsiteY28" fmla="*/ 284663 h 896927"/>
                  <a:gd name="connsiteX29" fmla="*/ 104458 w 1181099"/>
                  <a:gd name="connsiteY29" fmla="*/ 284663 h 896927"/>
                  <a:gd name="connsiteX30" fmla="*/ 97473 w 1181099"/>
                  <a:gd name="connsiteY30" fmla="*/ 291661 h 896927"/>
                  <a:gd name="connsiteX31" fmla="*/ 73342 w 1181099"/>
                  <a:gd name="connsiteY31" fmla="*/ 291661 h 896927"/>
                  <a:gd name="connsiteX32" fmla="*/ 4762 w 1181099"/>
                  <a:gd name="connsiteY32" fmla="*/ 262399 h 896927"/>
                  <a:gd name="connsiteX33" fmla="*/ 43498 w 1181099"/>
                  <a:gd name="connsiteY33" fmla="*/ 243952 h 896927"/>
                  <a:gd name="connsiteX34" fmla="*/ 76517 w 1181099"/>
                  <a:gd name="connsiteY34" fmla="*/ 228049 h 896927"/>
                  <a:gd name="connsiteX35" fmla="*/ 134937 w 1181099"/>
                  <a:gd name="connsiteY35" fmla="*/ 222960 h 896927"/>
                  <a:gd name="connsiteX36" fmla="*/ 153353 w 1181099"/>
                  <a:gd name="connsiteY36" fmla="*/ 186701 h 896927"/>
                  <a:gd name="connsiteX37" fmla="*/ 101917 w 1181099"/>
                  <a:gd name="connsiteY37" fmla="*/ 172706 h 896927"/>
                  <a:gd name="connsiteX38" fmla="*/ 115887 w 1181099"/>
                  <a:gd name="connsiteY38" fmla="*/ 162528 h 896927"/>
                  <a:gd name="connsiteX39" fmla="*/ 183833 w 1181099"/>
                  <a:gd name="connsiteY39" fmla="*/ 124997 h 896927"/>
                  <a:gd name="connsiteX40" fmla="*/ 201612 w 1181099"/>
                  <a:gd name="connsiteY40" fmla="*/ 130722 h 896927"/>
                  <a:gd name="connsiteX41" fmla="*/ 228917 w 1181099"/>
                  <a:gd name="connsiteY41" fmla="*/ 96372 h 896927"/>
                  <a:gd name="connsiteX42" fmla="*/ 292417 w 1181099"/>
                  <a:gd name="connsiteY42" fmla="*/ 86194 h 896927"/>
                  <a:gd name="connsiteX43" fmla="*/ 343853 w 1181099"/>
                  <a:gd name="connsiteY43" fmla="*/ 70291 h 896927"/>
                  <a:gd name="connsiteX44" fmla="*/ 372428 w 1181099"/>
                  <a:gd name="connsiteY44" fmla="*/ 90647 h 896927"/>
                  <a:gd name="connsiteX45" fmla="*/ 369253 w 1181099"/>
                  <a:gd name="connsiteY45" fmla="*/ 76652 h 896927"/>
                  <a:gd name="connsiteX46" fmla="*/ 376237 w 1181099"/>
                  <a:gd name="connsiteY46" fmla="*/ 69655 h 896927"/>
                  <a:gd name="connsiteX47" fmla="*/ 409258 w 1181099"/>
                  <a:gd name="connsiteY47" fmla="*/ 86830 h 896927"/>
                  <a:gd name="connsiteX48" fmla="*/ 419417 w 1181099"/>
                  <a:gd name="connsiteY48" fmla="*/ 86830 h 896927"/>
                  <a:gd name="connsiteX49" fmla="*/ 413703 w 1181099"/>
                  <a:gd name="connsiteY49" fmla="*/ 71563 h 896927"/>
                  <a:gd name="connsiteX50" fmla="*/ 430848 w 1181099"/>
                  <a:gd name="connsiteY50" fmla="*/ 62658 h 896927"/>
                  <a:gd name="connsiteX51" fmla="*/ 492442 w 1181099"/>
                  <a:gd name="connsiteY51" fmla="*/ 86830 h 896927"/>
                  <a:gd name="connsiteX52" fmla="*/ 523558 w 1181099"/>
                  <a:gd name="connsiteY52" fmla="*/ 86830 h 896927"/>
                  <a:gd name="connsiteX53" fmla="*/ 484187 w 1181099"/>
                  <a:gd name="connsiteY53" fmla="*/ 59477 h 896927"/>
                  <a:gd name="connsiteX54" fmla="*/ 511492 w 1181099"/>
                  <a:gd name="connsiteY54" fmla="*/ 51208 h 896927"/>
                  <a:gd name="connsiteX55" fmla="*/ 497523 w 1181099"/>
                  <a:gd name="connsiteY55" fmla="*/ 41030 h 896927"/>
                  <a:gd name="connsiteX56" fmla="*/ 555942 w 1181099"/>
                  <a:gd name="connsiteY56" fmla="*/ 27035 h 896927"/>
                  <a:gd name="connsiteX57" fmla="*/ 598487 w 1181099"/>
                  <a:gd name="connsiteY57" fmla="*/ 32124 h 896927"/>
                  <a:gd name="connsiteX58" fmla="*/ 612458 w 1181099"/>
                  <a:gd name="connsiteY58" fmla="*/ 32124 h 896927"/>
                  <a:gd name="connsiteX59" fmla="*/ 612458 w 1181099"/>
                  <a:gd name="connsiteY59" fmla="*/ 23854 h 896927"/>
                  <a:gd name="connsiteX60" fmla="*/ 639762 w 1181099"/>
                  <a:gd name="connsiteY60" fmla="*/ 23854 h 896927"/>
                  <a:gd name="connsiteX61" fmla="*/ 734378 w 1181099"/>
                  <a:gd name="connsiteY61" fmla="*/ 4771 h 896927"/>
                  <a:gd name="connsiteX62" fmla="*/ 834073 w 1181099"/>
                  <a:gd name="connsiteY62" fmla="*/ 4771 h 896927"/>
                  <a:gd name="connsiteX63" fmla="*/ 936942 w 1181099"/>
                  <a:gd name="connsiteY63" fmla="*/ 44846 h 896927"/>
                  <a:gd name="connsiteX64" fmla="*/ 996633 w 1181099"/>
                  <a:gd name="connsiteY64" fmla="*/ 51844 h 896927"/>
                  <a:gd name="connsiteX65" fmla="*/ 928053 w 1181099"/>
                  <a:gd name="connsiteY65" fmla="*/ 79197 h 896927"/>
                  <a:gd name="connsiteX66" fmla="*/ 777558 w 1181099"/>
                  <a:gd name="connsiteY66" fmla="*/ 87466 h 896927"/>
                  <a:gd name="connsiteX67" fmla="*/ 916623 w 1181099"/>
                  <a:gd name="connsiteY67" fmla="*/ 87466 h 896927"/>
                  <a:gd name="connsiteX68" fmla="*/ 890587 w 1181099"/>
                  <a:gd name="connsiteY68" fmla="*/ 121817 h 896927"/>
                  <a:gd name="connsiteX69" fmla="*/ 971233 w 1181099"/>
                  <a:gd name="connsiteY69" fmla="*/ 83013 h 896927"/>
                  <a:gd name="connsiteX70" fmla="*/ 988378 w 1181099"/>
                  <a:gd name="connsiteY70" fmla="*/ 103369 h 896927"/>
                  <a:gd name="connsiteX71" fmla="*/ 942023 w 1181099"/>
                  <a:gd name="connsiteY71" fmla="*/ 163165 h 896927"/>
                  <a:gd name="connsiteX72" fmla="*/ 1005523 w 1181099"/>
                  <a:gd name="connsiteY72" fmla="*/ 104642 h 896927"/>
                  <a:gd name="connsiteX73" fmla="*/ 1051242 w 1181099"/>
                  <a:gd name="connsiteY73" fmla="*/ 104642 h 896927"/>
                  <a:gd name="connsiteX74" fmla="*/ 1067117 w 1181099"/>
                  <a:gd name="connsiteY74" fmla="*/ 106550 h 896927"/>
                  <a:gd name="connsiteX75" fmla="*/ 1092517 w 1181099"/>
                  <a:gd name="connsiteY75" fmla="*/ 92555 h 896927"/>
                  <a:gd name="connsiteX76" fmla="*/ 1125537 w 1181099"/>
                  <a:gd name="connsiteY76" fmla="*/ 92555 h 896927"/>
                  <a:gd name="connsiteX77" fmla="*/ 1139508 w 1181099"/>
                  <a:gd name="connsiteY77" fmla="*/ 83650 h 896927"/>
                  <a:gd name="connsiteX78" fmla="*/ 1180783 w 1181099"/>
                  <a:gd name="connsiteY78" fmla="*/ 107822 h 896927"/>
                  <a:gd name="connsiteX79" fmla="*/ 1163637 w 1181099"/>
                  <a:gd name="connsiteY79" fmla="*/ 123725 h 896927"/>
                  <a:gd name="connsiteX80" fmla="*/ 1095692 w 1181099"/>
                  <a:gd name="connsiteY80" fmla="*/ 151078 h 896927"/>
                  <a:gd name="connsiteX81" fmla="*/ 1110298 w 1181099"/>
                  <a:gd name="connsiteY81" fmla="*/ 151078 h 896927"/>
                  <a:gd name="connsiteX82" fmla="*/ 1079183 w 1181099"/>
                  <a:gd name="connsiteY82" fmla="*/ 173342 h 896927"/>
                  <a:gd name="connsiteX83" fmla="*/ 1079183 w 1181099"/>
                  <a:gd name="connsiteY83" fmla="*/ 182248 h 896927"/>
                  <a:gd name="connsiteX84" fmla="*/ 1048067 w 1181099"/>
                  <a:gd name="connsiteY84" fmla="*/ 199423 h 896927"/>
                  <a:gd name="connsiteX85" fmla="*/ 1048067 w 1181099"/>
                  <a:gd name="connsiteY85" fmla="*/ 209601 h 896927"/>
                  <a:gd name="connsiteX86" fmla="*/ 1020762 w 1181099"/>
                  <a:gd name="connsiteY86" fmla="*/ 238227 h 896927"/>
                  <a:gd name="connsiteX87" fmla="*/ 1009333 w 1181099"/>
                  <a:gd name="connsiteY87" fmla="*/ 267488 h 896927"/>
                  <a:gd name="connsiteX88" fmla="*/ 1029653 w 1181099"/>
                  <a:gd name="connsiteY88" fmla="*/ 267488 h 896927"/>
                  <a:gd name="connsiteX89" fmla="*/ 1056958 w 1181099"/>
                  <a:gd name="connsiteY89" fmla="*/ 280210 h 896927"/>
                  <a:gd name="connsiteX90" fmla="*/ 1044892 w 1181099"/>
                  <a:gd name="connsiteY90" fmla="*/ 284027 h 896927"/>
                  <a:gd name="connsiteX91" fmla="*/ 1074103 w 1181099"/>
                  <a:gd name="connsiteY91" fmla="*/ 308200 h 896927"/>
                  <a:gd name="connsiteX92" fmla="*/ 1025842 w 1181099"/>
                  <a:gd name="connsiteY92" fmla="*/ 318378 h 896927"/>
                  <a:gd name="connsiteX93" fmla="*/ 1011873 w 1181099"/>
                  <a:gd name="connsiteY93" fmla="*/ 328555 h 896927"/>
                  <a:gd name="connsiteX94" fmla="*/ 1034098 w 1181099"/>
                  <a:gd name="connsiteY94" fmla="*/ 340006 h 896927"/>
                  <a:gd name="connsiteX95" fmla="*/ 1044258 w 1181099"/>
                  <a:gd name="connsiteY95" fmla="*/ 369267 h 896927"/>
                  <a:gd name="connsiteX96" fmla="*/ 1044258 w 1181099"/>
                  <a:gd name="connsiteY96" fmla="*/ 384534 h 896927"/>
                  <a:gd name="connsiteX97" fmla="*/ 1022033 w 1181099"/>
                  <a:gd name="connsiteY97" fmla="*/ 393440 h 896927"/>
                  <a:gd name="connsiteX98" fmla="*/ 1049337 w 1181099"/>
                  <a:gd name="connsiteY98" fmla="*/ 407434 h 896927"/>
                  <a:gd name="connsiteX99" fmla="*/ 1018223 w 1181099"/>
                  <a:gd name="connsiteY99" fmla="*/ 425882 h 896927"/>
                  <a:gd name="connsiteX100" fmla="*/ 1025208 w 1181099"/>
                  <a:gd name="connsiteY100" fmla="*/ 436060 h 896927"/>
                  <a:gd name="connsiteX101" fmla="*/ 987742 w 1181099"/>
                  <a:gd name="connsiteY101" fmla="*/ 462140 h 896927"/>
                  <a:gd name="connsiteX102" fmla="*/ 967423 w 1181099"/>
                  <a:gd name="connsiteY102" fmla="*/ 446237 h 896927"/>
                  <a:gd name="connsiteX103" fmla="*/ 957262 w 1181099"/>
                  <a:gd name="connsiteY103" fmla="*/ 446237 h 896927"/>
                  <a:gd name="connsiteX104" fmla="*/ 994728 w 1181099"/>
                  <a:gd name="connsiteY104" fmla="*/ 477407 h 896927"/>
                  <a:gd name="connsiteX105" fmla="*/ 984567 w 1181099"/>
                  <a:gd name="connsiteY105" fmla="*/ 496491 h 896927"/>
                  <a:gd name="connsiteX106" fmla="*/ 947103 w 1181099"/>
                  <a:gd name="connsiteY106" fmla="*/ 465321 h 896927"/>
                  <a:gd name="connsiteX107" fmla="*/ 938212 w 1181099"/>
                  <a:gd name="connsiteY107" fmla="*/ 465321 h 896927"/>
                  <a:gd name="connsiteX108" fmla="*/ 938212 w 1181099"/>
                  <a:gd name="connsiteY108" fmla="*/ 475499 h 896927"/>
                  <a:gd name="connsiteX109" fmla="*/ 1006792 w 1181099"/>
                  <a:gd name="connsiteY109" fmla="*/ 551197 h 896927"/>
                  <a:gd name="connsiteX110" fmla="*/ 988378 w 1181099"/>
                  <a:gd name="connsiteY110" fmla="*/ 559467 h 896927"/>
                  <a:gd name="connsiteX111" fmla="*/ 935037 w 1181099"/>
                  <a:gd name="connsiteY111" fmla="*/ 525116 h 896927"/>
                  <a:gd name="connsiteX112" fmla="*/ 924878 w 1181099"/>
                  <a:gd name="connsiteY112" fmla="*/ 525116 h 896927"/>
                  <a:gd name="connsiteX113" fmla="*/ 931862 w 1181099"/>
                  <a:gd name="connsiteY113" fmla="*/ 542292 h 896927"/>
                  <a:gd name="connsiteX114" fmla="*/ 916623 w 1181099"/>
                  <a:gd name="connsiteY114" fmla="*/ 551197 h 896927"/>
                  <a:gd name="connsiteX115" fmla="*/ 992187 w 1181099"/>
                  <a:gd name="connsiteY115" fmla="*/ 574097 h 896927"/>
                  <a:gd name="connsiteX116" fmla="*/ 962978 w 1181099"/>
                  <a:gd name="connsiteY116" fmla="*/ 587456 h 896927"/>
                  <a:gd name="connsiteX117" fmla="*/ 913448 w 1181099"/>
                  <a:gd name="connsiteY117" fmla="*/ 620534 h 896927"/>
                  <a:gd name="connsiteX118" fmla="*/ 842962 w 1181099"/>
                  <a:gd name="connsiteY118" fmla="*/ 637709 h 896927"/>
                  <a:gd name="connsiteX119" fmla="*/ 810578 w 1181099"/>
                  <a:gd name="connsiteY119" fmla="*/ 637709 h 896927"/>
                  <a:gd name="connsiteX120" fmla="*/ 796608 w 1181099"/>
                  <a:gd name="connsiteY120" fmla="*/ 649159 h 896927"/>
                  <a:gd name="connsiteX121" fmla="*/ 779462 w 1181099"/>
                  <a:gd name="connsiteY121" fmla="*/ 661882 h 896927"/>
                  <a:gd name="connsiteX122" fmla="*/ 755333 w 1181099"/>
                  <a:gd name="connsiteY122" fmla="*/ 696232 h 896927"/>
                  <a:gd name="connsiteX123" fmla="*/ 703898 w 1181099"/>
                  <a:gd name="connsiteY123" fmla="*/ 716588 h 896927"/>
                  <a:gd name="connsiteX124" fmla="*/ 693737 w 1181099"/>
                  <a:gd name="connsiteY124" fmla="*/ 716588 h 896927"/>
                  <a:gd name="connsiteX125" fmla="*/ 693737 w 1181099"/>
                  <a:gd name="connsiteY125" fmla="*/ 702594 h 896927"/>
                  <a:gd name="connsiteX126" fmla="*/ 679767 w 1181099"/>
                  <a:gd name="connsiteY126" fmla="*/ 719769 h 896927"/>
                  <a:gd name="connsiteX127" fmla="*/ 628333 w 1181099"/>
                  <a:gd name="connsiteY127" fmla="*/ 750303 h 896927"/>
                  <a:gd name="connsiteX128" fmla="*/ 629603 w 1181099"/>
                  <a:gd name="connsiteY128" fmla="*/ 757300 h 896927"/>
                  <a:gd name="connsiteX129" fmla="*/ 624523 w 1181099"/>
                  <a:gd name="connsiteY129" fmla="*/ 765569 h 896927"/>
                  <a:gd name="connsiteX130" fmla="*/ 632778 w 1181099"/>
                  <a:gd name="connsiteY130" fmla="*/ 781472 h 896927"/>
                  <a:gd name="connsiteX131" fmla="*/ 600392 w 1181099"/>
                  <a:gd name="connsiteY131" fmla="*/ 817095 h 896927"/>
                  <a:gd name="connsiteX132" fmla="*/ 600392 w 1181099"/>
                  <a:gd name="connsiteY132" fmla="*/ 854626 h 896927"/>
                  <a:gd name="connsiteX133" fmla="*/ 574358 w 1181099"/>
                  <a:gd name="connsiteY133" fmla="*/ 897882 h 896927"/>
                  <a:gd name="connsiteX134" fmla="*/ 566103 w 1181099"/>
                  <a:gd name="connsiteY134" fmla="*/ 890885 h 896927"/>
                  <a:gd name="connsiteX135" fmla="*/ 552133 w 1181099"/>
                  <a:gd name="connsiteY135" fmla="*/ 895974 h 896927"/>
                  <a:gd name="connsiteX136" fmla="*/ 519112 w 1181099"/>
                  <a:gd name="connsiteY136" fmla="*/ 864804 h 896927"/>
                  <a:gd name="connsiteX137" fmla="*/ 490537 w 1181099"/>
                  <a:gd name="connsiteY137" fmla="*/ 873710 h 896927"/>
                  <a:gd name="connsiteX138" fmla="*/ 467678 w 1181099"/>
                  <a:gd name="connsiteY138" fmla="*/ 854626 h 896927"/>
                  <a:gd name="connsiteX139" fmla="*/ 462598 w 1181099"/>
                  <a:gd name="connsiteY139" fmla="*/ 840631 h 896927"/>
                  <a:gd name="connsiteX140" fmla="*/ 422592 w 1181099"/>
                  <a:gd name="connsiteY140" fmla="*/ 778928 h 896927"/>
                  <a:gd name="connsiteX141" fmla="*/ 432753 w 1181099"/>
                  <a:gd name="connsiteY141" fmla="*/ 766205 h 896927"/>
                  <a:gd name="connsiteX142" fmla="*/ 407353 w 1181099"/>
                  <a:gd name="connsiteY142" fmla="*/ 764297 h 896927"/>
                  <a:gd name="connsiteX143" fmla="*/ 400367 w 1181099"/>
                  <a:gd name="connsiteY143" fmla="*/ 741397 h 896927"/>
                  <a:gd name="connsiteX144" fmla="*/ 377508 w 1181099"/>
                  <a:gd name="connsiteY144" fmla="*/ 701957 h 896927"/>
                  <a:gd name="connsiteX145" fmla="*/ 384492 w 1181099"/>
                  <a:gd name="connsiteY145" fmla="*/ 684782 h 896927"/>
                  <a:gd name="connsiteX146" fmla="*/ 370523 w 1181099"/>
                  <a:gd name="connsiteY146" fmla="*/ 684782 h 896927"/>
                  <a:gd name="connsiteX147" fmla="*/ 370523 w 1181099"/>
                  <a:gd name="connsiteY147" fmla="*/ 668879 h 896927"/>
                  <a:gd name="connsiteX148" fmla="*/ 397828 w 1181099"/>
                  <a:gd name="connsiteY148" fmla="*/ 631348 h 896927"/>
                  <a:gd name="connsiteX149" fmla="*/ 397828 w 1181099"/>
                  <a:gd name="connsiteY149" fmla="*/ 630712 h 896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1181099" h="896927">
                    <a:moveTo>
                      <a:pt x="401003" y="630712"/>
                    </a:moveTo>
                    <a:cubicBezTo>
                      <a:pt x="410528" y="625623"/>
                      <a:pt x="410528" y="624987"/>
                      <a:pt x="420053" y="629440"/>
                    </a:cubicBezTo>
                    <a:cubicBezTo>
                      <a:pt x="423862" y="609084"/>
                      <a:pt x="434658" y="602087"/>
                      <a:pt x="440373" y="583003"/>
                    </a:cubicBezTo>
                    <a:cubicBezTo>
                      <a:pt x="419417" y="576006"/>
                      <a:pt x="369253" y="572825"/>
                      <a:pt x="366078" y="553742"/>
                    </a:cubicBezTo>
                    <a:cubicBezTo>
                      <a:pt x="373062" y="551197"/>
                      <a:pt x="372428" y="553742"/>
                      <a:pt x="378142" y="553742"/>
                    </a:cubicBezTo>
                    <a:cubicBezTo>
                      <a:pt x="392748" y="553742"/>
                      <a:pt x="402908" y="563920"/>
                      <a:pt x="419417" y="563920"/>
                    </a:cubicBezTo>
                    <a:cubicBezTo>
                      <a:pt x="426403" y="563920"/>
                      <a:pt x="425767" y="557558"/>
                      <a:pt x="426403" y="553742"/>
                    </a:cubicBezTo>
                    <a:cubicBezTo>
                      <a:pt x="405448" y="546744"/>
                      <a:pt x="399098" y="514938"/>
                      <a:pt x="376237" y="514938"/>
                    </a:cubicBezTo>
                    <a:cubicBezTo>
                      <a:pt x="369887" y="514938"/>
                      <a:pt x="367983" y="526389"/>
                      <a:pt x="359092" y="526389"/>
                    </a:cubicBezTo>
                    <a:cubicBezTo>
                      <a:pt x="347028" y="526389"/>
                      <a:pt x="340678" y="525116"/>
                      <a:pt x="340678" y="514938"/>
                    </a:cubicBezTo>
                    <a:cubicBezTo>
                      <a:pt x="340678" y="499671"/>
                      <a:pt x="355917" y="500944"/>
                      <a:pt x="355917" y="485677"/>
                    </a:cubicBezTo>
                    <a:cubicBezTo>
                      <a:pt x="355917" y="475499"/>
                      <a:pt x="345123" y="474863"/>
                      <a:pt x="338773" y="474227"/>
                    </a:cubicBezTo>
                    <a:lnTo>
                      <a:pt x="338773" y="464049"/>
                    </a:lnTo>
                    <a:cubicBezTo>
                      <a:pt x="319723" y="404890"/>
                      <a:pt x="271462" y="345095"/>
                      <a:pt x="194628" y="345095"/>
                    </a:cubicBezTo>
                    <a:cubicBezTo>
                      <a:pt x="183198" y="345095"/>
                      <a:pt x="180023" y="345095"/>
                      <a:pt x="174308" y="345095"/>
                    </a:cubicBezTo>
                    <a:cubicBezTo>
                      <a:pt x="165417" y="345095"/>
                      <a:pt x="160973" y="354000"/>
                      <a:pt x="152083" y="354000"/>
                    </a:cubicBezTo>
                    <a:cubicBezTo>
                      <a:pt x="145733" y="354000"/>
                      <a:pt x="140017" y="348275"/>
                      <a:pt x="131762" y="348275"/>
                    </a:cubicBezTo>
                    <a:cubicBezTo>
                      <a:pt x="124142" y="348275"/>
                      <a:pt x="121603" y="349548"/>
                      <a:pt x="117792" y="350820"/>
                    </a:cubicBezTo>
                    <a:cubicBezTo>
                      <a:pt x="119698" y="352728"/>
                      <a:pt x="122873" y="355909"/>
                      <a:pt x="124778" y="356545"/>
                    </a:cubicBezTo>
                    <a:cubicBezTo>
                      <a:pt x="120333" y="360998"/>
                      <a:pt x="121603" y="358453"/>
                      <a:pt x="115887" y="358453"/>
                    </a:cubicBezTo>
                    <a:cubicBezTo>
                      <a:pt x="101283" y="358453"/>
                      <a:pt x="79692" y="352092"/>
                      <a:pt x="71437" y="341914"/>
                    </a:cubicBezTo>
                    <a:cubicBezTo>
                      <a:pt x="77787" y="338097"/>
                      <a:pt x="82233" y="336825"/>
                      <a:pt x="85408" y="331100"/>
                    </a:cubicBezTo>
                    <a:cubicBezTo>
                      <a:pt x="74612" y="327283"/>
                      <a:pt x="66358" y="319650"/>
                      <a:pt x="58103" y="319650"/>
                    </a:cubicBezTo>
                    <a:cubicBezTo>
                      <a:pt x="42862" y="319650"/>
                      <a:pt x="47308" y="324739"/>
                      <a:pt x="33973" y="319650"/>
                    </a:cubicBezTo>
                    <a:cubicBezTo>
                      <a:pt x="35242" y="310108"/>
                      <a:pt x="49212" y="305655"/>
                      <a:pt x="54292" y="305655"/>
                    </a:cubicBezTo>
                    <a:cubicBezTo>
                      <a:pt x="61912" y="305655"/>
                      <a:pt x="66358" y="305655"/>
                      <a:pt x="71437" y="305655"/>
                    </a:cubicBezTo>
                    <a:cubicBezTo>
                      <a:pt x="78423" y="305655"/>
                      <a:pt x="80328" y="305019"/>
                      <a:pt x="83503" y="299930"/>
                    </a:cubicBezTo>
                    <a:lnTo>
                      <a:pt x="122873" y="299930"/>
                    </a:lnTo>
                    <a:cubicBezTo>
                      <a:pt x="129858" y="294841"/>
                      <a:pt x="129858" y="292297"/>
                      <a:pt x="131762" y="284663"/>
                    </a:cubicBezTo>
                    <a:lnTo>
                      <a:pt x="104458" y="284663"/>
                    </a:lnTo>
                    <a:cubicBezTo>
                      <a:pt x="103187" y="287844"/>
                      <a:pt x="101283" y="291661"/>
                      <a:pt x="97473" y="291661"/>
                    </a:cubicBezTo>
                    <a:cubicBezTo>
                      <a:pt x="86678" y="291661"/>
                      <a:pt x="82233" y="291661"/>
                      <a:pt x="73342" y="291661"/>
                    </a:cubicBezTo>
                    <a:cubicBezTo>
                      <a:pt x="70803" y="291661"/>
                      <a:pt x="4762" y="273213"/>
                      <a:pt x="4762" y="262399"/>
                    </a:cubicBezTo>
                    <a:cubicBezTo>
                      <a:pt x="4762" y="241407"/>
                      <a:pt x="28892" y="248404"/>
                      <a:pt x="43498" y="243952"/>
                    </a:cubicBezTo>
                    <a:cubicBezTo>
                      <a:pt x="55562" y="240135"/>
                      <a:pt x="63183" y="232501"/>
                      <a:pt x="76517" y="228049"/>
                    </a:cubicBezTo>
                    <a:cubicBezTo>
                      <a:pt x="94933" y="221688"/>
                      <a:pt x="119698" y="231865"/>
                      <a:pt x="134937" y="222960"/>
                    </a:cubicBezTo>
                    <a:cubicBezTo>
                      <a:pt x="145733" y="215962"/>
                      <a:pt x="153353" y="203876"/>
                      <a:pt x="153353" y="186701"/>
                    </a:cubicBezTo>
                    <a:cubicBezTo>
                      <a:pt x="141287" y="185429"/>
                      <a:pt x="101917" y="186065"/>
                      <a:pt x="101917" y="172706"/>
                    </a:cubicBezTo>
                    <a:cubicBezTo>
                      <a:pt x="101917" y="166345"/>
                      <a:pt x="112078" y="163165"/>
                      <a:pt x="115887" y="162528"/>
                    </a:cubicBezTo>
                    <a:cubicBezTo>
                      <a:pt x="139383" y="154895"/>
                      <a:pt x="169862" y="138356"/>
                      <a:pt x="183833" y="124997"/>
                    </a:cubicBezTo>
                    <a:cubicBezTo>
                      <a:pt x="189548" y="128814"/>
                      <a:pt x="194628" y="130722"/>
                      <a:pt x="201612" y="130722"/>
                    </a:cubicBezTo>
                    <a:cubicBezTo>
                      <a:pt x="225742" y="130722"/>
                      <a:pt x="207328" y="98916"/>
                      <a:pt x="228917" y="96372"/>
                    </a:cubicBezTo>
                    <a:cubicBezTo>
                      <a:pt x="256223" y="93191"/>
                      <a:pt x="266383" y="86194"/>
                      <a:pt x="292417" y="86194"/>
                    </a:cubicBezTo>
                    <a:cubicBezTo>
                      <a:pt x="311467" y="81105"/>
                      <a:pt x="325437" y="70291"/>
                      <a:pt x="343853" y="70291"/>
                    </a:cubicBezTo>
                    <a:cubicBezTo>
                      <a:pt x="355917" y="70291"/>
                      <a:pt x="359728" y="90647"/>
                      <a:pt x="372428" y="90647"/>
                    </a:cubicBezTo>
                    <a:cubicBezTo>
                      <a:pt x="372428" y="85558"/>
                      <a:pt x="369253" y="81741"/>
                      <a:pt x="369253" y="76652"/>
                    </a:cubicBezTo>
                    <a:lnTo>
                      <a:pt x="376237" y="69655"/>
                    </a:lnTo>
                    <a:cubicBezTo>
                      <a:pt x="383858" y="82377"/>
                      <a:pt x="395287" y="81105"/>
                      <a:pt x="409258" y="86830"/>
                    </a:cubicBezTo>
                    <a:cubicBezTo>
                      <a:pt x="412433" y="86830"/>
                      <a:pt x="419417" y="86830"/>
                      <a:pt x="419417" y="86830"/>
                    </a:cubicBezTo>
                    <a:cubicBezTo>
                      <a:pt x="417512" y="81105"/>
                      <a:pt x="413703" y="77288"/>
                      <a:pt x="413703" y="71563"/>
                    </a:cubicBezTo>
                    <a:cubicBezTo>
                      <a:pt x="413703" y="63294"/>
                      <a:pt x="423862" y="62658"/>
                      <a:pt x="430848" y="62658"/>
                    </a:cubicBezTo>
                    <a:cubicBezTo>
                      <a:pt x="458787" y="62658"/>
                      <a:pt x="475298" y="78561"/>
                      <a:pt x="492442" y="86830"/>
                    </a:cubicBezTo>
                    <a:lnTo>
                      <a:pt x="523558" y="86830"/>
                    </a:lnTo>
                    <a:cubicBezTo>
                      <a:pt x="512762" y="81105"/>
                      <a:pt x="484187" y="72200"/>
                      <a:pt x="484187" y="59477"/>
                    </a:cubicBezTo>
                    <a:cubicBezTo>
                      <a:pt x="484187" y="49299"/>
                      <a:pt x="505142" y="52480"/>
                      <a:pt x="511492" y="51208"/>
                    </a:cubicBezTo>
                    <a:cubicBezTo>
                      <a:pt x="506412" y="46119"/>
                      <a:pt x="501333" y="45482"/>
                      <a:pt x="497523" y="41030"/>
                    </a:cubicBezTo>
                    <a:cubicBezTo>
                      <a:pt x="515937" y="32124"/>
                      <a:pt x="533083" y="27035"/>
                      <a:pt x="555942" y="27035"/>
                    </a:cubicBezTo>
                    <a:cubicBezTo>
                      <a:pt x="572453" y="27035"/>
                      <a:pt x="583248" y="26399"/>
                      <a:pt x="598487" y="32124"/>
                    </a:cubicBezTo>
                    <a:lnTo>
                      <a:pt x="612458" y="32124"/>
                    </a:lnTo>
                    <a:lnTo>
                      <a:pt x="612458" y="23854"/>
                    </a:lnTo>
                    <a:cubicBezTo>
                      <a:pt x="622617" y="22582"/>
                      <a:pt x="629603" y="23854"/>
                      <a:pt x="639762" y="23854"/>
                    </a:cubicBezTo>
                    <a:cubicBezTo>
                      <a:pt x="672783" y="23854"/>
                      <a:pt x="699453" y="4771"/>
                      <a:pt x="734378" y="4771"/>
                    </a:cubicBezTo>
                    <a:cubicBezTo>
                      <a:pt x="772478" y="4771"/>
                      <a:pt x="799783" y="4771"/>
                      <a:pt x="834073" y="4771"/>
                    </a:cubicBezTo>
                    <a:cubicBezTo>
                      <a:pt x="874712" y="4771"/>
                      <a:pt x="904558" y="30852"/>
                      <a:pt x="936942" y="44846"/>
                    </a:cubicBezTo>
                    <a:cubicBezTo>
                      <a:pt x="955358" y="52480"/>
                      <a:pt x="979487" y="47391"/>
                      <a:pt x="996633" y="51844"/>
                    </a:cubicBezTo>
                    <a:cubicBezTo>
                      <a:pt x="993458" y="76016"/>
                      <a:pt x="946467" y="72200"/>
                      <a:pt x="928053" y="79197"/>
                    </a:cubicBezTo>
                    <a:lnTo>
                      <a:pt x="777558" y="87466"/>
                    </a:lnTo>
                    <a:cubicBezTo>
                      <a:pt x="788987" y="96372"/>
                      <a:pt x="903923" y="82377"/>
                      <a:pt x="916623" y="87466"/>
                    </a:cubicBezTo>
                    <a:cubicBezTo>
                      <a:pt x="915353" y="93191"/>
                      <a:pt x="885508" y="121817"/>
                      <a:pt x="890587" y="121817"/>
                    </a:cubicBezTo>
                    <a:cubicBezTo>
                      <a:pt x="907733" y="121817"/>
                      <a:pt x="948373" y="83013"/>
                      <a:pt x="971233" y="83013"/>
                    </a:cubicBezTo>
                    <a:cubicBezTo>
                      <a:pt x="983298" y="83013"/>
                      <a:pt x="988378" y="93191"/>
                      <a:pt x="988378" y="103369"/>
                    </a:cubicBezTo>
                    <a:cubicBezTo>
                      <a:pt x="988378" y="109731"/>
                      <a:pt x="943928" y="156167"/>
                      <a:pt x="942023" y="163165"/>
                    </a:cubicBezTo>
                    <a:cubicBezTo>
                      <a:pt x="959803" y="158076"/>
                      <a:pt x="994728" y="112911"/>
                      <a:pt x="1005523" y="104642"/>
                    </a:cubicBezTo>
                    <a:cubicBezTo>
                      <a:pt x="1023303" y="104642"/>
                      <a:pt x="1051242" y="104642"/>
                      <a:pt x="1051242" y="104642"/>
                    </a:cubicBezTo>
                    <a:cubicBezTo>
                      <a:pt x="1051242" y="104642"/>
                      <a:pt x="1064578" y="107186"/>
                      <a:pt x="1067117" y="106550"/>
                    </a:cubicBezTo>
                    <a:cubicBezTo>
                      <a:pt x="1079183" y="101461"/>
                      <a:pt x="1081723" y="98280"/>
                      <a:pt x="1092517" y="92555"/>
                    </a:cubicBezTo>
                    <a:lnTo>
                      <a:pt x="1125537" y="92555"/>
                    </a:lnTo>
                    <a:cubicBezTo>
                      <a:pt x="1127442" y="84286"/>
                      <a:pt x="1132523" y="83650"/>
                      <a:pt x="1139508" y="83650"/>
                    </a:cubicBezTo>
                    <a:cubicBezTo>
                      <a:pt x="1148398" y="83650"/>
                      <a:pt x="1180783" y="98916"/>
                      <a:pt x="1180783" y="107822"/>
                    </a:cubicBezTo>
                    <a:cubicBezTo>
                      <a:pt x="1180783" y="116092"/>
                      <a:pt x="1168083" y="122453"/>
                      <a:pt x="1163637" y="123725"/>
                    </a:cubicBezTo>
                    <a:cubicBezTo>
                      <a:pt x="1140778" y="131359"/>
                      <a:pt x="1126808" y="151078"/>
                      <a:pt x="1095692" y="151078"/>
                    </a:cubicBezTo>
                    <a:cubicBezTo>
                      <a:pt x="1103948" y="154895"/>
                      <a:pt x="1104583" y="154895"/>
                      <a:pt x="1110298" y="151078"/>
                    </a:cubicBezTo>
                    <a:cubicBezTo>
                      <a:pt x="1110298" y="170162"/>
                      <a:pt x="1091883" y="170162"/>
                      <a:pt x="1079183" y="173342"/>
                    </a:cubicBezTo>
                    <a:cubicBezTo>
                      <a:pt x="1084262" y="182884"/>
                      <a:pt x="1079183" y="175251"/>
                      <a:pt x="1079183" y="182248"/>
                    </a:cubicBezTo>
                    <a:cubicBezTo>
                      <a:pt x="1079183" y="193062"/>
                      <a:pt x="1061403" y="196243"/>
                      <a:pt x="1048067" y="199423"/>
                    </a:cubicBezTo>
                    <a:cubicBezTo>
                      <a:pt x="1048703" y="207057"/>
                      <a:pt x="1048067" y="207057"/>
                      <a:pt x="1048067" y="209601"/>
                    </a:cubicBezTo>
                    <a:cubicBezTo>
                      <a:pt x="1048067" y="224232"/>
                      <a:pt x="1033462" y="228685"/>
                      <a:pt x="1020762" y="238227"/>
                    </a:cubicBezTo>
                    <a:cubicBezTo>
                      <a:pt x="1012508" y="244588"/>
                      <a:pt x="1013142" y="261127"/>
                      <a:pt x="1009333" y="267488"/>
                    </a:cubicBezTo>
                    <a:cubicBezTo>
                      <a:pt x="1016953" y="270669"/>
                      <a:pt x="1022667" y="267488"/>
                      <a:pt x="1029653" y="267488"/>
                    </a:cubicBezTo>
                    <a:cubicBezTo>
                      <a:pt x="1040448" y="267488"/>
                      <a:pt x="1049973" y="275121"/>
                      <a:pt x="1056958" y="280210"/>
                    </a:cubicBezTo>
                    <a:cubicBezTo>
                      <a:pt x="1053783" y="282119"/>
                      <a:pt x="1048703" y="284027"/>
                      <a:pt x="1044892" y="284027"/>
                    </a:cubicBezTo>
                    <a:cubicBezTo>
                      <a:pt x="1047433" y="294841"/>
                      <a:pt x="1074103" y="291661"/>
                      <a:pt x="1074103" y="308200"/>
                    </a:cubicBezTo>
                    <a:cubicBezTo>
                      <a:pt x="1074103" y="324739"/>
                      <a:pt x="1038542" y="318378"/>
                      <a:pt x="1025842" y="318378"/>
                    </a:cubicBezTo>
                    <a:cubicBezTo>
                      <a:pt x="1018223" y="318378"/>
                      <a:pt x="1011873" y="324103"/>
                      <a:pt x="1011873" y="328555"/>
                    </a:cubicBezTo>
                    <a:cubicBezTo>
                      <a:pt x="1011873" y="340006"/>
                      <a:pt x="1023937" y="340006"/>
                      <a:pt x="1034098" y="340006"/>
                    </a:cubicBezTo>
                    <a:cubicBezTo>
                      <a:pt x="1034098" y="355273"/>
                      <a:pt x="1044258" y="359089"/>
                      <a:pt x="1044258" y="369267"/>
                    </a:cubicBezTo>
                    <a:cubicBezTo>
                      <a:pt x="1044258" y="374992"/>
                      <a:pt x="1041083" y="380081"/>
                      <a:pt x="1044258" y="384534"/>
                    </a:cubicBezTo>
                    <a:cubicBezTo>
                      <a:pt x="1033462" y="384534"/>
                      <a:pt x="1022033" y="384534"/>
                      <a:pt x="1022033" y="393440"/>
                    </a:cubicBezTo>
                    <a:cubicBezTo>
                      <a:pt x="1022033" y="404890"/>
                      <a:pt x="1041083" y="404254"/>
                      <a:pt x="1049337" y="407434"/>
                    </a:cubicBezTo>
                    <a:cubicBezTo>
                      <a:pt x="1045528" y="418248"/>
                      <a:pt x="1031558" y="424609"/>
                      <a:pt x="1018223" y="425882"/>
                    </a:cubicBezTo>
                    <a:cubicBezTo>
                      <a:pt x="1018223" y="430971"/>
                      <a:pt x="1021398" y="434787"/>
                      <a:pt x="1025208" y="436060"/>
                    </a:cubicBezTo>
                    <a:cubicBezTo>
                      <a:pt x="1020128" y="456415"/>
                      <a:pt x="992823" y="447510"/>
                      <a:pt x="987742" y="462140"/>
                    </a:cubicBezTo>
                    <a:cubicBezTo>
                      <a:pt x="980123" y="457052"/>
                      <a:pt x="972503" y="453871"/>
                      <a:pt x="967423" y="446237"/>
                    </a:cubicBezTo>
                    <a:lnTo>
                      <a:pt x="957262" y="446237"/>
                    </a:lnTo>
                    <a:cubicBezTo>
                      <a:pt x="964248" y="464685"/>
                      <a:pt x="994728" y="458324"/>
                      <a:pt x="994728" y="477407"/>
                    </a:cubicBezTo>
                    <a:cubicBezTo>
                      <a:pt x="994728" y="485677"/>
                      <a:pt x="992823" y="496491"/>
                      <a:pt x="984567" y="496491"/>
                    </a:cubicBezTo>
                    <a:cubicBezTo>
                      <a:pt x="972503" y="496491"/>
                      <a:pt x="950912" y="478680"/>
                      <a:pt x="947103" y="465321"/>
                    </a:cubicBezTo>
                    <a:cubicBezTo>
                      <a:pt x="941387" y="465957"/>
                      <a:pt x="939483" y="465321"/>
                      <a:pt x="938212" y="465321"/>
                    </a:cubicBezTo>
                    <a:lnTo>
                      <a:pt x="938212" y="475499"/>
                    </a:lnTo>
                    <a:cubicBezTo>
                      <a:pt x="962978" y="500308"/>
                      <a:pt x="1006792" y="511758"/>
                      <a:pt x="1006792" y="551197"/>
                    </a:cubicBezTo>
                    <a:cubicBezTo>
                      <a:pt x="1006792" y="558831"/>
                      <a:pt x="995998" y="559467"/>
                      <a:pt x="988378" y="559467"/>
                    </a:cubicBezTo>
                    <a:cubicBezTo>
                      <a:pt x="955992" y="559467"/>
                      <a:pt x="962978" y="525116"/>
                      <a:pt x="935037" y="525116"/>
                    </a:cubicBezTo>
                    <a:cubicBezTo>
                      <a:pt x="931862" y="525116"/>
                      <a:pt x="928053" y="527025"/>
                      <a:pt x="924878" y="525116"/>
                    </a:cubicBezTo>
                    <a:cubicBezTo>
                      <a:pt x="924878" y="534658"/>
                      <a:pt x="931862" y="536566"/>
                      <a:pt x="931862" y="542292"/>
                    </a:cubicBezTo>
                    <a:cubicBezTo>
                      <a:pt x="931862" y="548653"/>
                      <a:pt x="920433" y="550561"/>
                      <a:pt x="916623" y="551197"/>
                    </a:cubicBezTo>
                    <a:cubicBezTo>
                      <a:pt x="916623" y="571553"/>
                      <a:pt x="977583" y="569009"/>
                      <a:pt x="992187" y="574097"/>
                    </a:cubicBezTo>
                    <a:cubicBezTo>
                      <a:pt x="982028" y="582367"/>
                      <a:pt x="975042" y="583003"/>
                      <a:pt x="962978" y="587456"/>
                    </a:cubicBezTo>
                    <a:cubicBezTo>
                      <a:pt x="940117" y="595089"/>
                      <a:pt x="933767" y="614173"/>
                      <a:pt x="913448" y="620534"/>
                    </a:cubicBezTo>
                    <a:cubicBezTo>
                      <a:pt x="888683" y="628804"/>
                      <a:pt x="868998" y="626895"/>
                      <a:pt x="842962" y="637709"/>
                    </a:cubicBezTo>
                    <a:lnTo>
                      <a:pt x="810578" y="637709"/>
                    </a:lnTo>
                    <a:cubicBezTo>
                      <a:pt x="803592" y="641526"/>
                      <a:pt x="796608" y="644071"/>
                      <a:pt x="796608" y="649159"/>
                    </a:cubicBezTo>
                    <a:lnTo>
                      <a:pt x="779462" y="661882"/>
                    </a:lnTo>
                    <a:cubicBezTo>
                      <a:pt x="766128" y="672060"/>
                      <a:pt x="765492" y="686054"/>
                      <a:pt x="755333" y="696232"/>
                    </a:cubicBezTo>
                    <a:cubicBezTo>
                      <a:pt x="741362" y="710227"/>
                      <a:pt x="718503" y="706410"/>
                      <a:pt x="703898" y="716588"/>
                    </a:cubicBezTo>
                    <a:lnTo>
                      <a:pt x="693737" y="716588"/>
                    </a:lnTo>
                    <a:lnTo>
                      <a:pt x="693737" y="702594"/>
                    </a:lnTo>
                    <a:cubicBezTo>
                      <a:pt x="683578" y="707046"/>
                      <a:pt x="686117" y="713407"/>
                      <a:pt x="679767" y="719769"/>
                    </a:cubicBezTo>
                    <a:cubicBezTo>
                      <a:pt x="665162" y="734400"/>
                      <a:pt x="628333" y="728038"/>
                      <a:pt x="628333" y="750303"/>
                    </a:cubicBezTo>
                    <a:cubicBezTo>
                      <a:pt x="628333" y="752211"/>
                      <a:pt x="629603" y="755391"/>
                      <a:pt x="629603" y="757300"/>
                    </a:cubicBezTo>
                    <a:cubicBezTo>
                      <a:pt x="627698" y="759844"/>
                      <a:pt x="624523" y="762389"/>
                      <a:pt x="624523" y="765569"/>
                    </a:cubicBezTo>
                    <a:cubicBezTo>
                      <a:pt x="624523" y="770658"/>
                      <a:pt x="632778" y="773839"/>
                      <a:pt x="632778" y="781472"/>
                    </a:cubicBezTo>
                    <a:cubicBezTo>
                      <a:pt x="632778" y="805009"/>
                      <a:pt x="600392" y="797375"/>
                      <a:pt x="600392" y="817095"/>
                    </a:cubicBezTo>
                    <a:cubicBezTo>
                      <a:pt x="600392" y="829181"/>
                      <a:pt x="599123" y="847629"/>
                      <a:pt x="600392" y="854626"/>
                    </a:cubicBezTo>
                    <a:cubicBezTo>
                      <a:pt x="584517" y="862259"/>
                      <a:pt x="592773" y="897882"/>
                      <a:pt x="574358" y="897882"/>
                    </a:cubicBezTo>
                    <a:cubicBezTo>
                      <a:pt x="569278" y="897882"/>
                      <a:pt x="567373" y="895338"/>
                      <a:pt x="566103" y="890885"/>
                    </a:cubicBezTo>
                    <a:cubicBezTo>
                      <a:pt x="557848" y="891521"/>
                      <a:pt x="556578" y="895974"/>
                      <a:pt x="552133" y="895974"/>
                    </a:cubicBezTo>
                    <a:cubicBezTo>
                      <a:pt x="534987" y="895974"/>
                      <a:pt x="536258" y="864804"/>
                      <a:pt x="519112" y="864804"/>
                    </a:cubicBezTo>
                    <a:cubicBezTo>
                      <a:pt x="509587" y="864804"/>
                      <a:pt x="498792" y="873073"/>
                      <a:pt x="490537" y="873710"/>
                    </a:cubicBezTo>
                    <a:cubicBezTo>
                      <a:pt x="485458" y="857807"/>
                      <a:pt x="479108" y="862895"/>
                      <a:pt x="467678" y="854626"/>
                    </a:cubicBezTo>
                    <a:cubicBezTo>
                      <a:pt x="463867" y="852082"/>
                      <a:pt x="465137" y="842540"/>
                      <a:pt x="462598" y="840631"/>
                    </a:cubicBezTo>
                    <a:cubicBezTo>
                      <a:pt x="448628" y="829817"/>
                      <a:pt x="422592" y="798647"/>
                      <a:pt x="422592" y="778928"/>
                    </a:cubicBezTo>
                    <a:cubicBezTo>
                      <a:pt x="422592" y="770022"/>
                      <a:pt x="428308" y="770658"/>
                      <a:pt x="432753" y="766205"/>
                    </a:cubicBezTo>
                    <a:cubicBezTo>
                      <a:pt x="422592" y="753483"/>
                      <a:pt x="418783" y="770022"/>
                      <a:pt x="407353" y="764297"/>
                    </a:cubicBezTo>
                    <a:cubicBezTo>
                      <a:pt x="404812" y="761753"/>
                      <a:pt x="402273" y="748394"/>
                      <a:pt x="400367" y="741397"/>
                    </a:cubicBezTo>
                    <a:cubicBezTo>
                      <a:pt x="395923" y="728674"/>
                      <a:pt x="377508" y="721041"/>
                      <a:pt x="377508" y="701957"/>
                    </a:cubicBezTo>
                    <a:cubicBezTo>
                      <a:pt x="377508" y="694960"/>
                      <a:pt x="382587" y="691779"/>
                      <a:pt x="384492" y="684782"/>
                    </a:cubicBezTo>
                    <a:cubicBezTo>
                      <a:pt x="379412" y="682238"/>
                      <a:pt x="374967" y="681602"/>
                      <a:pt x="370523" y="684782"/>
                    </a:cubicBezTo>
                    <a:lnTo>
                      <a:pt x="370523" y="668879"/>
                    </a:lnTo>
                    <a:cubicBezTo>
                      <a:pt x="380048" y="655521"/>
                      <a:pt x="384492" y="642162"/>
                      <a:pt x="397828" y="631348"/>
                    </a:cubicBezTo>
                    <a:lnTo>
                      <a:pt x="397828" y="63071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55" name="任意多边形: 形状 154"/>
              <p:cNvSpPr/>
              <p:nvPr>
                <p:custDataLst>
                  <p:tags r:id="rId147"/>
                </p:custDataLst>
              </p:nvPr>
            </p:nvSpPr>
            <p:spPr>
              <a:xfrm>
                <a:off x="4802187" y="2420750"/>
                <a:ext cx="63500" cy="44528"/>
              </a:xfrm>
              <a:custGeom>
                <a:avLst/>
                <a:gdLst>
                  <a:gd name="connsiteX0" fmla="*/ 18733 w 63499"/>
                  <a:gd name="connsiteY0" fmla="*/ 42938 h 44528"/>
                  <a:gd name="connsiteX1" fmla="*/ 4762 w 63499"/>
                  <a:gd name="connsiteY1" fmla="*/ 18766 h 44528"/>
                  <a:gd name="connsiteX2" fmla="*/ 20003 w 63499"/>
                  <a:gd name="connsiteY2" fmla="*/ 4771 h 44528"/>
                  <a:gd name="connsiteX3" fmla="*/ 61278 w 63499"/>
                  <a:gd name="connsiteY3" fmla="*/ 28944 h 44528"/>
                  <a:gd name="connsiteX4" fmla="*/ 33972 w 63499"/>
                  <a:gd name="connsiteY4" fmla="*/ 42938 h 44528"/>
                  <a:gd name="connsiteX5" fmla="*/ 18733 w 63499"/>
                  <a:gd name="connsiteY5" fmla="*/ 42938 h 4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499" h="44528">
                    <a:moveTo>
                      <a:pt x="18733" y="42938"/>
                    </a:moveTo>
                    <a:cubicBezTo>
                      <a:pt x="12383" y="42302"/>
                      <a:pt x="4762" y="27035"/>
                      <a:pt x="4762" y="18766"/>
                    </a:cubicBezTo>
                    <a:cubicBezTo>
                      <a:pt x="4762" y="8588"/>
                      <a:pt x="13653" y="4771"/>
                      <a:pt x="20003" y="4771"/>
                    </a:cubicBezTo>
                    <a:cubicBezTo>
                      <a:pt x="37783" y="4771"/>
                      <a:pt x="43497" y="23219"/>
                      <a:pt x="61278" y="28944"/>
                    </a:cubicBezTo>
                    <a:cubicBezTo>
                      <a:pt x="60008" y="40394"/>
                      <a:pt x="45403" y="42938"/>
                      <a:pt x="33972" y="42938"/>
                    </a:cubicBezTo>
                    <a:lnTo>
                      <a:pt x="18733" y="429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56" name="任意多边形: 形状 155"/>
              <p:cNvSpPr/>
              <p:nvPr>
                <p:custDataLst>
                  <p:tags r:id="rId148"/>
                </p:custDataLst>
              </p:nvPr>
            </p:nvSpPr>
            <p:spPr>
              <a:xfrm>
                <a:off x="5502592" y="2228642"/>
                <a:ext cx="38100" cy="25445"/>
              </a:xfrm>
              <a:custGeom>
                <a:avLst/>
                <a:gdLst>
                  <a:gd name="connsiteX0" fmla="*/ 13653 w 38099"/>
                  <a:gd name="connsiteY0" fmla="*/ 23854 h 25444"/>
                  <a:gd name="connsiteX1" fmla="*/ 4762 w 38099"/>
                  <a:gd name="connsiteY1" fmla="*/ 13677 h 25444"/>
                  <a:gd name="connsiteX2" fmla="*/ 11748 w 38099"/>
                  <a:gd name="connsiteY2" fmla="*/ 4771 h 25444"/>
                  <a:gd name="connsiteX3" fmla="*/ 24448 w 38099"/>
                  <a:gd name="connsiteY3" fmla="*/ 4771 h 25444"/>
                  <a:gd name="connsiteX4" fmla="*/ 24448 w 38099"/>
                  <a:gd name="connsiteY4" fmla="*/ 13677 h 25444"/>
                  <a:gd name="connsiteX5" fmla="*/ 35878 w 38099"/>
                  <a:gd name="connsiteY5" fmla="*/ 13677 h 25444"/>
                  <a:gd name="connsiteX6" fmla="*/ 13653 w 38099"/>
                  <a:gd name="connsiteY6" fmla="*/ 23854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099" h="25444">
                    <a:moveTo>
                      <a:pt x="13653" y="23854"/>
                    </a:moveTo>
                    <a:cubicBezTo>
                      <a:pt x="8573" y="23854"/>
                      <a:pt x="4762" y="16857"/>
                      <a:pt x="4762" y="13677"/>
                    </a:cubicBezTo>
                    <a:cubicBezTo>
                      <a:pt x="4762" y="9860"/>
                      <a:pt x="9842" y="6679"/>
                      <a:pt x="11748" y="4771"/>
                    </a:cubicBezTo>
                    <a:lnTo>
                      <a:pt x="24448" y="4771"/>
                    </a:lnTo>
                    <a:cubicBezTo>
                      <a:pt x="24448" y="9860"/>
                      <a:pt x="24448" y="11132"/>
                      <a:pt x="24448" y="13677"/>
                    </a:cubicBezTo>
                    <a:lnTo>
                      <a:pt x="35878" y="13677"/>
                    </a:lnTo>
                    <a:cubicBezTo>
                      <a:pt x="32067" y="15585"/>
                      <a:pt x="20637" y="23854"/>
                      <a:pt x="13653" y="238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57" name="任意多边形: 形状 156"/>
              <p:cNvSpPr/>
              <p:nvPr>
                <p:custDataLst>
                  <p:tags r:id="rId149"/>
                </p:custDataLst>
              </p:nvPr>
            </p:nvSpPr>
            <p:spPr>
              <a:xfrm>
                <a:off x="4717732" y="2989440"/>
                <a:ext cx="133350" cy="133585"/>
              </a:xfrm>
              <a:custGeom>
                <a:avLst/>
                <a:gdLst>
                  <a:gd name="connsiteX0" fmla="*/ 11747 w 133349"/>
                  <a:gd name="connsiteY0" fmla="*/ 108458 h 133584"/>
                  <a:gd name="connsiteX1" fmla="*/ 4762 w 133349"/>
                  <a:gd name="connsiteY1" fmla="*/ 101461 h 133584"/>
                  <a:gd name="connsiteX2" fmla="*/ 16827 w 133349"/>
                  <a:gd name="connsiteY2" fmla="*/ 88102 h 133584"/>
                  <a:gd name="connsiteX3" fmla="*/ 16827 w 133349"/>
                  <a:gd name="connsiteY3" fmla="*/ 84286 h 133584"/>
                  <a:gd name="connsiteX4" fmla="*/ 11112 w 133349"/>
                  <a:gd name="connsiteY4" fmla="*/ 81105 h 133584"/>
                  <a:gd name="connsiteX5" fmla="*/ 47942 w 133349"/>
                  <a:gd name="connsiteY5" fmla="*/ 25127 h 133584"/>
                  <a:gd name="connsiteX6" fmla="*/ 68262 w 133349"/>
                  <a:gd name="connsiteY6" fmla="*/ 4771 h 133584"/>
                  <a:gd name="connsiteX7" fmla="*/ 73342 w 133349"/>
                  <a:gd name="connsiteY7" fmla="*/ 11768 h 133584"/>
                  <a:gd name="connsiteX8" fmla="*/ 54927 w 133349"/>
                  <a:gd name="connsiteY8" fmla="*/ 46755 h 133584"/>
                  <a:gd name="connsiteX9" fmla="*/ 54927 w 133349"/>
                  <a:gd name="connsiteY9" fmla="*/ 53116 h 133584"/>
                  <a:gd name="connsiteX10" fmla="*/ 65087 w 133349"/>
                  <a:gd name="connsiteY10" fmla="*/ 47391 h 133584"/>
                  <a:gd name="connsiteX11" fmla="*/ 75883 w 133349"/>
                  <a:gd name="connsiteY11" fmla="*/ 50571 h 133584"/>
                  <a:gd name="connsiteX12" fmla="*/ 72708 w 133349"/>
                  <a:gd name="connsiteY12" fmla="*/ 53752 h 133584"/>
                  <a:gd name="connsiteX13" fmla="*/ 72708 w 133349"/>
                  <a:gd name="connsiteY13" fmla="*/ 60113 h 133584"/>
                  <a:gd name="connsiteX14" fmla="*/ 84772 w 133349"/>
                  <a:gd name="connsiteY14" fmla="*/ 60113 h 133584"/>
                  <a:gd name="connsiteX15" fmla="*/ 84772 w 133349"/>
                  <a:gd name="connsiteY15" fmla="*/ 63294 h 133584"/>
                  <a:gd name="connsiteX16" fmla="*/ 93027 w 133349"/>
                  <a:gd name="connsiteY16" fmla="*/ 60749 h 133584"/>
                  <a:gd name="connsiteX17" fmla="*/ 112712 w 133349"/>
                  <a:gd name="connsiteY17" fmla="*/ 60749 h 133584"/>
                  <a:gd name="connsiteX18" fmla="*/ 112077 w 133349"/>
                  <a:gd name="connsiteY18" fmla="*/ 83650 h 133584"/>
                  <a:gd name="connsiteX19" fmla="*/ 119697 w 133349"/>
                  <a:gd name="connsiteY19" fmla="*/ 81741 h 133584"/>
                  <a:gd name="connsiteX20" fmla="*/ 112712 w 133349"/>
                  <a:gd name="connsiteY20" fmla="*/ 91919 h 133584"/>
                  <a:gd name="connsiteX21" fmla="*/ 117792 w 133349"/>
                  <a:gd name="connsiteY21" fmla="*/ 102733 h 133584"/>
                  <a:gd name="connsiteX22" fmla="*/ 126683 w 133349"/>
                  <a:gd name="connsiteY22" fmla="*/ 98916 h 133584"/>
                  <a:gd name="connsiteX23" fmla="*/ 131762 w 133349"/>
                  <a:gd name="connsiteY23" fmla="*/ 113547 h 133584"/>
                  <a:gd name="connsiteX24" fmla="*/ 120967 w 133349"/>
                  <a:gd name="connsiteY24" fmla="*/ 130086 h 133584"/>
                  <a:gd name="connsiteX25" fmla="*/ 114617 w 133349"/>
                  <a:gd name="connsiteY25" fmla="*/ 121817 h 133584"/>
                  <a:gd name="connsiteX26" fmla="*/ 108902 w 133349"/>
                  <a:gd name="connsiteY26" fmla="*/ 120544 h 133584"/>
                  <a:gd name="connsiteX27" fmla="*/ 101917 w 133349"/>
                  <a:gd name="connsiteY27" fmla="*/ 102097 h 133584"/>
                  <a:gd name="connsiteX28" fmla="*/ 82233 w 133349"/>
                  <a:gd name="connsiteY28" fmla="*/ 120544 h 133584"/>
                  <a:gd name="connsiteX29" fmla="*/ 77787 w 133349"/>
                  <a:gd name="connsiteY29" fmla="*/ 120544 h 133584"/>
                  <a:gd name="connsiteX30" fmla="*/ 85408 w 133349"/>
                  <a:gd name="connsiteY30" fmla="*/ 109731 h 133584"/>
                  <a:gd name="connsiteX31" fmla="*/ 66358 w 133349"/>
                  <a:gd name="connsiteY31" fmla="*/ 107186 h 133584"/>
                  <a:gd name="connsiteX32" fmla="*/ 52387 w 133349"/>
                  <a:gd name="connsiteY32" fmla="*/ 110367 h 133584"/>
                  <a:gd name="connsiteX33" fmla="*/ 32067 w 133349"/>
                  <a:gd name="connsiteY33" fmla="*/ 105914 h 133584"/>
                  <a:gd name="connsiteX34" fmla="*/ 11747 w 133349"/>
                  <a:gd name="connsiteY34" fmla="*/ 108458 h 133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33349" h="133584">
                    <a:moveTo>
                      <a:pt x="11747" y="108458"/>
                    </a:moveTo>
                    <a:cubicBezTo>
                      <a:pt x="8572" y="108458"/>
                      <a:pt x="4762" y="103369"/>
                      <a:pt x="4762" y="101461"/>
                    </a:cubicBezTo>
                    <a:cubicBezTo>
                      <a:pt x="4762" y="98916"/>
                      <a:pt x="16827" y="89375"/>
                      <a:pt x="16827" y="88102"/>
                    </a:cubicBezTo>
                    <a:lnTo>
                      <a:pt x="16827" y="84286"/>
                    </a:lnTo>
                    <a:cubicBezTo>
                      <a:pt x="14922" y="84286"/>
                      <a:pt x="11747" y="83013"/>
                      <a:pt x="11112" y="81105"/>
                    </a:cubicBezTo>
                    <a:cubicBezTo>
                      <a:pt x="30162" y="71563"/>
                      <a:pt x="37783" y="40393"/>
                      <a:pt x="47942" y="25127"/>
                    </a:cubicBezTo>
                    <a:cubicBezTo>
                      <a:pt x="53658" y="16221"/>
                      <a:pt x="57467" y="4771"/>
                      <a:pt x="68262" y="4771"/>
                    </a:cubicBezTo>
                    <a:cubicBezTo>
                      <a:pt x="70802" y="4771"/>
                      <a:pt x="73342" y="9224"/>
                      <a:pt x="73342" y="11768"/>
                    </a:cubicBezTo>
                    <a:cubicBezTo>
                      <a:pt x="73342" y="27035"/>
                      <a:pt x="58737" y="34668"/>
                      <a:pt x="54927" y="46755"/>
                    </a:cubicBezTo>
                    <a:lnTo>
                      <a:pt x="54927" y="53116"/>
                    </a:lnTo>
                    <a:cubicBezTo>
                      <a:pt x="60642" y="51844"/>
                      <a:pt x="60642" y="47391"/>
                      <a:pt x="65087" y="47391"/>
                    </a:cubicBezTo>
                    <a:cubicBezTo>
                      <a:pt x="68897" y="47391"/>
                      <a:pt x="73342" y="48027"/>
                      <a:pt x="75883" y="50571"/>
                    </a:cubicBezTo>
                    <a:lnTo>
                      <a:pt x="72708" y="53752"/>
                    </a:lnTo>
                    <a:lnTo>
                      <a:pt x="72708" y="60113"/>
                    </a:lnTo>
                    <a:lnTo>
                      <a:pt x="84772" y="60113"/>
                    </a:lnTo>
                    <a:cubicBezTo>
                      <a:pt x="84772" y="60749"/>
                      <a:pt x="84772" y="63294"/>
                      <a:pt x="84772" y="63294"/>
                    </a:cubicBezTo>
                    <a:lnTo>
                      <a:pt x="93027" y="60749"/>
                    </a:lnTo>
                    <a:cubicBezTo>
                      <a:pt x="100647" y="62658"/>
                      <a:pt x="109537" y="62658"/>
                      <a:pt x="112712" y="60749"/>
                    </a:cubicBezTo>
                    <a:cubicBezTo>
                      <a:pt x="112712" y="67110"/>
                      <a:pt x="112077" y="72836"/>
                      <a:pt x="112077" y="83650"/>
                    </a:cubicBezTo>
                    <a:cubicBezTo>
                      <a:pt x="113347" y="82377"/>
                      <a:pt x="116522" y="81741"/>
                      <a:pt x="119697" y="81741"/>
                    </a:cubicBezTo>
                    <a:cubicBezTo>
                      <a:pt x="119062" y="88102"/>
                      <a:pt x="112712" y="89375"/>
                      <a:pt x="112712" y="91919"/>
                    </a:cubicBezTo>
                    <a:cubicBezTo>
                      <a:pt x="112712" y="95100"/>
                      <a:pt x="117792" y="98280"/>
                      <a:pt x="117792" y="102733"/>
                    </a:cubicBezTo>
                    <a:cubicBezTo>
                      <a:pt x="124777" y="102733"/>
                      <a:pt x="122872" y="101461"/>
                      <a:pt x="126683" y="98916"/>
                    </a:cubicBezTo>
                    <a:cubicBezTo>
                      <a:pt x="126683" y="107186"/>
                      <a:pt x="131762" y="106550"/>
                      <a:pt x="131762" y="113547"/>
                    </a:cubicBezTo>
                    <a:cubicBezTo>
                      <a:pt x="131762" y="121817"/>
                      <a:pt x="127952" y="130086"/>
                      <a:pt x="120967" y="130086"/>
                    </a:cubicBezTo>
                    <a:cubicBezTo>
                      <a:pt x="115887" y="130086"/>
                      <a:pt x="114617" y="124361"/>
                      <a:pt x="114617" y="121817"/>
                    </a:cubicBezTo>
                    <a:cubicBezTo>
                      <a:pt x="112712" y="121817"/>
                      <a:pt x="111442" y="120544"/>
                      <a:pt x="108902" y="120544"/>
                    </a:cubicBezTo>
                    <a:cubicBezTo>
                      <a:pt x="103187" y="120544"/>
                      <a:pt x="107633" y="107186"/>
                      <a:pt x="101917" y="102097"/>
                    </a:cubicBezTo>
                    <a:cubicBezTo>
                      <a:pt x="96202" y="110367"/>
                      <a:pt x="90487" y="120544"/>
                      <a:pt x="82233" y="120544"/>
                    </a:cubicBezTo>
                    <a:cubicBezTo>
                      <a:pt x="80962" y="120544"/>
                      <a:pt x="77787" y="121817"/>
                      <a:pt x="77787" y="120544"/>
                    </a:cubicBezTo>
                    <a:cubicBezTo>
                      <a:pt x="77787" y="113547"/>
                      <a:pt x="83502" y="113547"/>
                      <a:pt x="85408" y="109731"/>
                    </a:cubicBezTo>
                    <a:cubicBezTo>
                      <a:pt x="78422" y="109731"/>
                      <a:pt x="69533" y="114183"/>
                      <a:pt x="66358" y="107186"/>
                    </a:cubicBezTo>
                    <a:cubicBezTo>
                      <a:pt x="61277" y="109094"/>
                      <a:pt x="57467" y="110367"/>
                      <a:pt x="52387" y="110367"/>
                    </a:cubicBezTo>
                    <a:cubicBezTo>
                      <a:pt x="43497" y="110367"/>
                      <a:pt x="39687" y="105914"/>
                      <a:pt x="32067" y="105914"/>
                    </a:cubicBezTo>
                    <a:cubicBezTo>
                      <a:pt x="22542" y="104641"/>
                      <a:pt x="20002" y="108458"/>
                      <a:pt x="11747" y="1084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58" name="任意多边形: 形状 157"/>
              <p:cNvSpPr/>
              <p:nvPr>
                <p:custDataLst>
                  <p:tags r:id="rId150"/>
                </p:custDataLst>
              </p:nvPr>
            </p:nvSpPr>
            <p:spPr>
              <a:xfrm>
                <a:off x="8544877" y="2189839"/>
                <a:ext cx="158750" cy="63612"/>
              </a:xfrm>
              <a:custGeom>
                <a:avLst/>
                <a:gdLst>
                  <a:gd name="connsiteX0" fmla="*/ 124778 w 158749"/>
                  <a:gd name="connsiteY0" fmla="*/ 49299 h 63611"/>
                  <a:gd name="connsiteX1" fmla="*/ 107632 w 158749"/>
                  <a:gd name="connsiteY1" fmla="*/ 56297 h 63611"/>
                  <a:gd name="connsiteX2" fmla="*/ 95567 w 158749"/>
                  <a:gd name="connsiteY2" fmla="*/ 49299 h 63611"/>
                  <a:gd name="connsiteX3" fmla="*/ 81597 w 158749"/>
                  <a:gd name="connsiteY3" fmla="*/ 54388 h 63611"/>
                  <a:gd name="connsiteX4" fmla="*/ 66357 w 158749"/>
                  <a:gd name="connsiteY4" fmla="*/ 60113 h 63611"/>
                  <a:gd name="connsiteX5" fmla="*/ 54292 w 158749"/>
                  <a:gd name="connsiteY5" fmla="*/ 53116 h 63611"/>
                  <a:gd name="connsiteX6" fmla="*/ 39053 w 158749"/>
                  <a:gd name="connsiteY6" fmla="*/ 63294 h 63611"/>
                  <a:gd name="connsiteX7" fmla="*/ 4762 w 158749"/>
                  <a:gd name="connsiteY7" fmla="*/ 32124 h 63611"/>
                  <a:gd name="connsiteX8" fmla="*/ 35878 w 158749"/>
                  <a:gd name="connsiteY8" fmla="*/ 4771 h 63611"/>
                  <a:gd name="connsiteX9" fmla="*/ 77153 w 158749"/>
                  <a:gd name="connsiteY9" fmla="*/ 27035 h 63611"/>
                  <a:gd name="connsiteX10" fmla="*/ 88582 w 158749"/>
                  <a:gd name="connsiteY10" fmla="*/ 8588 h 63611"/>
                  <a:gd name="connsiteX11" fmla="*/ 155892 w 158749"/>
                  <a:gd name="connsiteY11" fmla="*/ 27035 h 63611"/>
                  <a:gd name="connsiteX12" fmla="*/ 143828 w 158749"/>
                  <a:gd name="connsiteY12" fmla="*/ 49935 h 63611"/>
                  <a:gd name="connsiteX13" fmla="*/ 124778 w 158749"/>
                  <a:gd name="connsiteY13" fmla="*/ 49935 h 63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8749" h="63611">
                    <a:moveTo>
                      <a:pt x="124778" y="49299"/>
                    </a:moveTo>
                    <a:cubicBezTo>
                      <a:pt x="119062" y="49299"/>
                      <a:pt x="115887" y="56297"/>
                      <a:pt x="107632" y="56297"/>
                    </a:cubicBezTo>
                    <a:cubicBezTo>
                      <a:pt x="102553" y="56297"/>
                      <a:pt x="100012" y="49299"/>
                      <a:pt x="95567" y="49299"/>
                    </a:cubicBezTo>
                    <a:cubicBezTo>
                      <a:pt x="89853" y="49299"/>
                      <a:pt x="87312" y="54388"/>
                      <a:pt x="81597" y="54388"/>
                    </a:cubicBezTo>
                    <a:cubicBezTo>
                      <a:pt x="77787" y="54388"/>
                      <a:pt x="73342" y="60113"/>
                      <a:pt x="66357" y="60113"/>
                    </a:cubicBezTo>
                    <a:cubicBezTo>
                      <a:pt x="60007" y="60113"/>
                      <a:pt x="57467" y="57569"/>
                      <a:pt x="54292" y="53116"/>
                    </a:cubicBezTo>
                    <a:cubicBezTo>
                      <a:pt x="49847" y="57569"/>
                      <a:pt x="46037" y="63294"/>
                      <a:pt x="39053" y="63294"/>
                    </a:cubicBezTo>
                    <a:cubicBezTo>
                      <a:pt x="21272" y="63294"/>
                      <a:pt x="4762" y="48663"/>
                      <a:pt x="4762" y="32124"/>
                    </a:cubicBezTo>
                    <a:cubicBezTo>
                      <a:pt x="4762" y="16221"/>
                      <a:pt x="21272" y="4771"/>
                      <a:pt x="35878" y="4771"/>
                    </a:cubicBezTo>
                    <a:cubicBezTo>
                      <a:pt x="57467" y="4771"/>
                      <a:pt x="58737" y="27035"/>
                      <a:pt x="77153" y="27035"/>
                    </a:cubicBezTo>
                    <a:cubicBezTo>
                      <a:pt x="77153" y="16857"/>
                      <a:pt x="80328" y="8588"/>
                      <a:pt x="88582" y="8588"/>
                    </a:cubicBezTo>
                    <a:cubicBezTo>
                      <a:pt x="100647" y="8588"/>
                      <a:pt x="141287" y="23218"/>
                      <a:pt x="155892" y="27035"/>
                    </a:cubicBezTo>
                    <a:cubicBezTo>
                      <a:pt x="153353" y="36577"/>
                      <a:pt x="143828" y="44210"/>
                      <a:pt x="143828" y="49935"/>
                    </a:cubicBezTo>
                    <a:lnTo>
                      <a:pt x="124778" y="4993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59" name="任意多边形: 形状 158"/>
              <p:cNvSpPr/>
              <p:nvPr>
                <p:custDataLst>
                  <p:tags r:id="rId151"/>
                </p:custDataLst>
              </p:nvPr>
            </p:nvSpPr>
            <p:spPr>
              <a:xfrm>
                <a:off x="3586162" y="3439177"/>
                <a:ext cx="787400" cy="534340"/>
              </a:xfrm>
              <a:custGeom>
                <a:avLst/>
                <a:gdLst>
                  <a:gd name="connsiteX0" fmla="*/ 390208 w 787399"/>
                  <a:gd name="connsiteY0" fmla="*/ 148534 h 534339"/>
                  <a:gd name="connsiteX1" fmla="*/ 392747 w 787399"/>
                  <a:gd name="connsiteY1" fmla="*/ 159348 h 534339"/>
                  <a:gd name="connsiteX2" fmla="*/ 385762 w 787399"/>
                  <a:gd name="connsiteY2" fmla="*/ 186701 h 534339"/>
                  <a:gd name="connsiteX3" fmla="*/ 385762 w 787399"/>
                  <a:gd name="connsiteY3" fmla="*/ 224868 h 534339"/>
                  <a:gd name="connsiteX4" fmla="*/ 391478 w 787399"/>
                  <a:gd name="connsiteY4" fmla="*/ 238863 h 534339"/>
                  <a:gd name="connsiteX5" fmla="*/ 393383 w 787399"/>
                  <a:gd name="connsiteY5" fmla="*/ 255402 h 534339"/>
                  <a:gd name="connsiteX6" fmla="*/ 409892 w 787399"/>
                  <a:gd name="connsiteY6" fmla="*/ 275121 h 534339"/>
                  <a:gd name="connsiteX7" fmla="*/ 439737 w 787399"/>
                  <a:gd name="connsiteY7" fmla="*/ 304383 h 534339"/>
                  <a:gd name="connsiteX8" fmla="*/ 451167 w 787399"/>
                  <a:gd name="connsiteY8" fmla="*/ 312652 h 534339"/>
                  <a:gd name="connsiteX9" fmla="*/ 488633 w 787399"/>
                  <a:gd name="connsiteY9" fmla="*/ 303111 h 534339"/>
                  <a:gd name="connsiteX10" fmla="*/ 501333 w 787399"/>
                  <a:gd name="connsiteY10" fmla="*/ 307563 h 534339"/>
                  <a:gd name="connsiteX11" fmla="*/ 510858 w 787399"/>
                  <a:gd name="connsiteY11" fmla="*/ 296749 h 534339"/>
                  <a:gd name="connsiteX12" fmla="*/ 525462 w 787399"/>
                  <a:gd name="connsiteY12" fmla="*/ 269396 h 534339"/>
                  <a:gd name="connsiteX13" fmla="*/ 566737 w 787399"/>
                  <a:gd name="connsiteY13" fmla="*/ 242679 h 534339"/>
                  <a:gd name="connsiteX14" fmla="*/ 580708 w 787399"/>
                  <a:gd name="connsiteY14" fmla="*/ 244587 h 534339"/>
                  <a:gd name="connsiteX15" fmla="*/ 596583 w 787399"/>
                  <a:gd name="connsiteY15" fmla="*/ 245860 h 534339"/>
                  <a:gd name="connsiteX16" fmla="*/ 596583 w 787399"/>
                  <a:gd name="connsiteY16" fmla="*/ 252221 h 534339"/>
                  <a:gd name="connsiteX17" fmla="*/ 585153 w 787399"/>
                  <a:gd name="connsiteY17" fmla="*/ 287208 h 534339"/>
                  <a:gd name="connsiteX18" fmla="*/ 576897 w 787399"/>
                  <a:gd name="connsiteY18" fmla="*/ 310108 h 534339"/>
                  <a:gd name="connsiteX19" fmla="*/ 576897 w 787399"/>
                  <a:gd name="connsiteY19" fmla="*/ 305019 h 534339"/>
                  <a:gd name="connsiteX20" fmla="*/ 571183 w 787399"/>
                  <a:gd name="connsiteY20" fmla="*/ 305019 h 534339"/>
                  <a:gd name="connsiteX21" fmla="*/ 571183 w 787399"/>
                  <a:gd name="connsiteY21" fmla="*/ 338097 h 534339"/>
                  <a:gd name="connsiteX22" fmla="*/ 559117 w 787399"/>
                  <a:gd name="connsiteY22" fmla="*/ 352092 h 534339"/>
                  <a:gd name="connsiteX23" fmla="*/ 559117 w 787399"/>
                  <a:gd name="connsiteY23" fmla="*/ 355272 h 534339"/>
                  <a:gd name="connsiteX24" fmla="*/ 567372 w 787399"/>
                  <a:gd name="connsiteY24" fmla="*/ 362906 h 534339"/>
                  <a:gd name="connsiteX25" fmla="*/ 632778 w 787399"/>
                  <a:gd name="connsiteY25" fmla="*/ 358453 h 534339"/>
                  <a:gd name="connsiteX26" fmla="*/ 665797 w 787399"/>
                  <a:gd name="connsiteY26" fmla="*/ 373084 h 534339"/>
                  <a:gd name="connsiteX27" fmla="*/ 665797 w 787399"/>
                  <a:gd name="connsiteY27" fmla="*/ 383262 h 534339"/>
                  <a:gd name="connsiteX28" fmla="*/ 660717 w 787399"/>
                  <a:gd name="connsiteY28" fmla="*/ 413795 h 534339"/>
                  <a:gd name="connsiteX29" fmla="*/ 660717 w 787399"/>
                  <a:gd name="connsiteY29" fmla="*/ 455779 h 534339"/>
                  <a:gd name="connsiteX30" fmla="*/ 686117 w 787399"/>
                  <a:gd name="connsiteY30" fmla="*/ 482496 h 534339"/>
                  <a:gd name="connsiteX31" fmla="*/ 705167 w 787399"/>
                  <a:gd name="connsiteY31" fmla="*/ 499035 h 534339"/>
                  <a:gd name="connsiteX32" fmla="*/ 748347 w 787399"/>
                  <a:gd name="connsiteY32" fmla="*/ 485041 h 534339"/>
                  <a:gd name="connsiteX33" fmla="*/ 787083 w 787399"/>
                  <a:gd name="connsiteY33" fmla="*/ 507305 h 534339"/>
                  <a:gd name="connsiteX34" fmla="*/ 769937 w 787399"/>
                  <a:gd name="connsiteY34" fmla="*/ 523844 h 534339"/>
                  <a:gd name="connsiteX35" fmla="*/ 762317 w 787399"/>
                  <a:gd name="connsiteY35" fmla="*/ 518755 h 534339"/>
                  <a:gd name="connsiteX36" fmla="*/ 766128 w 787399"/>
                  <a:gd name="connsiteY36" fmla="*/ 511757 h 534339"/>
                  <a:gd name="connsiteX37" fmla="*/ 748983 w 787399"/>
                  <a:gd name="connsiteY37" fmla="*/ 499671 h 534339"/>
                  <a:gd name="connsiteX38" fmla="*/ 724853 w 787399"/>
                  <a:gd name="connsiteY38" fmla="*/ 517483 h 534339"/>
                  <a:gd name="connsiteX39" fmla="*/ 730567 w 787399"/>
                  <a:gd name="connsiteY39" fmla="*/ 523844 h 534339"/>
                  <a:gd name="connsiteX40" fmla="*/ 720408 w 787399"/>
                  <a:gd name="connsiteY40" fmla="*/ 534022 h 534339"/>
                  <a:gd name="connsiteX41" fmla="*/ 696912 w 787399"/>
                  <a:gd name="connsiteY41" fmla="*/ 515574 h 534339"/>
                  <a:gd name="connsiteX42" fmla="*/ 676592 w 787399"/>
                  <a:gd name="connsiteY42" fmla="*/ 514938 h 534339"/>
                  <a:gd name="connsiteX43" fmla="*/ 673417 w 787399"/>
                  <a:gd name="connsiteY43" fmla="*/ 511122 h 534339"/>
                  <a:gd name="connsiteX44" fmla="*/ 661353 w 787399"/>
                  <a:gd name="connsiteY44" fmla="*/ 496491 h 534339"/>
                  <a:gd name="connsiteX45" fmla="*/ 635317 w 787399"/>
                  <a:gd name="connsiteY45" fmla="*/ 478043 h 534339"/>
                  <a:gd name="connsiteX46" fmla="*/ 635317 w 787399"/>
                  <a:gd name="connsiteY46" fmla="*/ 484404 h 534339"/>
                  <a:gd name="connsiteX47" fmla="*/ 628333 w 787399"/>
                  <a:gd name="connsiteY47" fmla="*/ 484404 h 534339"/>
                  <a:gd name="connsiteX48" fmla="*/ 621347 w 787399"/>
                  <a:gd name="connsiteY48" fmla="*/ 457687 h 534339"/>
                  <a:gd name="connsiteX49" fmla="*/ 612458 w 787399"/>
                  <a:gd name="connsiteY49" fmla="*/ 446237 h 534339"/>
                  <a:gd name="connsiteX50" fmla="*/ 585787 w 787399"/>
                  <a:gd name="connsiteY50" fmla="*/ 412523 h 534339"/>
                  <a:gd name="connsiteX51" fmla="*/ 581978 w 787399"/>
                  <a:gd name="connsiteY51" fmla="*/ 412523 h 534339"/>
                  <a:gd name="connsiteX52" fmla="*/ 568642 w 787399"/>
                  <a:gd name="connsiteY52" fmla="*/ 415704 h 534339"/>
                  <a:gd name="connsiteX53" fmla="*/ 540067 w 787399"/>
                  <a:gd name="connsiteY53" fmla="*/ 404254 h 534339"/>
                  <a:gd name="connsiteX54" fmla="*/ 503872 w 787399"/>
                  <a:gd name="connsiteY54" fmla="*/ 394712 h 534339"/>
                  <a:gd name="connsiteX55" fmla="*/ 461328 w 787399"/>
                  <a:gd name="connsiteY55" fmla="*/ 359725 h 534339"/>
                  <a:gd name="connsiteX56" fmla="*/ 457517 w 787399"/>
                  <a:gd name="connsiteY56" fmla="*/ 359725 h 534339"/>
                  <a:gd name="connsiteX57" fmla="*/ 442278 w 787399"/>
                  <a:gd name="connsiteY57" fmla="*/ 354000 h 534339"/>
                  <a:gd name="connsiteX58" fmla="*/ 416242 w 787399"/>
                  <a:gd name="connsiteY58" fmla="*/ 367995 h 534339"/>
                  <a:gd name="connsiteX59" fmla="*/ 402272 w 787399"/>
                  <a:gd name="connsiteY59" fmla="*/ 361634 h 534339"/>
                  <a:gd name="connsiteX60" fmla="*/ 386397 w 787399"/>
                  <a:gd name="connsiteY60" fmla="*/ 360361 h 534339"/>
                  <a:gd name="connsiteX61" fmla="*/ 348297 w 787399"/>
                  <a:gd name="connsiteY61" fmla="*/ 340642 h 534339"/>
                  <a:gd name="connsiteX62" fmla="*/ 328612 w 787399"/>
                  <a:gd name="connsiteY62" fmla="*/ 339369 h 534339"/>
                  <a:gd name="connsiteX63" fmla="*/ 307658 w 787399"/>
                  <a:gd name="connsiteY63" fmla="*/ 323466 h 534339"/>
                  <a:gd name="connsiteX64" fmla="*/ 284797 w 787399"/>
                  <a:gd name="connsiteY64" fmla="*/ 316469 h 534339"/>
                  <a:gd name="connsiteX65" fmla="*/ 277178 w 787399"/>
                  <a:gd name="connsiteY65" fmla="*/ 311380 h 534339"/>
                  <a:gd name="connsiteX66" fmla="*/ 245428 w 787399"/>
                  <a:gd name="connsiteY66" fmla="*/ 289116 h 534339"/>
                  <a:gd name="connsiteX67" fmla="*/ 235267 w 787399"/>
                  <a:gd name="connsiteY67" fmla="*/ 275121 h 534339"/>
                  <a:gd name="connsiteX68" fmla="*/ 242253 w 787399"/>
                  <a:gd name="connsiteY68" fmla="*/ 256038 h 534339"/>
                  <a:gd name="connsiteX69" fmla="*/ 235267 w 787399"/>
                  <a:gd name="connsiteY69" fmla="*/ 240135 h 534339"/>
                  <a:gd name="connsiteX70" fmla="*/ 188912 w 787399"/>
                  <a:gd name="connsiteY70" fmla="*/ 180340 h 534339"/>
                  <a:gd name="connsiteX71" fmla="*/ 164147 w 787399"/>
                  <a:gd name="connsiteY71" fmla="*/ 163801 h 534339"/>
                  <a:gd name="connsiteX72" fmla="*/ 160337 w 787399"/>
                  <a:gd name="connsiteY72" fmla="*/ 144081 h 534339"/>
                  <a:gd name="connsiteX73" fmla="*/ 133033 w 787399"/>
                  <a:gd name="connsiteY73" fmla="*/ 113547 h 534339"/>
                  <a:gd name="connsiteX74" fmla="*/ 125412 w 787399"/>
                  <a:gd name="connsiteY74" fmla="*/ 113547 h 534339"/>
                  <a:gd name="connsiteX75" fmla="*/ 101917 w 787399"/>
                  <a:gd name="connsiteY75" fmla="*/ 89375 h 534339"/>
                  <a:gd name="connsiteX76" fmla="*/ 91758 w 787399"/>
                  <a:gd name="connsiteY76" fmla="*/ 65202 h 534339"/>
                  <a:gd name="connsiteX77" fmla="*/ 81597 w 787399"/>
                  <a:gd name="connsiteY77" fmla="*/ 41029 h 534339"/>
                  <a:gd name="connsiteX78" fmla="*/ 49847 w 787399"/>
                  <a:gd name="connsiteY78" fmla="*/ 27035 h 534339"/>
                  <a:gd name="connsiteX79" fmla="*/ 48578 w 787399"/>
                  <a:gd name="connsiteY79" fmla="*/ 35940 h 534339"/>
                  <a:gd name="connsiteX80" fmla="*/ 60642 w 787399"/>
                  <a:gd name="connsiteY80" fmla="*/ 70927 h 534339"/>
                  <a:gd name="connsiteX81" fmla="*/ 80962 w 787399"/>
                  <a:gd name="connsiteY81" fmla="*/ 88102 h 534339"/>
                  <a:gd name="connsiteX82" fmla="*/ 95567 w 787399"/>
                  <a:gd name="connsiteY82" fmla="*/ 116092 h 534339"/>
                  <a:gd name="connsiteX83" fmla="*/ 119062 w 787399"/>
                  <a:gd name="connsiteY83" fmla="*/ 153623 h 534339"/>
                  <a:gd name="connsiteX84" fmla="*/ 141287 w 787399"/>
                  <a:gd name="connsiteY84" fmla="*/ 196243 h 534339"/>
                  <a:gd name="connsiteX85" fmla="*/ 155258 w 787399"/>
                  <a:gd name="connsiteY85" fmla="*/ 207693 h 534339"/>
                  <a:gd name="connsiteX86" fmla="*/ 150178 w 787399"/>
                  <a:gd name="connsiteY86" fmla="*/ 217871 h 534339"/>
                  <a:gd name="connsiteX87" fmla="*/ 138747 w 787399"/>
                  <a:gd name="connsiteY87" fmla="*/ 203240 h 534339"/>
                  <a:gd name="connsiteX88" fmla="*/ 112078 w 787399"/>
                  <a:gd name="connsiteY88" fmla="*/ 182248 h 534339"/>
                  <a:gd name="connsiteX89" fmla="*/ 105092 w 787399"/>
                  <a:gd name="connsiteY89" fmla="*/ 175887 h 534339"/>
                  <a:gd name="connsiteX90" fmla="*/ 105092 w 787399"/>
                  <a:gd name="connsiteY90" fmla="*/ 158075 h 534339"/>
                  <a:gd name="connsiteX91" fmla="*/ 85408 w 787399"/>
                  <a:gd name="connsiteY91" fmla="*/ 135811 h 534339"/>
                  <a:gd name="connsiteX92" fmla="*/ 53658 w 787399"/>
                  <a:gd name="connsiteY92" fmla="*/ 118000 h 534339"/>
                  <a:gd name="connsiteX93" fmla="*/ 66992 w 787399"/>
                  <a:gd name="connsiteY93" fmla="*/ 111639 h 534339"/>
                  <a:gd name="connsiteX94" fmla="*/ 33337 w 787399"/>
                  <a:gd name="connsiteY94" fmla="*/ 74744 h 534339"/>
                  <a:gd name="connsiteX95" fmla="*/ 21908 w 787399"/>
                  <a:gd name="connsiteY95" fmla="*/ 42302 h 534339"/>
                  <a:gd name="connsiteX96" fmla="*/ 4762 w 787399"/>
                  <a:gd name="connsiteY96" fmla="*/ 9860 h 534339"/>
                  <a:gd name="connsiteX97" fmla="*/ 4762 w 787399"/>
                  <a:gd name="connsiteY97" fmla="*/ 4771 h 534339"/>
                  <a:gd name="connsiteX98" fmla="*/ 49212 w 787399"/>
                  <a:gd name="connsiteY98" fmla="*/ 4771 h 534339"/>
                  <a:gd name="connsiteX99" fmla="*/ 122237 w 787399"/>
                  <a:gd name="connsiteY99" fmla="*/ 28943 h 534339"/>
                  <a:gd name="connsiteX100" fmla="*/ 179387 w 787399"/>
                  <a:gd name="connsiteY100" fmla="*/ 28943 h 534339"/>
                  <a:gd name="connsiteX101" fmla="*/ 179387 w 787399"/>
                  <a:gd name="connsiteY101" fmla="*/ 20674 h 534339"/>
                  <a:gd name="connsiteX102" fmla="*/ 193358 w 787399"/>
                  <a:gd name="connsiteY102" fmla="*/ 20674 h 534339"/>
                  <a:gd name="connsiteX103" fmla="*/ 241617 w 787399"/>
                  <a:gd name="connsiteY103" fmla="*/ 49299 h 534339"/>
                  <a:gd name="connsiteX104" fmla="*/ 272733 w 787399"/>
                  <a:gd name="connsiteY104" fmla="*/ 82377 h 534339"/>
                  <a:gd name="connsiteX105" fmla="*/ 296862 w 787399"/>
                  <a:gd name="connsiteY105" fmla="*/ 63294 h 534339"/>
                  <a:gd name="connsiteX106" fmla="*/ 358458 w 787399"/>
                  <a:gd name="connsiteY106" fmla="*/ 135175 h 534339"/>
                  <a:gd name="connsiteX107" fmla="*/ 392747 w 787399"/>
                  <a:gd name="connsiteY107" fmla="*/ 145353 h 534339"/>
                  <a:gd name="connsiteX108" fmla="*/ 389572 w 787399"/>
                  <a:gd name="connsiteY108" fmla="*/ 138356 h 534339"/>
                  <a:gd name="connsiteX109" fmla="*/ 389572 w 787399"/>
                  <a:gd name="connsiteY109" fmla="*/ 138356 h 534339"/>
                  <a:gd name="connsiteX110" fmla="*/ 390208 w 787399"/>
                  <a:gd name="connsiteY110" fmla="*/ 148534 h 53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787399" h="534339">
                    <a:moveTo>
                      <a:pt x="390208" y="148534"/>
                    </a:moveTo>
                    <a:cubicBezTo>
                      <a:pt x="391478" y="152350"/>
                      <a:pt x="392747" y="155531"/>
                      <a:pt x="392747" y="159348"/>
                    </a:cubicBezTo>
                    <a:cubicBezTo>
                      <a:pt x="392747" y="171434"/>
                      <a:pt x="387667" y="176523"/>
                      <a:pt x="385762" y="186701"/>
                    </a:cubicBezTo>
                    <a:lnTo>
                      <a:pt x="385762" y="224868"/>
                    </a:lnTo>
                    <a:cubicBezTo>
                      <a:pt x="384492" y="230593"/>
                      <a:pt x="389572" y="235682"/>
                      <a:pt x="391478" y="238863"/>
                    </a:cubicBezTo>
                    <a:cubicBezTo>
                      <a:pt x="394017" y="245224"/>
                      <a:pt x="390842" y="249040"/>
                      <a:pt x="393383" y="255402"/>
                    </a:cubicBezTo>
                    <a:cubicBezTo>
                      <a:pt x="395922" y="261127"/>
                      <a:pt x="404812" y="270669"/>
                      <a:pt x="409892" y="275121"/>
                    </a:cubicBezTo>
                    <a:cubicBezTo>
                      <a:pt x="421958" y="287208"/>
                      <a:pt x="421958" y="299294"/>
                      <a:pt x="439737" y="304383"/>
                    </a:cubicBezTo>
                    <a:cubicBezTo>
                      <a:pt x="446087" y="306291"/>
                      <a:pt x="446087" y="312652"/>
                      <a:pt x="451167" y="312652"/>
                    </a:cubicBezTo>
                    <a:cubicBezTo>
                      <a:pt x="464503" y="312652"/>
                      <a:pt x="475297" y="303111"/>
                      <a:pt x="488633" y="303111"/>
                    </a:cubicBezTo>
                    <a:cubicBezTo>
                      <a:pt x="496253" y="303111"/>
                      <a:pt x="498792" y="307563"/>
                      <a:pt x="501333" y="307563"/>
                    </a:cubicBezTo>
                    <a:cubicBezTo>
                      <a:pt x="507047" y="307563"/>
                      <a:pt x="510222" y="299294"/>
                      <a:pt x="510858" y="296749"/>
                    </a:cubicBezTo>
                    <a:cubicBezTo>
                      <a:pt x="513397" y="288480"/>
                      <a:pt x="525462" y="279574"/>
                      <a:pt x="525462" y="269396"/>
                    </a:cubicBezTo>
                    <a:cubicBezTo>
                      <a:pt x="525462" y="249677"/>
                      <a:pt x="548322" y="242679"/>
                      <a:pt x="566737" y="242679"/>
                    </a:cubicBezTo>
                    <a:cubicBezTo>
                      <a:pt x="573087" y="242679"/>
                      <a:pt x="577533" y="243316"/>
                      <a:pt x="580708" y="244587"/>
                    </a:cubicBezTo>
                    <a:cubicBezTo>
                      <a:pt x="583247" y="245224"/>
                      <a:pt x="592137" y="245860"/>
                      <a:pt x="596583" y="245860"/>
                    </a:cubicBezTo>
                    <a:cubicBezTo>
                      <a:pt x="596583" y="247768"/>
                      <a:pt x="596583" y="249677"/>
                      <a:pt x="596583" y="252221"/>
                    </a:cubicBezTo>
                    <a:cubicBezTo>
                      <a:pt x="596583" y="261763"/>
                      <a:pt x="585153" y="273849"/>
                      <a:pt x="585153" y="287208"/>
                    </a:cubicBezTo>
                    <a:cubicBezTo>
                      <a:pt x="585153" y="298022"/>
                      <a:pt x="581342" y="303111"/>
                      <a:pt x="576897" y="310108"/>
                    </a:cubicBezTo>
                    <a:cubicBezTo>
                      <a:pt x="576897" y="308836"/>
                      <a:pt x="576897" y="306927"/>
                      <a:pt x="576897" y="305019"/>
                    </a:cubicBezTo>
                    <a:cubicBezTo>
                      <a:pt x="574992" y="305019"/>
                      <a:pt x="573722" y="305019"/>
                      <a:pt x="571183" y="305019"/>
                    </a:cubicBezTo>
                    <a:cubicBezTo>
                      <a:pt x="571183" y="312652"/>
                      <a:pt x="571183" y="328555"/>
                      <a:pt x="571183" y="338097"/>
                    </a:cubicBezTo>
                    <a:cubicBezTo>
                      <a:pt x="571183" y="345095"/>
                      <a:pt x="562928" y="347639"/>
                      <a:pt x="559117" y="352092"/>
                    </a:cubicBezTo>
                    <a:cubicBezTo>
                      <a:pt x="559117" y="353364"/>
                      <a:pt x="559117" y="354000"/>
                      <a:pt x="559117" y="355272"/>
                    </a:cubicBezTo>
                    <a:cubicBezTo>
                      <a:pt x="559117" y="360361"/>
                      <a:pt x="562928" y="362906"/>
                      <a:pt x="567372" y="362906"/>
                    </a:cubicBezTo>
                    <a:cubicBezTo>
                      <a:pt x="590233" y="362906"/>
                      <a:pt x="608647" y="358453"/>
                      <a:pt x="632778" y="358453"/>
                    </a:cubicBezTo>
                    <a:cubicBezTo>
                      <a:pt x="649287" y="358453"/>
                      <a:pt x="653097" y="369903"/>
                      <a:pt x="665797" y="373084"/>
                    </a:cubicBezTo>
                    <a:cubicBezTo>
                      <a:pt x="665797" y="376264"/>
                      <a:pt x="665797" y="380081"/>
                      <a:pt x="665797" y="383262"/>
                    </a:cubicBezTo>
                    <a:cubicBezTo>
                      <a:pt x="665797" y="389623"/>
                      <a:pt x="665162" y="406798"/>
                      <a:pt x="660717" y="413795"/>
                    </a:cubicBezTo>
                    <a:cubicBezTo>
                      <a:pt x="660717" y="429698"/>
                      <a:pt x="660717" y="444965"/>
                      <a:pt x="660717" y="455779"/>
                    </a:cubicBezTo>
                    <a:cubicBezTo>
                      <a:pt x="660717" y="471046"/>
                      <a:pt x="675322" y="476771"/>
                      <a:pt x="686117" y="482496"/>
                    </a:cubicBezTo>
                    <a:cubicBezTo>
                      <a:pt x="693737" y="485677"/>
                      <a:pt x="693737" y="499035"/>
                      <a:pt x="705167" y="499035"/>
                    </a:cubicBezTo>
                    <a:cubicBezTo>
                      <a:pt x="722947" y="499035"/>
                      <a:pt x="731837" y="485041"/>
                      <a:pt x="748347" y="485041"/>
                    </a:cubicBezTo>
                    <a:cubicBezTo>
                      <a:pt x="767397" y="485041"/>
                      <a:pt x="775653" y="499035"/>
                      <a:pt x="787083" y="507305"/>
                    </a:cubicBezTo>
                    <a:cubicBezTo>
                      <a:pt x="786447" y="509213"/>
                      <a:pt x="771842" y="524480"/>
                      <a:pt x="769937" y="523844"/>
                    </a:cubicBezTo>
                    <a:cubicBezTo>
                      <a:pt x="768667" y="522572"/>
                      <a:pt x="762317" y="520663"/>
                      <a:pt x="762317" y="518755"/>
                    </a:cubicBezTo>
                    <a:cubicBezTo>
                      <a:pt x="762317" y="516210"/>
                      <a:pt x="764858" y="514302"/>
                      <a:pt x="766128" y="511757"/>
                    </a:cubicBezTo>
                    <a:cubicBezTo>
                      <a:pt x="758508" y="508577"/>
                      <a:pt x="756603" y="499671"/>
                      <a:pt x="748983" y="499671"/>
                    </a:cubicBezTo>
                    <a:cubicBezTo>
                      <a:pt x="743903" y="499671"/>
                      <a:pt x="724853" y="513666"/>
                      <a:pt x="724853" y="517483"/>
                    </a:cubicBezTo>
                    <a:cubicBezTo>
                      <a:pt x="724853" y="520027"/>
                      <a:pt x="728662" y="523208"/>
                      <a:pt x="730567" y="523844"/>
                    </a:cubicBezTo>
                    <a:cubicBezTo>
                      <a:pt x="729297" y="530841"/>
                      <a:pt x="725487" y="534022"/>
                      <a:pt x="720408" y="534022"/>
                    </a:cubicBezTo>
                    <a:cubicBezTo>
                      <a:pt x="709612" y="534022"/>
                      <a:pt x="702628" y="520663"/>
                      <a:pt x="696912" y="515574"/>
                    </a:cubicBezTo>
                    <a:cubicBezTo>
                      <a:pt x="691833" y="510486"/>
                      <a:pt x="681037" y="514938"/>
                      <a:pt x="676592" y="514938"/>
                    </a:cubicBezTo>
                    <a:cubicBezTo>
                      <a:pt x="675322" y="514938"/>
                      <a:pt x="673417" y="512394"/>
                      <a:pt x="673417" y="511122"/>
                    </a:cubicBezTo>
                    <a:cubicBezTo>
                      <a:pt x="663892" y="509213"/>
                      <a:pt x="663892" y="502216"/>
                      <a:pt x="661353" y="496491"/>
                    </a:cubicBezTo>
                    <a:cubicBezTo>
                      <a:pt x="659447" y="492674"/>
                      <a:pt x="635953" y="478043"/>
                      <a:pt x="635317" y="478043"/>
                    </a:cubicBezTo>
                    <a:cubicBezTo>
                      <a:pt x="634047" y="479952"/>
                      <a:pt x="634047" y="483132"/>
                      <a:pt x="635317" y="484404"/>
                    </a:cubicBezTo>
                    <a:lnTo>
                      <a:pt x="628333" y="484404"/>
                    </a:lnTo>
                    <a:cubicBezTo>
                      <a:pt x="618172" y="477407"/>
                      <a:pt x="625158" y="467865"/>
                      <a:pt x="621347" y="457687"/>
                    </a:cubicBezTo>
                    <a:cubicBezTo>
                      <a:pt x="619442" y="450690"/>
                      <a:pt x="615633" y="449418"/>
                      <a:pt x="612458" y="446237"/>
                    </a:cubicBezTo>
                    <a:cubicBezTo>
                      <a:pt x="601662" y="435423"/>
                      <a:pt x="589597" y="429062"/>
                      <a:pt x="585787" y="412523"/>
                    </a:cubicBezTo>
                    <a:cubicBezTo>
                      <a:pt x="584517" y="412523"/>
                      <a:pt x="583247" y="412523"/>
                      <a:pt x="581978" y="412523"/>
                    </a:cubicBezTo>
                    <a:cubicBezTo>
                      <a:pt x="576897" y="412523"/>
                      <a:pt x="573722" y="415704"/>
                      <a:pt x="568642" y="415704"/>
                    </a:cubicBezTo>
                    <a:cubicBezTo>
                      <a:pt x="555308" y="415704"/>
                      <a:pt x="548958" y="408070"/>
                      <a:pt x="540067" y="404254"/>
                    </a:cubicBezTo>
                    <a:cubicBezTo>
                      <a:pt x="526733" y="397892"/>
                      <a:pt x="517208" y="401709"/>
                      <a:pt x="503872" y="394712"/>
                    </a:cubicBezTo>
                    <a:cubicBezTo>
                      <a:pt x="482917" y="384534"/>
                      <a:pt x="479742" y="368631"/>
                      <a:pt x="461328" y="359725"/>
                    </a:cubicBezTo>
                    <a:lnTo>
                      <a:pt x="457517" y="359725"/>
                    </a:lnTo>
                    <a:cubicBezTo>
                      <a:pt x="451803" y="356545"/>
                      <a:pt x="447992" y="354000"/>
                      <a:pt x="442278" y="354000"/>
                    </a:cubicBezTo>
                    <a:cubicBezTo>
                      <a:pt x="430212" y="354000"/>
                      <a:pt x="427672" y="367995"/>
                      <a:pt x="416242" y="367995"/>
                    </a:cubicBezTo>
                    <a:cubicBezTo>
                      <a:pt x="410528" y="367995"/>
                      <a:pt x="405447" y="362906"/>
                      <a:pt x="402272" y="361634"/>
                    </a:cubicBezTo>
                    <a:cubicBezTo>
                      <a:pt x="396558" y="359089"/>
                      <a:pt x="392112" y="360361"/>
                      <a:pt x="386397" y="360361"/>
                    </a:cubicBezTo>
                    <a:cubicBezTo>
                      <a:pt x="378142" y="360361"/>
                      <a:pt x="354647" y="343822"/>
                      <a:pt x="348297" y="340642"/>
                    </a:cubicBezTo>
                    <a:cubicBezTo>
                      <a:pt x="340678" y="337461"/>
                      <a:pt x="336233" y="341278"/>
                      <a:pt x="328612" y="339369"/>
                    </a:cubicBezTo>
                    <a:cubicBezTo>
                      <a:pt x="319087" y="336825"/>
                      <a:pt x="317183" y="328555"/>
                      <a:pt x="307658" y="323466"/>
                    </a:cubicBezTo>
                    <a:cubicBezTo>
                      <a:pt x="298767" y="319013"/>
                      <a:pt x="293687" y="320922"/>
                      <a:pt x="284797" y="316469"/>
                    </a:cubicBezTo>
                    <a:cubicBezTo>
                      <a:pt x="280987" y="314561"/>
                      <a:pt x="279083" y="313925"/>
                      <a:pt x="277178" y="311380"/>
                    </a:cubicBezTo>
                    <a:cubicBezTo>
                      <a:pt x="268922" y="303111"/>
                      <a:pt x="247967" y="298658"/>
                      <a:pt x="245428" y="289116"/>
                    </a:cubicBezTo>
                    <a:cubicBezTo>
                      <a:pt x="239078" y="289116"/>
                      <a:pt x="235267" y="281483"/>
                      <a:pt x="235267" y="275121"/>
                    </a:cubicBezTo>
                    <a:cubicBezTo>
                      <a:pt x="235267" y="267488"/>
                      <a:pt x="242253" y="263671"/>
                      <a:pt x="242253" y="256038"/>
                    </a:cubicBezTo>
                    <a:cubicBezTo>
                      <a:pt x="242253" y="247132"/>
                      <a:pt x="236537" y="245224"/>
                      <a:pt x="235267" y="240135"/>
                    </a:cubicBezTo>
                    <a:cubicBezTo>
                      <a:pt x="227012" y="215326"/>
                      <a:pt x="203517" y="195607"/>
                      <a:pt x="188912" y="180340"/>
                    </a:cubicBezTo>
                    <a:cubicBezTo>
                      <a:pt x="181928" y="173342"/>
                      <a:pt x="171133" y="170798"/>
                      <a:pt x="164147" y="163801"/>
                    </a:cubicBezTo>
                    <a:cubicBezTo>
                      <a:pt x="158433" y="158075"/>
                      <a:pt x="163512" y="151714"/>
                      <a:pt x="160337" y="144081"/>
                    </a:cubicBezTo>
                    <a:cubicBezTo>
                      <a:pt x="153987" y="131995"/>
                      <a:pt x="133033" y="130086"/>
                      <a:pt x="133033" y="113547"/>
                    </a:cubicBezTo>
                    <a:cubicBezTo>
                      <a:pt x="126683" y="112275"/>
                      <a:pt x="127317" y="111639"/>
                      <a:pt x="125412" y="113547"/>
                    </a:cubicBezTo>
                    <a:cubicBezTo>
                      <a:pt x="116522" y="104641"/>
                      <a:pt x="109537" y="97008"/>
                      <a:pt x="101917" y="89375"/>
                    </a:cubicBezTo>
                    <a:cubicBezTo>
                      <a:pt x="95567" y="83013"/>
                      <a:pt x="98108" y="71563"/>
                      <a:pt x="91758" y="65202"/>
                    </a:cubicBezTo>
                    <a:cubicBezTo>
                      <a:pt x="85408" y="58841"/>
                      <a:pt x="86678" y="44210"/>
                      <a:pt x="81597" y="41029"/>
                    </a:cubicBezTo>
                    <a:cubicBezTo>
                      <a:pt x="70167" y="35305"/>
                      <a:pt x="58737" y="35940"/>
                      <a:pt x="49847" y="27035"/>
                    </a:cubicBezTo>
                    <a:cubicBezTo>
                      <a:pt x="47942" y="29579"/>
                      <a:pt x="48578" y="34032"/>
                      <a:pt x="48578" y="35940"/>
                    </a:cubicBezTo>
                    <a:cubicBezTo>
                      <a:pt x="48578" y="50571"/>
                      <a:pt x="55562" y="59477"/>
                      <a:pt x="60642" y="70927"/>
                    </a:cubicBezTo>
                    <a:cubicBezTo>
                      <a:pt x="65722" y="81105"/>
                      <a:pt x="74612" y="81105"/>
                      <a:pt x="80962" y="88102"/>
                    </a:cubicBezTo>
                    <a:cubicBezTo>
                      <a:pt x="90487" y="97644"/>
                      <a:pt x="91758" y="104641"/>
                      <a:pt x="95567" y="116092"/>
                    </a:cubicBezTo>
                    <a:cubicBezTo>
                      <a:pt x="100647" y="131995"/>
                      <a:pt x="113983" y="139628"/>
                      <a:pt x="119062" y="153623"/>
                    </a:cubicBezTo>
                    <a:cubicBezTo>
                      <a:pt x="124778" y="170162"/>
                      <a:pt x="128587" y="187973"/>
                      <a:pt x="141287" y="196243"/>
                    </a:cubicBezTo>
                    <a:cubicBezTo>
                      <a:pt x="147003" y="190517"/>
                      <a:pt x="155258" y="202604"/>
                      <a:pt x="155258" y="207693"/>
                    </a:cubicBezTo>
                    <a:cubicBezTo>
                      <a:pt x="155258" y="210873"/>
                      <a:pt x="152717" y="217871"/>
                      <a:pt x="150178" y="217871"/>
                    </a:cubicBezTo>
                    <a:cubicBezTo>
                      <a:pt x="148908" y="217871"/>
                      <a:pt x="140017" y="205784"/>
                      <a:pt x="138747" y="203240"/>
                    </a:cubicBezTo>
                    <a:cubicBezTo>
                      <a:pt x="126683" y="203240"/>
                      <a:pt x="119697" y="186701"/>
                      <a:pt x="112078" y="182248"/>
                    </a:cubicBezTo>
                    <a:cubicBezTo>
                      <a:pt x="107633" y="179704"/>
                      <a:pt x="106997" y="179704"/>
                      <a:pt x="105092" y="175887"/>
                    </a:cubicBezTo>
                    <a:lnTo>
                      <a:pt x="105092" y="158075"/>
                    </a:lnTo>
                    <a:cubicBezTo>
                      <a:pt x="97472" y="150442"/>
                      <a:pt x="92392" y="142808"/>
                      <a:pt x="85408" y="135811"/>
                    </a:cubicBezTo>
                    <a:cubicBezTo>
                      <a:pt x="75883" y="126269"/>
                      <a:pt x="60642" y="128178"/>
                      <a:pt x="53658" y="118000"/>
                    </a:cubicBezTo>
                    <a:cubicBezTo>
                      <a:pt x="56833" y="118000"/>
                      <a:pt x="73342" y="120544"/>
                      <a:pt x="66992" y="111639"/>
                    </a:cubicBezTo>
                    <a:cubicBezTo>
                      <a:pt x="56833" y="97008"/>
                      <a:pt x="45403" y="82377"/>
                      <a:pt x="33337" y="74744"/>
                    </a:cubicBezTo>
                    <a:cubicBezTo>
                      <a:pt x="25083" y="69655"/>
                      <a:pt x="25717" y="50571"/>
                      <a:pt x="21908" y="42302"/>
                    </a:cubicBezTo>
                    <a:cubicBezTo>
                      <a:pt x="15558" y="30216"/>
                      <a:pt x="9842" y="25763"/>
                      <a:pt x="4762" y="9860"/>
                    </a:cubicBezTo>
                    <a:lnTo>
                      <a:pt x="4762" y="4771"/>
                    </a:lnTo>
                    <a:lnTo>
                      <a:pt x="49212" y="4771"/>
                    </a:lnTo>
                    <a:lnTo>
                      <a:pt x="122237" y="28943"/>
                    </a:lnTo>
                    <a:lnTo>
                      <a:pt x="179387" y="28943"/>
                    </a:lnTo>
                    <a:lnTo>
                      <a:pt x="179387" y="20674"/>
                    </a:lnTo>
                    <a:lnTo>
                      <a:pt x="193358" y="20674"/>
                    </a:lnTo>
                    <a:cubicBezTo>
                      <a:pt x="216853" y="27035"/>
                      <a:pt x="229553" y="29579"/>
                      <a:pt x="241617" y="49299"/>
                    </a:cubicBezTo>
                    <a:cubicBezTo>
                      <a:pt x="247333" y="58841"/>
                      <a:pt x="258128" y="82377"/>
                      <a:pt x="272733" y="82377"/>
                    </a:cubicBezTo>
                    <a:cubicBezTo>
                      <a:pt x="285433" y="82377"/>
                      <a:pt x="281622" y="63294"/>
                      <a:pt x="296862" y="63294"/>
                    </a:cubicBezTo>
                    <a:cubicBezTo>
                      <a:pt x="337503" y="63294"/>
                      <a:pt x="336867" y="113547"/>
                      <a:pt x="358458" y="135175"/>
                    </a:cubicBezTo>
                    <a:cubicBezTo>
                      <a:pt x="364172" y="140900"/>
                      <a:pt x="381317" y="144081"/>
                      <a:pt x="392747" y="145353"/>
                    </a:cubicBezTo>
                    <a:cubicBezTo>
                      <a:pt x="392747" y="143445"/>
                      <a:pt x="389572" y="140900"/>
                      <a:pt x="389572" y="138356"/>
                    </a:cubicBezTo>
                    <a:lnTo>
                      <a:pt x="389572" y="138356"/>
                    </a:lnTo>
                    <a:lnTo>
                      <a:pt x="390208" y="1485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60" name="任意多边形: 形状 159"/>
              <p:cNvSpPr/>
              <p:nvPr>
                <p:custDataLst>
                  <p:tags r:id="rId152"/>
                </p:custDataLst>
              </p:nvPr>
            </p:nvSpPr>
            <p:spPr>
              <a:xfrm>
                <a:off x="4273232" y="2950001"/>
                <a:ext cx="31750" cy="19084"/>
              </a:xfrm>
              <a:custGeom>
                <a:avLst/>
                <a:gdLst>
                  <a:gd name="connsiteX0" fmla="*/ 4762 w 31749"/>
                  <a:gd name="connsiteY0" fmla="*/ 4771 h 19083"/>
                  <a:gd name="connsiteX1" fmla="*/ 28258 w 31749"/>
                  <a:gd name="connsiteY1" fmla="*/ 16221 h 19083"/>
                  <a:gd name="connsiteX2" fmla="*/ 25083 w 31749"/>
                  <a:gd name="connsiteY2" fmla="*/ 16221 h 19083"/>
                  <a:gd name="connsiteX3" fmla="*/ 5397 w 31749"/>
                  <a:gd name="connsiteY3" fmla="*/ 9224 h 19083"/>
                  <a:gd name="connsiteX4" fmla="*/ 4762 w 31749"/>
                  <a:gd name="connsiteY4" fmla="*/ 4771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49" h="19083">
                    <a:moveTo>
                      <a:pt x="4762" y="4771"/>
                    </a:moveTo>
                    <a:cubicBezTo>
                      <a:pt x="16192" y="4771"/>
                      <a:pt x="28258" y="6679"/>
                      <a:pt x="28258" y="16221"/>
                    </a:cubicBezTo>
                    <a:cubicBezTo>
                      <a:pt x="28258" y="16857"/>
                      <a:pt x="25717" y="16221"/>
                      <a:pt x="25083" y="16221"/>
                    </a:cubicBezTo>
                    <a:cubicBezTo>
                      <a:pt x="18733" y="16221"/>
                      <a:pt x="9208" y="13677"/>
                      <a:pt x="5397" y="9224"/>
                    </a:cubicBezTo>
                    <a:cubicBezTo>
                      <a:pt x="5397" y="7951"/>
                      <a:pt x="5397" y="6043"/>
                      <a:pt x="4762" y="47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61" name="任意多边形: 形状 160"/>
              <p:cNvSpPr/>
              <p:nvPr>
                <p:custDataLst>
                  <p:tags r:id="rId153"/>
                </p:custDataLst>
              </p:nvPr>
            </p:nvSpPr>
            <p:spPr>
              <a:xfrm>
                <a:off x="3367722" y="3015521"/>
                <a:ext cx="95250" cy="63612"/>
              </a:xfrm>
              <a:custGeom>
                <a:avLst/>
                <a:gdLst>
                  <a:gd name="connsiteX0" fmla="*/ 4762 w 95249"/>
                  <a:gd name="connsiteY0" fmla="*/ 7951 h 63611"/>
                  <a:gd name="connsiteX1" fmla="*/ 14287 w 95249"/>
                  <a:gd name="connsiteY1" fmla="*/ 4771 h 63611"/>
                  <a:gd name="connsiteX2" fmla="*/ 32703 w 95249"/>
                  <a:gd name="connsiteY2" fmla="*/ 14313 h 63611"/>
                  <a:gd name="connsiteX3" fmla="*/ 96203 w 95249"/>
                  <a:gd name="connsiteY3" fmla="*/ 58205 h 63611"/>
                  <a:gd name="connsiteX4" fmla="*/ 96203 w 95249"/>
                  <a:gd name="connsiteY4" fmla="*/ 64566 h 63611"/>
                  <a:gd name="connsiteX5" fmla="*/ 89853 w 95249"/>
                  <a:gd name="connsiteY5" fmla="*/ 64566 h 63611"/>
                  <a:gd name="connsiteX6" fmla="*/ 39053 w 95249"/>
                  <a:gd name="connsiteY6" fmla="*/ 39121 h 63611"/>
                  <a:gd name="connsiteX7" fmla="*/ 46037 w 95249"/>
                  <a:gd name="connsiteY7" fmla="*/ 32124 h 63611"/>
                  <a:gd name="connsiteX8" fmla="*/ 10478 w 95249"/>
                  <a:gd name="connsiteY8" fmla="*/ 16857 h 63611"/>
                  <a:gd name="connsiteX9" fmla="*/ 17462 w 95249"/>
                  <a:gd name="connsiteY9" fmla="*/ 10496 h 63611"/>
                  <a:gd name="connsiteX10" fmla="*/ 7303 w 95249"/>
                  <a:gd name="connsiteY10" fmla="*/ 7951 h 63611"/>
                  <a:gd name="connsiteX11" fmla="*/ 4762 w 95249"/>
                  <a:gd name="connsiteY11" fmla="*/ 7951 h 63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249" h="63611">
                    <a:moveTo>
                      <a:pt x="4762" y="7951"/>
                    </a:moveTo>
                    <a:cubicBezTo>
                      <a:pt x="7303" y="6679"/>
                      <a:pt x="11112" y="4771"/>
                      <a:pt x="14287" y="4771"/>
                    </a:cubicBezTo>
                    <a:cubicBezTo>
                      <a:pt x="21908" y="4771"/>
                      <a:pt x="28258" y="13041"/>
                      <a:pt x="32703" y="14313"/>
                    </a:cubicBezTo>
                    <a:cubicBezTo>
                      <a:pt x="61912" y="23854"/>
                      <a:pt x="78423" y="40394"/>
                      <a:pt x="96203" y="58205"/>
                    </a:cubicBezTo>
                    <a:lnTo>
                      <a:pt x="96203" y="64566"/>
                    </a:lnTo>
                    <a:cubicBezTo>
                      <a:pt x="94298" y="64566"/>
                      <a:pt x="92393" y="64566"/>
                      <a:pt x="89853" y="64566"/>
                    </a:cubicBezTo>
                    <a:cubicBezTo>
                      <a:pt x="73978" y="64566"/>
                      <a:pt x="49848" y="46119"/>
                      <a:pt x="39053" y="39121"/>
                    </a:cubicBezTo>
                    <a:cubicBezTo>
                      <a:pt x="40323" y="34032"/>
                      <a:pt x="44133" y="34032"/>
                      <a:pt x="46037" y="32124"/>
                    </a:cubicBezTo>
                    <a:cubicBezTo>
                      <a:pt x="32068" y="32124"/>
                      <a:pt x="13018" y="25127"/>
                      <a:pt x="10478" y="16857"/>
                    </a:cubicBezTo>
                    <a:cubicBezTo>
                      <a:pt x="13653" y="15585"/>
                      <a:pt x="16828" y="12404"/>
                      <a:pt x="17462" y="10496"/>
                    </a:cubicBezTo>
                    <a:cubicBezTo>
                      <a:pt x="14287" y="9860"/>
                      <a:pt x="7303" y="7951"/>
                      <a:pt x="7303" y="7951"/>
                    </a:cubicBezTo>
                    <a:lnTo>
                      <a:pt x="4762" y="79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62" name="任意多边形: 形状 161"/>
              <p:cNvSpPr/>
              <p:nvPr>
                <p:custDataLst>
                  <p:tags r:id="rId154"/>
                </p:custDataLst>
              </p:nvPr>
            </p:nvSpPr>
            <p:spPr>
              <a:xfrm>
                <a:off x="3275647" y="2928373"/>
                <a:ext cx="31750" cy="57251"/>
              </a:xfrm>
              <a:custGeom>
                <a:avLst/>
                <a:gdLst>
                  <a:gd name="connsiteX0" fmla="*/ 13018 w 31749"/>
                  <a:gd name="connsiteY0" fmla="*/ 22582 h 57250"/>
                  <a:gd name="connsiteX1" fmla="*/ 4762 w 31749"/>
                  <a:gd name="connsiteY1" fmla="*/ 10496 h 57250"/>
                  <a:gd name="connsiteX2" fmla="*/ 4762 w 31749"/>
                  <a:gd name="connsiteY2" fmla="*/ 4771 h 57250"/>
                  <a:gd name="connsiteX3" fmla="*/ 20637 w 31749"/>
                  <a:gd name="connsiteY3" fmla="*/ 9860 h 57250"/>
                  <a:gd name="connsiteX4" fmla="*/ 16193 w 31749"/>
                  <a:gd name="connsiteY4" fmla="*/ 18129 h 57250"/>
                  <a:gd name="connsiteX5" fmla="*/ 25083 w 31749"/>
                  <a:gd name="connsiteY5" fmla="*/ 9224 h 57250"/>
                  <a:gd name="connsiteX6" fmla="*/ 25083 w 31749"/>
                  <a:gd name="connsiteY6" fmla="*/ 24491 h 57250"/>
                  <a:gd name="connsiteX7" fmla="*/ 28258 w 31749"/>
                  <a:gd name="connsiteY7" fmla="*/ 32760 h 57250"/>
                  <a:gd name="connsiteX8" fmla="*/ 25083 w 31749"/>
                  <a:gd name="connsiteY8" fmla="*/ 39757 h 57250"/>
                  <a:gd name="connsiteX9" fmla="*/ 30798 w 31749"/>
                  <a:gd name="connsiteY9" fmla="*/ 52480 h 57250"/>
                  <a:gd name="connsiteX10" fmla="*/ 21273 w 31749"/>
                  <a:gd name="connsiteY10" fmla="*/ 39757 h 57250"/>
                  <a:gd name="connsiteX11" fmla="*/ 23812 w 31749"/>
                  <a:gd name="connsiteY11" fmla="*/ 32124 h 57250"/>
                  <a:gd name="connsiteX12" fmla="*/ 13018 w 31749"/>
                  <a:gd name="connsiteY12" fmla="*/ 22582 h 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749" h="57250">
                    <a:moveTo>
                      <a:pt x="13018" y="22582"/>
                    </a:moveTo>
                    <a:cubicBezTo>
                      <a:pt x="10478" y="22582"/>
                      <a:pt x="7303" y="14313"/>
                      <a:pt x="4762" y="10496"/>
                    </a:cubicBezTo>
                    <a:lnTo>
                      <a:pt x="4762" y="4771"/>
                    </a:lnTo>
                    <a:cubicBezTo>
                      <a:pt x="11112" y="4771"/>
                      <a:pt x="14287" y="8588"/>
                      <a:pt x="20637" y="9860"/>
                    </a:cubicBezTo>
                    <a:cubicBezTo>
                      <a:pt x="20637" y="10496"/>
                      <a:pt x="12383" y="18129"/>
                      <a:pt x="16193" y="18129"/>
                    </a:cubicBezTo>
                    <a:cubicBezTo>
                      <a:pt x="21273" y="18129"/>
                      <a:pt x="23812" y="12404"/>
                      <a:pt x="25083" y="9224"/>
                    </a:cubicBezTo>
                    <a:cubicBezTo>
                      <a:pt x="26353" y="13040"/>
                      <a:pt x="25083" y="17493"/>
                      <a:pt x="25083" y="24491"/>
                    </a:cubicBezTo>
                    <a:cubicBezTo>
                      <a:pt x="25083" y="27671"/>
                      <a:pt x="28258" y="28943"/>
                      <a:pt x="28258" y="32760"/>
                    </a:cubicBezTo>
                    <a:cubicBezTo>
                      <a:pt x="28258" y="35305"/>
                      <a:pt x="25083" y="36577"/>
                      <a:pt x="25083" y="39757"/>
                    </a:cubicBezTo>
                    <a:cubicBezTo>
                      <a:pt x="25083" y="42302"/>
                      <a:pt x="37148" y="52480"/>
                      <a:pt x="30798" y="52480"/>
                    </a:cubicBezTo>
                    <a:cubicBezTo>
                      <a:pt x="25083" y="52480"/>
                      <a:pt x="21273" y="44846"/>
                      <a:pt x="21273" y="39757"/>
                    </a:cubicBezTo>
                    <a:cubicBezTo>
                      <a:pt x="21273" y="35941"/>
                      <a:pt x="23812" y="33396"/>
                      <a:pt x="23812" y="32124"/>
                    </a:cubicBezTo>
                    <a:cubicBezTo>
                      <a:pt x="18733" y="30216"/>
                      <a:pt x="17462" y="22582"/>
                      <a:pt x="13018" y="225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63" name="任意多边形: 形状 162"/>
              <p:cNvSpPr/>
              <p:nvPr>
                <p:custDataLst>
                  <p:tags r:id="rId155"/>
                </p:custDataLst>
              </p:nvPr>
            </p:nvSpPr>
            <p:spPr>
              <a:xfrm>
                <a:off x="2856547" y="2824685"/>
                <a:ext cx="50800" cy="31806"/>
              </a:xfrm>
              <a:custGeom>
                <a:avLst/>
                <a:gdLst>
                  <a:gd name="connsiteX0" fmla="*/ 37782 w 50799"/>
                  <a:gd name="connsiteY0" fmla="*/ 4771 h 31805"/>
                  <a:gd name="connsiteX1" fmla="*/ 46037 w 50799"/>
                  <a:gd name="connsiteY1" fmla="*/ 4771 h 31805"/>
                  <a:gd name="connsiteX2" fmla="*/ 46037 w 50799"/>
                  <a:gd name="connsiteY2" fmla="*/ 13041 h 31805"/>
                  <a:gd name="connsiteX3" fmla="*/ 19367 w 50799"/>
                  <a:gd name="connsiteY3" fmla="*/ 32124 h 31805"/>
                  <a:gd name="connsiteX4" fmla="*/ 4762 w 50799"/>
                  <a:gd name="connsiteY4" fmla="*/ 23219 h 31805"/>
                  <a:gd name="connsiteX5" fmla="*/ 4762 w 50799"/>
                  <a:gd name="connsiteY5" fmla="*/ 14949 h 31805"/>
                  <a:gd name="connsiteX6" fmla="*/ 37782 w 50799"/>
                  <a:gd name="connsiteY6" fmla="*/ 4771 h 3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799" h="31805">
                    <a:moveTo>
                      <a:pt x="37782" y="4771"/>
                    </a:moveTo>
                    <a:cubicBezTo>
                      <a:pt x="42862" y="4771"/>
                      <a:pt x="42862" y="4771"/>
                      <a:pt x="46037" y="4771"/>
                    </a:cubicBezTo>
                    <a:lnTo>
                      <a:pt x="46037" y="13041"/>
                    </a:lnTo>
                    <a:cubicBezTo>
                      <a:pt x="33973" y="19402"/>
                      <a:pt x="29527" y="23854"/>
                      <a:pt x="19367" y="32124"/>
                    </a:cubicBezTo>
                    <a:cubicBezTo>
                      <a:pt x="13017" y="27035"/>
                      <a:pt x="9842" y="26399"/>
                      <a:pt x="4762" y="23219"/>
                    </a:cubicBezTo>
                    <a:lnTo>
                      <a:pt x="4762" y="14949"/>
                    </a:lnTo>
                    <a:cubicBezTo>
                      <a:pt x="16827" y="11768"/>
                      <a:pt x="25717" y="4771"/>
                      <a:pt x="37782" y="47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64" name="任意多边形: 形状 163"/>
              <p:cNvSpPr/>
              <p:nvPr>
                <p:custDataLst>
                  <p:tags r:id="rId156"/>
                </p:custDataLst>
              </p:nvPr>
            </p:nvSpPr>
            <p:spPr>
              <a:xfrm>
                <a:off x="6112827" y="3314140"/>
                <a:ext cx="57150" cy="38167"/>
              </a:xfrm>
              <a:custGeom>
                <a:avLst/>
                <a:gdLst>
                  <a:gd name="connsiteX0" fmla="*/ 4762 w 57149"/>
                  <a:gd name="connsiteY0" fmla="*/ 7673 h 38167"/>
                  <a:gd name="connsiteX1" fmla="*/ 4762 w 57149"/>
                  <a:gd name="connsiteY1" fmla="*/ 12762 h 38167"/>
                  <a:gd name="connsiteX2" fmla="*/ 14287 w 57149"/>
                  <a:gd name="connsiteY2" fmla="*/ 15942 h 38167"/>
                  <a:gd name="connsiteX3" fmla="*/ 46037 w 57149"/>
                  <a:gd name="connsiteY3" fmla="*/ 33753 h 38167"/>
                  <a:gd name="connsiteX4" fmla="*/ 51752 w 57149"/>
                  <a:gd name="connsiteY4" fmla="*/ 36298 h 38167"/>
                  <a:gd name="connsiteX5" fmla="*/ 55562 w 57149"/>
                  <a:gd name="connsiteY5" fmla="*/ 31209 h 38167"/>
                  <a:gd name="connsiteX6" fmla="*/ 52387 w 57149"/>
                  <a:gd name="connsiteY6" fmla="*/ 20395 h 38167"/>
                  <a:gd name="connsiteX7" fmla="*/ 55562 w 57149"/>
                  <a:gd name="connsiteY7" fmla="*/ 12762 h 38167"/>
                  <a:gd name="connsiteX8" fmla="*/ 58102 w 57149"/>
                  <a:gd name="connsiteY8" fmla="*/ 5128 h 38167"/>
                  <a:gd name="connsiteX9" fmla="*/ 34607 w 57149"/>
                  <a:gd name="connsiteY9" fmla="*/ 9581 h 38167"/>
                  <a:gd name="connsiteX10" fmla="*/ 4762 w 57149"/>
                  <a:gd name="connsiteY10" fmla="*/ 7673 h 38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149" h="38167">
                    <a:moveTo>
                      <a:pt x="4762" y="7673"/>
                    </a:moveTo>
                    <a:lnTo>
                      <a:pt x="4762" y="12762"/>
                    </a:lnTo>
                    <a:cubicBezTo>
                      <a:pt x="6667" y="15942"/>
                      <a:pt x="12382" y="15306"/>
                      <a:pt x="14287" y="15942"/>
                    </a:cubicBezTo>
                    <a:cubicBezTo>
                      <a:pt x="25082" y="19123"/>
                      <a:pt x="33972" y="31209"/>
                      <a:pt x="46037" y="33753"/>
                    </a:cubicBezTo>
                    <a:cubicBezTo>
                      <a:pt x="46037" y="35662"/>
                      <a:pt x="49212" y="36298"/>
                      <a:pt x="51752" y="36298"/>
                    </a:cubicBezTo>
                    <a:cubicBezTo>
                      <a:pt x="54292" y="36298"/>
                      <a:pt x="55562" y="33753"/>
                      <a:pt x="55562" y="31209"/>
                    </a:cubicBezTo>
                    <a:cubicBezTo>
                      <a:pt x="55562" y="25484"/>
                      <a:pt x="52387" y="24848"/>
                      <a:pt x="52387" y="20395"/>
                    </a:cubicBezTo>
                    <a:cubicBezTo>
                      <a:pt x="52387" y="17850"/>
                      <a:pt x="55562" y="12762"/>
                      <a:pt x="55562" y="12762"/>
                    </a:cubicBezTo>
                    <a:lnTo>
                      <a:pt x="58102" y="5128"/>
                    </a:lnTo>
                    <a:cubicBezTo>
                      <a:pt x="47942" y="3220"/>
                      <a:pt x="43497" y="9581"/>
                      <a:pt x="34607" y="9581"/>
                    </a:cubicBezTo>
                    <a:cubicBezTo>
                      <a:pt x="25082" y="9581"/>
                      <a:pt x="19367" y="675"/>
                      <a:pt x="4762" y="76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65" name="任意多边形: 形状 164"/>
              <p:cNvSpPr/>
              <p:nvPr>
                <p:custDataLst>
                  <p:tags r:id="rId157"/>
                </p:custDataLst>
              </p:nvPr>
            </p:nvSpPr>
            <p:spPr>
              <a:xfrm>
                <a:off x="6037897" y="3203176"/>
                <a:ext cx="25400" cy="44528"/>
              </a:xfrm>
              <a:custGeom>
                <a:avLst/>
                <a:gdLst>
                  <a:gd name="connsiteX0" fmla="*/ 9843 w 25399"/>
                  <a:gd name="connsiteY0" fmla="*/ 11768 h 44528"/>
                  <a:gd name="connsiteX1" fmla="*/ 20637 w 25399"/>
                  <a:gd name="connsiteY1" fmla="*/ 4771 h 44528"/>
                  <a:gd name="connsiteX2" fmla="*/ 23178 w 25399"/>
                  <a:gd name="connsiteY2" fmla="*/ 12404 h 44528"/>
                  <a:gd name="connsiteX3" fmla="*/ 16828 w 25399"/>
                  <a:gd name="connsiteY3" fmla="*/ 39757 h 44528"/>
                  <a:gd name="connsiteX4" fmla="*/ 4762 w 25399"/>
                  <a:gd name="connsiteY4" fmla="*/ 13041 h 44528"/>
                  <a:gd name="connsiteX5" fmla="*/ 9843 w 25399"/>
                  <a:gd name="connsiteY5" fmla="*/ 11768 h 4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99" h="44528">
                    <a:moveTo>
                      <a:pt x="9843" y="11768"/>
                    </a:moveTo>
                    <a:cubicBezTo>
                      <a:pt x="14923" y="11768"/>
                      <a:pt x="17462" y="5407"/>
                      <a:pt x="20637" y="4771"/>
                    </a:cubicBezTo>
                    <a:cubicBezTo>
                      <a:pt x="20637" y="7951"/>
                      <a:pt x="21273" y="11768"/>
                      <a:pt x="23178" y="12404"/>
                    </a:cubicBezTo>
                    <a:cubicBezTo>
                      <a:pt x="21273" y="20674"/>
                      <a:pt x="19368" y="35941"/>
                      <a:pt x="16828" y="39757"/>
                    </a:cubicBezTo>
                    <a:cubicBezTo>
                      <a:pt x="9843" y="38485"/>
                      <a:pt x="7937" y="18766"/>
                      <a:pt x="4762" y="13041"/>
                    </a:cubicBezTo>
                    <a:cubicBezTo>
                      <a:pt x="6668" y="13041"/>
                      <a:pt x="8573" y="11768"/>
                      <a:pt x="9843" y="117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66" name="任意多边形: 形状 165"/>
              <p:cNvSpPr/>
              <p:nvPr>
                <p:custDataLst>
                  <p:tags r:id="rId158"/>
                </p:custDataLst>
              </p:nvPr>
            </p:nvSpPr>
            <p:spPr>
              <a:xfrm>
                <a:off x="6033452" y="3242616"/>
                <a:ext cx="31750" cy="57251"/>
              </a:xfrm>
              <a:custGeom>
                <a:avLst/>
                <a:gdLst>
                  <a:gd name="connsiteX0" fmla="*/ 11747 w 31749"/>
                  <a:gd name="connsiteY0" fmla="*/ 28307 h 57250"/>
                  <a:gd name="connsiteX1" fmla="*/ 4762 w 31749"/>
                  <a:gd name="connsiteY1" fmla="*/ 13677 h 57250"/>
                  <a:gd name="connsiteX2" fmla="*/ 19367 w 31749"/>
                  <a:gd name="connsiteY2" fmla="*/ 4771 h 57250"/>
                  <a:gd name="connsiteX3" fmla="*/ 28257 w 31749"/>
                  <a:gd name="connsiteY3" fmla="*/ 9224 h 57250"/>
                  <a:gd name="connsiteX4" fmla="*/ 32702 w 31749"/>
                  <a:gd name="connsiteY4" fmla="*/ 37213 h 57250"/>
                  <a:gd name="connsiteX5" fmla="*/ 14922 w 31749"/>
                  <a:gd name="connsiteY5" fmla="*/ 56296 h 57250"/>
                  <a:gd name="connsiteX6" fmla="*/ 7937 w 31749"/>
                  <a:gd name="connsiteY6" fmla="*/ 41666 h 57250"/>
                  <a:gd name="connsiteX7" fmla="*/ 11747 w 31749"/>
                  <a:gd name="connsiteY7" fmla="*/ 28307 h 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749" h="57250">
                    <a:moveTo>
                      <a:pt x="11747" y="28307"/>
                    </a:moveTo>
                    <a:cubicBezTo>
                      <a:pt x="11747" y="22582"/>
                      <a:pt x="5397" y="19402"/>
                      <a:pt x="4762" y="13677"/>
                    </a:cubicBezTo>
                    <a:cubicBezTo>
                      <a:pt x="12382" y="11768"/>
                      <a:pt x="13017" y="4771"/>
                      <a:pt x="19367" y="4771"/>
                    </a:cubicBezTo>
                    <a:cubicBezTo>
                      <a:pt x="24447" y="4771"/>
                      <a:pt x="26352" y="9224"/>
                      <a:pt x="28257" y="9224"/>
                    </a:cubicBezTo>
                    <a:cubicBezTo>
                      <a:pt x="33972" y="20038"/>
                      <a:pt x="32702" y="26399"/>
                      <a:pt x="32702" y="37213"/>
                    </a:cubicBezTo>
                    <a:cubicBezTo>
                      <a:pt x="32702" y="46755"/>
                      <a:pt x="20002" y="56296"/>
                      <a:pt x="14922" y="56296"/>
                    </a:cubicBezTo>
                    <a:cubicBezTo>
                      <a:pt x="7937" y="56296"/>
                      <a:pt x="7937" y="47391"/>
                      <a:pt x="7937" y="41666"/>
                    </a:cubicBezTo>
                    <a:cubicBezTo>
                      <a:pt x="7937" y="36577"/>
                      <a:pt x="11747" y="33396"/>
                      <a:pt x="11747" y="283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67" name="任意多边形: 形状 166"/>
              <p:cNvSpPr/>
              <p:nvPr>
                <p:custDataLst>
                  <p:tags r:id="rId159"/>
                </p:custDataLst>
              </p:nvPr>
            </p:nvSpPr>
            <p:spPr>
              <a:xfrm>
                <a:off x="5922962" y="3273786"/>
                <a:ext cx="19050" cy="19084"/>
              </a:xfrm>
              <a:custGeom>
                <a:avLst/>
                <a:gdLst>
                  <a:gd name="connsiteX0" fmla="*/ 19367 w 19049"/>
                  <a:gd name="connsiteY0" fmla="*/ 12404 h 19083"/>
                  <a:gd name="connsiteX1" fmla="*/ 13653 w 19049"/>
                  <a:gd name="connsiteY1" fmla="*/ 15585 h 19083"/>
                  <a:gd name="connsiteX2" fmla="*/ 4762 w 19049"/>
                  <a:gd name="connsiteY2" fmla="*/ 9223 h 19083"/>
                  <a:gd name="connsiteX3" fmla="*/ 15558 w 19049"/>
                  <a:gd name="connsiteY3" fmla="*/ 4771 h 19083"/>
                  <a:gd name="connsiteX4" fmla="*/ 19367 w 19049"/>
                  <a:gd name="connsiteY4" fmla="*/ 12404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49" h="19083">
                    <a:moveTo>
                      <a:pt x="19367" y="12404"/>
                    </a:moveTo>
                    <a:cubicBezTo>
                      <a:pt x="19367" y="14313"/>
                      <a:pt x="16192" y="15585"/>
                      <a:pt x="13653" y="15585"/>
                    </a:cubicBezTo>
                    <a:cubicBezTo>
                      <a:pt x="11112" y="15585"/>
                      <a:pt x="5397" y="9860"/>
                      <a:pt x="4762" y="9223"/>
                    </a:cubicBezTo>
                    <a:cubicBezTo>
                      <a:pt x="9208" y="7315"/>
                      <a:pt x="11747" y="4771"/>
                      <a:pt x="15558" y="4771"/>
                    </a:cubicBezTo>
                    <a:cubicBezTo>
                      <a:pt x="15558" y="6043"/>
                      <a:pt x="19367" y="10496"/>
                      <a:pt x="19367" y="124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68" name="任意多边形: 形状 167"/>
              <p:cNvSpPr/>
              <p:nvPr>
                <p:custDataLst>
                  <p:tags r:id="rId160"/>
                </p:custDataLst>
              </p:nvPr>
            </p:nvSpPr>
            <p:spPr>
              <a:xfrm>
                <a:off x="6064567" y="2878756"/>
                <a:ext cx="25400" cy="25445"/>
              </a:xfrm>
              <a:custGeom>
                <a:avLst/>
                <a:gdLst>
                  <a:gd name="connsiteX0" fmla="*/ 20637 w 25399"/>
                  <a:gd name="connsiteY0" fmla="*/ 20674 h 25444"/>
                  <a:gd name="connsiteX1" fmla="*/ 4762 w 25399"/>
                  <a:gd name="connsiteY1" fmla="*/ 11768 h 25444"/>
                  <a:gd name="connsiteX2" fmla="*/ 4762 w 25399"/>
                  <a:gd name="connsiteY2" fmla="*/ 4771 h 25444"/>
                  <a:gd name="connsiteX3" fmla="*/ 18098 w 25399"/>
                  <a:gd name="connsiteY3" fmla="*/ 4771 h 25444"/>
                  <a:gd name="connsiteX4" fmla="*/ 23178 w 25399"/>
                  <a:gd name="connsiteY4" fmla="*/ 18766 h 25444"/>
                  <a:gd name="connsiteX5" fmla="*/ 21273 w 25399"/>
                  <a:gd name="connsiteY5" fmla="*/ 26399 h 25444"/>
                  <a:gd name="connsiteX6" fmla="*/ 20637 w 25399"/>
                  <a:gd name="connsiteY6" fmla="*/ 20674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399" h="25444">
                    <a:moveTo>
                      <a:pt x="20637" y="20674"/>
                    </a:moveTo>
                    <a:cubicBezTo>
                      <a:pt x="12383" y="20674"/>
                      <a:pt x="4762" y="18766"/>
                      <a:pt x="4762" y="11768"/>
                    </a:cubicBezTo>
                    <a:cubicBezTo>
                      <a:pt x="4762" y="9860"/>
                      <a:pt x="4762" y="6679"/>
                      <a:pt x="4762" y="4771"/>
                    </a:cubicBezTo>
                    <a:lnTo>
                      <a:pt x="18098" y="4771"/>
                    </a:lnTo>
                    <a:cubicBezTo>
                      <a:pt x="18098" y="13041"/>
                      <a:pt x="23178" y="11768"/>
                      <a:pt x="23178" y="18766"/>
                    </a:cubicBezTo>
                    <a:cubicBezTo>
                      <a:pt x="23178" y="24491"/>
                      <a:pt x="21908" y="22582"/>
                      <a:pt x="21273" y="26399"/>
                    </a:cubicBezTo>
                    <a:cubicBezTo>
                      <a:pt x="20637" y="24491"/>
                      <a:pt x="20637" y="22582"/>
                      <a:pt x="20637" y="206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69" name="任意多边形: 形状 168"/>
              <p:cNvSpPr/>
              <p:nvPr>
                <p:custDataLst>
                  <p:tags r:id="rId161"/>
                </p:custDataLst>
              </p:nvPr>
            </p:nvSpPr>
            <p:spPr>
              <a:xfrm>
                <a:off x="6085522" y="2859672"/>
                <a:ext cx="38100" cy="50890"/>
              </a:xfrm>
              <a:custGeom>
                <a:avLst/>
                <a:gdLst>
                  <a:gd name="connsiteX0" fmla="*/ 9843 w 38099"/>
                  <a:gd name="connsiteY0" fmla="*/ 44847 h 50889"/>
                  <a:gd name="connsiteX1" fmla="*/ 19368 w 38099"/>
                  <a:gd name="connsiteY1" fmla="*/ 35941 h 50889"/>
                  <a:gd name="connsiteX2" fmla="*/ 4762 w 38099"/>
                  <a:gd name="connsiteY2" fmla="*/ 25127 h 50889"/>
                  <a:gd name="connsiteX3" fmla="*/ 17462 w 38099"/>
                  <a:gd name="connsiteY3" fmla="*/ 4771 h 50889"/>
                  <a:gd name="connsiteX4" fmla="*/ 35243 w 38099"/>
                  <a:gd name="connsiteY4" fmla="*/ 22582 h 50889"/>
                  <a:gd name="connsiteX5" fmla="*/ 14287 w 38099"/>
                  <a:gd name="connsiteY5" fmla="*/ 49935 h 50889"/>
                  <a:gd name="connsiteX6" fmla="*/ 4762 w 38099"/>
                  <a:gd name="connsiteY6" fmla="*/ 46119 h 50889"/>
                  <a:gd name="connsiteX7" fmla="*/ 7937 w 38099"/>
                  <a:gd name="connsiteY7" fmla="*/ 42938 h 50889"/>
                  <a:gd name="connsiteX8" fmla="*/ 9843 w 38099"/>
                  <a:gd name="connsiteY8" fmla="*/ 44847 h 50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099" h="50889">
                    <a:moveTo>
                      <a:pt x="9843" y="44847"/>
                    </a:moveTo>
                    <a:cubicBezTo>
                      <a:pt x="14923" y="44210"/>
                      <a:pt x="19368" y="39121"/>
                      <a:pt x="19368" y="35941"/>
                    </a:cubicBezTo>
                    <a:cubicBezTo>
                      <a:pt x="12383" y="34669"/>
                      <a:pt x="4762" y="28944"/>
                      <a:pt x="4762" y="25127"/>
                    </a:cubicBezTo>
                    <a:cubicBezTo>
                      <a:pt x="4762" y="22582"/>
                      <a:pt x="13018" y="4771"/>
                      <a:pt x="17462" y="4771"/>
                    </a:cubicBezTo>
                    <a:cubicBezTo>
                      <a:pt x="31433" y="4771"/>
                      <a:pt x="32068" y="11132"/>
                      <a:pt x="35243" y="22582"/>
                    </a:cubicBezTo>
                    <a:cubicBezTo>
                      <a:pt x="23812" y="25763"/>
                      <a:pt x="28893" y="49935"/>
                      <a:pt x="14287" y="49935"/>
                    </a:cubicBezTo>
                    <a:cubicBezTo>
                      <a:pt x="9208" y="49935"/>
                      <a:pt x="5398" y="46755"/>
                      <a:pt x="4762" y="46119"/>
                    </a:cubicBezTo>
                    <a:cubicBezTo>
                      <a:pt x="5398" y="44847"/>
                      <a:pt x="7303" y="43574"/>
                      <a:pt x="7937" y="42938"/>
                    </a:cubicBezTo>
                    <a:lnTo>
                      <a:pt x="9843" y="448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70" name="任意多边形: 形状 169"/>
              <p:cNvSpPr/>
              <p:nvPr>
                <p:custDataLst>
                  <p:tags r:id="rId162"/>
                </p:custDataLst>
              </p:nvPr>
            </p:nvSpPr>
            <p:spPr>
              <a:xfrm>
                <a:off x="6221835" y="2808783"/>
                <a:ext cx="25400" cy="31806"/>
              </a:xfrm>
              <a:custGeom>
                <a:avLst/>
                <a:gdLst>
                  <a:gd name="connsiteX0" fmla="*/ 15769 w 25399"/>
                  <a:gd name="connsiteY0" fmla="*/ 13677 h 31805"/>
                  <a:gd name="connsiteX1" fmla="*/ 5609 w 25399"/>
                  <a:gd name="connsiteY1" fmla="*/ 30852 h 31805"/>
                  <a:gd name="connsiteX2" fmla="*/ 5609 w 25399"/>
                  <a:gd name="connsiteY2" fmla="*/ 21946 h 31805"/>
                  <a:gd name="connsiteX3" fmla="*/ 21484 w 25399"/>
                  <a:gd name="connsiteY3" fmla="*/ 4771 h 31805"/>
                  <a:gd name="connsiteX4" fmla="*/ 15769 w 25399"/>
                  <a:gd name="connsiteY4" fmla="*/ 13677 h 3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99" h="31805">
                    <a:moveTo>
                      <a:pt x="15769" y="13677"/>
                    </a:moveTo>
                    <a:cubicBezTo>
                      <a:pt x="15769" y="21310"/>
                      <a:pt x="10054" y="24491"/>
                      <a:pt x="5609" y="30852"/>
                    </a:cubicBezTo>
                    <a:cubicBezTo>
                      <a:pt x="3704" y="28307"/>
                      <a:pt x="5609" y="25127"/>
                      <a:pt x="5609" y="21946"/>
                    </a:cubicBezTo>
                    <a:cubicBezTo>
                      <a:pt x="5609" y="18129"/>
                      <a:pt x="8784" y="5407"/>
                      <a:pt x="21484" y="4771"/>
                    </a:cubicBezTo>
                    <a:cubicBezTo>
                      <a:pt x="19579" y="7951"/>
                      <a:pt x="15769" y="10496"/>
                      <a:pt x="15769" y="136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71" name="任意多边形: 形状 170"/>
              <p:cNvSpPr/>
              <p:nvPr>
                <p:custDataLst>
                  <p:tags r:id="rId163"/>
                </p:custDataLst>
              </p:nvPr>
            </p:nvSpPr>
            <p:spPr>
              <a:xfrm>
                <a:off x="6293167" y="2774432"/>
                <a:ext cx="31750" cy="38167"/>
              </a:xfrm>
              <a:custGeom>
                <a:avLst/>
                <a:gdLst>
                  <a:gd name="connsiteX0" fmla="*/ 23178 w 31749"/>
                  <a:gd name="connsiteY0" fmla="*/ 20674 h 38167"/>
                  <a:gd name="connsiteX1" fmla="*/ 23178 w 31749"/>
                  <a:gd name="connsiteY1" fmla="*/ 28944 h 38167"/>
                  <a:gd name="connsiteX2" fmla="*/ 11748 w 31749"/>
                  <a:gd name="connsiteY2" fmla="*/ 35941 h 38167"/>
                  <a:gd name="connsiteX3" fmla="*/ 4762 w 31749"/>
                  <a:gd name="connsiteY3" fmla="*/ 25763 h 38167"/>
                  <a:gd name="connsiteX4" fmla="*/ 20003 w 31749"/>
                  <a:gd name="connsiteY4" fmla="*/ 20038 h 38167"/>
                  <a:gd name="connsiteX5" fmla="*/ 14923 w 31749"/>
                  <a:gd name="connsiteY5" fmla="*/ 11768 h 38167"/>
                  <a:gd name="connsiteX6" fmla="*/ 21273 w 31749"/>
                  <a:gd name="connsiteY6" fmla="*/ 4771 h 38167"/>
                  <a:gd name="connsiteX7" fmla="*/ 28892 w 31749"/>
                  <a:gd name="connsiteY7" fmla="*/ 11768 h 38167"/>
                  <a:gd name="connsiteX8" fmla="*/ 23178 w 31749"/>
                  <a:gd name="connsiteY8" fmla="*/ 20674 h 38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749" h="38167">
                    <a:moveTo>
                      <a:pt x="23178" y="20674"/>
                    </a:moveTo>
                    <a:cubicBezTo>
                      <a:pt x="23178" y="23218"/>
                      <a:pt x="23178" y="26399"/>
                      <a:pt x="23178" y="28944"/>
                    </a:cubicBezTo>
                    <a:cubicBezTo>
                      <a:pt x="23178" y="30852"/>
                      <a:pt x="14287" y="35941"/>
                      <a:pt x="11748" y="35941"/>
                    </a:cubicBezTo>
                    <a:cubicBezTo>
                      <a:pt x="5398" y="35941"/>
                      <a:pt x="4762" y="29579"/>
                      <a:pt x="4762" y="25763"/>
                    </a:cubicBezTo>
                    <a:cubicBezTo>
                      <a:pt x="10478" y="25127"/>
                      <a:pt x="14287" y="20674"/>
                      <a:pt x="20003" y="20038"/>
                    </a:cubicBezTo>
                    <a:cubicBezTo>
                      <a:pt x="18098" y="17493"/>
                      <a:pt x="14923" y="14949"/>
                      <a:pt x="14923" y="11768"/>
                    </a:cubicBezTo>
                    <a:cubicBezTo>
                      <a:pt x="14923" y="8588"/>
                      <a:pt x="21273" y="4771"/>
                      <a:pt x="21273" y="4771"/>
                    </a:cubicBezTo>
                    <a:cubicBezTo>
                      <a:pt x="24448" y="9224"/>
                      <a:pt x="26353" y="10496"/>
                      <a:pt x="28892" y="11768"/>
                    </a:cubicBezTo>
                    <a:cubicBezTo>
                      <a:pt x="28258" y="15585"/>
                      <a:pt x="24448" y="20038"/>
                      <a:pt x="23178" y="206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72" name="任意多边形: 形状 171"/>
              <p:cNvSpPr/>
              <p:nvPr>
                <p:custDataLst>
                  <p:tags r:id="rId164"/>
                </p:custDataLst>
              </p:nvPr>
            </p:nvSpPr>
            <p:spPr>
              <a:xfrm>
                <a:off x="6335712" y="3375922"/>
                <a:ext cx="50800" cy="12722"/>
              </a:xfrm>
              <a:custGeom>
                <a:avLst/>
                <a:gdLst>
                  <a:gd name="connsiteX0" fmla="*/ 47942 w 50799"/>
                  <a:gd name="connsiteY0" fmla="*/ 10138 h 12722"/>
                  <a:gd name="connsiteX1" fmla="*/ 30797 w 50799"/>
                  <a:gd name="connsiteY1" fmla="*/ 11410 h 12722"/>
                  <a:gd name="connsiteX2" fmla="*/ 4762 w 50799"/>
                  <a:gd name="connsiteY2" fmla="*/ 5685 h 12722"/>
                  <a:gd name="connsiteX3" fmla="*/ 47942 w 50799"/>
                  <a:gd name="connsiteY3" fmla="*/ 10138 h 12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799" h="12722">
                    <a:moveTo>
                      <a:pt x="47942" y="10138"/>
                    </a:moveTo>
                    <a:cubicBezTo>
                      <a:pt x="39053" y="15227"/>
                      <a:pt x="35878" y="11410"/>
                      <a:pt x="30797" y="11410"/>
                    </a:cubicBezTo>
                    <a:cubicBezTo>
                      <a:pt x="25083" y="11410"/>
                      <a:pt x="12383" y="10138"/>
                      <a:pt x="4762" y="5685"/>
                    </a:cubicBezTo>
                    <a:cubicBezTo>
                      <a:pt x="20003" y="3141"/>
                      <a:pt x="36512" y="6322"/>
                      <a:pt x="47942" y="101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73" name="任意多边形: 形状 172"/>
              <p:cNvSpPr/>
              <p:nvPr>
                <p:custDataLst>
                  <p:tags r:id="rId165"/>
                </p:custDataLst>
              </p:nvPr>
            </p:nvSpPr>
            <p:spPr>
              <a:xfrm>
                <a:off x="6500812" y="3369204"/>
                <a:ext cx="44450" cy="25445"/>
              </a:xfrm>
              <a:custGeom>
                <a:avLst/>
                <a:gdLst>
                  <a:gd name="connsiteX0" fmla="*/ 13018 w 44449"/>
                  <a:gd name="connsiteY0" fmla="*/ 25126 h 25444"/>
                  <a:gd name="connsiteX1" fmla="*/ 7937 w 44449"/>
                  <a:gd name="connsiteY1" fmla="*/ 21946 h 25444"/>
                  <a:gd name="connsiteX2" fmla="*/ 4762 w 44449"/>
                  <a:gd name="connsiteY2" fmla="*/ 18765 h 25444"/>
                  <a:gd name="connsiteX3" fmla="*/ 44768 w 44449"/>
                  <a:gd name="connsiteY3" fmla="*/ 4771 h 25444"/>
                  <a:gd name="connsiteX4" fmla="*/ 35878 w 44449"/>
                  <a:gd name="connsiteY4" fmla="*/ 11132 h 25444"/>
                  <a:gd name="connsiteX5" fmla="*/ 34607 w 44449"/>
                  <a:gd name="connsiteY5" fmla="*/ 18129 h 25444"/>
                  <a:gd name="connsiteX6" fmla="*/ 13018 w 44449"/>
                  <a:gd name="connsiteY6" fmla="*/ 25126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449" h="25444">
                    <a:moveTo>
                      <a:pt x="13018" y="25126"/>
                    </a:moveTo>
                    <a:cubicBezTo>
                      <a:pt x="11112" y="25126"/>
                      <a:pt x="7937" y="23854"/>
                      <a:pt x="7937" y="21946"/>
                    </a:cubicBezTo>
                    <a:cubicBezTo>
                      <a:pt x="6668" y="21946"/>
                      <a:pt x="4762" y="20038"/>
                      <a:pt x="4762" y="18765"/>
                    </a:cubicBezTo>
                    <a:cubicBezTo>
                      <a:pt x="14922" y="13676"/>
                      <a:pt x="32703" y="7315"/>
                      <a:pt x="44768" y="4771"/>
                    </a:cubicBezTo>
                    <a:cubicBezTo>
                      <a:pt x="43497" y="11768"/>
                      <a:pt x="39687" y="8587"/>
                      <a:pt x="35878" y="11132"/>
                    </a:cubicBezTo>
                    <a:cubicBezTo>
                      <a:pt x="33972" y="11768"/>
                      <a:pt x="35243" y="16221"/>
                      <a:pt x="34607" y="18129"/>
                    </a:cubicBezTo>
                    <a:cubicBezTo>
                      <a:pt x="32068" y="21310"/>
                      <a:pt x="19368" y="25126"/>
                      <a:pt x="13018" y="251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74" name="任意多边形: 形状 173"/>
              <p:cNvSpPr/>
              <p:nvPr>
                <p:custDataLst>
                  <p:tags r:id="rId166"/>
                </p:custDataLst>
              </p:nvPr>
            </p:nvSpPr>
            <p:spPr>
              <a:xfrm>
                <a:off x="6907212" y="3853128"/>
                <a:ext cx="25400" cy="12722"/>
              </a:xfrm>
              <a:custGeom>
                <a:avLst/>
                <a:gdLst>
                  <a:gd name="connsiteX0" fmla="*/ 4762 w 25399"/>
                  <a:gd name="connsiteY0" fmla="*/ 8114 h 12722"/>
                  <a:gd name="connsiteX1" fmla="*/ 12382 w 25399"/>
                  <a:gd name="connsiteY1" fmla="*/ 13202 h 12722"/>
                  <a:gd name="connsiteX2" fmla="*/ 24447 w 25399"/>
                  <a:gd name="connsiteY2" fmla="*/ 4933 h 12722"/>
                  <a:gd name="connsiteX3" fmla="*/ 4762 w 25399"/>
                  <a:gd name="connsiteY3" fmla="*/ 8114 h 12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99" h="12722">
                    <a:moveTo>
                      <a:pt x="4762" y="8114"/>
                    </a:moveTo>
                    <a:cubicBezTo>
                      <a:pt x="5397" y="11294"/>
                      <a:pt x="10478" y="13202"/>
                      <a:pt x="12382" y="13202"/>
                    </a:cubicBezTo>
                    <a:cubicBezTo>
                      <a:pt x="18097" y="13202"/>
                      <a:pt x="23178" y="7478"/>
                      <a:pt x="24447" y="4933"/>
                    </a:cubicBezTo>
                    <a:cubicBezTo>
                      <a:pt x="16193" y="4297"/>
                      <a:pt x="11112" y="5569"/>
                      <a:pt x="4762" y="81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75" name="任意多边形: 形状 174"/>
              <p:cNvSpPr/>
              <p:nvPr>
                <p:custDataLst>
                  <p:tags r:id="rId167"/>
                </p:custDataLst>
              </p:nvPr>
            </p:nvSpPr>
            <p:spPr>
              <a:xfrm>
                <a:off x="6802399" y="2444923"/>
                <a:ext cx="44450" cy="38167"/>
              </a:xfrm>
              <a:custGeom>
                <a:avLst/>
                <a:gdLst>
                  <a:gd name="connsiteX0" fmla="*/ 13055 w 44449"/>
                  <a:gd name="connsiteY0" fmla="*/ 11768 h 38167"/>
                  <a:gd name="connsiteX1" fmla="*/ 21310 w 44449"/>
                  <a:gd name="connsiteY1" fmla="*/ 4771 h 38167"/>
                  <a:gd name="connsiteX2" fmla="*/ 45440 w 44449"/>
                  <a:gd name="connsiteY2" fmla="*/ 14949 h 38167"/>
                  <a:gd name="connsiteX3" fmla="*/ 45440 w 44449"/>
                  <a:gd name="connsiteY3" fmla="*/ 23854 h 38167"/>
                  <a:gd name="connsiteX4" fmla="*/ 16865 w 44449"/>
                  <a:gd name="connsiteY4" fmla="*/ 35305 h 38167"/>
                  <a:gd name="connsiteX5" fmla="*/ 4800 w 44449"/>
                  <a:gd name="connsiteY5" fmla="*/ 27035 h 38167"/>
                  <a:gd name="connsiteX6" fmla="*/ 13055 w 44449"/>
                  <a:gd name="connsiteY6" fmla="*/ 11768 h 38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449" h="38167">
                    <a:moveTo>
                      <a:pt x="13055" y="11768"/>
                    </a:moveTo>
                    <a:cubicBezTo>
                      <a:pt x="16230" y="11768"/>
                      <a:pt x="18135" y="4771"/>
                      <a:pt x="21310" y="4771"/>
                    </a:cubicBezTo>
                    <a:cubicBezTo>
                      <a:pt x="30835" y="4771"/>
                      <a:pt x="35915" y="13677"/>
                      <a:pt x="45440" y="14949"/>
                    </a:cubicBezTo>
                    <a:lnTo>
                      <a:pt x="45440" y="23854"/>
                    </a:lnTo>
                    <a:cubicBezTo>
                      <a:pt x="36550" y="28943"/>
                      <a:pt x="28295" y="35305"/>
                      <a:pt x="16865" y="35305"/>
                    </a:cubicBezTo>
                    <a:cubicBezTo>
                      <a:pt x="8610" y="35305"/>
                      <a:pt x="4800" y="34032"/>
                      <a:pt x="4800" y="27035"/>
                    </a:cubicBezTo>
                    <a:cubicBezTo>
                      <a:pt x="4165" y="24491"/>
                      <a:pt x="11785" y="11768"/>
                      <a:pt x="13055" y="117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76" name="任意多边形: 形状 175"/>
              <p:cNvSpPr/>
              <p:nvPr>
                <p:custDataLst>
                  <p:tags r:id="rId168"/>
                </p:custDataLst>
              </p:nvPr>
            </p:nvSpPr>
            <p:spPr>
              <a:xfrm>
                <a:off x="7007542" y="2417254"/>
                <a:ext cx="38100" cy="31806"/>
              </a:xfrm>
              <a:custGeom>
                <a:avLst/>
                <a:gdLst>
                  <a:gd name="connsiteX0" fmla="*/ 37782 w 38099"/>
                  <a:gd name="connsiteY0" fmla="*/ 24170 h 31805"/>
                  <a:gd name="connsiteX1" fmla="*/ 28892 w 38099"/>
                  <a:gd name="connsiteY1" fmla="*/ 27350 h 31805"/>
                  <a:gd name="connsiteX2" fmla="*/ 4762 w 38099"/>
                  <a:gd name="connsiteY2" fmla="*/ 10175 h 31805"/>
                  <a:gd name="connsiteX3" fmla="*/ 37782 w 38099"/>
                  <a:gd name="connsiteY3" fmla="*/ 24170 h 3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99" h="31805">
                    <a:moveTo>
                      <a:pt x="37782" y="24170"/>
                    </a:moveTo>
                    <a:cubicBezTo>
                      <a:pt x="37782" y="29259"/>
                      <a:pt x="28892" y="27350"/>
                      <a:pt x="28892" y="27350"/>
                    </a:cubicBezTo>
                    <a:cubicBezTo>
                      <a:pt x="20002" y="27350"/>
                      <a:pt x="4762" y="18445"/>
                      <a:pt x="4762" y="10175"/>
                    </a:cubicBezTo>
                    <a:cubicBezTo>
                      <a:pt x="4762" y="-3183"/>
                      <a:pt x="37782" y="10811"/>
                      <a:pt x="37782" y="241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77" name="任意多边形: 形状 176"/>
              <p:cNvSpPr/>
              <p:nvPr>
                <p:custDataLst>
                  <p:tags r:id="rId169"/>
                </p:custDataLst>
              </p:nvPr>
            </p:nvSpPr>
            <p:spPr>
              <a:xfrm>
                <a:off x="7231485" y="2299251"/>
                <a:ext cx="31750" cy="25445"/>
              </a:xfrm>
              <a:custGeom>
                <a:avLst/>
                <a:gdLst>
                  <a:gd name="connsiteX0" fmla="*/ 5609 w 31749"/>
                  <a:gd name="connsiteY0" fmla="*/ 25763 h 25444"/>
                  <a:gd name="connsiteX1" fmla="*/ 32914 w 31749"/>
                  <a:gd name="connsiteY1" fmla="*/ 18129 h 25444"/>
                  <a:gd name="connsiteX2" fmla="*/ 15770 w 31749"/>
                  <a:gd name="connsiteY2" fmla="*/ 4771 h 25444"/>
                  <a:gd name="connsiteX3" fmla="*/ 5609 w 31749"/>
                  <a:gd name="connsiteY3" fmla="*/ 18765 h 25444"/>
                  <a:gd name="connsiteX4" fmla="*/ 5609 w 31749"/>
                  <a:gd name="connsiteY4" fmla="*/ 25763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49" h="25444">
                    <a:moveTo>
                      <a:pt x="5609" y="25763"/>
                    </a:moveTo>
                    <a:cubicBezTo>
                      <a:pt x="13864" y="25763"/>
                      <a:pt x="29739" y="20674"/>
                      <a:pt x="32914" y="18129"/>
                    </a:cubicBezTo>
                    <a:cubicBezTo>
                      <a:pt x="25929" y="12404"/>
                      <a:pt x="24024" y="4771"/>
                      <a:pt x="15770" y="4771"/>
                    </a:cubicBezTo>
                    <a:cubicBezTo>
                      <a:pt x="9420" y="4771"/>
                      <a:pt x="5609" y="12404"/>
                      <a:pt x="5609" y="18765"/>
                    </a:cubicBezTo>
                    <a:cubicBezTo>
                      <a:pt x="5609" y="20674"/>
                      <a:pt x="3704" y="25763"/>
                      <a:pt x="5609" y="25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78" name="任意多边形: 形状 177"/>
              <p:cNvSpPr/>
              <p:nvPr>
                <p:custDataLst>
                  <p:tags r:id="rId170"/>
                </p:custDataLst>
              </p:nvPr>
            </p:nvSpPr>
            <p:spPr>
              <a:xfrm>
                <a:off x="8604567" y="2278895"/>
                <a:ext cx="69850" cy="31806"/>
              </a:xfrm>
              <a:custGeom>
                <a:avLst/>
                <a:gdLst>
                  <a:gd name="connsiteX0" fmla="*/ 4762 w 69849"/>
                  <a:gd name="connsiteY0" fmla="*/ 25127 h 31805"/>
                  <a:gd name="connsiteX1" fmla="*/ 37782 w 69849"/>
                  <a:gd name="connsiteY1" fmla="*/ 4771 h 31805"/>
                  <a:gd name="connsiteX2" fmla="*/ 70167 w 69849"/>
                  <a:gd name="connsiteY2" fmla="*/ 32124 h 31805"/>
                  <a:gd name="connsiteX3" fmla="*/ 49847 w 69849"/>
                  <a:gd name="connsiteY3" fmla="*/ 32124 h 31805"/>
                  <a:gd name="connsiteX4" fmla="*/ 8572 w 69849"/>
                  <a:gd name="connsiteY4" fmla="*/ 21946 h 31805"/>
                  <a:gd name="connsiteX5" fmla="*/ 4762 w 69849"/>
                  <a:gd name="connsiteY5" fmla="*/ 25127 h 3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849" h="31805">
                    <a:moveTo>
                      <a:pt x="4762" y="25127"/>
                    </a:moveTo>
                    <a:cubicBezTo>
                      <a:pt x="13017" y="14313"/>
                      <a:pt x="21907" y="4771"/>
                      <a:pt x="37782" y="4771"/>
                    </a:cubicBezTo>
                    <a:cubicBezTo>
                      <a:pt x="55562" y="4771"/>
                      <a:pt x="69532" y="16221"/>
                      <a:pt x="70167" y="32124"/>
                    </a:cubicBezTo>
                    <a:lnTo>
                      <a:pt x="49847" y="32124"/>
                    </a:lnTo>
                    <a:cubicBezTo>
                      <a:pt x="37782" y="25127"/>
                      <a:pt x="21907" y="26399"/>
                      <a:pt x="8572" y="21946"/>
                    </a:cubicBezTo>
                    <a:lnTo>
                      <a:pt x="4762" y="251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79" name="任意多边形: 形状 178"/>
              <p:cNvSpPr/>
              <p:nvPr>
                <p:custDataLst>
                  <p:tags r:id="rId171"/>
                </p:custDataLst>
              </p:nvPr>
            </p:nvSpPr>
            <p:spPr>
              <a:xfrm>
                <a:off x="8727756" y="2215284"/>
                <a:ext cx="95250" cy="38167"/>
              </a:xfrm>
              <a:custGeom>
                <a:avLst/>
                <a:gdLst>
                  <a:gd name="connsiteX0" fmla="*/ 4762 w 95249"/>
                  <a:gd name="connsiteY0" fmla="*/ 4771 h 38167"/>
                  <a:gd name="connsiteX1" fmla="*/ 85408 w 95249"/>
                  <a:gd name="connsiteY1" fmla="*/ 18766 h 38167"/>
                  <a:gd name="connsiteX2" fmla="*/ 92393 w 95249"/>
                  <a:gd name="connsiteY2" fmla="*/ 25763 h 38167"/>
                  <a:gd name="connsiteX3" fmla="*/ 61278 w 95249"/>
                  <a:gd name="connsiteY3" fmla="*/ 35941 h 38167"/>
                  <a:gd name="connsiteX4" fmla="*/ 11112 w 95249"/>
                  <a:gd name="connsiteY4" fmla="*/ 10496 h 38167"/>
                  <a:gd name="connsiteX5" fmla="*/ 4762 w 95249"/>
                  <a:gd name="connsiteY5" fmla="*/ 4771 h 38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49" h="38167">
                    <a:moveTo>
                      <a:pt x="4762" y="4771"/>
                    </a:moveTo>
                    <a:cubicBezTo>
                      <a:pt x="11112" y="9860"/>
                      <a:pt x="82868" y="18766"/>
                      <a:pt x="85408" y="18766"/>
                    </a:cubicBezTo>
                    <a:cubicBezTo>
                      <a:pt x="89218" y="18766"/>
                      <a:pt x="92393" y="21946"/>
                      <a:pt x="92393" y="25763"/>
                    </a:cubicBezTo>
                    <a:cubicBezTo>
                      <a:pt x="92393" y="33396"/>
                      <a:pt x="72708" y="35941"/>
                      <a:pt x="61278" y="35941"/>
                    </a:cubicBezTo>
                    <a:cubicBezTo>
                      <a:pt x="43498" y="35941"/>
                      <a:pt x="11112" y="27671"/>
                      <a:pt x="11112" y="10496"/>
                    </a:cubicBezTo>
                    <a:lnTo>
                      <a:pt x="4762" y="47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80" name="任意多边形: 形状 179"/>
              <p:cNvSpPr/>
              <p:nvPr>
                <p:custDataLst>
                  <p:tags r:id="rId172"/>
                </p:custDataLst>
              </p:nvPr>
            </p:nvSpPr>
            <p:spPr>
              <a:xfrm>
                <a:off x="8603297" y="2262349"/>
                <a:ext cx="25400" cy="25445"/>
              </a:xfrm>
              <a:custGeom>
                <a:avLst/>
                <a:gdLst>
                  <a:gd name="connsiteX0" fmla="*/ 23178 w 25399"/>
                  <a:gd name="connsiteY0" fmla="*/ 12412 h 25444"/>
                  <a:gd name="connsiteX1" fmla="*/ 13018 w 25399"/>
                  <a:gd name="connsiteY1" fmla="*/ 21317 h 25444"/>
                  <a:gd name="connsiteX2" fmla="*/ 4762 w 25399"/>
                  <a:gd name="connsiteY2" fmla="*/ 12412 h 25444"/>
                  <a:gd name="connsiteX3" fmla="*/ 23178 w 25399"/>
                  <a:gd name="connsiteY3" fmla="*/ 12412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99" h="25444">
                    <a:moveTo>
                      <a:pt x="23178" y="12412"/>
                    </a:moveTo>
                    <a:cubicBezTo>
                      <a:pt x="23178" y="18137"/>
                      <a:pt x="17462" y="21317"/>
                      <a:pt x="13018" y="21317"/>
                    </a:cubicBezTo>
                    <a:cubicBezTo>
                      <a:pt x="5397" y="21317"/>
                      <a:pt x="4762" y="18773"/>
                      <a:pt x="4762" y="12412"/>
                    </a:cubicBezTo>
                    <a:cubicBezTo>
                      <a:pt x="4762" y="1598"/>
                      <a:pt x="23178" y="2870"/>
                      <a:pt x="23178" y="124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81" name="任意多边形: 形状 180"/>
              <p:cNvSpPr/>
              <p:nvPr>
                <p:custDataLst>
                  <p:tags r:id="rId173"/>
                </p:custDataLst>
              </p:nvPr>
            </p:nvSpPr>
            <p:spPr>
              <a:xfrm>
                <a:off x="4617402" y="3033685"/>
                <a:ext cx="57150" cy="25445"/>
              </a:xfrm>
              <a:custGeom>
                <a:avLst/>
                <a:gdLst>
                  <a:gd name="connsiteX0" fmla="*/ 44132 w 57149"/>
                  <a:gd name="connsiteY0" fmla="*/ 26683 h 25444"/>
                  <a:gd name="connsiteX1" fmla="*/ 53657 w 57149"/>
                  <a:gd name="connsiteY1" fmla="*/ 22230 h 25444"/>
                  <a:gd name="connsiteX2" fmla="*/ 4762 w 57149"/>
                  <a:gd name="connsiteY2" fmla="*/ 5691 h 25444"/>
                  <a:gd name="connsiteX3" fmla="*/ 44132 w 57149"/>
                  <a:gd name="connsiteY3" fmla="*/ 26683 h 2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49" h="25444">
                    <a:moveTo>
                      <a:pt x="44132" y="26683"/>
                    </a:moveTo>
                    <a:cubicBezTo>
                      <a:pt x="49847" y="26683"/>
                      <a:pt x="51752" y="26047"/>
                      <a:pt x="53657" y="22230"/>
                    </a:cubicBezTo>
                    <a:cubicBezTo>
                      <a:pt x="39052" y="13960"/>
                      <a:pt x="26352" y="1238"/>
                      <a:pt x="4762" y="5691"/>
                    </a:cubicBezTo>
                    <a:cubicBezTo>
                      <a:pt x="13652" y="12052"/>
                      <a:pt x="33337" y="26683"/>
                      <a:pt x="44132" y="266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82" name="任意多边形: 形状 181"/>
              <p:cNvSpPr/>
              <p:nvPr>
                <p:custDataLst>
                  <p:tags r:id="rId174"/>
                </p:custDataLst>
              </p:nvPr>
            </p:nvSpPr>
            <p:spPr>
              <a:xfrm>
                <a:off x="4620577" y="3109031"/>
                <a:ext cx="44450" cy="31806"/>
              </a:xfrm>
              <a:custGeom>
                <a:avLst/>
                <a:gdLst>
                  <a:gd name="connsiteX0" fmla="*/ 7937 w 44449"/>
                  <a:gd name="connsiteY0" fmla="*/ 4771 h 31805"/>
                  <a:gd name="connsiteX1" fmla="*/ 23177 w 44449"/>
                  <a:gd name="connsiteY1" fmla="*/ 15585 h 31805"/>
                  <a:gd name="connsiteX2" fmla="*/ 43497 w 44449"/>
                  <a:gd name="connsiteY2" fmla="*/ 15585 h 31805"/>
                  <a:gd name="connsiteX3" fmla="*/ 43497 w 44449"/>
                  <a:gd name="connsiteY3" fmla="*/ 20038 h 31805"/>
                  <a:gd name="connsiteX4" fmla="*/ 35242 w 44449"/>
                  <a:gd name="connsiteY4" fmla="*/ 27671 h 31805"/>
                  <a:gd name="connsiteX5" fmla="*/ 4762 w 44449"/>
                  <a:gd name="connsiteY5" fmla="*/ 9860 h 31805"/>
                  <a:gd name="connsiteX6" fmla="*/ 7937 w 44449"/>
                  <a:gd name="connsiteY6" fmla="*/ 4771 h 3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449" h="31805">
                    <a:moveTo>
                      <a:pt x="7937" y="4771"/>
                    </a:moveTo>
                    <a:cubicBezTo>
                      <a:pt x="11112" y="11768"/>
                      <a:pt x="16192" y="14313"/>
                      <a:pt x="23177" y="15585"/>
                    </a:cubicBezTo>
                    <a:lnTo>
                      <a:pt x="43497" y="15585"/>
                    </a:lnTo>
                    <a:cubicBezTo>
                      <a:pt x="43497" y="16857"/>
                      <a:pt x="43497" y="18129"/>
                      <a:pt x="43497" y="20038"/>
                    </a:cubicBezTo>
                    <a:cubicBezTo>
                      <a:pt x="43497" y="23854"/>
                      <a:pt x="36512" y="27671"/>
                      <a:pt x="35242" y="27671"/>
                    </a:cubicBezTo>
                    <a:cubicBezTo>
                      <a:pt x="30162" y="27671"/>
                      <a:pt x="4762" y="14313"/>
                      <a:pt x="4762" y="9860"/>
                    </a:cubicBezTo>
                    <a:cubicBezTo>
                      <a:pt x="5397" y="7315"/>
                      <a:pt x="6667" y="5407"/>
                      <a:pt x="7937" y="47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83" name="任意多边形: 形状 182"/>
              <p:cNvSpPr/>
              <p:nvPr>
                <p:custDataLst>
                  <p:tags r:id="rId175"/>
                </p:custDataLst>
              </p:nvPr>
            </p:nvSpPr>
            <p:spPr>
              <a:xfrm>
                <a:off x="4677092" y="3109667"/>
                <a:ext cx="31750" cy="38167"/>
              </a:xfrm>
              <a:custGeom>
                <a:avLst/>
                <a:gdLst>
                  <a:gd name="connsiteX0" fmla="*/ 30798 w 31749"/>
                  <a:gd name="connsiteY0" fmla="*/ 21946 h 38167"/>
                  <a:gd name="connsiteX1" fmla="*/ 30798 w 31749"/>
                  <a:gd name="connsiteY1" fmla="*/ 27035 h 38167"/>
                  <a:gd name="connsiteX2" fmla="*/ 15558 w 31749"/>
                  <a:gd name="connsiteY2" fmla="*/ 35941 h 38167"/>
                  <a:gd name="connsiteX3" fmla="*/ 4762 w 31749"/>
                  <a:gd name="connsiteY3" fmla="*/ 28307 h 38167"/>
                  <a:gd name="connsiteX4" fmla="*/ 20637 w 31749"/>
                  <a:gd name="connsiteY4" fmla="*/ 4771 h 38167"/>
                  <a:gd name="connsiteX5" fmla="*/ 25717 w 31749"/>
                  <a:gd name="connsiteY5" fmla="*/ 11768 h 38167"/>
                  <a:gd name="connsiteX6" fmla="*/ 30798 w 31749"/>
                  <a:gd name="connsiteY6" fmla="*/ 21946 h 38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749" h="38167">
                    <a:moveTo>
                      <a:pt x="30798" y="21946"/>
                    </a:moveTo>
                    <a:cubicBezTo>
                      <a:pt x="30798" y="23218"/>
                      <a:pt x="30798" y="25127"/>
                      <a:pt x="30798" y="27035"/>
                    </a:cubicBezTo>
                    <a:cubicBezTo>
                      <a:pt x="30798" y="32124"/>
                      <a:pt x="23178" y="35941"/>
                      <a:pt x="15558" y="35941"/>
                    </a:cubicBezTo>
                    <a:cubicBezTo>
                      <a:pt x="8573" y="35941"/>
                      <a:pt x="4762" y="32760"/>
                      <a:pt x="4762" y="28307"/>
                    </a:cubicBezTo>
                    <a:cubicBezTo>
                      <a:pt x="4762" y="24491"/>
                      <a:pt x="14287" y="7315"/>
                      <a:pt x="20637" y="4771"/>
                    </a:cubicBezTo>
                    <a:cubicBezTo>
                      <a:pt x="21908" y="7315"/>
                      <a:pt x="25717" y="8588"/>
                      <a:pt x="25717" y="11768"/>
                    </a:cubicBezTo>
                    <a:cubicBezTo>
                      <a:pt x="25083" y="18129"/>
                      <a:pt x="14923" y="21946"/>
                      <a:pt x="30798" y="219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84" name="任意多边形: 形状 183"/>
              <p:cNvSpPr/>
              <p:nvPr>
                <p:custDataLst>
                  <p:tags r:id="rId176"/>
                </p:custDataLst>
              </p:nvPr>
            </p:nvSpPr>
            <p:spPr>
              <a:xfrm>
                <a:off x="2611437" y="2752064"/>
                <a:ext cx="38100" cy="19084"/>
              </a:xfrm>
              <a:custGeom>
                <a:avLst/>
                <a:gdLst>
                  <a:gd name="connsiteX0" fmla="*/ 15558 w 38099"/>
                  <a:gd name="connsiteY0" fmla="*/ 9964 h 19083"/>
                  <a:gd name="connsiteX1" fmla="*/ 25717 w 38099"/>
                  <a:gd name="connsiteY1" fmla="*/ 4875 h 19083"/>
                  <a:gd name="connsiteX2" fmla="*/ 35877 w 38099"/>
                  <a:gd name="connsiteY2" fmla="*/ 16325 h 19083"/>
                  <a:gd name="connsiteX3" fmla="*/ 13017 w 38099"/>
                  <a:gd name="connsiteY3" fmla="*/ 16325 h 19083"/>
                  <a:gd name="connsiteX4" fmla="*/ 4762 w 38099"/>
                  <a:gd name="connsiteY4" fmla="*/ 9328 h 19083"/>
                  <a:gd name="connsiteX5" fmla="*/ 15558 w 38099"/>
                  <a:gd name="connsiteY5" fmla="*/ 9964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099" h="19083">
                    <a:moveTo>
                      <a:pt x="15558" y="9964"/>
                    </a:moveTo>
                    <a:cubicBezTo>
                      <a:pt x="18098" y="3603"/>
                      <a:pt x="20637" y="4875"/>
                      <a:pt x="25717" y="4875"/>
                    </a:cubicBezTo>
                    <a:cubicBezTo>
                      <a:pt x="33973" y="4875"/>
                      <a:pt x="34608" y="9964"/>
                      <a:pt x="35877" y="16325"/>
                    </a:cubicBezTo>
                    <a:lnTo>
                      <a:pt x="13017" y="16325"/>
                    </a:lnTo>
                    <a:cubicBezTo>
                      <a:pt x="10477" y="14417"/>
                      <a:pt x="6033" y="11872"/>
                      <a:pt x="4762" y="9328"/>
                    </a:cubicBezTo>
                    <a:lnTo>
                      <a:pt x="15558" y="99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85" name="任意多边形: 形状 184"/>
              <p:cNvSpPr/>
              <p:nvPr>
                <p:custDataLst>
                  <p:tags r:id="rId177"/>
                </p:custDataLst>
              </p:nvPr>
            </p:nvSpPr>
            <p:spPr>
              <a:xfrm>
                <a:off x="2839402" y="3724158"/>
                <a:ext cx="25400" cy="19084"/>
              </a:xfrm>
              <a:custGeom>
                <a:avLst/>
                <a:gdLst>
                  <a:gd name="connsiteX0" fmla="*/ 20637 w 25399"/>
                  <a:gd name="connsiteY0" fmla="*/ 11132 h 19083"/>
                  <a:gd name="connsiteX1" fmla="*/ 20637 w 25399"/>
                  <a:gd name="connsiteY1" fmla="*/ 16221 h 19083"/>
                  <a:gd name="connsiteX2" fmla="*/ 8573 w 25399"/>
                  <a:gd name="connsiteY2" fmla="*/ 19402 h 19083"/>
                  <a:gd name="connsiteX3" fmla="*/ 4762 w 25399"/>
                  <a:gd name="connsiteY3" fmla="*/ 14313 h 19083"/>
                  <a:gd name="connsiteX4" fmla="*/ 4762 w 25399"/>
                  <a:gd name="connsiteY4" fmla="*/ 4771 h 19083"/>
                  <a:gd name="connsiteX5" fmla="*/ 20637 w 25399"/>
                  <a:gd name="connsiteY5" fmla="*/ 11132 h 1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99" h="19083">
                    <a:moveTo>
                      <a:pt x="20637" y="11132"/>
                    </a:moveTo>
                    <a:lnTo>
                      <a:pt x="20637" y="16221"/>
                    </a:lnTo>
                    <a:cubicBezTo>
                      <a:pt x="14923" y="17493"/>
                      <a:pt x="13018" y="19402"/>
                      <a:pt x="8573" y="19402"/>
                    </a:cubicBezTo>
                    <a:cubicBezTo>
                      <a:pt x="6668" y="19402"/>
                      <a:pt x="4762" y="16857"/>
                      <a:pt x="4762" y="14313"/>
                    </a:cubicBezTo>
                    <a:cubicBezTo>
                      <a:pt x="4762" y="10496"/>
                      <a:pt x="5398" y="7951"/>
                      <a:pt x="4762" y="4771"/>
                    </a:cubicBezTo>
                    <a:cubicBezTo>
                      <a:pt x="11748" y="4771"/>
                      <a:pt x="16827" y="6679"/>
                      <a:pt x="20637" y="111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86" name="任意多边形: 形状 185"/>
              <p:cNvSpPr/>
              <p:nvPr>
                <p:custDataLst>
                  <p:tags r:id="rId178"/>
                </p:custDataLst>
              </p:nvPr>
            </p:nvSpPr>
            <p:spPr>
              <a:xfrm>
                <a:off x="2826067" y="3700621"/>
                <a:ext cx="12700" cy="12722"/>
              </a:xfrm>
              <a:custGeom>
                <a:avLst/>
                <a:gdLst>
                  <a:gd name="connsiteX0" fmla="*/ 13653 w 12699"/>
                  <a:gd name="connsiteY0" fmla="*/ 10496 h 12722"/>
                  <a:gd name="connsiteX1" fmla="*/ 11112 w 12699"/>
                  <a:gd name="connsiteY1" fmla="*/ 11768 h 12722"/>
                  <a:gd name="connsiteX2" fmla="*/ 4762 w 12699"/>
                  <a:gd name="connsiteY2" fmla="*/ 4771 h 12722"/>
                  <a:gd name="connsiteX3" fmla="*/ 13653 w 12699"/>
                  <a:gd name="connsiteY3" fmla="*/ 10496 h 12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99" h="12722">
                    <a:moveTo>
                      <a:pt x="13653" y="10496"/>
                    </a:moveTo>
                    <a:cubicBezTo>
                      <a:pt x="13653" y="10496"/>
                      <a:pt x="11748" y="11768"/>
                      <a:pt x="11112" y="11768"/>
                    </a:cubicBezTo>
                    <a:cubicBezTo>
                      <a:pt x="7937" y="11768"/>
                      <a:pt x="7303" y="6679"/>
                      <a:pt x="4762" y="4771"/>
                    </a:cubicBezTo>
                    <a:cubicBezTo>
                      <a:pt x="7937" y="5407"/>
                      <a:pt x="11748" y="7951"/>
                      <a:pt x="13653" y="104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87" name="任意多边形: 形状 186"/>
              <p:cNvSpPr/>
              <p:nvPr>
                <p:custDataLst>
                  <p:tags r:id="rId179"/>
                </p:custDataLst>
              </p:nvPr>
            </p:nvSpPr>
            <p:spPr>
              <a:xfrm>
                <a:off x="2808922" y="3694260"/>
                <a:ext cx="19050" cy="12722"/>
              </a:xfrm>
              <a:custGeom>
                <a:avLst/>
                <a:gdLst>
                  <a:gd name="connsiteX0" fmla="*/ 16827 w 19049"/>
                  <a:gd name="connsiteY0" fmla="*/ 4771 h 12722"/>
                  <a:gd name="connsiteX1" fmla="*/ 7937 w 19049"/>
                  <a:gd name="connsiteY1" fmla="*/ 10496 h 12722"/>
                  <a:gd name="connsiteX2" fmla="*/ 4762 w 19049"/>
                  <a:gd name="connsiteY2" fmla="*/ 4771 h 12722"/>
                  <a:gd name="connsiteX3" fmla="*/ 16827 w 19049"/>
                  <a:gd name="connsiteY3" fmla="*/ 4771 h 12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49" h="12722">
                    <a:moveTo>
                      <a:pt x="16827" y="4771"/>
                    </a:moveTo>
                    <a:cubicBezTo>
                      <a:pt x="14923" y="7316"/>
                      <a:pt x="11112" y="10496"/>
                      <a:pt x="7937" y="10496"/>
                    </a:cubicBezTo>
                    <a:cubicBezTo>
                      <a:pt x="6032" y="10496"/>
                      <a:pt x="4762" y="7316"/>
                      <a:pt x="4762" y="4771"/>
                    </a:cubicBezTo>
                    <a:lnTo>
                      <a:pt x="16827" y="47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88" name="任意多边形: 形状 187"/>
              <p:cNvSpPr/>
              <p:nvPr>
                <p:custDataLst>
                  <p:tags r:id="rId180"/>
                </p:custDataLst>
              </p:nvPr>
            </p:nvSpPr>
            <p:spPr>
              <a:xfrm>
                <a:off x="2792412" y="3685991"/>
                <a:ext cx="19050" cy="12722"/>
              </a:xfrm>
              <a:custGeom>
                <a:avLst/>
                <a:gdLst>
                  <a:gd name="connsiteX0" fmla="*/ 7937 w 19049"/>
                  <a:gd name="connsiteY0" fmla="*/ 6043 h 12722"/>
                  <a:gd name="connsiteX1" fmla="*/ 14287 w 19049"/>
                  <a:gd name="connsiteY1" fmla="*/ 4771 h 12722"/>
                  <a:gd name="connsiteX2" fmla="*/ 14287 w 19049"/>
                  <a:gd name="connsiteY2" fmla="*/ 8587 h 12722"/>
                  <a:gd name="connsiteX3" fmla="*/ 11112 w 19049"/>
                  <a:gd name="connsiteY3" fmla="*/ 11132 h 12722"/>
                  <a:gd name="connsiteX4" fmla="*/ 4762 w 19049"/>
                  <a:gd name="connsiteY4" fmla="*/ 6043 h 12722"/>
                  <a:gd name="connsiteX5" fmla="*/ 9842 w 19049"/>
                  <a:gd name="connsiteY5" fmla="*/ 5407 h 12722"/>
                  <a:gd name="connsiteX6" fmla="*/ 7937 w 19049"/>
                  <a:gd name="connsiteY6" fmla="*/ 5407 h 12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49" h="12722">
                    <a:moveTo>
                      <a:pt x="7937" y="6043"/>
                    </a:moveTo>
                    <a:cubicBezTo>
                      <a:pt x="9842" y="5407"/>
                      <a:pt x="11748" y="4771"/>
                      <a:pt x="14287" y="4771"/>
                    </a:cubicBezTo>
                    <a:cubicBezTo>
                      <a:pt x="14287" y="6043"/>
                      <a:pt x="14287" y="7315"/>
                      <a:pt x="14287" y="8587"/>
                    </a:cubicBezTo>
                    <a:cubicBezTo>
                      <a:pt x="14287" y="9860"/>
                      <a:pt x="12383" y="11132"/>
                      <a:pt x="11112" y="11132"/>
                    </a:cubicBezTo>
                    <a:cubicBezTo>
                      <a:pt x="8573" y="11132"/>
                      <a:pt x="4762" y="6043"/>
                      <a:pt x="4762" y="6043"/>
                    </a:cubicBezTo>
                    <a:cubicBezTo>
                      <a:pt x="6033" y="5407"/>
                      <a:pt x="7937" y="5407"/>
                      <a:pt x="9842" y="5407"/>
                    </a:cubicBezTo>
                    <a:lnTo>
                      <a:pt x="7937" y="54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  <p:sp>
            <p:nvSpPr>
              <p:cNvPr id="189" name="任意多边形: 形状 188"/>
              <p:cNvSpPr/>
              <p:nvPr>
                <p:custDataLst>
                  <p:tags r:id="rId181"/>
                </p:custDataLst>
              </p:nvPr>
            </p:nvSpPr>
            <p:spPr>
              <a:xfrm>
                <a:off x="2763837" y="3671360"/>
                <a:ext cx="19050" cy="12722"/>
              </a:xfrm>
              <a:custGeom>
                <a:avLst/>
                <a:gdLst>
                  <a:gd name="connsiteX0" fmla="*/ 14923 w 19049"/>
                  <a:gd name="connsiteY0" fmla="*/ 6679 h 12722"/>
                  <a:gd name="connsiteX1" fmla="*/ 15558 w 19049"/>
                  <a:gd name="connsiteY1" fmla="*/ 12404 h 12722"/>
                  <a:gd name="connsiteX2" fmla="*/ 10477 w 19049"/>
                  <a:gd name="connsiteY2" fmla="*/ 12404 h 12722"/>
                  <a:gd name="connsiteX3" fmla="*/ 4762 w 19049"/>
                  <a:gd name="connsiteY3" fmla="*/ 7951 h 12722"/>
                  <a:gd name="connsiteX4" fmla="*/ 8573 w 19049"/>
                  <a:gd name="connsiteY4" fmla="*/ 4771 h 12722"/>
                  <a:gd name="connsiteX5" fmla="*/ 14923 w 19049"/>
                  <a:gd name="connsiteY5" fmla="*/ 6679 h 12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49" h="12722">
                    <a:moveTo>
                      <a:pt x="14923" y="6679"/>
                    </a:moveTo>
                    <a:cubicBezTo>
                      <a:pt x="14923" y="8587"/>
                      <a:pt x="14923" y="9860"/>
                      <a:pt x="15558" y="12404"/>
                    </a:cubicBezTo>
                    <a:cubicBezTo>
                      <a:pt x="14287" y="12404"/>
                      <a:pt x="12383" y="12404"/>
                      <a:pt x="10477" y="12404"/>
                    </a:cubicBezTo>
                    <a:cubicBezTo>
                      <a:pt x="8573" y="12404"/>
                      <a:pt x="4762" y="9860"/>
                      <a:pt x="4762" y="7951"/>
                    </a:cubicBezTo>
                    <a:cubicBezTo>
                      <a:pt x="6033" y="7315"/>
                      <a:pt x="7937" y="6043"/>
                      <a:pt x="8573" y="4771"/>
                    </a:cubicBezTo>
                    <a:cubicBezTo>
                      <a:pt x="10477" y="5407"/>
                      <a:pt x="13017" y="6679"/>
                      <a:pt x="14923" y="66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00"/>
              </a:p>
            </p:txBody>
          </p:sp>
        </p:grpSp>
      </p:grpSp>
      <p:sp>
        <p:nvSpPr>
          <p:cNvPr id="192" name="标题 1"/>
          <p:cNvSpPr>
            <a:spLocks noGrp="1"/>
          </p:cNvSpPr>
          <p:nvPr>
            <p:ph type="ctrTitle" hasCustomPrompt="1"/>
            <p:custDataLst>
              <p:tags r:id="rId182"/>
            </p:custDataLst>
          </p:nvPr>
        </p:nvSpPr>
        <p:spPr>
          <a:xfrm>
            <a:off x="1937657" y="2487629"/>
            <a:ext cx="8316686" cy="1621509"/>
          </a:xfrm>
        </p:spPr>
        <p:txBody>
          <a:bodyPr lIns="90000" tIns="46800" rIns="90000"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66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9"/>
            <p:custDataLst>
              <p:tags r:id="rId18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0"/>
            <p:custDataLst>
              <p:tags r:id="rId18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21"/>
            <p:custDataLst>
              <p:tags r:id="rId18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2" name="组合 631"/>
          <p:cNvGrpSpPr/>
          <p:nvPr>
            <p:custDataLst>
              <p:tags r:id="rId2"/>
            </p:custDataLst>
          </p:nvPr>
        </p:nvGrpSpPr>
        <p:grpSpPr>
          <a:xfrm>
            <a:off x="11273243" y="70317"/>
            <a:ext cx="891086" cy="1871750"/>
            <a:chOff x="9672352" y="989149"/>
            <a:chExt cx="1448436" cy="3042480"/>
          </a:xfrm>
        </p:grpSpPr>
        <p:sp>
          <p:nvSpPr>
            <p:cNvPr id="442" name="任意多边形: 形状 441"/>
            <p:cNvSpPr/>
            <p:nvPr>
              <p:custDataLst>
                <p:tags r:id="rId3"/>
              </p:custDataLst>
            </p:nvPr>
          </p:nvSpPr>
          <p:spPr>
            <a:xfrm>
              <a:off x="10482612" y="2708925"/>
              <a:ext cx="101600" cy="946150"/>
            </a:xfrm>
            <a:custGeom>
              <a:avLst/>
              <a:gdLst>
                <a:gd name="connsiteX0" fmla="*/ 4763 w 101600"/>
                <a:gd name="connsiteY0" fmla="*/ 4763 h 946150"/>
                <a:gd name="connsiteX1" fmla="*/ 101918 w 101600"/>
                <a:gd name="connsiteY1" fmla="*/ 4763 h 946150"/>
                <a:gd name="connsiteX2" fmla="*/ 101918 w 101600"/>
                <a:gd name="connsiteY2" fmla="*/ 941388 h 946150"/>
                <a:gd name="connsiteX3" fmla="*/ 4763 w 101600"/>
                <a:gd name="connsiteY3" fmla="*/ 941388 h 94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00" h="946150">
                  <a:moveTo>
                    <a:pt x="4763" y="4763"/>
                  </a:moveTo>
                  <a:lnTo>
                    <a:pt x="101918" y="4763"/>
                  </a:lnTo>
                  <a:lnTo>
                    <a:pt x="101918" y="941388"/>
                  </a:lnTo>
                  <a:lnTo>
                    <a:pt x="4763" y="941388"/>
                  </a:ln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3" name="任意多边形: 形状 442"/>
            <p:cNvSpPr/>
            <p:nvPr>
              <p:custDataLst>
                <p:tags r:id="rId4"/>
              </p:custDataLst>
            </p:nvPr>
          </p:nvSpPr>
          <p:spPr>
            <a:xfrm>
              <a:off x="10024142" y="2937525"/>
              <a:ext cx="1022350" cy="177800"/>
            </a:xfrm>
            <a:custGeom>
              <a:avLst/>
              <a:gdLst>
                <a:gd name="connsiteX0" fmla="*/ 91122 w 1022350"/>
                <a:gd name="connsiteY0" fmla="*/ 4763 h 177800"/>
                <a:gd name="connsiteX1" fmla="*/ 931863 w 1022350"/>
                <a:gd name="connsiteY1" fmla="*/ 4763 h 177800"/>
                <a:gd name="connsiteX2" fmla="*/ 1018222 w 1022350"/>
                <a:gd name="connsiteY2" fmla="*/ 91122 h 177800"/>
                <a:gd name="connsiteX3" fmla="*/ 1018222 w 1022350"/>
                <a:gd name="connsiteY3" fmla="*/ 91122 h 177800"/>
                <a:gd name="connsiteX4" fmla="*/ 931863 w 1022350"/>
                <a:gd name="connsiteY4" fmla="*/ 177483 h 177800"/>
                <a:gd name="connsiteX5" fmla="*/ 91122 w 1022350"/>
                <a:gd name="connsiteY5" fmla="*/ 177483 h 177800"/>
                <a:gd name="connsiteX6" fmla="*/ 4763 w 1022350"/>
                <a:gd name="connsiteY6" fmla="*/ 91122 h 177800"/>
                <a:gd name="connsiteX7" fmla="*/ 4763 w 1022350"/>
                <a:gd name="connsiteY7" fmla="*/ 91122 h 177800"/>
                <a:gd name="connsiteX8" fmla="*/ 91122 w 102235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2350" h="177800">
                  <a:moveTo>
                    <a:pt x="91122" y="4763"/>
                  </a:moveTo>
                  <a:lnTo>
                    <a:pt x="931863" y="4763"/>
                  </a:lnTo>
                  <a:cubicBezTo>
                    <a:pt x="979488" y="4763"/>
                    <a:pt x="1018222" y="43497"/>
                    <a:pt x="1018222" y="91122"/>
                  </a:cubicBezTo>
                  <a:lnTo>
                    <a:pt x="1018222" y="91122"/>
                  </a:lnTo>
                  <a:cubicBezTo>
                    <a:pt x="1018222" y="138747"/>
                    <a:pt x="979488" y="177483"/>
                    <a:pt x="931863" y="177483"/>
                  </a:cubicBezTo>
                  <a:lnTo>
                    <a:pt x="91122" y="177483"/>
                  </a:lnTo>
                  <a:cubicBezTo>
                    <a:pt x="43497" y="177483"/>
                    <a:pt x="4763" y="138747"/>
                    <a:pt x="4763" y="91122"/>
                  </a:cubicBezTo>
                  <a:lnTo>
                    <a:pt x="4763" y="91122"/>
                  </a:lnTo>
                  <a:cubicBezTo>
                    <a:pt x="4763" y="44133"/>
                    <a:pt x="43497" y="4763"/>
                    <a:pt x="91122" y="4763"/>
                  </a:cubicBezTo>
                  <a:close/>
                </a:path>
              </a:pathLst>
            </a:custGeom>
            <a:solidFill>
              <a:srgbClr val="2F70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4" name="任意多边形: 形状 443"/>
            <p:cNvSpPr/>
            <p:nvPr>
              <p:custDataLst>
                <p:tags r:id="rId5"/>
              </p:custDataLst>
            </p:nvPr>
          </p:nvSpPr>
          <p:spPr>
            <a:xfrm>
              <a:off x="10024142" y="1706260"/>
              <a:ext cx="1022350" cy="1174750"/>
            </a:xfrm>
            <a:custGeom>
              <a:avLst/>
              <a:gdLst>
                <a:gd name="connsiteX0" fmla="*/ 120333 w 1022350"/>
                <a:gd name="connsiteY0" fmla="*/ 4763 h 1174750"/>
                <a:gd name="connsiteX1" fmla="*/ 902653 w 1022350"/>
                <a:gd name="connsiteY1" fmla="*/ 4763 h 1174750"/>
                <a:gd name="connsiteX2" fmla="*/ 1018222 w 1022350"/>
                <a:gd name="connsiteY2" fmla="*/ 120332 h 1174750"/>
                <a:gd name="connsiteX3" fmla="*/ 1018222 w 1022350"/>
                <a:gd name="connsiteY3" fmla="*/ 1060132 h 1174750"/>
                <a:gd name="connsiteX4" fmla="*/ 902653 w 1022350"/>
                <a:gd name="connsiteY4" fmla="*/ 1175703 h 1174750"/>
                <a:gd name="connsiteX5" fmla="*/ 120333 w 1022350"/>
                <a:gd name="connsiteY5" fmla="*/ 1175703 h 1174750"/>
                <a:gd name="connsiteX6" fmla="*/ 4763 w 1022350"/>
                <a:gd name="connsiteY6" fmla="*/ 1060132 h 1174750"/>
                <a:gd name="connsiteX7" fmla="*/ 4763 w 1022350"/>
                <a:gd name="connsiteY7" fmla="*/ 120332 h 1174750"/>
                <a:gd name="connsiteX8" fmla="*/ 120333 w 1022350"/>
                <a:gd name="connsiteY8" fmla="*/ 4763 h 117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2350" h="1174750">
                  <a:moveTo>
                    <a:pt x="120333" y="4763"/>
                  </a:moveTo>
                  <a:lnTo>
                    <a:pt x="902653" y="4763"/>
                  </a:lnTo>
                  <a:cubicBezTo>
                    <a:pt x="966153" y="4763"/>
                    <a:pt x="1018222" y="56832"/>
                    <a:pt x="1018222" y="120332"/>
                  </a:cubicBezTo>
                  <a:lnTo>
                    <a:pt x="1018222" y="1060132"/>
                  </a:lnTo>
                  <a:cubicBezTo>
                    <a:pt x="1018222" y="1123632"/>
                    <a:pt x="966153" y="1175703"/>
                    <a:pt x="902653" y="1175703"/>
                  </a:cubicBezTo>
                  <a:lnTo>
                    <a:pt x="120333" y="1175703"/>
                  </a:lnTo>
                  <a:cubicBezTo>
                    <a:pt x="56833" y="1175703"/>
                    <a:pt x="4763" y="1123632"/>
                    <a:pt x="4763" y="1060132"/>
                  </a:cubicBezTo>
                  <a:lnTo>
                    <a:pt x="4763" y="120332"/>
                  </a:lnTo>
                  <a:cubicBezTo>
                    <a:pt x="4763" y="56832"/>
                    <a:pt x="56833" y="4763"/>
                    <a:pt x="120333" y="4763"/>
                  </a:cubicBezTo>
                  <a:close/>
                </a:path>
              </a:pathLst>
            </a:custGeom>
            <a:solidFill>
              <a:srgbClr val="2F70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5" name="任意多边形: 形状 444"/>
            <p:cNvSpPr/>
            <p:nvPr>
              <p:custDataLst>
                <p:tags r:id="rId6"/>
              </p:custDataLst>
            </p:nvPr>
          </p:nvSpPr>
          <p:spPr>
            <a:xfrm>
              <a:off x="10024142" y="3572525"/>
              <a:ext cx="1022350" cy="82550"/>
            </a:xfrm>
            <a:custGeom>
              <a:avLst/>
              <a:gdLst>
                <a:gd name="connsiteX0" fmla="*/ 4763 w 1022350"/>
                <a:gd name="connsiteY0" fmla="*/ 4763 h 82550"/>
                <a:gd name="connsiteX1" fmla="*/ 1018858 w 1022350"/>
                <a:gd name="connsiteY1" fmla="*/ 4763 h 82550"/>
                <a:gd name="connsiteX2" fmla="*/ 1018858 w 1022350"/>
                <a:gd name="connsiteY2" fmla="*/ 77788 h 82550"/>
                <a:gd name="connsiteX3" fmla="*/ 4763 w 1022350"/>
                <a:gd name="connsiteY3" fmla="*/ 77788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2350" h="82550">
                  <a:moveTo>
                    <a:pt x="4763" y="4763"/>
                  </a:moveTo>
                  <a:lnTo>
                    <a:pt x="1018858" y="4763"/>
                  </a:lnTo>
                  <a:lnTo>
                    <a:pt x="1018858" y="77788"/>
                  </a:lnTo>
                  <a:lnTo>
                    <a:pt x="4763" y="77788"/>
                  </a:ln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6" name="任意多边形: 形状 445"/>
            <p:cNvSpPr/>
            <p:nvPr>
              <p:custDataLst>
                <p:tags r:id="rId7"/>
              </p:custDataLst>
            </p:nvPr>
          </p:nvSpPr>
          <p:spPr>
            <a:xfrm>
              <a:off x="10024142" y="3667775"/>
              <a:ext cx="114300" cy="177800"/>
            </a:xfrm>
            <a:custGeom>
              <a:avLst/>
              <a:gdLst>
                <a:gd name="connsiteX0" fmla="*/ 59372 w 114300"/>
                <a:gd name="connsiteY0" fmla="*/ 4763 h 177800"/>
                <a:gd name="connsiteX1" fmla="*/ 59372 w 114300"/>
                <a:gd name="connsiteY1" fmla="*/ 4763 h 177800"/>
                <a:gd name="connsiteX2" fmla="*/ 113983 w 114300"/>
                <a:gd name="connsiteY2" fmla="*/ 59372 h 177800"/>
                <a:gd name="connsiteX3" fmla="*/ 113983 w 114300"/>
                <a:gd name="connsiteY3" fmla="*/ 123508 h 177800"/>
                <a:gd name="connsiteX4" fmla="*/ 59372 w 114300"/>
                <a:gd name="connsiteY4" fmla="*/ 178117 h 177800"/>
                <a:gd name="connsiteX5" fmla="*/ 59372 w 114300"/>
                <a:gd name="connsiteY5" fmla="*/ 178117 h 177800"/>
                <a:gd name="connsiteX6" fmla="*/ 4763 w 114300"/>
                <a:gd name="connsiteY6" fmla="*/ 123508 h 177800"/>
                <a:gd name="connsiteX7" fmla="*/ 4763 w 114300"/>
                <a:gd name="connsiteY7" fmla="*/ 59372 h 177800"/>
                <a:gd name="connsiteX8" fmla="*/ 59372 w 11430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77800">
                  <a:moveTo>
                    <a:pt x="59372" y="4763"/>
                  </a:moveTo>
                  <a:lnTo>
                    <a:pt x="59372" y="4763"/>
                  </a:lnTo>
                  <a:cubicBezTo>
                    <a:pt x="89217" y="4763"/>
                    <a:pt x="113983" y="29528"/>
                    <a:pt x="113983" y="59372"/>
                  </a:cubicBezTo>
                  <a:lnTo>
                    <a:pt x="113983" y="123508"/>
                  </a:lnTo>
                  <a:cubicBezTo>
                    <a:pt x="113983" y="153353"/>
                    <a:pt x="89217" y="178117"/>
                    <a:pt x="59372" y="178117"/>
                  </a:cubicBezTo>
                  <a:lnTo>
                    <a:pt x="59372" y="178117"/>
                  </a:lnTo>
                  <a:cubicBezTo>
                    <a:pt x="29528" y="178117"/>
                    <a:pt x="4763" y="153353"/>
                    <a:pt x="4763" y="123508"/>
                  </a:cubicBezTo>
                  <a:lnTo>
                    <a:pt x="4763" y="59372"/>
                  </a:lnTo>
                  <a:cubicBezTo>
                    <a:pt x="4763" y="29528"/>
                    <a:pt x="29528" y="4763"/>
                    <a:pt x="59372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/>
            <p:cNvSpPr/>
            <p:nvPr>
              <p:custDataLst>
                <p:tags r:id="rId8"/>
              </p:custDataLst>
            </p:nvPr>
          </p:nvSpPr>
          <p:spPr>
            <a:xfrm>
              <a:off x="10476262" y="3667775"/>
              <a:ext cx="114300" cy="177800"/>
            </a:xfrm>
            <a:custGeom>
              <a:avLst/>
              <a:gdLst>
                <a:gd name="connsiteX0" fmla="*/ 59372 w 114300"/>
                <a:gd name="connsiteY0" fmla="*/ 4763 h 177800"/>
                <a:gd name="connsiteX1" fmla="*/ 59372 w 114300"/>
                <a:gd name="connsiteY1" fmla="*/ 4763 h 177800"/>
                <a:gd name="connsiteX2" fmla="*/ 113983 w 114300"/>
                <a:gd name="connsiteY2" fmla="*/ 59372 h 177800"/>
                <a:gd name="connsiteX3" fmla="*/ 113983 w 114300"/>
                <a:gd name="connsiteY3" fmla="*/ 123508 h 177800"/>
                <a:gd name="connsiteX4" fmla="*/ 59372 w 114300"/>
                <a:gd name="connsiteY4" fmla="*/ 178117 h 177800"/>
                <a:gd name="connsiteX5" fmla="*/ 59372 w 114300"/>
                <a:gd name="connsiteY5" fmla="*/ 178117 h 177800"/>
                <a:gd name="connsiteX6" fmla="*/ 4763 w 114300"/>
                <a:gd name="connsiteY6" fmla="*/ 123508 h 177800"/>
                <a:gd name="connsiteX7" fmla="*/ 4763 w 114300"/>
                <a:gd name="connsiteY7" fmla="*/ 59372 h 177800"/>
                <a:gd name="connsiteX8" fmla="*/ 59372 w 11430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77800">
                  <a:moveTo>
                    <a:pt x="59372" y="4763"/>
                  </a:moveTo>
                  <a:lnTo>
                    <a:pt x="59372" y="4763"/>
                  </a:lnTo>
                  <a:cubicBezTo>
                    <a:pt x="89217" y="4763"/>
                    <a:pt x="113983" y="29528"/>
                    <a:pt x="113983" y="59372"/>
                  </a:cubicBezTo>
                  <a:lnTo>
                    <a:pt x="113983" y="123508"/>
                  </a:lnTo>
                  <a:cubicBezTo>
                    <a:pt x="113983" y="153353"/>
                    <a:pt x="89217" y="178117"/>
                    <a:pt x="59372" y="178117"/>
                  </a:cubicBezTo>
                  <a:lnTo>
                    <a:pt x="59372" y="178117"/>
                  </a:lnTo>
                  <a:cubicBezTo>
                    <a:pt x="29527" y="178117"/>
                    <a:pt x="4763" y="153353"/>
                    <a:pt x="4763" y="123508"/>
                  </a:cubicBezTo>
                  <a:lnTo>
                    <a:pt x="4763" y="59372"/>
                  </a:lnTo>
                  <a:cubicBezTo>
                    <a:pt x="4763" y="29528"/>
                    <a:pt x="29527" y="4763"/>
                    <a:pt x="59372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8" name="任意多边形: 形状 447"/>
            <p:cNvSpPr/>
            <p:nvPr>
              <p:custDataLst>
                <p:tags r:id="rId9"/>
              </p:custDataLst>
            </p:nvPr>
          </p:nvSpPr>
          <p:spPr>
            <a:xfrm>
              <a:off x="10929005" y="3667775"/>
              <a:ext cx="114300" cy="177800"/>
            </a:xfrm>
            <a:custGeom>
              <a:avLst/>
              <a:gdLst>
                <a:gd name="connsiteX0" fmla="*/ 59384 w 114300"/>
                <a:gd name="connsiteY0" fmla="*/ 4763 h 177800"/>
                <a:gd name="connsiteX1" fmla="*/ 59384 w 114300"/>
                <a:gd name="connsiteY1" fmla="*/ 4763 h 177800"/>
                <a:gd name="connsiteX2" fmla="*/ 113995 w 114300"/>
                <a:gd name="connsiteY2" fmla="*/ 59372 h 177800"/>
                <a:gd name="connsiteX3" fmla="*/ 113995 w 114300"/>
                <a:gd name="connsiteY3" fmla="*/ 123508 h 177800"/>
                <a:gd name="connsiteX4" fmla="*/ 59384 w 114300"/>
                <a:gd name="connsiteY4" fmla="*/ 178117 h 177800"/>
                <a:gd name="connsiteX5" fmla="*/ 59384 w 114300"/>
                <a:gd name="connsiteY5" fmla="*/ 178117 h 177800"/>
                <a:gd name="connsiteX6" fmla="*/ 4774 w 114300"/>
                <a:gd name="connsiteY6" fmla="*/ 123508 h 177800"/>
                <a:gd name="connsiteX7" fmla="*/ 4774 w 114300"/>
                <a:gd name="connsiteY7" fmla="*/ 59372 h 177800"/>
                <a:gd name="connsiteX8" fmla="*/ 59384 w 11430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77800">
                  <a:moveTo>
                    <a:pt x="59384" y="4763"/>
                  </a:moveTo>
                  <a:lnTo>
                    <a:pt x="59384" y="4763"/>
                  </a:lnTo>
                  <a:cubicBezTo>
                    <a:pt x="89229" y="4763"/>
                    <a:pt x="113995" y="29528"/>
                    <a:pt x="113995" y="59372"/>
                  </a:cubicBezTo>
                  <a:lnTo>
                    <a:pt x="113995" y="123508"/>
                  </a:lnTo>
                  <a:cubicBezTo>
                    <a:pt x="113995" y="153353"/>
                    <a:pt x="89229" y="178117"/>
                    <a:pt x="59384" y="178117"/>
                  </a:cubicBezTo>
                  <a:lnTo>
                    <a:pt x="59384" y="178117"/>
                  </a:lnTo>
                  <a:cubicBezTo>
                    <a:pt x="29540" y="178117"/>
                    <a:pt x="4774" y="153353"/>
                    <a:pt x="4774" y="123508"/>
                  </a:cubicBezTo>
                  <a:lnTo>
                    <a:pt x="4774" y="59372"/>
                  </a:lnTo>
                  <a:cubicBezTo>
                    <a:pt x="4140" y="29528"/>
                    <a:pt x="28904" y="4763"/>
                    <a:pt x="59384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/>
            <p:cNvSpPr/>
            <p:nvPr>
              <p:custDataLst>
                <p:tags r:id="rId10"/>
              </p:custDataLst>
            </p:nvPr>
          </p:nvSpPr>
          <p:spPr>
            <a:xfrm>
              <a:off x="10421017" y="1556400"/>
              <a:ext cx="171450" cy="279400"/>
            </a:xfrm>
            <a:custGeom>
              <a:avLst/>
              <a:gdLst>
                <a:gd name="connsiteX0" fmla="*/ 4763 w 171450"/>
                <a:gd name="connsiteY0" fmla="*/ 4763 h 279400"/>
                <a:gd name="connsiteX1" fmla="*/ 171133 w 171450"/>
                <a:gd name="connsiteY1" fmla="*/ 4763 h 279400"/>
                <a:gd name="connsiteX2" fmla="*/ 171133 w 171450"/>
                <a:gd name="connsiteY2" fmla="*/ 275908 h 279400"/>
                <a:gd name="connsiteX3" fmla="*/ 4763 w 171450"/>
                <a:gd name="connsiteY3" fmla="*/ 275908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79400">
                  <a:moveTo>
                    <a:pt x="4763" y="4763"/>
                  </a:moveTo>
                  <a:lnTo>
                    <a:pt x="171133" y="4763"/>
                  </a:lnTo>
                  <a:lnTo>
                    <a:pt x="171133" y="275908"/>
                  </a:lnTo>
                  <a:lnTo>
                    <a:pt x="4763" y="275908"/>
                  </a:lnTo>
                  <a:close/>
                </a:path>
              </a:pathLst>
            </a:custGeom>
            <a:solidFill>
              <a:srgbClr val="F0BD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/>
            <p:cNvSpPr/>
            <p:nvPr>
              <p:custDataLst>
                <p:tags r:id="rId11"/>
              </p:custDataLst>
            </p:nvPr>
          </p:nvSpPr>
          <p:spPr>
            <a:xfrm>
              <a:off x="10213602" y="1324845"/>
              <a:ext cx="69850" cy="127000"/>
            </a:xfrm>
            <a:custGeom>
              <a:avLst/>
              <a:gdLst>
                <a:gd name="connsiteX0" fmla="*/ 21042 w 69850"/>
                <a:gd name="connsiteY0" fmla="*/ 5177 h 127000"/>
                <a:gd name="connsiteX1" fmla="*/ 63587 w 69850"/>
                <a:gd name="connsiteY1" fmla="*/ 56612 h 127000"/>
                <a:gd name="connsiteX2" fmla="*/ 51522 w 69850"/>
                <a:gd name="connsiteY2" fmla="*/ 122017 h 127000"/>
                <a:gd name="connsiteX3" fmla="*/ 8977 w 69850"/>
                <a:gd name="connsiteY3" fmla="*/ 70582 h 127000"/>
                <a:gd name="connsiteX4" fmla="*/ 21042 w 69850"/>
                <a:gd name="connsiteY4" fmla="*/ 517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127000">
                  <a:moveTo>
                    <a:pt x="21042" y="5177"/>
                  </a:moveTo>
                  <a:cubicBezTo>
                    <a:pt x="36282" y="1367"/>
                    <a:pt x="55332" y="24227"/>
                    <a:pt x="63587" y="56612"/>
                  </a:cubicBezTo>
                  <a:cubicBezTo>
                    <a:pt x="71842" y="88997"/>
                    <a:pt x="66127" y="118207"/>
                    <a:pt x="51522" y="122017"/>
                  </a:cubicBezTo>
                  <a:cubicBezTo>
                    <a:pt x="36282" y="125827"/>
                    <a:pt x="17232" y="102967"/>
                    <a:pt x="8977" y="70582"/>
                  </a:cubicBezTo>
                  <a:cubicBezTo>
                    <a:pt x="87" y="38832"/>
                    <a:pt x="5802" y="8987"/>
                    <a:pt x="21042" y="5177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/>
            <p:cNvSpPr/>
            <p:nvPr>
              <p:custDataLst>
                <p:tags r:id="rId12"/>
              </p:custDataLst>
            </p:nvPr>
          </p:nvSpPr>
          <p:spPr>
            <a:xfrm>
              <a:off x="10241104" y="999504"/>
              <a:ext cx="533400" cy="660400"/>
            </a:xfrm>
            <a:custGeom>
              <a:avLst/>
              <a:gdLst>
                <a:gd name="connsiteX0" fmla="*/ 267860 w 533400"/>
                <a:gd name="connsiteY0" fmla="*/ 4763 h 660400"/>
                <a:gd name="connsiteX1" fmla="*/ 267860 w 533400"/>
                <a:gd name="connsiteY1" fmla="*/ 656908 h 660400"/>
                <a:gd name="connsiteX2" fmla="*/ 267860 w 533400"/>
                <a:gd name="connsiteY2" fmla="*/ 4763 h 66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3400" h="660400">
                  <a:moveTo>
                    <a:pt x="267860" y="4763"/>
                  </a:moveTo>
                  <a:cubicBezTo>
                    <a:pt x="646955" y="4763"/>
                    <a:pt x="589805" y="656908"/>
                    <a:pt x="267860" y="656908"/>
                  </a:cubicBezTo>
                  <a:cubicBezTo>
                    <a:pt x="-53450" y="656908"/>
                    <a:pt x="-111235" y="4763"/>
                    <a:pt x="267860" y="4763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/>
            <p:cNvSpPr/>
            <p:nvPr>
              <p:custDataLst>
                <p:tags r:id="rId13"/>
              </p:custDataLst>
            </p:nvPr>
          </p:nvSpPr>
          <p:spPr>
            <a:xfrm>
              <a:off x="10363867" y="1308750"/>
              <a:ext cx="38100" cy="107950"/>
            </a:xfrm>
            <a:custGeom>
              <a:avLst/>
              <a:gdLst>
                <a:gd name="connsiteX0" fmla="*/ 20638 w 38100"/>
                <a:gd name="connsiteY0" fmla="*/ 106363 h 107950"/>
                <a:gd name="connsiteX1" fmla="*/ 36513 w 38100"/>
                <a:gd name="connsiteY1" fmla="*/ 55563 h 107950"/>
                <a:gd name="connsiteX2" fmla="*/ 20638 w 38100"/>
                <a:gd name="connsiteY2" fmla="*/ 4763 h 107950"/>
                <a:gd name="connsiteX3" fmla="*/ 4763 w 38100"/>
                <a:gd name="connsiteY3" fmla="*/ 55563 h 107950"/>
                <a:gd name="connsiteX4" fmla="*/ 20638 w 38100"/>
                <a:gd name="connsiteY4" fmla="*/ 106363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107950">
                  <a:moveTo>
                    <a:pt x="20638" y="106363"/>
                  </a:moveTo>
                  <a:cubicBezTo>
                    <a:pt x="29528" y="106363"/>
                    <a:pt x="36513" y="83502"/>
                    <a:pt x="36513" y="55563"/>
                  </a:cubicBezTo>
                  <a:cubicBezTo>
                    <a:pt x="36513" y="27623"/>
                    <a:pt x="29528" y="4763"/>
                    <a:pt x="20638" y="4763"/>
                  </a:cubicBezTo>
                  <a:cubicBezTo>
                    <a:pt x="11747" y="4763"/>
                    <a:pt x="4763" y="27623"/>
                    <a:pt x="4763" y="55563"/>
                  </a:cubicBezTo>
                  <a:cubicBezTo>
                    <a:pt x="4763" y="83502"/>
                    <a:pt x="11747" y="106363"/>
                    <a:pt x="20638" y="1063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/>
            <p:cNvSpPr/>
            <p:nvPr>
              <p:custDataLst>
                <p:tags r:id="rId14"/>
              </p:custDataLst>
            </p:nvPr>
          </p:nvSpPr>
          <p:spPr>
            <a:xfrm>
              <a:off x="10548017" y="1308750"/>
              <a:ext cx="38100" cy="107950"/>
            </a:xfrm>
            <a:custGeom>
              <a:avLst/>
              <a:gdLst>
                <a:gd name="connsiteX0" fmla="*/ 20638 w 38100"/>
                <a:gd name="connsiteY0" fmla="*/ 106363 h 107950"/>
                <a:gd name="connsiteX1" fmla="*/ 36513 w 38100"/>
                <a:gd name="connsiteY1" fmla="*/ 55563 h 107950"/>
                <a:gd name="connsiteX2" fmla="*/ 20638 w 38100"/>
                <a:gd name="connsiteY2" fmla="*/ 4763 h 107950"/>
                <a:gd name="connsiteX3" fmla="*/ 4763 w 38100"/>
                <a:gd name="connsiteY3" fmla="*/ 55563 h 107950"/>
                <a:gd name="connsiteX4" fmla="*/ 20638 w 38100"/>
                <a:gd name="connsiteY4" fmla="*/ 106363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107950">
                  <a:moveTo>
                    <a:pt x="20638" y="106363"/>
                  </a:moveTo>
                  <a:cubicBezTo>
                    <a:pt x="29528" y="106363"/>
                    <a:pt x="36513" y="83502"/>
                    <a:pt x="36513" y="55563"/>
                  </a:cubicBezTo>
                  <a:cubicBezTo>
                    <a:pt x="36513" y="27623"/>
                    <a:pt x="29528" y="4763"/>
                    <a:pt x="20638" y="4763"/>
                  </a:cubicBezTo>
                  <a:cubicBezTo>
                    <a:pt x="11747" y="4763"/>
                    <a:pt x="4763" y="27623"/>
                    <a:pt x="4763" y="55563"/>
                  </a:cubicBezTo>
                  <a:cubicBezTo>
                    <a:pt x="4763" y="83502"/>
                    <a:pt x="11747" y="106363"/>
                    <a:pt x="20638" y="1063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/>
            <p:cNvSpPr/>
            <p:nvPr>
              <p:custDataLst>
                <p:tags r:id="rId15"/>
              </p:custDataLst>
            </p:nvPr>
          </p:nvSpPr>
          <p:spPr>
            <a:xfrm>
              <a:off x="10371487" y="1473850"/>
              <a:ext cx="228600" cy="107950"/>
            </a:xfrm>
            <a:custGeom>
              <a:avLst/>
              <a:gdLst>
                <a:gd name="connsiteX0" fmla="*/ 226377 w 228600"/>
                <a:gd name="connsiteY0" fmla="*/ 4763 h 107950"/>
                <a:gd name="connsiteX1" fmla="*/ 4763 w 228600"/>
                <a:gd name="connsiteY1" fmla="*/ 4763 h 107950"/>
                <a:gd name="connsiteX2" fmla="*/ 226377 w 228600"/>
                <a:gd name="connsiteY2" fmla="*/ 4763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" h="107950">
                  <a:moveTo>
                    <a:pt x="226377" y="4763"/>
                  </a:moveTo>
                  <a:cubicBezTo>
                    <a:pt x="159702" y="32067"/>
                    <a:pt x="69533" y="30798"/>
                    <a:pt x="4763" y="4763"/>
                  </a:cubicBezTo>
                  <a:cubicBezTo>
                    <a:pt x="30797" y="138113"/>
                    <a:pt x="192722" y="145733"/>
                    <a:pt x="226377" y="4763"/>
                  </a:cubicBezTo>
                  <a:close/>
                </a:path>
              </a:pathLst>
            </a:custGeom>
            <a:solidFill>
              <a:srgbClr val="C787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/>
            <p:cNvSpPr/>
            <p:nvPr>
              <p:custDataLst>
                <p:tags r:id="rId16"/>
              </p:custDataLst>
            </p:nvPr>
          </p:nvSpPr>
          <p:spPr>
            <a:xfrm>
              <a:off x="10399426" y="1483375"/>
              <a:ext cx="171450" cy="44450"/>
            </a:xfrm>
            <a:custGeom>
              <a:avLst/>
              <a:gdLst>
                <a:gd name="connsiteX0" fmla="*/ 169863 w 171450"/>
                <a:gd name="connsiteY0" fmla="*/ 5398 h 44450"/>
                <a:gd name="connsiteX1" fmla="*/ 4763 w 171450"/>
                <a:gd name="connsiteY1" fmla="*/ 4763 h 44450"/>
                <a:gd name="connsiteX2" fmla="*/ 169863 w 171450"/>
                <a:gd name="connsiteY2" fmla="*/ 5398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44450">
                  <a:moveTo>
                    <a:pt x="169863" y="5398"/>
                  </a:moveTo>
                  <a:cubicBezTo>
                    <a:pt x="117793" y="19367"/>
                    <a:pt x="56198" y="18733"/>
                    <a:pt x="4763" y="4763"/>
                  </a:cubicBezTo>
                  <a:cubicBezTo>
                    <a:pt x="47943" y="58102"/>
                    <a:pt x="124778" y="60642"/>
                    <a:pt x="169863" y="53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/>
            <p:cNvSpPr/>
            <p:nvPr>
              <p:custDataLst>
                <p:tags r:id="rId17"/>
              </p:custDataLst>
            </p:nvPr>
          </p:nvSpPr>
          <p:spPr>
            <a:xfrm>
              <a:off x="10726217" y="1824181"/>
              <a:ext cx="387350" cy="457200"/>
            </a:xfrm>
            <a:custGeom>
              <a:avLst/>
              <a:gdLst>
                <a:gd name="connsiteX0" fmla="*/ 150412 w 387350"/>
                <a:gd name="connsiteY0" fmla="*/ 37336 h 457200"/>
                <a:gd name="connsiteX1" fmla="*/ 372027 w 387350"/>
                <a:gd name="connsiteY1" fmla="*/ 364996 h 457200"/>
                <a:gd name="connsiteX2" fmla="*/ 286937 w 387350"/>
                <a:gd name="connsiteY2" fmla="*/ 431036 h 457200"/>
                <a:gd name="connsiteX3" fmla="*/ 23412 w 387350"/>
                <a:gd name="connsiteY3" fmla="*/ 130046 h 457200"/>
                <a:gd name="connsiteX4" fmla="*/ 150412 w 387350"/>
                <a:gd name="connsiteY4" fmla="*/ 37336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350" h="457200">
                  <a:moveTo>
                    <a:pt x="150412" y="37336"/>
                  </a:moveTo>
                  <a:lnTo>
                    <a:pt x="372027" y="364996"/>
                  </a:lnTo>
                  <a:cubicBezTo>
                    <a:pt x="417112" y="431671"/>
                    <a:pt x="340277" y="491361"/>
                    <a:pt x="286937" y="431036"/>
                  </a:cubicBezTo>
                  <a:lnTo>
                    <a:pt x="23412" y="130046"/>
                  </a:lnTo>
                  <a:cubicBezTo>
                    <a:pt x="-45168" y="51941"/>
                    <a:pt x="93262" y="-47754"/>
                    <a:pt x="150412" y="37336"/>
                  </a:cubicBezTo>
                  <a:close/>
                </a:path>
              </a:pathLst>
            </a:custGeom>
            <a:solidFill>
              <a:srgbClr val="B8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/>
            <p:cNvSpPr/>
            <p:nvPr>
              <p:custDataLst>
                <p:tags r:id="rId18"/>
              </p:custDataLst>
            </p:nvPr>
          </p:nvSpPr>
          <p:spPr>
            <a:xfrm>
              <a:off x="10227342" y="1827545"/>
              <a:ext cx="558800" cy="800100"/>
            </a:xfrm>
            <a:custGeom>
              <a:avLst/>
              <a:gdLst>
                <a:gd name="connsiteX0" fmla="*/ 58738 w 558800"/>
                <a:gd name="connsiteY0" fmla="*/ 798513 h 800100"/>
                <a:gd name="connsiteX1" fmla="*/ 504508 w 558800"/>
                <a:gd name="connsiteY1" fmla="*/ 798513 h 800100"/>
                <a:gd name="connsiteX2" fmla="*/ 558483 w 558800"/>
                <a:gd name="connsiteY2" fmla="*/ 4763 h 800100"/>
                <a:gd name="connsiteX3" fmla="*/ 4763 w 558800"/>
                <a:gd name="connsiteY3" fmla="*/ 4763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8800" h="800100">
                  <a:moveTo>
                    <a:pt x="58738" y="798513"/>
                  </a:moveTo>
                  <a:lnTo>
                    <a:pt x="504508" y="798513"/>
                  </a:lnTo>
                  <a:lnTo>
                    <a:pt x="558483" y="4763"/>
                  </a:lnTo>
                  <a:lnTo>
                    <a:pt x="4763" y="4763"/>
                  </a:lnTo>
                  <a:close/>
                </a:path>
              </a:pathLst>
            </a:custGeom>
            <a:solidFill>
              <a:srgbClr val="B8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/>
            <p:cNvSpPr/>
            <p:nvPr>
              <p:custDataLst>
                <p:tags r:id="rId19"/>
              </p:custDataLst>
            </p:nvPr>
          </p:nvSpPr>
          <p:spPr>
            <a:xfrm>
              <a:off x="9929241" y="1824207"/>
              <a:ext cx="387350" cy="457200"/>
            </a:xfrm>
            <a:custGeom>
              <a:avLst/>
              <a:gdLst>
                <a:gd name="connsiteX0" fmla="*/ 239998 w 387350"/>
                <a:gd name="connsiteY0" fmla="*/ 37310 h 457200"/>
                <a:gd name="connsiteX1" fmla="*/ 18384 w 387350"/>
                <a:gd name="connsiteY1" fmla="*/ 364971 h 457200"/>
                <a:gd name="connsiteX2" fmla="*/ 103473 w 387350"/>
                <a:gd name="connsiteY2" fmla="*/ 431010 h 457200"/>
                <a:gd name="connsiteX3" fmla="*/ 366998 w 387350"/>
                <a:gd name="connsiteY3" fmla="*/ 131290 h 457200"/>
                <a:gd name="connsiteX4" fmla="*/ 239998 w 387350"/>
                <a:gd name="connsiteY4" fmla="*/ 3731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350" h="457200">
                  <a:moveTo>
                    <a:pt x="239998" y="37310"/>
                  </a:moveTo>
                  <a:lnTo>
                    <a:pt x="18384" y="364971"/>
                  </a:lnTo>
                  <a:cubicBezTo>
                    <a:pt x="-26702" y="431646"/>
                    <a:pt x="50134" y="491335"/>
                    <a:pt x="103473" y="431010"/>
                  </a:cubicBezTo>
                  <a:lnTo>
                    <a:pt x="366998" y="131290"/>
                  </a:lnTo>
                  <a:cubicBezTo>
                    <a:pt x="436213" y="51915"/>
                    <a:pt x="297784" y="-47780"/>
                    <a:pt x="239998" y="37310"/>
                  </a:cubicBezTo>
                  <a:close/>
                </a:path>
              </a:pathLst>
            </a:custGeom>
            <a:solidFill>
              <a:srgbClr val="B8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/>
            <p:cNvSpPr/>
            <p:nvPr>
              <p:custDataLst>
                <p:tags r:id="rId20"/>
              </p:custDataLst>
            </p:nvPr>
          </p:nvSpPr>
          <p:spPr>
            <a:xfrm>
              <a:off x="10230517" y="1830720"/>
              <a:ext cx="63500" cy="139700"/>
            </a:xfrm>
            <a:custGeom>
              <a:avLst/>
              <a:gdLst>
                <a:gd name="connsiteX0" fmla="*/ 28892 w 63500"/>
                <a:gd name="connsiteY0" fmla="*/ 4763 h 139700"/>
                <a:gd name="connsiteX1" fmla="*/ 64453 w 63500"/>
                <a:gd name="connsiteY1" fmla="*/ 70167 h 139700"/>
                <a:gd name="connsiteX2" fmla="*/ 28892 w 63500"/>
                <a:gd name="connsiteY2" fmla="*/ 135572 h 139700"/>
                <a:gd name="connsiteX3" fmla="*/ 7938 w 63500"/>
                <a:gd name="connsiteY3" fmla="*/ 97472 h 139700"/>
                <a:gd name="connsiteX4" fmla="*/ 4763 w 63500"/>
                <a:gd name="connsiteY4" fmla="*/ 4921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139700">
                  <a:moveTo>
                    <a:pt x="28892" y="4763"/>
                  </a:moveTo>
                  <a:lnTo>
                    <a:pt x="64453" y="70167"/>
                  </a:lnTo>
                  <a:lnTo>
                    <a:pt x="28892" y="135572"/>
                  </a:lnTo>
                  <a:lnTo>
                    <a:pt x="7938" y="97472"/>
                  </a:lnTo>
                  <a:lnTo>
                    <a:pt x="4763" y="49213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/>
            <p:cNvSpPr/>
            <p:nvPr>
              <p:custDataLst>
                <p:tags r:id="rId21"/>
              </p:custDataLst>
            </p:nvPr>
          </p:nvSpPr>
          <p:spPr>
            <a:xfrm>
              <a:off x="10290207" y="1830720"/>
              <a:ext cx="76200" cy="139700"/>
            </a:xfrm>
            <a:custGeom>
              <a:avLst/>
              <a:gdLst>
                <a:gd name="connsiteX0" fmla="*/ 40957 w 76200"/>
                <a:gd name="connsiteY0" fmla="*/ 4763 h 139700"/>
                <a:gd name="connsiteX1" fmla="*/ 4763 w 76200"/>
                <a:gd name="connsiteY1" fmla="*/ 70167 h 139700"/>
                <a:gd name="connsiteX2" fmla="*/ 40957 w 76200"/>
                <a:gd name="connsiteY2" fmla="*/ 135572 h 139700"/>
                <a:gd name="connsiteX3" fmla="*/ 76517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7" y="4763"/>
                  </a:moveTo>
                  <a:lnTo>
                    <a:pt x="4763" y="70167"/>
                  </a:lnTo>
                  <a:lnTo>
                    <a:pt x="40957" y="135572"/>
                  </a:lnTo>
                  <a:lnTo>
                    <a:pt x="76517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/>
            <p:cNvSpPr/>
            <p:nvPr>
              <p:custDataLst>
                <p:tags r:id="rId22"/>
              </p:custDataLst>
            </p:nvPr>
          </p:nvSpPr>
          <p:spPr>
            <a:xfrm>
              <a:off x="10361962" y="1830720"/>
              <a:ext cx="76200" cy="139700"/>
            </a:xfrm>
            <a:custGeom>
              <a:avLst/>
              <a:gdLst>
                <a:gd name="connsiteX0" fmla="*/ 40322 w 76200"/>
                <a:gd name="connsiteY0" fmla="*/ 4763 h 139700"/>
                <a:gd name="connsiteX1" fmla="*/ 75883 w 76200"/>
                <a:gd name="connsiteY1" fmla="*/ 70167 h 139700"/>
                <a:gd name="connsiteX2" fmla="*/ 40322 w 76200"/>
                <a:gd name="connsiteY2" fmla="*/ 135572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4763"/>
                  </a:moveTo>
                  <a:lnTo>
                    <a:pt x="75883" y="70167"/>
                  </a:lnTo>
                  <a:lnTo>
                    <a:pt x="40322" y="135572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/>
            <p:cNvSpPr/>
            <p:nvPr>
              <p:custDataLst>
                <p:tags r:id="rId23"/>
              </p:custDataLst>
            </p:nvPr>
          </p:nvSpPr>
          <p:spPr>
            <a:xfrm>
              <a:off x="10433082" y="1830720"/>
              <a:ext cx="76200" cy="139700"/>
            </a:xfrm>
            <a:custGeom>
              <a:avLst/>
              <a:gdLst>
                <a:gd name="connsiteX0" fmla="*/ 40322 w 76200"/>
                <a:gd name="connsiteY0" fmla="*/ 4763 h 139700"/>
                <a:gd name="connsiteX1" fmla="*/ 4763 w 76200"/>
                <a:gd name="connsiteY1" fmla="*/ 70167 h 139700"/>
                <a:gd name="connsiteX2" fmla="*/ 40322 w 76200"/>
                <a:gd name="connsiteY2" fmla="*/ 135572 h 139700"/>
                <a:gd name="connsiteX3" fmla="*/ 75882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4763"/>
                  </a:moveTo>
                  <a:lnTo>
                    <a:pt x="4763" y="70167"/>
                  </a:lnTo>
                  <a:lnTo>
                    <a:pt x="40322" y="135572"/>
                  </a:lnTo>
                  <a:lnTo>
                    <a:pt x="75882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/>
            <p:cNvSpPr/>
            <p:nvPr>
              <p:custDataLst>
                <p:tags r:id="rId24"/>
              </p:custDataLst>
            </p:nvPr>
          </p:nvSpPr>
          <p:spPr>
            <a:xfrm>
              <a:off x="10504201" y="1830720"/>
              <a:ext cx="76200" cy="139700"/>
            </a:xfrm>
            <a:custGeom>
              <a:avLst/>
              <a:gdLst>
                <a:gd name="connsiteX0" fmla="*/ 40323 w 76200"/>
                <a:gd name="connsiteY0" fmla="*/ 4763 h 139700"/>
                <a:gd name="connsiteX1" fmla="*/ 75883 w 76200"/>
                <a:gd name="connsiteY1" fmla="*/ 70167 h 139700"/>
                <a:gd name="connsiteX2" fmla="*/ 40323 w 76200"/>
                <a:gd name="connsiteY2" fmla="*/ 135572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4763"/>
                  </a:moveTo>
                  <a:lnTo>
                    <a:pt x="75883" y="70167"/>
                  </a:lnTo>
                  <a:lnTo>
                    <a:pt x="40323" y="135572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7" name="任意多边形: 形状 526"/>
            <p:cNvSpPr/>
            <p:nvPr>
              <p:custDataLst>
                <p:tags r:id="rId25"/>
              </p:custDataLst>
            </p:nvPr>
          </p:nvSpPr>
          <p:spPr>
            <a:xfrm>
              <a:off x="10575321" y="1830720"/>
              <a:ext cx="76200" cy="139700"/>
            </a:xfrm>
            <a:custGeom>
              <a:avLst/>
              <a:gdLst>
                <a:gd name="connsiteX0" fmla="*/ 40958 w 76200"/>
                <a:gd name="connsiteY0" fmla="*/ 4763 h 139700"/>
                <a:gd name="connsiteX1" fmla="*/ 4763 w 76200"/>
                <a:gd name="connsiteY1" fmla="*/ 70167 h 139700"/>
                <a:gd name="connsiteX2" fmla="*/ 40958 w 76200"/>
                <a:gd name="connsiteY2" fmla="*/ 135572 h 139700"/>
                <a:gd name="connsiteX3" fmla="*/ 76517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8" y="4763"/>
                  </a:moveTo>
                  <a:lnTo>
                    <a:pt x="4763" y="70167"/>
                  </a:lnTo>
                  <a:lnTo>
                    <a:pt x="40958" y="135572"/>
                  </a:lnTo>
                  <a:lnTo>
                    <a:pt x="76517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8" name="任意多边形: 形状 527"/>
            <p:cNvSpPr/>
            <p:nvPr>
              <p:custDataLst>
                <p:tags r:id="rId26"/>
              </p:custDataLst>
            </p:nvPr>
          </p:nvSpPr>
          <p:spPr>
            <a:xfrm>
              <a:off x="10647076" y="1830720"/>
              <a:ext cx="76200" cy="139700"/>
            </a:xfrm>
            <a:custGeom>
              <a:avLst/>
              <a:gdLst>
                <a:gd name="connsiteX0" fmla="*/ 40323 w 76200"/>
                <a:gd name="connsiteY0" fmla="*/ 4763 h 139700"/>
                <a:gd name="connsiteX1" fmla="*/ 75883 w 76200"/>
                <a:gd name="connsiteY1" fmla="*/ 70167 h 139700"/>
                <a:gd name="connsiteX2" fmla="*/ 40323 w 76200"/>
                <a:gd name="connsiteY2" fmla="*/ 135572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4763"/>
                  </a:moveTo>
                  <a:lnTo>
                    <a:pt x="75883" y="70167"/>
                  </a:lnTo>
                  <a:lnTo>
                    <a:pt x="40323" y="135572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/>
            <p:cNvSpPr/>
            <p:nvPr>
              <p:custDataLst>
                <p:tags r:id="rId27"/>
              </p:custDataLst>
            </p:nvPr>
          </p:nvSpPr>
          <p:spPr>
            <a:xfrm>
              <a:off x="10718196" y="1830720"/>
              <a:ext cx="63500" cy="139700"/>
            </a:xfrm>
            <a:custGeom>
              <a:avLst/>
              <a:gdLst>
                <a:gd name="connsiteX0" fmla="*/ 40323 w 63500"/>
                <a:gd name="connsiteY0" fmla="*/ 4763 h 139700"/>
                <a:gd name="connsiteX1" fmla="*/ 4763 w 63500"/>
                <a:gd name="connsiteY1" fmla="*/ 70167 h 139700"/>
                <a:gd name="connsiteX2" fmla="*/ 40323 w 63500"/>
                <a:gd name="connsiteY2" fmla="*/ 135572 h 139700"/>
                <a:gd name="connsiteX3" fmla="*/ 61278 w 63500"/>
                <a:gd name="connsiteY3" fmla="*/ 97472 h 139700"/>
                <a:gd name="connsiteX4" fmla="*/ 64453 w 63500"/>
                <a:gd name="connsiteY4" fmla="*/ 4921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139700">
                  <a:moveTo>
                    <a:pt x="40323" y="4763"/>
                  </a:moveTo>
                  <a:lnTo>
                    <a:pt x="4763" y="70167"/>
                  </a:lnTo>
                  <a:lnTo>
                    <a:pt x="40323" y="135572"/>
                  </a:lnTo>
                  <a:lnTo>
                    <a:pt x="61278" y="97472"/>
                  </a:lnTo>
                  <a:lnTo>
                    <a:pt x="64453" y="49213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/>
            <p:cNvSpPr/>
            <p:nvPr>
              <p:custDataLst>
                <p:tags r:id="rId28"/>
              </p:custDataLst>
            </p:nvPr>
          </p:nvSpPr>
          <p:spPr>
            <a:xfrm>
              <a:off x="10238771" y="1962164"/>
              <a:ext cx="57150" cy="139700"/>
            </a:xfrm>
            <a:custGeom>
              <a:avLst/>
              <a:gdLst>
                <a:gd name="connsiteX0" fmla="*/ 20638 w 57150"/>
                <a:gd name="connsiteY0" fmla="*/ 135573 h 139700"/>
                <a:gd name="connsiteX1" fmla="*/ 56198 w 57150"/>
                <a:gd name="connsiteY1" fmla="*/ 70168 h 139700"/>
                <a:gd name="connsiteX2" fmla="*/ 20638 w 57150"/>
                <a:gd name="connsiteY2" fmla="*/ 4763 h 139700"/>
                <a:gd name="connsiteX3" fmla="*/ 4763 w 57150"/>
                <a:gd name="connsiteY3" fmla="*/ 34608 h 139700"/>
                <a:gd name="connsiteX4" fmla="*/ 9842 w 57150"/>
                <a:gd name="connsiteY4" fmla="*/ 11588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39700">
                  <a:moveTo>
                    <a:pt x="20638" y="135573"/>
                  </a:moveTo>
                  <a:lnTo>
                    <a:pt x="56198" y="70168"/>
                  </a:lnTo>
                  <a:lnTo>
                    <a:pt x="20638" y="4763"/>
                  </a:lnTo>
                  <a:lnTo>
                    <a:pt x="4763" y="34608"/>
                  </a:lnTo>
                  <a:lnTo>
                    <a:pt x="9842" y="115888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/>
            <p:cNvSpPr/>
            <p:nvPr>
              <p:custDataLst>
                <p:tags r:id="rId29"/>
              </p:custDataLst>
            </p:nvPr>
          </p:nvSpPr>
          <p:spPr>
            <a:xfrm>
              <a:off x="10290207" y="1962164"/>
              <a:ext cx="76200" cy="139700"/>
            </a:xfrm>
            <a:custGeom>
              <a:avLst/>
              <a:gdLst>
                <a:gd name="connsiteX0" fmla="*/ 40957 w 76200"/>
                <a:gd name="connsiteY0" fmla="*/ 135573 h 139700"/>
                <a:gd name="connsiteX1" fmla="*/ 4763 w 76200"/>
                <a:gd name="connsiteY1" fmla="*/ 70168 h 139700"/>
                <a:gd name="connsiteX2" fmla="*/ 40957 w 76200"/>
                <a:gd name="connsiteY2" fmla="*/ 4763 h 139700"/>
                <a:gd name="connsiteX3" fmla="*/ 76517 w 76200"/>
                <a:gd name="connsiteY3" fmla="*/ 7016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7" y="135573"/>
                  </a:moveTo>
                  <a:lnTo>
                    <a:pt x="4763" y="70168"/>
                  </a:lnTo>
                  <a:lnTo>
                    <a:pt x="40957" y="4763"/>
                  </a:lnTo>
                  <a:lnTo>
                    <a:pt x="76517" y="70168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/>
            <p:cNvSpPr/>
            <p:nvPr>
              <p:custDataLst>
                <p:tags r:id="rId30"/>
              </p:custDataLst>
            </p:nvPr>
          </p:nvSpPr>
          <p:spPr>
            <a:xfrm>
              <a:off x="10361962" y="1962164"/>
              <a:ext cx="76200" cy="139700"/>
            </a:xfrm>
            <a:custGeom>
              <a:avLst/>
              <a:gdLst>
                <a:gd name="connsiteX0" fmla="*/ 40322 w 76200"/>
                <a:gd name="connsiteY0" fmla="*/ 135573 h 139700"/>
                <a:gd name="connsiteX1" fmla="*/ 75883 w 76200"/>
                <a:gd name="connsiteY1" fmla="*/ 70168 h 139700"/>
                <a:gd name="connsiteX2" fmla="*/ 40322 w 76200"/>
                <a:gd name="connsiteY2" fmla="*/ 4763 h 139700"/>
                <a:gd name="connsiteX3" fmla="*/ 4763 w 76200"/>
                <a:gd name="connsiteY3" fmla="*/ 7016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135573"/>
                  </a:moveTo>
                  <a:lnTo>
                    <a:pt x="75883" y="70168"/>
                  </a:lnTo>
                  <a:lnTo>
                    <a:pt x="40322" y="4763"/>
                  </a:lnTo>
                  <a:lnTo>
                    <a:pt x="4763" y="70168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/>
            <p:cNvSpPr/>
            <p:nvPr>
              <p:custDataLst>
                <p:tags r:id="rId31"/>
              </p:custDataLst>
            </p:nvPr>
          </p:nvSpPr>
          <p:spPr>
            <a:xfrm>
              <a:off x="10433082" y="1962164"/>
              <a:ext cx="76200" cy="139700"/>
            </a:xfrm>
            <a:custGeom>
              <a:avLst/>
              <a:gdLst>
                <a:gd name="connsiteX0" fmla="*/ 40322 w 76200"/>
                <a:gd name="connsiteY0" fmla="*/ 135573 h 139700"/>
                <a:gd name="connsiteX1" fmla="*/ 4763 w 76200"/>
                <a:gd name="connsiteY1" fmla="*/ 70168 h 139700"/>
                <a:gd name="connsiteX2" fmla="*/ 40322 w 76200"/>
                <a:gd name="connsiteY2" fmla="*/ 4763 h 139700"/>
                <a:gd name="connsiteX3" fmla="*/ 75882 w 76200"/>
                <a:gd name="connsiteY3" fmla="*/ 7016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135573"/>
                  </a:moveTo>
                  <a:lnTo>
                    <a:pt x="4763" y="70168"/>
                  </a:lnTo>
                  <a:lnTo>
                    <a:pt x="40322" y="4763"/>
                  </a:lnTo>
                  <a:lnTo>
                    <a:pt x="75882" y="70168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/>
            <p:cNvSpPr/>
            <p:nvPr>
              <p:custDataLst>
                <p:tags r:id="rId32"/>
              </p:custDataLst>
            </p:nvPr>
          </p:nvSpPr>
          <p:spPr>
            <a:xfrm>
              <a:off x="10504201" y="1962164"/>
              <a:ext cx="76200" cy="139700"/>
            </a:xfrm>
            <a:custGeom>
              <a:avLst/>
              <a:gdLst>
                <a:gd name="connsiteX0" fmla="*/ 40323 w 76200"/>
                <a:gd name="connsiteY0" fmla="*/ 135573 h 139700"/>
                <a:gd name="connsiteX1" fmla="*/ 75883 w 76200"/>
                <a:gd name="connsiteY1" fmla="*/ 70168 h 139700"/>
                <a:gd name="connsiteX2" fmla="*/ 40323 w 76200"/>
                <a:gd name="connsiteY2" fmla="*/ 4763 h 139700"/>
                <a:gd name="connsiteX3" fmla="*/ 4763 w 76200"/>
                <a:gd name="connsiteY3" fmla="*/ 7016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135573"/>
                  </a:moveTo>
                  <a:lnTo>
                    <a:pt x="75883" y="70168"/>
                  </a:lnTo>
                  <a:lnTo>
                    <a:pt x="40323" y="4763"/>
                  </a:lnTo>
                  <a:lnTo>
                    <a:pt x="4763" y="70168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/>
            <p:cNvSpPr/>
            <p:nvPr>
              <p:custDataLst>
                <p:tags r:id="rId33"/>
              </p:custDataLst>
            </p:nvPr>
          </p:nvSpPr>
          <p:spPr>
            <a:xfrm>
              <a:off x="10575321" y="1962164"/>
              <a:ext cx="76200" cy="139700"/>
            </a:xfrm>
            <a:custGeom>
              <a:avLst/>
              <a:gdLst>
                <a:gd name="connsiteX0" fmla="*/ 40958 w 76200"/>
                <a:gd name="connsiteY0" fmla="*/ 135573 h 139700"/>
                <a:gd name="connsiteX1" fmla="*/ 4763 w 76200"/>
                <a:gd name="connsiteY1" fmla="*/ 70168 h 139700"/>
                <a:gd name="connsiteX2" fmla="*/ 40958 w 76200"/>
                <a:gd name="connsiteY2" fmla="*/ 4763 h 139700"/>
                <a:gd name="connsiteX3" fmla="*/ 76517 w 76200"/>
                <a:gd name="connsiteY3" fmla="*/ 7016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8" y="135573"/>
                  </a:moveTo>
                  <a:lnTo>
                    <a:pt x="4763" y="70168"/>
                  </a:lnTo>
                  <a:lnTo>
                    <a:pt x="40958" y="4763"/>
                  </a:lnTo>
                  <a:lnTo>
                    <a:pt x="76517" y="70168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/>
            <p:cNvSpPr/>
            <p:nvPr>
              <p:custDataLst>
                <p:tags r:id="rId34"/>
              </p:custDataLst>
            </p:nvPr>
          </p:nvSpPr>
          <p:spPr>
            <a:xfrm>
              <a:off x="10647076" y="1962164"/>
              <a:ext cx="76200" cy="139700"/>
            </a:xfrm>
            <a:custGeom>
              <a:avLst/>
              <a:gdLst>
                <a:gd name="connsiteX0" fmla="*/ 40323 w 76200"/>
                <a:gd name="connsiteY0" fmla="*/ 135573 h 139700"/>
                <a:gd name="connsiteX1" fmla="*/ 75883 w 76200"/>
                <a:gd name="connsiteY1" fmla="*/ 70168 h 139700"/>
                <a:gd name="connsiteX2" fmla="*/ 40323 w 76200"/>
                <a:gd name="connsiteY2" fmla="*/ 4763 h 139700"/>
                <a:gd name="connsiteX3" fmla="*/ 4763 w 76200"/>
                <a:gd name="connsiteY3" fmla="*/ 7016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135573"/>
                  </a:moveTo>
                  <a:lnTo>
                    <a:pt x="75883" y="70168"/>
                  </a:lnTo>
                  <a:lnTo>
                    <a:pt x="40323" y="4763"/>
                  </a:lnTo>
                  <a:lnTo>
                    <a:pt x="4763" y="70168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/>
            <p:cNvSpPr/>
            <p:nvPr>
              <p:custDataLst>
                <p:tags r:id="rId35"/>
              </p:custDataLst>
            </p:nvPr>
          </p:nvSpPr>
          <p:spPr>
            <a:xfrm>
              <a:off x="10718196" y="1962164"/>
              <a:ext cx="57150" cy="139700"/>
            </a:xfrm>
            <a:custGeom>
              <a:avLst/>
              <a:gdLst>
                <a:gd name="connsiteX0" fmla="*/ 40323 w 57150"/>
                <a:gd name="connsiteY0" fmla="*/ 135573 h 139700"/>
                <a:gd name="connsiteX1" fmla="*/ 4763 w 57150"/>
                <a:gd name="connsiteY1" fmla="*/ 70168 h 139700"/>
                <a:gd name="connsiteX2" fmla="*/ 40323 w 57150"/>
                <a:gd name="connsiteY2" fmla="*/ 4763 h 139700"/>
                <a:gd name="connsiteX3" fmla="*/ 56833 w 57150"/>
                <a:gd name="connsiteY3" fmla="*/ 34608 h 139700"/>
                <a:gd name="connsiteX4" fmla="*/ 51117 w 57150"/>
                <a:gd name="connsiteY4" fmla="*/ 11588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39700">
                  <a:moveTo>
                    <a:pt x="40323" y="135573"/>
                  </a:moveTo>
                  <a:lnTo>
                    <a:pt x="4763" y="70168"/>
                  </a:lnTo>
                  <a:lnTo>
                    <a:pt x="40323" y="4763"/>
                  </a:lnTo>
                  <a:lnTo>
                    <a:pt x="56833" y="34608"/>
                  </a:lnTo>
                  <a:lnTo>
                    <a:pt x="51117" y="115888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/>
            <p:cNvSpPr/>
            <p:nvPr>
              <p:custDataLst>
                <p:tags r:id="rId36"/>
              </p:custDataLst>
            </p:nvPr>
          </p:nvSpPr>
          <p:spPr>
            <a:xfrm>
              <a:off x="10246392" y="2092975"/>
              <a:ext cx="50800" cy="139700"/>
            </a:xfrm>
            <a:custGeom>
              <a:avLst/>
              <a:gdLst>
                <a:gd name="connsiteX0" fmla="*/ 13017 w 50800"/>
                <a:gd name="connsiteY0" fmla="*/ 4763 h 139700"/>
                <a:gd name="connsiteX1" fmla="*/ 48578 w 50800"/>
                <a:gd name="connsiteY1" fmla="*/ 70803 h 139700"/>
                <a:gd name="connsiteX2" fmla="*/ 13017 w 50800"/>
                <a:gd name="connsiteY2" fmla="*/ 136208 h 139700"/>
                <a:gd name="connsiteX3" fmla="*/ 13017 w 50800"/>
                <a:gd name="connsiteY3" fmla="*/ 135572 h 139700"/>
                <a:gd name="connsiteX4" fmla="*/ 4763 w 50800"/>
                <a:gd name="connsiteY4" fmla="*/ 20002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00" h="139700">
                  <a:moveTo>
                    <a:pt x="13017" y="4763"/>
                  </a:moveTo>
                  <a:lnTo>
                    <a:pt x="48578" y="70803"/>
                  </a:lnTo>
                  <a:lnTo>
                    <a:pt x="13017" y="136208"/>
                  </a:lnTo>
                  <a:lnTo>
                    <a:pt x="13017" y="135572"/>
                  </a:lnTo>
                  <a:lnTo>
                    <a:pt x="4763" y="20002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/>
            <p:cNvSpPr/>
            <p:nvPr>
              <p:custDataLst>
                <p:tags r:id="rId37"/>
              </p:custDataLst>
            </p:nvPr>
          </p:nvSpPr>
          <p:spPr>
            <a:xfrm>
              <a:off x="10290207" y="2092975"/>
              <a:ext cx="76200" cy="139700"/>
            </a:xfrm>
            <a:custGeom>
              <a:avLst/>
              <a:gdLst>
                <a:gd name="connsiteX0" fmla="*/ 40957 w 76200"/>
                <a:gd name="connsiteY0" fmla="*/ 4763 h 139700"/>
                <a:gd name="connsiteX1" fmla="*/ 4763 w 76200"/>
                <a:gd name="connsiteY1" fmla="*/ 70803 h 139700"/>
                <a:gd name="connsiteX2" fmla="*/ 40957 w 76200"/>
                <a:gd name="connsiteY2" fmla="*/ 136208 h 139700"/>
                <a:gd name="connsiteX3" fmla="*/ 76517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7" y="4763"/>
                  </a:moveTo>
                  <a:lnTo>
                    <a:pt x="4763" y="70803"/>
                  </a:lnTo>
                  <a:lnTo>
                    <a:pt x="40957" y="136208"/>
                  </a:lnTo>
                  <a:lnTo>
                    <a:pt x="76517" y="70803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/>
            <p:cNvSpPr/>
            <p:nvPr>
              <p:custDataLst>
                <p:tags r:id="rId38"/>
              </p:custDataLst>
            </p:nvPr>
          </p:nvSpPr>
          <p:spPr>
            <a:xfrm>
              <a:off x="10361962" y="2092975"/>
              <a:ext cx="76200" cy="139700"/>
            </a:xfrm>
            <a:custGeom>
              <a:avLst/>
              <a:gdLst>
                <a:gd name="connsiteX0" fmla="*/ 40322 w 76200"/>
                <a:gd name="connsiteY0" fmla="*/ 4763 h 139700"/>
                <a:gd name="connsiteX1" fmla="*/ 75883 w 76200"/>
                <a:gd name="connsiteY1" fmla="*/ 70803 h 139700"/>
                <a:gd name="connsiteX2" fmla="*/ 40322 w 76200"/>
                <a:gd name="connsiteY2" fmla="*/ 136208 h 139700"/>
                <a:gd name="connsiteX3" fmla="*/ 4763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4763"/>
                  </a:moveTo>
                  <a:lnTo>
                    <a:pt x="75883" y="70803"/>
                  </a:lnTo>
                  <a:lnTo>
                    <a:pt x="40322" y="136208"/>
                  </a:lnTo>
                  <a:lnTo>
                    <a:pt x="4763" y="70803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/>
            <p:cNvSpPr/>
            <p:nvPr>
              <p:custDataLst>
                <p:tags r:id="rId39"/>
              </p:custDataLst>
            </p:nvPr>
          </p:nvSpPr>
          <p:spPr>
            <a:xfrm>
              <a:off x="10433082" y="2092975"/>
              <a:ext cx="76200" cy="139700"/>
            </a:xfrm>
            <a:custGeom>
              <a:avLst/>
              <a:gdLst>
                <a:gd name="connsiteX0" fmla="*/ 40322 w 76200"/>
                <a:gd name="connsiteY0" fmla="*/ 4763 h 139700"/>
                <a:gd name="connsiteX1" fmla="*/ 4763 w 76200"/>
                <a:gd name="connsiteY1" fmla="*/ 70803 h 139700"/>
                <a:gd name="connsiteX2" fmla="*/ 40322 w 76200"/>
                <a:gd name="connsiteY2" fmla="*/ 136208 h 139700"/>
                <a:gd name="connsiteX3" fmla="*/ 75882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4763"/>
                  </a:moveTo>
                  <a:lnTo>
                    <a:pt x="4763" y="70803"/>
                  </a:lnTo>
                  <a:lnTo>
                    <a:pt x="40322" y="136208"/>
                  </a:lnTo>
                  <a:lnTo>
                    <a:pt x="75882" y="70803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/>
            <p:cNvSpPr/>
            <p:nvPr>
              <p:custDataLst>
                <p:tags r:id="rId40"/>
              </p:custDataLst>
            </p:nvPr>
          </p:nvSpPr>
          <p:spPr>
            <a:xfrm>
              <a:off x="10504201" y="2092975"/>
              <a:ext cx="76200" cy="139700"/>
            </a:xfrm>
            <a:custGeom>
              <a:avLst/>
              <a:gdLst>
                <a:gd name="connsiteX0" fmla="*/ 40323 w 76200"/>
                <a:gd name="connsiteY0" fmla="*/ 4763 h 139700"/>
                <a:gd name="connsiteX1" fmla="*/ 75883 w 76200"/>
                <a:gd name="connsiteY1" fmla="*/ 70803 h 139700"/>
                <a:gd name="connsiteX2" fmla="*/ 40323 w 76200"/>
                <a:gd name="connsiteY2" fmla="*/ 136208 h 139700"/>
                <a:gd name="connsiteX3" fmla="*/ 4763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4763"/>
                  </a:moveTo>
                  <a:lnTo>
                    <a:pt x="75883" y="70803"/>
                  </a:lnTo>
                  <a:lnTo>
                    <a:pt x="40323" y="136208"/>
                  </a:lnTo>
                  <a:lnTo>
                    <a:pt x="4763" y="70803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/>
            <p:cNvSpPr/>
            <p:nvPr>
              <p:custDataLst>
                <p:tags r:id="rId41"/>
              </p:custDataLst>
            </p:nvPr>
          </p:nvSpPr>
          <p:spPr>
            <a:xfrm>
              <a:off x="10575321" y="2092975"/>
              <a:ext cx="76200" cy="139700"/>
            </a:xfrm>
            <a:custGeom>
              <a:avLst/>
              <a:gdLst>
                <a:gd name="connsiteX0" fmla="*/ 40958 w 76200"/>
                <a:gd name="connsiteY0" fmla="*/ 4763 h 139700"/>
                <a:gd name="connsiteX1" fmla="*/ 4763 w 76200"/>
                <a:gd name="connsiteY1" fmla="*/ 70803 h 139700"/>
                <a:gd name="connsiteX2" fmla="*/ 40958 w 76200"/>
                <a:gd name="connsiteY2" fmla="*/ 136208 h 139700"/>
                <a:gd name="connsiteX3" fmla="*/ 76517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8" y="4763"/>
                  </a:moveTo>
                  <a:lnTo>
                    <a:pt x="4763" y="70803"/>
                  </a:lnTo>
                  <a:lnTo>
                    <a:pt x="40958" y="136208"/>
                  </a:lnTo>
                  <a:lnTo>
                    <a:pt x="76517" y="70803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/>
            <p:cNvSpPr/>
            <p:nvPr>
              <p:custDataLst>
                <p:tags r:id="rId42"/>
              </p:custDataLst>
            </p:nvPr>
          </p:nvSpPr>
          <p:spPr>
            <a:xfrm>
              <a:off x="10647076" y="2092975"/>
              <a:ext cx="76200" cy="139700"/>
            </a:xfrm>
            <a:custGeom>
              <a:avLst/>
              <a:gdLst>
                <a:gd name="connsiteX0" fmla="*/ 40323 w 76200"/>
                <a:gd name="connsiteY0" fmla="*/ 4763 h 139700"/>
                <a:gd name="connsiteX1" fmla="*/ 75883 w 76200"/>
                <a:gd name="connsiteY1" fmla="*/ 70803 h 139700"/>
                <a:gd name="connsiteX2" fmla="*/ 40323 w 76200"/>
                <a:gd name="connsiteY2" fmla="*/ 136208 h 139700"/>
                <a:gd name="connsiteX3" fmla="*/ 4763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4763"/>
                  </a:moveTo>
                  <a:lnTo>
                    <a:pt x="75883" y="70803"/>
                  </a:lnTo>
                  <a:lnTo>
                    <a:pt x="40323" y="136208"/>
                  </a:lnTo>
                  <a:lnTo>
                    <a:pt x="4763" y="70803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/>
            <p:cNvSpPr/>
            <p:nvPr>
              <p:custDataLst>
                <p:tags r:id="rId43"/>
              </p:custDataLst>
            </p:nvPr>
          </p:nvSpPr>
          <p:spPr>
            <a:xfrm>
              <a:off x="10718196" y="2092975"/>
              <a:ext cx="50800" cy="139700"/>
            </a:xfrm>
            <a:custGeom>
              <a:avLst/>
              <a:gdLst>
                <a:gd name="connsiteX0" fmla="*/ 40323 w 50800"/>
                <a:gd name="connsiteY0" fmla="*/ 4763 h 139700"/>
                <a:gd name="connsiteX1" fmla="*/ 4763 w 50800"/>
                <a:gd name="connsiteY1" fmla="*/ 70803 h 139700"/>
                <a:gd name="connsiteX2" fmla="*/ 40323 w 50800"/>
                <a:gd name="connsiteY2" fmla="*/ 136208 h 139700"/>
                <a:gd name="connsiteX3" fmla="*/ 40958 w 50800"/>
                <a:gd name="connsiteY3" fmla="*/ 135572 h 139700"/>
                <a:gd name="connsiteX4" fmla="*/ 48578 w 50800"/>
                <a:gd name="connsiteY4" fmla="*/ 20002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00" h="139700">
                  <a:moveTo>
                    <a:pt x="40323" y="4763"/>
                  </a:moveTo>
                  <a:lnTo>
                    <a:pt x="4763" y="70803"/>
                  </a:lnTo>
                  <a:lnTo>
                    <a:pt x="40323" y="136208"/>
                  </a:lnTo>
                  <a:lnTo>
                    <a:pt x="40958" y="135572"/>
                  </a:lnTo>
                  <a:lnTo>
                    <a:pt x="48578" y="20002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/>
            <p:cNvSpPr/>
            <p:nvPr>
              <p:custDataLst>
                <p:tags r:id="rId44"/>
              </p:custDataLst>
            </p:nvPr>
          </p:nvSpPr>
          <p:spPr>
            <a:xfrm>
              <a:off x="10254646" y="2224420"/>
              <a:ext cx="44450" cy="127000"/>
            </a:xfrm>
            <a:custGeom>
              <a:avLst/>
              <a:gdLst>
                <a:gd name="connsiteX0" fmla="*/ 12383 w 44450"/>
                <a:gd name="connsiteY0" fmla="*/ 122238 h 127000"/>
                <a:gd name="connsiteX1" fmla="*/ 40323 w 44450"/>
                <a:gd name="connsiteY1" fmla="*/ 70167 h 127000"/>
                <a:gd name="connsiteX2" fmla="*/ 4763 w 44450"/>
                <a:gd name="connsiteY2" fmla="*/ 4763 h 127000"/>
                <a:gd name="connsiteX3" fmla="*/ 4763 w 44450"/>
                <a:gd name="connsiteY3" fmla="*/ 539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50" h="127000">
                  <a:moveTo>
                    <a:pt x="12383" y="122238"/>
                  </a:moveTo>
                  <a:lnTo>
                    <a:pt x="40323" y="70167"/>
                  </a:lnTo>
                  <a:lnTo>
                    <a:pt x="4763" y="4763"/>
                  </a:lnTo>
                  <a:lnTo>
                    <a:pt x="4763" y="539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/>
            <p:cNvSpPr/>
            <p:nvPr>
              <p:custDataLst>
                <p:tags r:id="rId45"/>
              </p:custDataLst>
            </p:nvPr>
          </p:nvSpPr>
          <p:spPr>
            <a:xfrm>
              <a:off x="10290207" y="2224420"/>
              <a:ext cx="76200" cy="139700"/>
            </a:xfrm>
            <a:custGeom>
              <a:avLst/>
              <a:gdLst>
                <a:gd name="connsiteX0" fmla="*/ 40957 w 76200"/>
                <a:gd name="connsiteY0" fmla="*/ 136208 h 139700"/>
                <a:gd name="connsiteX1" fmla="*/ 4763 w 76200"/>
                <a:gd name="connsiteY1" fmla="*/ 70167 h 139700"/>
                <a:gd name="connsiteX2" fmla="*/ 40957 w 76200"/>
                <a:gd name="connsiteY2" fmla="*/ 4763 h 139700"/>
                <a:gd name="connsiteX3" fmla="*/ 76517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7" y="136208"/>
                  </a:moveTo>
                  <a:lnTo>
                    <a:pt x="4763" y="70167"/>
                  </a:lnTo>
                  <a:lnTo>
                    <a:pt x="40957" y="4763"/>
                  </a:lnTo>
                  <a:lnTo>
                    <a:pt x="76517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/>
            <p:cNvSpPr/>
            <p:nvPr>
              <p:custDataLst>
                <p:tags r:id="rId46"/>
              </p:custDataLst>
            </p:nvPr>
          </p:nvSpPr>
          <p:spPr>
            <a:xfrm>
              <a:off x="10361962" y="2224420"/>
              <a:ext cx="76200" cy="139700"/>
            </a:xfrm>
            <a:custGeom>
              <a:avLst/>
              <a:gdLst>
                <a:gd name="connsiteX0" fmla="*/ 40322 w 76200"/>
                <a:gd name="connsiteY0" fmla="*/ 136208 h 139700"/>
                <a:gd name="connsiteX1" fmla="*/ 75883 w 76200"/>
                <a:gd name="connsiteY1" fmla="*/ 70167 h 139700"/>
                <a:gd name="connsiteX2" fmla="*/ 40322 w 76200"/>
                <a:gd name="connsiteY2" fmla="*/ 4763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136208"/>
                  </a:moveTo>
                  <a:lnTo>
                    <a:pt x="75883" y="70167"/>
                  </a:lnTo>
                  <a:lnTo>
                    <a:pt x="40322" y="4763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/>
            <p:cNvSpPr/>
            <p:nvPr>
              <p:custDataLst>
                <p:tags r:id="rId47"/>
              </p:custDataLst>
            </p:nvPr>
          </p:nvSpPr>
          <p:spPr>
            <a:xfrm>
              <a:off x="10433082" y="2224420"/>
              <a:ext cx="76200" cy="139700"/>
            </a:xfrm>
            <a:custGeom>
              <a:avLst/>
              <a:gdLst>
                <a:gd name="connsiteX0" fmla="*/ 40322 w 76200"/>
                <a:gd name="connsiteY0" fmla="*/ 136208 h 139700"/>
                <a:gd name="connsiteX1" fmla="*/ 4763 w 76200"/>
                <a:gd name="connsiteY1" fmla="*/ 70167 h 139700"/>
                <a:gd name="connsiteX2" fmla="*/ 40322 w 76200"/>
                <a:gd name="connsiteY2" fmla="*/ 4763 h 139700"/>
                <a:gd name="connsiteX3" fmla="*/ 75882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136208"/>
                  </a:moveTo>
                  <a:lnTo>
                    <a:pt x="4763" y="70167"/>
                  </a:lnTo>
                  <a:lnTo>
                    <a:pt x="40322" y="4763"/>
                  </a:lnTo>
                  <a:lnTo>
                    <a:pt x="75882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/>
            <p:cNvSpPr/>
            <p:nvPr>
              <p:custDataLst>
                <p:tags r:id="rId48"/>
              </p:custDataLst>
            </p:nvPr>
          </p:nvSpPr>
          <p:spPr>
            <a:xfrm>
              <a:off x="10504201" y="2224420"/>
              <a:ext cx="76200" cy="139700"/>
            </a:xfrm>
            <a:custGeom>
              <a:avLst/>
              <a:gdLst>
                <a:gd name="connsiteX0" fmla="*/ 40323 w 76200"/>
                <a:gd name="connsiteY0" fmla="*/ 136208 h 139700"/>
                <a:gd name="connsiteX1" fmla="*/ 75883 w 76200"/>
                <a:gd name="connsiteY1" fmla="*/ 70167 h 139700"/>
                <a:gd name="connsiteX2" fmla="*/ 40323 w 76200"/>
                <a:gd name="connsiteY2" fmla="*/ 4763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136208"/>
                  </a:moveTo>
                  <a:lnTo>
                    <a:pt x="75883" y="70167"/>
                  </a:lnTo>
                  <a:lnTo>
                    <a:pt x="40323" y="4763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/>
            <p:cNvSpPr/>
            <p:nvPr>
              <p:custDataLst>
                <p:tags r:id="rId49"/>
              </p:custDataLst>
            </p:nvPr>
          </p:nvSpPr>
          <p:spPr>
            <a:xfrm>
              <a:off x="10575321" y="2224420"/>
              <a:ext cx="76200" cy="139700"/>
            </a:xfrm>
            <a:custGeom>
              <a:avLst/>
              <a:gdLst>
                <a:gd name="connsiteX0" fmla="*/ 40958 w 76200"/>
                <a:gd name="connsiteY0" fmla="*/ 136208 h 139700"/>
                <a:gd name="connsiteX1" fmla="*/ 4763 w 76200"/>
                <a:gd name="connsiteY1" fmla="*/ 70167 h 139700"/>
                <a:gd name="connsiteX2" fmla="*/ 40958 w 76200"/>
                <a:gd name="connsiteY2" fmla="*/ 4763 h 139700"/>
                <a:gd name="connsiteX3" fmla="*/ 76517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8" y="136208"/>
                  </a:moveTo>
                  <a:lnTo>
                    <a:pt x="4763" y="70167"/>
                  </a:lnTo>
                  <a:lnTo>
                    <a:pt x="40958" y="4763"/>
                  </a:lnTo>
                  <a:lnTo>
                    <a:pt x="76517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/>
            <p:cNvSpPr/>
            <p:nvPr>
              <p:custDataLst>
                <p:tags r:id="rId50"/>
              </p:custDataLst>
            </p:nvPr>
          </p:nvSpPr>
          <p:spPr>
            <a:xfrm>
              <a:off x="10647076" y="2224420"/>
              <a:ext cx="76200" cy="139700"/>
            </a:xfrm>
            <a:custGeom>
              <a:avLst/>
              <a:gdLst>
                <a:gd name="connsiteX0" fmla="*/ 40323 w 76200"/>
                <a:gd name="connsiteY0" fmla="*/ 136208 h 139700"/>
                <a:gd name="connsiteX1" fmla="*/ 75883 w 76200"/>
                <a:gd name="connsiteY1" fmla="*/ 70167 h 139700"/>
                <a:gd name="connsiteX2" fmla="*/ 40323 w 76200"/>
                <a:gd name="connsiteY2" fmla="*/ 4763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136208"/>
                  </a:moveTo>
                  <a:lnTo>
                    <a:pt x="75883" y="70167"/>
                  </a:lnTo>
                  <a:lnTo>
                    <a:pt x="40323" y="4763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/>
            <p:cNvSpPr/>
            <p:nvPr>
              <p:custDataLst>
                <p:tags r:id="rId51"/>
              </p:custDataLst>
            </p:nvPr>
          </p:nvSpPr>
          <p:spPr>
            <a:xfrm>
              <a:off x="10718196" y="2224420"/>
              <a:ext cx="44450" cy="127000"/>
            </a:xfrm>
            <a:custGeom>
              <a:avLst/>
              <a:gdLst>
                <a:gd name="connsiteX0" fmla="*/ 32703 w 44450"/>
                <a:gd name="connsiteY0" fmla="*/ 122238 h 127000"/>
                <a:gd name="connsiteX1" fmla="*/ 4763 w 44450"/>
                <a:gd name="connsiteY1" fmla="*/ 70167 h 127000"/>
                <a:gd name="connsiteX2" fmla="*/ 40323 w 44450"/>
                <a:gd name="connsiteY2" fmla="*/ 4763 h 127000"/>
                <a:gd name="connsiteX3" fmla="*/ 40958 w 44450"/>
                <a:gd name="connsiteY3" fmla="*/ 539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50" h="127000">
                  <a:moveTo>
                    <a:pt x="32703" y="122238"/>
                  </a:moveTo>
                  <a:lnTo>
                    <a:pt x="4763" y="70167"/>
                  </a:lnTo>
                  <a:lnTo>
                    <a:pt x="40323" y="4763"/>
                  </a:lnTo>
                  <a:lnTo>
                    <a:pt x="40958" y="539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/>
            <p:cNvSpPr/>
            <p:nvPr>
              <p:custDataLst>
                <p:tags r:id="rId52"/>
              </p:custDataLst>
            </p:nvPr>
          </p:nvSpPr>
          <p:spPr>
            <a:xfrm>
              <a:off x="10265442" y="2374915"/>
              <a:ext cx="31750" cy="88900"/>
            </a:xfrm>
            <a:custGeom>
              <a:avLst/>
              <a:gdLst>
                <a:gd name="connsiteX0" fmla="*/ 4763 w 31750"/>
                <a:gd name="connsiteY0" fmla="*/ 4763 h 88900"/>
                <a:gd name="connsiteX1" fmla="*/ 29528 w 31750"/>
                <a:gd name="connsiteY1" fmla="*/ 51117 h 88900"/>
                <a:gd name="connsiteX2" fmla="*/ 11747 w 31750"/>
                <a:gd name="connsiteY2" fmla="*/ 84138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" h="88900">
                  <a:moveTo>
                    <a:pt x="4763" y="4763"/>
                  </a:moveTo>
                  <a:lnTo>
                    <a:pt x="29528" y="51117"/>
                  </a:lnTo>
                  <a:lnTo>
                    <a:pt x="11747" y="84138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/>
            <p:cNvSpPr/>
            <p:nvPr>
              <p:custDataLst>
                <p:tags r:id="rId53"/>
              </p:custDataLst>
            </p:nvPr>
          </p:nvSpPr>
          <p:spPr>
            <a:xfrm>
              <a:off x="10290207" y="2355865"/>
              <a:ext cx="76200" cy="139700"/>
            </a:xfrm>
            <a:custGeom>
              <a:avLst/>
              <a:gdLst>
                <a:gd name="connsiteX0" fmla="*/ 40957 w 76200"/>
                <a:gd name="connsiteY0" fmla="*/ 4763 h 139700"/>
                <a:gd name="connsiteX1" fmla="*/ 4763 w 76200"/>
                <a:gd name="connsiteY1" fmla="*/ 70167 h 139700"/>
                <a:gd name="connsiteX2" fmla="*/ 40957 w 76200"/>
                <a:gd name="connsiteY2" fmla="*/ 135572 h 139700"/>
                <a:gd name="connsiteX3" fmla="*/ 76517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7" y="4763"/>
                  </a:moveTo>
                  <a:lnTo>
                    <a:pt x="4763" y="70167"/>
                  </a:lnTo>
                  <a:lnTo>
                    <a:pt x="40957" y="135572"/>
                  </a:lnTo>
                  <a:lnTo>
                    <a:pt x="76517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/>
            <p:cNvSpPr/>
            <p:nvPr>
              <p:custDataLst>
                <p:tags r:id="rId54"/>
              </p:custDataLst>
            </p:nvPr>
          </p:nvSpPr>
          <p:spPr>
            <a:xfrm>
              <a:off x="10361962" y="2355865"/>
              <a:ext cx="76200" cy="139700"/>
            </a:xfrm>
            <a:custGeom>
              <a:avLst/>
              <a:gdLst>
                <a:gd name="connsiteX0" fmla="*/ 40322 w 76200"/>
                <a:gd name="connsiteY0" fmla="*/ 4763 h 139700"/>
                <a:gd name="connsiteX1" fmla="*/ 75883 w 76200"/>
                <a:gd name="connsiteY1" fmla="*/ 70167 h 139700"/>
                <a:gd name="connsiteX2" fmla="*/ 40322 w 76200"/>
                <a:gd name="connsiteY2" fmla="*/ 135572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4763"/>
                  </a:moveTo>
                  <a:lnTo>
                    <a:pt x="75883" y="70167"/>
                  </a:lnTo>
                  <a:lnTo>
                    <a:pt x="40322" y="135572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/>
            <p:cNvSpPr/>
            <p:nvPr>
              <p:custDataLst>
                <p:tags r:id="rId55"/>
              </p:custDataLst>
            </p:nvPr>
          </p:nvSpPr>
          <p:spPr>
            <a:xfrm>
              <a:off x="10433082" y="2355865"/>
              <a:ext cx="76200" cy="139700"/>
            </a:xfrm>
            <a:custGeom>
              <a:avLst/>
              <a:gdLst>
                <a:gd name="connsiteX0" fmla="*/ 40322 w 76200"/>
                <a:gd name="connsiteY0" fmla="*/ 4763 h 139700"/>
                <a:gd name="connsiteX1" fmla="*/ 4763 w 76200"/>
                <a:gd name="connsiteY1" fmla="*/ 70167 h 139700"/>
                <a:gd name="connsiteX2" fmla="*/ 40322 w 76200"/>
                <a:gd name="connsiteY2" fmla="*/ 135572 h 139700"/>
                <a:gd name="connsiteX3" fmla="*/ 75882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4763"/>
                  </a:moveTo>
                  <a:lnTo>
                    <a:pt x="4763" y="70167"/>
                  </a:lnTo>
                  <a:lnTo>
                    <a:pt x="40322" y="135572"/>
                  </a:lnTo>
                  <a:lnTo>
                    <a:pt x="75882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/>
            <p:cNvSpPr/>
            <p:nvPr>
              <p:custDataLst>
                <p:tags r:id="rId56"/>
              </p:custDataLst>
            </p:nvPr>
          </p:nvSpPr>
          <p:spPr>
            <a:xfrm>
              <a:off x="10504201" y="2355865"/>
              <a:ext cx="76200" cy="139700"/>
            </a:xfrm>
            <a:custGeom>
              <a:avLst/>
              <a:gdLst>
                <a:gd name="connsiteX0" fmla="*/ 40323 w 76200"/>
                <a:gd name="connsiteY0" fmla="*/ 4763 h 139700"/>
                <a:gd name="connsiteX1" fmla="*/ 75883 w 76200"/>
                <a:gd name="connsiteY1" fmla="*/ 70167 h 139700"/>
                <a:gd name="connsiteX2" fmla="*/ 40323 w 76200"/>
                <a:gd name="connsiteY2" fmla="*/ 135572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4763"/>
                  </a:moveTo>
                  <a:lnTo>
                    <a:pt x="75883" y="70167"/>
                  </a:lnTo>
                  <a:lnTo>
                    <a:pt x="40323" y="135572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/>
            <p:cNvSpPr/>
            <p:nvPr>
              <p:custDataLst>
                <p:tags r:id="rId57"/>
              </p:custDataLst>
            </p:nvPr>
          </p:nvSpPr>
          <p:spPr>
            <a:xfrm>
              <a:off x="10575321" y="2355865"/>
              <a:ext cx="76200" cy="139700"/>
            </a:xfrm>
            <a:custGeom>
              <a:avLst/>
              <a:gdLst>
                <a:gd name="connsiteX0" fmla="*/ 40958 w 76200"/>
                <a:gd name="connsiteY0" fmla="*/ 4763 h 139700"/>
                <a:gd name="connsiteX1" fmla="*/ 4763 w 76200"/>
                <a:gd name="connsiteY1" fmla="*/ 70167 h 139700"/>
                <a:gd name="connsiteX2" fmla="*/ 40958 w 76200"/>
                <a:gd name="connsiteY2" fmla="*/ 135572 h 139700"/>
                <a:gd name="connsiteX3" fmla="*/ 76517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8" y="4763"/>
                  </a:moveTo>
                  <a:lnTo>
                    <a:pt x="4763" y="70167"/>
                  </a:lnTo>
                  <a:lnTo>
                    <a:pt x="40958" y="135572"/>
                  </a:lnTo>
                  <a:lnTo>
                    <a:pt x="76517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/>
            <p:cNvSpPr/>
            <p:nvPr>
              <p:custDataLst>
                <p:tags r:id="rId58"/>
              </p:custDataLst>
            </p:nvPr>
          </p:nvSpPr>
          <p:spPr>
            <a:xfrm>
              <a:off x="10647076" y="2355865"/>
              <a:ext cx="76200" cy="139700"/>
            </a:xfrm>
            <a:custGeom>
              <a:avLst/>
              <a:gdLst>
                <a:gd name="connsiteX0" fmla="*/ 40323 w 76200"/>
                <a:gd name="connsiteY0" fmla="*/ 4763 h 139700"/>
                <a:gd name="connsiteX1" fmla="*/ 75883 w 76200"/>
                <a:gd name="connsiteY1" fmla="*/ 70167 h 139700"/>
                <a:gd name="connsiteX2" fmla="*/ 40323 w 76200"/>
                <a:gd name="connsiteY2" fmla="*/ 135572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4763"/>
                  </a:moveTo>
                  <a:lnTo>
                    <a:pt x="75883" y="70167"/>
                  </a:lnTo>
                  <a:lnTo>
                    <a:pt x="40323" y="135572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/>
            <p:cNvSpPr/>
            <p:nvPr>
              <p:custDataLst>
                <p:tags r:id="rId59"/>
              </p:custDataLst>
            </p:nvPr>
          </p:nvSpPr>
          <p:spPr>
            <a:xfrm>
              <a:off x="10718196" y="2374915"/>
              <a:ext cx="31750" cy="88900"/>
            </a:xfrm>
            <a:custGeom>
              <a:avLst/>
              <a:gdLst>
                <a:gd name="connsiteX0" fmla="*/ 30163 w 31750"/>
                <a:gd name="connsiteY0" fmla="*/ 4763 h 88900"/>
                <a:gd name="connsiteX1" fmla="*/ 4763 w 31750"/>
                <a:gd name="connsiteY1" fmla="*/ 51117 h 88900"/>
                <a:gd name="connsiteX2" fmla="*/ 22542 w 31750"/>
                <a:gd name="connsiteY2" fmla="*/ 84138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" h="88900">
                  <a:moveTo>
                    <a:pt x="30163" y="4763"/>
                  </a:moveTo>
                  <a:lnTo>
                    <a:pt x="4763" y="51117"/>
                  </a:lnTo>
                  <a:lnTo>
                    <a:pt x="22542" y="84138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/>
            <p:cNvSpPr/>
            <p:nvPr>
              <p:custDataLst>
                <p:tags r:id="rId60"/>
              </p:custDataLst>
            </p:nvPr>
          </p:nvSpPr>
          <p:spPr>
            <a:xfrm>
              <a:off x="10279412" y="2531759"/>
              <a:ext cx="19050" cy="44450"/>
            </a:xfrm>
            <a:custGeom>
              <a:avLst/>
              <a:gdLst>
                <a:gd name="connsiteX0" fmla="*/ 7938 w 19050"/>
                <a:gd name="connsiteY0" fmla="*/ 40323 h 44450"/>
                <a:gd name="connsiteX1" fmla="*/ 15558 w 19050"/>
                <a:gd name="connsiteY1" fmla="*/ 25718 h 44450"/>
                <a:gd name="connsiteX2" fmla="*/ 4763 w 19050"/>
                <a:gd name="connsiteY2" fmla="*/ 4763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44450">
                  <a:moveTo>
                    <a:pt x="7938" y="40323"/>
                  </a:moveTo>
                  <a:lnTo>
                    <a:pt x="15558" y="25718"/>
                  </a:lnTo>
                  <a:lnTo>
                    <a:pt x="4763" y="4763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/>
            <p:cNvSpPr/>
            <p:nvPr>
              <p:custDataLst>
                <p:tags r:id="rId61"/>
              </p:custDataLst>
            </p:nvPr>
          </p:nvSpPr>
          <p:spPr>
            <a:xfrm>
              <a:off x="10290207" y="2486675"/>
              <a:ext cx="76200" cy="139700"/>
            </a:xfrm>
            <a:custGeom>
              <a:avLst/>
              <a:gdLst>
                <a:gd name="connsiteX0" fmla="*/ 40957 w 76200"/>
                <a:gd name="connsiteY0" fmla="*/ 136208 h 139700"/>
                <a:gd name="connsiteX1" fmla="*/ 4763 w 76200"/>
                <a:gd name="connsiteY1" fmla="*/ 70803 h 139700"/>
                <a:gd name="connsiteX2" fmla="*/ 40957 w 76200"/>
                <a:gd name="connsiteY2" fmla="*/ 4763 h 139700"/>
                <a:gd name="connsiteX3" fmla="*/ 76517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7" y="136208"/>
                  </a:moveTo>
                  <a:lnTo>
                    <a:pt x="4763" y="70803"/>
                  </a:lnTo>
                  <a:lnTo>
                    <a:pt x="40957" y="4763"/>
                  </a:lnTo>
                  <a:lnTo>
                    <a:pt x="76517" y="70803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/>
            <p:cNvSpPr/>
            <p:nvPr>
              <p:custDataLst>
                <p:tags r:id="rId62"/>
              </p:custDataLst>
            </p:nvPr>
          </p:nvSpPr>
          <p:spPr>
            <a:xfrm>
              <a:off x="10361962" y="2486675"/>
              <a:ext cx="76200" cy="139700"/>
            </a:xfrm>
            <a:custGeom>
              <a:avLst/>
              <a:gdLst>
                <a:gd name="connsiteX0" fmla="*/ 40322 w 76200"/>
                <a:gd name="connsiteY0" fmla="*/ 136208 h 139700"/>
                <a:gd name="connsiteX1" fmla="*/ 75883 w 76200"/>
                <a:gd name="connsiteY1" fmla="*/ 70803 h 139700"/>
                <a:gd name="connsiteX2" fmla="*/ 40322 w 76200"/>
                <a:gd name="connsiteY2" fmla="*/ 4763 h 139700"/>
                <a:gd name="connsiteX3" fmla="*/ 4763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136208"/>
                  </a:moveTo>
                  <a:lnTo>
                    <a:pt x="75883" y="70803"/>
                  </a:lnTo>
                  <a:lnTo>
                    <a:pt x="40322" y="4763"/>
                  </a:lnTo>
                  <a:lnTo>
                    <a:pt x="4763" y="70803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/>
            <p:cNvSpPr/>
            <p:nvPr>
              <p:custDataLst>
                <p:tags r:id="rId63"/>
              </p:custDataLst>
            </p:nvPr>
          </p:nvSpPr>
          <p:spPr>
            <a:xfrm>
              <a:off x="10433082" y="2486675"/>
              <a:ext cx="76200" cy="139700"/>
            </a:xfrm>
            <a:custGeom>
              <a:avLst/>
              <a:gdLst>
                <a:gd name="connsiteX0" fmla="*/ 40322 w 76200"/>
                <a:gd name="connsiteY0" fmla="*/ 136208 h 139700"/>
                <a:gd name="connsiteX1" fmla="*/ 4763 w 76200"/>
                <a:gd name="connsiteY1" fmla="*/ 70803 h 139700"/>
                <a:gd name="connsiteX2" fmla="*/ 40322 w 76200"/>
                <a:gd name="connsiteY2" fmla="*/ 4763 h 139700"/>
                <a:gd name="connsiteX3" fmla="*/ 75882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136208"/>
                  </a:moveTo>
                  <a:lnTo>
                    <a:pt x="4763" y="70803"/>
                  </a:lnTo>
                  <a:lnTo>
                    <a:pt x="40322" y="4763"/>
                  </a:lnTo>
                  <a:lnTo>
                    <a:pt x="75882" y="70803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/>
            <p:cNvSpPr/>
            <p:nvPr>
              <p:custDataLst>
                <p:tags r:id="rId64"/>
              </p:custDataLst>
            </p:nvPr>
          </p:nvSpPr>
          <p:spPr>
            <a:xfrm>
              <a:off x="10504201" y="2486675"/>
              <a:ext cx="76200" cy="139700"/>
            </a:xfrm>
            <a:custGeom>
              <a:avLst/>
              <a:gdLst>
                <a:gd name="connsiteX0" fmla="*/ 40323 w 76200"/>
                <a:gd name="connsiteY0" fmla="*/ 136208 h 139700"/>
                <a:gd name="connsiteX1" fmla="*/ 75883 w 76200"/>
                <a:gd name="connsiteY1" fmla="*/ 70803 h 139700"/>
                <a:gd name="connsiteX2" fmla="*/ 40323 w 76200"/>
                <a:gd name="connsiteY2" fmla="*/ 4763 h 139700"/>
                <a:gd name="connsiteX3" fmla="*/ 4763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136208"/>
                  </a:moveTo>
                  <a:lnTo>
                    <a:pt x="75883" y="70803"/>
                  </a:lnTo>
                  <a:lnTo>
                    <a:pt x="40323" y="4763"/>
                  </a:lnTo>
                  <a:lnTo>
                    <a:pt x="4763" y="70803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/>
            <p:cNvSpPr/>
            <p:nvPr>
              <p:custDataLst>
                <p:tags r:id="rId65"/>
              </p:custDataLst>
            </p:nvPr>
          </p:nvSpPr>
          <p:spPr>
            <a:xfrm>
              <a:off x="10575321" y="2486675"/>
              <a:ext cx="76200" cy="139700"/>
            </a:xfrm>
            <a:custGeom>
              <a:avLst/>
              <a:gdLst>
                <a:gd name="connsiteX0" fmla="*/ 40958 w 76200"/>
                <a:gd name="connsiteY0" fmla="*/ 136208 h 139700"/>
                <a:gd name="connsiteX1" fmla="*/ 4763 w 76200"/>
                <a:gd name="connsiteY1" fmla="*/ 70803 h 139700"/>
                <a:gd name="connsiteX2" fmla="*/ 40958 w 76200"/>
                <a:gd name="connsiteY2" fmla="*/ 4763 h 139700"/>
                <a:gd name="connsiteX3" fmla="*/ 76517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8" y="136208"/>
                  </a:moveTo>
                  <a:lnTo>
                    <a:pt x="4763" y="70803"/>
                  </a:lnTo>
                  <a:lnTo>
                    <a:pt x="40958" y="4763"/>
                  </a:lnTo>
                  <a:lnTo>
                    <a:pt x="76517" y="70803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/>
            <p:cNvSpPr/>
            <p:nvPr>
              <p:custDataLst>
                <p:tags r:id="rId66"/>
              </p:custDataLst>
            </p:nvPr>
          </p:nvSpPr>
          <p:spPr>
            <a:xfrm>
              <a:off x="10647076" y="2486675"/>
              <a:ext cx="76200" cy="139700"/>
            </a:xfrm>
            <a:custGeom>
              <a:avLst/>
              <a:gdLst>
                <a:gd name="connsiteX0" fmla="*/ 40323 w 76200"/>
                <a:gd name="connsiteY0" fmla="*/ 136208 h 139700"/>
                <a:gd name="connsiteX1" fmla="*/ 75883 w 76200"/>
                <a:gd name="connsiteY1" fmla="*/ 70803 h 139700"/>
                <a:gd name="connsiteX2" fmla="*/ 40323 w 76200"/>
                <a:gd name="connsiteY2" fmla="*/ 4763 h 139700"/>
                <a:gd name="connsiteX3" fmla="*/ 4763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136208"/>
                  </a:moveTo>
                  <a:lnTo>
                    <a:pt x="75883" y="70803"/>
                  </a:lnTo>
                  <a:lnTo>
                    <a:pt x="40323" y="4763"/>
                  </a:lnTo>
                  <a:lnTo>
                    <a:pt x="4763" y="70803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/>
            <p:cNvSpPr/>
            <p:nvPr>
              <p:custDataLst>
                <p:tags r:id="rId67"/>
              </p:custDataLst>
            </p:nvPr>
          </p:nvSpPr>
          <p:spPr>
            <a:xfrm>
              <a:off x="10718196" y="2531759"/>
              <a:ext cx="19050" cy="44450"/>
            </a:xfrm>
            <a:custGeom>
              <a:avLst/>
              <a:gdLst>
                <a:gd name="connsiteX0" fmla="*/ 13017 w 19050"/>
                <a:gd name="connsiteY0" fmla="*/ 40323 h 44450"/>
                <a:gd name="connsiteX1" fmla="*/ 4763 w 19050"/>
                <a:gd name="connsiteY1" fmla="*/ 25718 h 44450"/>
                <a:gd name="connsiteX2" fmla="*/ 16192 w 19050"/>
                <a:gd name="connsiteY2" fmla="*/ 4763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44450">
                  <a:moveTo>
                    <a:pt x="13017" y="40323"/>
                  </a:moveTo>
                  <a:lnTo>
                    <a:pt x="4763" y="25718"/>
                  </a:lnTo>
                  <a:lnTo>
                    <a:pt x="16192" y="4763"/>
                  </a:lnTo>
                  <a:close/>
                </a:path>
              </a:pathLst>
            </a:custGeom>
            <a:solidFill>
              <a:srgbClr val="B837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/>
            <p:cNvSpPr/>
            <p:nvPr>
              <p:custDataLst>
                <p:tags r:id="rId68"/>
              </p:custDataLst>
            </p:nvPr>
          </p:nvSpPr>
          <p:spPr>
            <a:xfrm>
              <a:off x="10504201" y="1774204"/>
              <a:ext cx="146050" cy="165100"/>
            </a:xfrm>
            <a:custGeom>
              <a:avLst/>
              <a:gdLst>
                <a:gd name="connsiteX0" fmla="*/ 87948 w 146050"/>
                <a:gd name="connsiteY0" fmla="*/ 4763 h 165100"/>
                <a:gd name="connsiteX1" fmla="*/ 4763 w 146050"/>
                <a:gd name="connsiteY1" fmla="*/ 58103 h 165100"/>
                <a:gd name="connsiteX2" fmla="*/ 134303 w 146050"/>
                <a:gd name="connsiteY2" fmla="*/ 165418 h 165100"/>
                <a:gd name="connsiteX3" fmla="*/ 144463 w 146050"/>
                <a:gd name="connsiteY3" fmla="*/ 58103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50" h="165100">
                  <a:moveTo>
                    <a:pt x="87948" y="4763"/>
                  </a:moveTo>
                  <a:lnTo>
                    <a:pt x="4763" y="58103"/>
                  </a:lnTo>
                  <a:lnTo>
                    <a:pt x="134303" y="165418"/>
                  </a:lnTo>
                  <a:lnTo>
                    <a:pt x="144463" y="58103"/>
                  </a:lnTo>
                  <a:close/>
                </a:path>
              </a:pathLst>
            </a:custGeom>
            <a:solidFill>
              <a:srgbClr val="E67F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/>
            <p:cNvSpPr/>
            <p:nvPr>
              <p:custDataLst>
                <p:tags r:id="rId69"/>
              </p:custDataLst>
            </p:nvPr>
          </p:nvSpPr>
          <p:spPr>
            <a:xfrm>
              <a:off x="10364501" y="1774204"/>
              <a:ext cx="146050" cy="165100"/>
            </a:xfrm>
            <a:custGeom>
              <a:avLst/>
              <a:gdLst>
                <a:gd name="connsiteX0" fmla="*/ 61278 w 146050"/>
                <a:gd name="connsiteY0" fmla="*/ 4763 h 165100"/>
                <a:gd name="connsiteX1" fmla="*/ 144463 w 146050"/>
                <a:gd name="connsiteY1" fmla="*/ 58103 h 165100"/>
                <a:gd name="connsiteX2" fmla="*/ 14923 w 146050"/>
                <a:gd name="connsiteY2" fmla="*/ 165418 h 165100"/>
                <a:gd name="connsiteX3" fmla="*/ 4763 w 146050"/>
                <a:gd name="connsiteY3" fmla="*/ 58103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50" h="165100">
                  <a:moveTo>
                    <a:pt x="61278" y="4763"/>
                  </a:moveTo>
                  <a:lnTo>
                    <a:pt x="144463" y="58103"/>
                  </a:lnTo>
                  <a:lnTo>
                    <a:pt x="14923" y="165418"/>
                  </a:lnTo>
                  <a:lnTo>
                    <a:pt x="4763" y="58103"/>
                  </a:lnTo>
                  <a:close/>
                </a:path>
              </a:pathLst>
            </a:custGeom>
            <a:solidFill>
              <a:srgbClr val="E67F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/>
            <p:cNvSpPr/>
            <p:nvPr>
              <p:custDataLst>
                <p:tags r:id="rId70"/>
              </p:custDataLst>
            </p:nvPr>
          </p:nvSpPr>
          <p:spPr>
            <a:xfrm>
              <a:off x="10228430" y="989149"/>
              <a:ext cx="469900" cy="349250"/>
            </a:xfrm>
            <a:custGeom>
              <a:avLst/>
              <a:gdLst>
                <a:gd name="connsiteX0" fmla="*/ 467224 w 469900"/>
                <a:gd name="connsiteY0" fmla="*/ 83063 h 349250"/>
                <a:gd name="connsiteX1" fmla="*/ 6214 w 469900"/>
                <a:gd name="connsiteY1" fmla="*/ 340873 h 349250"/>
                <a:gd name="connsiteX2" fmla="*/ 467224 w 469900"/>
                <a:gd name="connsiteY2" fmla="*/ 83063 h 3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9900" h="349250">
                  <a:moveTo>
                    <a:pt x="467224" y="83063"/>
                  </a:moveTo>
                  <a:cubicBezTo>
                    <a:pt x="441824" y="241178"/>
                    <a:pt x="238624" y="382783"/>
                    <a:pt x="6214" y="340873"/>
                  </a:cubicBezTo>
                  <a:cubicBezTo>
                    <a:pt x="-18551" y="36708"/>
                    <a:pt x="279264" y="-90292"/>
                    <a:pt x="467224" y="83063"/>
                  </a:cubicBezTo>
                  <a:close/>
                </a:path>
              </a:pathLst>
            </a:custGeom>
            <a:solidFill>
              <a:srgbClr val="B76E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/>
            <p:cNvSpPr/>
            <p:nvPr>
              <p:custDataLst>
                <p:tags r:id="rId71"/>
              </p:custDataLst>
            </p:nvPr>
          </p:nvSpPr>
          <p:spPr>
            <a:xfrm>
              <a:off x="10557542" y="1017192"/>
              <a:ext cx="228600" cy="355600"/>
            </a:xfrm>
            <a:custGeom>
              <a:avLst/>
              <a:gdLst>
                <a:gd name="connsiteX0" fmla="*/ 4763 w 228600"/>
                <a:gd name="connsiteY0" fmla="*/ 4855 h 355600"/>
                <a:gd name="connsiteX1" fmla="*/ 228283 w 228600"/>
                <a:gd name="connsiteY1" fmla="*/ 354740 h 355600"/>
                <a:gd name="connsiteX2" fmla="*/ 4763 w 228600"/>
                <a:gd name="connsiteY2" fmla="*/ 4855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" h="355600">
                  <a:moveTo>
                    <a:pt x="4763" y="4855"/>
                  </a:moveTo>
                  <a:cubicBezTo>
                    <a:pt x="7303" y="246155"/>
                    <a:pt x="140653" y="333150"/>
                    <a:pt x="228283" y="354740"/>
                  </a:cubicBezTo>
                  <a:cubicBezTo>
                    <a:pt x="242888" y="204880"/>
                    <a:pt x="171767" y="-225"/>
                    <a:pt x="4763" y="4855"/>
                  </a:cubicBezTo>
                  <a:close/>
                </a:path>
              </a:pathLst>
            </a:custGeom>
            <a:solidFill>
              <a:srgbClr val="B76E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/>
            <p:cNvSpPr/>
            <p:nvPr>
              <p:custDataLst>
                <p:tags r:id="rId72"/>
              </p:custDataLst>
            </p:nvPr>
          </p:nvSpPr>
          <p:spPr>
            <a:xfrm>
              <a:off x="10725825" y="1324845"/>
              <a:ext cx="69850" cy="127000"/>
            </a:xfrm>
            <a:custGeom>
              <a:avLst/>
              <a:gdLst>
                <a:gd name="connsiteX0" fmla="*/ 51109 w 69850"/>
                <a:gd name="connsiteY0" fmla="*/ 5177 h 127000"/>
                <a:gd name="connsiteX1" fmla="*/ 8564 w 69850"/>
                <a:gd name="connsiteY1" fmla="*/ 56612 h 127000"/>
                <a:gd name="connsiteX2" fmla="*/ 20629 w 69850"/>
                <a:gd name="connsiteY2" fmla="*/ 122017 h 127000"/>
                <a:gd name="connsiteX3" fmla="*/ 63174 w 69850"/>
                <a:gd name="connsiteY3" fmla="*/ 70582 h 127000"/>
                <a:gd name="connsiteX4" fmla="*/ 51109 w 69850"/>
                <a:gd name="connsiteY4" fmla="*/ 517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127000">
                  <a:moveTo>
                    <a:pt x="51109" y="5177"/>
                  </a:moveTo>
                  <a:cubicBezTo>
                    <a:pt x="35869" y="1367"/>
                    <a:pt x="16819" y="24227"/>
                    <a:pt x="8564" y="56612"/>
                  </a:cubicBezTo>
                  <a:cubicBezTo>
                    <a:pt x="309" y="88997"/>
                    <a:pt x="6024" y="118207"/>
                    <a:pt x="20629" y="122017"/>
                  </a:cubicBezTo>
                  <a:cubicBezTo>
                    <a:pt x="35869" y="125827"/>
                    <a:pt x="54919" y="102967"/>
                    <a:pt x="63174" y="70582"/>
                  </a:cubicBezTo>
                  <a:cubicBezTo>
                    <a:pt x="71429" y="38832"/>
                    <a:pt x="66349" y="8987"/>
                    <a:pt x="51109" y="5177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/>
            <p:cNvSpPr/>
            <p:nvPr>
              <p:custDataLst>
                <p:tags r:id="rId73"/>
              </p:custDataLst>
            </p:nvPr>
          </p:nvSpPr>
          <p:spPr>
            <a:xfrm>
              <a:off x="10627255" y="2336202"/>
              <a:ext cx="165100" cy="133350"/>
            </a:xfrm>
            <a:custGeom>
              <a:avLst/>
              <a:gdLst>
                <a:gd name="connsiteX0" fmla="*/ 6402 w 165100"/>
                <a:gd name="connsiteY0" fmla="*/ 71067 h 133350"/>
                <a:gd name="connsiteX1" fmla="*/ 133804 w 165100"/>
                <a:gd name="connsiteY1" fmla="*/ 6402 h 133350"/>
                <a:gd name="connsiteX2" fmla="*/ 163981 w 165100"/>
                <a:gd name="connsiteY2" fmla="*/ 65856 h 133350"/>
                <a:gd name="connsiteX3" fmla="*/ 36579 w 165100"/>
                <a:gd name="connsiteY3" fmla="*/ 130521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100" h="133350">
                  <a:moveTo>
                    <a:pt x="6402" y="71067"/>
                  </a:moveTo>
                  <a:lnTo>
                    <a:pt x="133804" y="6402"/>
                  </a:lnTo>
                  <a:lnTo>
                    <a:pt x="163981" y="65856"/>
                  </a:lnTo>
                  <a:lnTo>
                    <a:pt x="36579" y="130521"/>
                  </a:lnTo>
                  <a:close/>
                </a:path>
              </a:pathLst>
            </a:custGeom>
            <a:solidFill>
              <a:srgbClr val="F9C7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/>
            <p:cNvSpPr/>
            <p:nvPr>
              <p:custDataLst>
                <p:tags r:id="rId74"/>
              </p:custDataLst>
            </p:nvPr>
          </p:nvSpPr>
          <p:spPr>
            <a:xfrm>
              <a:off x="10501739" y="2396692"/>
              <a:ext cx="177800" cy="152400"/>
            </a:xfrm>
            <a:custGeom>
              <a:avLst/>
              <a:gdLst>
                <a:gd name="connsiteX0" fmla="*/ 169785 w 177800"/>
                <a:gd name="connsiteY0" fmla="*/ 31880 h 152400"/>
                <a:gd name="connsiteX1" fmla="*/ 88506 w 177800"/>
                <a:gd name="connsiteY1" fmla="*/ 145545 h 152400"/>
                <a:gd name="connsiteX2" fmla="*/ 34531 w 177800"/>
                <a:gd name="connsiteY2" fmla="*/ 124590 h 152400"/>
                <a:gd name="connsiteX3" fmla="*/ 17385 w 177800"/>
                <a:gd name="connsiteY3" fmla="*/ 83950 h 152400"/>
                <a:gd name="connsiteX4" fmla="*/ 30085 w 177800"/>
                <a:gd name="connsiteY4" fmla="*/ 33150 h 152400"/>
                <a:gd name="connsiteX5" fmla="*/ 169785 w 177800"/>
                <a:gd name="connsiteY5" fmla="*/ 3188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800" h="152400">
                  <a:moveTo>
                    <a:pt x="169785" y="31880"/>
                  </a:moveTo>
                  <a:cubicBezTo>
                    <a:pt x="185660" y="63630"/>
                    <a:pt x="146925" y="118875"/>
                    <a:pt x="88506" y="145545"/>
                  </a:cubicBezTo>
                  <a:cubicBezTo>
                    <a:pt x="35800" y="169675"/>
                    <a:pt x="54215" y="135386"/>
                    <a:pt x="34531" y="124590"/>
                  </a:cubicBezTo>
                  <a:cubicBezTo>
                    <a:pt x="16750" y="115065"/>
                    <a:pt x="16115" y="92205"/>
                    <a:pt x="17385" y="83950"/>
                  </a:cubicBezTo>
                  <a:cubicBezTo>
                    <a:pt x="19290" y="69980"/>
                    <a:pt x="-19444" y="65536"/>
                    <a:pt x="30085" y="33150"/>
                  </a:cubicBezTo>
                  <a:cubicBezTo>
                    <a:pt x="80885" y="130"/>
                    <a:pt x="148831" y="-8760"/>
                    <a:pt x="169785" y="31880"/>
                  </a:cubicBezTo>
                  <a:close/>
                </a:path>
              </a:pathLst>
            </a:custGeom>
            <a:solidFill>
              <a:srgbClr val="F9C7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/>
            <p:cNvSpPr/>
            <p:nvPr>
              <p:custDataLst>
                <p:tags r:id="rId75"/>
              </p:custDataLst>
            </p:nvPr>
          </p:nvSpPr>
          <p:spPr>
            <a:xfrm>
              <a:off x="10517534" y="2389674"/>
              <a:ext cx="127000" cy="31750"/>
            </a:xfrm>
            <a:custGeom>
              <a:avLst/>
              <a:gdLst>
                <a:gd name="connsiteX0" fmla="*/ 126050 w 127000"/>
                <a:gd name="connsiteY0" fmla="*/ 19213 h 31750"/>
                <a:gd name="connsiteX1" fmla="*/ 4765 w 127000"/>
                <a:gd name="connsiteY1" fmla="*/ 15404 h 31750"/>
                <a:gd name="connsiteX2" fmla="*/ 126050 w 127000"/>
                <a:gd name="connsiteY2" fmla="*/ 19213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31750">
                  <a:moveTo>
                    <a:pt x="126050" y="19213"/>
                  </a:moveTo>
                  <a:cubicBezTo>
                    <a:pt x="126050" y="35723"/>
                    <a:pt x="4130" y="31913"/>
                    <a:pt x="4765" y="15404"/>
                  </a:cubicBezTo>
                  <a:cubicBezTo>
                    <a:pt x="5400" y="-1107"/>
                    <a:pt x="126685" y="2704"/>
                    <a:pt x="126050" y="19213"/>
                  </a:cubicBezTo>
                  <a:close/>
                </a:path>
              </a:pathLst>
            </a:custGeom>
            <a:solidFill>
              <a:srgbClr val="F9C7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/>
            <p:cNvSpPr/>
            <p:nvPr>
              <p:custDataLst>
                <p:tags r:id="rId76"/>
              </p:custDataLst>
            </p:nvPr>
          </p:nvSpPr>
          <p:spPr>
            <a:xfrm>
              <a:off x="10654696" y="2172329"/>
              <a:ext cx="457200" cy="298450"/>
            </a:xfrm>
            <a:custGeom>
              <a:avLst/>
              <a:gdLst>
                <a:gd name="connsiteX0" fmla="*/ 53658 w 457200"/>
                <a:gd name="connsiteY0" fmla="*/ 294978 h 298450"/>
                <a:gd name="connsiteX1" fmla="*/ 420053 w 457200"/>
                <a:gd name="connsiteY1" fmla="*/ 108923 h 298450"/>
                <a:gd name="connsiteX2" fmla="*/ 371158 w 457200"/>
                <a:gd name="connsiteY2" fmla="*/ 13038 h 298450"/>
                <a:gd name="connsiteX3" fmla="*/ 4763 w 457200"/>
                <a:gd name="connsiteY3" fmla="*/ 199093 h 298450"/>
                <a:gd name="connsiteX4" fmla="*/ 53658 w 457200"/>
                <a:gd name="connsiteY4" fmla="*/ 294978 h 29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298450">
                  <a:moveTo>
                    <a:pt x="53658" y="294978"/>
                  </a:moveTo>
                  <a:lnTo>
                    <a:pt x="420053" y="108923"/>
                  </a:lnTo>
                  <a:cubicBezTo>
                    <a:pt x="492442" y="72093"/>
                    <a:pt x="443548" y="-23792"/>
                    <a:pt x="371158" y="13038"/>
                  </a:cubicBezTo>
                  <a:lnTo>
                    <a:pt x="4763" y="199093"/>
                  </a:lnTo>
                  <a:lnTo>
                    <a:pt x="53658" y="294978"/>
                  </a:lnTo>
                  <a:close/>
                </a:path>
              </a:pathLst>
            </a:custGeom>
            <a:solidFill>
              <a:srgbClr val="B8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/>
            <p:cNvSpPr/>
            <p:nvPr>
              <p:custDataLst>
                <p:tags r:id="rId77"/>
              </p:custDataLst>
            </p:nvPr>
          </p:nvSpPr>
          <p:spPr>
            <a:xfrm>
              <a:off x="10653740" y="2338219"/>
              <a:ext cx="107950" cy="133350"/>
            </a:xfrm>
            <a:custGeom>
              <a:avLst/>
              <a:gdLst>
                <a:gd name="connsiteX0" fmla="*/ 6403 w 107950"/>
                <a:gd name="connsiteY0" fmla="*/ 33137 h 133350"/>
                <a:gd name="connsiteX1" fmla="*/ 59062 w 107950"/>
                <a:gd name="connsiteY1" fmla="*/ 6403 h 133350"/>
                <a:gd name="connsiteX2" fmla="*/ 107644 w 107950"/>
                <a:gd name="connsiteY2" fmla="*/ 102095 h 133350"/>
                <a:gd name="connsiteX3" fmla="*/ 54984 w 107950"/>
                <a:gd name="connsiteY3" fmla="*/ 12883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50" h="133350">
                  <a:moveTo>
                    <a:pt x="6403" y="33137"/>
                  </a:moveTo>
                  <a:lnTo>
                    <a:pt x="59062" y="6403"/>
                  </a:lnTo>
                  <a:lnTo>
                    <a:pt x="107644" y="102095"/>
                  </a:lnTo>
                  <a:lnTo>
                    <a:pt x="54984" y="128830"/>
                  </a:lnTo>
                  <a:close/>
                </a:path>
              </a:pathLst>
            </a:custGeom>
            <a:solidFill>
              <a:srgbClr val="E67F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/>
            <p:cNvSpPr/>
            <p:nvPr>
              <p:custDataLst>
                <p:tags r:id="rId78"/>
              </p:custDataLst>
            </p:nvPr>
          </p:nvSpPr>
          <p:spPr>
            <a:xfrm>
              <a:off x="10281317" y="2621295"/>
              <a:ext cx="450850" cy="254000"/>
            </a:xfrm>
            <a:custGeom>
              <a:avLst/>
              <a:gdLst>
                <a:gd name="connsiteX0" fmla="*/ 4763 w 450850"/>
                <a:gd name="connsiteY0" fmla="*/ 4763 h 254000"/>
                <a:gd name="connsiteX1" fmla="*/ 54928 w 450850"/>
                <a:gd name="connsiteY1" fmla="*/ 4763 h 254000"/>
                <a:gd name="connsiteX2" fmla="*/ 190817 w 450850"/>
                <a:gd name="connsiteY2" fmla="*/ 4763 h 254000"/>
                <a:gd name="connsiteX3" fmla="*/ 264478 w 450850"/>
                <a:gd name="connsiteY3" fmla="*/ 4763 h 254000"/>
                <a:gd name="connsiteX4" fmla="*/ 373697 w 450850"/>
                <a:gd name="connsiteY4" fmla="*/ 4763 h 254000"/>
                <a:gd name="connsiteX5" fmla="*/ 450533 w 450850"/>
                <a:gd name="connsiteY5" fmla="*/ 4763 h 254000"/>
                <a:gd name="connsiteX6" fmla="*/ 442913 w 450850"/>
                <a:gd name="connsiteY6" fmla="*/ 251142 h 254000"/>
                <a:gd name="connsiteX7" fmla="*/ 264478 w 450850"/>
                <a:gd name="connsiteY7" fmla="*/ 251142 h 254000"/>
                <a:gd name="connsiteX8" fmla="*/ 264478 w 450850"/>
                <a:gd name="connsiteY8" fmla="*/ 251142 h 254000"/>
                <a:gd name="connsiteX9" fmla="*/ 190817 w 450850"/>
                <a:gd name="connsiteY9" fmla="*/ 251142 h 254000"/>
                <a:gd name="connsiteX10" fmla="*/ 190817 w 450850"/>
                <a:gd name="connsiteY10" fmla="*/ 251142 h 254000"/>
                <a:gd name="connsiteX11" fmla="*/ 13017 w 450850"/>
                <a:gd name="connsiteY11" fmla="*/ 251142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0850" h="254000">
                  <a:moveTo>
                    <a:pt x="4763" y="4763"/>
                  </a:moveTo>
                  <a:lnTo>
                    <a:pt x="54928" y="4763"/>
                  </a:lnTo>
                  <a:lnTo>
                    <a:pt x="190817" y="4763"/>
                  </a:lnTo>
                  <a:lnTo>
                    <a:pt x="264478" y="4763"/>
                  </a:lnTo>
                  <a:lnTo>
                    <a:pt x="373697" y="4763"/>
                  </a:lnTo>
                  <a:lnTo>
                    <a:pt x="450533" y="4763"/>
                  </a:lnTo>
                  <a:lnTo>
                    <a:pt x="442913" y="251142"/>
                  </a:lnTo>
                  <a:lnTo>
                    <a:pt x="264478" y="251142"/>
                  </a:lnTo>
                  <a:lnTo>
                    <a:pt x="264478" y="251142"/>
                  </a:lnTo>
                  <a:lnTo>
                    <a:pt x="190817" y="251142"/>
                  </a:lnTo>
                  <a:lnTo>
                    <a:pt x="190817" y="251142"/>
                  </a:lnTo>
                  <a:lnTo>
                    <a:pt x="13017" y="251142"/>
                  </a:ln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/>
            <p:cNvSpPr/>
            <p:nvPr>
              <p:custDataLst>
                <p:tags r:id="rId79"/>
              </p:custDataLst>
            </p:nvPr>
          </p:nvSpPr>
          <p:spPr>
            <a:xfrm>
              <a:off x="10027308" y="2093610"/>
              <a:ext cx="673100" cy="463550"/>
            </a:xfrm>
            <a:custGeom>
              <a:avLst/>
              <a:gdLst>
                <a:gd name="connsiteX0" fmla="*/ 85416 w 673100"/>
                <a:gd name="connsiteY0" fmla="*/ 459423 h 463550"/>
                <a:gd name="connsiteX1" fmla="*/ 591511 w 673100"/>
                <a:gd name="connsiteY1" fmla="*/ 459423 h 463550"/>
                <a:gd name="connsiteX2" fmla="*/ 672156 w 673100"/>
                <a:gd name="connsiteY2" fmla="*/ 378777 h 463550"/>
                <a:gd name="connsiteX3" fmla="*/ 672156 w 673100"/>
                <a:gd name="connsiteY3" fmla="*/ 85407 h 463550"/>
                <a:gd name="connsiteX4" fmla="*/ 591511 w 673100"/>
                <a:gd name="connsiteY4" fmla="*/ 4763 h 463550"/>
                <a:gd name="connsiteX5" fmla="*/ 85416 w 673100"/>
                <a:gd name="connsiteY5" fmla="*/ 4763 h 463550"/>
                <a:gd name="connsiteX6" fmla="*/ 4771 w 673100"/>
                <a:gd name="connsiteY6" fmla="*/ 85407 h 463550"/>
                <a:gd name="connsiteX7" fmla="*/ 4771 w 673100"/>
                <a:gd name="connsiteY7" fmla="*/ 378777 h 463550"/>
                <a:gd name="connsiteX8" fmla="*/ 85416 w 673100"/>
                <a:gd name="connsiteY8" fmla="*/ 459423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100" h="463550">
                  <a:moveTo>
                    <a:pt x="85416" y="459423"/>
                  </a:moveTo>
                  <a:lnTo>
                    <a:pt x="591511" y="459423"/>
                  </a:lnTo>
                  <a:cubicBezTo>
                    <a:pt x="635961" y="459423"/>
                    <a:pt x="672156" y="423227"/>
                    <a:pt x="672156" y="378777"/>
                  </a:cubicBezTo>
                  <a:lnTo>
                    <a:pt x="672156" y="85407"/>
                  </a:lnTo>
                  <a:cubicBezTo>
                    <a:pt x="672156" y="40957"/>
                    <a:pt x="635961" y="4763"/>
                    <a:pt x="591511" y="4763"/>
                  </a:cubicBezTo>
                  <a:lnTo>
                    <a:pt x="85416" y="4763"/>
                  </a:lnTo>
                  <a:cubicBezTo>
                    <a:pt x="40966" y="4763"/>
                    <a:pt x="4771" y="40957"/>
                    <a:pt x="4771" y="85407"/>
                  </a:cubicBezTo>
                  <a:lnTo>
                    <a:pt x="4771" y="378777"/>
                  </a:lnTo>
                  <a:cubicBezTo>
                    <a:pt x="4136" y="423227"/>
                    <a:pt x="40331" y="459423"/>
                    <a:pt x="85416" y="459423"/>
                  </a:cubicBez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任意多边形: 形状 581"/>
            <p:cNvSpPr/>
            <p:nvPr>
              <p:custDataLst>
                <p:tags r:id="rId80"/>
              </p:custDataLst>
            </p:nvPr>
          </p:nvSpPr>
          <p:spPr>
            <a:xfrm>
              <a:off x="10328922" y="2289190"/>
              <a:ext cx="69850" cy="69850"/>
            </a:xfrm>
            <a:custGeom>
              <a:avLst/>
              <a:gdLst>
                <a:gd name="connsiteX0" fmla="*/ 36532 w 69850"/>
                <a:gd name="connsiteY0" fmla="*/ 68263 h 69850"/>
                <a:gd name="connsiteX1" fmla="*/ 68282 w 69850"/>
                <a:gd name="connsiteY1" fmla="*/ 36513 h 69850"/>
                <a:gd name="connsiteX2" fmla="*/ 36532 w 69850"/>
                <a:gd name="connsiteY2" fmla="*/ 4763 h 69850"/>
                <a:gd name="connsiteX3" fmla="*/ 4782 w 69850"/>
                <a:gd name="connsiteY3" fmla="*/ 36513 h 69850"/>
                <a:gd name="connsiteX4" fmla="*/ 36532 w 69850"/>
                <a:gd name="connsiteY4" fmla="*/ 68263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69850">
                  <a:moveTo>
                    <a:pt x="36532" y="68263"/>
                  </a:moveTo>
                  <a:cubicBezTo>
                    <a:pt x="54312" y="68263"/>
                    <a:pt x="68282" y="53657"/>
                    <a:pt x="68282" y="36513"/>
                  </a:cubicBezTo>
                  <a:cubicBezTo>
                    <a:pt x="68282" y="18732"/>
                    <a:pt x="53678" y="4763"/>
                    <a:pt x="36532" y="4763"/>
                  </a:cubicBezTo>
                  <a:cubicBezTo>
                    <a:pt x="18753" y="4763"/>
                    <a:pt x="4782" y="19367"/>
                    <a:pt x="4782" y="36513"/>
                  </a:cubicBezTo>
                  <a:cubicBezTo>
                    <a:pt x="4148" y="53657"/>
                    <a:pt x="18753" y="68263"/>
                    <a:pt x="36532" y="68263"/>
                  </a:cubicBezTo>
                  <a:close/>
                </a:path>
              </a:pathLst>
            </a:custGeom>
            <a:solidFill>
              <a:srgbClr val="8F91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任意多边形: 形状 582"/>
            <p:cNvSpPr/>
            <p:nvPr>
              <p:custDataLst>
                <p:tags r:id="rId81"/>
              </p:custDataLst>
            </p:nvPr>
          </p:nvSpPr>
          <p:spPr>
            <a:xfrm>
              <a:off x="9759346" y="1811670"/>
              <a:ext cx="273050" cy="463550"/>
            </a:xfrm>
            <a:custGeom>
              <a:avLst/>
              <a:gdLst>
                <a:gd name="connsiteX0" fmla="*/ 103188 w 273050"/>
                <a:gd name="connsiteY0" fmla="*/ 4763 h 463550"/>
                <a:gd name="connsiteX1" fmla="*/ 267017 w 273050"/>
                <a:gd name="connsiteY1" fmla="*/ 381317 h 463550"/>
                <a:gd name="connsiteX2" fmla="*/ 168592 w 273050"/>
                <a:gd name="connsiteY2" fmla="*/ 424497 h 463550"/>
                <a:gd name="connsiteX3" fmla="*/ 4763 w 273050"/>
                <a:gd name="connsiteY3" fmla="*/ 47942 h 463550"/>
                <a:gd name="connsiteX4" fmla="*/ 103188 w 273050"/>
                <a:gd name="connsiteY4" fmla="*/ 4763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050" h="463550">
                  <a:moveTo>
                    <a:pt x="103188" y="4763"/>
                  </a:moveTo>
                  <a:lnTo>
                    <a:pt x="267017" y="381317"/>
                  </a:lnTo>
                  <a:cubicBezTo>
                    <a:pt x="299403" y="455613"/>
                    <a:pt x="200978" y="498158"/>
                    <a:pt x="168592" y="424497"/>
                  </a:cubicBezTo>
                  <a:lnTo>
                    <a:pt x="4763" y="47942"/>
                  </a:lnTo>
                  <a:lnTo>
                    <a:pt x="103188" y="4763"/>
                  </a:lnTo>
                  <a:close/>
                </a:path>
              </a:pathLst>
            </a:custGeom>
            <a:solidFill>
              <a:srgbClr val="B8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/>
            <p:cNvSpPr/>
            <p:nvPr>
              <p:custDataLst>
                <p:tags r:id="rId82"/>
              </p:custDataLst>
            </p:nvPr>
          </p:nvSpPr>
          <p:spPr>
            <a:xfrm>
              <a:off x="9757458" y="1810540"/>
              <a:ext cx="133350" cy="107950"/>
            </a:xfrm>
            <a:custGeom>
              <a:avLst/>
              <a:gdLst>
                <a:gd name="connsiteX0" fmla="*/ 6269 w 133350"/>
                <a:gd name="connsiteY0" fmla="*/ 49130 h 107950"/>
                <a:gd name="connsiteX1" fmla="*/ 104655 w 133350"/>
                <a:gd name="connsiteY1" fmla="*/ 6268 h 107950"/>
                <a:gd name="connsiteX2" fmla="*/ 128242 w 133350"/>
                <a:gd name="connsiteY2" fmla="*/ 60410 h 107950"/>
                <a:gd name="connsiteX3" fmla="*/ 29855 w 133350"/>
                <a:gd name="connsiteY3" fmla="*/ 103272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107950">
                  <a:moveTo>
                    <a:pt x="6269" y="49130"/>
                  </a:moveTo>
                  <a:lnTo>
                    <a:pt x="104655" y="6268"/>
                  </a:lnTo>
                  <a:lnTo>
                    <a:pt x="128242" y="60410"/>
                  </a:lnTo>
                  <a:lnTo>
                    <a:pt x="29855" y="103272"/>
                  </a:lnTo>
                  <a:close/>
                </a:path>
              </a:pathLst>
            </a:custGeom>
            <a:solidFill>
              <a:srgbClr val="E67F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任意多边形: 形状 584"/>
            <p:cNvSpPr/>
            <p:nvPr>
              <p:custDataLst>
                <p:tags r:id="rId83"/>
              </p:custDataLst>
            </p:nvPr>
          </p:nvSpPr>
          <p:spPr>
            <a:xfrm>
              <a:off x="9963481" y="1718017"/>
              <a:ext cx="76200" cy="88900"/>
            </a:xfrm>
            <a:custGeom>
              <a:avLst/>
              <a:gdLst>
                <a:gd name="connsiteX0" fmla="*/ 72408 w 76200"/>
                <a:gd name="connsiteY0" fmla="*/ 38725 h 88900"/>
                <a:gd name="connsiteX1" fmla="*/ 42563 w 76200"/>
                <a:gd name="connsiteY1" fmla="*/ 77460 h 88900"/>
                <a:gd name="connsiteX2" fmla="*/ 10178 w 76200"/>
                <a:gd name="connsiteY2" fmla="*/ 52695 h 88900"/>
                <a:gd name="connsiteX3" fmla="*/ 40023 w 76200"/>
                <a:gd name="connsiteY3" fmla="*/ 13960 h 88900"/>
                <a:gd name="connsiteX4" fmla="*/ 72408 w 76200"/>
                <a:gd name="connsiteY4" fmla="*/ 38725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88900">
                  <a:moveTo>
                    <a:pt x="72408" y="38725"/>
                  </a:moveTo>
                  <a:lnTo>
                    <a:pt x="42563" y="77460"/>
                  </a:lnTo>
                  <a:cubicBezTo>
                    <a:pt x="24783" y="100320"/>
                    <a:pt x="-8237" y="73650"/>
                    <a:pt x="10178" y="52695"/>
                  </a:cubicBezTo>
                  <a:lnTo>
                    <a:pt x="40023" y="13960"/>
                  </a:lnTo>
                  <a:cubicBezTo>
                    <a:pt x="57803" y="-8900"/>
                    <a:pt x="88283" y="15230"/>
                    <a:pt x="72408" y="38725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6" name="任意多边形: 形状 585"/>
            <p:cNvSpPr/>
            <p:nvPr>
              <p:custDataLst>
                <p:tags r:id="rId84"/>
              </p:custDataLst>
            </p:nvPr>
          </p:nvSpPr>
          <p:spPr>
            <a:xfrm>
              <a:off x="9672352" y="1753250"/>
              <a:ext cx="450850" cy="635000"/>
            </a:xfrm>
            <a:custGeom>
              <a:avLst/>
              <a:gdLst>
                <a:gd name="connsiteX0" fmla="*/ 4762 w 450850"/>
                <a:gd name="connsiteY0" fmla="*/ 4763 h 635000"/>
                <a:gd name="connsiteX1" fmla="*/ 447357 w 450850"/>
                <a:gd name="connsiteY1" fmla="*/ 4763 h 635000"/>
                <a:gd name="connsiteX2" fmla="*/ 447357 w 450850"/>
                <a:gd name="connsiteY2" fmla="*/ 634047 h 635000"/>
                <a:gd name="connsiteX3" fmla="*/ 4762 w 450850"/>
                <a:gd name="connsiteY3" fmla="*/ 634047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850" h="635000">
                  <a:moveTo>
                    <a:pt x="4762" y="4763"/>
                  </a:moveTo>
                  <a:lnTo>
                    <a:pt x="447357" y="4763"/>
                  </a:lnTo>
                  <a:lnTo>
                    <a:pt x="447357" y="634047"/>
                  </a:lnTo>
                  <a:lnTo>
                    <a:pt x="4762" y="63404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/>
            <p:cNvSpPr/>
            <p:nvPr>
              <p:custDataLst>
                <p:tags r:id="rId85"/>
              </p:custDataLst>
            </p:nvPr>
          </p:nvSpPr>
          <p:spPr>
            <a:xfrm>
              <a:off x="9672352" y="1753250"/>
              <a:ext cx="450850" cy="38100"/>
            </a:xfrm>
            <a:custGeom>
              <a:avLst/>
              <a:gdLst>
                <a:gd name="connsiteX0" fmla="*/ 4762 w 450850"/>
                <a:gd name="connsiteY0" fmla="*/ 4763 h 38100"/>
                <a:gd name="connsiteX1" fmla="*/ 447357 w 450850"/>
                <a:gd name="connsiteY1" fmla="*/ 4763 h 38100"/>
                <a:gd name="connsiteX2" fmla="*/ 447357 w 450850"/>
                <a:gd name="connsiteY2" fmla="*/ 35242 h 38100"/>
                <a:gd name="connsiteX3" fmla="*/ 4762 w 450850"/>
                <a:gd name="connsiteY3" fmla="*/ 3524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850" h="38100">
                  <a:moveTo>
                    <a:pt x="4762" y="4763"/>
                  </a:moveTo>
                  <a:lnTo>
                    <a:pt x="447357" y="4763"/>
                  </a:lnTo>
                  <a:lnTo>
                    <a:pt x="447357" y="35242"/>
                  </a:lnTo>
                  <a:lnTo>
                    <a:pt x="4762" y="35242"/>
                  </a:lnTo>
                  <a:close/>
                </a:path>
              </a:pathLst>
            </a:custGeom>
            <a:solidFill>
              <a:srgbClr val="9EA8A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8" name="任意多边形: 形状 587"/>
            <p:cNvSpPr/>
            <p:nvPr>
              <p:custDataLst>
                <p:tags r:id="rId86"/>
              </p:custDataLst>
            </p:nvPr>
          </p:nvSpPr>
          <p:spPr>
            <a:xfrm>
              <a:off x="9672352" y="1783730"/>
              <a:ext cx="450850" cy="88900"/>
            </a:xfrm>
            <a:custGeom>
              <a:avLst/>
              <a:gdLst>
                <a:gd name="connsiteX0" fmla="*/ 4762 w 450850"/>
                <a:gd name="connsiteY0" fmla="*/ 4762 h 88900"/>
                <a:gd name="connsiteX1" fmla="*/ 447357 w 450850"/>
                <a:gd name="connsiteY1" fmla="*/ 4762 h 88900"/>
                <a:gd name="connsiteX2" fmla="*/ 447357 w 450850"/>
                <a:gd name="connsiteY2" fmla="*/ 87947 h 88900"/>
                <a:gd name="connsiteX3" fmla="*/ 4762 w 450850"/>
                <a:gd name="connsiteY3" fmla="*/ 87947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850" h="88900">
                  <a:moveTo>
                    <a:pt x="4762" y="4762"/>
                  </a:moveTo>
                  <a:lnTo>
                    <a:pt x="447357" y="4762"/>
                  </a:lnTo>
                  <a:lnTo>
                    <a:pt x="447357" y="87947"/>
                  </a:lnTo>
                  <a:lnTo>
                    <a:pt x="4762" y="879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9" name="任意多边形: 形状 588"/>
            <p:cNvSpPr/>
            <p:nvPr>
              <p:custDataLst>
                <p:tags r:id="rId87"/>
              </p:custDataLst>
            </p:nvPr>
          </p:nvSpPr>
          <p:spPr>
            <a:xfrm>
              <a:off x="9757442" y="1927875"/>
              <a:ext cx="279400" cy="82550"/>
            </a:xfrm>
            <a:custGeom>
              <a:avLst/>
              <a:gdLst>
                <a:gd name="connsiteX0" fmla="*/ 4763 w 279400"/>
                <a:gd name="connsiteY0" fmla="*/ 4763 h 82550"/>
                <a:gd name="connsiteX1" fmla="*/ 277178 w 279400"/>
                <a:gd name="connsiteY1" fmla="*/ 4763 h 82550"/>
                <a:gd name="connsiteX2" fmla="*/ 277178 w 279400"/>
                <a:gd name="connsiteY2" fmla="*/ 83502 h 82550"/>
                <a:gd name="connsiteX3" fmla="*/ 4763 w 279400"/>
                <a:gd name="connsiteY3" fmla="*/ 83502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82550">
                  <a:moveTo>
                    <a:pt x="4763" y="4763"/>
                  </a:moveTo>
                  <a:lnTo>
                    <a:pt x="277178" y="4763"/>
                  </a:lnTo>
                  <a:lnTo>
                    <a:pt x="277178" y="83502"/>
                  </a:lnTo>
                  <a:lnTo>
                    <a:pt x="4763" y="83502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任意多边形: 形状 589"/>
            <p:cNvSpPr/>
            <p:nvPr>
              <p:custDataLst>
                <p:tags r:id="rId88"/>
              </p:custDataLst>
            </p:nvPr>
          </p:nvSpPr>
          <p:spPr>
            <a:xfrm>
              <a:off x="9672352" y="1866915"/>
              <a:ext cx="450850" cy="25400"/>
            </a:xfrm>
            <a:custGeom>
              <a:avLst/>
              <a:gdLst>
                <a:gd name="connsiteX0" fmla="*/ 4762 w 450850"/>
                <a:gd name="connsiteY0" fmla="*/ 4762 h 25400"/>
                <a:gd name="connsiteX1" fmla="*/ 447357 w 450850"/>
                <a:gd name="connsiteY1" fmla="*/ 4762 h 25400"/>
                <a:gd name="connsiteX2" fmla="*/ 447357 w 450850"/>
                <a:gd name="connsiteY2" fmla="*/ 24448 h 25400"/>
                <a:gd name="connsiteX3" fmla="*/ 4762 w 450850"/>
                <a:gd name="connsiteY3" fmla="*/ 24448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850" h="25400">
                  <a:moveTo>
                    <a:pt x="4762" y="4762"/>
                  </a:moveTo>
                  <a:lnTo>
                    <a:pt x="447357" y="4762"/>
                  </a:lnTo>
                  <a:lnTo>
                    <a:pt x="447357" y="24448"/>
                  </a:lnTo>
                  <a:lnTo>
                    <a:pt x="4762" y="24448"/>
                  </a:lnTo>
                  <a:close/>
                </a:path>
              </a:pathLst>
            </a:custGeom>
            <a:solidFill>
              <a:srgbClr val="9EA8A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1" name="任意多边形: 形状 590"/>
            <p:cNvSpPr/>
            <p:nvPr>
              <p:custDataLst>
                <p:tags r:id="rId89"/>
              </p:custDataLst>
            </p:nvPr>
          </p:nvSpPr>
          <p:spPr>
            <a:xfrm>
              <a:off x="9977152" y="2057415"/>
              <a:ext cx="120650" cy="107950"/>
            </a:xfrm>
            <a:custGeom>
              <a:avLst/>
              <a:gdLst>
                <a:gd name="connsiteX0" fmla="*/ 4762 w 120650"/>
                <a:gd name="connsiteY0" fmla="*/ 4762 h 107950"/>
                <a:gd name="connsiteX1" fmla="*/ 115887 w 120650"/>
                <a:gd name="connsiteY1" fmla="*/ 4762 h 107950"/>
                <a:gd name="connsiteX2" fmla="*/ 115887 w 120650"/>
                <a:gd name="connsiteY2" fmla="*/ 108268 h 107950"/>
                <a:gd name="connsiteX3" fmla="*/ 4762 w 120650"/>
                <a:gd name="connsiteY3" fmla="*/ 10826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107950">
                  <a:moveTo>
                    <a:pt x="4762" y="4762"/>
                  </a:moveTo>
                  <a:lnTo>
                    <a:pt x="115887" y="4762"/>
                  </a:lnTo>
                  <a:lnTo>
                    <a:pt x="115887" y="108268"/>
                  </a:lnTo>
                  <a:lnTo>
                    <a:pt x="4762" y="108268"/>
                  </a:lnTo>
                  <a:close/>
                </a:path>
              </a:pathLst>
            </a:custGeom>
            <a:solidFill>
              <a:srgbClr val="9EA8A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任意多边形: 形状 591"/>
            <p:cNvSpPr/>
            <p:nvPr>
              <p:custDataLst>
                <p:tags r:id="rId90"/>
              </p:custDataLst>
            </p:nvPr>
          </p:nvSpPr>
          <p:spPr>
            <a:xfrm>
              <a:off x="9838087" y="2057415"/>
              <a:ext cx="120650" cy="107950"/>
            </a:xfrm>
            <a:custGeom>
              <a:avLst/>
              <a:gdLst>
                <a:gd name="connsiteX0" fmla="*/ 4763 w 120650"/>
                <a:gd name="connsiteY0" fmla="*/ 4762 h 107950"/>
                <a:gd name="connsiteX1" fmla="*/ 115888 w 120650"/>
                <a:gd name="connsiteY1" fmla="*/ 4762 h 107950"/>
                <a:gd name="connsiteX2" fmla="*/ 115888 w 120650"/>
                <a:gd name="connsiteY2" fmla="*/ 108268 h 107950"/>
                <a:gd name="connsiteX3" fmla="*/ 4763 w 120650"/>
                <a:gd name="connsiteY3" fmla="*/ 10826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107950">
                  <a:moveTo>
                    <a:pt x="4763" y="4762"/>
                  </a:moveTo>
                  <a:lnTo>
                    <a:pt x="115888" y="4762"/>
                  </a:lnTo>
                  <a:lnTo>
                    <a:pt x="115888" y="108268"/>
                  </a:lnTo>
                  <a:lnTo>
                    <a:pt x="4763" y="108268"/>
                  </a:lnTo>
                  <a:close/>
                </a:path>
              </a:pathLst>
            </a:custGeom>
            <a:solidFill>
              <a:srgbClr val="9EA8A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/>
            <p:cNvSpPr/>
            <p:nvPr>
              <p:custDataLst>
                <p:tags r:id="rId91"/>
              </p:custDataLst>
            </p:nvPr>
          </p:nvSpPr>
          <p:spPr>
            <a:xfrm>
              <a:off x="9699021" y="2057415"/>
              <a:ext cx="120650" cy="107950"/>
            </a:xfrm>
            <a:custGeom>
              <a:avLst/>
              <a:gdLst>
                <a:gd name="connsiteX0" fmla="*/ 4762 w 120650"/>
                <a:gd name="connsiteY0" fmla="*/ 4762 h 107950"/>
                <a:gd name="connsiteX1" fmla="*/ 115887 w 120650"/>
                <a:gd name="connsiteY1" fmla="*/ 4762 h 107950"/>
                <a:gd name="connsiteX2" fmla="*/ 115887 w 120650"/>
                <a:gd name="connsiteY2" fmla="*/ 108268 h 107950"/>
                <a:gd name="connsiteX3" fmla="*/ 4762 w 120650"/>
                <a:gd name="connsiteY3" fmla="*/ 10826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107950">
                  <a:moveTo>
                    <a:pt x="4762" y="4762"/>
                  </a:moveTo>
                  <a:lnTo>
                    <a:pt x="115887" y="4762"/>
                  </a:lnTo>
                  <a:lnTo>
                    <a:pt x="115887" y="108268"/>
                  </a:lnTo>
                  <a:lnTo>
                    <a:pt x="4762" y="108268"/>
                  </a:lnTo>
                  <a:close/>
                </a:path>
              </a:pathLst>
            </a:custGeom>
            <a:solidFill>
              <a:srgbClr val="9EA8A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4" name="任意多边形: 形状 593"/>
            <p:cNvSpPr/>
            <p:nvPr>
              <p:custDataLst>
                <p:tags r:id="rId92"/>
              </p:custDataLst>
            </p:nvPr>
          </p:nvSpPr>
          <p:spPr>
            <a:xfrm>
              <a:off x="9672352" y="2326654"/>
              <a:ext cx="450850" cy="63500"/>
            </a:xfrm>
            <a:custGeom>
              <a:avLst/>
              <a:gdLst>
                <a:gd name="connsiteX0" fmla="*/ 4762 w 450850"/>
                <a:gd name="connsiteY0" fmla="*/ 4762 h 63500"/>
                <a:gd name="connsiteX1" fmla="*/ 447357 w 450850"/>
                <a:gd name="connsiteY1" fmla="*/ 4762 h 63500"/>
                <a:gd name="connsiteX2" fmla="*/ 447357 w 450850"/>
                <a:gd name="connsiteY2" fmla="*/ 60642 h 63500"/>
                <a:gd name="connsiteX3" fmla="*/ 4762 w 450850"/>
                <a:gd name="connsiteY3" fmla="*/ 60642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850" h="63500">
                  <a:moveTo>
                    <a:pt x="4762" y="4762"/>
                  </a:moveTo>
                  <a:lnTo>
                    <a:pt x="447357" y="4762"/>
                  </a:lnTo>
                  <a:lnTo>
                    <a:pt x="447357" y="60642"/>
                  </a:lnTo>
                  <a:lnTo>
                    <a:pt x="4762" y="60642"/>
                  </a:lnTo>
                  <a:close/>
                </a:path>
              </a:pathLst>
            </a:custGeom>
            <a:solidFill>
              <a:srgbClr val="9EA8A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5" name="任意多边形: 形状 594"/>
            <p:cNvSpPr/>
            <p:nvPr>
              <p:custDataLst>
                <p:tags r:id="rId93"/>
              </p:custDataLst>
            </p:nvPr>
          </p:nvSpPr>
          <p:spPr>
            <a:xfrm>
              <a:off x="9977152" y="2175525"/>
              <a:ext cx="120650" cy="25400"/>
            </a:xfrm>
            <a:custGeom>
              <a:avLst/>
              <a:gdLst>
                <a:gd name="connsiteX0" fmla="*/ 4762 w 120650"/>
                <a:gd name="connsiteY0" fmla="*/ 4763 h 25400"/>
                <a:gd name="connsiteX1" fmla="*/ 115887 w 120650"/>
                <a:gd name="connsiteY1" fmla="*/ 4763 h 25400"/>
                <a:gd name="connsiteX2" fmla="*/ 115887 w 120650"/>
                <a:gd name="connsiteY2" fmla="*/ 24447 h 25400"/>
                <a:gd name="connsiteX3" fmla="*/ 4762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2" y="4763"/>
                  </a:moveTo>
                  <a:lnTo>
                    <a:pt x="115887" y="4763"/>
                  </a:lnTo>
                  <a:lnTo>
                    <a:pt x="115887" y="24447"/>
                  </a:lnTo>
                  <a:lnTo>
                    <a:pt x="4762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任意多边形: 形状 595"/>
            <p:cNvSpPr/>
            <p:nvPr>
              <p:custDataLst>
                <p:tags r:id="rId94"/>
              </p:custDataLst>
            </p:nvPr>
          </p:nvSpPr>
          <p:spPr>
            <a:xfrm>
              <a:off x="9977152" y="2209179"/>
              <a:ext cx="120650" cy="25400"/>
            </a:xfrm>
            <a:custGeom>
              <a:avLst/>
              <a:gdLst>
                <a:gd name="connsiteX0" fmla="*/ 4762 w 120650"/>
                <a:gd name="connsiteY0" fmla="*/ 4762 h 25400"/>
                <a:gd name="connsiteX1" fmla="*/ 115887 w 120650"/>
                <a:gd name="connsiteY1" fmla="*/ 4762 h 25400"/>
                <a:gd name="connsiteX2" fmla="*/ 115887 w 120650"/>
                <a:gd name="connsiteY2" fmla="*/ 24447 h 25400"/>
                <a:gd name="connsiteX3" fmla="*/ 4762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2" y="4762"/>
                  </a:moveTo>
                  <a:lnTo>
                    <a:pt x="115887" y="4762"/>
                  </a:lnTo>
                  <a:lnTo>
                    <a:pt x="115887" y="24447"/>
                  </a:lnTo>
                  <a:lnTo>
                    <a:pt x="4762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7" name="任意多边形: 形状 596"/>
            <p:cNvSpPr/>
            <p:nvPr>
              <p:custDataLst>
                <p:tags r:id="rId95"/>
              </p:custDataLst>
            </p:nvPr>
          </p:nvSpPr>
          <p:spPr>
            <a:xfrm>
              <a:off x="9977152" y="2242835"/>
              <a:ext cx="120650" cy="25400"/>
            </a:xfrm>
            <a:custGeom>
              <a:avLst/>
              <a:gdLst>
                <a:gd name="connsiteX0" fmla="*/ 4762 w 120650"/>
                <a:gd name="connsiteY0" fmla="*/ 4762 h 25400"/>
                <a:gd name="connsiteX1" fmla="*/ 115887 w 120650"/>
                <a:gd name="connsiteY1" fmla="*/ 4762 h 25400"/>
                <a:gd name="connsiteX2" fmla="*/ 115887 w 120650"/>
                <a:gd name="connsiteY2" fmla="*/ 24447 h 25400"/>
                <a:gd name="connsiteX3" fmla="*/ 4762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2" y="4762"/>
                  </a:moveTo>
                  <a:lnTo>
                    <a:pt x="115887" y="4762"/>
                  </a:lnTo>
                  <a:lnTo>
                    <a:pt x="115887" y="24447"/>
                  </a:lnTo>
                  <a:lnTo>
                    <a:pt x="4762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8" name="任意多边形: 形状 597"/>
            <p:cNvSpPr/>
            <p:nvPr>
              <p:custDataLst>
                <p:tags r:id="rId96"/>
              </p:custDataLst>
            </p:nvPr>
          </p:nvSpPr>
          <p:spPr>
            <a:xfrm>
              <a:off x="10017792" y="2275854"/>
              <a:ext cx="76200" cy="25400"/>
            </a:xfrm>
            <a:custGeom>
              <a:avLst/>
              <a:gdLst>
                <a:gd name="connsiteX0" fmla="*/ 4763 w 76200"/>
                <a:gd name="connsiteY0" fmla="*/ 4762 h 25400"/>
                <a:gd name="connsiteX1" fmla="*/ 75247 w 76200"/>
                <a:gd name="connsiteY1" fmla="*/ 4762 h 25400"/>
                <a:gd name="connsiteX2" fmla="*/ 75247 w 76200"/>
                <a:gd name="connsiteY2" fmla="*/ 24447 h 25400"/>
                <a:gd name="connsiteX3" fmla="*/ 4763 w 7620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5400">
                  <a:moveTo>
                    <a:pt x="4763" y="4762"/>
                  </a:moveTo>
                  <a:lnTo>
                    <a:pt x="75247" y="4762"/>
                  </a:lnTo>
                  <a:lnTo>
                    <a:pt x="75247" y="24447"/>
                  </a:lnTo>
                  <a:lnTo>
                    <a:pt x="4763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/>
            <p:cNvSpPr/>
            <p:nvPr>
              <p:custDataLst>
                <p:tags r:id="rId97"/>
              </p:custDataLst>
            </p:nvPr>
          </p:nvSpPr>
          <p:spPr>
            <a:xfrm>
              <a:off x="9838087" y="2175525"/>
              <a:ext cx="120650" cy="25400"/>
            </a:xfrm>
            <a:custGeom>
              <a:avLst/>
              <a:gdLst>
                <a:gd name="connsiteX0" fmla="*/ 4763 w 120650"/>
                <a:gd name="connsiteY0" fmla="*/ 4763 h 25400"/>
                <a:gd name="connsiteX1" fmla="*/ 115888 w 120650"/>
                <a:gd name="connsiteY1" fmla="*/ 4763 h 25400"/>
                <a:gd name="connsiteX2" fmla="*/ 115888 w 120650"/>
                <a:gd name="connsiteY2" fmla="*/ 24447 h 25400"/>
                <a:gd name="connsiteX3" fmla="*/ 4763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3" y="4763"/>
                  </a:moveTo>
                  <a:lnTo>
                    <a:pt x="115888" y="4763"/>
                  </a:lnTo>
                  <a:lnTo>
                    <a:pt x="115888" y="24447"/>
                  </a:lnTo>
                  <a:lnTo>
                    <a:pt x="4763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任意多边形: 形状 599"/>
            <p:cNvSpPr/>
            <p:nvPr>
              <p:custDataLst>
                <p:tags r:id="rId98"/>
              </p:custDataLst>
            </p:nvPr>
          </p:nvSpPr>
          <p:spPr>
            <a:xfrm>
              <a:off x="9838087" y="2209179"/>
              <a:ext cx="120650" cy="25400"/>
            </a:xfrm>
            <a:custGeom>
              <a:avLst/>
              <a:gdLst>
                <a:gd name="connsiteX0" fmla="*/ 4763 w 120650"/>
                <a:gd name="connsiteY0" fmla="*/ 4762 h 25400"/>
                <a:gd name="connsiteX1" fmla="*/ 115888 w 120650"/>
                <a:gd name="connsiteY1" fmla="*/ 4762 h 25400"/>
                <a:gd name="connsiteX2" fmla="*/ 115888 w 120650"/>
                <a:gd name="connsiteY2" fmla="*/ 24447 h 25400"/>
                <a:gd name="connsiteX3" fmla="*/ 4763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3" y="4762"/>
                  </a:moveTo>
                  <a:lnTo>
                    <a:pt x="115888" y="4762"/>
                  </a:lnTo>
                  <a:lnTo>
                    <a:pt x="115888" y="24447"/>
                  </a:lnTo>
                  <a:lnTo>
                    <a:pt x="4763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任意多边形: 形状 600"/>
            <p:cNvSpPr/>
            <p:nvPr>
              <p:custDataLst>
                <p:tags r:id="rId99"/>
              </p:custDataLst>
            </p:nvPr>
          </p:nvSpPr>
          <p:spPr>
            <a:xfrm>
              <a:off x="9838087" y="2242835"/>
              <a:ext cx="120650" cy="25400"/>
            </a:xfrm>
            <a:custGeom>
              <a:avLst/>
              <a:gdLst>
                <a:gd name="connsiteX0" fmla="*/ 4763 w 120650"/>
                <a:gd name="connsiteY0" fmla="*/ 4762 h 25400"/>
                <a:gd name="connsiteX1" fmla="*/ 115888 w 120650"/>
                <a:gd name="connsiteY1" fmla="*/ 4762 h 25400"/>
                <a:gd name="connsiteX2" fmla="*/ 115888 w 120650"/>
                <a:gd name="connsiteY2" fmla="*/ 24447 h 25400"/>
                <a:gd name="connsiteX3" fmla="*/ 4763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3" y="4762"/>
                  </a:moveTo>
                  <a:lnTo>
                    <a:pt x="115888" y="4762"/>
                  </a:lnTo>
                  <a:lnTo>
                    <a:pt x="115888" y="24447"/>
                  </a:lnTo>
                  <a:lnTo>
                    <a:pt x="4763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/>
            <p:cNvSpPr/>
            <p:nvPr>
              <p:custDataLst>
                <p:tags r:id="rId100"/>
              </p:custDataLst>
            </p:nvPr>
          </p:nvSpPr>
          <p:spPr>
            <a:xfrm>
              <a:off x="9878727" y="2275854"/>
              <a:ext cx="76200" cy="25400"/>
            </a:xfrm>
            <a:custGeom>
              <a:avLst/>
              <a:gdLst>
                <a:gd name="connsiteX0" fmla="*/ 4762 w 76200"/>
                <a:gd name="connsiteY0" fmla="*/ 4762 h 25400"/>
                <a:gd name="connsiteX1" fmla="*/ 75247 w 76200"/>
                <a:gd name="connsiteY1" fmla="*/ 4762 h 25400"/>
                <a:gd name="connsiteX2" fmla="*/ 75247 w 76200"/>
                <a:gd name="connsiteY2" fmla="*/ 24447 h 25400"/>
                <a:gd name="connsiteX3" fmla="*/ 4762 w 7620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5400">
                  <a:moveTo>
                    <a:pt x="4762" y="4762"/>
                  </a:moveTo>
                  <a:lnTo>
                    <a:pt x="75247" y="4762"/>
                  </a:lnTo>
                  <a:lnTo>
                    <a:pt x="75247" y="24447"/>
                  </a:lnTo>
                  <a:lnTo>
                    <a:pt x="4762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任意多边形: 形状 602"/>
            <p:cNvSpPr/>
            <p:nvPr>
              <p:custDataLst>
                <p:tags r:id="rId101"/>
              </p:custDataLst>
            </p:nvPr>
          </p:nvSpPr>
          <p:spPr>
            <a:xfrm>
              <a:off x="9699021" y="2175525"/>
              <a:ext cx="120650" cy="25400"/>
            </a:xfrm>
            <a:custGeom>
              <a:avLst/>
              <a:gdLst>
                <a:gd name="connsiteX0" fmla="*/ 4762 w 120650"/>
                <a:gd name="connsiteY0" fmla="*/ 4763 h 25400"/>
                <a:gd name="connsiteX1" fmla="*/ 115887 w 120650"/>
                <a:gd name="connsiteY1" fmla="*/ 4763 h 25400"/>
                <a:gd name="connsiteX2" fmla="*/ 115887 w 120650"/>
                <a:gd name="connsiteY2" fmla="*/ 24447 h 25400"/>
                <a:gd name="connsiteX3" fmla="*/ 4762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2" y="4763"/>
                  </a:moveTo>
                  <a:lnTo>
                    <a:pt x="115887" y="4763"/>
                  </a:lnTo>
                  <a:lnTo>
                    <a:pt x="115887" y="24447"/>
                  </a:lnTo>
                  <a:lnTo>
                    <a:pt x="4762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任意多边形: 形状 603"/>
            <p:cNvSpPr/>
            <p:nvPr>
              <p:custDataLst>
                <p:tags r:id="rId102"/>
              </p:custDataLst>
            </p:nvPr>
          </p:nvSpPr>
          <p:spPr>
            <a:xfrm>
              <a:off x="9699021" y="2209179"/>
              <a:ext cx="120650" cy="25400"/>
            </a:xfrm>
            <a:custGeom>
              <a:avLst/>
              <a:gdLst>
                <a:gd name="connsiteX0" fmla="*/ 4762 w 120650"/>
                <a:gd name="connsiteY0" fmla="*/ 4762 h 25400"/>
                <a:gd name="connsiteX1" fmla="*/ 115887 w 120650"/>
                <a:gd name="connsiteY1" fmla="*/ 4762 h 25400"/>
                <a:gd name="connsiteX2" fmla="*/ 115887 w 120650"/>
                <a:gd name="connsiteY2" fmla="*/ 24447 h 25400"/>
                <a:gd name="connsiteX3" fmla="*/ 4762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2" y="4762"/>
                  </a:moveTo>
                  <a:lnTo>
                    <a:pt x="115887" y="4762"/>
                  </a:lnTo>
                  <a:lnTo>
                    <a:pt x="115887" y="24447"/>
                  </a:lnTo>
                  <a:lnTo>
                    <a:pt x="4762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/>
            <p:cNvSpPr/>
            <p:nvPr>
              <p:custDataLst>
                <p:tags r:id="rId103"/>
              </p:custDataLst>
            </p:nvPr>
          </p:nvSpPr>
          <p:spPr>
            <a:xfrm>
              <a:off x="9699021" y="2242835"/>
              <a:ext cx="120650" cy="25400"/>
            </a:xfrm>
            <a:custGeom>
              <a:avLst/>
              <a:gdLst>
                <a:gd name="connsiteX0" fmla="*/ 4762 w 120650"/>
                <a:gd name="connsiteY0" fmla="*/ 4762 h 25400"/>
                <a:gd name="connsiteX1" fmla="*/ 115887 w 120650"/>
                <a:gd name="connsiteY1" fmla="*/ 4762 h 25400"/>
                <a:gd name="connsiteX2" fmla="*/ 115887 w 120650"/>
                <a:gd name="connsiteY2" fmla="*/ 24447 h 25400"/>
                <a:gd name="connsiteX3" fmla="*/ 4762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2" y="4762"/>
                  </a:moveTo>
                  <a:lnTo>
                    <a:pt x="115887" y="4762"/>
                  </a:lnTo>
                  <a:lnTo>
                    <a:pt x="115887" y="24447"/>
                  </a:lnTo>
                  <a:lnTo>
                    <a:pt x="4762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任意多边形: 形状 605"/>
            <p:cNvSpPr/>
            <p:nvPr>
              <p:custDataLst>
                <p:tags r:id="rId104"/>
              </p:custDataLst>
            </p:nvPr>
          </p:nvSpPr>
          <p:spPr>
            <a:xfrm>
              <a:off x="9740296" y="2275854"/>
              <a:ext cx="76200" cy="25400"/>
            </a:xfrm>
            <a:custGeom>
              <a:avLst/>
              <a:gdLst>
                <a:gd name="connsiteX0" fmla="*/ 4762 w 76200"/>
                <a:gd name="connsiteY0" fmla="*/ 4762 h 25400"/>
                <a:gd name="connsiteX1" fmla="*/ 75247 w 76200"/>
                <a:gd name="connsiteY1" fmla="*/ 4762 h 25400"/>
                <a:gd name="connsiteX2" fmla="*/ 75247 w 76200"/>
                <a:gd name="connsiteY2" fmla="*/ 24447 h 25400"/>
                <a:gd name="connsiteX3" fmla="*/ 4762 w 7620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5400">
                  <a:moveTo>
                    <a:pt x="4762" y="4762"/>
                  </a:moveTo>
                  <a:lnTo>
                    <a:pt x="75247" y="4762"/>
                  </a:lnTo>
                  <a:lnTo>
                    <a:pt x="75247" y="24447"/>
                  </a:lnTo>
                  <a:lnTo>
                    <a:pt x="4762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任意多边形: 形状 606"/>
            <p:cNvSpPr/>
            <p:nvPr>
              <p:custDataLst>
                <p:tags r:id="rId105"/>
              </p:custDataLst>
            </p:nvPr>
          </p:nvSpPr>
          <p:spPr>
            <a:xfrm>
              <a:off x="9945974" y="1699274"/>
              <a:ext cx="44450" cy="95250"/>
            </a:xfrm>
            <a:custGeom>
              <a:avLst/>
              <a:gdLst>
                <a:gd name="connsiteX0" fmla="*/ 45464 w 44450"/>
                <a:gd name="connsiteY0" fmla="*/ 25717 h 95250"/>
                <a:gd name="connsiteX1" fmla="*/ 45464 w 44450"/>
                <a:gd name="connsiteY1" fmla="*/ 74613 h 95250"/>
                <a:gd name="connsiteX2" fmla="*/ 4825 w 44450"/>
                <a:gd name="connsiteY2" fmla="*/ 74613 h 95250"/>
                <a:gd name="connsiteX3" fmla="*/ 4825 w 44450"/>
                <a:gd name="connsiteY3" fmla="*/ 25717 h 95250"/>
                <a:gd name="connsiteX4" fmla="*/ 45464 w 44450"/>
                <a:gd name="connsiteY4" fmla="*/ 2571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50" h="95250">
                  <a:moveTo>
                    <a:pt x="45464" y="25717"/>
                  </a:moveTo>
                  <a:lnTo>
                    <a:pt x="45464" y="74613"/>
                  </a:lnTo>
                  <a:cubicBezTo>
                    <a:pt x="45464" y="103188"/>
                    <a:pt x="2920" y="102553"/>
                    <a:pt x="4825" y="74613"/>
                  </a:cubicBezTo>
                  <a:lnTo>
                    <a:pt x="4825" y="25717"/>
                  </a:lnTo>
                  <a:cubicBezTo>
                    <a:pt x="4825" y="-2222"/>
                    <a:pt x="43559" y="-2222"/>
                    <a:pt x="45464" y="25717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/>
            <p:cNvSpPr/>
            <p:nvPr>
              <p:custDataLst>
                <p:tags r:id="rId106"/>
              </p:custDataLst>
            </p:nvPr>
          </p:nvSpPr>
          <p:spPr>
            <a:xfrm>
              <a:off x="9905396" y="1699274"/>
              <a:ext cx="44450" cy="101600"/>
            </a:xfrm>
            <a:custGeom>
              <a:avLst/>
              <a:gdLst>
                <a:gd name="connsiteX0" fmla="*/ 4763 w 44450"/>
                <a:gd name="connsiteY0" fmla="*/ 25717 h 101600"/>
                <a:gd name="connsiteX1" fmla="*/ 4763 w 44450"/>
                <a:gd name="connsiteY1" fmla="*/ 80963 h 101600"/>
                <a:gd name="connsiteX2" fmla="*/ 45403 w 44450"/>
                <a:gd name="connsiteY2" fmla="*/ 80963 h 101600"/>
                <a:gd name="connsiteX3" fmla="*/ 45403 w 44450"/>
                <a:gd name="connsiteY3" fmla="*/ 25717 h 101600"/>
                <a:gd name="connsiteX4" fmla="*/ 4763 w 44450"/>
                <a:gd name="connsiteY4" fmla="*/ 25717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50" h="101600">
                  <a:moveTo>
                    <a:pt x="4763" y="25717"/>
                  </a:moveTo>
                  <a:lnTo>
                    <a:pt x="4763" y="80963"/>
                  </a:lnTo>
                  <a:cubicBezTo>
                    <a:pt x="4763" y="109538"/>
                    <a:pt x="47308" y="108903"/>
                    <a:pt x="45403" y="80963"/>
                  </a:cubicBezTo>
                  <a:lnTo>
                    <a:pt x="45403" y="25717"/>
                  </a:lnTo>
                  <a:cubicBezTo>
                    <a:pt x="45403" y="-2222"/>
                    <a:pt x="6033" y="-2222"/>
                    <a:pt x="4763" y="25717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任意多边形: 形状 608"/>
            <p:cNvSpPr/>
            <p:nvPr>
              <p:custDataLst>
                <p:tags r:id="rId107"/>
              </p:custDataLst>
            </p:nvPr>
          </p:nvSpPr>
          <p:spPr>
            <a:xfrm>
              <a:off x="9864695" y="1699274"/>
              <a:ext cx="44450" cy="95250"/>
            </a:xfrm>
            <a:custGeom>
              <a:avLst/>
              <a:gdLst>
                <a:gd name="connsiteX0" fmla="*/ 45464 w 44450"/>
                <a:gd name="connsiteY0" fmla="*/ 25717 h 95250"/>
                <a:gd name="connsiteX1" fmla="*/ 45464 w 44450"/>
                <a:gd name="connsiteY1" fmla="*/ 73342 h 95250"/>
                <a:gd name="connsiteX2" fmla="*/ 4825 w 44450"/>
                <a:gd name="connsiteY2" fmla="*/ 73342 h 95250"/>
                <a:gd name="connsiteX3" fmla="*/ 4825 w 44450"/>
                <a:gd name="connsiteY3" fmla="*/ 25717 h 95250"/>
                <a:gd name="connsiteX4" fmla="*/ 45464 w 44450"/>
                <a:gd name="connsiteY4" fmla="*/ 2571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50" h="95250">
                  <a:moveTo>
                    <a:pt x="45464" y="25717"/>
                  </a:moveTo>
                  <a:lnTo>
                    <a:pt x="45464" y="73342"/>
                  </a:lnTo>
                  <a:cubicBezTo>
                    <a:pt x="45464" y="101917"/>
                    <a:pt x="2919" y="101283"/>
                    <a:pt x="4825" y="73342"/>
                  </a:cubicBezTo>
                  <a:lnTo>
                    <a:pt x="4825" y="25717"/>
                  </a:lnTo>
                  <a:cubicBezTo>
                    <a:pt x="4825" y="-2222"/>
                    <a:pt x="43559" y="-2222"/>
                    <a:pt x="45464" y="25717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任意多边形: 形状 609"/>
            <p:cNvSpPr/>
            <p:nvPr>
              <p:custDataLst>
                <p:tags r:id="rId108"/>
              </p:custDataLst>
            </p:nvPr>
          </p:nvSpPr>
          <p:spPr>
            <a:xfrm>
              <a:off x="9824117" y="1699274"/>
              <a:ext cx="44450" cy="82550"/>
            </a:xfrm>
            <a:custGeom>
              <a:avLst/>
              <a:gdLst>
                <a:gd name="connsiteX0" fmla="*/ 4763 w 44450"/>
                <a:gd name="connsiteY0" fmla="*/ 25717 h 82550"/>
                <a:gd name="connsiteX1" fmla="*/ 4763 w 44450"/>
                <a:gd name="connsiteY1" fmla="*/ 60642 h 82550"/>
                <a:gd name="connsiteX2" fmla="*/ 45403 w 44450"/>
                <a:gd name="connsiteY2" fmla="*/ 60642 h 82550"/>
                <a:gd name="connsiteX3" fmla="*/ 45403 w 44450"/>
                <a:gd name="connsiteY3" fmla="*/ 25717 h 82550"/>
                <a:gd name="connsiteX4" fmla="*/ 4763 w 44450"/>
                <a:gd name="connsiteY4" fmla="*/ 25717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50" h="82550">
                  <a:moveTo>
                    <a:pt x="4763" y="25717"/>
                  </a:moveTo>
                  <a:lnTo>
                    <a:pt x="4763" y="60642"/>
                  </a:lnTo>
                  <a:cubicBezTo>
                    <a:pt x="4763" y="89217"/>
                    <a:pt x="47308" y="88583"/>
                    <a:pt x="45403" y="60642"/>
                  </a:cubicBezTo>
                  <a:lnTo>
                    <a:pt x="45403" y="25717"/>
                  </a:lnTo>
                  <a:cubicBezTo>
                    <a:pt x="45403" y="-2222"/>
                    <a:pt x="6033" y="-2222"/>
                    <a:pt x="4763" y="25717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/>
            <p:cNvSpPr/>
            <p:nvPr>
              <p:custDataLst>
                <p:tags r:id="rId109"/>
              </p:custDataLst>
            </p:nvPr>
          </p:nvSpPr>
          <p:spPr>
            <a:xfrm>
              <a:off x="10279473" y="2560970"/>
              <a:ext cx="514350" cy="438150"/>
            </a:xfrm>
            <a:custGeom>
              <a:avLst/>
              <a:gdLst>
                <a:gd name="connsiteX0" fmla="*/ 66297 w 514350"/>
                <a:gd name="connsiteY0" fmla="*/ 4763 h 438150"/>
                <a:gd name="connsiteX1" fmla="*/ 451741 w 514350"/>
                <a:gd name="connsiteY1" fmla="*/ 4763 h 438150"/>
                <a:gd name="connsiteX2" fmla="*/ 373636 w 514350"/>
                <a:gd name="connsiteY2" fmla="*/ 439102 h 438150"/>
                <a:gd name="connsiteX3" fmla="*/ 165991 w 514350"/>
                <a:gd name="connsiteY3" fmla="*/ 439102 h 438150"/>
                <a:gd name="connsiteX4" fmla="*/ 66297 w 514350"/>
                <a:gd name="connsiteY4" fmla="*/ 4763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350" h="438150">
                  <a:moveTo>
                    <a:pt x="66297" y="4763"/>
                  </a:moveTo>
                  <a:lnTo>
                    <a:pt x="451741" y="4763"/>
                  </a:lnTo>
                  <a:cubicBezTo>
                    <a:pt x="507622" y="76517"/>
                    <a:pt x="576202" y="450533"/>
                    <a:pt x="373636" y="439102"/>
                  </a:cubicBezTo>
                  <a:lnTo>
                    <a:pt x="165991" y="439102"/>
                  </a:lnTo>
                  <a:cubicBezTo>
                    <a:pt x="-70228" y="452438"/>
                    <a:pt x="5972" y="82233"/>
                    <a:pt x="66297" y="4763"/>
                  </a:cubicBezTo>
                  <a:close/>
                </a:path>
              </a:pathLst>
            </a:custGeom>
            <a:solidFill>
              <a:srgbClr val="1E2E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任意多边形: 形状 611"/>
            <p:cNvSpPr/>
            <p:nvPr>
              <p:custDataLst>
                <p:tags r:id="rId110"/>
              </p:custDataLst>
            </p:nvPr>
          </p:nvSpPr>
          <p:spPr>
            <a:xfrm>
              <a:off x="10603165" y="3678792"/>
              <a:ext cx="254000" cy="279400"/>
            </a:xfrm>
            <a:custGeom>
              <a:avLst/>
              <a:gdLst>
                <a:gd name="connsiteX0" fmla="*/ 50579 w 254000"/>
                <a:gd name="connsiteY0" fmla="*/ 10890 h 279400"/>
                <a:gd name="connsiteX1" fmla="*/ 46134 w 254000"/>
                <a:gd name="connsiteY1" fmla="*/ 181705 h 279400"/>
                <a:gd name="connsiteX2" fmla="*/ 242349 w 254000"/>
                <a:gd name="connsiteY2" fmla="*/ 250285 h 279400"/>
                <a:gd name="connsiteX3" fmla="*/ 194724 w 254000"/>
                <a:gd name="connsiteY3" fmla="*/ 84550 h 279400"/>
                <a:gd name="connsiteX4" fmla="*/ 50579 w 254000"/>
                <a:gd name="connsiteY4" fmla="*/ 1089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000" h="279400">
                  <a:moveTo>
                    <a:pt x="50579" y="10890"/>
                  </a:moveTo>
                  <a:cubicBezTo>
                    <a:pt x="6764" y="34385"/>
                    <a:pt x="-23716" y="132810"/>
                    <a:pt x="46134" y="181705"/>
                  </a:cubicBezTo>
                  <a:cubicBezTo>
                    <a:pt x="107094" y="302355"/>
                    <a:pt x="213774" y="283940"/>
                    <a:pt x="242349" y="250285"/>
                  </a:cubicBezTo>
                  <a:cubicBezTo>
                    <a:pt x="270924" y="216630"/>
                    <a:pt x="232189" y="132810"/>
                    <a:pt x="194724" y="84550"/>
                  </a:cubicBezTo>
                  <a:cubicBezTo>
                    <a:pt x="157259" y="35655"/>
                    <a:pt x="94394" y="-12605"/>
                    <a:pt x="50579" y="10890"/>
                  </a:cubicBezTo>
                  <a:close/>
                </a:path>
              </a:pathLst>
            </a:custGeom>
            <a:solidFill>
              <a:srgbClr val="A071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任意多边形: 形状 612"/>
            <p:cNvSpPr/>
            <p:nvPr>
              <p:custDataLst>
                <p:tags r:id="rId111"/>
              </p:custDataLst>
            </p:nvPr>
          </p:nvSpPr>
          <p:spPr>
            <a:xfrm>
              <a:off x="10573260" y="2753374"/>
              <a:ext cx="228600" cy="996950"/>
            </a:xfrm>
            <a:custGeom>
              <a:avLst/>
              <a:gdLst>
                <a:gd name="connsiteX0" fmla="*/ 4919 w 228600"/>
                <a:gd name="connsiteY0" fmla="*/ 136208 h 996950"/>
                <a:gd name="connsiteX1" fmla="*/ 39844 w 228600"/>
                <a:gd name="connsiteY1" fmla="*/ 994093 h 996950"/>
                <a:gd name="connsiteX2" fmla="*/ 221454 w 228600"/>
                <a:gd name="connsiteY2" fmla="*/ 994093 h 996950"/>
                <a:gd name="connsiteX3" fmla="*/ 225264 w 228600"/>
                <a:gd name="connsiteY3" fmla="*/ 136208 h 996950"/>
                <a:gd name="connsiteX4" fmla="*/ 4919 w 228600"/>
                <a:gd name="connsiteY4" fmla="*/ 136208 h 99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996950">
                  <a:moveTo>
                    <a:pt x="4919" y="136208"/>
                  </a:moveTo>
                  <a:lnTo>
                    <a:pt x="39844" y="994093"/>
                  </a:lnTo>
                  <a:lnTo>
                    <a:pt x="221454" y="994093"/>
                  </a:lnTo>
                  <a:lnTo>
                    <a:pt x="225264" y="136208"/>
                  </a:lnTo>
                  <a:cubicBezTo>
                    <a:pt x="226535" y="-39053"/>
                    <a:pt x="-2065" y="-39053"/>
                    <a:pt x="4919" y="136208"/>
                  </a:cubicBezTo>
                  <a:close/>
                </a:path>
              </a:pathLst>
            </a:custGeom>
            <a:solidFill>
              <a:srgbClr val="273B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任意多边形: 形状 616"/>
            <p:cNvSpPr/>
            <p:nvPr>
              <p:custDataLst>
                <p:tags r:id="rId112"/>
              </p:custDataLst>
            </p:nvPr>
          </p:nvSpPr>
          <p:spPr>
            <a:xfrm>
              <a:off x="10705497" y="2723529"/>
              <a:ext cx="133350" cy="1308100"/>
            </a:xfrm>
            <a:custGeom>
              <a:avLst/>
              <a:gdLst>
                <a:gd name="connsiteX0" fmla="*/ 4762 w 133350"/>
                <a:gd name="connsiteY0" fmla="*/ 4762 h 1308100"/>
                <a:gd name="connsiteX1" fmla="*/ 133667 w 133350"/>
                <a:gd name="connsiteY1" fmla="*/ 4762 h 1308100"/>
                <a:gd name="connsiteX2" fmla="*/ 133667 w 133350"/>
                <a:gd name="connsiteY2" fmla="*/ 1305242 h 1308100"/>
                <a:gd name="connsiteX3" fmla="*/ 4762 w 133350"/>
                <a:gd name="connsiteY3" fmla="*/ 1305242 h 130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1308100">
                  <a:moveTo>
                    <a:pt x="4762" y="4762"/>
                  </a:moveTo>
                  <a:lnTo>
                    <a:pt x="133667" y="4762"/>
                  </a:lnTo>
                  <a:lnTo>
                    <a:pt x="133667" y="1305242"/>
                  </a:lnTo>
                  <a:lnTo>
                    <a:pt x="4762" y="1305242"/>
                  </a:lnTo>
                  <a:close/>
                </a:path>
              </a:pathLst>
            </a:custGeom>
            <a:solidFill>
              <a:srgbClr val="C7CCC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任意多边形: 形状 617"/>
            <p:cNvSpPr/>
            <p:nvPr>
              <p:custDataLst>
                <p:tags r:id="rId113"/>
              </p:custDataLst>
            </p:nvPr>
          </p:nvSpPr>
          <p:spPr>
            <a:xfrm>
              <a:off x="10705497" y="2723529"/>
              <a:ext cx="69850" cy="1308100"/>
            </a:xfrm>
            <a:custGeom>
              <a:avLst/>
              <a:gdLst>
                <a:gd name="connsiteX0" fmla="*/ 4762 w 69850"/>
                <a:gd name="connsiteY0" fmla="*/ 4762 h 1308100"/>
                <a:gd name="connsiteX1" fmla="*/ 69533 w 69850"/>
                <a:gd name="connsiteY1" fmla="*/ 4762 h 1308100"/>
                <a:gd name="connsiteX2" fmla="*/ 69533 w 69850"/>
                <a:gd name="connsiteY2" fmla="*/ 1305242 h 1308100"/>
                <a:gd name="connsiteX3" fmla="*/ 4762 w 69850"/>
                <a:gd name="connsiteY3" fmla="*/ 1305242 h 130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50" h="1308100">
                  <a:moveTo>
                    <a:pt x="4762" y="4762"/>
                  </a:moveTo>
                  <a:lnTo>
                    <a:pt x="69533" y="4762"/>
                  </a:lnTo>
                  <a:lnTo>
                    <a:pt x="69533" y="1305242"/>
                  </a:lnTo>
                  <a:lnTo>
                    <a:pt x="4762" y="1305242"/>
                  </a:lnTo>
                  <a:close/>
                </a:path>
              </a:pathLst>
            </a:custGeom>
            <a:solidFill>
              <a:srgbClr val="E8EA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任意多边形: 形状 618"/>
            <p:cNvSpPr/>
            <p:nvPr>
              <p:custDataLst>
                <p:tags r:id="rId114"/>
              </p:custDataLst>
            </p:nvPr>
          </p:nvSpPr>
          <p:spPr>
            <a:xfrm>
              <a:off x="10122567" y="2548270"/>
              <a:ext cx="673100" cy="38100"/>
            </a:xfrm>
            <a:custGeom>
              <a:avLst/>
              <a:gdLst>
                <a:gd name="connsiteX0" fmla="*/ 657542 w 673100"/>
                <a:gd name="connsiteY0" fmla="*/ 4763 h 38100"/>
                <a:gd name="connsiteX1" fmla="*/ 19367 w 673100"/>
                <a:gd name="connsiteY1" fmla="*/ 4763 h 38100"/>
                <a:gd name="connsiteX2" fmla="*/ 4763 w 673100"/>
                <a:gd name="connsiteY2" fmla="*/ 19367 h 38100"/>
                <a:gd name="connsiteX3" fmla="*/ 4763 w 673100"/>
                <a:gd name="connsiteY3" fmla="*/ 19367 h 38100"/>
                <a:gd name="connsiteX4" fmla="*/ 19367 w 673100"/>
                <a:gd name="connsiteY4" fmla="*/ 33972 h 38100"/>
                <a:gd name="connsiteX5" fmla="*/ 657542 w 673100"/>
                <a:gd name="connsiteY5" fmla="*/ 33972 h 38100"/>
                <a:gd name="connsiteX6" fmla="*/ 672147 w 673100"/>
                <a:gd name="connsiteY6" fmla="*/ 19367 h 38100"/>
                <a:gd name="connsiteX7" fmla="*/ 672147 w 673100"/>
                <a:gd name="connsiteY7" fmla="*/ 19367 h 38100"/>
                <a:gd name="connsiteX8" fmla="*/ 657542 w 673100"/>
                <a:gd name="connsiteY8" fmla="*/ 476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100" h="38100">
                  <a:moveTo>
                    <a:pt x="657542" y="4763"/>
                  </a:moveTo>
                  <a:lnTo>
                    <a:pt x="19367" y="4763"/>
                  </a:lnTo>
                  <a:cubicBezTo>
                    <a:pt x="11113" y="4763"/>
                    <a:pt x="4763" y="11113"/>
                    <a:pt x="4763" y="19367"/>
                  </a:cubicBezTo>
                  <a:lnTo>
                    <a:pt x="4763" y="19367"/>
                  </a:lnTo>
                  <a:cubicBezTo>
                    <a:pt x="4763" y="27622"/>
                    <a:pt x="11113" y="33972"/>
                    <a:pt x="19367" y="33972"/>
                  </a:cubicBezTo>
                  <a:lnTo>
                    <a:pt x="657542" y="33972"/>
                  </a:lnTo>
                  <a:cubicBezTo>
                    <a:pt x="665797" y="33972"/>
                    <a:pt x="672147" y="27622"/>
                    <a:pt x="672147" y="19367"/>
                  </a:cubicBezTo>
                  <a:lnTo>
                    <a:pt x="672147" y="19367"/>
                  </a:lnTo>
                  <a:cubicBezTo>
                    <a:pt x="672147" y="11747"/>
                    <a:pt x="665797" y="4763"/>
                    <a:pt x="657542" y="4763"/>
                  </a:cubicBez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任意多边形: 形状 619"/>
            <p:cNvSpPr/>
            <p:nvPr>
              <p:custDataLst>
                <p:tags r:id="rId115"/>
              </p:custDataLst>
            </p:nvPr>
          </p:nvSpPr>
          <p:spPr>
            <a:xfrm>
              <a:off x="10295555" y="3678792"/>
              <a:ext cx="254000" cy="279400"/>
            </a:xfrm>
            <a:custGeom>
              <a:avLst/>
              <a:gdLst>
                <a:gd name="connsiteX0" fmla="*/ 206424 w 254000"/>
                <a:gd name="connsiteY0" fmla="*/ 10890 h 279400"/>
                <a:gd name="connsiteX1" fmla="*/ 210869 w 254000"/>
                <a:gd name="connsiteY1" fmla="*/ 181705 h 279400"/>
                <a:gd name="connsiteX2" fmla="*/ 14654 w 254000"/>
                <a:gd name="connsiteY2" fmla="*/ 250285 h 279400"/>
                <a:gd name="connsiteX3" fmla="*/ 62279 w 254000"/>
                <a:gd name="connsiteY3" fmla="*/ 84550 h 279400"/>
                <a:gd name="connsiteX4" fmla="*/ 206424 w 254000"/>
                <a:gd name="connsiteY4" fmla="*/ 1089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000" h="279400">
                  <a:moveTo>
                    <a:pt x="206424" y="10890"/>
                  </a:moveTo>
                  <a:cubicBezTo>
                    <a:pt x="250239" y="34385"/>
                    <a:pt x="280719" y="132810"/>
                    <a:pt x="210869" y="181705"/>
                  </a:cubicBezTo>
                  <a:cubicBezTo>
                    <a:pt x="149909" y="302355"/>
                    <a:pt x="43229" y="283940"/>
                    <a:pt x="14654" y="250285"/>
                  </a:cubicBezTo>
                  <a:cubicBezTo>
                    <a:pt x="-13921" y="216630"/>
                    <a:pt x="24814" y="132810"/>
                    <a:pt x="62279" y="84550"/>
                  </a:cubicBezTo>
                  <a:cubicBezTo>
                    <a:pt x="99744" y="35655"/>
                    <a:pt x="162609" y="-12605"/>
                    <a:pt x="206424" y="10890"/>
                  </a:cubicBezTo>
                  <a:close/>
                </a:path>
              </a:pathLst>
            </a:custGeom>
            <a:solidFill>
              <a:srgbClr val="A071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/>
            <p:cNvSpPr/>
            <p:nvPr>
              <p:custDataLst>
                <p:tags r:id="rId116"/>
              </p:custDataLst>
            </p:nvPr>
          </p:nvSpPr>
          <p:spPr>
            <a:xfrm>
              <a:off x="10352431" y="2753374"/>
              <a:ext cx="228600" cy="996950"/>
            </a:xfrm>
            <a:custGeom>
              <a:avLst/>
              <a:gdLst>
                <a:gd name="connsiteX0" fmla="*/ 225113 w 228600"/>
                <a:gd name="connsiteY0" fmla="*/ 136208 h 996950"/>
                <a:gd name="connsiteX1" fmla="*/ 190188 w 228600"/>
                <a:gd name="connsiteY1" fmla="*/ 994093 h 996950"/>
                <a:gd name="connsiteX2" fmla="*/ 8578 w 228600"/>
                <a:gd name="connsiteY2" fmla="*/ 994093 h 996950"/>
                <a:gd name="connsiteX3" fmla="*/ 4768 w 228600"/>
                <a:gd name="connsiteY3" fmla="*/ 136208 h 996950"/>
                <a:gd name="connsiteX4" fmla="*/ 225113 w 228600"/>
                <a:gd name="connsiteY4" fmla="*/ 136208 h 99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996950">
                  <a:moveTo>
                    <a:pt x="225113" y="136208"/>
                  </a:moveTo>
                  <a:lnTo>
                    <a:pt x="190188" y="994093"/>
                  </a:lnTo>
                  <a:lnTo>
                    <a:pt x="8578" y="994093"/>
                  </a:lnTo>
                  <a:lnTo>
                    <a:pt x="4768" y="136208"/>
                  </a:lnTo>
                  <a:cubicBezTo>
                    <a:pt x="3498" y="-39053"/>
                    <a:pt x="232733" y="-39053"/>
                    <a:pt x="225113" y="136208"/>
                  </a:cubicBezTo>
                  <a:close/>
                </a:path>
              </a:pathLst>
            </a:custGeom>
            <a:solidFill>
              <a:srgbClr val="273B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任意多边形: 形状 628"/>
            <p:cNvSpPr/>
            <p:nvPr>
              <p:custDataLst>
                <p:tags r:id="rId117"/>
              </p:custDataLst>
            </p:nvPr>
          </p:nvSpPr>
          <p:spPr>
            <a:xfrm>
              <a:off x="9808931" y="2569495"/>
              <a:ext cx="1311857" cy="152400"/>
            </a:xfrm>
            <a:custGeom>
              <a:avLst/>
              <a:gdLst>
                <a:gd name="connsiteX0" fmla="*/ 4762 w 4044950"/>
                <a:gd name="connsiteY0" fmla="*/ 4763 h 152400"/>
                <a:gd name="connsiteX1" fmla="*/ 4041458 w 4044950"/>
                <a:gd name="connsiteY1" fmla="*/ 4763 h 152400"/>
                <a:gd name="connsiteX2" fmla="*/ 4041458 w 4044950"/>
                <a:gd name="connsiteY2" fmla="*/ 150178 h 152400"/>
                <a:gd name="connsiteX3" fmla="*/ 4763 w 4044950"/>
                <a:gd name="connsiteY3" fmla="*/ 15017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4950" h="152400">
                  <a:moveTo>
                    <a:pt x="4762" y="4763"/>
                  </a:moveTo>
                  <a:lnTo>
                    <a:pt x="4041458" y="4763"/>
                  </a:lnTo>
                  <a:lnTo>
                    <a:pt x="4041458" y="150178"/>
                  </a:lnTo>
                  <a:lnTo>
                    <a:pt x="4763" y="150178"/>
                  </a:lnTo>
                  <a:close/>
                </a:path>
              </a:pathLst>
            </a:custGeom>
            <a:solidFill>
              <a:srgbClr val="A071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任意多边形: 形状 629"/>
            <p:cNvSpPr/>
            <p:nvPr>
              <p:custDataLst>
                <p:tags r:id="rId118"/>
              </p:custDataLst>
            </p:nvPr>
          </p:nvSpPr>
          <p:spPr>
            <a:xfrm>
              <a:off x="10064736" y="2718812"/>
              <a:ext cx="133350" cy="1308100"/>
            </a:xfrm>
            <a:custGeom>
              <a:avLst/>
              <a:gdLst>
                <a:gd name="connsiteX0" fmla="*/ 4763 w 133350"/>
                <a:gd name="connsiteY0" fmla="*/ 4762 h 1308100"/>
                <a:gd name="connsiteX1" fmla="*/ 133668 w 133350"/>
                <a:gd name="connsiteY1" fmla="*/ 4762 h 1308100"/>
                <a:gd name="connsiteX2" fmla="*/ 133668 w 133350"/>
                <a:gd name="connsiteY2" fmla="*/ 1305242 h 1308100"/>
                <a:gd name="connsiteX3" fmla="*/ 4763 w 133350"/>
                <a:gd name="connsiteY3" fmla="*/ 1305242 h 130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1308100">
                  <a:moveTo>
                    <a:pt x="4763" y="4762"/>
                  </a:moveTo>
                  <a:lnTo>
                    <a:pt x="133668" y="4762"/>
                  </a:lnTo>
                  <a:lnTo>
                    <a:pt x="133668" y="1305242"/>
                  </a:lnTo>
                  <a:lnTo>
                    <a:pt x="4763" y="1305242"/>
                  </a:lnTo>
                  <a:close/>
                </a:path>
              </a:pathLst>
            </a:custGeom>
            <a:solidFill>
              <a:srgbClr val="C7CCC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任意多边形: 形状 630"/>
            <p:cNvSpPr/>
            <p:nvPr>
              <p:custDataLst>
                <p:tags r:id="rId119"/>
              </p:custDataLst>
            </p:nvPr>
          </p:nvSpPr>
          <p:spPr>
            <a:xfrm>
              <a:off x="10064736" y="2718812"/>
              <a:ext cx="69850" cy="1308100"/>
            </a:xfrm>
            <a:custGeom>
              <a:avLst/>
              <a:gdLst>
                <a:gd name="connsiteX0" fmla="*/ 4763 w 69850"/>
                <a:gd name="connsiteY0" fmla="*/ 4762 h 1308100"/>
                <a:gd name="connsiteX1" fmla="*/ 69532 w 69850"/>
                <a:gd name="connsiteY1" fmla="*/ 4762 h 1308100"/>
                <a:gd name="connsiteX2" fmla="*/ 69532 w 69850"/>
                <a:gd name="connsiteY2" fmla="*/ 1305242 h 1308100"/>
                <a:gd name="connsiteX3" fmla="*/ 4763 w 69850"/>
                <a:gd name="connsiteY3" fmla="*/ 1305242 h 130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50" h="1308100">
                  <a:moveTo>
                    <a:pt x="4763" y="4762"/>
                  </a:moveTo>
                  <a:lnTo>
                    <a:pt x="69532" y="4762"/>
                  </a:lnTo>
                  <a:lnTo>
                    <a:pt x="69532" y="1305242"/>
                  </a:lnTo>
                  <a:lnTo>
                    <a:pt x="4763" y="1305242"/>
                  </a:lnTo>
                  <a:close/>
                </a:path>
              </a:pathLst>
            </a:custGeom>
            <a:solidFill>
              <a:srgbClr val="E8EA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5" name="组合 634"/>
          <p:cNvGrpSpPr/>
          <p:nvPr>
            <p:custDataLst>
              <p:tags r:id="rId120"/>
            </p:custDataLst>
          </p:nvPr>
        </p:nvGrpSpPr>
        <p:grpSpPr>
          <a:xfrm>
            <a:off x="75564" y="4718410"/>
            <a:ext cx="905634" cy="1905393"/>
            <a:chOff x="1028382" y="1876335"/>
            <a:chExt cx="1410018" cy="2966583"/>
          </a:xfrm>
        </p:grpSpPr>
        <p:sp>
          <p:nvSpPr>
            <p:cNvPr id="449" name="任意多边形: 形状 448"/>
            <p:cNvSpPr/>
            <p:nvPr>
              <p:custDataLst>
                <p:tags r:id="rId121"/>
              </p:custDataLst>
            </p:nvPr>
          </p:nvSpPr>
          <p:spPr>
            <a:xfrm>
              <a:off x="1669098" y="3520214"/>
              <a:ext cx="101600" cy="946150"/>
            </a:xfrm>
            <a:custGeom>
              <a:avLst/>
              <a:gdLst>
                <a:gd name="connsiteX0" fmla="*/ 4763 w 101600"/>
                <a:gd name="connsiteY0" fmla="*/ 4763 h 946150"/>
                <a:gd name="connsiteX1" fmla="*/ 101917 w 101600"/>
                <a:gd name="connsiteY1" fmla="*/ 4763 h 946150"/>
                <a:gd name="connsiteX2" fmla="*/ 101917 w 101600"/>
                <a:gd name="connsiteY2" fmla="*/ 941388 h 946150"/>
                <a:gd name="connsiteX3" fmla="*/ 4763 w 101600"/>
                <a:gd name="connsiteY3" fmla="*/ 941388 h 94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00" h="946150">
                  <a:moveTo>
                    <a:pt x="4763" y="4763"/>
                  </a:moveTo>
                  <a:lnTo>
                    <a:pt x="101917" y="4763"/>
                  </a:lnTo>
                  <a:lnTo>
                    <a:pt x="101917" y="941388"/>
                  </a:lnTo>
                  <a:lnTo>
                    <a:pt x="4763" y="941388"/>
                  </a:ln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0" name="任意多边形: 形状 449"/>
            <p:cNvSpPr/>
            <p:nvPr>
              <p:custDataLst>
                <p:tags r:id="rId122"/>
              </p:custDataLst>
            </p:nvPr>
          </p:nvSpPr>
          <p:spPr>
            <a:xfrm>
              <a:off x="1211255" y="3748814"/>
              <a:ext cx="1022350" cy="177800"/>
            </a:xfrm>
            <a:custGeom>
              <a:avLst/>
              <a:gdLst>
                <a:gd name="connsiteX0" fmla="*/ 91130 w 1022350"/>
                <a:gd name="connsiteY0" fmla="*/ 4763 h 177800"/>
                <a:gd name="connsiteX1" fmla="*/ 931870 w 1022350"/>
                <a:gd name="connsiteY1" fmla="*/ 4763 h 177800"/>
                <a:gd name="connsiteX2" fmla="*/ 1018230 w 1022350"/>
                <a:gd name="connsiteY2" fmla="*/ 91122 h 177800"/>
                <a:gd name="connsiteX3" fmla="*/ 1018230 w 1022350"/>
                <a:gd name="connsiteY3" fmla="*/ 91122 h 177800"/>
                <a:gd name="connsiteX4" fmla="*/ 931870 w 1022350"/>
                <a:gd name="connsiteY4" fmla="*/ 177483 h 177800"/>
                <a:gd name="connsiteX5" fmla="*/ 91130 w 1022350"/>
                <a:gd name="connsiteY5" fmla="*/ 177483 h 177800"/>
                <a:gd name="connsiteX6" fmla="*/ 4770 w 1022350"/>
                <a:gd name="connsiteY6" fmla="*/ 91122 h 177800"/>
                <a:gd name="connsiteX7" fmla="*/ 4770 w 1022350"/>
                <a:gd name="connsiteY7" fmla="*/ 91122 h 177800"/>
                <a:gd name="connsiteX8" fmla="*/ 91130 w 102235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2350" h="177800">
                  <a:moveTo>
                    <a:pt x="91130" y="4763"/>
                  </a:moveTo>
                  <a:lnTo>
                    <a:pt x="931870" y="4763"/>
                  </a:lnTo>
                  <a:cubicBezTo>
                    <a:pt x="979495" y="4763"/>
                    <a:pt x="1018230" y="43497"/>
                    <a:pt x="1018230" y="91122"/>
                  </a:cubicBezTo>
                  <a:lnTo>
                    <a:pt x="1018230" y="91122"/>
                  </a:lnTo>
                  <a:cubicBezTo>
                    <a:pt x="1018230" y="138747"/>
                    <a:pt x="979495" y="177483"/>
                    <a:pt x="931870" y="177483"/>
                  </a:cubicBezTo>
                  <a:lnTo>
                    <a:pt x="91130" y="177483"/>
                  </a:lnTo>
                  <a:cubicBezTo>
                    <a:pt x="43505" y="177483"/>
                    <a:pt x="4770" y="138747"/>
                    <a:pt x="4770" y="91122"/>
                  </a:cubicBezTo>
                  <a:lnTo>
                    <a:pt x="4770" y="91122"/>
                  </a:lnTo>
                  <a:cubicBezTo>
                    <a:pt x="4135" y="44133"/>
                    <a:pt x="43505" y="4763"/>
                    <a:pt x="91130" y="4763"/>
                  </a:cubicBezTo>
                  <a:close/>
                </a:path>
              </a:pathLst>
            </a:custGeom>
            <a:solidFill>
              <a:srgbClr val="2F70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1" name="任意多边形: 形状 450"/>
            <p:cNvSpPr/>
            <p:nvPr>
              <p:custDataLst>
                <p:tags r:id="rId123"/>
              </p:custDataLst>
            </p:nvPr>
          </p:nvSpPr>
          <p:spPr>
            <a:xfrm>
              <a:off x="1211257" y="2517549"/>
              <a:ext cx="1022350" cy="1174750"/>
            </a:xfrm>
            <a:custGeom>
              <a:avLst/>
              <a:gdLst>
                <a:gd name="connsiteX0" fmla="*/ 120338 w 1022350"/>
                <a:gd name="connsiteY0" fmla="*/ 4763 h 1174750"/>
                <a:gd name="connsiteX1" fmla="*/ 902658 w 1022350"/>
                <a:gd name="connsiteY1" fmla="*/ 4763 h 1174750"/>
                <a:gd name="connsiteX2" fmla="*/ 1018228 w 1022350"/>
                <a:gd name="connsiteY2" fmla="*/ 120332 h 1174750"/>
                <a:gd name="connsiteX3" fmla="*/ 1018228 w 1022350"/>
                <a:gd name="connsiteY3" fmla="*/ 1060132 h 1174750"/>
                <a:gd name="connsiteX4" fmla="*/ 902658 w 1022350"/>
                <a:gd name="connsiteY4" fmla="*/ 1175703 h 1174750"/>
                <a:gd name="connsiteX5" fmla="*/ 120338 w 1022350"/>
                <a:gd name="connsiteY5" fmla="*/ 1175703 h 1174750"/>
                <a:gd name="connsiteX6" fmla="*/ 4768 w 1022350"/>
                <a:gd name="connsiteY6" fmla="*/ 1060132 h 1174750"/>
                <a:gd name="connsiteX7" fmla="*/ 4768 w 1022350"/>
                <a:gd name="connsiteY7" fmla="*/ 120332 h 1174750"/>
                <a:gd name="connsiteX8" fmla="*/ 120338 w 1022350"/>
                <a:gd name="connsiteY8" fmla="*/ 4763 h 117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2350" h="1174750">
                  <a:moveTo>
                    <a:pt x="120338" y="4763"/>
                  </a:moveTo>
                  <a:lnTo>
                    <a:pt x="902658" y="4763"/>
                  </a:lnTo>
                  <a:cubicBezTo>
                    <a:pt x="966158" y="4763"/>
                    <a:pt x="1018228" y="56832"/>
                    <a:pt x="1018228" y="120332"/>
                  </a:cubicBezTo>
                  <a:lnTo>
                    <a:pt x="1018228" y="1060132"/>
                  </a:lnTo>
                  <a:cubicBezTo>
                    <a:pt x="1018228" y="1123632"/>
                    <a:pt x="966158" y="1175703"/>
                    <a:pt x="902658" y="1175703"/>
                  </a:cubicBezTo>
                  <a:lnTo>
                    <a:pt x="120338" y="1175703"/>
                  </a:lnTo>
                  <a:cubicBezTo>
                    <a:pt x="56838" y="1175703"/>
                    <a:pt x="4768" y="1123632"/>
                    <a:pt x="4768" y="1060132"/>
                  </a:cubicBezTo>
                  <a:lnTo>
                    <a:pt x="4768" y="120332"/>
                  </a:lnTo>
                  <a:cubicBezTo>
                    <a:pt x="4133" y="56832"/>
                    <a:pt x="56203" y="4763"/>
                    <a:pt x="120338" y="4763"/>
                  </a:cubicBezTo>
                  <a:close/>
                </a:path>
              </a:pathLst>
            </a:custGeom>
            <a:solidFill>
              <a:srgbClr val="2F70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2" name="任意多边形: 形状 451"/>
            <p:cNvSpPr/>
            <p:nvPr>
              <p:custDataLst>
                <p:tags r:id="rId124"/>
              </p:custDataLst>
            </p:nvPr>
          </p:nvSpPr>
          <p:spPr>
            <a:xfrm>
              <a:off x="1210628" y="4383814"/>
              <a:ext cx="1022350" cy="82550"/>
            </a:xfrm>
            <a:custGeom>
              <a:avLst/>
              <a:gdLst>
                <a:gd name="connsiteX0" fmla="*/ 4762 w 1022350"/>
                <a:gd name="connsiteY0" fmla="*/ 4763 h 82550"/>
                <a:gd name="connsiteX1" fmla="*/ 1018858 w 1022350"/>
                <a:gd name="connsiteY1" fmla="*/ 4763 h 82550"/>
                <a:gd name="connsiteX2" fmla="*/ 1018858 w 1022350"/>
                <a:gd name="connsiteY2" fmla="*/ 77788 h 82550"/>
                <a:gd name="connsiteX3" fmla="*/ 4763 w 1022350"/>
                <a:gd name="connsiteY3" fmla="*/ 77788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2350" h="82550">
                  <a:moveTo>
                    <a:pt x="4762" y="4763"/>
                  </a:moveTo>
                  <a:lnTo>
                    <a:pt x="1018858" y="4763"/>
                  </a:lnTo>
                  <a:lnTo>
                    <a:pt x="1018858" y="77788"/>
                  </a:lnTo>
                  <a:lnTo>
                    <a:pt x="4763" y="77788"/>
                  </a:ln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/>
            <p:cNvSpPr/>
            <p:nvPr>
              <p:custDataLst>
                <p:tags r:id="rId125"/>
              </p:custDataLst>
            </p:nvPr>
          </p:nvSpPr>
          <p:spPr>
            <a:xfrm>
              <a:off x="1211251" y="4479064"/>
              <a:ext cx="114300" cy="177800"/>
            </a:xfrm>
            <a:custGeom>
              <a:avLst/>
              <a:gdLst>
                <a:gd name="connsiteX0" fmla="*/ 59384 w 114300"/>
                <a:gd name="connsiteY0" fmla="*/ 4763 h 177800"/>
                <a:gd name="connsiteX1" fmla="*/ 59384 w 114300"/>
                <a:gd name="connsiteY1" fmla="*/ 4763 h 177800"/>
                <a:gd name="connsiteX2" fmla="*/ 113994 w 114300"/>
                <a:gd name="connsiteY2" fmla="*/ 59372 h 177800"/>
                <a:gd name="connsiteX3" fmla="*/ 113994 w 114300"/>
                <a:gd name="connsiteY3" fmla="*/ 123508 h 177800"/>
                <a:gd name="connsiteX4" fmla="*/ 59384 w 114300"/>
                <a:gd name="connsiteY4" fmla="*/ 178117 h 177800"/>
                <a:gd name="connsiteX5" fmla="*/ 59384 w 114300"/>
                <a:gd name="connsiteY5" fmla="*/ 178117 h 177800"/>
                <a:gd name="connsiteX6" fmla="*/ 4774 w 114300"/>
                <a:gd name="connsiteY6" fmla="*/ 123508 h 177800"/>
                <a:gd name="connsiteX7" fmla="*/ 4774 w 114300"/>
                <a:gd name="connsiteY7" fmla="*/ 59372 h 177800"/>
                <a:gd name="connsiteX8" fmla="*/ 59384 w 11430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77800">
                  <a:moveTo>
                    <a:pt x="59384" y="4763"/>
                  </a:moveTo>
                  <a:lnTo>
                    <a:pt x="59384" y="4763"/>
                  </a:lnTo>
                  <a:cubicBezTo>
                    <a:pt x="89229" y="4763"/>
                    <a:pt x="113994" y="29528"/>
                    <a:pt x="113994" y="59372"/>
                  </a:cubicBezTo>
                  <a:lnTo>
                    <a:pt x="113994" y="123508"/>
                  </a:lnTo>
                  <a:cubicBezTo>
                    <a:pt x="113994" y="153353"/>
                    <a:pt x="89229" y="178117"/>
                    <a:pt x="59384" y="178117"/>
                  </a:cubicBezTo>
                  <a:lnTo>
                    <a:pt x="59384" y="178117"/>
                  </a:lnTo>
                  <a:cubicBezTo>
                    <a:pt x="29539" y="178117"/>
                    <a:pt x="4774" y="153353"/>
                    <a:pt x="4774" y="123508"/>
                  </a:cubicBezTo>
                  <a:lnTo>
                    <a:pt x="4774" y="59372"/>
                  </a:lnTo>
                  <a:cubicBezTo>
                    <a:pt x="4139" y="29528"/>
                    <a:pt x="28904" y="4763"/>
                    <a:pt x="59384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4" name="任意多边形: 形状 453"/>
            <p:cNvSpPr/>
            <p:nvPr>
              <p:custDataLst>
                <p:tags r:id="rId126"/>
              </p:custDataLst>
            </p:nvPr>
          </p:nvSpPr>
          <p:spPr>
            <a:xfrm>
              <a:off x="1663383" y="4479064"/>
              <a:ext cx="114300" cy="177800"/>
            </a:xfrm>
            <a:custGeom>
              <a:avLst/>
              <a:gdLst>
                <a:gd name="connsiteX0" fmla="*/ 59372 w 114300"/>
                <a:gd name="connsiteY0" fmla="*/ 4763 h 177800"/>
                <a:gd name="connsiteX1" fmla="*/ 59372 w 114300"/>
                <a:gd name="connsiteY1" fmla="*/ 4763 h 177800"/>
                <a:gd name="connsiteX2" fmla="*/ 113982 w 114300"/>
                <a:gd name="connsiteY2" fmla="*/ 59372 h 177800"/>
                <a:gd name="connsiteX3" fmla="*/ 113982 w 114300"/>
                <a:gd name="connsiteY3" fmla="*/ 123508 h 177800"/>
                <a:gd name="connsiteX4" fmla="*/ 59372 w 114300"/>
                <a:gd name="connsiteY4" fmla="*/ 178117 h 177800"/>
                <a:gd name="connsiteX5" fmla="*/ 59372 w 114300"/>
                <a:gd name="connsiteY5" fmla="*/ 178117 h 177800"/>
                <a:gd name="connsiteX6" fmla="*/ 4763 w 114300"/>
                <a:gd name="connsiteY6" fmla="*/ 123508 h 177800"/>
                <a:gd name="connsiteX7" fmla="*/ 4763 w 114300"/>
                <a:gd name="connsiteY7" fmla="*/ 59372 h 177800"/>
                <a:gd name="connsiteX8" fmla="*/ 59372 w 11430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77800">
                  <a:moveTo>
                    <a:pt x="59372" y="4763"/>
                  </a:moveTo>
                  <a:lnTo>
                    <a:pt x="59372" y="4763"/>
                  </a:lnTo>
                  <a:cubicBezTo>
                    <a:pt x="89217" y="4763"/>
                    <a:pt x="113982" y="29528"/>
                    <a:pt x="113982" y="59372"/>
                  </a:cubicBezTo>
                  <a:lnTo>
                    <a:pt x="113982" y="123508"/>
                  </a:lnTo>
                  <a:cubicBezTo>
                    <a:pt x="113982" y="153353"/>
                    <a:pt x="89217" y="178117"/>
                    <a:pt x="59372" y="178117"/>
                  </a:cubicBezTo>
                  <a:lnTo>
                    <a:pt x="59372" y="178117"/>
                  </a:lnTo>
                  <a:cubicBezTo>
                    <a:pt x="29527" y="178117"/>
                    <a:pt x="4763" y="153353"/>
                    <a:pt x="4763" y="123508"/>
                  </a:cubicBezTo>
                  <a:lnTo>
                    <a:pt x="4763" y="59372"/>
                  </a:lnTo>
                  <a:cubicBezTo>
                    <a:pt x="4763" y="29528"/>
                    <a:pt x="28892" y="4763"/>
                    <a:pt x="59372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5" name="任意多边形: 形状 454"/>
            <p:cNvSpPr/>
            <p:nvPr>
              <p:custDataLst>
                <p:tags r:id="rId127"/>
              </p:custDataLst>
            </p:nvPr>
          </p:nvSpPr>
          <p:spPr>
            <a:xfrm>
              <a:off x="2115502" y="4479064"/>
              <a:ext cx="114300" cy="177800"/>
            </a:xfrm>
            <a:custGeom>
              <a:avLst/>
              <a:gdLst>
                <a:gd name="connsiteX0" fmla="*/ 59373 w 114300"/>
                <a:gd name="connsiteY0" fmla="*/ 4763 h 177800"/>
                <a:gd name="connsiteX1" fmla="*/ 59373 w 114300"/>
                <a:gd name="connsiteY1" fmla="*/ 4763 h 177800"/>
                <a:gd name="connsiteX2" fmla="*/ 113983 w 114300"/>
                <a:gd name="connsiteY2" fmla="*/ 59372 h 177800"/>
                <a:gd name="connsiteX3" fmla="*/ 113983 w 114300"/>
                <a:gd name="connsiteY3" fmla="*/ 123508 h 177800"/>
                <a:gd name="connsiteX4" fmla="*/ 59373 w 114300"/>
                <a:gd name="connsiteY4" fmla="*/ 178117 h 177800"/>
                <a:gd name="connsiteX5" fmla="*/ 59373 w 114300"/>
                <a:gd name="connsiteY5" fmla="*/ 178117 h 177800"/>
                <a:gd name="connsiteX6" fmla="*/ 4763 w 114300"/>
                <a:gd name="connsiteY6" fmla="*/ 123508 h 177800"/>
                <a:gd name="connsiteX7" fmla="*/ 4763 w 114300"/>
                <a:gd name="connsiteY7" fmla="*/ 59372 h 177800"/>
                <a:gd name="connsiteX8" fmla="*/ 59373 w 11430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77800">
                  <a:moveTo>
                    <a:pt x="59373" y="4763"/>
                  </a:moveTo>
                  <a:lnTo>
                    <a:pt x="59373" y="4763"/>
                  </a:lnTo>
                  <a:cubicBezTo>
                    <a:pt x="89218" y="4763"/>
                    <a:pt x="113983" y="29528"/>
                    <a:pt x="113983" y="59372"/>
                  </a:cubicBezTo>
                  <a:lnTo>
                    <a:pt x="113983" y="123508"/>
                  </a:lnTo>
                  <a:cubicBezTo>
                    <a:pt x="113983" y="153353"/>
                    <a:pt x="89218" y="178117"/>
                    <a:pt x="59373" y="178117"/>
                  </a:cubicBezTo>
                  <a:lnTo>
                    <a:pt x="59373" y="178117"/>
                  </a:lnTo>
                  <a:cubicBezTo>
                    <a:pt x="29527" y="178117"/>
                    <a:pt x="4763" y="153353"/>
                    <a:pt x="4763" y="123508"/>
                  </a:cubicBezTo>
                  <a:lnTo>
                    <a:pt x="4763" y="59372"/>
                  </a:lnTo>
                  <a:cubicBezTo>
                    <a:pt x="4763" y="29528"/>
                    <a:pt x="29527" y="4763"/>
                    <a:pt x="59373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/>
            <p:cNvSpPr/>
            <p:nvPr>
              <p:custDataLst>
                <p:tags r:id="rId128"/>
              </p:custDataLst>
            </p:nvPr>
          </p:nvSpPr>
          <p:spPr>
            <a:xfrm>
              <a:off x="1852577" y="2341018"/>
              <a:ext cx="171450" cy="349250"/>
            </a:xfrm>
            <a:custGeom>
              <a:avLst/>
              <a:gdLst>
                <a:gd name="connsiteX0" fmla="*/ 12418 w 171450"/>
                <a:gd name="connsiteY0" fmla="*/ 4763 h 349250"/>
                <a:gd name="connsiteX1" fmla="*/ 167993 w 171450"/>
                <a:gd name="connsiteY1" fmla="*/ 345758 h 349250"/>
                <a:gd name="connsiteX2" fmla="*/ 12418 w 171450"/>
                <a:gd name="connsiteY2" fmla="*/ 4763 h 3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349250">
                  <a:moveTo>
                    <a:pt x="12418" y="4763"/>
                  </a:moveTo>
                  <a:cubicBezTo>
                    <a:pt x="-21237" y="137478"/>
                    <a:pt x="60678" y="315278"/>
                    <a:pt x="167993" y="345758"/>
                  </a:cubicBezTo>
                  <a:cubicBezTo>
                    <a:pt x="116558" y="237173"/>
                    <a:pt x="274673" y="42228"/>
                    <a:pt x="12418" y="4763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7" name="任意多边形: 形状 456"/>
            <p:cNvSpPr/>
            <p:nvPr>
              <p:custDataLst>
                <p:tags r:id="rId129"/>
              </p:custDataLst>
            </p:nvPr>
          </p:nvSpPr>
          <p:spPr>
            <a:xfrm>
              <a:off x="1860233" y="2335800"/>
              <a:ext cx="273050" cy="241300"/>
            </a:xfrm>
            <a:custGeom>
              <a:avLst/>
              <a:gdLst>
                <a:gd name="connsiteX0" fmla="*/ 4763 w 273050"/>
                <a:gd name="connsiteY0" fmla="*/ 9981 h 241300"/>
                <a:gd name="connsiteX1" fmla="*/ 270827 w 273050"/>
                <a:gd name="connsiteY1" fmla="*/ 237311 h 241300"/>
                <a:gd name="connsiteX2" fmla="*/ 4763 w 273050"/>
                <a:gd name="connsiteY2" fmla="*/ 9981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41300">
                  <a:moveTo>
                    <a:pt x="4763" y="9981"/>
                  </a:moveTo>
                  <a:cubicBezTo>
                    <a:pt x="23813" y="147141"/>
                    <a:pt x="162877" y="265251"/>
                    <a:pt x="270827" y="237311"/>
                  </a:cubicBezTo>
                  <a:cubicBezTo>
                    <a:pt x="210502" y="190956"/>
                    <a:pt x="253047" y="-31929"/>
                    <a:pt x="4763" y="9981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8" name="任意多边形: 形状 457"/>
            <p:cNvSpPr/>
            <p:nvPr>
              <p:custDataLst>
                <p:tags r:id="rId130"/>
              </p:custDataLst>
            </p:nvPr>
          </p:nvSpPr>
          <p:spPr>
            <a:xfrm>
              <a:off x="1811448" y="2341018"/>
              <a:ext cx="152400" cy="393700"/>
            </a:xfrm>
            <a:custGeom>
              <a:avLst/>
              <a:gdLst>
                <a:gd name="connsiteX0" fmla="*/ 53547 w 152400"/>
                <a:gd name="connsiteY0" fmla="*/ 4763 h 393700"/>
                <a:gd name="connsiteX1" fmla="*/ 80852 w 152400"/>
                <a:gd name="connsiteY1" fmla="*/ 390208 h 393700"/>
                <a:gd name="connsiteX2" fmla="*/ 53547 w 152400"/>
                <a:gd name="connsiteY2" fmla="*/ 4763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393700">
                  <a:moveTo>
                    <a:pt x="53547" y="4763"/>
                  </a:moveTo>
                  <a:cubicBezTo>
                    <a:pt x="-22018" y="111443"/>
                    <a:pt x="-7413" y="312103"/>
                    <a:pt x="80852" y="390208"/>
                  </a:cubicBezTo>
                  <a:cubicBezTo>
                    <a:pt x="82757" y="279083"/>
                    <a:pt x="258652" y="177483"/>
                    <a:pt x="53547" y="4763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9" name="任意多边形: 形状 458"/>
            <p:cNvSpPr/>
            <p:nvPr>
              <p:custDataLst>
                <p:tags r:id="rId131"/>
              </p:custDataLst>
            </p:nvPr>
          </p:nvSpPr>
          <p:spPr>
            <a:xfrm>
              <a:off x="1860233" y="2299466"/>
              <a:ext cx="317500" cy="196850"/>
            </a:xfrm>
            <a:custGeom>
              <a:avLst/>
              <a:gdLst>
                <a:gd name="connsiteX0" fmla="*/ 4763 w 317500"/>
                <a:gd name="connsiteY0" fmla="*/ 46315 h 196850"/>
                <a:gd name="connsiteX1" fmla="*/ 312738 w 317500"/>
                <a:gd name="connsiteY1" fmla="*/ 168235 h 196850"/>
                <a:gd name="connsiteX2" fmla="*/ 4763 w 317500"/>
                <a:gd name="connsiteY2" fmla="*/ 46315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" h="196850">
                  <a:moveTo>
                    <a:pt x="4763" y="46315"/>
                  </a:moveTo>
                  <a:cubicBezTo>
                    <a:pt x="68897" y="163155"/>
                    <a:pt x="223202" y="244435"/>
                    <a:pt x="312738" y="168235"/>
                  </a:cubicBezTo>
                  <a:cubicBezTo>
                    <a:pt x="220663" y="125690"/>
                    <a:pt x="195263" y="-82590"/>
                    <a:pt x="4763" y="46315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0" name="任意多边形: 形状 459"/>
            <p:cNvSpPr/>
            <p:nvPr>
              <p:custDataLst>
                <p:tags r:id="rId132"/>
              </p:custDataLst>
            </p:nvPr>
          </p:nvSpPr>
          <p:spPr>
            <a:xfrm>
              <a:off x="1883092" y="2175536"/>
              <a:ext cx="317500" cy="222250"/>
            </a:xfrm>
            <a:custGeom>
              <a:avLst/>
              <a:gdLst>
                <a:gd name="connsiteX0" fmla="*/ 4763 w 317500"/>
                <a:gd name="connsiteY0" fmla="*/ 18480 h 222250"/>
                <a:gd name="connsiteX1" fmla="*/ 317818 w 317500"/>
                <a:gd name="connsiteY1" fmla="*/ 207075 h 222250"/>
                <a:gd name="connsiteX2" fmla="*/ 4763 w 317500"/>
                <a:gd name="connsiteY2" fmla="*/ 1848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" h="222250">
                  <a:moveTo>
                    <a:pt x="4763" y="18480"/>
                  </a:moveTo>
                  <a:cubicBezTo>
                    <a:pt x="48578" y="147385"/>
                    <a:pt x="217488" y="261050"/>
                    <a:pt x="317818" y="207075"/>
                  </a:cubicBezTo>
                  <a:cubicBezTo>
                    <a:pt x="245428" y="170245"/>
                    <a:pt x="210503" y="-52005"/>
                    <a:pt x="4763" y="18480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/>
            <p:cNvSpPr/>
            <p:nvPr>
              <p:custDataLst>
                <p:tags r:id="rId133"/>
              </p:custDataLst>
            </p:nvPr>
          </p:nvSpPr>
          <p:spPr>
            <a:xfrm>
              <a:off x="1878013" y="1906043"/>
              <a:ext cx="317500" cy="400050"/>
            </a:xfrm>
            <a:custGeom>
              <a:avLst/>
              <a:gdLst>
                <a:gd name="connsiteX0" fmla="*/ 4763 w 317500"/>
                <a:gd name="connsiteY0" fmla="*/ 4763 h 400050"/>
                <a:gd name="connsiteX1" fmla="*/ 317817 w 317500"/>
                <a:gd name="connsiteY1" fmla="*/ 391478 h 400050"/>
                <a:gd name="connsiteX2" fmla="*/ 4763 w 317500"/>
                <a:gd name="connsiteY2" fmla="*/ 4763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" h="400050">
                  <a:moveTo>
                    <a:pt x="4763" y="4763"/>
                  </a:moveTo>
                  <a:cubicBezTo>
                    <a:pt x="29527" y="140653"/>
                    <a:pt x="158433" y="455613"/>
                    <a:pt x="317817" y="391478"/>
                  </a:cubicBezTo>
                  <a:cubicBezTo>
                    <a:pt x="249873" y="344488"/>
                    <a:pt x="202248" y="25718"/>
                    <a:pt x="4763" y="4763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2" name="任意多边形: 形状 461"/>
            <p:cNvSpPr/>
            <p:nvPr>
              <p:custDataLst>
                <p:tags r:id="rId134"/>
              </p:custDataLst>
            </p:nvPr>
          </p:nvSpPr>
          <p:spPr>
            <a:xfrm>
              <a:off x="1524855" y="2341018"/>
              <a:ext cx="171450" cy="349250"/>
            </a:xfrm>
            <a:custGeom>
              <a:avLst/>
              <a:gdLst>
                <a:gd name="connsiteX0" fmla="*/ 162975 w 171450"/>
                <a:gd name="connsiteY0" fmla="*/ 4763 h 349250"/>
                <a:gd name="connsiteX1" fmla="*/ 7400 w 171450"/>
                <a:gd name="connsiteY1" fmla="*/ 345758 h 349250"/>
                <a:gd name="connsiteX2" fmla="*/ 162975 w 171450"/>
                <a:gd name="connsiteY2" fmla="*/ 4763 h 3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349250">
                  <a:moveTo>
                    <a:pt x="162975" y="4763"/>
                  </a:moveTo>
                  <a:cubicBezTo>
                    <a:pt x="196631" y="137478"/>
                    <a:pt x="114716" y="315278"/>
                    <a:pt x="7400" y="345758"/>
                  </a:cubicBezTo>
                  <a:cubicBezTo>
                    <a:pt x="46135" y="223838"/>
                    <a:pt x="-89755" y="64453"/>
                    <a:pt x="162975" y="4763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3" name="任意多边形: 形状 462"/>
            <p:cNvSpPr/>
            <p:nvPr>
              <p:custDataLst>
                <p:tags r:id="rId135"/>
              </p:custDataLst>
            </p:nvPr>
          </p:nvSpPr>
          <p:spPr>
            <a:xfrm>
              <a:off x="1417002" y="2334725"/>
              <a:ext cx="273050" cy="241300"/>
            </a:xfrm>
            <a:custGeom>
              <a:avLst/>
              <a:gdLst>
                <a:gd name="connsiteX0" fmla="*/ 270827 w 273050"/>
                <a:gd name="connsiteY0" fmla="*/ 11056 h 241300"/>
                <a:gd name="connsiteX1" fmla="*/ 4763 w 273050"/>
                <a:gd name="connsiteY1" fmla="*/ 238386 h 241300"/>
                <a:gd name="connsiteX2" fmla="*/ 270827 w 273050"/>
                <a:gd name="connsiteY2" fmla="*/ 11056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41300">
                  <a:moveTo>
                    <a:pt x="270827" y="11056"/>
                  </a:moveTo>
                  <a:cubicBezTo>
                    <a:pt x="251777" y="148216"/>
                    <a:pt x="112713" y="266326"/>
                    <a:pt x="4763" y="238386"/>
                  </a:cubicBezTo>
                  <a:cubicBezTo>
                    <a:pt x="89218" y="169806"/>
                    <a:pt x="55563" y="-33394"/>
                    <a:pt x="270827" y="11056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/>
            <p:cNvSpPr/>
            <p:nvPr>
              <p:custDataLst>
                <p:tags r:id="rId136"/>
              </p:custDataLst>
            </p:nvPr>
          </p:nvSpPr>
          <p:spPr>
            <a:xfrm>
              <a:off x="1570666" y="2341018"/>
              <a:ext cx="209550" cy="393700"/>
            </a:xfrm>
            <a:custGeom>
              <a:avLst/>
              <a:gdLst>
                <a:gd name="connsiteX0" fmla="*/ 117164 w 209550"/>
                <a:gd name="connsiteY0" fmla="*/ 4763 h 393700"/>
                <a:gd name="connsiteX1" fmla="*/ 89859 w 209550"/>
                <a:gd name="connsiteY1" fmla="*/ 390208 h 393700"/>
                <a:gd name="connsiteX2" fmla="*/ 117164 w 209550"/>
                <a:gd name="connsiteY2" fmla="*/ 4763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393700">
                  <a:moveTo>
                    <a:pt x="117164" y="4763"/>
                  </a:moveTo>
                  <a:cubicBezTo>
                    <a:pt x="232734" y="116523"/>
                    <a:pt x="248609" y="321628"/>
                    <a:pt x="89859" y="390208"/>
                  </a:cubicBezTo>
                  <a:cubicBezTo>
                    <a:pt x="86049" y="300673"/>
                    <a:pt x="-116516" y="190818"/>
                    <a:pt x="117164" y="4763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/>
            <p:cNvSpPr/>
            <p:nvPr>
              <p:custDataLst>
                <p:tags r:id="rId137"/>
              </p:custDataLst>
            </p:nvPr>
          </p:nvSpPr>
          <p:spPr>
            <a:xfrm>
              <a:off x="1373188" y="2307021"/>
              <a:ext cx="317500" cy="196850"/>
            </a:xfrm>
            <a:custGeom>
              <a:avLst/>
              <a:gdLst>
                <a:gd name="connsiteX0" fmla="*/ 314642 w 317500"/>
                <a:gd name="connsiteY0" fmla="*/ 38760 h 196850"/>
                <a:gd name="connsiteX1" fmla="*/ 4763 w 317500"/>
                <a:gd name="connsiteY1" fmla="*/ 163855 h 196850"/>
                <a:gd name="connsiteX2" fmla="*/ 314642 w 317500"/>
                <a:gd name="connsiteY2" fmla="*/ 3876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" h="196850">
                  <a:moveTo>
                    <a:pt x="314642" y="38760"/>
                  </a:moveTo>
                  <a:cubicBezTo>
                    <a:pt x="250507" y="154965"/>
                    <a:pt x="94932" y="240055"/>
                    <a:pt x="4763" y="163855"/>
                  </a:cubicBezTo>
                  <a:cubicBezTo>
                    <a:pt x="91757" y="151790"/>
                    <a:pt x="142557" y="-80620"/>
                    <a:pt x="314642" y="38760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6" name="任意多边形: 形状 465"/>
            <p:cNvSpPr/>
            <p:nvPr>
              <p:custDataLst>
                <p:tags r:id="rId138"/>
              </p:custDataLst>
            </p:nvPr>
          </p:nvSpPr>
          <p:spPr>
            <a:xfrm>
              <a:off x="1347788" y="2166167"/>
              <a:ext cx="317500" cy="222250"/>
            </a:xfrm>
            <a:custGeom>
              <a:avLst/>
              <a:gdLst>
                <a:gd name="connsiteX0" fmla="*/ 317817 w 317500"/>
                <a:gd name="connsiteY0" fmla="*/ 27849 h 222250"/>
                <a:gd name="connsiteX1" fmla="*/ 4763 w 317500"/>
                <a:gd name="connsiteY1" fmla="*/ 206284 h 222250"/>
                <a:gd name="connsiteX2" fmla="*/ 317817 w 317500"/>
                <a:gd name="connsiteY2" fmla="*/ 27849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" h="222250">
                  <a:moveTo>
                    <a:pt x="317817" y="27849"/>
                  </a:moveTo>
                  <a:cubicBezTo>
                    <a:pt x="274002" y="156754"/>
                    <a:pt x="105093" y="260894"/>
                    <a:pt x="4763" y="206284"/>
                  </a:cubicBezTo>
                  <a:cubicBezTo>
                    <a:pt x="85407" y="182154"/>
                    <a:pt x="126048" y="-71846"/>
                    <a:pt x="317817" y="27849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/>
            <p:cNvSpPr/>
            <p:nvPr>
              <p:custDataLst>
                <p:tags r:id="rId139"/>
              </p:custDataLst>
            </p:nvPr>
          </p:nvSpPr>
          <p:spPr>
            <a:xfrm>
              <a:off x="1355407" y="1883423"/>
              <a:ext cx="527050" cy="419100"/>
            </a:xfrm>
            <a:custGeom>
              <a:avLst/>
              <a:gdLst>
                <a:gd name="connsiteX0" fmla="*/ 524828 w 527050"/>
                <a:gd name="connsiteY0" fmla="*/ 24207 h 419100"/>
                <a:gd name="connsiteX1" fmla="*/ 4763 w 527050"/>
                <a:gd name="connsiteY1" fmla="*/ 405843 h 419100"/>
                <a:gd name="connsiteX2" fmla="*/ 524828 w 527050"/>
                <a:gd name="connsiteY2" fmla="*/ 24207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7050" h="419100">
                  <a:moveTo>
                    <a:pt x="524828" y="24207"/>
                  </a:moveTo>
                  <a:cubicBezTo>
                    <a:pt x="500063" y="160098"/>
                    <a:pt x="164148" y="469978"/>
                    <a:pt x="4763" y="405843"/>
                  </a:cubicBezTo>
                  <a:cubicBezTo>
                    <a:pt x="105728" y="338532"/>
                    <a:pt x="218757" y="-90727"/>
                    <a:pt x="524828" y="24207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8" name="任意多边形: 形状 467"/>
            <p:cNvSpPr/>
            <p:nvPr>
              <p:custDataLst>
                <p:tags r:id="rId140"/>
              </p:custDataLst>
            </p:nvPr>
          </p:nvSpPr>
          <p:spPr>
            <a:xfrm>
              <a:off x="1968553" y="2671451"/>
              <a:ext cx="368300" cy="488950"/>
            </a:xfrm>
            <a:custGeom>
              <a:avLst/>
              <a:gdLst>
                <a:gd name="connsiteX0" fmla="*/ 156792 w 368300"/>
                <a:gd name="connsiteY0" fmla="*/ 52790 h 488950"/>
                <a:gd name="connsiteX1" fmla="*/ 355547 w 368300"/>
                <a:gd name="connsiteY1" fmla="*/ 394420 h 488950"/>
                <a:gd name="connsiteX2" fmla="*/ 262837 w 368300"/>
                <a:gd name="connsiteY2" fmla="*/ 456650 h 488950"/>
                <a:gd name="connsiteX3" fmla="*/ 29792 w 368300"/>
                <a:gd name="connsiteY3" fmla="*/ 151850 h 488950"/>
                <a:gd name="connsiteX4" fmla="*/ 156792 w 368300"/>
                <a:gd name="connsiteY4" fmla="*/ 5279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300" h="488950">
                  <a:moveTo>
                    <a:pt x="156792" y="52790"/>
                  </a:moveTo>
                  <a:lnTo>
                    <a:pt x="355547" y="394420"/>
                  </a:lnTo>
                  <a:cubicBezTo>
                    <a:pt x="397457" y="466810"/>
                    <a:pt x="313637" y="523325"/>
                    <a:pt x="262837" y="456650"/>
                  </a:cubicBezTo>
                  <a:lnTo>
                    <a:pt x="29792" y="151850"/>
                  </a:lnTo>
                  <a:cubicBezTo>
                    <a:pt x="-53393" y="43900"/>
                    <a:pt x="92022" y="-58335"/>
                    <a:pt x="156792" y="52790"/>
                  </a:cubicBezTo>
                  <a:close/>
                </a:path>
              </a:pathLst>
            </a:custGeom>
            <a:solidFill>
              <a:srgbClr val="78CD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9" name="任意多边形: 形状 468"/>
            <p:cNvSpPr/>
            <p:nvPr>
              <p:custDataLst>
                <p:tags r:id="rId141"/>
              </p:custDataLst>
            </p:nvPr>
          </p:nvSpPr>
          <p:spPr>
            <a:xfrm>
              <a:off x="1542732" y="2669949"/>
              <a:ext cx="514350" cy="711200"/>
            </a:xfrm>
            <a:custGeom>
              <a:avLst/>
              <a:gdLst>
                <a:gd name="connsiteX0" fmla="*/ 67628 w 514350"/>
                <a:gd name="connsiteY0" fmla="*/ 707073 h 711200"/>
                <a:gd name="connsiteX1" fmla="*/ 453072 w 514350"/>
                <a:gd name="connsiteY1" fmla="*/ 707073 h 711200"/>
                <a:gd name="connsiteX2" fmla="*/ 515303 w 514350"/>
                <a:gd name="connsiteY2" fmla="*/ 4763 h 711200"/>
                <a:gd name="connsiteX3" fmla="*/ 4763 w 514350"/>
                <a:gd name="connsiteY3" fmla="*/ 4763 h 7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4350" h="711200">
                  <a:moveTo>
                    <a:pt x="67628" y="707073"/>
                  </a:moveTo>
                  <a:lnTo>
                    <a:pt x="453072" y="707073"/>
                  </a:lnTo>
                  <a:lnTo>
                    <a:pt x="515303" y="4763"/>
                  </a:lnTo>
                  <a:lnTo>
                    <a:pt x="4763" y="4763"/>
                  </a:lnTo>
                  <a:close/>
                </a:path>
              </a:pathLst>
            </a:custGeom>
            <a:solidFill>
              <a:srgbClr val="78CD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2" name="任意多边形: 形状 471"/>
            <p:cNvSpPr/>
            <p:nvPr>
              <p:custDataLst>
                <p:tags r:id="rId142"/>
              </p:custDataLst>
            </p:nvPr>
          </p:nvSpPr>
          <p:spPr>
            <a:xfrm>
              <a:off x="1731963" y="2474368"/>
              <a:ext cx="139700" cy="349250"/>
            </a:xfrm>
            <a:custGeom>
              <a:avLst/>
              <a:gdLst>
                <a:gd name="connsiteX0" fmla="*/ 4763 w 139700"/>
                <a:gd name="connsiteY0" fmla="*/ 4763 h 349250"/>
                <a:gd name="connsiteX1" fmla="*/ 136842 w 139700"/>
                <a:gd name="connsiteY1" fmla="*/ 4763 h 349250"/>
                <a:gd name="connsiteX2" fmla="*/ 136842 w 139700"/>
                <a:gd name="connsiteY2" fmla="*/ 200343 h 349250"/>
                <a:gd name="connsiteX3" fmla="*/ 70802 w 139700"/>
                <a:gd name="connsiteY3" fmla="*/ 350203 h 349250"/>
                <a:gd name="connsiteX4" fmla="*/ 4763 w 139700"/>
                <a:gd name="connsiteY4" fmla="*/ 200343 h 3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00" h="349250">
                  <a:moveTo>
                    <a:pt x="4763" y="4763"/>
                  </a:moveTo>
                  <a:lnTo>
                    <a:pt x="136842" y="4763"/>
                  </a:lnTo>
                  <a:lnTo>
                    <a:pt x="136842" y="200343"/>
                  </a:lnTo>
                  <a:lnTo>
                    <a:pt x="70802" y="350203"/>
                  </a:lnTo>
                  <a:lnTo>
                    <a:pt x="4763" y="200343"/>
                  </a:lnTo>
                  <a:close/>
                </a:path>
              </a:pathLst>
            </a:custGeom>
            <a:solidFill>
              <a:srgbClr val="F0BD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3" name="任意多边形: 形状 472"/>
            <p:cNvSpPr/>
            <p:nvPr>
              <p:custDataLst>
                <p:tags r:id="rId143"/>
              </p:custDataLst>
            </p:nvPr>
          </p:nvSpPr>
          <p:spPr>
            <a:xfrm>
              <a:off x="1644333" y="2622324"/>
              <a:ext cx="139700" cy="177800"/>
            </a:xfrm>
            <a:custGeom>
              <a:avLst/>
              <a:gdLst>
                <a:gd name="connsiteX0" fmla="*/ 92392 w 139700"/>
                <a:gd name="connsiteY0" fmla="*/ 4763 h 177800"/>
                <a:gd name="connsiteX1" fmla="*/ 136207 w 139700"/>
                <a:gd name="connsiteY1" fmla="*/ 85407 h 177800"/>
                <a:gd name="connsiteX2" fmla="*/ 21272 w 139700"/>
                <a:gd name="connsiteY2" fmla="*/ 173038 h 177800"/>
                <a:gd name="connsiteX3" fmla="*/ 4763 w 139700"/>
                <a:gd name="connsiteY3" fmla="*/ 52388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700" h="177800">
                  <a:moveTo>
                    <a:pt x="92392" y="4763"/>
                  </a:moveTo>
                  <a:lnTo>
                    <a:pt x="136207" y="85407"/>
                  </a:lnTo>
                  <a:lnTo>
                    <a:pt x="21272" y="173038"/>
                  </a:lnTo>
                  <a:lnTo>
                    <a:pt x="4763" y="523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/>
            <p:cNvSpPr/>
            <p:nvPr>
              <p:custDataLst>
                <p:tags r:id="rId144"/>
              </p:custDataLst>
            </p:nvPr>
          </p:nvSpPr>
          <p:spPr>
            <a:xfrm>
              <a:off x="1820227" y="2622324"/>
              <a:ext cx="139700" cy="177800"/>
            </a:xfrm>
            <a:custGeom>
              <a:avLst/>
              <a:gdLst>
                <a:gd name="connsiteX0" fmla="*/ 48577 w 139700"/>
                <a:gd name="connsiteY0" fmla="*/ 4763 h 177800"/>
                <a:gd name="connsiteX1" fmla="*/ 4763 w 139700"/>
                <a:gd name="connsiteY1" fmla="*/ 85407 h 177800"/>
                <a:gd name="connsiteX2" fmla="*/ 119698 w 139700"/>
                <a:gd name="connsiteY2" fmla="*/ 173038 h 177800"/>
                <a:gd name="connsiteX3" fmla="*/ 136843 w 139700"/>
                <a:gd name="connsiteY3" fmla="*/ 52388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700" h="177800">
                  <a:moveTo>
                    <a:pt x="48577" y="4763"/>
                  </a:moveTo>
                  <a:lnTo>
                    <a:pt x="4763" y="85407"/>
                  </a:lnTo>
                  <a:lnTo>
                    <a:pt x="119698" y="173038"/>
                  </a:lnTo>
                  <a:lnTo>
                    <a:pt x="136843" y="523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6" name="任意多边形: 形状 475"/>
            <p:cNvSpPr/>
            <p:nvPr>
              <p:custDataLst>
                <p:tags r:id="rId145"/>
              </p:custDataLst>
            </p:nvPr>
          </p:nvSpPr>
          <p:spPr>
            <a:xfrm>
              <a:off x="1798002" y="2702968"/>
              <a:ext cx="88900" cy="120650"/>
            </a:xfrm>
            <a:custGeom>
              <a:avLst/>
              <a:gdLst>
                <a:gd name="connsiteX0" fmla="*/ 4763 w 88900"/>
                <a:gd name="connsiteY0" fmla="*/ 121603 h 120650"/>
                <a:gd name="connsiteX1" fmla="*/ 26988 w 88900"/>
                <a:gd name="connsiteY1" fmla="*/ 4763 h 120650"/>
                <a:gd name="connsiteX2" fmla="*/ 84773 w 88900"/>
                <a:gd name="connsiteY2" fmla="*/ 48578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120650">
                  <a:moveTo>
                    <a:pt x="4763" y="121603"/>
                  </a:moveTo>
                  <a:lnTo>
                    <a:pt x="26988" y="4763"/>
                  </a:lnTo>
                  <a:lnTo>
                    <a:pt x="84773" y="48578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7" name="任意多边形: 形状 476"/>
            <p:cNvSpPr/>
            <p:nvPr>
              <p:custDataLst>
                <p:tags r:id="rId146"/>
              </p:custDataLst>
            </p:nvPr>
          </p:nvSpPr>
          <p:spPr>
            <a:xfrm>
              <a:off x="1718627" y="2702968"/>
              <a:ext cx="88900" cy="120650"/>
            </a:xfrm>
            <a:custGeom>
              <a:avLst/>
              <a:gdLst>
                <a:gd name="connsiteX0" fmla="*/ 84138 w 88900"/>
                <a:gd name="connsiteY0" fmla="*/ 121603 h 120650"/>
                <a:gd name="connsiteX1" fmla="*/ 61913 w 88900"/>
                <a:gd name="connsiteY1" fmla="*/ 4763 h 120650"/>
                <a:gd name="connsiteX2" fmla="*/ 4763 w 88900"/>
                <a:gd name="connsiteY2" fmla="*/ 48578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120650">
                  <a:moveTo>
                    <a:pt x="84138" y="121603"/>
                  </a:moveTo>
                  <a:lnTo>
                    <a:pt x="61913" y="4763"/>
                  </a:lnTo>
                  <a:lnTo>
                    <a:pt x="4763" y="48578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/>
            <p:cNvSpPr/>
            <p:nvPr>
              <p:custDataLst>
                <p:tags r:id="rId147"/>
              </p:custDataLst>
            </p:nvPr>
          </p:nvSpPr>
          <p:spPr>
            <a:xfrm>
              <a:off x="1544063" y="3372259"/>
              <a:ext cx="514350" cy="438150"/>
            </a:xfrm>
            <a:custGeom>
              <a:avLst/>
              <a:gdLst>
                <a:gd name="connsiteX0" fmla="*/ 66297 w 514350"/>
                <a:gd name="connsiteY0" fmla="*/ 4763 h 438150"/>
                <a:gd name="connsiteX1" fmla="*/ 451741 w 514350"/>
                <a:gd name="connsiteY1" fmla="*/ 4763 h 438150"/>
                <a:gd name="connsiteX2" fmla="*/ 373637 w 514350"/>
                <a:gd name="connsiteY2" fmla="*/ 439102 h 438150"/>
                <a:gd name="connsiteX3" fmla="*/ 165991 w 514350"/>
                <a:gd name="connsiteY3" fmla="*/ 439102 h 438150"/>
                <a:gd name="connsiteX4" fmla="*/ 66297 w 514350"/>
                <a:gd name="connsiteY4" fmla="*/ 4763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350" h="438150">
                  <a:moveTo>
                    <a:pt x="66297" y="4763"/>
                  </a:moveTo>
                  <a:lnTo>
                    <a:pt x="451741" y="4763"/>
                  </a:lnTo>
                  <a:cubicBezTo>
                    <a:pt x="507622" y="76517"/>
                    <a:pt x="576201" y="450533"/>
                    <a:pt x="373637" y="439102"/>
                  </a:cubicBezTo>
                  <a:lnTo>
                    <a:pt x="165991" y="439102"/>
                  </a:lnTo>
                  <a:cubicBezTo>
                    <a:pt x="-70228" y="452438"/>
                    <a:pt x="5972" y="82233"/>
                    <a:pt x="66297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9" name="任意多边形: 形状 478"/>
            <p:cNvSpPr/>
            <p:nvPr>
              <p:custDataLst>
                <p:tags r:id="rId148"/>
              </p:custDataLst>
            </p:nvPr>
          </p:nvSpPr>
          <p:spPr>
            <a:xfrm>
              <a:off x="1490458" y="4420080"/>
              <a:ext cx="177800" cy="349250"/>
            </a:xfrm>
            <a:custGeom>
              <a:avLst/>
              <a:gdLst>
                <a:gd name="connsiteX0" fmla="*/ 121807 w 177800"/>
                <a:gd name="connsiteY0" fmla="*/ 5326 h 349250"/>
                <a:gd name="connsiteX1" fmla="*/ 173877 w 177800"/>
                <a:gd name="connsiteY1" fmla="*/ 192017 h 349250"/>
                <a:gd name="connsiteX2" fmla="*/ 62117 w 177800"/>
                <a:gd name="connsiteY2" fmla="*/ 350131 h 349250"/>
                <a:gd name="connsiteX3" fmla="*/ 10047 w 177800"/>
                <a:gd name="connsiteY3" fmla="*/ 163442 h 349250"/>
                <a:gd name="connsiteX4" fmla="*/ 121807 w 177800"/>
                <a:gd name="connsiteY4" fmla="*/ 5326 h 3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" h="349250">
                  <a:moveTo>
                    <a:pt x="121807" y="5326"/>
                  </a:moveTo>
                  <a:cubicBezTo>
                    <a:pt x="166892" y="12946"/>
                    <a:pt x="190387" y="96767"/>
                    <a:pt x="173877" y="192017"/>
                  </a:cubicBezTo>
                  <a:cubicBezTo>
                    <a:pt x="157367" y="287267"/>
                    <a:pt x="107202" y="357751"/>
                    <a:pt x="62117" y="350131"/>
                  </a:cubicBezTo>
                  <a:cubicBezTo>
                    <a:pt x="17032" y="342512"/>
                    <a:pt x="-6463" y="258692"/>
                    <a:pt x="10047" y="163442"/>
                  </a:cubicBezTo>
                  <a:cubicBezTo>
                    <a:pt x="26557" y="68192"/>
                    <a:pt x="76722" y="-2294"/>
                    <a:pt x="121807" y="5326"/>
                  </a:cubicBezTo>
                  <a:close/>
                </a:path>
              </a:pathLst>
            </a:custGeom>
            <a:solidFill>
              <a:srgbClr val="C93D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0" name="任意多边形: 形状 479"/>
            <p:cNvSpPr/>
            <p:nvPr>
              <p:custDataLst>
                <p:tags r:id="rId149"/>
              </p:custDataLst>
            </p:nvPr>
          </p:nvSpPr>
          <p:spPr>
            <a:xfrm>
              <a:off x="1613477" y="4415142"/>
              <a:ext cx="209550" cy="336550"/>
            </a:xfrm>
            <a:custGeom>
              <a:avLst/>
              <a:gdLst>
                <a:gd name="connsiteX0" fmla="*/ 170873 w 209550"/>
                <a:gd name="connsiteY0" fmla="*/ 7724 h 336550"/>
                <a:gd name="connsiteX1" fmla="*/ 182938 w 209550"/>
                <a:gd name="connsiteY1" fmla="*/ 201399 h 336550"/>
                <a:gd name="connsiteX2" fmla="*/ 40698 w 209550"/>
                <a:gd name="connsiteY2" fmla="*/ 332844 h 336550"/>
                <a:gd name="connsiteX3" fmla="*/ 28633 w 209550"/>
                <a:gd name="connsiteY3" fmla="*/ 139169 h 336550"/>
                <a:gd name="connsiteX4" fmla="*/ 170873 w 209550"/>
                <a:gd name="connsiteY4" fmla="*/ 7724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" h="336550">
                  <a:moveTo>
                    <a:pt x="170873" y="7724"/>
                  </a:moveTo>
                  <a:cubicBezTo>
                    <a:pt x="213418" y="24869"/>
                    <a:pt x="219133" y="111229"/>
                    <a:pt x="182938" y="201399"/>
                  </a:cubicBezTo>
                  <a:cubicBezTo>
                    <a:pt x="146743" y="290934"/>
                    <a:pt x="83243" y="349989"/>
                    <a:pt x="40698" y="332844"/>
                  </a:cubicBezTo>
                  <a:cubicBezTo>
                    <a:pt x="-1847" y="315699"/>
                    <a:pt x="-7562" y="229339"/>
                    <a:pt x="28633" y="139169"/>
                  </a:cubicBezTo>
                  <a:cubicBezTo>
                    <a:pt x="64193" y="49634"/>
                    <a:pt x="127693" y="-9421"/>
                    <a:pt x="170873" y="7724"/>
                  </a:cubicBezTo>
                  <a:close/>
                </a:path>
              </a:pathLst>
            </a:custGeom>
            <a:solidFill>
              <a:srgbClr val="C93D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/>
            <p:cNvSpPr/>
            <p:nvPr>
              <p:custDataLst>
                <p:tags r:id="rId150"/>
              </p:custDataLst>
            </p:nvPr>
          </p:nvSpPr>
          <p:spPr>
            <a:xfrm>
              <a:off x="1661427" y="3589888"/>
              <a:ext cx="469900" cy="1016000"/>
            </a:xfrm>
            <a:custGeom>
              <a:avLst/>
              <a:gdLst>
                <a:gd name="connsiteX0" fmla="*/ 458838 w 469900"/>
                <a:gd name="connsiteY0" fmla="*/ 148448 h 1016000"/>
                <a:gd name="connsiteX1" fmla="*/ 126733 w 469900"/>
                <a:gd name="connsiteY1" fmla="*/ 970138 h 1016000"/>
                <a:gd name="connsiteX2" fmla="*/ 8623 w 469900"/>
                <a:gd name="connsiteY2" fmla="*/ 926323 h 1016000"/>
                <a:gd name="connsiteX3" fmla="*/ 257543 w 469900"/>
                <a:gd name="connsiteY3" fmla="*/ 82408 h 1016000"/>
                <a:gd name="connsiteX4" fmla="*/ 458838 w 469900"/>
                <a:gd name="connsiteY4" fmla="*/ 148448 h 1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900" h="1016000">
                  <a:moveTo>
                    <a:pt x="458838" y="148448"/>
                  </a:moveTo>
                  <a:lnTo>
                    <a:pt x="126733" y="970138"/>
                  </a:lnTo>
                  <a:cubicBezTo>
                    <a:pt x="95618" y="1046338"/>
                    <a:pt x="-17412" y="1014588"/>
                    <a:pt x="8623" y="926323"/>
                  </a:cubicBezTo>
                  <a:lnTo>
                    <a:pt x="257543" y="82408"/>
                  </a:lnTo>
                  <a:cubicBezTo>
                    <a:pt x="300088" y="-59832"/>
                    <a:pt x="514083" y="11923"/>
                    <a:pt x="458838" y="148448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2" name="任意多边形: 形状 481"/>
            <p:cNvSpPr/>
            <p:nvPr>
              <p:custDataLst>
                <p:tags r:id="rId151"/>
              </p:custDataLst>
            </p:nvPr>
          </p:nvSpPr>
          <p:spPr>
            <a:xfrm>
              <a:off x="1997644" y="2183769"/>
              <a:ext cx="69850" cy="127000"/>
            </a:xfrm>
            <a:custGeom>
              <a:avLst/>
              <a:gdLst>
                <a:gd name="connsiteX0" fmla="*/ 52771 w 69850"/>
                <a:gd name="connsiteY0" fmla="*/ 5167 h 127000"/>
                <a:gd name="connsiteX1" fmla="*/ 8956 w 69850"/>
                <a:gd name="connsiteY1" fmla="*/ 58507 h 127000"/>
                <a:gd name="connsiteX2" fmla="*/ 21656 w 69850"/>
                <a:gd name="connsiteY2" fmla="*/ 126452 h 127000"/>
                <a:gd name="connsiteX3" fmla="*/ 65471 w 69850"/>
                <a:gd name="connsiteY3" fmla="*/ 73112 h 127000"/>
                <a:gd name="connsiteX4" fmla="*/ 52771 w 69850"/>
                <a:gd name="connsiteY4" fmla="*/ 516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127000">
                  <a:moveTo>
                    <a:pt x="52771" y="5167"/>
                  </a:moveTo>
                  <a:cubicBezTo>
                    <a:pt x="36896" y="1357"/>
                    <a:pt x="17211" y="24852"/>
                    <a:pt x="8956" y="58507"/>
                  </a:cubicBezTo>
                  <a:cubicBezTo>
                    <a:pt x="66" y="92162"/>
                    <a:pt x="5781" y="122642"/>
                    <a:pt x="21656" y="126452"/>
                  </a:cubicBezTo>
                  <a:cubicBezTo>
                    <a:pt x="37531" y="130262"/>
                    <a:pt x="57216" y="106767"/>
                    <a:pt x="65471" y="73112"/>
                  </a:cubicBezTo>
                  <a:cubicBezTo>
                    <a:pt x="74361" y="39457"/>
                    <a:pt x="68646" y="8977"/>
                    <a:pt x="52771" y="5167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3" name="任意多边形: 形状 482"/>
            <p:cNvSpPr/>
            <p:nvPr>
              <p:custDataLst>
                <p:tags r:id="rId152"/>
              </p:custDataLst>
            </p:nvPr>
          </p:nvSpPr>
          <p:spPr>
            <a:xfrm>
              <a:off x="1539761" y="1896518"/>
              <a:ext cx="520700" cy="641350"/>
            </a:xfrm>
            <a:custGeom>
              <a:avLst/>
              <a:gdLst>
                <a:gd name="connsiteX0" fmla="*/ 263004 w 520700"/>
                <a:gd name="connsiteY0" fmla="*/ 4763 h 641350"/>
                <a:gd name="connsiteX1" fmla="*/ 263004 w 520700"/>
                <a:gd name="connsiteY1" fmla="*/ 638493 h 641350"/>
                <a:gd name="connsiteX2" fmla="*/ 263004 w 520700"/>
                <a:gd name="connsiteY2" fmla="*/ 4763 h 64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0700" h="641350">
                  <a:moveTo>
                    <a:pt x="263004" y="4763"/>
                  </a:moveTo>
                  <a:cubicBezTo>
                    <a:pt x="677660" y="4763"/>
                    <a:pt x="529069" y="638493"/>
                    <a:pt x="263004" y="638493"/>
                  </a:cubicBezTo>
                  <a:cubicBezTo>
                    <a:pt x="-3061" y="638493"/>
                    <a:pt x="-151651" y="4763"/>
                    <a:pt x="263004" y="4763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4" name="任意多边形: 形状 483"/>
            <p:cNvSpPr/>
            <p:nvPr>
              <p:custDataLst>
                <p:tags r:id="rId153"/>
              </p:custDataLst>
            </p:nvPr>
          </p:nvSpPr>
          <p:spPr>
            <a:xfrm>
              <a:off x="1719898" y="2196239"/>
              <a:ext cx="38100" cy="101600"/>
            </a:xfrm>
            <a:custGeom>
              <a:avLst/>
              <a:gdLst>
                <a:gd name="connsiteX0" fmla="*/ 20002 w 38100"/>
                <a:gd name="connsiteY0" fmla="*/ 101283 h 101600"/>
                <a:gd name="connsiteX1" fmla="*/ 35242 w 38100"/>
                <a:gd name="connsiteY1" fmla="*/ 53023 h 101600"/>
                <a:gd name="connsiteX2" fmla="*/ 20002 w 38100"/>
                <a:gd name="connsiteY2" fmla="*/ 4763 h 101600"/>
                <a:gd name="connsiteX3" fmla="*/ 4763 w 38100"/>
                <a:gd name="connsiteY3" fmla="*/ 53023 h 101600"/>
                <a:gd name="connsiteX4" fmla="*/ 20002 w 38100"/>
                <a:gd name="connsiteY4" fmla="*/ 101283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101600">
                  <a:moveTo>
                    <a:pt x="20002" y="101283"/>
                  </a:moveTo>
                  <a:cubicBezTo>
                    <a:pt x="28257" y="101283"/>
                    <a:pt x="35242" y="79692"/>
                    <a:pt x="35242" y="53023"/>
                  </a:cubicBezTo>
                  <a:cubicBezTo>
                    <a:pt x="35242" y="26352"/>
                    <a:pt x="28257" y="4763"/>
                    <a:pt x="20002" y="4763"/>
                  </a:cubicBezTo>
                  <a:cubicBezTo>
                    <a:pt x="11748" y="4763"/>
                    <a:pt x="4763" y="26352"/>
                    <a:pt x="4763" y="53023"/>
                  </a:cubicBezTo>
                  <a:cubicBezTo>
                    <a:pt x="5398" y="79692"/>
                    <a:pt x="11748" y="101283"/>
                    <a:pt x="20002" y="10128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/>
            <p:cNvSpPr/>
            <p:nvPr>
              <p:custDataLst>
                <p:tags r:id="rId154"/>
              </p:custDataLst>
            </p:nvPr>
          </p:nvSpPr>
          <p:spPr>
            <a:xfrm>
              <a:off x="1894523" y="2196239"/>
              <a:ext cx="38100" cy="101600"/>
            </a:xfrm>
            <a:custGeom>
              <a:avLst/>
              <a:gdLst>
                <a:gd name="connsiteX0" fmla="*/ 20002 w 38100"/>
                <a:gd name="connsiteY0" fmla="*/ 101283 h 101600"/>
                <a:gd name="connsiteX1" fmla="*/ 35242 w 38100"/>
                <a:gd name="connsiteY1" fmla="*/ 53023 h 101600"/>
                <a:gd name="connsiteX2" fmla="*/ 20002 w 38100"/>
                <a:gd name="connsiteY2" fmla="*/ 4763 h 101600"/>
                <a:gd name="connsiteX3" fmla="*/ 4763 w 38100"/>
                <a:gd name="connsiteY3" fmla="*/ 53023 h 101600"/>
                <a:gd name="connsiteX4" fmla="*/ 20002 w 38100"/>
                <a:gd name="connsiteY4" fmla="*/ 101283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101600">
                  <a:moveTo>
                    <a:pt x="20002" y="101283"/>
                  </a:moveTo>
                  <a:cubicBezTo>
                    <a:pt x="28257" y="101283"/>
                    <a:pt x="35242" y="79692"/>
                    <a:pt x="35242" y="53023"/>
                  </a:cubicBezTo>
                  <a:cubicBezTo>
                    <a:pt x="35242" y="26352"/>
                    <a:pt x="28257" y="4763"/>
                    <a:pt x="20002" y="4763"/>
                  </a:cubicBezTo>
                  <a:cubicBezTo>
                    <a:pt x="11748" y="4763"/>
                    <a:pt x="4763" y="26352"/>
                    <a:pt x="4763" y="53023"/>
                  </a:cubicBezTo>
                  <a:cubicBezTo>
                    <a:pt x="4763" y="79692"/>
                    <a:pt x="11748" y="101283"/>
                    <a:pt x="20002" y="10128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6" name="任意多边形: 形状 485"/>
            <p:cNvSpPr/>
            <p:nvPr>
              <p:custDataLst>
                <p:tags r:id="rId155"/>
              </p:custDataLst>
            </p:nvPr>
          </p:nvSpPr>
          <p:spPr>
            <a:xfrm>
              <a:off x="1717992" y="2381659"/>
              <a:ext cx="215900" cy="38100"/>
            </a:xfrm>
            <a:custGeom>
              <a:avLst/>
              <a:gdLst>
                <a:gd name="connsiteX0" fmla="*/ 214313 w 215900"/>
                <a:gd name="connsiteY0" fmla="*/ 4763 h 38100"/>
                <a:gd name="connsiteX1" fmla="*/ 4763 w 215900"/>
                <a:gd name="connsiteY1" fmla="*/ 4763 h 38100"/>
                <a:gd name="connsiteX2" fmla="*/ 214313 w 215900"/>
                <a:gd name="connsiteY2" fmla="*/ 476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900" h="38100">
                  <a:moveTo>
                    <a:pt x="214313" y="4763"/>
                  </a:moveTo>
                  <a:cubicBezTo>
                    <a:pt x="151448" y="30163"/>
                    <a:pt x="65723" y="29527"/>
                    <a:pt x="4763" y="4763"/>
                  </a:cubicBezTo>
                  <a:cubicBezTo>
                    <a:pt x="29528" y="46672"/>
                    <a:pt x="181928" y="52388"/>
                    <a:pt x="214313" y="4763"/>
                  </a:cubicBezTo>
                  <a:close/>
                </a:path>
              </a:pathLst>
            </a:custGeom>
            <a:solidFill>
              <a:srgbClr val="C787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7" name="任意多边形: 形状 486"/>
            <p:cNvSpPr/>
            <p:nvPr>
              <p:custDataLst>
                <p:tags r:id="rId156"/>
              </p:custDataLst>
            </p:nvPr>
          </p:nvSpPr>
          <p:spPr>
            <a:xfrm>
              <a:off x="1777048" y="2423568"/>
              <a:ext cx="95250" cy="25400"/>
            </a:xfrm>
            <a:custGeom>
              <a:avLst/>
              <a:gdLst>
                <a:gd name="connsiteX0" fmla="*/ 95567 w 95250"/>
                <a:gd name="connsiteY0" fmla="*/ 4763 h 25400"/>
                <a:gd name="connsiteX1" fmla="*/ 4763 w 95250"/>
                <a:gd name="connsiteY1" fmla="*/ 4763 h 25400"/>
                <a:gd name="connsiteX2" fmla="*/ 95567 w 95250"/>
                <a:gd name="connsiteY2" fmla="*/ 4763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25400">
                  <a:moveTo>
                    <a:pt x="95567" y="4763"/>
                  </a:moveTo>
                  <a:cubicBezTo>
                    <a:pt x="68263" y="15558"/>
                    <a:pt x="31432" y="15558"/>
                    <a:pt x="4763" y="4763"/>
                  </a:cubicBezTo>
                  <a:cubicBezTo>
                    <a:pt x="15557" y="30163"/>
                    <a:pt x="81598" y="33338"/>
                    <a:pt x="95567" y="4763"/>
                  </a:cubicBezTo>
                  <a:close/>
                </a:path>
              </a:pathLst>
            </a:custGeom>
            <a:solidFill>
              <a:srgbClr val="C787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8" name="任意多边形: 形状 487"/>
            <p:cNvSpPr/>
            <p:nvPr>
              <p:custDataLst>
                <p:tags r:id="rId157"/>
              </p:custDataLst>
            </p:nvPr>
          </p:nvSpPr>
          <p:spPr>
            <a:xfrm>
              <a:off x="1496635" y="1876335"/>
              <a:ext cx="482600" cy="368300"/>
            </a:xfrm>
            <a:custGeom>
              <a:avLst/>
              <a:gdLst>
                <a:gd name="connsiteX0" fmla="*/ 483295 w 482600"/>
                <a:gd name="connsiteY0" fmla="*/ 74476 h 368300"/>
                <a:gd name="connsiteX1" fmla="*/ 9585 w 482600"/>
                <a:gd name="connsiteY1" fmla="*/ 362131 h 368300"/>
                <a:gd name="connsiteX2" fmla="*/ 483295 w 482600"/>
                <a:gd name="connsiteY2" fmla="*/ 74476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2600" h="368300">
                  <a:moveTo>
                    <a:pt x="483295" y="74476"/>
                  </a:moveTo>
                  <a:cubicBezTo>
                    <a:pt x="457895" y="225606"/>
                    <a:pt x="233105" y="399596"/>
                    <a:pt x="9585" y="362131"/>
                  </a:cubicBezTo>
                  <a:cubicBezTo>
                    <a:pt x="-39310" y="53521"/>
                    <a:pt x="295335" y="-91894"/>
                    <a:pt x="483295" y="74476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9" name="任意多边形: 形状 488"/>
            <p:cNvSpPr/>
            <p:nvPr>
              <p:custDataLst>
                <p:tags r:id="rId158"/>
              </p:custDataLst>
            </p:nvPr>
          </p:nvSpPr>
          <p:spPr>
            <a:xfrm>
              <a:off x="1815783" y="1897079"/>
              <a:ext cx="266700" cy="368300"/>
            </a:xfrm>
            <a:custGeom>
              <a:avLst/>
              <a:gdLst>
                <a:gd name="connsiteX0" fmla="*/ 4763 w 266700"/>
                <a:gd name="connsiteY0" fmla="*/ 4837 h 368300"/>
                <a:gd name="connsiteX1" fmla="*/ 244792 w 266700"/>
                <a:gd name="connsiteY1" fmla="*/ 369327 h 368300"/>
                <a:gd name="connsiteX2" fmla="*/ 4763 w 266700"/>
                <a:gd name="connsiteY2" fmla="*/ 4837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700" h="368300">
                  <a:moveTo>
                    <a:pt x="4763" y="4837"/>
                  </a:moveTo>
                  <a:cubicBezTo>
                    <a:pt x="133032" y="189622"/>
                    <a:pt x="224472" y="307097"/>
                    <a:pt x="244792" y="369327"/>
                  </a:cubicBezTo>
                  <a:cubicBezTo>
                    <a:pt x="300038" y="255027"/>
                    <a:pt x="240982" y="-243"/>
                    <a:pt x="4763" y="4837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0" name="任意多边形: 形状 489"/>
            <p:cNvSpPr/>
            <p:nvPr>
              <p:custDataLst>
                <p:tags r:id="rId159"/>
              </p:custDataLst>
            </p:nvPr>
          </p:nvSpPr>
          <p:spPr>
            <a:xfrm>
              <a:off x="1527744" y="2183769"/>
              <a:ext cx="69850" cy="127000"/>
            </a:xfrm>
            <a:custGeom>
              <a:avLst/>
              <a:gdLst>
                <a:gd name="connsiteX0" fmla="*/ 21656 w 69850"/>
                <a:gd name="connsiteY0" fmla="*/ 5167 h 127000"/>
                <a:gd name="connsiteX1" fmla="*/ 65471 w 69850"/>
                <a:gd name="connsiteY1" fmla="*/ 58507 h 127000"/>
                <a:gd name="connsiteX2" fmla="*/ 52771 w 69850"/>
                <a:gd name="connsiteY2" fmla="*/ 126452 h 127000"/>
                <a:gd name="connsiteX3" fmla="*/ 8956 w 69850"/>
                <a:gd name="connsiteY3" fmla="*/ 73112 h 127000"/>
                <a:gd name="connsiteX4" fmla="*/ 21656 w 69850"/>
                <a:gd name="connsiteY4" fmla="*/ 516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127000">
                  <a:moveTo>
                    <a:pt x="21656" y="5167"/>
                  </a:moveTo>
                  <a:cubicBezTo>
                    <a:pt x="37531" y="1357"/>
                    <a:pt x="57216" y="24852"/>
                    <a:pt x="65471" y="58507"/>
                  </a:cubicBezTo>
                  <a:cubicBezTo>
                    <a:pt x="73726" y="92162"/>
                    <a:pt x="68646" y="122642"/>
                    <a:pt x="52771" y="126452"/>
                  </a:cubicBezTo>
                  <a:cubicBezTo>
                    <a:pt x="36896" y="130262"/>
                    <a:pt x="17211" y="106767"/>
                    <a:pt x="8956" y="73112"/>
                  </a:cubicBezTo>
                  <a:cubicBezTo>
                    <a:pt x="66" y="39457"/>
                    <a:pt x="5781" y="8977"/>
                    <a:pt x="21656" y="5167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/>
            <p:cNvSpPr/>
            <p:nvPr>
              <p:custDataLst>
                <p:tags r:id="rId160"/>
              </p:custDataLst>
            </p:nvPr>
          </p:nvSpPr>
          <p:spPr>
            <a:xfrm>
              <a:off x="1622419" y="3185664"/>
              <a:ext cx="171450" cy="133350"/>
            </a:xfrm>
            <a:custGeom>
              <a:avLst/>
              <a:gdLst>
                <a:gd name="connsiteX0" fmla="*/ 6361 w 171450"/>
                <a:gd name="connsiteY0" fmla="*/ 68676 h 133350"/>
                <a:gd name="connsiteX1" fmla="*/ 36498 w 171450"/>
                <a:gd name="connsiteY1" fmla="*/ 6361 h 133350"/>
                <a:gd name="connsiteX2" fmla="*/ 169701 w 171450"/>
                <a:gd name="connsiteY2" fmla="*/ 70781 h 133350"/>
                <a:gd name="connsiteX3" fmla="*/ 139565 w 171450"/>
                <a:gd name="connsiteY3" fmla="*/ 13309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133350">
                  <a:moveTo>
                    <a:pt x="6361" y="68676"/>
                  </a:moveTo>
                  <a:lnTo>
                    <a:pt x="36498" y="6361"/>
                  </a:lnTo>
                  <a:lnTo>
                    <a:pt x="169701" y="70781"/>
                  </a:lnTo>
                  <a:lnTo>
                    <a:pt x="139565" y="133095"/>
                  </a:lnTo>
                  <a:close/>
                </a:path>
              </a:pathLst>
            </a:custGeom>
            <a:solidFill>
              <a:srgbClr val="F9C7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2" name="任意多边形: 形状 491"/>
            <p:cNvSpPr/>
            <p:nvPr>
              <p:custDataLst>
                <p:tags r:id="rId161"/>
              </p:custDataLst>
            </p:nvPr>
          </p:nvSpPr>
          <p:spPr>
            <a:xfrm>
              <a:off x="1732479" y="3234657"/>
              <a:ext cx="266700" cy="146050"/>
            </a:xfrm>
            <a:custGeom>
              <a:avLst/>
              <a:gdLst>
                <a:gd name="connsiteX0" fmla="*/ 10596 w 266700"/>
                <a:gd name="connsiteY0" fmla="*/ 35684 h 146050"/>
                <a:gd name="connsiteX1" fmla="*/ 157916 w 266700"/>
                <a:gd name="connsiteY1" fmla="*/ 22984 h 146050"/>
                <a:gd name="connsiteX2" fmla="*/ 204271 w 266700"/>
                <a:gd name="connsiteY2" fmla="*/ 81404 h 146050"/>
                <a:gd name="connsiteX3" fmla="*/ 111561 w 266700"/>
                <a:gd name="connsiteY3" fmla="*/ 72514 h 146050"/>
                <a:gd name="connsiteX4" fmla="*/ 171886 w 266700"/>
                <a:gd name="connsiteY4" fmla="*/ 94104 h 146050"/>
                <a:gd name="connsiteX5" fmla="*/ 255071 w 266700"/>
                <a:gd name="connsiteY5" fmla="*/ 77594 h 146050"/>
                <a:gd name="connsiteX6" fmla="*/ 185856 w 266700"/>
                <a:gd name="connsiteY6" fmla="*/ 144904 h 146050"/>
                <a:gd name="connsiteX7" fmla="*/ 10596 w 266700"/>
                <a:gd name="connsiteY7" fmla="*/ 35684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6700" h="146050">
                  <a:moveTo>
                    <a:pt x="10596" y="35684"/>
                  </a:moveTo>
                  <a:cubicBezTo>
                    <a:pt x="26471" y="2664"/>
                    <a:pt x="98861" y="-7496"/>
                    <a:pt x="157916" y="22984"/>
                  </a:cubicBezTo>
                  <a:cubicBezTo>
                    <a:pt x="216971" y="53464"/>
                    <a:pt x="218241" y="71879"/>
                    <a:pt x="204271" y="81404"/>
                  </a:cubicBezTo>
                  <a:cubicBezTo>
                    <a:pt x="186491" y="93469"/>
                    <a:pt x="126801" y="49019"/>
                    <a:pt x="111561" y="72514"/>
                  </a:cubicBezTo>
                  <a:cubicBezTo>
                    <a:pt x="102036" y="87119"/>
                    <a:pt x="134421" y="97279"/>
                    <a:pt x="171886" y="94104"/>
                  </a:cubicBezTo>
                  <a:cubicBezTo>
                    <a:pt x="234751" y="88389"/>
                    <a:pt x="237291" y="64894"/>
                    <a:pt x="255071" y="77594"/>
                  </a:cubicBezTo>
                  <a:cubicBezTo>
                    <a:pt x="276026" y="92834"/>
                    <a:pt x="270946" y="132839"/>
                    <a:pt x="185856" y="144904"/>
                  </a:cubicBezTo>
                  <a:cubicBezTo>
                    <a:pt x="100766" y="156969"/>
                    <a:pt x="-23694" y="106804"/>
                    <a:pt x="10596" y="35684"/>
                  </a:cubicBezTo>
                  <a:close/>
                </a:path>
              </a:pathLst>
            </a:custGeom>
            <a:solidFill>
              <a:srgbClr val="F9C7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3" name="任意多边形: 形状 492"/>
            <p:cNvSpPr/>
            <p:nvPr>
              <p:custDataLst>
                <p:tags r:id="rId162"/>
              </p:custDataLst>
            </p:nvPr>
          </p:nvSpPr>
          <p:spPr>
            <a:xfrm>
              <a:off x="1266576" y="2665804"/>
              <a:ext cx="368300" cy="488950"/>
            </a:xfrm>
            <a:custGeom>
              <a:avLst/>
              <a:gdLst>
                <a:gd name="connsiteX0" fmla="*/ 213609 w 368300"/>
                <a:gd name="connsiteY0" fmla="*/ 53357 h 488950"/>
                <a:gd name="connsiteX1" fmla="*/ 16124 w 368300"/>
                <a:gd name="connsiteY1" fmla="*/ 394987 h 488950"/>
                <a:gd name="connsiteX2" fmla="*/ 108834 w 368300"/>
                <a:gd name="connsiteY2" fmla="*/ 456581 h 488950"/>
                <a:gd name="connsiteX3" fmla="*/ 341244 w 368300"/>
                <a:gd name="connsiteY3" fmla="*/ 151147 h 488950"/>
                <a:gd name="connsiteX4" fmla="*/ 213609 w 368300"/>
                <a:gd name="connsiteY4" fmla="*/ 53357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300" h="488950">
                  <a:moveTo>
                    <a:pt x="213609" y="53357"/>
                  </a:moveTo>
                  <a:lnTo>
                    <a:pt x="16124" y="394987"/>
                  </a:lnTo>
                  <a:cubicBezTo>
                    <a:pt x="-25786" y="467377"/>
                    <a:pt x="58034" y="523256"/>
                    <a:pt x="108834" y="456581"/>
                  </a:cubicBezTo>
                  <a:lnTo>
                    <a:pt x="341244" y="151147"/>
                  </a:lnTo>
                  <a:cubicBezTo>
                    <a:pt x="423794" y="43197"/>
                    <a:pt x="278379" y="-58403"/>
                    <a:pt x="213609" y="53357"/>
                  </a:cubicBezTo>
                  <a:close/>
                </a:path>
              </a:pathLst>
            </a:custGeom>
            <a:solidFill>
              <a:srgbClr val="78CD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/>
            <p:cNvSpPr/>
            <p:nvPr>
              <p:custDataLst>
                <p:tags r:id="rId163"/>
              </p:custDataLst>
            </p:nvPr>
          </p:nvSpPr>
          <p:spPr>
            <a:xfrm>
              <a:off x="1268040" y="3040275"/>
              <a:ext cx="482600" cy="279400"/>
            </a:xfrm>
            <a:custGeom>
              <a:avLst/>
              <a:gdLst>
                <a:gd name="connsiteX0" fmla="*/ 438840 w 482600"/>
                <a:gd name="connsiteY0" fmla="*/ 277055 h 279400"/>
                <a:gd name="connsiteX1" fmla="*/ 45775 w 482600"/>
                <a:gd name="connsiteY1" fmla="*/ 113860 h 279400"/>
                <a:gd name="connsiteX2" fmla="*/ 88320 w 482600"/>
                <a:gd name="connsiteY2" fmla="*/ 10991 h 279400"/>
                <a:gd name="connsiteX3" fmla="*/ 481385 w 482600"/>
                <a:gd name="connsiteY3" fmla="*/ 174185 h 279400"/>
                <a:gd name="connsiteX4" fmla="*/ 438840 w 482600"/>
                <a:gd name="connsiteY4" fmla="*/ 277055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00" h="279400">
                  <a:moveTo>
                    <a:pt x="438840" y="277055"/>
                  </a:moveTo>
                  <a:lnTo>
                    <a:pt x="45775" y="113860"/>
                  </a:lnTo>
                  <a:cubicBezTo>
                    <a:pt x="-31695" y="81476"/>
                    <a:pt x="10850" y="-21395"/>
                    <a:pt x="88320" y="10991"/>
                  </a:cubicBezTo>
                  <a:lnTo>
                    <a:pt x="481385" y="174185"/>
                  </a:lnTo>
                  <a:lnTo>
                    <a:pt x="438840" y="277055"/>
                  </a:lnTo>
                  <a:close/>
                </a:path>
              </a:pathLst>
            </a:custGeom>
            <a:solidFill>
              <a:srgbClr val="78CD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5" name="任意多边形: 形状 494"/>
            <p:cNvSpPr/>
            <p:nvPr>
              <p:custDataLst>
                <p:tags r:id="rId164"/>
              </p:custDataLst>
            </p:nvPr>
          </p:nvSpPr>
          <p:spPr>
            <a:xfrm>
              <a:off x="1643608" y="3184396"/>
              <a:ext cx="107950" cy="133350"/>
            </a:xfrm>
            <a:custGeom>
              <a:avLst/>
              <a:gdLst>
                <a:gd name="connsiteX0" fmla="*/ 6225 w 107950"/>
                <a:gd name="connsiteY0" fmla="*/ 109435 h 133350"/>
                <a:gd name="connsiteX1" fmla="*/ 49096 w 107950"/>
                <a:gd name="connsiteY1" fmla="*/ 6225 h 133350"/>
                <a:gd name="connsiteX2" fmla="*/ 105393 w 107950"/>
                <a:gd name="connsiteY2" fmla="*/ 29609 h 133350"/>
                <a:gd name="connsiteX3" fmla="*/ 62521 w 107950"/>
                <a:gd name="connsiteY3" fmla="*/ 13282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50" h="133350">
                  <a:moveTo>
                    <a:pt x="6225" y="109435"/>
                  </a:moveTo>
                  <a:lnTo>
                    <a:pt x="49096" y="6225"/>
                  </a:lnTo>
                  <a:lnTo>
                    <a:pt x="105393" y="29609"/>
                  </a:lnTo>
                  <a:lnTo>
                    <a:pt x="62521" y="13282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6" name="任意多边形: 形状 495"/>
            <p:cNvSpPr/>
            <p:nvPr>
              <p:custDataLst>
                <p:tags r:id="rId165"/>
              </p:custDataLst>
            </p:nvPr>
          </p:nvSpPr>
          <p:spPr>
            <a:xfrm>
              <a:off x="1650048" y="2904899"/>
              <a:ext cx="673100" cy="463550"/>
            </a:xfrm>
            <a:custGeom>
              <a:avLst/>
              <a:gdLst>
                <a:gd name="connsiteX0" fmla="*/ 86042 w 673100"/>
                <a:gd name="connsiteY0" fmla="*/ 459423 h 463550"/>
                <a:gd name="connsiteX1" fmla="*/ 591502 w 673100"/>
                <a:gd name="connsiteY1" fmla="*/ 459423 h 463550"/>
                <a:gd name="connsiteX2" fmla="*/ 672148 w 673100"/>
                <a:gd name="connsiteY2" fmla="*/ 378777 h 463550"/>
                <a:gd name="connsiteX3" fmla="*/ 672148 w 673100"/>
                <a:gd name="connsiteY3" fmla="*/ 85407 h 463550"/>
                <a:gd name="connsiteX4" fmla="*/ 591502 w 673100"/>
                <a:gd name="connsiteY4" fmla="*/ 4763 h 463550"/>
                <a:gd name="connsiteX5" fmla="*/ 85407 w 673100"/>
                <a:gd name="connsiteY5" fmla="*/ 4763 h 463550"/>
                <a:gd name="connsiteX6" fmla="*/ 4763 w 673100"/>
                <a:gd name="connsiteY6" fmla="*/ 85407 h 463550"/>
                <a:gd name="connsiteX7" fmla="*/ 4763 w 673100"/>
                <a:gd name="connsiteY7" fmla="*/ 378777 h 463550"/>
                <a:gd name="connsiteX8" fmla="*/ 86042 w 673100"/>
                <a:gd name="connsiteY8" fmla="*/ 459423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100" h="463550">
                  <a:moveTo>
                    <a:pt x="86042" y="459423"/>
                  </a:moveTo>
                  <a:lnTo>
                    <a:pt x="591502" y="459423"/>
                  </a:lnTo>
                  <a:cubicBezTo>
                    <a:pt x="635952" y="459423"/>
                    <a:pt x="672148" y="423227"/>
                    <a:pt x="672148" y="378777"/>
                  </a:cubicBezTo>
                  <a:lnTo>
                    <a:pt x="672148" y="85407"/>
                  </a:lnTo>
                  <a:cubicBezTo>
                    <a:pt x="672148" y="40957"/>
                    <a:pt x="635952" y="4763"/>
                    <a:pt x="591502" y="4763"/>
                  </a:cubicBezTo>
                  <a:lnTo>
                    <a:pt x="85407" y="4763"/>
                  </a:lnTo>
                  <a:cubicBezTo>
                    <a:pt x="40957" y="4763"/>
                    <a:pt x="4763" y="40957"/>
                    <a:pt x="4763" y="85407"/>
                  </a:cubicBezTo>
                  <a:lnTo>
                    <a:pt x="4763" y="378777"/>
                  </a:lnTo>
                  <a:cubicBezTo>
                    <a:pt x="4763" y="423227"/>
                    <a:pt x="41592" y="459423"/>
                    <a:pt x="86042" y="459423"/>
                  </a:cubicBez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7" name="任意多边形: 形状 496"/>
            <p:cNvSpPr/>
            <p:nvPr>
              <p:custDataLst>
                <p:tags r:id="rId166"/>
              </p:custDataLst>
            </p:nvPr>
          </p:nvSpPr>
          <p:spPr>
            <a:xfrm>
              <a:off x="1537652" y="3359559"/>
              <a:ext cx="673100" cy="38100"/>
            </a:xfrm>
            <a:custGeom>
              <a:avLst/>
              <a:gdLst>
                <a:gd name="connsiteX0" fmla="*/ 657543 w 673100"/>
                <a:gd name="connsiteY0" fmla="*/ 4763 h 38100"/>
                <a:gd name="connsiteX1" fmla="*/ 19368 w 673100"/>
                <a:gd name="connsiteY1" fmla="*/ 4763 h 38100"/>
                <a:gd name="connsiteX2" fmla="*/ 4763 w 673100"/>
                <a:gd name="connsiteY2" fmla="*/ 19367 h 38100"/>
                <a:gd name="connsiteX3" fmla="*/ 4763 w 673100"/>
                <a:gd name="connsiteY3" fmla="*/ 19367 h 38100"/>
                <a:gd name="connsiteX4" fmla="*/ 19368 w 673100"/>
                <a:gd name="connsiteY4" fmla="*/ 33972 h 38100"/>
                <a:gd name="connsiteX5" fmla="*/ 657543 w 673100"/>
                <a:gd name="connsiteY5" fmla="*/ 33972 h 38100"/>
                <a:gd name="connsiteX6" fmla="*/ 672148 w 673100"/>
                <a:gd name="connsiteY6" fmla="*/ 19367 h 38100"/>
                <a:gd name="connsiteX7" fmla="*/ 672148 w 673100"/>
                <a:gd name="connsiteY7" fmla="*/ 19367 h 38100"/>
                <a:gd name="connsiteX8" fmla="*/ 657543 w 673100"/>
                <a:gd name="connsiteY8" fmla="*/ 476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100" h="38100">
                  <a:moveTo>
                    <a:pt x="657543" y="4763"/>
                  </a:moveTo>
                  <a:lnTo>
                    <a:pt x="19368" y="4763"/>
                  </a:lnTo>
                  <a:cubicBezTo>
                    <a:pt x="11113" y="4763"/>
                    <a:pt x="4763" y="11113"/>
                    <a:pt x="4763" y="19367"/>
                  </a:cubicBezTo>
                  <a:lnTo>
                    <a:pt x="4763" y="19367"/>
                  </a:lnTo>
                  <a:cubicBezTo>
                    <a:pt x="4763" y="27622"/>
                    <a:pt x="11113" y="33972"/>
                    <a:pt x="19368" y="33972"/>
                  </a:cubicBezTo>
                  <a:lnTo>
                    <a:pt x="657543" y="33972"/>
                  </a:lnTo>
                  <a:cubicBezTo>
                    <a:pt x="665798" y="33972"/>
                    <a:pt x="672148" y="27622"/>
                    <a:pt x="672148" y="19367"/>
                  </a:cubicBezTo>
                  <a:lnTo>
                    <a:pt x="672148" y="19367"/>
                  </a:lnTo>
                  <a:cubicBezTo>
                    <a:pt x="672148" y="11747"/>
                    <a:pt x="665163" y="4763"/>
                    <a:pt x="657543" y="4763"/>
                  </a:cubicBez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/>
            <p:cNvSpPr/>
            <p:nvPr>
              <p:custDataLst>
                <p:tags r:id="rId167"/>
              </p:custDataLst>
            </p:nvPr>
          </p:nvSpPr>
          <p:spPr>
            <a:xfrm>
              <a:off x="1523052" y="3592835"/>
              <a:ext cx="361950" cy="1047750"/>
            </a:xfrm>
            <a:custGeom>
              <a:avLst/>
              <a:gdLst>
                <a:gd name="connsiteX0" fmla="*/ 355278 w 361950"/>
                <a:gd name="connsiteY0" fmla="*/ 135976 h 1047750"/>
                <a:gd name="connsiteX1" fmla="*/ 128583 w 361950"/>
                <a:gd name="connsiteY1" fmla="*/ 992591 h 1047750"/>
                <a:gd name="connsiteX2" fmla="*/ 6028 w 361950"/>
                <a:gd name="connsiteY2" fmla="*/ 964016 h 1047750"/>
                <a:gd name="connsiteX3" fmla="*/ 147633 w 361950"/>
                <a:gd name="connsiteY3" fmla="*/ 95336 h 1047750"/>
                <a:gd name="connsiteX4" fmla="*/ 355278 w 361950"/>
                <a:gd name="connsiteY4" fmla="*/ 135976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50" h="1047750">
                  <a:moveTo>
                    <a:pt x="355278" y="135976"/>
                  </a:moveTo>
                  <a:lnTo>
                    <a:pt x="128583" y="992591"/>
                  </a:lnTo>
                  <a:cubicBezTo>
                    <a:pt x="107628" y="1071966"/>
                    <a:pt x="-8577" y="1054821"/>
                    <a:pt x="6028" y="964016"/>
                  </a:cubicBezTo>
                  <a:lnTo>
                    <a:pt x="147633" y="95336"/>
                  </a:lnTo>
                  <a:cubicBezTo>
                    <a:pt x="171763" y="-51349"/>
                    <a:pt x="392743" y="-6899"/>
                    <a:pt x="355278" y="135976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/>
            <p:cNvSpPr/>
            <p:nvPr>
              <p:custDataLst>
                <p:tags r:id="rId168"/>
              </p:custDataLst>
            </p:nvPr>
          </p:nvSpPr>
          <p:spPr>
            <a:xfrm>
              <a:off x="1952288" y="3100479"/>
              <a:ext cx="69850" cy="69850"/>
            </a:xfrm>
            <a:custGeom>
              <a:avLst/>
              <a:gdLst>
                <a:gd name="connsiteX0" fmla="*/ 36532 w 69850"/>
                <a:gd name="connsiteY0" fmla="*/ 68263 h 69850"/>
                <a:gd name="connsiteX1" fmla="*/ 68282 w 69850"/>
                <a:gd name="connsiteY1" fmla="*/ 36513 h 69850"/>
                <a:gd name="connsiteX2" fmla="*/ 36532 w 69850"/>
                <a:gd name="connsiteY2" fmla="*/ 4763 h 69850"/>
                <a:gd name="connsiteX3" fmla="*/ 4782 w 69850"/>
                <a:gd name="connsiteY3" fmla="*/ 36513 h 69850"/>
                <a:gd name="connsiteX4" fmla="*/ 36532 w 69850"/>
                <a:gd name="connsiteY4" fmla="*/ 68263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69850">
                  <a:moveTo>
                    <a:pt x="36532" y="68263"/>
                  </a:moveTo>
                  <a:cubicBezTo>
                    <a:pt x="54312" y="68263"/>
                    <a:pt x="68282" y="53657"/>
                    <a:pt x="68282" y="36513"/>
                  </a:cubicBezTo>
                  <a:cubicBezTo>
                    <a:pt x="68282" y="18732"/>
                    <a:pt x="53677" y="4763"/>
                    <a:pt x="36532" y="4763"/>
                  </a:cubicBezTo>
                  <a:cubicBezTo>
                    <a:pt x="19387" y="4763"/>
                    <a:pt x="4782" y="19367"/>
                    <a:pt x="4782" y="36513"/>
                  </a:cubicBezTo>
                  <a:cubicBezTo>
                    <a:pt x="4147" y="53657"/>
                    <a:pt x="18752" y="68263"/>
                    <a:pt x="36532" y="68263"/>
                  </a:cubicBezTo>
                  <a:close/>
                </a:path>
              </a:pathLst>
            </a:custGeom>
            <a:solidFill>
              <a:srgbClr val="8F91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/>
            <p:cNvSpPr/>
            <p:nvPr>
              <p:custDataLst>
                <p:tags r:id="rId169"/>
              </p:custDataLst>
            </p:nvPr>
          </p:nvSpPr>
          <p:spPr>
            <a:xfrm>
              <a:off x="1028382" y="3389404"/>
              <a:ext cx="1410018" cy="152400"/>
            </a:xfrm>
            <a:custGeom>
              <a:avLst/>
              <a:gdLst>
                <a:gd name="connsiteX0" fmla="*/ 4762 w 4044950"/>
                <a:gd name="connsiteY0" fmla="*/ 4763 h 152400"/>
                <a:gd name="connsiteX1" fmla="*/ 4041458 w 4044950"/>
                <a:gd name="connsiteY1" fmla="*/ 4763 h 152400"/>
                <a:gd name="connsiteX2" fmla="*/ 4041458 w 4044950"/>
                <a:gd name="connsiteY2" fmla="*/ 150178 h 152400"/>
                <a:gd name="connsiteX3" fmla="*/ 4763 w 4044950"/>
                <a:gd name="connsiteY3" fmla="*/ 15017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4950" h="152400">
                  <a:moveTo>
                    <a:pt x="4762" y="4763"/>
                  </a:moveTo>
                  <a:lnTo>
                    <a:pt x="4041458" y="4763"/>
                  </a:lnTo>
                  <a:lnTo>
                    <a:pt x="4041458" y="150178"/>
                  </a:lnTo>
                  <a:lnTo>
                    <a:pt x="4763" y="150178"/>
                  </a:lnTo>
                  <a:close/>
                </a:path>
              </a:pathLst>
            </a:custGeom>
            <a:solidFill>
              <a:srgbClr val="A071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任意多边形: 形状 614"/>
            <p:cNvSpPr/>
            <p:nvPr>
              <p:custDataLst>
                <p:tags r:id="rId170"/>
              </p:custDataLst>
            </p:nvPr>
          </p:nvSpPr>
          <p:spPr>
            <a:xfrm>
              <a:off x="1204913" y="3534818"/>
              <a:ext cx="133350" cy="1308100"/>
            </a:xfrm>
            <a:custGeom>
              <a:avLst/>
              <a:gdLst>
                <a:gd name="connsiteX0" fmla="*/ 4763 w 133350"/>
                <a:gd name="connsiteY0" fmla="*/ 4762 h 1308100"/>
                <a:gd name="connsiteX1" fmla="*/ 133668 w 133350"/>
                <a:gd name="connsiteY1" fmla="*/ 4762 h 1308100"/>
                <a:gd name="connsiteX2" fmla="*/ 133668 w 133350"/>
                <a:gd name="connsiteY2" fmla="*/ 1305242 h 1308100"/>
                <a:gd name="connsiteX3" fmla="*/ 4763 w 133350"/>
                <a:gd name="connsiteY3" fmla="*/ 1305242 h 130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1308100">
                  <a:moveTo>
                    <a:pt x="4763" y="4762"/>
                  </a:moveTo>
                  <a:lnTo>
                    <a:pt x="133668" y="4762"/>
                  </a:lnTo>
                  <a:lnTo>
                    <a:pt x="133668" y="1305242"/>
                  </a:lnTo>
                  <a:lnTo>
                    <a:pt x="4763" y="1305242"/>
                  </a:lnTo>
                  <a:close/>
                </a:path>
              </a:pathLst>
            </a:custGeom>
            <a:solidFill>
              <a:srgbClr val="C7CCC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任意多边形: 形状 615"/>
            <p:cNvSpPr/>
            <p:nvPr>
              <p:custDataLst>
                <p:tags r:id="rId171"/>
              </p:custDataLst>
            </p:nvPr>
          </p:nvSpPr>
          <p:spPr>
            <a:xfrm>
              <a:off x="1204913" y="3534818"/>
              <a:ext cx="69850" cy="1308100"/>
            </a:xfrm>
            <a:custGeom>
              <a:avLst/>
              <a:gdLst>
                <a:gd name="connsiteX0" fmla="*/ 4763 w 69850"/>
                <a:gd name="connsiteY0" fmla="*/ 4762 h 1308100"/>
                <a:gd name="connsiteX1" fmla="*/ 69532 w 69850"/>
                <a:gd name="connsiteY1" fmla="*/ 4762 h 1308100"/>
                <a:gd name="connsiteX2" fmla="*/ 69532 w 69850"/>
                <a:gd name="connsiteY2" fmla="*/ 1305242 h 1308100"/>
                <a:gd name="connsiteX3" fmla="*/ 4763 w 69850"/>
                <a:gd name="connsiteY3" fmla="*/ 1305242 h 130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50" h="1308100">
                  <a:moveTo>
                    <a:pt x="4763" y="4762"/>
                  </a:moveTo>
                  <a:lnTo>
                    <a:pt x="69532" y="4762"/>
                  </a:lnTo>
                  <a:lnTo>
                    <a:pt x="69532" y="1305242"/>
                  </a:lnTo>
                  <a:lnTo>
                    <a:pt x="4763" y="1305242"/>
                  </a:lnTo>
                  <a:close/>
                </a:path>
              </a:pathLst>
            </a:custGeom>
            <a:solidFill>
              <a:srgbClr val="E8EA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任意多边形: 形状 632"/>
            <p:cNvSpPr/>
            <p:nvPr>
              <p:custDataLst>
                <p:tags r:id="rId172"/>
              </p:custDataLst>
            </p:nvPr>
          </p:nvSpPr>
          <p:spPr>
            <a:xfrm>
              <a:off x="2074865" y="3534818"/>
              <a:ext cx="133350" cy="1308100"/>
            </a:xfrm>
            <a:custGeom>
              <a:avLst/>
              <a:gdLst>
                <a:gd name="connsiteX0" fmla="*/ 4763 w 133350"/>
                <a:gd name="connsiteY0" fmla="*/ 4762 h 1308100"/>
                <a:gd name="connsiteX1" fmla="*/ 133668 w 133350"/>
                <a:gd name="connsiteY1" fmla="*/ 4762 h 1308100"/>
                <a:gd name="connsiteX2" fmla="*/ 133668 w 133350"/>
                <a:gd name="connsiteY2" fmla="*/ 1305242 h 1308100"/>
                <a:gd name="connsiteX3" fmla="*/ 4763 w 133350"/>
                <a:gd name="connsiteY3" fmla="*/ 1305242 h 130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1308100">
                  <a:moveTo>
                    <a:pt x="4763" y="4762"/>
                  </a:moveTo>
                  <a:lnTo>
                    <a:pt x="133668" y="4762"/>
                  </a:lnTo>
                  <a:lnTo>
                    <a:pt x="133668" y="1305242"/>
                  </a:lnTo>
                  <a:lnTo>
                    <a:pt x="4763" y="1305242"/>
                  </a:lnTo>
                  <a:close/>
                </a:path>
              </a:pathLst>
            </a:custGeom>
            <a:solidFill>
              <a:srgbClr val="C7CCC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任意多边形: 形状 633"/>
            <p:cNvSpPr/>
            <p:nvPr>
              <p:custDataLst>
                <p:tags r:id="rId173"/>
              </p:custDataLst>
            </p:nvPr>
          </p:nvSpPr>
          <p:spPr>
            <a:xfrm>
              <a:off x="2074865" y="3534818"/>
              <a:ext cx="69850" cy="1308100"/>
            </a:xfrm>
            <a:custGeom>
              <a:avLst/>
              <a:gdLst>
                <a:gd name="connsiteX0" fmla="*/ 4763 w 69850"/>
                <a:gd name="connsiteY0" fmla="*/ 4762 h 1308100"/>
                <a:gd name="connsiteX1" fmla="*/ 69532 w 69850"/>
                <a:gd name="connsiteY1" fmla="*/ 4762 h 1308100"/>
                <a:gd name="connsiteX2" fmla="*/ 69532 w 69850"/>
                <a:gd name="connsiteY2" fmla="*/ 1305242 h 1308100"/>
                <a:gd name="connsiteX3" fmla="*/ 4763 w 69850"/>
                <a:gd name="connsiteY3" fmla="*/ 1305242 h 130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50" h="1308100">
                  <a:moveTo>
                    <a:pt x="4763" y="4762"/>
                  </a:moveTo>
                  <a:lnTo>
                    <a:pt x="69532" y="4762"/>
                  </a:lnTo>
                  <a:lnTo>
                    <a:pt x="69532" y="1305242"/>
                  </a:lnTo>
                  <a:lnTo>
                    <a:pt x="4763" y="1305242"/>
                  </a:lnTo>
                  <a:close/>
                </a:path>
              </a:pathLst>
            </a:custGeom>
            <a:solidFill>
              <a:srgbClr val="E8EA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69" name="任意多边形: 形状 368"/>
          <p:cNvSpPr/>
          <p:nvPr>
            <p:custDataLst>
              <p:tags r:id="rId174"/>
            </p:custDataLst>
          </p:nvPr>
        </p:nvSpPr>
        <p:spPr>
          <a:xfrm>
            <a:off x="351663" y="0"/>
            <a:ext cx="1045337" cy="596900"/>
          </a:xfrm>
          <a:custGeom>
            <a:avLst/>
            <a:gdLst>
              <a:gd name="connsiteX0" fmla="*/ 6096 w 3213100"/>
              <a:gd name="connsiteY0" fmla="*/ 6096 h 2686050"/>
              <a:gd name="connsiteX1" fmla="*/ 6096 w 3213100"/>
              <a:gd name="connsiteY1" fmla="*/ 2685161 h 2686050"/>
              <a:gd name="connsiteX2" fmla="*/ 3209671 w 3213100"/>
              <a:gd name="connsiteY2" fmla="*/ 6096 h 2686050"/>
              <a:gd name="connsiteX3" fmla="*/ 3209671 w 3213100"/>
              <a:gd name="connsiteY3" fmla="*/ 2685161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3100" h="2686050">
                <a:moveTo>
                  <a:pt x="6096" y="6096"/>
                </a:moveTo>
                <a:lnTo>
                  <a:pt x="6096" y="2685161"/>
                </a:lnTo>
                <a:moveTo>
                  <a:pt x="3209671" y="6096"/>
                </a:moveTo>
                <a:lnTo>
                  <a:pt x="3209671" y="2685161"/>
                </a:lnTo>
              </a:path>
            </a:pathLst>
          </a:custGeom>
          <a:solidFill>
            <a:schemeClr val="accent4"/>
          </a:solidFill>
          <a:ln w="12191" cap="flat">
            <a:solidFill>
              <a:schemeClr val="accent4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0" name="任意多边形: 形状 369"/>
          <p:cNvSpPr/>
          <p:nvPr>
            <p:custDataLst>
              <p:tags r:id="rId175"/>
            </p:custDataLst>
          </p:nvPr>
        </p:nvSpPr>
        <p:spPr>
          <a:xfrm>
            <a:off x="59563" y="596900"/>
            <a:ext cx="584200" cy="216719"/>
          </a:xfrm>
          <a:custGeom>
            <a:avLst/>
            <a:gdLst>
              <a:gd name="connsiteX0" fmla="*/ 396240 w 787400"/>
              <a:gd name="connsiteY0" fmla="*/ 3175 h 292100"/>
              <a:gd name="connsiteX1" fmla="*/ 788670 w 787400"/>
              <a:gd name="connsiteY1" fmla="*/ 290195 h 292100"/>
              <a:gd name="connsiteX2" fmla="*/ 3175 w 787400"/>
              <a:gd name="connsiteY2" fmla="*/ 290195 h 292100"/>
              <a:gd name="connsiteX3" fmla="*/ 396240 w 787400"/>
              <a:gd name="connsiteY3" fmla="*/ 3175 h 29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400" h="292100">
                <a:moveTo>
                  <a:pt x="396240" y="3175"/>
                </a:moveTo>
                <a:cubicBezTo>
                  <a:pt x="580390" y="3175"/>
                  <a:pt x="735965" y="123825"/>
                  <a:pt x="788670" y="290195"/>
                </a:cubicBezTo>
                <a:lnTo>
                  <a:pt x="3175" y="290195"/>
                </a:lnTo>
                <a:cubicBezTo>
                  <a:pt x="56515" y="123825"/>
                  <a:pt x="212090" y="3175"/>
                  <a:pt x="396240" y="3175"/>
                </a:cubicBez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1" name="任意多边形: 形状 370"/>
          <p:cNvSpPr/>
          <p:nvPr>
            <p:custDataLst>
              <p:tags r:id="rId176"/>
            </p:custDataLst>
          </p:nvPr>
        </p:nvSpPr>
        <p:spPr>
          <a:xfrm>
            <a:off x="1104900" y="596900"/>
            <a:ext cx="584200" cy="216719"/>
          </a:xfrm>
          <a:custGeom>
            <a:avLst/>
            <a:gdLst>
              <a:gd name="connsiteX0" fmla="*/ 396240 w 787400"/>
              <a:gd name="connsiteY0" fmla="*/ 3175 h 292100"/>
              <a:gd name="connsiteX1" fmla="*/ 788670 w 787400"/>
              <a:gd name="connsiteY1" fmla="*/ 290195 h 292100"/>
              <a:gd name="connsiteX2" fmla="*/ 3175 w 787400"/>
              <a:gd name="connsiteY2" fmla="*/ 290195 h 292100"/>
              <a:gd name="connsiteX3" fmla="*/ 396240 w 787400"/>
              <a:gd name="connsiteY3" fmla="*/ 3175 h 29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7400" h="292100">
                <a:moveTo>
                  <a:pt x="396240" y="3175"/>
                </a:moveTo>
                <a:cubicBezTo>
                  <a:pt x="580390" y="3175"/>
                  <a:pt x="735965" y="123825"/>
                  <a:pt x="788670" y="290195"/>
                </a:cubicBezTo>
                <a:lnTo>
                  <a:pt x="3175" y="290195"/>
                </a:lnTo>
                <a:cubicBezTo>
                  <a:pt x="55880" y="123825"/>
                  <a:pt x="212090" y="3175"/>
                  <a:pt x="396240" y="3175"/>
                </a:cubicBezTo>
                <a:close/>
              </a:path>
            </a:pathLst>
          </a:custGeom>
          <a:solidFill>
            <a:schemeClr val="accent4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72" name="组合 371"/>
          <p:cNvGrpSpPr/>
          <p:nvPr>
            <p:custDataLst>
              <p:tags r:id="rId177"/>
            </p:custDataLst>
          </p:nvPr>
        </p:nvGrpSpPr>
        <p:grpSpPr>
          <a:xfrm>
            <a:off x="9488411" y="5458264"/>
            <a:ext cx="2638257" cy="1324974"/>
            <a:chOff x="5636199" y="5020674"/>
            <a:chExt cx="1289685" cy="647700"/>
          </a:xfrm>
        </p:grpSpPr>
        <p:sp>
          <p:nvSpPr>
            <p:cNvPr id="191" name="任意多边形: 形状 190"/>
            <p:cNvSpPr/>
            <p:nvPr>
              <p:custDataLst>
                <p:tags r:id="rId178"/>
              </p:custDataLst>
            </p:nvPr>
          </p:nvSpPr>
          <p:spPr>
            <a:xfrm>
              <a:off x="6389843" y="5476605"/>
              <a:ext cx="31750" cy="57150"/>
            </a:xfrm>
            <a:custGeom>
              <a:avLst/>
              <a:gdLst>
                <a:gd name="connsiteX0" fmla="*/ 6769 w 31750"/>
                <a:gd name="connsiteY0" fmla="*/ 37147 h 57150"/>
                <a:gd name="connsiteX1" fmla="*/ 9309 w 31750"/>
                <a:gd name="connsiteY1" fmla="*/ 31432 h 57150"/>
                <a:gd name="connsiteX2" fmla="*/ 7404 w 31750"/>
                <a:gd name="connsiteY2" fmla="*/ 25082 h 57150"/>
                <a:gd name="connsiteX3" fmla="*/ 15659 w 31750"/>
                <a:gd name="connsiteY3" fmla="*/ 16827 h 57150"/>
                <a:gd name="connsiteX4" fmla="*/ 24549 w 31750"/>
                <a:gd name="connsiteY4" fmla="*/ 8572 h 57150"/>
                <a:gd name="connsiteX5" fmla="*/ 25184 w 31750"/>
                <a:gd name="connsiteY5" fmla="*/ 4763 h 57150"/>
                <a:gd name="connsiteX6" fmla="*/ 30265 w 31750"/>
                <a:gd name="connsiteY6" fmla="*/ 16827 h 57150"/>
                <a:gd name="connsiteX7" fmla="*/ 30265 w 31750"/>
                <a:gd name="connsiteY7" fmla="*/ 18732 h 57150"/>
                <a:gd name="connsiteX8" fmla="*/ 28359 w 31750"/>
                <a:gd name="connsiteY8" fmla="*/ 18097 h 57150"/>
                <a:gd name="connsiteX9" fmla="*/ 22644 w 31750"/>
                <a:gd name="connsiteY9" fmla="*/ 40957 h 57150"/>
                <a:gd name="connsiteX10" fmla="*/ 11849 w 31750"/>
                <a:gd name="connsiteY10" fmla="*/ 54927 h 57150"/>
                <a:gd name="connsiteX11" fmla="*/ 6134 w 31750"/>
                <a:gd name="connsiteY11" fmla="*/ 47942 h 57150"/>
                <a:gd name="connsiteX12" fmla="*/ 6134 w 31750"/>
                <a:gd name="connsiteY12" fmla="*/ 44767 h 57150"/>
                <a:gd name="connsiteX13" fmla="*/ 4865 w 31750"/>
                <a:gd name="connsiteY13" fmla="*/ 39688 h 57150"/>
                <a:gd name="connsiteX14" fmla="*/ 6769 w 31750"/>
                <a:gd name="connsiteY14" fmla="*/ 37147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750" h="57150">
                  <a:moveTo>
                    <a:pt x="6769" y="37147"/>
                  </a:moveTo>
                  <a:cubicBezTo>
                    <a:pt x="6769" y="37147"/>
                    <a:pt x="9309" y="31432"/>
                    <a:pt x="9309" y="31432"/>
                  </a:cubicBezTo>
                  <a:cubicBezTo>
                    <a:pt x="9309" y="30163"/>
                    <a:pt x="7404" y="26988"/>
                    <a:pt x="7404" y="25082"/>
                  </a:cubicBezTo>
                  <a:cubicBezTo>
                    <a:pt x="7404" y="18732"/>
                    <a:pt x="11849" y="19367"/>
                    <a:pt x="15659" y="16827"/>
                  </a:cubicBezTo>
                  <a:cubicBezTo>
                    <a:pt x="18834" y="14922"/>
                    <a:pt x="22644" y="10477"/>
                    <a:pt x="24549" y="8572"/>
                  </a:cubicBezTo>
                  <a:cubicBezTo>
                    <a:pt x="25184" y="7938"/>
                    <a:pt x="24549" y="6032"/>
                    <a:pt x="25184" y="4763"/>
                  </a:cubicBezTo>
                  <a:cubicBezTo>
                    <a:pt x="29629" y="5397"/>
                    <a:pt x="28994" y="13652"/>
                    <a:pt x="30265" y="16827"/>
                  </a:cubicBezTo>
                  <a:lnTo>
                    <a:pt x="30265" y="18732"/>
                  </a:lnTo>
                  <a:cubicBezTo>
                    <a:pt x="29629" y="18732"/>
                    <a:pt x="28359" y="18097"/>
                    <a:pt x="28359" y="18097"/>
                  </a:cubicBezTo>
                  <a:cubicBezTo>
                    <a:pt x="28359" y="26988"/>
                    <a:pt x="25184" y="33338"/>
                    <a:pt x="22644" y="40957"/>
                  </a:cubicBezTo>
                  <a:cubicBezTo>
                    <a:pt x="20104" y="46672"/>
                    <a:pt x="19469" y="54927"/>
                    <a:pt x="11849" y="54927"/>
                  </a:cubicBezTo>
                  <a:cubicBezTo>
                    <a:pt x="8674" y="54927"/>
                    <a:pt x="6134" y="51117"/>
                    <a:pt x="6134" y="47942"/>
                  </a:cubicBezTo>
                  <a:cubicBezTo>
                    <a:pt x="6134" y="46038"/>
                    <a:pt x="6769" y="45402"/>
                    <a:pt x="6134" y="44767"/>
                  </a:cubicBezTo>
                  <a:cubicBezTo>
                    <a:pt x="4865" y="43497"/>
                    <a:pt x="4865" y="41592"/>
                    <a:pt x="4865" y="39688"/>
                  </a:cubicBezTo>
                  <a:cubicBezTo>
                    <a:pt x="4229" y="39052"/>
                    <a:pt x="6769" y="37147"/>
                    <a:pt x="6769" y="3714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/>
            <p:cNvSpPr/>
            <p:nvPr>
              <p:custDataLst>
                <p:tags r:id="rId179"/>
              </p:custDataLst>
            </p:nvPr>
          </p:nvSpPr>
          <p:spPr>
            <a:xfrm>
              <a:off x="6174045" y="5291185"/>
              <a:ext cx="254000" cy="279400"/>
            </a:xfrm>
            <a:custGeom>
              <a:avLst/>
              <a:gdLst>
                <a:gd name="connsiteX0" fmla="*/ 144463 w 254000"/>
                <a:gd name="connsiteY0" fmla="*/ 23177 h 279400"/>
                <a:gd name="connsiteX1" fmla="*/ 147002 w 254000"/>
                <a:gd name="connsiteY1" fmla="*/ 23177 h 279400"/>
                <a:gd name="connsiteX2" fmla="*/ 148907 w 254000"/>
                <a:gd name="connsiteY2" fmla="*/ 26352 h 279400"/>
                <a:gd name="connsiteX3" fmla="*/ 155257 w 254000"/>
                <a:gd name="connsiteY3" fmla="*/ 27623 h 279400"/>
                <a:gd name="connsiteX4" fmla="*/ 169227 w 254000"/>
                <a:gd name="connsiteY4" fmla="*/ 30798 h 279400"/>
                <a:gd name="connsiteX5" fmla="*/ 178117 w 254000"/>
                <a:gd name="connsiteY5" fmla="*/ 28892 h 279400"/>
                <a:gd name="connsiteX6" fmla="*/ 184467 w 254000"/>
                <a:gd name="connsiteY6" fmla="*/ 30798 h 279400"/>
                <a:gd name="connsiteX7" fmla="*/ 188277 w 254000"/>
                <a:gd name="connsiteY7" fmla="*/ 29527 h 279400"/>
                <a:gd name="connsiteX8" fmla="*/ 190817 w 254000"/>
                <a:gd name="connsiteY8" fmla="*/ 35877 h 279400"/>
                <a:gd name="connsiteX9" fmla="*/ 188277 w 254000"/>
                <a:gd name="connsiteY9" fmla="*/ 43498 h 279400"/>
                <a:gd name="connsiteX10" fmla="*/ 181292 w 254000"/>
                <a:gd name="connsiteY10" fmla="*/ 35242 h 279400"/>
                <a:gd name="connsiteX11" fmla="*/ 181292 w 254000"/>
                <a:gd name="connsiteY11" fmla="*/ 37148 h 279400"/>
                <a:gd name="connsiteX12" fmla="*/ 193357 w 254000"/>
                <a:gd name="connsiteY12" fmla="*/ 58102 h 279400"/>
                <a:gd name="connsiteX13" fmla="*/ 198438 w 254000"/>
                <a:gd name="connsiteY13" fmla="*/ 67627 h 279400"/>
                <a:gd name="connsiteX14" fmla="*/ 198438 w 254000"/>
                <a:gd name="connsiteY14" fmla="*/ 74613 h 279400"/>
                <a:gd name="connsiteX15" fmla="*/ 204152 w 254000"/>
                <a:gd name="connsiteY15" fmla="*/ 80327 h 279400"/>
                <a:gd name="connsiteX16" fmla="*/ 207327 w 254000"/>
                <a:gd name="connsiteY16" fmla="*/ 88583 h 279400"/>
                <a:gd name="connsiteX17" fmla="*/ 213042 w 254000"/>
                <a:gd name="connsiteY17" fmla="*/ 92392 h 279400"/>
                <a:gd name="connsiteX18" fmla="*/ 220027 w 254000"/>
                <a:gd name="connsiteY18" fmla="*/ 99377 h 279400"/>
                <a:gd name="connsiteX19" fmla="*/ 220027 w 254000"/>
                <a:gd name="connsiteY19" fmla="*/ 103188 h 279400"/>
                <a:gd name="connsiteX20" fmla="*/ 225742 w 254000"/>
                <a:gd name="connsiteY20" fmla="*/ 108267 h 279400"/>
                <a:gd name="connsiteX21" fmla="*/ 229552 w 254000"/>
                <a:gd name="connsiteY21" fmla="*/ 106363 h 279400"/>
                <a:gd name="connsiteX22" fmla="*/ 234632 w 254000"/>
                <a:gd name="connsiteY22" fmla="*/ 106363 h 279400"/>
                <a:gd name="connsiteX23" fmla="*/ 248602 w 254000"/>
                <a:gd name="connsiteY23" fmla="*/ 102552 h 279400"/>
                <a:gd name="connsiteX24" fmla="*/ 249238 w 254000"/>
                <a:gd name="connsiteY24" fmla="*/ 104458 h 279400"/>
                <a:gd name="connsiteX25" fmla="*/ 240347 w 254000"/>
                <a:gd name="connsiteY25" fmla="*/ 125413 h 279400"/>
                <a:gd name="connsiteX26" fmla="*/ 230188 w 254000"/>
                <a:gd name="connsiteY26" fmla="*/ 138748 h 279400"/>
                <a:gd name="connsiteX27" fmla="*/ 209867 w 254000"/>
                <a:gd name="connsiteY27" fmla="*/ 158433 h 279400"/>
                <a:gd name="connsiteX28" fmla="*/ 205422 w 254000"/>
                <a:gd name="connsiteY28" fmla="*/ 166052 h 279400"/>
                <a:gd name="connsiteX29" fmla="*/ 206692 w 254000"/>
                <a:gd name="connsiteY29" fmla="*/ 175577 h 279400"/>
                <a:gd name="connsiteX30" fmla="*/ 211138 w 254000"/>
                <a:gd name="connsiteY30" fmla="*/ 184467 h 279400"/>
                <a:gd name="connsiteX31" fmla="*/ 210502 w 254000"/>
                <a:gd name="connsiteY31" fmla="*/ 186373 h 279400"/>
                <a:gd name="connsiteX32" fmla="*/ 210502 w 254000"/>
                <a:gd name="connsiteY32" fmla="*/ 189548 h 279400"/>
                <a:gd name="connsiteX33" fmla="*/ 209867 w 254000"/>
                <a:gd name="connsiteY33" fmla="*/ 197802 h 279400"/>
                <a:gd name="connsiteX34" fmla="*/ 211138 w 254000"/>
                <a:gd name="connsiteY34" fmla="*/ 200342 h 279400"/>
                <a:gd name="connsiteX35" fmla="*/ 193357 w 254000"/>
                <a:gd name="connsiteY35" fmla="*/ 217488 h 279400"/>
                <a:gd name="connsiteX36" fmla="*/ 189547 w 254000"/>
                <a:gd name="connsiteY36" fmla="*/ 221298 h 279400"/>
                <a:gd name="connsiteX37" fmla="*/ 193357 w 254000"/>
                <a:gd name="connsiteY37" fmla="*/ 229552 h 279400"/>
                <a:gd name="connsiteX38" fmla="*/ 192088 w 254000"/>
                <a:gd name="connsiteY38" fmla="*/ 237173 h 279400"/>
                <a:gd name="connsiteX39" fmla="*/ 188277 w 254000"/>
                <a:gd name="connsiteY39" fmla="*/ 237808 h 279400"/>
                <a:gd name="connsiteX40" fmla="*/ 181927 w 254000"/>
                <a:gd name="connsiteY40" fmla="*/ 243523 h 279400"/>
                <a:gd name="connsiteX41" fmla="*/ 183832 w 254000"/>
                <a:gd name="connsiteY41" fmla="*/ 246063 h 279400"/>
                <a:gd name="connsiteX42" fmla="*/ 178752 w 254000"/>
                <a:gd name="connsiteY42" fmla="*/ 253683 h 279400"/>
                <a:gd name="connsiteX43" fmla="*/ 173672 w 254000"/>
                <a:gd name="connsiteY43" fmla="*/ 261938 h 279400"/>
                <a:gd name="connsiteX44" fmla="*/ 164147 w 254000"/>
                <a:gd name="connsiteY44" fmla="*/ 272098 h 279400"/>
                <a:gd name="connsiteX45" fmla="*/ 158432 w 254000"/>
                <a:gd name="connsiteY45" fmla="*/ 274638 h 279400"/>
                <a:gd name="connsiteX46" fmla="*/ 154622 w 254000"/>
                <a:gd name="connsiteY46" fmla="*/ 275273 h 279400"/>
                <a:gd name="connsiteX47" fmla="*/ 150813 w 254000"/>
                <a:gd name="connsiteY47" fmla="*/ 274002 h 279400"/>
                <a:gd name="connsiteX48" fmla="*/ 137477 w 254000"/>
                <a:gd name="connsiteY48" fmla="*/ 277813 h 279400"/>
                <a:gd name="connsiteX49" fmla="*/ 133667 w 254000"/>
                <a:gd name="connsiteY49" fmla="*/ 275273 h 279400"/>
                <a:gd name="connsiteX50" fmla="*/ 132397 w 254000"/>
                <a:gd name="connsiteY50" fmla="*/ 275908 h 279400"/>
                <a:gd name="connsiteX51" fmla="*/ 129857 w 254000"/>
                <a:gd name="connsiteY51" fmla="*/ 269558 h 279400"/>
                <a:gd name="connsiteX52" fmla="*/ 131763 w 254000"/>
                <a:gd name="connsiteY52" fmla="*/ 266383 h 279400"/>
                <a:gd name="connsiteX53" fmla="*/ 127317 w 254000"/>
                <a:gd name="connsiteY53" fmla="*/ 259398 h 279400"/>
                <a:gd name="connsiteX54" fmla="*/ 117157 w 254000"/>
                <a:gd name="connsiteY54" fmla="*/ 233363 h 279400"/>
                <a:gd name="connsiteX55" fmla="*/ 117157 w 254000"/>
                <a:gd name="connsiteY55" fmla="*/ 230188 h 279400"/>
                <a:gd name="connsiteX56" fmla="*/ 114617 w 254000"/>
                <a:gd name="connsiteY56" fmla="*/ 225742 h 279400"/>
                <a:gd name="connsiteX57" fmla="*/ 106997 w 254000"/>
                <a:gd name="connsiteY57" fmla="*/ 206692 h 279400"/>
                <a:gd name="connsiteX58" fmla="*/ 115252 w 254000"/>
                <a:gd name="connsiteY58" fmla="*/ 188913 h 279400"/>
                <a:gd name="connsiteX59" fmla="*/ 113347 w 254000"/>
                <a:gd name="connsiteY59" fmla="*/ 181927 h 279400"/>
                <a:gd name="connsiteX60" fmla="*/ 110172 w 254000"/>
                <a:gd name="connsiteY60" fmla="*/ 171767 h 279400"/>
                <a:gd name="connsiteX61" fmla="*/ 108267 w 254000"/>
                <a:gd name="connsiteY61" fmla="*/ 164148 h 279400"/>
                <a:gd name="connsiteX62" fmla="*/ 98107 w 254000"/>
                <a:gd name="connsiteY62" fmla="*/ 149542 h 279400"/>
                <a:gd name="connsiteX63" fmla="*/ 101282 w 254000"/>
                <a:gd name="connsiteY63" fmla="*/ 144463 h 279400"/>
                <a:gd name="connsiteX64" fmla="*/ 101282 w 254000"/>
                <a:gd name="connsiteY64" fmla="*/ 142558 h 279400"/>
                <a:gd name="connsiteX65" fmla="*/ 102552 w 254000"/>
                <a:gd name="connsiteY65" fmla="*/ 136208 h 279400"/>
                <a:gd name="connsiteX66" fmla="*/ 94297 w 254000"/>
                <a:gd name="connsiteY66" fmla="*/ 131127 h 279400"/>
                <a:gd name="connsiteX67" fmla="*/ 89217 w 254000"/>
                <a:gd name="connsiteY67" fmla="*/ 131127 h 279400"/>
                <a:gd name="connsiteX68" fmla="*/ 79692 w 254000"/>
                <a:gd name="connsiteY68" fmla="*/ 123508 h 279400"/>
                <a:gd name="connsiteX69" fmla="*/ 63817 w 254000"/>
                <a:gd name="connsiteY69" fmla="*/ 127952 h 279400"/>
                <a:gd name="connsiteX70" fmla="*/ 59372 w 254000"/>
                <a:gd name="connsiteY70" fmla="*/ 130492 h 279400"/>
                <a:gd name="connsiteX71" fmla="*/ 51752 w 254000"/>
                <a:gd name="connsiteY71" fmla="*/ 128588 h 279400"/>
                <a:gd name="connsiteX72" fmla="*/ 39688 w 254000"/>
                <a:gd name="connsiteY72" fmla="*/ 131127 h 279400"/>
                <a:gd name="connsiteX73" fmla="*/ 35877 w 254000"/>
                <a:gd name="connsiteY73" fmla="*/ 129858 h 279400"/>
                <a:gd name="connsiteX74" fmla="*/ 22542 w 254000"/>
                <a:gd name="connsiteY74" fmla="*/ 119063 h 279400"/>
                <a:gd name="connsiteX75" fmla="*/ 16192 w 254000"/>
                <a:gd name="connsiteY75" fmla="*/ 110173 h 279400"/>
                <a:gd name="connsiteX76" fmla="*/ 8572 w 254000"/>
                <a:gd name="connsiteY76" fmla="*/ 103188 h 279400"/>
                <a:gd name="connsiteX77" fmla="*/ 6667 w 254000"/>
                <a:gd name="connsiteY77" fmla="*/ 101283 h 279400"/>
                <a:gd name="connsiteX78" fmla="*/ 7302 w 254000"/>
                <a:gd name="connsiteY78" fmla="*/ 101283 h 279400"/>
                <a:gd name="connsiteX79" fmla="*/ 6667 w 254000"/>
                <a:gd name="connsiteY79" fmla="*/ 97473 h 279400"/>
                <a:gd name="connsiteX80" fmla="*/ 4763 w 254000"/>
                <a:gd name="connsiteY80" fmla="*/ 93027 h 279400"/>
                <a:gd name="connsiteX81" fmla="*/ 9842 w 254000"/>
                <a:gd name="connsiteY81" fmla="*/ 81598 h 279400"/>
                <a:gd name="connsiteX82" fmla="*/ 7302 w 254000"/>
                <a:gd name="connsiteY82" fmla="*/ 67627 h 279400"/>
                <a:gd name="connsiteX83" fmla="*/ 11113 w 254000"/>
                <a:gd name="connsiteY83" fmla="*/ 61277 h 279400"/>
                <a:gd name="connsiteX84" fmla="*/ 19367 w 254000"/>
                <a:gd name="connsiteY84" fmla="*/ 45402 h 279400"/>
                <a:gd name="connsiteX85" fmla="*/ 26352 w 254000"/>
                <a:gd name="connsiteY85" fmla="*/ 42227 h 279400"/>
                <a:gd name="connsiteX86" fmla="*/ 32067 w 254000"/>
                <a:gd name="connsiteY86" fmla="*/ 36513 h 279400"/>
                <a:gd name="connsiteX87" fmla="*/ 33972 w 254000"/>
                <a:gd name="connsiteY87" fmla="*/ 26988 h 279400"/>
                <a:gd name="connsiteX88" fmla="*/ 44767 w 254000"/>
                <a:gd name="connsiteY88" fmla="*/ 14923 h 279400"/>
                <a:gd name="connsiteX89" fmla="*/ 44767 w 254000"/>
                <a:gd name="connsiteY89" fmla="*/ 14923 h 279400"/>
                <a:gd name="connsiteX90" fmla="*/ 47307 w 254000"/>
                <a:gd name="connsiteY90" fmla="*/ 11748 h 279400"/>
                <a:gd name="connsiteX91" fmla="*/ 58102 w 254000"/>
                <a:gd name="connsiteY91" fmla="*/ 14923 h 279400"/>
                <a:gd name="connsiteX92" fmla="*/ 62547 w 254000"/>
                <a:gd name="connsiteY92" fmla="*/ 12383 h 279400"/>
                <a:gd name="connsiteX93" fmla="*/ 82232 w 254000"/>
                <a:gd name="connsiteY93" fmla="*/ 6667 h 279400"/>
                <a:gd name="connsiteX94" fmla="*/ 86677 w 254000"/>
                <a:gd name="connsiteY94" fmla="*/ 7938 h 279400"/>
                <a:gd name="connsiteX95" fmla="*/ 91757 w 254000"/>
                <a:gd name="connsiteY95" fmla="*/ 6033 h 279400"/>
                <a:gd name="connsiteX96" fmla="*/ 95567 w 254000"/>
                <a:gd name="connsiteY96" fmla="*/ 6667 h 279400"/>
                <a:gd name="connsiteX97" fmla="*/ 100647 w 254000"/>
                <a:gd name="connsiteY97" fmla="*/ 4763 h 279400"/>
                <a:gd name="connsiteX98" fmla="*/ 104457 w 254000"/>
                <a:gd name="connsiteY98" fmla="*/ 7302 h 279400"/>
                <a:gd name="connsiteX99" fmla="*/ 106363 w 254000"/>
                <a:gd name="connsiteY99" fmla="*/ 6667 h 279400"/>
                <a:gd name="connsiteX100" fmla="*/ 104457 w 254000"/>
                <a:gd name="connsiteY100" fmla="*/ 9842 h 279400"/>
                <a:gd name="connsiteX101" fmla="*/ 106363 w 254000"/>
                <a:gd name="connsiteY101" fmla="*/ 12383 h 279400"/>
                <a:gd name="connsiteX102" fmla="*/ 104457 w 254000"/>
                <a:gd name="connsiteY102" fmla="*/ 17463 h 279400"/>
                <a:gd name="connsiteX103" fmla="*/ 110172 w 254000"/>
                <a:gd name="connsiteY103" fmla="*/ 23177 h 279400"/>
                <a:gd name="connsiteX104" fmla="*/ 113982 w 254000"/>
                <a:gd name="connsiteY104" fmla="*/ 23177 h 279400"/>
                <a:gd name="connsiteX105" fmla="*/ 134302 w 254000"/>
                <a:gd name="connsiteY105" fmla="*/ 33338 h 279400"/>
                <a:gd name="connsiteX106" fmla="*/ 136842 w 254000"/>
                <a:gd name="connsiteY106" fmla="*/ 31433 h 279400"/>
                <a:gd name="connsiteX107" fmla="*/ 136842 w 254000"/>
                <a:gd name="connsiteY107" fmla="*/ 28892 h 279400"/>
                <a:gd name="connsiteX108" fmla="*/ 144463 w 254000"/>
                <a:gd name="connsiteY108" fmla="*/ 23177 h 279400"/>
                <a:gd name="connsiteX109" fmla="*/ 144463 w 254000"/>
                <a:gd name="connsiteY109" fmla="*/ 23177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254000" h="279400">
                  <a:moveTo>
                    <a:pt x="144463" y="23177"/>
                  </a:moveTo>
                  <a:lnTo>
                    <a:pt x="147002" y="23177"/>
                  </a:lnTo>
                  <a:cubicBezTo>
                    <a:pt x="147002" y="25083"/>
                    <a:pt x="148272" y="25083"/>
                    <a:pt x="148907" y="26352"/>
                  </a:cubicBezTo>
                  <a:cubicBezTo>
                    <a:pt x="150177" y="27623"/>
                    <a:pt x="152717" y="26988"/>
                    <a:pt x="155257" y="27623"/>
                  </a:cubicBezTo>
                  <a:cubicBezTo>
                    <a:pt x="159067" y="28892"/>
                    <a:pt x="164782" y="30798"/>
                    <a:pt x="169227" y="30798"/>
                  </a:cubicBezTo>
                  <a:cubicBezTo>
                    <a:pt x="173038" y="30798"/>
                    <a:pt x="174307" y="28892"/>
                    <a:pt x="178117" y="28892"/>
                  </a:cubicBezTo>
                  <a:cubicBezTo>
                    <a:pt x="180657" y="28892"/>
                    <a:pt x="181927" y="30798"/>
                    <a:pt x="184467" y="30798"/>
                  </a:cubicBezTo>
                  <a:cubicBezTo>
                    <a:pt x="186372" y="30798"/>
                    <a:pt x="186372" y="30163"/>
                    <a:pt x="188277" y="29527"/>
                  </a:cubicBezTo>
                  <a:cubicBezTo>
                    <a:pt x="188913" y="32067"/>
                    <a:pt x="190817" y="33338"/>
                    <a:pt x="190817" y="35877"/>
                  </a:cubicBezTo>
                  <a:cubicBezTo>
                    <a:pt x="190817" y="37148"/>
                    <a:pt x="188913" y="41592"/>
                    <a:pt x="188277" y="43498"/>
                  </a:cubicBezTo>
                  <a:cubicBezTo>
                    <a:pt x="185738" y="42863"/>
                    <a:pt x="183197" y="37148"/>
                    <a:pt x="181292" y="35242"/>
                  </a:cubicBezTo>
                  <a:lnTo>
                    <a:pt x="181292" y="37148"/>
                  </a:lnTo>
                  <a:lnTo>
                    <a:pt x="193357" y="58102"/>
                  </a:lnTo>
                  <a:cubicBezTo>
                    <a:pt x="192722" y="60642"/>
                    <a:pt x="196532" y="66358"/>
                    <a:pt x="198438" y="67627"/>
                  </a:cubicBezTo>
                  <a:lnTo>
                    <a:pt x="198438" y="74613"/>
                  </a:lnTo>
                  <a:cubicBezTo>
                    <a:pt x="199707" y="77788"/>
                    <a:pt x="202247" y="77788"/>
                    <a:pt x="204152" y="80327"/>
                  </a:cubicBezTo>
                  <a:cubicBezTo>
                    <a:pt x="206692" y="83502"/>
                    <a:pt x="204788" y="86677"/>
                    <a:pt x="207327" y="88583"/>
                  </a:cubicBezTo>
                  <a:cubicBezTo>
                    <a:pt x="209232" y="90488"/>
                    <a:pt x="210502" y="90488"/>
                    <a:pt x="213042" y="92392"/>
                  </a:cubicBezTo>
                  <a:cubicBezTo>
                    <a:pt x="214947" y="93663"/>
                    <a:pt x="216217" y="99377"/>
                    <a:pt x="220027" y="99377"/>
                  </a:cubicBezTo>
                  <a:cubicBezTo>
                    <a:pt x="220027" y="101283"/>
                    <a:pt x="221297" y="101917"/>
                    <a:pt x="220027" y="103188"/>
                  </a:cubicBezTo>
                  <a:cubicBezTo>
                    <a:pt x="221932" y="104458"/>
                    <a:pt x="223202" y="108267"/>
                    <a:pt x="225742" y="108267"/>
                  </a:cubicBezTo>
                  <a:cubicBezTo>
                    <a:pt x="227647" y="108267"/>
                    <a:pt x="227647" y="106363"/>
                    <a:pt x="229552" y="106363"/>
                  </a:cubicBezTo>
                  <a:cubicBezTo>
                    <a:pt x="231457" y="105727"/>
                    <a:pt x="232727" y="106363"/>
                    <a:pt x="234632" y="106363"/>
                  </a:cubicBezTo>
                  <a:cubicBezTo>
                    <a:pt x="239713" y="105727"/>
                    <a:pt x="244157" y="103823"/>
                    <a:pt x="248602" y="102552"/>
                  </a:cubicBezTo>
                  <a:cubicBezTo>
                    <a:pt x="249238" y="103188"/>
                    <a:pt x="249238" y="103823"/>
                    <a:pt x="249238" y="104458"/>
                  </a:cubicBezTo>
                  <a:cubicBezTo>
                    <a:pt x="249238" y="111442"/>
                    <a:pt x="243522" y="120967"/>
                    <a:pt x="240347" y="125413"/>
                  </a:cubicBezTo>
                  <a:cubicBezTo>
                    <a:pt x="236538" y="130492"/>
                    <a:pt x="234632" y="134938"/>
                    <a:pt x="230188" y="138748"/>
                  </a:cubicBezTo>
                  <a:cubicBezTo>
                    <a:pt x="221932" y="145098"/>
                    <a:pt x="213042" y="147002"/>
                    <a:pt x="209867" y="158433"/>
                  </a:cubicBezTo>
                  <a:cubicBezTo>
                    <a:pt x="209232" y="161608"/>
                    <a:pt x="205422" y="162242"/>
                    <a:pt x="205422" y="166052"/>
                  </a:cubicBezTo>
                  <a:cubicBezTo>
                    <a:pt x="205422" y="169863"/>
                    <a:pt x="206692" y="171767"/>
                    <a:pt x="206692" y="175577"/>
                  </a:cubicBezTo>
                  <a:cubicBezTo>
                    <a:pt x="206692" y="180023"/>
                    <a:pt x="211138" y="181927"/>
                    <a:pt x="211138" y="184467"/>
                  </a:cubicBezTo>
                  <a:cubicBezTo>
                    <a:pt x="211138" y="185102"/>
                    <a:pt x="210502" y="186373"/>
                    <a:pt x="210502" y="186373"/>
                  </a:cubicBezTo>
                  <a:lnTo>
                    <a:pt x="210502" y="189548"/>
                  </a:lnTo>
                  <a:cubicBezTo>
                    <a:pt x="210502" y="191452"/>
                    <a:pt x="209867" y="193992"/>
                    <a:pt x="209867" y="197802"/>
                  </a:cubicBezTo>
                  <a:cubicBezTo>
                    <a:pt x="210502" y="198438"/>
                    <a:pt x="211138" y="199073"/>
                    <a:pt x="211138" y="200342"/>
                  </a:cubicBezTo>
                  <a:cubicBezTo>
                    <a:pt x="211138" y="209867"/>
                    <a:pt x="194627" y="209233"/>
                    <a:pt x="193357" y="217488"/>
                  </a:cubicBezTo>
                  <a:cubicBezTo>
                    <a:pt x="191452" y="217488"/>
                    <a:pt x="189547" y="220027"/>
                    <a:pt x="189547" y="221298"/>
                  </a:cubicBezTo>
                  <a:cubicBezTo>
                    <a:pt x="189547" y="223838"/>
                    <a:pt x="193357" y="225742"/>
                    <a:pt x="193357" y="229552"/>
                  </a:cubicBezTo>
                  <a:cubicBezTo>
                    <a:pt x="193357" y="231458"/>
                    <a:pt x="193357" y="235902"/>
                    <a:pt x="192088" y="237173"/>
                  </a:cubicBezTo>
                  <a:cubicBezTo>
                    <a:pt x="191452" y="238442"/>
                    <a:pt x="188913" y="237808"/>
                    <a:pt x="188277" y="237808"/>
                  </a:cubicBezTo>
                  <a:cubicBezTo>
                    <a:pt x="185102" y="239077"/>
                    <a:pt x="183197" y="240348"/>
                    <a:pt x="181927" y="243523"/>
                  </a:cubicBezTo>
                  <a:cubicBezTo>
                    <a:pt x="183197" y="244158"/>
                    <a:pt x="183832" y="244792"/>
                    <a:pt x="183832" y="246063"/>
                  </a:cubicBezTo>
                  <a:cubicBezTo>
                    <a:pt x="183832" y="249873"/>
                    <a:pt x="180022" y="252413"/>
                    <a:pt x="178752" y="253683"/>
                  </a:cubicBezTo>
                  <a:cubicBezTo>
                    <a:pt x="176213" y="256223"/>
                    <a:pt x="175577" y="259398"/>
                    <a:pt x="173672" y="261938"/>
                  </a:cubicBezTo>
                  <a:cubicBezTo>
                    <a:pt x="170497" y="265748"/>
                    <a:pt x="169227" y="269558"/>
                    <a:pt x="164147" y="272098"/>
                  </a:cubicBezTo>
                  <a:cubicBezTo>
                    <a:pt x="162242" y="273367"/>
                    <a:pt x="159067" y="272098"/>
                    <a:pt x="158432" y="274638"/>
                  </a:cubicBezTo>
                  <a:cubicBezTo>
                    <a:pt x="156527" y="274638"/>
                    <a:pt x="155892" y="275273"/>
                    <a:pt x="154622" y="275273"/>
                  </a:cubicBezTo>
                  <a:cubicBezTo>
                    <a:pt x="153352" y="275273"/>
                    <a:pt x="152717" y="274002"/>
                    <a:pt x="150813" y="274002"/>
                  </a:cubicBezTo>
                  <a:cubicBezTo>
                    <a:pt x="145732" y="274002"/>
                    <a:pt x="142557" y="277813"/>
                    <a:pt x="137477" y="277813"/>
                  </a:cubicBezTo>
                  <a:cubicBezTo>
                    <a:pt x="135572" y="277813"/>
                    <a:pt x="134302" y="276542"/>
                    <a:pt x="133667" y="275273"/>
                  </a:cubicBezTo>
                  <a:cubicBezTo>
                    <a:pt x="133032" y="275273"/>
                    <a:pt x="132397" y="275908"/>
                    <a:pt x="132397" y="275908"/>
                  </a:cubicBezTo>
                  <a:cubicBezTo>
                    <a:pt x="132397" y="273367"/>
                    <a:pt x="131127" y="270827"/>
                    <a:pt x="129857" y="269558"/>
                  </a:cubicBezTo>
                  <a:cubicBezTo>
                    <a:pt x="131127" y="268288"/>
                    <a:pt x="131763" y="267652"/>
                    <a:pt x="131763" y="266383"/>
                  </a:cubicBezTo>
                  <a:cubicBezTo>
                    <a:pt x="131763" y="264477"/>
                    <a:pt x="127952" y="260667"/>
                    <a:pt x="127317" y="259398"/>
                  </a:cubicBezTo>
                  <a:cubicBezTo>
                    <a:pt x="122872" y="251777"/>
                    <a:pt x="117157" y="244158"/>
                    <a:pt x="117157" y="233363"/>
                  </a:cubicBezTo>
                  <a:cubicBezTo>
                    <a:pt x="117157" y="231458"/>
                    <a:pt x="117157" y="230823"/>
                    <a:pt x="117157" y="230188"/>
                  </a:cubicBezTo>
                  <a:cubicBezTo>
                    <a:pt x="117157" y="228283"/>
                    <a:pt x="115888" y="227648"/>
                    <a:pt x="114617" y="225742"/>
                  </a:cubicBezTo>
                  <a:cubicBezTo>
                    <a:pt x="110807" y="220027"/>
                    <a:pt x="106997" y="214948"/>
                    <a:pt x="106997" y="206692"/>
                  </a:cubicBezTo>
                  <a:cubicBezTo>
                    <a:pt x="106997" y="197802"/>
                    <a:pt x="115252" y="195898"/>
                    <a:pt x="115252" y="188913"/>
                  </a:cubicBezTo>
                  <a:cubicBezTo>
                    <a:pt x="115252" y="185738"/>
                    <a:pt x="113982" y="184467"/>
                    <a:pt x="113347" y="181927"/>
                  </a:cubicBezTo>
                  <a:cubicBezTo>
                    <a:pt x="112713" y="176213"/>
                    <a:pt x="111442" y="174308"/>
                    <a:pt x="110172" y="171767"/>
                  </a:cubicBezTo>
                  <a:cubicBezTo>
                    <a:pt x="108902" y="169227"/>
                    <a:pt x="109538" y="166052"/>
                    <a:pt x="108267" y="164148"/>
                  </a:cubicBezTo>
                  <a:cubicBezTo>
                    <a:pt x="105092" y="159702"/>
                    <a:pt x="98107" y="155892"/>
                    <a:pt x="98107" y="149542"/>
                  </a:cubicBezTo>
                  <a:cubicBezTo>
                    <a:pt x="98107" y="148273"/>
                    <a:pt x="100013" y="145098"/>
                    <a:pt x="101282" y="144463"/>
                  </a:cubicBezTo>
                  <a:cubicBezTo>
                    <a:pt x="100647" y="143192"/>
                    <a:pt x="101282" y="143192"/>
                    <a:pt x="101282" y="142558"/>
                  </a:cubicBezTo>
                  <a:cubicBezTo>
                    <a:pt x="101282" y="141288"/>
                    <a:pt x="101282" y="137477"/>
                    <a:pt x="102552" y="136208"/>
                  </a:cubicBezTo>
                  <a:cubicBezTo>
                    <a:pt x="101282" y="133667"/>
                    <a:pt x="98742" y="131127"/>
                    <a:pt x="94297" y="131127"/>
                  </a:cubicBezTo>
                  <a:cubicBezTo>
                    <a:pt x="91757" y="131127"/>
                    <a:pt x="89852" y="131127"/>
                    <a:pt x="89217" y="131127"/>
                  </a:cubicBezTo>
                  <a:cubicBezTo>
                    <a:pt x="85407" y="131127"/>
                    <a:pt x="84772" y="123508"/>
                    <a:pt x="79692" y="123508"/>
                  </a:cubicBezTo>
                  <a:cubicBezTo>
                    <a:pt x="73342" y="123508"/>
                    <a:pt x="68897" y="126683"/>
                    <a:pt x="63817" y="127952"/>
                  </a:cubicBezTo>
                  <a:cubicBezTo>
                    <a:pt x="61913" y="128588"/>
                    <a:pt x="61277" y="130492"/>
                    <a:pt x="59372" y="130492"/>
                  </a:cubicBezTo>
                  <a:cubicBezTo>
                    <a:pt x="57467" y="130492"/>
                    <a:pt x="54292" y="128588"/>
                    <a:pt x="51752" y="128588"/>
                  </a:cubicBezTo>
                  <a:cubicBezTo>
                    <a:pt x="46672" y="128588"/>
                    <a:pt x="44767" y="131127"/>
                    <a:pt x="39688" y="131127"/>
                  </a:cubicBezTo>
                  <a:cubicBezTo>
                    <a:pt x="38417" y="131127"/>
                    <a:pt x="36513" y="130492"/>
                    <a:pt x="35877" y="129858"/>
                  </a:cubicBezTo>
                  <a:cubicBezTo>
                    <a:pt x="32067" y="127317"/>
                    <a:pt x="25082" y="122873"/>
                    <a:pt x="22542" y="119063"/>
                  </a:cubicBezTo>
                  <a:cubicBezTo>
                    <a:pt x="20002" y="115252"/>
                    <a:pt x="19367" y="112077"/>
                    <a:pt x="16192" y="110173"/>
                  </a:cubicBezTo>
                  <a:cubicBezTo>
                    <a:pt x="15557" y="109538"/>
                    <a:pt x="8572" y="103823"/>
                    <a:pt x="8572" y="103188"/>
                  </a:cubicBezTo>
                  <a:cubicBezTo>
                    <a:pt x="7938" y="102552"/>
                    <a:pt x="7302" y="101917"/>
                    <a:pt x="6667" y="101283"/>
                  </a:cubicBezTo>
                  <a:lnTo>
                    <a:pt x="7302" y="101283"/>
                  </a:lnTo>
                  <a:cubicBezTo>
                    <a:pt x="7302" y="99377"/>
                    <a:pt x="6667" y="98108"/>
                    <a:pt x="6667" y="97473"/>
                  </a:cubicBezTo>
                  <a:cubicBezTo>
                    <a:pt x="6667" y="95567"/>
                    <a:pt x="5397" y="94933"/>
                    <a:pt x="4763" y="93027"/>
                  </a:cubicBezTo>
                  <a:cubicBezTo>
                    <a:pt x="7302" y="91758"/>
                    <a:pt x="9842" y="84773"/>
                    <a:pt x="9842" y="81598"/>
                  </a:cubicBezTo>
                  <a:cubicBezTo>
                    <a:pt x="9842" y="75883"/>
                    <a:pt x="7302" y="72708"/>
                    <a:pt x="7302" y="67627"/>
                  </a:cubicBezTo>
                  <a:cubicBezTo>
                    <a:pt x="7302" y="65088"/>
                    <a:pt x="10477" y="63817"/>
                    <a:pt x="11113" y="61277"/>
                  </a:cubicBezTo>
                  <a:cubicBezTo>
                    <a:pt x="13017" y="56198"/>
                    <a:pt x="16827" y="49848"/>
                    <a:pt x="19367" y="45402"/>
                  </a:cubicBezTo>
                  <a:cubicBezTo>
                    <a:pt x="21272" y="42863"/>
                    <a:pt x="24447" y="43498"/>
                    <a:pt x="26352" y="42227"/>
                  </a:cubicBezTo>
                  <a:cubicBezTo>
                    <a:pt x="28257" y="40958"/>
                    <a:pt x="31432" y="38417"/>
                    <a:pt x="32067" y="36513"/>
                  </a:cubicBezTo>
                  <a:cubicBezTo>
                    <a:pt x="33338" y="32067"/>
                    <a:pt x="31432" y="29527"/>
                    <a:pt x="33972" y="26988"/>
                  </a:cubicBezTo>
                  <a:cubicBezTo>
                    <a:pt x="37147" y="22542"/>
                    <a:pt x="41592" y="18733"/>
                    <a:pt x="44767" y="14923"/>
                  </a:cubicBezTo>
                  <a:lnTo>
                    <a:pt x="44767" y="14923"/>
                  </a:lnTo>
                  <a:cubicBezTo>
                    <a:pt x="46038" y="13652"/>
                    <a:pt x="46038" y="12383"/>
                    <a:pt x="47307" y="11748"/>
                  </a:cubicBezTo>
                  <a:cubicBezTo>
                    <a:pt x="50482" y="14288"/>
                    <a:pt x="53657" y="14923"/>
                    <a:pt x="58102" y="14923"/>
                  </a:cubicBezTo>
                  <a:cubicBezTo>
                    <a:pt x="60642" y="14923"/>
                    <a:pt x="61277" y="13652"/>
                    <a:pt x="62547" y="12383"/>
                  </a:cubicBezTo>
                  <a:cubicBezTo>
                    <a:pt x="67627" y="9842"/>
                    <a:pt x="76517" y="6667"/>
                    <a:pt x="82232" y="6667"/>
                  </a:cubicBezTo>
                  <a:cubicBezTo>
                    <a:pt x="84138" y="6667"/>
                    <a:pt x="85407" y="7938"/>
                    <a:pt x="86677" y="7938"/>
                  </a:cubicBezTo>
                  <a:cubicBezTo>
                    <a:pt x="87947" y="7938"/>
                    <a:pt x="89852" y="6033"/>
                    <a:pt x="91757" y="6033"/>
                  </a:cubicBezTo>
                  <a:cubicBezTo>
                    <a:pt x="93663" y="6033"/>
                    <a:pt x="94297" y="6667"/>
                    <a:pt x="95567" y="6667"/>
                  </a:cubicBezTo>
                  <a:cubicBezTo>
                    <a:pt x="98107" y="6667"/>
                    <a:pt x="98107" y="4763"/>
                    <a:pt x="100647" y="4763"/>
                  </a:cubicBezTo>
                  <a:cubicBezTo>
                    <a:pt x="103188" y="4763"/>
                    <a:pt x="102552" y="7302"/>
                    <a:pt x="104457" y="7302"/>
                  </a:cubicBezTo>
                  <a:cubicBezTo>
                    <a:pt x="105092" y="7302"/>
                    <a:pt x="105727" y="6667"/>
                    <a:pt x="106363" y="6667"/>
                  </a:cubicBezTo>
                  <a:cubicBezTo>
                    <a:pt x="106363" y="8573"/>
                    <a:pt x="104457" y="8573"/>
                    <a:pt x="104457" y="9842"/>
                  </a:cubicBezTo>
                  <a:cubicBezTo>
                    <a:pt x="104457" y="11113"/>
                    <a:pt x="106363" y="11748"/>
                    <a:pt x="106363" y="12383"/>
                  </a:cubicBezTo>
                  <a:cubicBezTo>
                    <a:pt x="106363" y="14288"/>
                    <a:pt x="104457" y="15558"/>
                    <a:pt x="104457" y="17463"/>
                  </a:cubicBezTo>
                  <a:cubicBezTo>
                    <a:pt x="104457" y="20638"/>
                    <a:pt x="107632" y="23177"/>
                    <a:pt x="110172" y="23177"/>
                  </a:cubicBezTo>
                  <a:cubicBezTo>
                    <a:pt x="111442" y="23177"/>
                    <a:pt x="112713" y="23177"/>
                    <a:pt x="113982" y="23177"/>
                  </a:cubicBezTo>
                  <a:cubicBezTo>
                    <a:pt x="122238" y="23177"/>
                    <a:pt x="124777" y="33338"/>
                    <a:pt x="134302" y="33338"/>
                  </a:cubicBezTo>
                  <a:cubicBezTo>
                    <a:pt x="135572" y="33338"/>
                    <a:pt x="136842" y="32067"/>
                    <a:pt x="136842" y="31433"/>
                  </a:cubicBezTo>
                  <a:cubicBezTo>
                    <a:pt x="136842" y="30798"/>
                    <a:pt x="136842" y="29527"/>
                    <a:pt x="136842" y="28892"/>
                  </a:cubicBezTo>
                  <a:cubicBezTo>
                    <a:pt x="136842" y="23813"/>
                    <a:pt x="140017" y="23813"/>
                    <a:pt x="144463" y="23177"/>
                  </a:cubicBezTo>
                  <a:lnTo>
                    <a:pt x="144463" y="23177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/>
            <p:cNvSpPr/>
            <p:nvPr>
              <p:custDataLst>
                <p:tags r:id="rId180"/>
              </p:custDataLst>
            </p:nvPr>
          </p:nvSpPr>
          <p:spPr>
            <a:xfrm>
              <a:off x="6327715" y="5270230"/>
              <a:ext cx="139700" cy="120650"/>
            </a:xfrm>
            <a:custGeom>
              <a:avLst/>
              <a:gdLst>
                <a:gd name="connsiteX0" fmla="*/ 37147 w 139700"/>
                <a:gd name="connsiteY0" fmla="*/ 56197 h 120650"/>
                <a:gd name="connsiteX1" fmla="*/ 34607 w 139700"/>
                <a:gd name="connsiteY1" fmla="*/ 49213 h 120650"/>
                <a:gd name="connsiteX2" fmla="*/ 35878 w 139700"/>
                <a:gd name="connsiteY2" fmla="*/ 47942 h 120650"/>
                <a:gd name="connsiteX3" fmla="*/ 37782 w 139700"/>
                <a:gd name="connsiteY3" fmla="*/ 40957 h 120650"/>
                <a:gd name="connsiteX4" fmla="*/ 40957 w 139700"/>
                <a:gd name="connsiteY4" fmla="*/ 34607 h 120650"/>
                <a:gd name="connsiteX5" fmla="*/ 40322 w 139700"/>
                <a:gd name="connsiteY5" fmla="*/ 28892 h 120650"/>
                <a:gd name="connsiteX6" fmla="*/ 40957 w 139700"/>
                <a:gd name="connsiteY6" fmla="*/ 27622 h 120650"/>
                <a:gd name="connsiteX7" fmla="*/ 40957 w 139700"/>
                <a:gd name="connsiteY7" fmla="*/ 26352 h 120650"/>
                <a:gd name="connsiteX8" fmla="*/ 38418 w 139700"/>
                <a:gd name="connsiteY8" fmla="*/ 27622 h 120650"/>
                <a:gd name="connsiteX9" fmla="*/ 35878 w 139700"/>
                <a:gd name="connsiteY9" fmla="*/ 26352 h 120650"/>
                <a:gd name="connsiteX10" fmla="*/ 29528 w 139700"/>
                <a:gd name="connsiteY10" fmla="*/ 29527 h 120650"/>
                <a:gd name="connsiteX11" fmla="*/ 23178 w 139700"/>
                <a:gd name="connsiteY11" fmla="*/ 26352 h 120650"/>
                <a:gd name="connsiteX12" fmla="*/ 18732 w 139700"/>
                <a:gd name="connsiteY12" fmla="*/ 29527 h 120650"/>
                <a:gd name="connsiteX13" fmla="*/ 12382 w 139700"/>
                <a:gd name="connsiteY13" fmla="*/ 26988 h 120650"/>
                <a:gd name="connsiteX14" fmla="*/ 11113 w 139700"/>
                <a:gd name="connsiteY14" fmla="*/ 26988 h 120650"/>
                <a:gd name="connsiteX15" fmla="*/ 12382 w 139700"/>
                <a:gd name="connsiteY15" fmla="*/ 26352 h 120650"/>
                <a:gd name="connsiteX16" fmla="*/ 9207 w 139700"/>
                <a:gd name="connsiteY16" fmla="*/ 22542 h 120650"/>
                <a:gd name="connsiteX17" fmla="*/ 4763 w 139700"/>
                <a:gd name="connsiteY17" fmla="*/ 20002 h 120650"/>
                <a:gd name="connsiteX18" fmla="*/ 7303 w 139700"/>
                <a:gd name="connsiteY18" fmla="*/ 16827 h 120650"/>
                <a:gd name="connsiteX19" fmla="*/ 7303 w 139700"/>
                <a:gd name="connsiteY19" fmla="*/ 15557 h 120650"/>
                <a:gd name="connsiteX20" fmla="*/ 5397 w 139700"/>
                <a:gd name="connsiteY20" fmla="*/ 14922 h 120650"/>
                <a:gd name="connsiteX21" fmla="*/ 16828 w 139700"/>
                <a:gd name="connsiteY21" fmla="*/ 10477 h 120650"/>
                <a:gd name="connsiteX22" fmla="*/ 15557 w 139700"/>
                <a:gd name="connsiteY22" fmla="*/ 9207 h 120650"/>
                <a:gd name="connsiteX23" fmla="*/ 18732 w 139700"/>
                <a:gd name="connsiteY23" fmla="*/ 8572 h 120650"/>
                <a:gd name="connsiteX24" fmla="*/ 22543 w 139700"/>
                <a:gd name="connsiteY24" fmla="*/ 8572 h 120650"/>
                <a:gd name="connsiteX25" fmla="*/ 27622 w 139700"/>
                <a:gd name="connsiteY25" fmla="*/ 6032 h 120650"/>
                <a:gd name="connsiteX26" fmla="*/ 35243 w 139700"/>
                <a:gd name="connsiteY26" fmla="*/ 4763 h 120650"/>
                <a:gd name="connsiteX27" fmla="*/ 41593 w 139700"/>
                <a:gd name="connsiteY27" fmla="*/ 6667 h 120650"/>
                <a:gd name="connsiteX28" fmla="*/ 47943 w 139700"/>
                <a:gd name="connsiteY28" fmla="*/ 9207 h 120650"/>
                <a:gd name="connsiteX29" fmla="*/ 54928 w 139700"/>
                <a:gd name="connsiteY29" fmla="*/ 9207 h 120650"/>
                <a:gd name="connsiteX30" fmla="*/ 63818 w 139700"/>
                <a:gd name="connsiteY30" fmla="*/ 6032 h 120650"/>
                <a:gd name="connsiteX31" fmla="*/ 68897 w 139700"/>
                <a:gd name="connsiteY31" fmla="*/ 11113 h 120650"/>
                <a:gd name="connsiteX32" fmla="*/ 72072 w 139700"/>
                <a:gd name="connsiteY32" fmla="*/ 13017 h 120650"/>
                <a:gd name="connsiteX33" fmla="*/ 78422 w 139700"/>
                <a:gd name="connsiteY33" fmla="*/ 17463 h 120650"/>
                <a:gd name="connsiteX34" fmla="*/ 82868 w 139700"/>
                <a:gd name="connsiteY34" fmla="*/ 14288 h 120650"/>
                <a:gd name="connsiteX35" fmla="*/ 84772 w 139700"/>
                <a:gd name="connsiteY35" fmla="*/ 13652 h 120650"/>
                <a:gd name="connsiteX36" fmla="*/ 85407 w 139700"/>
                <a:gd name="connsiteY36" fmla="*/ 16192 h 120650"/>
                <a:gd name="connsiteX37" fmla="*/ 85407 w 139700"/>
                <a:gd name="connsiteY37" fmla="*/ 16827 h 120650"/>
                <a:gd name="connsiteX38" fmla="*/ 87313 w 139700"/>
                <a:gd name="connsiteY38" fmla="*/ 18732 h 120650"/>
                <a:gd name="connsiteX39" fmla="*/ 87947 w 139700"/>
                <a:gd name="connsiteY39" fmla="*/ 22542 h 120650"/>
                <a:gd name="connsiteX40" fmla="*/ 91757 w 139700"/>
                <a:gd name="connsiteY40" fmla="*/ 23177 h 120650"/>
                <a:gd name="connsiteX41" fmla="*/ 93663 w 139700"/>
                <a:gd name="connsiteY41" fmla="*/ 25717 h 120650"/>
                <a:gd name="connsiteX42" fmla="*/ 99378 w 139700"/>
                <a:gd name="connsiteY42" fmla="*/ 26352 h 120650"/>
                <a:gd name="connsiteX43" fmla="*/ 105093 w 139700"/>
                <a:gd name="connsiteY43" fmla="*/ 25717 h 120650"/>
                <a:gd name="connsiteX44" fmla="*/ 105093 w 139700"/>
                <a:gd name="connsiteY44" fmla="*/ 23177 h 120650"/>
                <a:gd name="connsiteX45" fmla="*/ 107632 w 139700"/>
                <a:gd name="connsiteY45" fmla="*/ 21907 h 120650"/>
                <a:gd name="connsiteX46" fmla="*/ 110172 w 139700"/>
                <a:gd name="connsiteY46" fmla="*/ 20638 h 120650"/>
                <a:gd name="connsiteX47" fmla="*/ 115888 w 139700"/>
                <a:gd name="connsiteY47" fmla="*/ 18732 h 120650"/>
                <a:gd name="connsiteX48" fmla="*/ 122872 w 139700"/>
                <a:gd name="connsiteY48" fmla="*/ 21272 h 120650"/>
                <a:gd name="connsiteX49" fmla="*/ 130493 w 139700"/>
                <a:gd name="connsiteY49" fmla="*/ 25082 h 120650"/>
                <a:gd name="connsiteX50" fmla="*/ 131763 w 139700"/>
                <a:gd name="connsiteY50" fmla="*/ 26352 h 120650"/>
                <a:gd name="connsiteX51" fmla="*/ 132397 w 139700"/>
                <a:gd name="connsiteY51" fmla="*/ 31432 h 120650"/>
                <a:gd name="connsiteX52" fmla="*/ 129222 w 139700"/>
                <a:gd name="connsiteY52" fmla="*/ 36513 h 120650"/>
                <a:gd name="connsiteX53" fmla="*/ 129222 w 139700"/>
                <a:gd name="connsiteY53" fmla="*/ 37782 h 120650"/>
                <a:gd name="connsiteX54" fmla="*/ 129857 w 139700"/>
                <a:gd name="connsiteY54" fmla="*/ 39052 h 120650"/>
                <a:gd name="connsiteX55" fmla="*/ 129857 w 139700"/>
                <a:gd name="connsiteY55" fmla="*/ 42863 h 120650"/>
                <a:gd name="connsiteX56" fmla="*/ 130493 w 139700"/>
                <a:gd name="connsiteY56" fmla="*/ 46038 h 120650"/>
                <a:gd name="connsiteX57" fmla="*/ 133668 w 139700"/>
                <a:gd name="connsiteY57" fmla="*/ 47942 h 120650"/>
                <a:gd name="connsiteX58" fmla="*/ 131128 w 139700"/>
                <a:gd name="connsiteY58" fmla="*/ 52388 h 120650"/>
                <a:gd name="connsiteX59" fmla="*/ 132397 w 139700"/>
                <a:gd name="connsiteY59" fmla="*/ 54927 h 120650"/>
                <a:gd name="connsiteX60" fmla="*/ 138747 w 139700"/>
                <a:gd name="connsiteY60" fmla="*/ 65088 h 120650"/>
                <a:gd name="connsiteX61" fmla="*/ 133032 w 139700"/>
                <a:gd name="connsiteY61" fmla="*/ 70167 h 120650"/>
                <a:gd name="connsiteX62" fmla="*/ 133668 w 139700"/>
                <a:gd name="connsiteY62" fmla="*/ 72072 h 120650"/>
                <a:gd name="connsiteX63" fmla="*/ 133032 w 139700"/>
                <a:gd name="connsiteY63" fmla="*/ 72072 h 120650"/>
                <a:gd name="connsiteX64" fmla="*/ 121603 w 139700"/>
                <a:gd name="connsiteY64" fmla="*/ 70802 h 120650"/>
                <a:gd name="connsiteX65" fmla="*/ 117157 w 139700"/>
                <a:gd name="connsiteY65" fmla="*/ 69532 h 120650"/>
                <a:gd name="connsiteX66" fmla="*/ 113347 w 139700"/>
                <a:gd name="connsiteY66" fmla="*/ 64452 h 120650"/>
                <a:gd name="connsiteX67" fmla="*/ 110807 w 139700"/>
                <a:gd name="connsiteY67" fmla="*/ 66357 h 120650"/>
                <a:gd name="connsiteX68" fmla="*/ 104457 w 139700"/>
                <a:gd name="connsiteY68" fmla="*/ 66357 h 120650"/>
                <a:gd name="connsiteX69" fmla="*/ 100013 w 139700"/>
                <a:gd name="connsiteY69" fmla="*/ 62547 h 120650"/>
                <a:gd name="connsiteX70" fmla="*/ 94932 w 139700"/>
                <a:gd name="connsiteY70" fmla="*/ 60642 h 120650"/>
                <a:gd name="connsiteX71" fmla="*/ 94297 w 139700"/>
                <a:gd name="connsiteY71" fmla="*/ 58102 h 120650"/>
                <a:gd name="connsiteX72" fmla="*/ 86678 w 139700"/>
                <a:gd name="connsiteY72" fmla="*/ 51117 h 120650"/>
                <a:gd name="connsiteX73" fmla="*/ 84138 w 139700"/>
                <a:gd name="connsiteY73" fmla="*/ 54927 h 120650"/>
                <a:gd name="connsiteX74" fmla="*/ 84138 w 139700"/>
                <a:gd name="connsiteY74" fmla="*/ 58102 h 120650"/>
                <a:gd name="connsiteX75" fmla="*/ 91122 w 139700"/>
                <a:gd name="connsiteY75" fmla="*/ 66992 h 120650"/>
                <a:gd name="connsiteX76" fmla="*/ 91757 w 139700"/>
                <a:gd name="connsiteY76" fmla="*/ 70167 h 120650"/>
                <a:gd name="connsiteX77" fmla="*/ 94297 w 139700"/>
                <a:gd name="connsiteY77" fmla="*/ 67627 h 120650"/>
                <a:gd name="connsiteX78" fmla="*/ 94297 w 139700"/>
                <a:gd name="connsiteY78" fmla="*/ 68897 h 120650"/>
                <a:gd name="connsiteX79" fmla="*/ 93663 w 139700"/>
                <a:gd name="connsiteY79" fmla="*/ 72707 h 120650"/>
                <a:gd name="connsiteX80" fmla="*/ 98743 w 139700"/>
                <a:gd name="connsiteY80" fmla="*/ 75247 h 120650"/>
                <a:gd name="connsiteX81" fmla="*/ 112078 w 139700"/>
                <a:gd name="connsiteY81" fmla="*/ 66992 h 120650"/>
                <a:gd name="connsiteX82" fmla="*/ 112078 w 139700"/>
                <a:gd name="connsiteY82" fmla="*/ 71438 h 120650"/>
                <a:gd name="connsiteX83" fmla="*/ 119697 w 139700"/>
                <a:gd name="connsiteY83" fmla="*/ 77152 h 120650"/>
                <a:gd name="connsiteX84" fmla="*/ 122238 w 139700"/>
                <a:gd name="connsiteY84" fmla="*/ 80327 h 120650"/>
                <a:gd name="connsiteX85" fmla="*/ 122238 w 139700"/>
                <a:gd name="connsiteY85" fmla="*/ 80327 h 120650"/>
                <a:gd name="connsiteX86" fmla="*/ 124778 w 139700"/>
                <a:gd name="connsiteY86" fmla="*/ 82232 h 120650"/>
                <a:gd name="connsiteX87" fmla="*/ 120968 w 139700"/>
                <a:gd name="connsiteY87" fmla="*/ 89217 h 120650"/>
                <a:gd name="connsiteX88" fmla="*/ 117157 w 139700"/>
                <a:gd name="connsiteY88" fmla="*/ 91122 h 120650"/>
                <a:gd name="connsiteX89" fmla="*/ 115253 w 139700"/>
                <a:gd name="connsiteY89" fmla="*/ 94932 h 120650"/>
                <a:gd name="connsiteX90" fmla="*/ 111443 w 139700"/>
                <a:gd name="connsiteY90" fmla="*/ 98742 h 120650"/>
                <a:gd name="connsiteX91" fmla="*/ 107632 w 139700"/>
                <a:gd name="connsiteY91" fmla="*/ 102552 h 120650"/>
                <a:gd name="connsiteX92" fmla="*/ 96838 w 139700"/>
                <a:gd name="connsiteY92" fmla="*/ 107632 h 120650"/>
                <a:gd name="connsiteX93" fmla="*/ 97472 w 139700"/>
                <a:gd name="connsiteY93" fmla="*/ 108902 h 120650"/>
                <a:gd name="connsiteX94" fmla="*/ 87947 w 139700"/>
                <a:gd name="connsiteY94" fmla="*/ 112077 h 120650"/>
                <a:gd name="connsiteX95" fmla="*/ 79693 w 139700"/>
                <a:gd name="connsiteY95" fmla="*/ 116522 h 120650"/>
                <a:gd name="connsiteX96" fmla="*/ 75882 w 139700"/>
                <a:gd name="connsiteY96" fmla="*/ 116522 h 120650"/>
                <a:gd name="connsiteX97" fmla="*/ 70803 w 139700"/>
                <a:gd name="connsiteY97" fmla="*/ 119063 h 120650"/>
                <a:gd name="connsiteX98" fmla="*/ 70168 w 139700"/>
                <a:gd name="connsiteY98" fmla="*/ 119697 h 120650"/>
                <a:gd name="connsiteX99" fmla="*/ 66357 w 139700"/>
                <a:gd name="connsiteY99" fmla="*/ 117792 h 120650"/>
                <a:gd name="connsiteX100" fmla="*/ 66357 w 139700"/>
                <a:gd name="connsiteY100" fmla="*/ 116522 h 120650"/>
                <a:gd name="connsiteX101" fmla="*/ 64453 w 139700"/>
                <a:gd name="connsiteY101" fmla="*/ 110172 h 120650"/>
                <a:gd name="connsiteX102" fmla="*/ 64453 w 139700"/>
                <a:gd name="connsiteY102" fmla="*/ 106363 h 120650"/>
                <a:gd name="connsiteX103" fmla="*/ 61278 w 139700"/>
                <a:gd name="connsiteY103" fmla="*/ 101282 h 120650"/>
                <a:gd name="connsiteX104" fmla="*/ 56197 w 139700"/>
                <a:gd name="connsiteY104" fmla="*/ 92392 h 120650"/>
                <a:gd name="connsiteX105" fmla="*/ 50482 w 139700"/>
                <a:gd name="connsiteY105" fmla="*/ 84138 h 120650"/>
                <a:gd name="connsiteX106" fmla="*/ 48578 w 139700"/>
                <a:gd name="connsiteY106" fmla="*/ 78422 h 120650"/>
                <a:gd name="connsiteX107" fmla="*/ 48578 w 139700"/>
                <a:gd name="connsiteY107" fmla="*/ 78422 h 120650"/>
                <a:gd name="connsiteX108" fmla="*/ 46672 w 139700"/>
                <a:gd name="connsiteY108" fmla="*/ 76517 h 120650"/>
                <a:gd name="connsiteX109" fmla="*/ 44132 w 139700"/>
                <a:gd name="connsiteY109" fmla="*/ 75882 h 120650"/>
                <a:gd name="connsiteX110" fmla="*/ 43497 w 139700"/>
                <a:gd name="connsiteY110" fmla="*/ 72707 h 120650"/>
                <a:gd name="connsiteX111" fmla="*/ 41593 w 139700"/>
                <a:gd name="connsiteY111" fmla="*/ 69532 h 120650"/>
                <a:gd name="connsiteX112" fmla="*/ 37147 w 139700"/>
                <a:gd name="connsiteY112" fmla="*/ 63182 h 120650"/>
                <a:gd name="connsiteX113" fmla="*/ 35243 w 139700"/>
                <a:gd name="connsiteY113" fmla="*/ 60007 h 120650"/>
                <a:gd name="connsiteX114" fmla="*/ 35878 w 139700"/>
                <a:gd name="connsiteY114" fmla="*/ 53657 h 120650"/>
                <a:gd name="connsiteX115" fmla="*/ 37147 w 139700"/>
                <a:gd name="connsiteY115" fmla="*/ 56197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39700" h="120650">
                  <a:moveTo>
                    <a:pt x="37147" y="56197"/>
                  </a:moveTo>
                  <a:lnTo>
                    <a:pt x="34607" y="49213"/>
                  </a:lnTo>
                  <a:cubicBezTo>
                    <a:pt x="34607" y="48577"/>
                    <a:pt x="35243" y="48577"/>
                    <a:pt x="35878" y="47942"/>
                  </a:cubicBezTo>
                  <a:cubicBezTo>
                    <a:pt x="36513" y="45402"/>
                    <a:pt x="37147" y="43497"/>
                    <a:pt x="37782" y="40957"/>
                  </a:cubicBezTo>
                  <a:cubicBezTo>
                    <a:pt x="38418" y="38417"/>
                    <a:pt x="40957" y="37782"/>
                    <a:pt x="40957" y="34607"/>
                  </a:cubicBezTo>
                  <a:cubicBezTo>
                    <a:pt x="40957" y="32702"/>
                    <a:pt x="40322" y="30797"/>
                    <a:pt x="40322" y="28892"/>
                  </a:cubicBezTo>
                  <a:cubicBezTo>
                    <a:pt x="40322" y="28257"/>
                    <a:pt x="40957" y="27622"/>
                    <a:pt x="40957" y="27622"/>
                  </a:cubicBezTo>
                  <a:lnTo>
                    <a:pt x="40957" y="26352"/>
                  </a:lnTo>
                  <a:cubicBezTo>
                    <a:pt x="39688" y="26988"/>
                    <a:pt x="39688" y="27622"/>
                    <a:pt x="38418" y="27622"/>
                  </a:cubicBezTo>
                  <a:cubicBezTo>
                    <a:pt x="37147" y="27622"/>
                    <a:pt x="36513" y="26988"/>
                    <a:pt x="35878" y="26352"/>
                  </a:cubicBezTo>
                  <a:cubicBezTo>
                    <a:pt x="33972" y="27622"/>
                    <a:pt x="33338" y="29527"/>
                    <a:pt x="29528" y="29527"/>
                  </a:cubicBezTo>
                  <a:cubicBezTo>
                    <a:pt x="26988" y="29527"/>
                    <a:pt x="25718" y="26352"/>
                    <a:pt x="23178" y="26352"/>
                  </a:cubicBezTo>
                  <a:cubicBezTo>
                    <a:pt x="20638" y="26352"/>
                    <a:pt x="21272" y="29527"/>
                    <a:pt x="18732" y="29527"/>
                  </a:cubicBezTo>
                  <a:cubicBezTo>
                    <a:pt x="16193" y="29527"/>
                    <a:pt x="14922" y="26352"/>
                    <a:pt x="12382" y="26988"/>
                  </a:cubicBezTo>
                  <a:lnTo>
                    <a:pt x="11113" y="26988"/>
                  </a:lnTo>
                  <a:cubicBezTo>
                    <a:pt x="11747" y="26988"/>
                    <a:pt x="11747" y="26352"/>
                    <a:pt x="12382" y="26352"/>
                  </a:cubicBezTo>
                  <a:cubicBezTo>
                    <a:pt x="11747" y="25717"/>
                    <a:pt x="7938" y="23813"/>
                    <a:pt x="9207" y="22542"/>
                  </a:cubicBezTo>
                  <a:cubicBezTo>
                    <a:pt x="7938" y="20638"/>
                    <a:pt x="6668" y="21272"/>
                    <a:pt x="4763" y="20002"/>
                  </a:cubicBezTo>
                  <a:cubicBezTo>
                    <a:pt x="6032" y="18732"/>
                    <a:pt x="7303" y="18732"/>
                    <a:pt x="7303" y="16827"/>
                  </a:cubicBezTo>
                  <a:cubicBezTo>
                    <a:pt x="7303" y="16192"/>
                    <a:pt x="7303" y="16192"/>
                    <a:pt x="7303" y="15557"/>
                  </a:cubicBezTo>
                  <a:cubicBezTo>
                    <a:pt x="6668" y="15557"/>
                    <a:pt x="5397" y="15557"/>
                    <a:pt x="5397" y="14922"/>
                  </a:cubicBezTo>
                  <a:cubicBezTo>
                    <a:pt x="5397" y="11113"/>
                    <a:pt x="14288" y="11747"/>
                    <a:pt x="16828" y="10477"/>
                  </a:cubicBezTo>
                  <a:cubicBezTo>
                    <a:pt x="16828" y="9207"/>
                    <a:pt x="15557" y="9842"/>
                    <a:pt x="15557" y="9207"/>
                  </a:cubicBezTo>
                  <a:cubicBezTo>
                    <a:pt x="15557" y="7938"/>
                    <a:pt x="18097" y="8572"/>
                    <a:pt x="18732" y="8572"/>
                  </a:cubicBezTo>
                  <a:cubicBezTo>
                    <a:pt x="20003" y="8572"/>
                    <a:pt x="22543" y="8572"/>
                    <a:pt x="22543" y="8572"/>
                  </a:cubicBezTo>
                  <a:cubicBezTo>
                    <a:pt x="23813" y="8572"/>
                    <a:pt x="26353" y="6667"/>
                    <a:pt x="27622" y="6032"/>
                  </a:cubicBezTo>
                  <a:cubicBezTo>
                    <a:pt x="29528" y="4763"/>
                    <a:pt x="32703" y="4763"/>
                    <a:pt x="35243" y="4763"/>
                  </a:cubicBezTo>
                  <a:cubicBezTo>
                    <a:pt x="38418" y="4763"/>
                    <a:pt x="38418" y="6667"/>
                    <a:pt x="41593" y="6667"/>
                  </a:cubicBezTo>
                  <a:cubicBezTo>
                    <a:pt x="41593" y="7938"/>
                    <a:pt x="46672" y="9207"/>
                    <a:pt x="47943" y="9207"/>
                  </a:cubicBezTo>
                  <a:cubicBezTo>
                    <a:pt x="51753" y="9207"/>
                    <a:pt x="53657" y="9207"/>
                    <a:pt x="54928" y="9207"/>
                  </a:cubicBezTo>
                  <a:cubicBezTo>
                    <a:pt x="58103" y="9207"/>
                    <a:pt x="60007" y="6032"/>
                    <a:pt x="63818" y="6032"/>
                  </a:cubicBezTo>
                  <a:cubicBezTo>
                    <a:pt x="68263" y="6032"/>
                    <a:pt x="67628" y="8572"/>
                    <a:pt x="68897" y="11113"/>
                  </a:cubicBezTo>
                  <a:cubicBezTo>
                    <a:pt x="68897" y="11747"/>
                    <a:pt x="71438" y="13017"/>
                    <a:pt x="72072" y="13017"/>
                  </a:cubicBezTo>
                  <a:cubicBezTo>
                    <a:pt x="74613" y="13652"/>
                    <a:pt x="74613" y="17463"/>
                    <a:pt x="78422" y="17463"/>
                  </a:cubicBezTo>
                  <a:cubicBezTo>
                    <a:pt x="80963" y="17463"/>
                    <a:pt x="80963" y="14922"/>
                    <a:pt x="82868" y="14288"/>
                  </a:cubicBezTo>
                  <a:cubicBezTo>
                    <a:pt x="84138" y="13652"/>
                    <a:pt x="83503" y="14288"/>
                    <a:pt x="84772" y="13652"/>
                  </a:cubicBezTo>
                  <a:cubicBezTo>
                    <a:pt x="85407" y="14288"/>
                    <a:pt x="85407" y="15557"/>
                    <a:pt x="85407" y="16192"/>
                  </a:cubicBezTo>
                  <a:cubicBezTo>
                    <a:pt x="85407" y="16192"/>
                    <a:pt x="85407" y="16827"/>
                    <a:pt x="85407" y="16827"/>
                  </a:cubicBezTo>
                  <a:cubicBezTo>
                    <a:pt x="85407" y="18097"/>
                    <a:pt x="86678" y="18097"/>
                    <a:pt x="87313" y="18732"/>
                  </a:cubicBezTo>
                  <a:cubicBezTo>
                    <a:pt x="88582" y="20002"/>
                    <a:pt x="87313" y="21272"/>
                    <a:pt x="87947" y="22542"/>
                  </a:cubicBezTo>
                  <a:cubicBezTo>
                    <a:pt x="88582" y="23813"/>
                    <a:pt x="90488" y="23177"/>
                    <a:pt x="91757" y="23177"/>
                  </a:cubicBezTo>
                  <a:cubicBezTo>
                    <a:pt x="93028" y="23177"/>
                    <a:pt x="93028" y="24447"/>
                    <a:pt x="93663" y="25717"/>
                  </a:cubicBezTo>
                  <a:cubicBezTo>
                    <a:pt x="94932" y="26988"/>
                    <a:pt x="98107" y="26352"/>
                    <a:pt x="99378" y="26352"/>
                  </a:cubicBezTo>
                  <a:cubicBezTo>
                    <a:pt x="101282" y="26352"/>
                    <a:pt x="103822" y="25717"/>
                    <a:pt x="105093" y="25717"/>
                  </a:cubicBezTo>
                  <a:cubicBezTo>
                    <a:pt x="105093" y="24447"/>
                    <a:pt x="105093" y="24447"/>
                    <a:pt x="105093" y="23177"/>
                  </a:cubicBezTo>
                  <a:cubicBezTo>
                    <a:pt x="105093" y="21907"/>
                    <a:pt x="106363" y="21907"/>
                    <a:pt x="107632" y="21907"/>
                  </a:cubicBezTo>
                  <a:cubicBezTo>
                    <a:pt x="108903" y="21272"/>
                    <a:pt x="108903" y="20638"/>
                    <a:pt x="110172" y="20638"/>
                  </a:cubicBezTo>
                  <a:cubicBezTo>
                    <a:pt x="112713" y="20002"/>
                    <a:pt x="113982" y="20002"/>
                    <a:pt x="115888" y="18732"/>
                  </a:cubicBezTo>
                  <a:cubicBezTo>
                    <a:pt x="118428" y="20002"/>
                    <a:pt x="120332" y="20638"/>
                    <a:pt x="122872" y="21272"/>
                  </a:cubicBezTo>
                  <a:cubicBezTo>
                    <a:pt x="126047" y="22542"/>
                    <a:pt x="126682" y="25082"/>
                    <a:pt x="130493" y="25082"/>
                  </a:cubicBezTo>
                  <a:cubicBezTo>
                    <a:pt x="130493" y="25717"/>
                    <a:pt x="131128" y="26352"/>
                    <a:pt x="131763" y="26352"/>
                  </a:cubicBezTo>
                  <a:cubicBezTo>
                    <a:pt x="132397" y="28257"/>
                    <a:pt x="131763" y="30163"/>
                    <a:pt x="132397" y="31432"/>
                  </a:cubicBezTo>
                  <a:cubicBezTo>
                    <a:pt x="131763" y="32067"/>
                    <a:pt x="129222" y="36513"/>
                    <a:pt x="129222" y="36513"/>
                  </a:cubicBezTo>
                  <a:cubicBezTo>
                    <a:pt x="129222" y="37147"/>
                    <a:pt x="129857" y="37782"/>
                    <a:pt x="129222" y="37782"/>
                  </a:cubicBezTo>
                  <a:cubicBezTo>
                    <a:pt x="129857" y="38417"/>
                    <a:pt x="129222" y="38417"/>
                    <a:pt x="129857" y="39052"/>
                  </a:cubicBezTo>
                  <a:lnTo>
                    <a:pt x="129857" y="42863"/>
                  </a:lnTo>
                  <a:cubicBezTo>
                    <a:pt x="130493" y="44132"/>
                    <a:pt x="129857" y="44767"/>
                    <a:pt x="130493" y="46038"/>
                  </a:cubicBezTo>
                  <a:cubicBezTo>
                    <a:pt x="131128" y="47307"/>
                    <a:pt x="133668" y="46038"/>
                    <a:pt x="133668" y="47942"/>
                  </a:cubicBezTo>
                  <a:cubicBezTo>
                    <a:pt x="133668" y="50482"/>
                    <a:pt x="131128" y="49847"/>
                    <a:pt x="131128" y="52388"/>
                  </a:cubicBezTo>
                  <a:cubicBezTo>
                    <a:pt x="131128" y="53657"/>
                    <a:pt x="132397" y="53657"/>
                    <a:pt x="132397" y="54927"/>
                  </a:cubicBezTo>
                  <a:cubicBezTo>
                    <a:pt x="134303" y="59372"/>
                    <a:pt x="138747" y="60007"/>
                    <a:pt x="138747" y="65088"/>
                  </a:cubicBezTo>
                  <a:cubicBezTo>
                    <a:pt x="135572" y="65722"/>
                    <a:pt x="133032" y="66357"/>
                    <a:pt x="133032" y="70167"/>
                  </a:cubicBezTo>
                  <a:cubicBezTo>
                    <a:pt x="133032" y="70802"/>
                    <a:pt x="133668" y="71438"/>
                    <a:pt x="133668" y="72072"/>
                  </a:cubicBezTo>
                  <a:cubicBezTo>
                    <a:pt x="133668" y="72072"/>
                    <a:pt x="133032" y="72072"/>
                    <a:pt x="133032" y="72072"/>
                  </a:cubicBezTo>
                  <a:cubicBezTo>
                    <a:pt x="130493" y="72072"/>
                    <a:pt x="124778" y="70802"/>
                    <a:pt x="121603" y="70802"/>
                  </a:cubicBezTo>
                  <a:cubicBezTo>
                    <a:pt x="120968" y="70802"/>
                    <a:pt x="117157" y="69532"/>
                    <a:pt x="117157" y="69532"/>
                  </a:cubicBezTo>
                  <a:cubicBezTo>
                    <a:pt x="115888" y="68263"/>
                    <a:pt x="115888" y="64452"/>
                    <a:pt x="113347" y="64452"/>
                  </a:cubicBezTo>
                  <a:cubicBezTo>
                    <a:pt x="112078" y="64452"/>
                    <a:pt x="111443" y="65722"/>
                    <a:pt x="110807" y="66357"/>
                  </a:cubicBezTo>
                  <a:lnTo>
                    <a:pt x="104457" y="66357"/>
                  </a:lnTo>
                  <a:cubicBezTo>
                    <a:pt x="102553" y="65722"/>
                    <a:pt x="101282" y="63817"/>
                    <a:pt x="100013" y="62547"/>
                  </a:cubicBezTo>
                  <a:cubicBezTo>
                    <a:pt x="98743" y="61277"/>
                    <a:pt x="96203" y="61913"/>
                    <a:pt x="94932" y="60642"/>
                  </a:cubicBezTo>
                  <a:cubicBezTo>
                    <a:pt x="94297" y="60007"/>
                    <a:pt x="94297" y="58738"/>
                    <a:pt x="94297" y="58102"/>
                  </a:cubicBezTo>
                  <a:cubicBezTo>
                    <a:pt x="93028" y="55563"/>
                    <a:pt x="89853" y="51117"/>
                    <a:pt x="86678" y="51117"/>
                  </a:cubicBezTo>
                  <a:cubicBezTo>
                    <a:pt x="84772" y="51117"/>
                    <a:pt x="84138" y="53657"/>
                    <a:pt x="84138" y="54927"/>
                  </a:cubicBezTo>
                  <a:cubicBezTo>
                    <a:pt x="84138" y="56197"/>
                    <a:pt x="84138" y="56832"/>
                    <a:pt x="84138" y="58102"/>
                  </a:cubicBezTo>
                  <a:cubicBezTo>
                    <a:pt x="84772" y="61277"/>
                    <a:pt x="88582" y="66357"/>
                    <a:pt x="91122" y="66992"/>
                  </a:cubicBezTo>
                  <a:cubicBezTo>
                    <a:pt x="91122" y="68263"/>
                    <a:pt x="91757" y="68897"/>
                    <a:pt x="91757" y="70167"/>
                  </a:cubicBezTo>
                  <a:cubicBezTo>
                    <a:pt x="93028" y="69532"/>
                    <a:pt x="93028" y="68263"/>
                    <a:pt x="94297" y="67627"/>
                  </a:cubicBezTo>
                  <a:cubicBezTo>
                    <a:pt x="94297" y="68263"/>
                    <a:pt x="94297" y="68263"/>
                    <a:pt x="94297" y="68897"/>
                  </a:cubicBezTo>
                  <a:cubicBezTo>
                    <a:pt x="94297" y="70167"/>
                    <a:pt x="93663" y="71438"/>
                    <a:pt x="93663" y="72707"/>
                  </a:cubicBezTo>
                  <a:cubicBezTo>
                    <a:pt x="93663" y="74613"/>
                    <a:pt x="96838" y="75247"/>
                    <a:pt x="98743" y="75247"/>
                  </a:cubicBezTo>
                  <a:cubicBezTo>
                    <a:pt x="106997" y="75247"/>
                    <a:pt x="107632" y="70167"/>
                    <a:pt x="112078" y="66992"/>
                  </a:cubicBezTo>
                  <a:lnTo>
                    <a:pt x="112078" y="71438"/>
                  </a:lnTo>
                  <a:cubicBezTo>
                    <a:pt x="113982" y="75247"/>
                    <a:pt x="116522" y="75882"/>
                    <a:pt x="119697" y="77152"/>
                  </a:cubicBezTo>
                  <a:cubicBezTo>
                    <a:pt x="120968" y="77788"/>
                    <a:pt x="120968" y="79692"/>
                    <a:pt x="122238" y="80327"/>
                  </a:cubicBezTo>
                  <a:lnTo>
                    <a:pt x="122238" y="80327"/>
                  </a:lnTo>
                  <a:cubicBezTo>
                    <a:pt x="122872" y="81597"/>
                    <a:pt x="124778" y="80963"/>
                    <a:pt x="124778" y="82232"/>
                  </a:cubicBezTo>
                  <a:cubicBezTo>
                    <a:pt x="124778" y="85407"/>
                    <a:pt x="120968" y="86042"/>
                    <a:pt x="120968" y="89217"/>
                  </a:cubicBezTo>
                  <a:cubicBezTo>
                    <a:pt x="119063" y="89217"/>
                    <a:pt x="117793" y="89852"/>
                    <a:pt x="117157" y="91122"/>
                  </a:cubicBezTo>
                  <a:cubicBezTo>
                    <a:pt x="116522" y="92392"/>
                    <a:pt x="116522" y="94932"/>
                    <a:pt x="115253" y="94932"/>
                  </a:cubicBezTo>
                  <a:cubicBezTo>
                    <a:pt x="113347" y="94932"/>
                    <a:pt x="113347" y="98742"/>
                    <a:pt x="111443" y="98742"/>
                  </a:cubicBezTo>
                  <a:cubicBezTo>
                    <a:pt x="110172" y="98742"/>
                    <a:pt x="107632" y="100647"/>
                    <a:pt x="107632" y="102552"/>
                  </a:cubicBezTo>
                  <a:cubicBezTo>
                    <a:pt x="104457" y="103188"/>
                    <a:pt x="96838" y="104457"/>
                    <a:pt x="96838" y="107632"/>
                  </a:cubicBezTo>
                  <a:cubicBezTo>
                    <a:pt x="96838" y="108267"/>
                    <a:pt x="96838" y="108267"/>
                    <a:pt x="97472" y="108902"/>
                  </a:cubicBezTo>
                  <a:cubicBezTo>
                    <a:pt x="94297" y="110172"/>
                    <a:pt x="90488" y="111442"/>
                    <a:pt x="87947" y="112077"/>
                  </a:cubicBezTo>
                  <a:cubicBezTo>
                    <a:pt x="86678" y="112713"/>
                    <a:pt x="81597" y="115888"/>
                    <a:pt x="79693" y="116522"/>
                  </a:cubicBezTo>
                  <a:lnTo>
                    <a:pt x="75882" y="116522"/>
                  </a:lnTo>
                  <a:cubicBezTo>
                    <a:pt x="73978" y="117792"/>
                    <a:pt x="73343" y="119063"/>
                    <a:pt x="70803" y="119063"/>
                  </a:cubicBezTo>
                  <a:lnTo>
                    <a:pt x="70168" y="119697"/>
                  </a:lnTo>
                  <a:cubicBezTo>
                    <a:pt x="69532" y="119697"/>
                    <a:pt x="66357" y="118427"/>
                    <a:pt x="66357" y="117792"/>
                  </a:cubicBezTo>
                  <a:cubicBezTo>
                    <a:pt x="65722" y="117792"/>
                    <a:pt x="66993" y="117792"/>
                    <a:pt x="66357" y="116522"/>
                  </a:cubicBezTo>
                  <a:cubicBezTo>
                    <a:pt x="65088" y="114617"/>
                    <a:pt x="64453" y="112713"/>
                    <a:pt x="64453" y="110172"/>
                  </a:cubicBezTo>
                  <a:cubicBezTo>
                    <a:pt x="63182" y="110172"/>
                    <a:pt x="63818" y="107632"/>
                    <a:pt x="64453" y="106363"/>
                  </a:cubicBezTo>
                  <a:cubicBezTo>
                    <a:pt x="65088" y="103822"/>
                    <a:pt x="63182" y="102552"/>
                    <a:pt x="61278" y="101282"/>
                  </a:cubicBezTo>
                  <a:cubicBezTo>
                    <a:pt x="60007" y="100013"/>
                    <a:pt x="56197" y="95567"/>
                    <a:pt x="56197" y="92392"/>
                  </a:cubicBezTo>
                  <a:cubicBezTo>
                    <a:pt x="51753" y="91122"/>
                    <a:pt x="50482" y="88582"/>
                    <a:pt x="50482" y="84138"/>
                  </a:cubicBezTo>
                  <a:cubicBezTo>
                    <a:pt x="50482" y="80963"/>
                    <a:pt x="48578" y="80327"/>
                    <a:pt x="48578" y="78422"/>
                  </a:cubicBezTo>
                  <a:lnTo>
                    <a:pt x="48578" y="78422"/>
                  </a:lnTo>
                  <a:cubicBezTo>
                    <a:pt x="47943" y="77788"/>
                    <a:pt x="47307" y="77152"/>
                    <a:pt x="46672" y="76517"/>
                  </a:cubicBezTo>
                  <a:cubicBezTo>
                    <a:pt x="46038" y="75882"/>
                    <a:pt x="44768" y="76517"/>
                    <a:pt x="44132" y="75882"/>
                  </a:cubicBezTo>
                  <a:cubicBezTo>
                    <a:pt x="43497" y="75247"/>
                    <a:pt x="43497" y="73342"/>
                    <a:pt x="43497" y="72707"/>
                  </a:cubicBezTo>
                  <a:cubicBezTo>
                    <a:pt x="42863" y="71438"/>
                    <a:pt x="42228" y="70167"/>
                    <a:pt x="41593" y="69532"/>
                  </a:cubicBezTo>
                  <a:cubicBezTo>
                    <a:pt x="40322" y="66992"/>
                    <a:pt x="39053" y="65088"/>
                    <a:pt x="37147" y="63182"/>
                  </a:cubicBezTo>
                  <a:cubicBezTo>
                    <a:pt x="36513" y="62547"/>
                    <a:pt x="35243" y="60642"/>
                    <a:pt x="35243" y="60007"/>
                  </a:cubicBezTo>
                  <a:cubicBezTo>
                    <a:pt x="35243" y="58738"/>
                    <a:pt x="35878" y="55563"/>
                    <a:pt x="35878" y="53657"/>
                  </a:cubicBezTo>
                  <a:lnTo>
                    <a:pt x="37147" y="56197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/>
            <p:cNvSpPr/>
            <p:nvPr>
              <p:custDataLst>
                <p:tags r:id="rId181"/>
              </p:custDataLst>
            </p:nvPr>
          </p:nvSpPr>
          <p:spPr>
            <a:xfrm>
              <a:off x="6520755" y="5396595"/>
              <a:ext cx="12700" cy="19050"/>
            </a:xfrm>
            <a:custGeom>
              <a:avLst/>
              <a:gdLst>
                <a:gd name="connsiteX0" fmla="*/ 11747 w 12700"/>
                <a:gd name="connsiteY0" fmla="*/ 13652 h 19050"/>
                <a:gd name="connsiteX1" fmla="*/ 7938 w 12700"/>
                <a:gd name="connsiteY1" fmla="*/ 18732 h 19050"/>
                <a:gd name="connsiteX2" fmla="*/ 4763 w 12700"/>
                <a:gd name="connsiteY2" fmla="*/ 14923 h 19050"/>
                <a:gd name="connsiteX3" fmla="*/ 6667 w 12700"/>
                <a:gd name="connsiteY3" fmla="*/ 4763 h 19050"/>
                <a:gd name="connsiteX4" fmla="*/ 11747 w 12700"/>
                <a:gd name="connsiteY4" fmla="*/ 1365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19050">
                  <a:moveTo>
                    <a:pt x="11747" y="13652"/>
                  </a:moveTo>
                  <a:cubicBezTo>
                    <a:pt x="11747" y="16192"/>
                    <a:pt x="9842" y="18732"/>
                    <a:pt x="7938" y="18732"/>
                  </a:cubicBezTo>
                  <a:cubicBezTo>
                    <a:pt x="6032" y="18732"/>
                    <a:pt x="4763" y="16827"/>
                    <a:pt x="4763" y="14923"/>
                  </a:cubicBezTo>
                  <a:cubicBezTo>
                    <a:pt x="4763" y="11113"/>
                    <a:pt x="6667" y="8573"/>
                    <a:pt x="6667" y="4763"/>
                  </a:cubicBezTo>
                  <a:cubicBezTo>
                    <a:pt x="7938" y="7938"/>
                    <a:pt x="11747" y="9207"/>
                    <a:pt x="11747" y="1365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/>
            <p:cNvSpPr/>
            <p:nvPr>
              <p:custDataLst>
                <p:tags r:id="rId182"/>
              </p:custDataLst>
            </p:nvPr>
          </p:nvSpPr>
          <p:spPr>
            <a:xfrm>
              <a:off x="6451540" y="5286105"/>
              <a:ext cx="152400" cy="120650"/>
            </a:xfrm>
            <a:custGeom>
              <a:avLst/>
              <a:gdLst>
                <a:gd name="connsiteX0" fmla="*/ 48578 w 152400"/>
                <a:gd name="connsiteY0" fmla="*/ 79692 h 120650"/>
                <a:gd name="connsiteX1" fmla="*/ 48578 w 152400"/>
                <a:gd name="connsiteY1" fmla="*/ 79692 h 120650"/>
                <a:gd name="connsiteX2" fmla="*/ 47943 w 152400"/>
                <a:gd name="connsiteY2" fmla="*/ 80963 h 120650"/>
                <a:gd name="connsiteX3" fmla="*/ 49847 w 152400"/>
                <a:gd name="connsiteY3" fmla="*/ 88582 h 120650"/>
                <a:gd name="connsiteX4" fmla="*/ 53657 w 152400"/>
                <a:gd name="connsiteY4" fmla="*/ 97472 h 120650"/>
                <a:gd name="connsiteX5" fmla="*/ 54928 w 152400"/>
                <a:gd name="connsiteY5" fmla="*/ 101282 h 120650"/>
                <a:gd name="connsiteX6" fmla="*/ 56197 w 152400"/>
                <a:gd name="connsiteY6" fmla="*/ 106363 h 120650"/>
                <a:gd name="connsiteX7" fmla="*/ 58738 w 152400"/>
                <a:gd name="connsiteY7" fmla="*/ 110172 h 120650"/>
                <a:gd name="connsiteX8" fmla="*/ 61913 w 152400"/>
                <a:gd name="connsiteY8" fmla="*/ 118427 h 120650"/>
                <a:gd name="connsiteX9" fmla="*/ 63182 w 152400"/>
                <a:gd name="connsiteY9" fmla="*/ 119697 h 120650"/>
                <a:gd name="connsiteX10" fmla="*/ 65088 w 152400"/>
                <a:gd name="connsiteY10" fmla="*/ 120967 h 120650"/>
                <a:gd name="connsiteX11" fmla="*/ 66993 w 152400"/>
                <a:gd name="connsiteY11" fmla="*/ 118427 h 120650"/>
                <a:gd name="connsiteX12" fmla="*/ 69532 w 152400"/>
                <a:gd name="connsiteY12" fmla="*/ 117157 h 120650"/>
                <a:gd name="connsiteX13" fmla="*/ 72072 w 152400"/>
                <a:gd name="connsiteY13" fmla="*/ 112713 h 120650"/>
                <a:gd name="connsiteX14" fmla="*/ 73343 w 152400"/>
                <a:gd name="connsiteY14" fmla="*/ 112077 h 120650"/>
                <a:gd name="connsiteX15" fmla="*/ 73978 w 152400"/>
                <a:gd name="connsiteY15" fmla="*/ 112077 h 120650"/>
                <a:gd name="connsiteX16" fmla="*/ 73343 w 152400"/>
                <a:gd name="connsiteY16" fmla="*/ 108902 h 120650"/>
                <a:gd name="connsiteX17" fmla="*/ 74613 w 152400"/>
                <a:gd name="connsiteY17" fmla="*/ 101282 h 120650"/>
                <a:gd name="connsiteX18" fmla="*/ 73978 w 152400"/>
                <a:gd name="connsiteY18" fmla="*/ 95567 h 120650"/>
                <a:gd name="connsiteX19" fmla="*/ 79057 w 152400"/>
                <a:gd name="connsiteY19" fmla="*/ 91757 h 120650"/>
                <a:gd name="connsiteX20" fmla="*/ 82232 w 152400"/>
                <a:gd name="connsiteY20" fmla="*/ 89217 h 120650"/>
                <a:gd name="connsiteX21" fmla="*/ 89218 w 152400"/>
                <a:gd name="connsiteY21" fmla="*/ 81597 h 120650"/>
                <a:gd name="connsiteX22" fmla="*/ 97472 w 152400"/>
                <a:gd name="connsiteY22" fmla="*/ 76517 h 120650"/>
                <a:gd name="connsiteX23" fmla="*/ 98743 w 152400"/>
                <a:gd name="connsiteY23" fmla="*/ 72072 h 120650"/>
                <a:gd name="connsiteX24" fmla="*/ 102553 w 152400"/>
                <a:gd name="connsiteY24" fmla="*/ 68897 h 120650"/>
                <a:gd name="connsiteX25" fmla="*/ 105728 w 152400"/>
                <a:gd name="connsiteY25" fmla="*/ 70167 h 120650"/>
                <a:gd name="connsiteX26" fmla="*/ 112713 w 152400"/>
                <a:gd name="connsiteY26" fmla="*/ 65722 h 120650"/>
                <a:gd name="connsiteX27" fmla="*/ 117157 w 152400"/>
                <a:gd name="connsiteY27" fmla="*/ 68897 h 120650"/>
                <a:gd name="connsiteX28" fmla="*/ 118428 w 152400"/>
                <a:gd name="connsiteY28" fmla="*/ 73977 h 120650"/>
                <a:gd name="connsiteX29" fmla="*/ 122872 w 152400"/>
                <a:gd name="connsiteY29" fmla="*/ 77788 h 120650"/>
                <a:gd name="connsiteX30" fmla="*/ 126682 w 152400"/>
                <a:gd name="connsiteY30" fmla="*/ 84772 h 120650"/>
                <a:gd name="connsiteX31" fmla="*/ 127318 w 152400"/>
                <a:gd name="connsiteY31" fmla="*/ 86677 h 120650"/>
                <a:gd name="connsiteX32" fmla="*/ 126682 w 152400"/>
                <a:gd name="connsiteY32" fmla="*/ 90488 h 120650"/>
                <a:gd name="connsiteX33" fmla="*/ 128588 w 152400"/>
                <a:gd name="connsiteY33" fmla="*/ 93663 h 120650"/>
                <a:gd name="connsiteX34" fmla="*/ 134938 w 152400"/>
                <a:gd name="connsiteY34" fmla="*/ 87947 h 120650"/>
                <a:gd name="connsiteX35" fmla="*/ 136207 w 152400"/>
                <a:gd name="connsiteY35" fmla="*/ 89852 h 120650"/>
                <a:gd name="connsiteX36" fmla="*/ 138113 w 152400"/>
                <a:gd name="connsiteY36" fmla="*/ 90488 h 120650"/>
                <a:gd name="connsiteX37" fmla="*/ 138747 w 152400"/>
                <a:gd name="connsiteY37" fmla="*/ 96202 h 120650"/>
                <a:gd name="connsiteX38" fmla="*/ 141922 w 152400"/>
                <a:gd name="connsiteY38" fmla="*/ 108902 h 120650"/>
                <a:gd name="connsiteX39" fmla="*/ 141922 w 152400"/>
                <a:gd name="connsiteY39" fmla="*/ 113982 h 120650"/>
                <a:gd name="connsiteX40" fmla="*/ 144463 w 152400"/>
                <a:gd name="connsiteY40" fmla="*/ 108267 h 120650"/>
                <a:gd name="connsiteX41" fmla="*/ 145732 w 152400"/>
                <a:gd name="connsiteY41" fmla="*/ 106997 h 120650"/>
                <a:gd name="connsiteX42" fmla="*/ 143193 w 152400"/>
                <a:gd name="connsiteY42" fmla="*/ 99377 h 120650"/>
                <a:gd name="connsiteX43" fmla="*/ 140653 w 152400"/>
                <a:gd name="connsiteY43" fmla="*/ 96202 h 120650"/>
                <a:gd name="connsiteX44" fmla="*/ 140653 w 152400"/>
                <a:gd name="connsiteY44" fmla="*/ 94932 h 120650"/>
                <a:gd name="connsiteX45" fmla="*/ 140653 w 152400"/>
                <a:gd name="connsiteY45" fmla="*/ 94932 h 120650"/>
                <a:gd name="connsiteX46" fmla="*/ 141922 w 152400"/>
                <a:gd name="connsiteY46" fmla="*/ 92392 h 120650"/>
                <a:gd name="connsiteX47" fmla="*/ 140653 w 152400"/>
                <a:gd name="connsiteY47" fmla="*/ 86677 h 120650"/>
                <a:gd name="connsiteX48" fmla="*/ 138113 w 152400"/>
                <a:gd name="connsiteY48" fmla="*/ 83502 h 120650"/>
                <a:gd name="connsiteX49" fmla="*/ 140018 w 152400"/>
                <a:gd name="connsiteY49" fmla="*/ 78422 h 120650"/>
                <a:gd name="connsiteX50" fmla="*/ 143193 w 152400"/>
                <a:gd name="connsiteY50" fmla="*/ 77152 h 120650"/>
                <a:gd name="connsiteX51" fmla="*/ 150813 w 152400"/>
                <a:gd name="connsiteY51" fmla="*/ 70167 h 120650"/>
                <a:gd name="connsiteX52" fmla="*/ 148907 w 152400"/>
                <a:gd name="connsiteY52" fmla="*/ 70167 h 120650"/>
                <a:gd name="connsiteX53" fmla="*/ 145097 w 152400"/>
                <a:gd name="connsiteY53" fmla="*/ 65088 h 120650"/>
                <a:gd name="connsiteX54" fmla="*/ 142557 w 152400"/>
                <a:gd name="connsiteY54" fmla="*/ 61277 h 120650"/>
                <a:gd name="connsiteX55" fmla="*/ 140018 w 152400"/>
                <a:gd name="connsiteY55" fmla="*/ 61913 h 120650"/>
                <a:gd name="connsiteX56" fmla="*/ 139382 w 152400"/>
                <a:gd name="connsiteY56" fmla="*/ 60642 h 120650"/>
                <a:gd name="connsiteX57" fmla="*/ 142557 w 152400"/>
                <a:gd name="connsiteY57" fmla="*/ 51117 h 120650"/>
                <a:gd name="connsiteX58" fmla="*/ 139382 w 152400"/>
                <a:gd name="connsiteY58" fmla="*/ 45402 h 120650"/>
                <a:gd name="connsiteX59" fmla="*/ 132397 w 152400"/>
                <a:gd name="connsiteY59" fmla="*/ 40322 h 120650"/>
                <a:gd name="connsiteX60" fmla="*/ 131763 w 152400"/>
                <a:gd name="connsiteY60" fmla="*/ 40322 h 120650"/>
                <a:gd name="connsiteX61" fmla="*/ 130493 w 152400"/>
                <a:gd name="connsiteY61" fmla="*/ 41592 h 120650"/>
                <a:gd name="connsiteX62" fmla="*/ 126047 w 152400"/>
                <a:gd name="connsiteY62" fmla="*/ 41592 h 120650"/>
                <a:gd name="connsiteX63" fmla="*/ 124778 w 152400"/>
                <a:gd name="connsiteY63" fmla="*/ 42863 h 120650"/>
                <a:gd name="connsiteX64" fmla="*/ 117793 w 152400"/>
                <a:gd name="connsiteY64" fmla="*/ 46672 h 120650"/>
                <a:gd name="connsiteX65" fmla="*/ 111443 w 152400"/>
                <a:gd name="connsiteY65" fmla="*/ 45402 h 120650"/>
                <a:gd name="connsiteX66" fmla="*/ 105728 w 152400"/>
                <a:gd name="connsiteY66" fmla="*/ 48577 h 120650"/>
                <a:gd name="connsiteX67" fmla="*/ 104457 w 152400"/>
                <a:gd name="connsiteY67" fmla="*/ 46038 h 120650"/>
                <a:gd name="connsiteX68" fmla="*/ 101918 w 152400"/>
                <a:gd name="connsiteY68" fmla="*/ 46672 h 120650"/>
                <a:gd name="connsiteX69" fmla="*/ 96838 w 152400"/>
                <a:gd name="connsiteY69" fmla="*/ 46672 h 120650"/>
                <a:gd name="connsiteX70" fmla="*/ 91122 w 152400"/>
                <a:gd name="connsiteY70" fmla="*/ 43497 h 120650"/>
                <a:gd name="connsiteX71" fmla="*/ 89218 w 152400"/>
                <a:gd name="connsiteY71" fmla="*/ 43497 h 120650"/>
                <a:gd name="connsiteX72" fmla="*/ 87947 w 152400"/>
                <a:gd name="connsiteY72" fmla="*/ 40957 h 120650"/>
                <a:gd name="connsiteX73" fmla="*/ 83503 w 152400"/>
                <a:gd name="connsiteY73" fmla="*/ 39052 h 120650"/>
                <a:gd name="connsiteX74" fmla="*/ 77788 w 152400"/>
                <a:gd name="connsiteY74" fmla="*/ 37782 h 120650"/>
                <a:gd name="connsiteX75" fmla="*/ 72707 w 152400"/>
                <a:gd name="connsiteY75" fmla="*/ 34607 h 120650"/>
                <a:gd name="connsiteX76" fmla="*/ 70803 w 152400"/>
                <a:gd name="connsiteY76" fmla="*/ 33972 h 120650"/>
                <a:gd name="connsiteX77" fmla="*/ 70168 w 152400"/>
                <a:gd name="connsiteY77" fmla="*/ 30163 h 120650"/>
                <a:gd name="connsiteX78" fmla="*/ 70168 w 152400"/>
                <a:gd name="connsiteY78" fmla="*/ 28892 h 120650"/>
                <a:gd name="connsiteX79" fmla="*/ 73343 w 152400"/>
                <a:gd name="connsiteY79" fmla="*/ 27622 h 120650"/>
                <a:gd name="connsiteX80" fmla="*/ 71438 w 152400"/>
                <a:gd name="connsiteY80" fmla="*/ 24447 h 120650"/>
                <a:gd name="connsiteX81" fmla="*/ 75882 w 152400"/>
                <a:gd name="connsiteY81" fmla="*/ 18097 h 120650"/>
                <a:gd name="connsiteX82" fmla="*/ 72072 w 152400"/>
                <a:gd name="connsiteY82" fmla="*/ 14288 h 120650"/>
                <a:gd name="connsiteX83" fmla="*/ 66993 w 152400"/>
                <a:gd name="connsiteY83" fmla="*/ 16827 h 120650"/>
                <a:gd name="connsiteX84" fmla="*/ 61278 w 152400"/>
                <a:gd name="connsiteY84" fmla="*/ 14288 h 120650"/>
                <a:gd name="connsiteX85" fmla="*/ 60007 w 152400"/>
                <a:gd name="connsiteY85" fmla="*/ 11747 h 120650"/>
                <a:gd name="connsiteX86" fmla="*/ 56832 w 152400"/>
                <a:gd name="connsiteY86" fmla="*/ 9842 h 120650"/>
                <a:gd name="connsiteX87" fmla="*/ 52388 w 152400"/>
                <a:gd name="connsiteY87" fmla="*/ 9207 h 120650"/>
                <a:gd name="connsiteX88" fmla="*/ 46038 w 152400"/>
                <a:gd name="connsiteY88" fmla="*/ 11113 h 120650"/>
                <a:gd name="connsiteX89" fmla="*/ 43497 w 152400"/>
                <a:gd name="connsiteY89" fmla="*/ 4763 h 120650"/>
                <a:gd name="connsiteX90" fmla="*/ 39053 w 152400"/>
                <a:gd name="connsiteY90" fmla="*/ 7938 h 120650"/>
                <a:gd name="connsiteX91" fmla="*/ 38418 w 152400"/>
                <a:gd name="connsiteY91" fmla="*/ 7938 h 120650"/>
                <a:gd name="connsiteX92" fmla="*/ 32703 w 152400"/>
                <a:gd name="connsiteY92" fmla="*/ 11113 h 120650"/>
                <a:gd name="connsiteX93" fmla="*/ 30163 w 152400"/>
                <a:gd name="connsiteY93" fmla="*/ 9842 h 120650"/>
                <a:gd name="connsiteX94" fmla="*/ 26353 w 152400"/>
                <a:gd name="connsiteY94" fmla="*/ 9207 h 120650"/>
                <a:gd name="connsiteX95" fmla="*/ 24447 w 152400"/>
                <a:gd name="connsiteY95" fmla="*/ 8572 h 120650"/>
                <a:gd name="connsiteX96" fmla="*/ 18732 w 152400"/>
                <a:gd name="connsiteY96" fmla="*/ 14288 h 120650"/>
                <a:gd name="connsiteX97" fmla="*/ 14922 w 152400"/>
                <a:gd name="connsiteY97" fmla="*/ 16192 h 120650"/>
                <a:gd name="connsiteX98" fmla="*/ 11747 w 152400"/>
                <a:gd name="connsiteY98" fmla="*/ 18097 h 120650"/>
                <a:gd name="connsiteX99" fmla="*/ 8572 w 152400"/>
                <a:gd name="connsiteY99" fmla="*/ 16827 h 120650"/>
                <a:gd name="connsiteX100" fmla="*/ 7938 w 152400"/>
                <a:gd name="connsiteY100" fmla="*/ 17463 h 120650"/>
                <a:gd name="connsiteX101" fmla="*/ 4763 w 152400"/>
                <a:gd name="connsiteY101" fmla="*/ 22542 h 120650"/>
                <a:gd name="connsiteX102" fmla="*/ 4763 w 152400"/>
                <a:gd name="connsiteY102" fmla="*/ 23813 h 120650"/>
                <a:gd name="connsiteX103" fmla="*/ 5397 w 152400"/>
                <a:gd name="connsiteY103" fmla="*/ 25082 h 120650"/>
                <a:gd name="connsiteX104" fmla="*/ 5397 w 152400"/>
                <a:gd name="connsiteY104" fmla="*/ 28892 h 120650"/>
                <a:gd name="connsiteX105" fmla="*/ 6032 w 152400"/>
                <a:gd name="connsiteY105" fmla="*/ 32067 h 120650"/>
                <a:gd name="connsiteX106" fmla="*/ 9207 w 152400"/>
                <a:gd name="connsiteY106" fmla="*/ 33972 h 120650"/>
                <a:gd name="connsiteX107" fmla="*/ 6668 w 152400"/>
                <a:gd name="connsiteY107" fmla="*/ 38417 h 120650"/>
                <a:gd name="connsiteX108" fmla="*/ 7938 w 152400"/>
                <a:gd name="connsiteY108" fmla="*/ 40957 h 120650"/>
                <a:gd name="connsiteX109" fmla="*/ 14288 w 152400"/>
                <a:gd name="connsiteY109" fmla="*/ 51117 h 120650"/>
                <a:gd name="connsiteX110" fmla="*/ 8572 w 152400"/>
                <a:gd name="connsiteY110" fmla="*/ 56197 h 120650"/>
                <a:gd name="connsiteX111" fmla="*/ 9207 w 152400"/>
                <a:gd name="connsiteY111" fmla="*/ 58102 h 120650"/>
                <a:gd name="connsiteX112" fmla="*/ 13653 w 152400"/>
                <a:gd name="connsiteY112" fmla="*/ 58102 h 120650"/>
                <a:gd name="connsiteX113" fmla="*/ 14922 w 152400"/>
                <a:gd name="connsiteY113" fmla="*/ 57467 h 120650"/>
                <a:gd name="connsiteX114" fmla="*/ 18097 w 152400"/>
                <a:gd name="connsiteY114" fmla="*/ 58102 h 120650"/>
                <a:gd name="connsiteX115" fmla="*/ 21272 w 152400"/>
                <a:gd name="connsiteY115" fmla="*/ 56832 h 120650"/>
                <a:gd name="connsiteX116" fmla="*/ 25082 w 152400"/>
                <a:gd name="connsiteY116" fmla="*/ 56832 h 120650"/>
                <a:gd name="connsiteX117" fmla="*/ 28257 w 152400"/>
                <a:gd name="connsiteY117" fmla="*/ 61913 h 120650"/>
                <a:gd name="connsiteX118" fmla="*/ 35878 w 152400"/>
                <a:gd name="connsiteY118" fmla="*/ 66357 h 120650"/>
                <a:gd name="connsiteX119" fmla="*/ 39053 w 152400"/>
                <a:gd name="connsiteY119" fmla="*/ 66357 h 120650"/>
                <a:gd name="connsiteX120" fmla="*/ 37147 w 152400"/>
                <a:gd name="connsiteY120" fmla="*/ 68263 h 120650"/>
                <a:gd name="connsiteX121" fmla="*/ 33972 w 152400"/>
                <a:gd name="connsiteY121" fmla="*/ 68897 h 120650"/>
                <a:gd name="connsiteX122" fmla="*/ 41593 w 152400"/>
                <a:gd name="connsiteY122" fmla="*/ 74613 h 120650"/>
                <a:gd name="connsiteX123" fmla="*/ 46672 w 152400"/>
                <a:gd name="connsiteY123" fmla="*/ 68897 h 120650"/>
                <a:gd name="connsiteX124" fmla="*/ 47943 w 152400"/>
                <a:gd name="connsiteY124" fmla="*/ 68897 h 120650"/>
                <a:gd name="connsiteX125" fmla="*/ 47307 w 152400"/>
                <a:gd name="connsiteY125" fmla="*/ 70802 h 120650"/>
                <a:gd name="connsiteX126" fmla="*/ 48578 w 152400"/>
                <a:gd name="connsiteY126" fmla="*/ 75882 h 120650"/>
                <a:gd name="connsiteX127" fmla="*/ 48578 w 152400"/>
                <a:gd name="connsiteY127" fmla="*/ 79692 h 120650"/>
                <a:gd name="connsiteX128" fmla="*/ 48578 w 152400"/>
                <a:gd name="connsiteY128" fmla="*/ 79692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152400" h="120650">
                  <a:moveTo>
                    <a:pt x="48578" y="79692"/>
                  </a:moveTo>
                  <a:lnTo>
                    <a:pt x="48578" y="79692"/>
                  </a:lnTo>
                  <a:cubicBezTo>
                    <a:pt x="47943" y="79692"/>
                    <a:pt x="47943" y="80327"/>
                    <a:pt x="47943" y="80963"/>
                  </a:cubicBezTo>
                  <a:cubicBezTo>
                    <a:pt x="47943" y="83502"/>
                    <a:pt x="49213" y="86042"/>
                    <a:pt x="49847" y="88582"/>
                  </a:cubicBezTo>
                  <a:cubicBezTo>
                    <a:pt x="50482" y="91122"/>
                    <a:pt x="53022" y="95567"/>
                    <a:pt x="53657" y="97472"/>
                  </a:cubicBezTo>
                  <a:cubicBezTo>
                    <a:pt x="54293" y="99377"/>
                    <a:pt x="54293" y="100013"/>
                    <a:pt x="54928" y="101282"/>
                  </a:cubicBezTo>
                  <a:cubicBezTo>
                    <a:pt x="56197" y="102552"/>
                    <a:pt x="55563" y="104457"/>
                    <a:pt x="56197" y="106363"/>
                  </a:cubicBezTo>
                  <a:cubicBezTo>
                    <a:pt x="56832" y="107632"/>
                    <a:pt x="58738" y="108902"/>
                    <a:pt x="58738" y="110172"/>
                  </a:cubicBezTo>
                  <a:cubicBezTo>
                    <a:pt x="59372" y="112713"/>
                    <a:pt x="61278" y="115252"/>
                    <a:pt x="61913" y="118427"/>
                  </a:cubicBezTo>
                  <a:cubicBezTo>
                    <a:pt x="61913" y="119063"/>
                    <a:pt x="62547" y="119697"/>
                    <a:pt x="63182" y="119697"/>
                  </a:cubicBezTo>
                  <a:cubicBezTo>
                    <a:pt x="63182" y="120332"/>
                    <a:pt x="63818" y="120967"/>
                    <a:pt x="65088" y="120967"/>
                  </a:cubicBezTo>
                  <a:cubicBezTo>
                    <a:pt x="66357" y="120967"/>
                    <a:pt x="66357" y="119697"/>
                    <a:pt x="66993" y="118427"/>
                  </a:cubicBezTo>
                  <a:cubicBezTo>
                    <a:pt x="67628" y="117157"/>
                    <a:pt x="67628" y="117792"/>
                    <a:pt x="69532" y="117157"/>
                  </a:cubicBezTo>
                  <a:cubicBezTo>
                    <a:pt x="70803" y="116522"/>
                    <a:pt x="70168" y="113347"/>
                    <a:pt x="72072" y="112713"/>
                  </a:cubicBezTo>
                  <a:cubicBezTo>
                    <a:pt x="72707" y="112713"/>
                    <a:pt x="73343" y="112713"/>
                    <a:pt x="73343" y="112077"/>
                  </a:cubicBezTo>
                  <a:lnTo>
                    <a:pt x="73978" y="112077"/>
                  </a:lnTo>
                  <a:lnTo>
                    <a:pt x="73343" y="108902"/>
                  </a:lnTo>
                  <a:cubicBezTo>
                    <a:pt x="73343" y="106363"/>
                    <a:pt x="74613" y="104457"/>
                    <a:pt x="74613" y="101282"/>
                  </a:cubicBezTo>
                  <a:cubicBezTo>
                    <a:pt x="74613" y="99377"/>
                    <a:pt x="73978" y="98107"/>
                    <a:pt x="73978" y="95567"/>
                  </a:cubicBezTo>
                  <a:cubicBezTo>
                    <a:pt x="73978" y="93027"/>
                    <a:pt x="76518" y="92392"/>
                    <a:pt x="79057" y="91757"/>
                  </a:cubicBezTo>
                  <a:cubicBezTo>
                    <a:pt x="79693" y="91757"/>
                    <a:pt x="81597" y="89852"/>
                    <a:pt x="82232" y="89217"/>
                  </a:cubicBezTo>
                  <a:cubicBezTo>
                    <a:pt x="84772" y="86677"/>
                    <a:pt x="86678" y="84138"/>
                    <a:pt x="89218" y="81597"/>
                  </a:cubicBezTo>
                  <a:cubicBezTo>
                    <a:pt x="91122" y="79692"/>
                    <a:pt x="94932" y="79057"/>
                    <a:pt x="97472" y="76517"/>
                  </a:cubicBezTo>
                  <a:cubicBezTo>
                    <a:pt x="98743" y="75247"/>
                    <a:pt x="98743" y="73977"/>
                    <a:pt x="98743" y="72072"/>
                  </a:cubicBezTo>
                  <a:cubicBezTo>
                    <a:pt x="99378" y="70802"/>
                    <a:pt x="101918" y="70802"/>
                    <a:pt x="102553" y="68897"/>
                  </a:cubicBezTo>
                  <a:cubicBezTo>
                    <a:pt x="103822" y="69532"/>
                    <a:pt x="103822" y="70167"/>
                    <a:pt x="105728" y="70167"/>
                  </a:cubicBezTo>
                  <a:cubicBezTo>
                    <a:pt x="108903" y="70167"/>
                    <a:pt x="112713" y="69532"/>
                    <a:pt x="112713" y="65722"/>
                  </a:cubicBezTo>
                  <a:cubicBezTo>
                    <a:pt x="114618" y="66357"/>
                    <a:pt x="116522" y="66992"/>
                    <a:pt x="117157" y="68897"/>
                  </a:cubicBezTo>
                  <a:cubicBezTo>
                    <a:pt x="117793" y="70167"/>
                    <a:pt x="117157" y="72707"/>
                    <a:pt x="118428" y="73977"/>
                  </a:cubicBezTo>
                  <a:cubicBezTo>
                    <a:pt x="119697" y="75882"/>
                    <a:pt x="120968" y="76517"/>
                    <a:pt x="122872" y="77788"/>
                  </a:cubicBezTo>
                  <a:cubicBezTo>
                    <a:pt x="124143" y="79692"/>
                    <a:pt x="125413" y="81597"/>
                    <a:pt x="126682" y="84772"/>
                  </a:cubicBezTo>
                  <a:cubicBezTo>
                    <a:pt x="126682" y="85407"/>
                    <a:pt x="127318" y="86042"/>
                    <a:pt x="127318" y="86677"/>
                  </a:cubicBezTo>
                  <a:cubicBezTo>
                    <a:pt x="127318" y="87947"/>
                    <a:pt x="126682" y="88582"/>
                    <a:pt x="126682" y="90488"/>
                  </a:cubicBezTo>
                  <a:cubicBezTo>
                    <a:pt x="126682" y="92392"/>
                    <a:pt x="126682" y="93663"/>
                    <a:pt x="128588" y="93663"/>
                  </a:cubicBezTo>
                  <a:cubicBezTo>
                    <a:pt x="132397" y="93663"/>
                    <a:pt x="133032" y="89852"/>
                    <a:pt x="134938" y="87947"/>
                  </a:cubicBezTo>
                  <a:cubicBezTo>
                    <a:pt x="135572" y="88582"/>
                    <a:pt x="135572" y="89217"/>
                    <a:pt x="136207" y="89852"/>
                  </a:cubicBezTo>
                  <a:cubicBezTo>
                    <a:pt x="136207" y="89852"/>
                    <a:pt x="137478" y="89852"/>
                    <a:pt x="138113" y="90488"/>
                  </a:cubicBezTo>
                  <a:cubicBezTo>
                    <a:pt x="139382" y="92392"/>
                    <a:pt x="137478" y="96202"/>
                    <a:pt x="138747" y="96202"/>
                  </a:cubicBezTo>
                  <a:cubicBezTo>
                    <a:pt x="138747" y="100013"/>
                    <a:pt x="141922" y="103822"/>
                    <a:pt x="141922" y="108902"/>
                  </a:cubicBezTo>
                  <a:cubicBezTo>
                    <a:pt x="141922" y="110172"/>
                    <a:pt x="140653" y="113347"/>
                    <a:pt x="141922" y="113982"/>
                  </a:cubicBezTo>
                  <a:cubicBezTo>
                    <a:pt x="143193" y="112077"/>
                    <a:pt x="143193" y="110172"/>
                    <a:pt x="144463" y="108267"/>
                  </a:cubicBezTo>
                  <a:cubicBezTo>
                    <a:pt x="144463" y="107632"/>
                    <a:pt x="145732" y="107632"/>
                    <a:pt x="145732" y="106997"/>
                  </a:cubicBezTo>
                  <a:cubicBezTo>
                    <a:pt x="145732" y="105727"/>
                    <a:pt x="143828" y="100013"/>
                    <a:pt x="143193" y="99377"/>
                  </a:cubicBezTo>
                  <a:cubicBezTo>
                    <a:pt x="142557" y="98742"/>
                    <a:pt x="140653" y="98107"/>
                    <a:pt x="140653" y="96202"/>
                  </a:cubicBezTo>
                  <a:cubicBezTo>
                    <a:pt x="140653" y="95567"/>
                    <a:pt x="140653" y="95567"/>
                    <a:pt x="140653" y="94932"/>
                  </a:cubicBezTo>
                  <a:lnTo>
                    <a:pt x="140653" y="94932"/>
                  </a:lnTo>
                  <a:cubicBezTo>
                    <a:pt x="140653" y="94932"/>
                    <a:pt x="141922" y="93027"/>
                    <a:pt x="141922" y="92392"/>
                  </a:cubicBezTo>
                  <a:cubicBezTo>
                    <a:pt x="141922" y="91122"/>
                    <a:pt x="141922" y="87947"/>
                    <a:pt x="140653" y="86677"/>
                  </a:cubicBezTo>
                  <a:cubicBezTo>
                    <a:pt x="140018" y="85407"/>
                    <a:pt x="138113" y="85407"/>
                    <a:pt x="138113" y="83502"/>
                  </a:cubicBezTo>
                  <a:cubicBezTo>
                    <a:pt x="138113" y="80963"/>
                    <a:pt x="138747" y="79692"/>
                    <a:pt x="140018" y="78422"/>
                  </a:cubicBezTo>
                  <a:cubicBezTo>
                    <a:pt x="140653" y="77788"/>
                    <a:pt x="141922" y="77788"/>
                    <a:pt x="143193" y="77152"/>
                  </a:cubicBezTo>
                  <a:cubicBezTo>
                    <a:pt x="146368" y="75247"/>
                    <a:pt x="148272" y="73977"/>
                    <a:pt x="150813" y="70167"/>
                  </a:cubicBezTo>
                  <a:cubicBezTo>
                    <a:pt x="150178" y="70167"/>
                    <a:pt x="149543" y="70167"/>
                    <a:pt x="148907" y="70167"/>
                  </a:cubicBezTo>
                  <a:cubicBezTo>
                    <a:pt x="146368" y="70167"/>
                    <a:pt x="145097" y="67627"/>
                    <a:pt x="145097" y="65088"/>
                  </a:cubicBezTo>
                  <a:cubicBezTo>
                    <a:pt x="143828" y="65088"/>
                    <a:pt x="143193" y="61277"/>
                    <a:pt x="142557" y="61277"/>
                  </a:cubicBezTo>
                  <a:cubicBezTo>
                    <a:pt x="141288" y="61277"/>
                    <a:pt x="140653" y="61913"/>
                    <a:pt x="140018" y="61913"/>
                  </a:cubicBezTo>
                  <a:cubicBezTo>
                    <a:pt x="139382" y="61913"/>
                    <a:pt x="139382" y="61277"/>
                    <a:pt x="139382" y="60642"/>
                  </a:cubicBezTo>
                  <a:cubicBezTo>
                    <a:pt x="139382" y="56197"/>
                    <a:pt x="142557" y="55563"/>
                    <a:pt x="142557" y="51117"/>
                  </a:cubicBezTo>
                  <a:cubicBezTo>
                    <a:pt x="142557" y="48577"/>
                    <a:pt x="140653" y="47307"/>
                    <a:pt x="139382" y="45402"/>
                  </a:cubicBezTo>
                  <a:cubicBezTo>
                    <a:pt x="136207" y="44132"/>
                    <a:pt x="133668" y="44132"/>
                    <a:pt x="132397" y="40322"/>
                  </a:cubicBezTo>
                  <a:lnTo>
                    <a:pt x="131763" y="40322"/>
                  </a:lnTo>
                  <a:lnTo>
                    <a:pt x="130493" y="41592"/>
                  </a:lnTo>
                  <a:cubicBezTo>
                    <a:pt x="129222" y="42227"/>
                    <a:pt x="127318" y="40957"/>
                    <a:pt x="126047" y="41592"/>
                  </a:cubicBezTo>
                  <a:cubicBezTo>
                    <a:pt x="125413" y="42227"/>
                    <a:pt x="125413" y="42863"/>
                    <a:pt x="124778" y="42863"/>
                  </a:cubicBezTo>
                  <a:cubicBezTo>
                    <a:pt x="124143" y="43497"/>
                    <a:pt x="119697" y="46672"/>
                    <a:pt x="117793" y="46672"/>
                  </a:cubicBezTo>
                  <a:cubicBezTo>
                    <a:pt x="115888" y="46672"/>
                    <a:pt x="114618" y="45402"/>
                    <a:pt x="111443" y="45402"/>
                  </a:cubicBezTo>
                  <a:cubicBezTo>
                    <a:pt x="108268" y="45402"/>
                    <a:pt x="107632" y="47942"/>
                    <a:pt x="105728" y="48577"/>
                  </a:cubicBezTo>
                  <a:cubicBezTo>
                    <a:pt x="105728" y="47942"/>
                    <a:pt x="105093" y="46038"/>
                    <a:pt x="104457" y="46038"/>
                  </a:cubicBezTo>
                  <a:cubicBezTo>
                    <a:pt x="103822" y="46038"/>
                    <a:pt x="103188" y="46672"/>
                    <a:pt x="101918" y="46672"/>
                  </a:cubicBezTo>
                  <a:cubicBezTo>
                    <a:pt x="100013" y="46672"/>
                    <a:pt x="98107" y="46672"/>
                    <a:pt x="96838" y="46672"/>
                  </a:cubicBezTo>
                  <a:cubicBezTo>
                    <a:pt x="93663" y="46672"/>
                    <a:pt x="93028" y="44767"/>
                    <a:pt x="91122" y="43497"/>
                  </a:cubicBezTo>
                  <a:cubicBezTo>
                    <a:pt x="90488" y="42863"/>
                    <a:pt x="89218" y="44132"/>
                    <a:pt x="89218" y="43497"/>
                  </a:cubicBezTo>
                  <a:cubicBezTo>
                    <a:pt x="88582" y="42227"/>
                    <a:pt x="88582" y="41592"/>
                    <a:pt x="87947" y="40957"/>
                  </a:cubicBezTo>
                  <a:cubicBezTo>
                    <a:pt x="86043" y="40322"/>
                    <a:pt x="84772" y="40322"/>
                    <a:pt x="83503" y="39052"/>
                  </a:cubicBezTo>
                  <a:cubicBezTo>
                    <a:pt x="82232" y="37782"/>
                    <a:pt x="80328" y="38417"/>
                    <a:pt x="77788" y="37782"/>
                  </a:cubicBezTo>
                  <a:cubicBezTo>
                    <a:pt x="75247" y="37147"/>
                    <a:pt x="74613" y="35877"/>
                    <a:pt x="72707" y="34607"/>
                  </a:cubicBezTo>
                  <a:cubicBezTo>
                    <a:pt x="72072" y="34607"/>
                    <a:pt x="70803" y="34607"/>
                    <a:pt x="70803" y="33972"/>
                  </a:cubicBezTo>
                  <a:cubicBezTo>
                    <a:pt x="70168" y="32702"/>
                    <a:pt x="70168" y="31432"/>
                    <a:pt x="70168" y="30163"/>
                  </a:cubicBezTo>
                  <a:lnTo>
                    <a:pt x="70168" y="28892"/>
                  </a:lnTo>
                  <a:cubicBezTo>
                    <a:pt x="71438" y="28892"/>
                    <a:pt x="73343" y="28892"/>
                    <a:pt x="73343" y="27622"/>
                  </a:cubicBezTo>
                  <a:cubicBezTo>
                    <a:pt x="73343" y="26352"/>
                    <a:pt x="71438" y="25717"/>
                    <a:pt x="71438" y="24447"/>
                  </a:cubicBezTo>
                  <a:cubicBezTo>
                    <a:pt x="71438" y="21272"/>
                    <a:pt x="75882" y="21907"/>
                    <a:pt x="75882" y="18097"/>
                  </a:cubicBezTo>
                  <a:cubicBezTo>
                    <a:pt x="75882" y="16827"/>
                    <a:pt x="72707" y="14288"/>
                    <a:pt x="72072" y="14288"/>
                  </a:cubicBezTo>
                  <a:cubicBezTo>
                    <a:pt x="70168" y="14288"/>
                    <a:pt x="68897" y="16192"/>
                    <a:pt x="66993" y="16827"/>
                  </a:cubicBezTo>
                  <a:cubicBezTo>
                    <a:pt x="64453" y="16192"/>
                    <a:pt x="63182" y="16192"/>
                    <a:pt x="61278" y="14288"/>
                  </a:cubicBezTo>
                  <a:cubicBezTo>
                    <a:pt x="60643" y="13652"/>
                    <a:pt x="61278" y="11747"/>
                    <a:pt x="60007" y="11747"/>
                  </a:cubicBezTo>
                  <a:cubicBezTo>
                    <a:pt x="58103" y="11113"/>
                    <a:pt x="56832" y="11747"/>
                    <a:pt x="56832" y="9842"/>
                  </a:cubicBezTo>
                  <a:cubicBezTo>
                    <a:pt x="54928" y="9207"/>
                    <a:pt x="54293" y="9207"/>
                    <a:pt x="52388" y="9207"/>
                  </a:cubicBezTo>
                  <a:cubicBezTo>
                    <a:pt x="49847" y="9207"/>
                    <a:pt x="48578" y="11113"/>
                    <a:pt x="46038" y="11113"/>
                  </a:cubicBezTo>
                  <a:cubicBezTo>
                    <a:pt x="42863" y="11113"/>
                    <a:pt x="46038" y="4763"/>
                    <a:pt x="43497" y="4763"/>
                  </a:cubicBezTo>
                  <a:cubicBezTo>
                    <a:pt x="40957" y="4763"/>
                    <a:pt x="40322" y="7938"/>
                    <a:pt x="39053" y="7938"/>
                  </a:cubicBezTo>
                  <a:cubicBezTo>
                    <a:pt x="39053" y="7938"/>
                    <a:pt x="38418" y="7938"/>
                    <a:pt x="38418" y="7938"/>
                  </a:cubicBezTo>
                  <a:cubicBezTo>
                    <a:pt x="37147" y="9842"/>
                    <a:pt x="35243" y="11113"/>
                    <a:pt x="32703" y="11113"/>
                  </a:cubicBezTo>
                  <a:cubicBezTo>
                    <a:pt x="31432" y="11113"/>
                    <a:pt x="31432" y="9842"/>
                    <a:pt x="30163" y="9842"/>
                  </a:cubicBezTo>
                  <a:cubicBezTo>
                    <a:pt x="29528" y="9842"/>
                    <a:pt x="26353" y="11113"/>
                    <a:pt x="26353" y="9207"/>
                  </a:cubicBezTo>
                  <a:cubicBezTo>
                    <a:pt x="25082" y="9207"/>
                    <a:pt x="25718" y="8572"/>
                    <a:pt x="24447" y="8572"/>
                  </a:cubicBezTo>
                  <a:cubicBezTo>
                    <a:pt x="21272" y="8572"/>
                    <a:pt x="21272" y="11747"/>
                    <a:pt x="18732" y="14288"/>
                  </a:cubicBezTo>
                  <a:cubicBezTo>
                    <a:pt x="17463" y="15557"/>
                    <a:pt x="16193" y="15557"/>
                    <a:pt x="14922" y="16192"/>
                  </a:cubicBezTo>
                  <a:cubicBezTo>
                    <a:pt x="14288" y="16827"/>
                    <a:pt x="13653" y="18097"/>
                    <a:pt x="11747" y="18097"/>
                  </a:cubicBezTo>
                  <a:cubicBezTo>
                    <a:pt x="10478" y="18097"/>
                    <a:pt x="9843" y="16827"/>
                    <a:pt x="8572" y="16827"/>
                  </a:cubicBezTo>
                  <a:cubicBezTo>
                    <a:pt x="7938" y="16827"/>
                    <a:pt x="7938" y="17463"/>
                    <a:pt x="7938" y="17463"/>
                  </a:cubicBezTo>
                  <a:cubicBezTo>
                    <a:pt x="7303" y="18097"/>
                    <a:pt x="4763" y="22542"/>
                    <a:pt x="4763" y="22542"/>
                  </a:cubicBezTo>
                  <a:cubicBezTo>
                    <a:pt x="4763" y="23177"/>
                    <a:pt x="5397" y="23813"/>
                    <a:pt x="4763" y="23813"/>
                  </a:cubicBezTo>
                  <a:cubicBezTo>
                    <a:pt x="5397" y="24447"/>
                    <a:pt x="4763" y="24447"/>
                    <a:pt x="5397" y="25082"/>
                  </a:cubicBezTo>
                  <a:lnTo>
                    <a:pt x="5397" y="28892"/>
                  </a:lnTo>
                  <a:cubicBezTo>
                    <a:pt x="6032" y="30163"/>
                    <a:pt x="5397" y="30797"/>
                    <a:pt x="6032" y="32067"/>
                  </a:cubicBezTo>
                  <a:cubicBezTo>
                    <a:pt x="6668" y="33338"/>
                    <a:pt x="9207" y="32067"/>
                    <a:pt x="9207" y="33972"/>
                  </a:cubicBezTo>
                  <a:cubicBezTo>
                    <a:pt x="9207" y="36513"/>
                    <a:pt x="6668" y="35877"/>
                    <a:pt x="6668" y="38417"/>
                  </a:cubicBezTo>
                  <a:cubicBezTo>
                    <a:pt x="6668" y="39688"/>
                    <a:pt x="7938" y="39688"/>
                    <a:pt x="7938" y="40957"/>
                  </a:cubicBezTo>
                  <a:cubicBezTo>
                    <a:pt x="9843" y="45402"/>
                    <a:pt x="14288" y="46038"/>
                    <a:pt x="14288" y="51117"/>
                  </a:cubicBezTo>
                  <a:cubicBezTo>
                    <a:pt x="11113" y="51752"/>
                    <a:pt x="8572" y="52388"/>
                    <a:pt x="8572" y="56197"/>
                  </a:cubicBezTo>
                  <a:cubicBezTo>
                    <a:pt x="8572" y="56832"/>
                    <a:pt x="9207" y="57467"/>
                    <a:pt x="9207" y="58102"/>
                  </a:cubicBezTo>
                  <a:lnTo>
                    <a:pt x="13653" y="58102"/>
                  </a:lnTo>
                  <a:cubicBezTo>
                    <a:pt x="13653" y="58102"/>
                    <a:pt x="14288" y="57467"/>
                    <a:pt x="14922" y="57467"/>
                  </a:cubicBezTo>
                  <a:lnTo>
                    <a:pt x="18097" y="58102"/>
                  </a:lnTo>
                  <a:cubicBezTo>
                    <a:pt x="19368" y="58102"/>
                    <a:pt x="20003" y="56832"/>
                    <a:pt x="21272" y="56832"/>
                  </a:cubicBezTo>
                  <a:cubicBezTo>
                    <a:pt x="22543" y="56832"/>
                    <a:pt x="23813" y="56832"/>
                    <a:pt x="25082" y="56832"/>
                  </a:cubicBezTo>
                  <a:cubicBezTo>
                    <a:pt x="26353" y="57467"/>
                    <a:pt x="27622" y="60007"/>
                    <a:pt x="28257" y="61913"/>
                  </a:cubicBezTo>
                  <a:cubicBezTo>
                    <a:pt x="29528" y="63817"/>
                    <a:pt x="33338" y="66357"/>
                    <a:pt x="35878" y="66357"/>
                  </a:cubicBezTo>
                  <a:cubicBezTo>
                    <a:pt x="37147" y="66357"/>
                    <a:pt x="37782" y="66357"/>
                    <a:pt x="39053" y="66357"/>
                  </a:cubicBezTo>
                  <a:cubicBezTo>
                    <a:pt x="38418" y="66992"/>
                    <a:pt x="38418" y="68263"/>
                    <a:pt x="37147" y="68263"/>
                  </a:cubicBezTo>
                  <a:cubicBezTo>
                    <a:pt x="35878" y="68897"/>
                    <a:pt x="35243" y="68263"/>
                    <a:pt x="33972" y="68897"/>
                  </a:cubicBezTo>
                  <a:cubicBezTo>
                    <a:pt x="35878" y="70802"/>
                    <a:pt x="37147" y="74613"/>
                    <a:pt x="41593" y="74613"/>
                  </a:cubicBezTo>
                  <a:cubicBezTo>
                    <a:pt x="44768" y="74613"/>
                    <a:pt x="44768" y="70167"/>
                    <a:pt x="46672" y="68897"/>
                  </a:cubicBezTo>
                  <a:lnTo>
                    <a:pt x="47943" y="68897"/>
                  </a:lnTo>
                  <a:cubicBezTo>
                    <a:pt x="47943" y="69532"/>
                    <a:pt x="47307" y="70167"/>
                    <a:pt x="47307" y="70802"/>
                  </a:cubicBezTo>
                  <a:cubicBezTo>
                    <a:pt x="47307" y="72707"/>
                    <a:pt x="48578" y="73977"/>
                    <a:pt x="48578" y="75882"/>
                  </a:cubicBezTo>
                  <a:cubicBezTo>
                    <a:pt x="48578" y="77788"/>
                    <a:pt x="47943" y="77788"/>
                    <a:pt x="48578" y="79692"/>
                  </a:cubicBezTo>
                  <a:lnTo>
                    <a:pt x="48578" y="79692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/>
            <p:cNvSpPr/>
            <p:nvPr>
              <p:custDataLst>
                <p:tags r:id="rId183"/>
              </p:custDataLst>
            </p:nvPr>
          </p:nvSpPr>
          <p:spPr>
            <a:xfrm>
              <a:off x="6576634" y="5410564"/>
              <a:ext cx="44450" cy="50800"/>
            </a:xfrm>
            <a:custGeom>
              <a:avLst/>
              <a:gdLst>
                <a:gd name="connsiteX0" fmla="*/ 21908 w 44450"/>
                <a:gd name="connsiteY0" fmla="*/ 26988 h 50800"/>
                <a:gd name="connsiteX1" fmla="*/ 21273 w 44450"/>
                <a:gd name="connsiteY1" fmla="*/ 25718 h 50800"/>
                <a:gd name="connsiteX2" fmla="*/ 19368 w 44450"/>
                <a:gd name="connsiteY2" fmla="*/ 25083 h 50800"/>
                <a:gd name="connsiteX3" fmla="*/ 17463 w 44450"/>
                <a:gd name="connsiteY3" fmla="*/ 20638 h 50800"/>
                <a:gd name="connsiteX4" fmla="*/ 13018 w 44450"/>
                <a:gd name="connsiteY4" fmla="*/ 16193 h 50800"/>
                <a:gd name="connsiteX5" fmla="*/ 11113 w 44450"/>
                <a:gd name="connsiteY5" fmla="*/ 12383 h 50800"/>
                <a:gd name="connsiteX6" fmla="*/ 7938 w 44450"/>
                <a:gd name="connsiteY6" fmla="*/ 11113 h 50800"/>
                <a:gd name="connsiteX7" fmla="*/ 4763 w 44450"/>
                <a:gd name="connsiteY7" fmla="*/ 6033 h 50800"/>
                <a:gd name="connsiteX8" fmla="*/ 4763 w 44450"/>
                <a:gd name="connsiteY8" fmla="*/ 4763 h 50800"/>
                <a:gd name="connsiteX9" fmla="*/ 5398 w 44450"/>
                <a:gd name="connsiteY9" fmla="*/ 4763 h 50800"/>
                <a:gd name="connsiteX10" fmla="*/ 7938 w 44450"/>
                <a:gd name="connsiteY10" fmla="*/ 6033 h 50800"/>
                <a:gd name="connsiteX11" fmla="*/ 12383 w 44450"/>
                <a:gd name="connsiteY11" fmla="*/ 6033 h 50800"/>
                <a:gd name="connsiteX12" fmla="*/ 16828 w 44450"/>
                <a:gd name="connsiteY12" fmla="*/ 11113 h 50800"/>
                <a:gd name="connsiteX13" fmla="*/ 18098 w 44450"/>
                <a:gd name="connsiteY13" fmla="*/ 11748 h 50800"/>
                <a:gd name="connsiteX14" fmla="*/ 21908 w 44450"/>
                <a:gd name="connsiteY14" fmla="*/ 14923 h 50800"/>
                <a:gd name="connsiteX15" fmla="*/ 29528 w 44450"/>
                <a:gd name="connsiteY15" fmla="*/ 20003 h 50800"/>
                <a:gd name="connsiteX16" fmla="*/ 33338 w 44450"/>
                <a:gd name="connsiteY16" fmla="*/ 23178 h 50800"/>
                <a:gd name="connsiteX17" fmla="*/ 33338 w 44450"/>
                <a:gd name="connsiteY17" fmla="*/ 23813 h 50800"/>
                <a:gd name="connsiteX18" fmla="*/ 34608 w 44450"/>
                <a:gd name="connsiteY18" fmla="*/ 23813 h 50800"/>
                <a:gd name="connsiteX19" fmla="*/ 35878 w 44450"/>
                <a:gd name="connsiteY19" fmla="*/ 25083 h 50800"/>
                <a:gd name="connsiteX20" fmla="*/ 35243 w 44450"/>
                <a:gd name="connsiteY20" fmla="*/ 26353 h 50800"/>
                <a:gd name="connsiteX21" fmla="*/ 37783 w 44450"/>
                <a:gd name="connsiteY21" fmla="*/ 28258 h 50800"/>
                <a:gd name="connsiteX22" fmla="*/ 40958 w 44450"/>
                <a:gd name="connsiteY22" fmla="*/ 33338 h 50800"/>
                <a:gd name="connsiteX23" fmla="*/ 43498 w 44450"/>
                <a:gd name="connsiteY23" fmla="*/ 35878 h 50800"/>
                <a:gd name="connsiteX24" fmla="*/ 43498 w 44450"/>
                <a:gd name="connsiteY24" fmla="*/ 41593 h 50800"/>
                <a:gd name="connsiteX25" fmla="*/ 42863 w 44450"/>
                <a:gd name="connsiteY25" fmla="*/ 45403 h 50800"/>
                <a:gd name="connsiteX26" fmla="*/ 39688 w 44450"/>
                <a:gd name="connsiteY26" fmla="*/ 47308 h 50800"/>
                <a:gd name="connsiteX27" fmla="*/ 36513 w 44450"/>
                <a:gd name="connsiteY27" fmla="*/ 44133 h 50800"/>
                <a:gd name="connsiteX28" fmla="*/ 29528 w 44450"/>
                <a:gd name="connsiteY28" fmla="*/ 38418 h 50800"/>
                <a:gd name="connsiteX29" fmla="*/ 24448 w 44450"/>
                <a:gd name="connsiteY29" fmla="*/ 30798 h 50800"/>
                <a:gd name="connsiteX30" fmla="*/ 21908 w 44450"/>
                <a:gd name="connsiteY30" fmla="*/ 2698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4450" h="50800">
                  <a:moveTo>
                    <a:pt x="21908" y="26988"/>
                  </a:moveTo>
                  <a:cubicBezTo>
                    <a:pt x="21273" y="26988"/>
                    <a:pt x="21908" y="26353"/>
                    <a:pt x="21273" y="25718"/>
                  </a:cubicBezTo>
                  <a:cubicBezTo>
                    <a:pt x="21273" y="25718"/>
                    <a:pt x="19368" y="25083"/>
                    <a:pt x="19368" y="25083"/>
                  </a:cubicBezTo>
                  <a:cubicBezTo>
                    <a:pt x="18733" y="24448"/>
                    <a:pt x="18098" y="21908"/>
                    <a:pt x="17463" y="20638"/>
                  </a:cubicBezTo>
                  <a:cubicBezTo>
                    <a:pt x="16828" y="17463"/>
                    <a:pt x="13653" y="18098"/>
                    <a:pt x="13018" y="16193"/>
                  </a:cubicBezTo>
                  <a:cubicBezTo>
                    <a:pt x="12383" y="14923"/>
                    <a:pt x="11748" y="13653"/>
                    <a:pt x="11113" y="12383"/>
                  </a:cubicBezTo>
                  <a:cubicBezTo>
                    <a:pt x="10478" y="11113"/>
                    <a:pt x="9208" y="11748"/>
                    <a:pt x="7938" y="11113"/>
                  </a:cubicBezTo>
                  <a:cubicBezTo>
                    <a:pt x="6668" y="11113"/>
                    <a:pt x="4763" y="7303"/>
                    <a:pt x="4763" y="6033"/>
                  </a:cubicBezTo>
                  <a:lnTo>
                    <a:pt x="4763" y="4763"/>
                  </a:lnTo>
                  <a:cubicBezTo>
                    <a:pt x="4763" y="4763"/>
                    <a:pt x="5398" y="4763"/>
                    <a:pt x="5398" y="4763"/>
                  </a:cubicBezTo>
                  <a:cubicBezTo>
                    <a:pt x="6668" y="4763"/>
                    <a:pt x="6668" y="5398"/>
                    <a:pt x="7938" y="6033"/>
                  </a:cubicBezTo>
                  <a:lnTo>
                    <a:pt x="12383" y="6033"/>
                  </a:lnTo>
                  <a:cubicBezTo>
                    <a:pt x="14923" y="6668"/>
                    <a:pt x="16193" y="8573"/>
                    <a:pt x="16828" y="11113"/>
                  </a:cubicBezTo>
                  <a:cubicBezTo>
                    <a:pt x="16828" y="11748"/>
                    <a:pt x="17463" y="11748"/>
                    <a:pt x="18098" y="11748"/>
                  </a:cubicBezTo>
                  <a:cubicBezTo>
                    <a:pt x="20003" y="12383"/>
                    <a:pt x="20638" y="13653"/>
                    <a:pt x="21908" y="14923"/>
                  </a:cubicBezTo>
                  <a:cubicBezTo>
                    <a:pt x="24448" y="17463"/>
                    <a:pt x="25718" y="18733"/>
                    <a:pt x="29528" y="20003"/>
                  </a:cubicBezTo>
                  <a:cubicBezTo>
                    <a:pt x="31433" y="20638"/>
                    <a:pt x="33338" y="21273"/>
                    <a:pt x="33338" y="23178"/>
                  </a:cubicBezTo>
                  <a:cubicBezTo>
                    <a:pt x="33338" y="23178"/>
                    <a:pt x="33338" y="23813"/>
                    <a:pt x="33338" y="23813"/>
                  </a:cubicBezTo>
                  <a:cubicBezTo>
                    <a:pt x="33973" y="23813"/>
                    <a:pt x="33973" y="23813"/>
                    <a:pt x="34608" y="23813"/>
                  </a:cubicBezTo>
                  <a:cubicBezTo>
                    <a:pt x="35243" y="23813"/>
                    <a:pt x="35243" y="24448"/>
                    <a:pt x="35878" y="25083"/>
                  </a:cubicBezTo>
                  <a:lnTo>
                    <a:pt x="35243" y="26353"/>
                  </a:lnTo>
                  <a:cubicBezTo>
                    <a:pt x="35243" y="28258"/>
                    <a:pt x="36513" y="28258"/>
                    <a:pt x="37783" y="28258"/>
                  </a:cubicBezTo>
                  <a:cubicBezTo>
                    <a:pt x="37783" y="30798"/>
                    <a:pt x="39053" y="31433"/>
                    <a:pt x="40958" y="33338"/>
                  </a:cubicBezTo>
                  <a:cubicBezTo>
                    <a:pt x="41593" y="33973"/>
                    <a:pt x="43498" y="34608"/>
                    <a:pt x="43498" y="35878"/>
                  </a:cubicBezTo>
                  <a:cubicBezTo>
                    <a:pt x="43498" y="37783"/>
                    <a:pt x="43498" y="38418"/>
                    <a:pt x="43498" y="41593"/>
                  </a:cubicBezTo>
                  <a:cubicBezTo>
                    <a:pt x="42228" y="42228"/>
                    <a:pt x="42863" y="44133"/>
                    <a:pt x="42863" y="45403"/>
                  </a:cubicBezTo>
                  <a:cubicBezTo>
                    <a:pt x="42863" y="46673"/>
                    <a:pt x="40323" y="47308"/>
                    <a:pt x="39688" y="47308"/>
                  </a:cubicBezTo>
                  <a:cubicBezTo>
                    <a:pt x="39053" y="47308"/>
                    <a:pt x="36513" y="44133"/>
                    <a:pt x="36513" y="44133"/>
                  </a:cubicBezTo>
                  <a:cubicBezTo>
                    <a:pt x="33973" y="41593"/>
                    <a:pt x="32068" y="40958"/>
                    <a:pt x="29528" y="38418"/>
                  </a:cubicBezTo>
                  <a:cubicBezTo>
                    <a:pt x="26988" y="35878"/>
                    <a:pt x="25718" y="33338"/>
                    <a:pt x="24448" y="30798"/>
                  </a:cubicBezTo>
                  <a:cubicBezTo>
                    <a:pt x="23813" y="29528"/>
                    <a:pt x="21908" y="26988"/>
                    <a:pt x="21908" y="2698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/>
            <p:cNvSpPr/>
            <p:nvPr>
              <p:custDataLst>
                <p:tags r:id="rId184"/>
              </p:custDataLst>
            </p:nvPr>
          </p:nvSpPr>
          <p:spPr>
            <a:xfrm>
              <a:off x="6625530" y="5406755"/>
              <a:ext cx="44450" cy="44450"/>
            </a:xfrm>
            <a:custGeom>
              <a:avLst/>
              <a:gdLst>
                <a:gd name="connsiteX0" fmla="*/ 15557 w 44450"/>
                <a:gd name="connsiteY0" fmla="*/ 41592 h 44450"/>
                <a:gd name="connsiteX1" fmla="*/ 15557 w 44450"/>
                <a:gd name="connsiteY1" fmla="*/ 39688 h 44450"/>
                <a:gd name="connsiteX2" fmla="*/ 13017 w 44450"/>
                <a:gd name="connsiteY2" fmla="*/ 40322 h 44450"/>
                <a:gd name="connsiteX3" fmla="*/ 8572 w 44450"/>
                <a:gd name="connsiteY3" fmla="*/ 33338 h 44450"/>
                <a:gd name="connsiteX4" fmla="*/ 8572 w 44450"/>
                <a:gd name="connsiteY4" fmla="*/ 32702 h 44450"/>
                <a:gd name="connsiteX5" fmla="*/ 6667 w 44450"/>
                <a:gd name="connsiteY5" fmla="*/ 32067 h 44450"/>
                <a:gd name="connsiteX6" fmla="*/ 4763 w 44450"/>
                <a:gd name="connsiteY6" fmla="*/ 26988 h 44450"/>
                <a:gd name="connsiteX7" fmla="*/ 9207 w 44450"/>
                <a:gd name="connsiteY7" fmla="*/ 25717 h 44450"/>
                <a:gd name="connsiteX8" fmla="*/ 14288 w 44450"/>
                <a:gd name="connsiteY8" fmla="*/ 20002 h 44450"/>
                <a:gd name="connsiteX9" fmla="*/ 18097 w 44450"/>
                <a:gd name="connsiteY9" fmla="*/ 18732 h 44450"/>
                <a:gd name="connsiteX10" fmla="*/ 21272 w 44450"/>
                <a:gd name="connsiteY10" fmla="*/ 16192 h 44450"/>
                <a:gd name="connsiteX11" fmla="*/ 21907 w 44450"/>
                <a:gd name="connsiteY11" fmla="*/ 14922 h 44450"/>
                <a:gd name="connsiteX12" fmla="*/ 23178 w 44450"/>
                <a:gd name="connsiteY12" fmla="*/ 14288 h 44450"/>
                <a:gd name="connsiteX13" fmla="*/ 23813 w 44450"/>
                <a:gd name="connsiteY13" fmla="*/ 13017 h 44450"/>
                <a:gd name="connsiteX14" fmla="*/ 28257 w 44450"/>
                <a:gd name="connsiteY14" fmla="*/ 11747 h 44450"/>
                <a:gd name="connsiteX15" fmla="*/ 33972 w 44450"/>
                <a:gd name="connsiteY15" fmla="*/ 4763 h 44450"/>
                <a:gd name="connsiteX16" fmla="*/ 35878 w 44450"/>
                <a:gd name="connsiteY16" fmla="*/ 7938 h 44450"/>
                <a:gd name="connsiteX17" fmla="*/ 40957 w 44450"/>
                <a:gd name="connsiteY17" fmla="*/ 11747 h 44450"/>
                <a:gd name="connsiteX18" fmla="*/ 38417 w 44450"/>
                <a:gd name="connsiteY18" fmla="*/ 13017 h 44450"/>
                <a:gd name="connsiteX19" fmla="*/ 39053 w 44450"/>
                <a:gd name="connsiteY19" fmla="*/ 13652 h 44450"/>
                <a:gd name="connsiteX20" fmla="*/ 35242 w 44450"/>
                <a:gd name="connsiteY20" fmla="*/ 15557 h 44450"/>
                <a:gd name="connsiteX21" fmla="*/ 35878 w 44450"/>
                <a:gd name="connsiteY21" fmla="*/ 16827 h 44450"/>
                <a:gd name="connsiteX22" fmla="*/ 35242 w 44450"/>
                <a:gd name="connsiteY22" fmla="*/ 17463 h 44450"/>
                <a:gd name="connsiteX23" fmla="*/ 40957 w 44450"/>
                <a:gd name="connsiteY23" fmla="*/ 25717 h 44450"/>
                <a:gd name="connsiteX24" fmla="*/ 38417 w 44450"/>
                <a:gd name="connsiteY24" fmla="*/ 26988 h 44450"/>
                <a:gd name="connsiteX25" fmla="*/ 37147 w 44450"/>
                <a:gd name="connsiteY25" fmla="*/ 26988 h 44450"/>
                <a:gd name="connsiteX26" fmla="*/ 36513 w 44450"/>
                <a:gd name="connsiteY26" fmla="*/ 28257 h 44450"/>
                <a:gd name="connsiteX27" fmla="*/ 34607 w 44450"/>
                <a:gd name="connsiteY27" fmla="*/ 33972 h 44450"/>
                <a:gd name="connsiteX28" fmla="*/ 32067 w 44450"/>
                <a:gd name="connsiteY28" fmla="*/ 37147 h 44450"/>
                <a:gd name="connsiteX29" fmla="*/ 32703 w 44450"/>
                <a:gd name="connsiteY29" fmla="*/ 39052 h 44450"/>
                <a:gd name="connsiteX30" fmla="*/ 31432 w 44450"/>
                <a:gd name="connsiteY30" fmla="*/ 43497 h 44450"/>
                <a:gd name="connsiteX31" fmla="*/ 27622 w 44450"/>
                <a:gd name="connsiteY31" fmla="*/ 45402 h 44450"/>
                <a:gd name="connsiteX32" fmla="*/ 25717 w 44450"/>
                <a:gd name="connsiteY32" fmla="*/ 43497 h 44450"/>
                <a:gd name="connsiteX33" fmla="*/ 20003 w 44450"/>
                <a:gd name="connsiteY33" fmla="*/ 41592 h 44450"/>
                <a:gd name="connsiteX34" fmla="*/ 16828 w 44450"/>
                <a:gd name="connsiteY34" fmla="*/ 42863 h 44450"/>
                <a:gd name="connsiteX35" fmla="*/ 15557 w 44450"/>
                <a:gd name="connsiteY35" fmla="*/ 41592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4450" h="44450">
                  <a:moveTo>
                    <a:pt x="15557" y="41592"/>
                  </a:moveTo>
                  <a:cubicBezTo>
                    <a:pt x="15557" y="41592"/>
                    <a:pt x="15557" y="40322"/>
                    <a:pt x="15557" y="39688"/>
                  </a:cubicBezTo>
                  <a:cubicBezTo>
                    <a:pt x="14288" y="39688"/>
                    <a:pt x="13653" y="40322"/>
                    <a:pt x="13017" y="40322"/>
                  </a:cubicBezTo>
                  <a:cubicBezTo>
                    <a:pt x="8572" y="40322"/>
                    <a:pt x="10478" y="35877"/>
                    <a:pt x="8572" y="33338"/>
                  </a:cubicBezTo>
                  <a:cubicBezTo>
                    <a:pt x="8572" y="33338"/>
                    <a:pt x="8572" y="32702"/>
                    <a:pt x="8572" y="32702"/>
                  </a:cubicBezTo>
                  <a:cubicBezTo>
                    <a:pt x="8572" y="32067"/>
                    <a:pt x="7303" y="32067"/>
                    <a:pt x="6667" y="32067"/>
                  </a:cubicBezTo>
                  <a:cubicBezTo>
                    <a:pt x="6032" y="32067"/>
                    <a:pt x="4763" y="27622"/>
                    <a:pt x="4763" y="26988"/>
                  </a:cubicBezTo>
                  <a:cubicBezTo>
                    <a:pt x="4763" y="25082"/>
                    <a:pt x="7303" y="25717"/>
                    <a:pt x="9207" y="25717"/>
                  </a:cubicBezTo>
                  <a:cubicBezTo>
                    <a:pt x="13017" y="25717"/>
                    <a:pt x="12382" y="21907"/>
                    <a:pt x="14288" y="20002"/>
                  </a:cubicBezTo>
                  <a:cubicBezTo>
                    <a:pt x="14922" y="19367"/>
                    <a:pt x="16192" y="19367"/>
                    <a:pt x="18097" y="18732"/>
                  </a:cubicBezTo>
                  <a:cubicBezTo>
                    <a:pt x="20003" y="18097"/>
                    <a:pt x="20003" y="16827"/>
                    <a:pt x="21272" y="16192"/>
                  </a:cubicBezTo>
                  <a:cubicBezTo>
                    <a:pt x="20638" y="15557"/>
                    <a:pt x="21907" y="14922"/>
                    <a:pt x="21907" y="14922"/>
                  </a:cubicBezTo>
                  <a:cubicBezTo>
                    <a:pt x="22542" y="14288"/>
                    <a:pt x="22542" y="14288"/>
                    <a:pt x="23178" y="14288"/>
                  </a:cubicBezTo>
                  <a:cubicBezTo>
                    <a:pt x="23813" y="14288"/>
                    <a:pt x="23813" y="13652"/>
                    <a:pt x="23813" y="13017"/>
                  </a:cubicBezTo>
                  <a:cubicBezTo>
                    <a:pt x="25082" y="11747"/>
                    <a:pt x="27622" y="12382"/>
                    <a:pt x="28257" y="11747"/>
                  </a:cubicBezTo>
                  <a:cubicBezTo>
                    <a:pt x="29528" y="9842"/>
                    <a:pt x="32067" y="4763"/>
                    <a:pt x="33972" y="4763"/>
                  </a:cubicBezTo>
                  <a:cubicBezTo>
                    <a:pt x="35878" y="4763"/>
                    <a:pt x="35878" y="6032"/>
                    <a:pt x="35878" y="7938"/>
                  </a:cubicBezTo>
                  <a:cubicBezTo>
                    <a:pt x="35878" y="10477"/>
                    <a:pt x="40957" y="9207"/>
                    <a:pt x="40957" y="11747"/>
                  </a:cubicBezTo>
                  <a:cubicBezTo>
                    <a:pt x="40957" y="13017"/>
                    <a:pt x="38417" y="12382"/>
                    <a:pt x="38417" y="13017"/>
                  </a:cubicBezTo>
                  <a:cubicBezTo>
                    <a:pt x="38417" y="13017"/>
                    <a:pt x="38417" y="13652"/>
                    <a:pt x="39053" y="13652"/>
                  </a:cubicBezTo>
                  <a:cubicBezTo>
                    <a:pt x="39053" y="14288"/>
                    <a:pt x="35242" y="15557"/>
                    <a:pt x="35242" y="15557"/>
                  </a:cubicBezTo>
                  <a:cubicBezTo>
                    <a:pt x="35242" y="16192"/>
                    <a:pt x="35878" y="16192"/>
                    <a:pt x="35878" y="16827"/>
                  </a:cubicBezTo>
                  <a:cubicBezTo>
                    <a:pt x="35242" y="16827"/>
                    <a:pt x="35242" y="17463"/>
                    <a:pt x="35242" y="17463"/>
                  </a:cubicBezTo>
                  <a:cubicBezTo>
                    <a:pt x="35242" y="19367"/>
                    <a:pt x="38417" y="25717"/>
                    <a:pt x="40957" y="25717"/>
                  </a:cubicBezTo>
                  <a:cubicBezTo>
                    <a:pt x="40322" y="27622"/>
                    <a:pt x="39688" y="26988"/>
                    <a:pt x="38417" y="26988"/>
                  </a:cubicBezTo>
                  <a:cubicBezTo>
                    <a:pt x="37782" y="26988"/>
                    <a:pt x="37782" y="26988"/>
                    <a:pt x="37147" y="26988"/>
                  </a:cubicBezTo>
                  <a:lnTo>
                    <a:pt x="36513" y="28257"/>
                  </a:lnTo>
                  <a:cubicBezTo>
                    <a:pt x="35878" y="30797"/>
                    <a:pt x="34607" y="32067"/>
                    <a:pt x="34607" y="33972"/>
                  </a:cubicBezTo>
                  <a:cubicBezTo>
                    <a:pt x="33338" y="33972"/>
                    <a:pt x="32067" y="35877"/>
                    <a:pt x="32067" y="37147"/>
                  </a:cubicBezTo>
                  <a:cubicBezTo>
                    <a:pt x="32067" y="37782"/>
                    <a:pt x="32703" y="38417"/>
                    <a:pt x="32703" y="39052"/>
                  </a:cubicBezTo>
                  <a:cubicBezTo>
                    <a:pt x="32703" y="40322"/>
                    <a:pt x="31432" y="42227"/>
                    <a:pt x="31432" y="43497"/>
                  </a:cubicBezTo>
                  <a:cubicBezTo>
                    <a:pt x="29528" y="44132"/>
                    <a:pt x="28892" y="45402"/>
                    <a:pt x="27622" y="45402"/>
                  </a:cubicBezTo>
                  <a:cubicBezTo>
                    <a:pt x="26353" y="45402"/>
                    <a:pt x="25717" y="44132"/>
                    <a:pt x="25717" y="43497"/>
                  </a:cubicBezTo>
                  <a:cubicBezTo>
                    <a:pt x="23813" y="42863"/>
                    <a:pt x="22542" y="41592"/>
                    <a:pt x="20003" y="41592"/>
                  </a:cubicBezTo>
                  <a:cubicBezTo>
                    <a:pt x="18732" y="41592"/>
                    <a:pt x="18097" y="42863"/>
                    <a:pt x="16828" y="42863"/>
                  </a:cubicBezTo>
                  <a:cubicBezTo>
                    <a:pt x="16192" y="42227"/>
                    <a:pt x="15557" y="41592"/>
                    <a:pt x="15557" y="4159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/>
            <p:cNvSpPr/>
            <p:nvPr>
              <p:custDataLst>
                <p:tags r:id="rId185"/>
              </p:custDataLst>
            </p:nvPr>
          </p:nvSpPr>
          <p:spPr>
            <a:xfrm>
              <a:off x="6661090" y="5425170"/>
              <a:ext cx="31750" cy="31750"/>
            </a:xfrm>
            <a:custGeom>
              <a:avLst/>
              <a:gdLst>
                <a:gd name="connsiteX0" fmla="*/ 13653 w 31750"/>
                <a:gd name="connsiteY0" fmla="*/ 14923 h 31750"/>
                <a:gd name="connsiteX1" fmla="*/ 12382 w 31750"/>
                <a:gd name="connsiteY1" fmla="*/ 16192 h 31750"/>
                <a:gd name="connsiteX2" fmla="*/ 9843 w 31750"/>
                <a:gd name="connsiteY2" fmla="*/ 11748 h 31750"/>
                <a:gd name="connsiteX3" fmla="*/ 14288 w 31750"/>
                <a:gd name="connsiteY3" fmla="*/ 9842 h 31750"/>
                <a:gd name="connsiteX4" fmla="*/ 19368 w 31750"/>
                <a:gd name="connsiteY4" fmla="*/ 9207 h 31750"/>
                <a:gd name="connsiteX5" fmla="*/ 23813 w 31750"/>
                <a:gd name="connsiteY5" fmla="*/ 9842 h 31750"/>
                <a:gd name="connsiteX6" fmla="*/ 27622 w 31750"/>
                <a:gd name="connsiteY6" fmla="*/ 6032 h 31750"/>
                <a:gd name="connsiteX7" fmla="*/ 28257 w 31750"/>
                <a:gd name="connsiteY7" fmla="*/ 4763 h 31750"/>
                <a:gd name="connsiteX8" fmla="*/ 27622 w 31750"/>
                <a:gd name="connsiteY8" fmla="*/ 4763 h 31750"/>
                <a:gd name="connsiteX9" fmla="*/ 23813 w 31750"/>
                <a:gd name="connsiteY9" fmla="*/ 7938 h 31750"/>
                <a:gd name="connsiteX10" fmla="*/ 22543 w 31750"/>
                <a:gd name="connsiteY10" fmla="*/ 7938 h 31750"/>
                <a:gd name="connsiteX11" fmla="*/ 13653 w 31750"/>
                <a:gd name="connsiteY11" fmla="*/ 6667 h 31750"/>
                <a:gd name="connsiteX12" fmla="*/ 8572 w 31750"/>
                <a:gd name="connsiteY12" fmla="*/ 13652 h 31750"/>
                <a:gd name="connsiteX13" fmla="*/ 7303 w 31750"/>
                <a:gd name="connsiteY13" fmla="*/ 15557 h 31750"/>
                <a:gd name="connsiteX14" fmla="*/ 4763 w 31750"/>
                <a:gd name="connsiteY14" fmla="*/ 22542 h 31750"/>
                <a:gd name="connsiteX15" fmla="*/ 7303 w 31750"/>
                <a:gd name="connsiteY15" fmla="*/ 24448 h 31750"/>
                <a:gd name="connsiteX16" fmla="*/ 7303 w 31750"/>
                <a:gd name="connsiteY16" fmla="*/ 30798 h 31750"/>
                <a:gd name="connsiteX17" fmla="*/ 9207 w 31750"/>
                <a:gd name="connsiteY17" fmla="*/ 32702 h 31750"/>
                <a:gd name="connsiteX18" fmla="*/ 11113 w 31750"/>
                <a:gd name="connsiteY18" fmla="*/ 27623 h 31750"/>
                <a:gd name="connsiteX19" fmla="*/ 9843 w 31750"/>
                <a:gd name="connsiteY19" fmla="*/ 23177 h 31750"/>
                <a:gd name="connsiteX20" fmla="*/ 11747 w 31750"/>
                <a:gd name="connsiteY20" fmla="*/ 21907 h 31750"/>
                <a:gd name="connsiteX21" fmla="*/ 13018 w 31750"/>
                <a:gd name="connsiteY21" fmla="*/ 21907 h 31750"/>
                <a:gd name="connsiteX22" fmla="*/ 12382 w 31750"/>
                <a:gd name="connsiteY22" fmla="*/ 24448 h 31750"/>
                <a:gd name="connsiteX23" fmla="*/ 14288 w 31750"/>
                <a:gd name="connsiteY23" fmla="*/ 28257 h 31750"/>
                <a:gd name="connsiteX24" fmla="*/ 14288 w 31750"/>
                <a:gd name="connsiteY24" fmla="*/ 29527 h 31750"/>
                <a:gd name="connsiteX25" fmla="*/ 16193 w 31750"/>
                <a:gd name="connsiteY25" fmla="*/ 29527 h 31750"/>
                <a:gd name="connsiteX26" fmla="*/ 18732 w 31750"/>
                <a:gd name="connsiteY26" fmla="*/ 26988 h 31750"/>
                <a:gd name="connsiteX27" fmla="*/ 16828 w 31750"/>
                <a:gd name="connsiteY27" fmla="*/ 24448 h 31750"/>
                <a:gd name="connsiteX28" fmla="*/ 17463 w 31750"/>
                <a:gd name="connsiteY28" fmla="*/ 23813 h 31750"/>
                <a:gd name="connsiteX29" fmla="*/ 14288 w 31750"/>
                <a:gd name="connsiteY29" fmla="*/ 18732 h 31750"/>
                <a:gd name="connsiteX30" fmla="*/ 21272 w 31750"/>
                <a:gd name="connsiteY30" fmla="*/ 14923 h 31750"/>
                <a:gd name="connsiteX31" fmla="*/ 21272 w 31750"/>
                <a:gd name="connsiteY31" fmla="*/ 13652 h 31750"/>
                <a:gd name="connsiteX32" fmla="*/ 13653 w 31750"/>
                <a:gd name="connsiteY32" fmla="*/ 14923 h 31750"/>
                <a:gd name="connsiteX33" fmla="*/ 13653 w 31750"/>
                <a:gd name="connsiteY33" fmla="*/ 14923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1750" h="31750">
                  <a:moveTo>
                    <a:pt x="13653" y="14923"/>
                  </a:moveTo>
                  <a:cubicBezTo>
                    <a:pt x="13018" y="15557"/>
                    <a:pt x="13018" y="16192"/>
                    <a:pt x="12382" y="16192"/>
                  </a:cubicBezTo>
                  <a:cubicBezTo>
                    <a:pt x="10478" y="16192"/>
                    <a:pt x="9843" y="13652"/>
                    <a:pt x="9843" y="11748"/>
                  </a:cubicBezTo>
                  <a:cubicBezTo>
                    <a:pt x="9843" y="9207"/>
                    <a:pt x="11747" y="9842"/>
                    <a:pt x="14288" y="9842"/>
                  </a:cubicBezTo>
                  <a:cubicBezTo>
                    <a:pt x="16193" y="9842"/>
                    <a:pt x="17463" y="9207"/>
                    <a:pt x="19368" y="9207"/>
                  </a:cubicBezTo>
                  <a:cubicBezTo>
                    <a:pt x="21272" y="9207"/>
                    <a:pt x="21907" y="9842"/>
                    <a:pt x="23813" y="9842"/>
                  </a:cubicBezTo>
                  <a:cubicBezTo>
                    <a:pt x="26353" y="9842"/>
                    <a:pt x="26988" y="7938"/>
                    <a:pt x="27622" y="6032"/>
                  </a:cubicBezTo>
                  <a:cubicBezTo>
                    <a:pt x="28257" y="6032"/>
                    <a:pt x="28257" y="5398"/>
                    <a:pt x="28257" y="4763"/>
                  </a:cubicBezTo>
                  <a:lnTo>
                    <a:pt x="27622" y="4763"/>
                  </a:lnTo>
                  <a:cubicBezTo>
                    <a:pt x="26353" y="6032"/>
                    <a:pt x="24447" y="6667"/>
                    <a:pt x="23813" y="7938"/>
                  </a:cubicBezTo>
                  <a:lnTo>
                    <a:pt x="22543" y="7938"/>
                  </a:lnTo>
                  <a:lnTo>
                    <a:pt x="13653" y="6667"/>
                  </a:lnTo>
                  <a:cubicBezTo>
                    <a:pt x="10478" y="6667"/>
                    <a:pt x="8572" y="11113"/>
                    <a:pt x="8572" y="13652"/>
                  </a:cubicBezTo>
                  <a:cubicBezTo>
                    <a:pt x="8572" y="14288"/>
                    <a:pt x="7303" y="14923"/>
                    <a:pt x="7303" y="15557"/>
                  </a:cubicBezTo>
                  <a:cubicBezTo>
                    <a:pt x="6668" y="18732"/>
                    <a:pt x="4763" y="19367"/>
                    <a:pt x="4763" y="22542"/>
                  </a:cubicBezTo>
                  <a:cubicBezTo>
                    <a:pt x="4763" y="23813"/>
                    <a:pt x="6668" y="23813"/>
                    <a:pt x="7303" y="24448"/>
                  </a:cubicBezTo>
                  <a:cubicBezTo>
                    <a:pt x="7303" y="26352"/>
                    <a:pt x="7303" y="28892"/>
                    <a:pt x="7303" y="30798"/>
                  </a:cubicBezTo>
                  <a:cubicBezTo>
                    <a:pt x="7303" y="31432"/>
                    <a:pt x="8572" y="32702"/>
                    <a:pt x="9207" y="32702"/>
                  </a:cubicBezTo>
                  <a:cubicBezTo>
                    <a:pt x="10478" y="32702"/>
                    <a:pt x="11113" y="28257"/>
                    <a:pt x="11113" y="27623"/>
                  </a:cubicBezTo>
                  <a:cubicBezTo>
                    <a:pt x="11113" y="25717"/>
                    <a:pt x="9843" y="25082"/>
                    <a:pt x="9843" y="23177"/>
                  </a:cubicBezTo>
                  <a:cubicBezTo>
                    <a:pt x="9843" y="22542"/>
                    <a:pt x="11113" y="21907"/>
                    <a:pt x="11747" y="21907"/>
                  </a:cubicBezTo>
                  <a:cubicBezTo>
                    <a:pt x="12382" y="21907"/>
                    <a:pt x="12382" y="21907"/>
                    <a:pt x="13018" y="21907"/>
                  </a:cubicBezTo>
                  <a:lnTo>
                    <a:pt x="12382" y="24448"/>
                  </a:lnTo>
                  <a:cubicBezTo>
                    <a:pt x="12382" y="26352"/>
                    <a:pt x="14288" y="26988"/>
                    <a:pt x="14288" y="28257"/>
                  </a:cubicBezTo>
                  <a:cubicBezTo>
                    <a:pt x="14288" y="28892"/>
                    <a:pt x="14288" y="28892"/>
                    <a:pt x="14288" y="29527"/>
                  </a:cubicBezTo>
                  <a:lnTo>
                    <a:pt x="16193" y="29527"/>
                  </a:lnTo>
                  <a:cubicBezTo>
                    <a:pt x="16193" y="28257"/>
                    <a:pt x="18732" y="28257"/>
                    <a:pt x="18732" y="26988"/>
                  </a:cubicBezTo>
                  <a:cubicBezTo>
                    <a:pt x="18097" y="26988"/>
                    <a:pt x="16828" y="25717"/>
                    <a:pt x="16828" y="24448"/>
                  </a:cubicBezTo>
                  <a:cubicBezTo>
                    <a:pt x="16828" y="24448"/>
                    <a:pt x="17463" y="23813"/>
                    <a:pt x="17463" y="23813"/>
                  </a:cubicBezTo>
                  <a:cubicBezTo>
                    <a:pt x="16828" y="23177"/>
                    <a:pt x="14288" y="18732"/>
                    <a:pt x="14288" y="18732"/>
                  </a:cubicBezTo>
                  <a:cubicBezTo>
                    <a:pt x="18097" y="18732"/>
                    <a:pt x="18097" y="16192"/>
                    <a:pt x="21272" y="14923"/>
                  </a:cubicBezTo>
                  <a:lnTo>
                    <a:pt x="21272" y="13652"/>
                  </a:lnTo>
                  <a:cubicBezTo>
                    <a:pt x="20003" y="13017"/>
                    <a:pt x="13653" y="14923"/>
                    <a:pt x="13653" y="14923"/>
                  </a:cubicBezTo>
                  <a:lnTo>
                    <a:pt x="13653" y="1492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/>
            <p:cNvSpPr/>
            <p:nvPr>
              <p:custDataLst>
                <p:tags r:id="rId186"/>
              </p:custDataLst>
            </p:nvPr>
          </p:nvSpPr>
          <p:spPr>
            <a:xfrm>
              <a:off x="6612830" y="5453110"/>
              <a:ext cx="44450" cy="19050"/>
            </a:xfrm>
            <a:custGeom>
              <a:avLst/>
              <a:gdLst>
                <a:gd name="connsiteX0" fmla="*/ 40322 w 44450"/>
                <a:gd name="connsiteY0" fmla="*/ 14288 h 19050"/>
                <a:gd name="connsiteX1" fmla="*/ 37782 w 44450"/>
                <a:gd name="connsiteY1" fmla="*/ 13652 h 19050"/>
                <a:gd name="connsiteX2" fmla="*/ 37782 w 44450"/>
                <a:gd name="connsiteY2" fmla="*/ 14923 h 19050"/>
                <a:gd name="connsiteX3" fmla="*/ 24447 w 44450"/>
                <a:gd name="connsiteY3" fmla="*/ 13017 h 19050"/>
                <a:gd name="connsiteX4" fmla="*/ 21272 w 44450"/>
                <a:gd name="connsiteY4" fmla="*/ 11113 h 19050"/>
                <a:gd name="connsiteX5" fmla="*/ 14288 w 44450"/>
                <a:gd name="connsiteY5" fmla="*/ 10477 h 19050"/>
                <a:gd name="connsiteX6" fmla="*/ 9207 w 44450"/>
                <a:gd name="connsiteY6" fmla="*/ 9842 h 19050"/>
                <a:gd name="connsiteX7" fmla="*/ 4763 w 44450"/>
                <a:gd name="connsiteY7" fmla="*/ 7302 h 19050"/>
                <a:gd name="connsiteX8" fmla="*/ 7938 w 44450"/>
                <a:gd name="connsiteY8" fmla="*/ 4763 h 19050"/>
                <a:gd name="connsiteX9" fmla="*/ 9207 w 44450"/>
                <a:gd name="connsiteY9" fmla="*/ 5398 h 19050"/>
                <a:gd name="connsiteX10" fmla="*/ 11113 w 44450"/>
                <a:gd name="connsiteY10" fmla="*/ 4763 h 19050"/>
                <a:gd name="connsiteX11" fmla="*/ 20638 w 44450"/>
                <a:gd name="connsiteY11" fmla="*/ 8573 h 19050"/>
                <a:gd name="connsiteX12" fmla="*/ 24447 w 44450"/>
                <a:gd name="connsiteY12" fmla="*/ 6667 h 19050"/>
                <a:gd name="connsiteX13" fmla="*/ 30163 w 44450"/>
                <a:gd name="connsiteY13" fmla="*/ 9208 h 19050"/>
                <a:gd name="connsiteX14" fmla="*/ 33972 w 44450"/>
                <a:gd name="connsiteY14" fmla="*/ 8573 h 19050"/>
                <a:gd name="connsiteX15" fmla="*/ 35242 w 44450"/>
                <a:gd name="connsiteY15" fmla="*/ 8573 h 19050"/>
                <a:gd name="connsiteX16" fmla="*/ 30797 w 44450"/>
                <a:gd name="connsiteY16" fmla="*/ 9208 h 19050"/>
                <a:gd name="connsiteX17" fmla="*/ 35878 w 44450"/>
                <a:gd name="connsiteY17" fmla="*/ 11113 h 19050"/>
                <a:gd name="connsiteX18" fmla="*/ 37147 w 44450"/>
                <a:gd name="connsiteY18" fmla="*/ 12383 h 19050"/>
                <a:gd name="connsiteX19" fmla="*/ 40322 w 44450"/>
                <a:gd name="connsiteY19" fmla="*/ 12383 h 19050"/>
                <a:gd name="connsiteX20" fmla="*/ 42228 w 44450"/>
                <a:gd name="connsiteY20" fmla="*/ 13652 h 19050"/>
                <a:gd name="connsiteX21" fmla="*/ 40322 w 44450"/>
                <a:gd name="connsiteY21" fmla="*/ 1428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4450" h="19050">
                  <a:moveTo>
                    <a:pt x="40322" y="14288"/>
                  </a:moveTo>
                  <a:cubicBezTo>
                    <a:pt x="39053" y="14288"/>
                    <a:pt x="39053" y="13652"/>
                    <a:pt x="37782" y="13652"/>
                  </a:cubicBezTo>
                  <a:cubicBezTo>
                    <a:pt x="37147" y="13652"/>
                    <a:pt x="37782" y="14288"/>
                    <a:pt x="37782" y="14923"/>
                  </a:cubicBezTo>
                  <a:cubicBezTo>
                    <a:pt x="33338" y="13017"/>
                    <a:pt x="29528" y="13017"/>
                    <a:pt x="24447" y="13017"/>
                  </a:cubicBezTo>
                  <a:cubicBezTo>
                    <a:pt x="23178" y="13017"/>
                    <a:pt x="22542" y="11113"/>
                    <a:pt x="21272" y="11113"/>
                  </a:cubicBezTo>
                  <a:cubicBezTo>
                    <a:pt x="18732" y="11113"/>
                    <a:pt x="16828" y="11113"/>
                    <a:pt x="14288" y="10477"/>
                  </a:cubicBezTo>
                  <a:cubicBezTo>
                    <a:pt x="12382" y="9842"/>
                    <a:pt x="10478" y="11113"/>
                    <a:pt x="9207" y="9842"/>
                  </a:cubicBezTo>
                  <a:cubicBezTo>
                    <a:pt x="7938" y="8573"/>
                    <a:pt x="6667" y="7302"/>
                    <a:pt x="4763" y="7302"/>
                  </a:cubicBezTo>
                  <a:cubicBezTo>
                    <a:pt x="4763" y="6667"/>
                    <a:pt x="7303" y="4763"/>
                    <a:pt x="7938" y="4763"/>
                  </a:cubicBezTo>
                  <a:cubicBezTo>
                    <a:pt x="8572" y="4763"/>
                    <a:pt x="8572" y="5398"/>
                    <a:pt x="9207" y="5398"/>
                  </a:cubicBezTo>
                  <a:cubicBezTo>
                    <a:pt x="9842" y="5398"/>
                    <a:pt x="10478" y="4763"/>
                    <a:pt x="11113" y="4763"/>
                  </a:cubicBezTo>
                  <a:cubicBezTo>
                    <a:pt x="14922" y="4763"/>
                    <a:pt x="16828" y="8573"/>
                    <a:pt x="20638" y="8573"/>
                  </a:cubicBezTo>
                  <a:cubicBezTo>
                    <a:pt x="22542" y="8573"/>
                    <a:pt x="23178" y="6667"/>
                    <a:pt x="24447" y="6667"/>
                  </a:cubicBezTo>
                  <a:cubicBezTo>
                    <a:pt x="26988" y="6667"/>
                    <a:pt x="27622" y="9208"/>
                    <a:pt x="30163" y="9208"/>
                  </a:cubicBezTo>
                  <a:lnTo>
                    <a:pt x="33972" y="8573"/>
                  </a:lnTo>
                  <a:lnTo>
                    <a:pt x="35242" y="8573"/>
                  </a:lnTo>
                  <a:cubicBezTo>
                    <a:pt x="35242" y="9208"/>
                    <a:pt x="30797" y="9842"/>
                    <a:pt x="30797" y="9208"/>
                  </a:cubicBezTo>
                  <a:cubicBezTo>
                    <a:pt x="32067" y="10477"/>
                    <a:pt x="33972" y="11113"/>
                    <a:pt x="35878" y="11113"/>
                  </a:cubicBezTo>
                  <a:cubicBezTo>
                    <a:pt x="36513" y="11113"/>
                    <a:pt x="36513" y="11748"/>
                    <a:pt x="37147" y="12383"/>
                  </a:cubicBezTo>
                  <a:cubicBezTo>
                    <a:pt x="37782" y="13017"/>
                    <a:pt x="39053" y="12383"/>
                    <a:pt x="40322" y="12383"/>
                  </a:cubicBezTo>
                  <a:cubicBezTo>
                    <a:pt x="41592" y="13017"/>
                    <a:pt x="41592" y="13017"/>
                    <a:pt x="42228" y="13652"/>
                  </a:cubicBezTo>
                  <a:cubicBezTo>
                    <a:pt x="41592" y="13652"/>
                    <a:pt x="40322" y="14288"/>
                    <a:pt x="40322" y="1428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/>
            <p:cNvSpPr/>
            <p:nvPr>
              <p:custDataLst>
                <p:tags r:id="rId187"/>
              </p:custDataLst>
            </p:nvPr>
          </p:nvSpPr>
          <p:spPr>
            <a:xfrm>
              <a:off x="6665534" y="5461364"/>
              <a:ext cx="19050" cy="6350"/>
            </a:xfrm>
            <a:custGeom>
              <a:avLst/>
              <a:gdLst>
                <a:gd name="connsiteX0" fmla="*/ 11748 w 19050"/>
                <a:gd name="connsiteY0" fmla="*/ 7303 h 6350"/>
                <a:gd name="connsiteX1" fmla="*/ 7303 w 19050"/>
                <a:gd name="connsiteY1" fmla="*/ 7303 h 6350"/>
                <a:gd name="connsiteX2" fmla="*/ 4763 w 19050"/>
                <a:gd name="connsiteY2" fmla="*/ 6033 h 6350"/>
                <a:gd name="connsiteX3" fmla="*/ 7303 w 19050"/>
                <a:gd name="connsiteY3" fmla="*/ 5398 h 6350"/>
                <a:gd name="connsiteX4" fmla="*/ 12383 w 19050"/>
                <a:gd name="connsiteY4" fmla="*/ 6033 h 6350"/>
                <a:gd name="connsiteX5" fmla="*/ 16193 w 19050"/>
                <a:gd name="connsiteY5" fmla="*/ 4763 h 6350"/>
                <a:gd name="connsiteX6" fmla="*/ 11748 w 19050"/>
                <a:gd name="connsiteY6" fmla="*/ 730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6350">
                  <a:moveTo>
                    <a:pt x="11748" y="7303"/>
                  </a:moveTo>
                  <a:cubicBezTo>
                    <a:pt x="9843" y="7303"/>
                    <a:pt x="7938" y="7303"/>
                    <a:pt x="7303" y="7303"/>
                  </a:cubicBezTo>
                  <a:cubicBezTo>
                    <a:pt x="6668" y="7303"/>
                    <a:pt x="4763" y="7303"/>
                    <a:pt x="4763" y="6033"/>
                  </a:cubicBezTo>
                  <a:cubicBezTo>
                    <a:pt x="4763" y="4763"/>
                    <a:pt x="6033" y="5398"/>
                    <a:pt x="7303" y="5398"/>
                  </a:cubicBezTo>
                  <a:cubicBezTo>
                    <a:pt x="9843" y="5398"/>
                    <a:pt x="10478" y="6033"/>
                    <a:pt x="12383" y="6033"/>
                  </a:cubicBezTo>
                  <a:cubicBezTo>
                    <a:pt x="14288" y="6033"/>
                    <a:pt x="14923" y="5398"/>
                    <a:pt x="16193" y="4763"/>
                  </a:cubicBezTo>
                  <a:cubicBezTo>
                    <a:pt x="14288" y="6033"/>
                    <a:pt x="13018" y="6668"/>
                    <a:pt x="11748" y="730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/>
            <p:cNvSpPr/>
            <p:nvPr>
              <p:custDataLst>
                <p:tags r:id="rId188"/>
              </p:custDataLst>
            </p:nvPr>
          </p:nvSpPr>
          <p:spPr>
            <a:xfrm>
              <a:off x="6653470" y="5461364"/>
              <a:ext cx="12700" cy="6350"/>
            </a:xfrm>
            <a:custGeom>
              <a:avLst/>
              <a:gdLst>
                <a:gd name="connsiteX0" fmla="*/ 13017 w 12700"/>
                <a:gd name="connsiteY0" fmla="*/ 6668 h 6350"/>
                <a:gd name="connsiteX1" fmla="*/ 11747 w 12700"/>
                <a:gd name="connsiteY1" fmla="*/ 6668 h 6350"/>
                <a:gd name="connsiteX2" fmla="*/ 10477 w 12700"/>
                <a:gd name="connsiteY2" fmla="*/ 6033 h 6350"/>
                <a:gd name="connsiteX3" fmla="*/ 7302 w 12700"/>
                <a:gd name="connsiteY3" fmla="*/ 7303 h 6350"/>
                <a:gd name="connsiteX4" fmla="*/ 4763 w 12700"/>
                <a:gd name="connsiteY4" fmla="*/ 6668 h 6350"/>
                <a:gd name="connsiteX5" fmla="*/ 6667 w 12700"/>
                <a:gd name="connsiteY5" fmla="*/ 5398 h 6350"/>
                <a:gd name="connsiteX6" fmla="*/ 9207 w 12700"/>
                <a:gd name="connsiteY6" fmla="*/ 6033 h 6350"/>
                <a:gd name="connsiteX7" fmla="*/ 9207 w 12700"/>
                <a:gd name="connsiteY7" fmla="*/ 4763 h 6350"/>
                <a:gd name="connsiteX8" fmla="*/ 12382 w 12700"/>
                <a:gd name="connsiteY8" fmla="*/ 4763 h 6350"/>
                <a:gd name="connsiteX9" fmla="*/ 13017 w 12700"/>
                <a:gd name="connsiteY9" fmla="*/ 6668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700" h="6350">
                  <a:moveTo>
                    <a:pt x="13017" y="6668"/>
                  </a:moveTo>
                  <a:lnTo>
                    <a:pt x="11747" y="6668"/>
                  </a:lnTo>
                  <a:lnTo>
                    <a:pt x="10477" y="6033"/>
                  </a:lnTo>
                  <a:cubicBezTo>
                    <a:pt x="9207" y="6668"/>
                    <a:pt x="8572" y="7303"/>
                    <a:pt x="7302" y="7303"/>
                  </a:cubicBezTo>
                  <a:cubicBezTo>
                    <a:pt x="6032" y="7303"/>
                    <a:pt x="4763" y="6668"/>
                    <a:pt x="4763" y="6668"/>
                  </a:cubicBezTo>
                  <a:cubicBezTo>
                    <a:pt x="4763" y="5398"/>
                    <a:pt x="6032" y="5398"/>
                    <a:pt x="6667" y="5398"/>
                  </a:cubicBezTo>
                  <a:cubicBezTo>
                    <a:pt x="7938" y="5398"/>
                    <a:pt x="8572" y="5398"/>
                    <a:pt x="9207" y="6033"/>
                  </a:cubicBezTo>
                  <a:cubicBezTo>
                    <a:pt x="9207" y="5398"/>
                    <a:pt x="9207" y="5398"/>
                    <a:pt x="9207" y="4763"/>
                  </a:cubicBezTo>
                  <a:lnTo>
                    <a:pt x="12382" y="4763"/>
                  </a:lnTo>
                  <a:cubicBezTo>
                    <a:pt x="13017" y="6033"/>
                    <a:pt x="13017" y="6668"/>
                    <a:pt x="13017" y="666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/>
            <p:cNvSpPr/>
            <p:nvPr>
              <p:custDataLst>
                <p:tags r:id="rId189"/>
              </p:custDataLst>
            </p:nvPr>
          </p:nvSpPr>
          <p:spPr>
            <a:xfrm>
              <a:off x="6662359" y="5465016"/>
              <a:ext cx="12700" cy="12700"/>
            </a:xfrm>
            <a:custGeom>
              <a:avLst/>
              <a:gdLst>
                <a:gd name="connsiteX0" fmla="*/ 8573 w 12700"/>
                <a:gd name="connsiteY0" fmla="*/ 8731 h 12700"/>
                <a:gd name="connsiteX1" fmla="*/ 7938 w 12700"/>
                <a:gd name="connsiteY1" fmla="*/ 6826 h 12700"/>
                <a:gd name="connsiteX2" fmla="*/ 4763 w 12700"/>
                <a:gd name="connsiteY2" fmla="*/ 5556 h 12700"/>
                <a:gd name="connsiteX3" fmla="*/ 7303 w 12700"/>
                <a:gd name="connsiteY3" fmla="*/ 4921 h 12700"/>
                <a:gd name="connsiteX4" fmla="*/ 8573 w 12700"/>
                <a:gd name="connsiteY4" fmla="*/ 4921 h 12700"/>
                <a:gd name="connsiteX5" fmla="*/ 10478 w 12700"/>
                <a:gd name="connsiteY5" fmla="*/ 8096 h 12700"/>
                <a:gd name="connsiteX6" fmla="*/ 8573 w 12700"/>
                <a:gd name="connsiteY6" fmla="*/ 8731 h 12700"/>
                <a:gd name="connsiteX7" fmla="*/ 8573 w 12700"/>
                <a:gd name="connsiteY7" fmla="*/ 8731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0" h="12700">
                  <a:moveTo>
                    <a:pt x="8573" y="8731"/>
                  </a:moveTo>
                  <a:cubicBezTo>
                    <a:pt x="7938" y="8731"/>
                    <a:pt x="7938" y="7461"/>
                    <a:pt x="7938" y="6826"/>
                  </a:cubicBezTo>
                  <a:cubicBezTo>
                    <a:pt x="6668" y="6826"/>
                    <a:pt x="4763" y="6826"/>
                    <a:pt x="4763" y="5556"/>
                  </a:cubicBezTo>
                  <a:cubicBezTo>
                    <a:pt x="4763" y="4286"/>
                    <a:pt x="6033" y="4921"/>
                    <a:pt x="7303" y="4921"/>
                  </a:cubicBezTo>
                  <a:cubicBezTo>
                    <a:pt x="7938" y="4921"/>
                    <a:pt x="7938" y="4921"/>
                    <a:pt x="8573" y="4921"/>
                  </a:cubicBezTo>
                  <a:cubicBezTo>
                    <a:pt x="8573" y="6826"/>
                    <a:pt x="10478" y="6191"/>
                    <a:pt x="10478" y="8096"/>
                  </a:cubicBezTo>
                  <a:cubicBezTo>
                    <a:pt x="9843" y="8096"/>
                    <a:pt x="9208" y="8731"/>
                    <a:pt x="8573" y="8731"/>
                  </a:cubicBezTo>
                  <a:cubicBezTo>
                    <a:pt x="9208" y="8731"/>
                    <a:pt x="8573" y="8731"/>
                    <a:pt x="8573" y="873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/>
            <p:cNvSpPr/>
            <p:nvPr>
              <p:custDataLst>
                <p:tags r:id="rId190"/>
              </p:custDataLst>
            </p:nvPr>
          </p:nvSpPr>
          <p:spPr>
            <a:xfrm>
              <a:off x="6650930" y="5461364"/>
              <a:ext cx="6350" cy="6350"/>
            </a:xfrm>
            <a:custGeom>
              <a:avLst/>
              <a:gdLst>
                <a:gd name="connsiteX0" fmla="*/ 4763 w 6350"/>
                <a:gd name="connsiteY0" fmla="*/ 4763 h 6350"/>
                <a:gd name="connsiteX1" fmla="*/ 6032 w 6350"/>
                <a:gd name="connsiteY1" fmla="*/ 4763 h 6350"/>
                <a:gd name="connsiteX2" fmla="*/ 7303 w 6350"/>
                <a:gd name="connsiteY2" fmla="*/ 5398 h 6350"/>
                <a:gd name="connsiteX3" fmla="*/ 6032 w 6350"/>
                <a:gd name="connsiteY3" fmla="*/ 6668 h 6350"/>
                <a:gd name="connsiteX4" fmla="*/ 4763 w 6350"/>
                <a:gd name="connsiteY4" fmla="*/ 6033 h 6350"/>
                <a:gd name="connsiteX5" fmla="*/ 4763 w 6350"/>
                <a:gd name="connsiteY5" fmla="*/ 476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" h="6350">
                  <a:moveTo>
                    <a:pt x="4763" y="4763"/>
                  </a:moveTo>
                  <a:cubicBezTo>
                    <a:pt x="5397" y="4763"/>
                    <a:pt x="5397" y="4763"/>
                    <a:pt x="6032" y="4763"/>
                  </a:cubicBezTo>
                  <a:cubicBezTo>
                    <a:pt x="6667" y="4763"/>
                    <a:pt x="6667" y="5398"/>
                    <a:pt x="7303" y="5398"/>
                  </a:cubicBezTo>
                  <a:cubicBezTo>
                    <a:pt x="7303" y="6033"/>
                    <a:pt x="6667" y="6668"/>
                    <a:pt x="6032" y="6668"/>
                  </a:cubicBezTo>
                  <a:cubicBezTo>
                    <a:pt x="5397" y="6668"/>
                    <a:pt x="4763" y="6033"/>
                    <a:pt x="4763" y="6033"/>
                  </a:cubicBezTo>
                  <a:cubicBezTo>
                    <a:pt x="4763" y="6033"/>
                    <a:pt x="4763" y="5398"/>
                    <a:pt x="4763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/>
            <p:cNvSpPr/>
            <p:nvPr>
              <p:custDataLst>
                <p:tags r:id="rId191"/>
              </p:custDataLst>
            </p:nvPr>
          </p:nvSpPr>
          <p:spPr>
            <a:xfrm>
              <a:off x="6677599" y="5461750"/>
              <a:ext cx="19050" cy="12700"/>
            </a:xfrm>
            <a:custGeom>
              <a:avLst/>
              <a:gdLst>
                <a:gd name="connsiteX0" fmla="*/ 10478 w 19050"/>
                <a:gd name="connsiteY0" fmla="*/ 8187 h 12700"/>
                <a:gd name="connsiteX1" fmla="*/ 9843 w 19050"/>
                <a:gd name="connsiteY1" fmla="*/ 10092 h 12700"/>
                <a:gd name="connsiteX2" fmla="*/ 5397 w 19050"/>
                <a:gd name="connsiteY2" fmla="*/ 11997 h 12700"/>
                <a:gd name="connsiteX3" fmla="*/ 4763 w 19050"/>
                <a:gd name="connsiteY3" fmla="*/ 10727 h 12700"/>
                <a:gd name="connsiteX4" fmla="*/ 9208 w 19050"/>
                <a:gd name="connsiteY4" fmla="*/ 7552 h 12700"/>
                <a:gd name="connsiteX5" fmla="*/ 9843 w 19050"/>
                <a:gd name="connsiteY5" fmla="*/ 6282 h 12700"/>
                <a:gd name="connsiteX6" fmla="*/ 17463 w 19050"/>
                <a:gd name="connsiteY6" fmla="*/ 5012 h 12700"/>
                <a:gd name="connsiteX7" fmla="*/ 10478 w 19050"/>
                <a:gd name="connsiteY7" fmla="*/ 8187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" h="12700">
                  <a:moveTo>
                    <a:pt x="10478" y="8187"/>
                  </a:moveTo>
                  <a:cubicBezTo>
                    <a:pt x="9843" y="8187"/>
                    <a:pt x="10478" y="9457"/>
                    <a:pt x="9843" y="10092"/>
                  </a:cubicBezTo>
                  <a:cubicBezTo>
                    <a:pt x="9208" y="10727"/>
                    <a:pt x="7303" y="11997"/>
                    <a:pt x="5397" y="11997"/>
                  </a:cubicBezTo>
                  <a:cubicBezTo>
                    <a:pt x="4763" y="11997"/>
                    <a:pt x="4763" y="11362"/>
                    <a:pt x="4763" y="10727"/>
                  </a:cubicBezTo>
                  <a:cubicBezTo>
                    <a:pt x="4763" y="8187"/>
                    <a:pt x="7303" y="8187"/>
                    <a:pt x="9208" y="7552"/>
                  </a:cubicBezTo>
                  <a:cubicBezTo>
                    <a:pt x="9843" y="7552"/>
                    <a:pt x="9843" y="6917"/>
                    <a:pt x="9843" y="6282"/>
                  </a:cubicBezTo>
                  <a:cubicBezTo>
                    <a:pt x="11113" y="5012"/>
                    <a:pt x="16828" y="4377"/>
                    <a:pt x="17463" y="5012"/>
                  </a:cubicBezTo>
                  <a:cubicBezTo>
                    <a:pt x="16828" y="7552"/>
                    <a:pt x="12383" y="8187"/>
                    <a:pt x="10478" y="818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/>
            <p:cNvSpPr/>
            <p:nvPr>
              <p:custDataLst>
                <p:tags r:id="rId192"/>
              </p:custDataLst>
            </p:nvPr>
          </p:nvSpPr>
          <p:spPr>
            <a:xfrm>
              <a:off x="6715699" y="5451205"/>
              <a:ext cx="6350" cy="12700"/>
            </a:xfrm>
            <a:custGeom>
              <a:avLst/>
              <a:gdLst>
                <a:gd name="connsiteX0" fmla="*/ 6668 w 6350"/>
                <a:gd name="connsiteY0" fmla="*/ 4763 h 12700"/>
                <a:gd name="connsiteX1" fmla="*/ 7303 w 6350"/>
                <a:gd name="connsiteY1" fmla="*/ 6032 h 12700"/>
                <a:gd name="connsiteX2" fmla="*/ 6033 w 6350"/>
                <a:gd name="connsiteY2" fmla="*/ 7302 h 12700"/>
                <a:gd name="connsiteX3" fmla="*/ 5397 w 6350"/>
                <a:gd name="connsiteY3" fmla="*/ 9842 h 12700"/>
                <a:gd name="connsiteX4" fmla="*/ 4763 w 6350"/>
                <a:gd name="connsiteY4" fmla="*/ 8572 h 12700"/>
                <a:gd name="connsiteX5" fmla="*/ 6033 w 6350"/>
                <a:gd name="connsiteY5" fmla="*/ 6667 h 12700"/>
                <a:gd name="connsiteX6" fmla="*/ 6668 w 6350"/>
                <a:gd name="connsiteY6" fmla="*/ 476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50" h="12700">
                  <a:moveTo>
                    <a:pt x="6668" y="4763"/>
                  </a:moveTo>
                  <a:cubicBezTo>
                    <a:pt x="6668" y="6032"/>
                    <a:pt x="7303" y="5397"/>
                    <a:pt x="7303" y="6032"/>
                  </a:cubicBezTo>
                  <a:cubicBezTo>
                    <a:pt x="7303" y="6667"/>
                    <a:pt x="6668" y="7302"/>
                    <a:pt x="6033" y="7302"/>
                  </a:cubicBezTo>
                  <a:cubicBezTo>
                    <a:pt x="6033" y="8572"/>
                    <a:pt x="6033" y="9842"/>
                    <a:pt x="5397" y="9842"/>
                  </a:cubicBezTo>
                  <a:cubicBezTo>
                    <a:pt x="4763" y="9842"/>
                    <a:pt x="4763" y="9207"/>
                    <a:pt x="4763" y="8572"/>
                  </a:cubicBezTo>
                  <a:cubicBezTo>
                    <a:pt x="4763" y="7302"/>
                    <a:pt x="6033" y="7302"/>
                    <a:pt x="6033" y="6667"/>
                  </a:cubicBezTo>
                  <a:cubicBezTo>
                    <a:pt x="6033" y="6032"/>
                    <a:pt x="6033" y="5397"/>
                    <a:pt x="6668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/>
            <p:cNvSpPr/>
            <p:nvPr>
              <p:custDataLst>
                <p:tags r:id="rId193"/>
              </p:custDataLst>
            </p:nvPr>
          </p:nvSpPr>
          <p:spPr>
            <a:xfrm>
              <a:off x="6686490" y="5442613"/>
              <a:ext cx="12700" cy="12700"/>
            </a:xfrm>
            <a:custGeom>
              <a:avLst/>
              <a:gdLst>
                <a:gd name="connsiteX0" fmla="*/ 8572 w 12700"/>
                <a:gd name="connsiteY0" fmla="*/ 6369 h 12700"/>
                <a:gd name="connsiteX1" fmla="*/ 7303 w 12700"/>
                <a:gd name="connsiteY1" fmla="*/ 8274 h 12700"/>
                <a:gd name="connsiteX2" fmla="*/ 4763 w 12700"/>
                <a:gd name="connsiteY2" fmla="*/ 5734 h 12700"/>
                <a:gd name="connsiteX3" fmla="*/ 8572 w 12700"/>
                <a:gd name="connsiteY3" fmla="*/ 6369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12700">
                  <a:moveTo>
                    <a:pt x="8572" y="6369"/>
                  </a:moveTo>
                  <a:cubicBezTo>
                    <a:pt x="8572" y="6369"/>
                    <a:pt x="7938" y="8274"/>
                    <a:pt x="7303" y="8274"/>
                  </a:cubicBezTo>
                  <a:cubicBezTo>
                    <a:pt x="6668" y="8274"/>
                    <a:pt x="4763" y="7004"/>
                    <a:pt x="4763" y="5734"/>
                  </a:cubicBezTo>
                  <a:cubicBezTo>
                    <a:pt x="5397" y="3829"/>
                    <a:pt x="8572" y="5099"/>
                    <a:pt x="8572" y="636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/>
            <p:cNvSpPr/>
            <p:nvPr>
              <p:custDataLst>
                <p:tags r:id="rId194"/>
              </p:custDataLst>
            </p:nvPr>
          </p:nvSpPr>
          <p:spPr>
            <a:xfrm>
              <a:off x="6692840" y="5441680"/>
              <a:ext cx="19050" cy="12700"/>
            </a:xfrm>
            <a:custGeom>
              <a:avLst/>
              <a:gdLst>
                <a:gd name="connsiteX0" fmla="*/ 14288 w 19050"/>
                <a:gd name="connsiteY0" fmla="*/ 5397 h 12700"/>
                <a:gd name="connsiteX1" fmla="*/ 15557 w 19050"/>
                <a:gd name="connsiteY1" fmla="*/ 7938 h 12700"/>
                <a:gd name="connsiteX2" fmla="*/ 14922 w 19050"/>
                <a:gd name="connsiteY2" fmla="*/ 7938 h 12700"/>
                <a:gd name="connsiteX3" fmla="*/ 10478 w 19050"/>
                <a:gd name="connsiteY3" fmla="*/ 6667 h 12700"/>
                <a:gd name="connsiteX4" fmla="*/ 7303 w 19050"/>
                <a:gd name="connsiteY4" fmla="*/ 6667 h 12700"/>
                <a:gd name="connsiteX5" fmla="*/ 4763 w 19050"/>
                <a:gd name="connsiteY5" fmla="*/ 6032 h 12700"/>
                <a:gd name="connsiteX6" fmla="*/ 5397 w 19050"/>
                <a:gd name="connsiteY6" fmla="*/ 4763 h 12700"/>
                <a:gd name="connsiteX7" fmla="*/ 11113 w 19050"/>
                <a:gd name="connsiteY7" fmla="*/ 4763 h 12700"/>
                <a:gd name="connsiteX8" fmla="*/ 14288 w 19050"/>
                <a:gd name="connsiteY8" fmla="*/ 5397 h 12700"/>
                <a:gd name="connsiteX9" fmla="*/ 14288 w 19050"/>
                <a:gd name="connsiteY9" fmla="*/ 5397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050" h="12700">
                  <a:moveTo>
                    <a:pt x="14288" y="5397"/>
                  </a:moveTo>
                  <a:cubicBezTo>
                    <a:pt x="14288" y="6667"/>
                    <a:pt x="15557" y="6667"/>
                    <a:pt x="15557" y="7938"/>
                  </a:cubicBezTo>
                  <a:cubicBezTo>
                    <a:pt x="15557" y="7938"/>
                    <a:pt x="14922" y="7938"/>
                    <a:pt x="14922" y="7938"/>
                  </a:cubicBezTo>
                  <a:cubicBezTo>
                    <a:pt x="13018" y="7938"/>
                    <a:pt x="12382" y="6667"/>
                    <a:pt x="10478" y="6667"/>
                  </a:cubicBezTo>
                  <a:cubicBezTo>
                    <a:pt x="9207" y="6667"/>
                    <a:pt x="8572" y="6667"/>
                    <a:pt x="7303" y="6667"/>
                  </a:cubicBezTo>
                  <a:cubicBezTo>
                    <a:pt x="6668" y="6667"/>
                    <a:pt x="4763" y="6032"/>
                    <a:pt x="4763" y="6032"/>
                  </a:cubicBezTo>
                  <a:cubicBezTo>
                    <a:pt x="4763" y="5397"/>
                    <a:pt x="5397" y="5397"/>
                    <a:pt x="5397" y="4763"/>
                  </a:cubicBezTo>
                  <a:lnTo>
                    <a:pt x="11113" y="4763"/>
                  </a:lnTo>
                  <a:cubicBezTo>
                    <a:pt x="12382" y="6032"/>
                    <a:pt x="13018" y="6032"/>
                    <a:pt x="14288" y="5397"/>
                  </a:cubicBezTo>
                  <a:lnTo>
                    <a:pt x="14288" y="5397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/>
            <p:cNvSpPr/>
            <p:nvPr>
              <p:custDataLst>
                <p:tags r:id="rId195"/>
              </p:custDataLst>
            </p:nvPr>
          </p:nvSpPr>
          <p:spPr>
            <a:xfrm>
              <a:off x="6692205" y="5423264"/>
              <a:ext cx="12700" cy="19050"/>
            </a:xfrm>
            <a:custGeom>
              <a:avLst/>
              <a:gdLst>
                <a:gd name="connsiteX0" fmla="*/ 6032 w 12700"/>
                <a:gd name="connsiteY0" fmla="*/ 12383 h 19050"/>
                <a:gd name="connsiteX1" fmla="*/ 6032 w 12700"/>
                <a:gd name="connsiteY1" fmla="*/ 11748 h 19050"/>
                <a:gd name="connsiteX2" fmla="*/ 9207 w 12700"/>
                <a:gd name="connsiteY2" fmla="*/ 11748 h 19050"/>
                <a:gd name="connsiteX3" fmla="*/ 7938 w 12700"/>
                <a:gd name="connsiteY3" fmla="*/ 9843 h 19050"/>
                <a:gd name="connsiteX4" fmla="*/ 9207 w 12700"/>
                <a:gd name="connsiteY4" fmla="*/ 7938 h 19050"/>
                <a:gd name="connsiteX5" fmla="*/ 6032 w 12700"/>
                <a:gd name="connsiteY5" fmla="*/ 4763 h 19050"/>
                <a:gd name="connsiteX6" fmla="*/ 4763 w 12700"/>
                <a:gd name="connsiteY6" fmla="*/ 7303 h 19050"/>
                <a:gd name="connsiteX7" fmla="*/ 6032 w 12700"/>
                <a:gd name="connsiteY7" fmla="*/ 11113 h 19050"/>
                <a:gd name="connsiteX8" fmla="*/ 6032 w 12700"/>
                <a:gd name="connsiteY8" fmla="*/ 12383 h 19050"/>
                <a:gd name="connsiteX9" fmla="*/ 7303 w 12700"/>
                <a:gd name="connsiteY9" fmla="*/ 14288 h 19050"/>
                <a:gd name="connsiteX10" fmla="*/ 6032 w 12700"/>
                <a:gd name="connsiteY10" fmla="*/ 1238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700" h="19050">
                  <a:moveTo>
                    <a:pt x="6032" y="12383"/>
                  </a:moveTo>
                  <a:lnTo>
                    <a:pt x="6032" y="11748"/>
                  </a:lnTo>
                  <a:cubicBezTo>
                    <a:pt x="7303" y="11748"/>
                    <a:pt x="8572" y="11748"/>
                    <a:pt x="9207" y="11748"/>
                  </a:cubicBezTo>
                  <a:cubicBezTo>
                    <a:pt x="9207" y="10478"/>
                    <a:pt x="7938" y="10478"/>
                    <a:pt x="7938" y="9843"/>
                  </a:cubicBezTo>
                  <a:cubicBezTo>
                    <a:pt x="7938" y="9208"/>
                    <a:pt x="9207" y="9208"/>
                    <a:pt x="9207" y="7938"/>
                  </a:cubicBezTo>
                  <a:cubicBezTo>
                    <a:pt x="7303" y="7303"/>
                    <a:pt x="6032" y="6668"/>
                    <a:pt x="6032" y="4763"/>
                  </a:cubicBezTo>
                  <a:cubicBezTo>
                    <a:pt x="4763" y="5398"/>
                    <a:pt x="4763" y="6033"/>
                    <a:pt x="4763" y="7303"/>
                  </a:cubicBezTo>
                  <a:cubicBezTo>
                    <a:pt x="4763" y="9208"/>
                    <a:pt x="6032" y="9208"/>
                    <a:pt x="6032" y="11113"/>
                  </a:cubicBezTo>
                  <a:cubicBezTo>
                    <a:pt x="5397" y="11748"/>
                    <a:pt x="5397" y="11748"/>
                    <a:pt x="6032" y="12383"/>
                  </a:cubicBezTo>
                  <a:cubicBezTo>
                    <a:pt x="6032" y="13018"/>
                    <a:pt x="6032" y="14288"/>
                    <a:pt x="7303" y="14288"/>
                  </a:cubicBezTo>
                  <a:cubicBezTo>
                    <a:pt x="6667" y="13653"/>
                    <a:pt x="6032" y="13653"/>
                    <a:pt x="6032" y="1238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/>
            <p:cNvSpPr/>
            <p:nvPr>
              <p:custDataLst>
                <p:tags r:id="rId196"/>
              </p:custDataLst>
            </p:nvPr>
          </p:nvSpPr>
          <p:spPr>
            <a:xfrm>
              <a:off x="6767770" y="5445489"/>
              <a:ext cx="19050" cy="12700"/>
            </a:xfrm>
            <a:custGeom>
              <a:avLst/>
              <a:gdLst>
                <a:gd name="connsiteX0" fmla="*/ 8572 w 19050"/>
                <a:gd name="connsiteY0" fmla="*/ 13018 h 12700"/>
                <a:gd name="connsiteX1" fmla="*/ 4763 w 19050"/>
                <a:gd name="connsiteY1" fmla="*/ 10478 h 12700"/>
                <a:gd name="connsiteX2" fmla="*/ 8572 w 19050"/>
                <a:gd name="connsiteY2" fmla="*/ 10478 h 12700"/>
                <a:gd name="connsiteX3" fmla="*/ 9842 w 19050"/>
                <a:gd name="connsiteY3" fmla="*/ 9843 h 12700"/>
                <a:gd name="connsiteX4" fmla="*/ 14922 w 19050"/>
                <a:gd name="connsiteY4" fmla="*/ 8573 h 12700"/>
                <a:gd name="connsiteX5" fmla="*/ 17463 w 19050"/>
                <a:gd name="connsiteY5" fmla="*/ 4763 h 12700"/>
                <a:gd name="connsiteX6" fmla="*/ 18732 w 19050"/>
                <a:gd name="connsiteY6" fmla="*/ 6668 h 12700"/>
                <a:gd name="connsiteX7" fmla="*/ 16192 w 19050"/>
                <a:gd name="connsiteY7" fmla="*/ 11113 h 12700"/>
                <a:gd name="connsiteX8" fmla="*/ 9842 w 19050"/>
                <a:gd name="connsiteY8" fmla="*/ 13018 h 12700"/>
                <a:gd name="connsiteX9" fmla="*/ 7302 w 19050"/>
                <a:gd name="connsiteY9" fmla="*/ 11748 h 12700"/>
                <a:gd name="connsiteX10" fmla="*/ 8572 w 19050"/>
                <a:gd name="connsiteY10" fmla="*/ 1301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" h="12700">
                  <a:moveTo>
                    <a:pt x="8572" y="13018"/>
                  </a:moveTo>
                  <a:cubicBezTo>
                    <a:pt x="7302" y="11748"/>
                    <a:pt x="5397" y="12383"/>
                    <a:pt x="4763" y="10478"/>
                  </a:cubicBezTo>
                  <a:lnTo>
                    <a:pt x="8572" y="10478"/>
                  </a:lnTo>
                  <a:cubicBezTo>
                    <a:pt x="8572" y="10478"/>
                    <a:pt x="9842" y="9843"/>
                    <a:pt x="9842" y="9843"/>
                  </a:cubicBezTo>
                  <a:cubicBezTo>
                    <a:pt x="11747" y="9208"/>
                    <a:pt x="13652" y="9208"/>
                    <a:pt x="14922" y="8573"/>
                  </a:cubicBezTo>
                  <a:cubicBezTo>
                    <a:pt x="16827" y="7938"/>
                    <a:pt x="16192" y="4763"/>
                    <a:pt x="17463" y="4763"/>
                  </a:cubicBezTo>
                  <a:cubicBezTo>
                    <a:pt x="18097" y="4763"/>
                    <a:pt x="18732" y="6033"/>
                    <a:pt x="18732" y="6668"/>
                  </a:cubicBezTo>
                  <a:cubicBezTo>
                    <a:pt x="18732" y="9208"/>
                    <a:pt x="16192" y="8573"/>
                    <a:pt x="16192" y="11113"/>
                  </a:cubicBezTo>
                  <a:cubicBezTo>
                    <a:pt x="13652" y="11748"/>
                    <a:pt x="13017" y="13018"/>
                    <a:pt x="9842" y="13018"/>
                  </a:cubicBezTo>
                  <a:cubicBezTo>
                    <a:pt x="9207" y="13018"/>
                    <a:pt x="7938" y="12383"/>
                    <a:pt x="7302" y="11748"/>
                  </a:cubicBezTo>
                  <a:lnTo>
                    <a:pt x="8572" y="13018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/>
            <p:cNvSpPr/>
            <p:nvPr>
              <p:custDataLst>
                <p:tags r:id="rId197"/>
              </p:custDataLst>
            </p:nvPr>
          </p:nvSpPr>
          <p:spPr>
            <a:xfrm>
              <a:off x="6702999" y="5432155"/>
              <a:ext cx="82550" cy="44450"/>
            </a:xfrm>
            <a:custGeom>
              <a:avLst/>
              <a:gdLst>
                <a:gd name="connsiteX0" fmla="*/ 42228 w 82550"/>
                <a:gd name="connsiteY0" fmla="*/ 13017 h 44450"/>
                <a:gd name="connsiteX1" fmla="*/ 51118 w 82550"/>
                <a:gd name="connsiteY1" fmla="*/ 16192 h 44450"/>
                <a:gd name="connsiteX2" fmla="*/ 54928 w 82550"/>
                <a:gd name="connsiteY2" fmla="*/ 18097 h 44450"/>
                <a:gd name="connsiteX3" fmla="*/ 56833 w 82550"/>
                <a:gd name="connsiteY3" fmla="*/ 19367 h 44450"/>
                <a:gd name="connsiteX4" fmla="*/ 63818 w 82550"/>
                <a:gd name="connsiteY4" fmla="*/ 25717 h 44450"/>
                <a:gd name="connsiteX5" fmla="*/ 67628 w 82550"/>
                <a:gd name="connsiteY5" fmla="*/ 27622 h 44450"/>
                <a:gd name="connsiteX6" fmla="*/ 65088 w 82550"/>
                <a:gd name="connsiteY6" fmla="*/ 29527 h 44450"/>
                <a:gd name="connsiteX7" fmla="*/ 67628 w 82550"/>
                <a:gd name="connsiteY7" fmla="*/ 32702 h 44450"/>
                <a:gd name="connsiteX8" fmla="*/ 69533 w 82550"/>
                <a:gd name="connsiteY8" fmla="*/ 36513 h 44450"/>
                <a:gd name="connsiteX9" fmla="*/ 72072 w 82550"/>
                <a:gd name="connsiteY9" fmla="*/ 37782 h 44450"/>
                <a:gd name="connsiteX10" fmla="*/ 73343 w 82550"/>
                <a:gd name="connsiteY10" fmla="*/ 39052 h 44450"/>
                <a:gd name="connsiteX11" fmla="*/ 74613 w 82550"/>
                <a:gd name="connsiteY11" fmla="*/ 39052 h 44450"/>
                <a:gd name="connsiteX12" fmla="*/ 75883 w 82550"/>
                <a:gd name="connsiteY12" fmla="*/ 40322 h 44450"/>
                <a:gd name="connsiteX13" fmla="*/ 78422 w 82550"/>
                <a:gd name="connsiteY13" fmla="*/ 40957 h 44450"/>
                <a:gd name="connsiteX14" fmla="*/ 76518 w 82550"/>
                <a:gd name="connsiteY14" fmla="*/ 42863 h 44450"/>
                <a:gd name="connsiteX15" fmla="*/ 75883 w 82550"/>
                <a:gd name="connsiteY15" fmla="*/ 42863 h 44450"/>
                <a:gd name="connsiteX16" fmla="*/ 73343 w 82550"/>
                <a:gd name="connsiteY16" fmla="*/ 41592 h 44450"/>
                <a:gd name="connsiteX17" fmla="*/ 70168 w 82550"/>
                <a:gd name="connsiteY17" fmla="*/ 41592 h 44450"/>
                <a:gd name="connsiteX18" fmla="*/ 65088 w 82550"/>
                <a:gd name="connsiteY18" fmla="*/ 38417 h 44450"/>
                <a:gd name="connsiteX19" fmla="*/ 63818 w 82550"/>
                <a:gd name="connsiteY19" fmla="*/ 37147 h 44450"/>
                <a:gd name="connsiteX20" fmla="*/ 54928 w 82550"/>
                <a:gd name="connsiteY20" fmla="*/ 30797 h 44450"/>
                <a:gd name="connsiteX21" fmla="*/ 50483 w 82550"/>
                <a:gd name="connsiteY21" fmla="*/ 33972 h 44450"/>
                <a:gd name="connsiteX22" fmla="*/ 49847 w 82550"/>
                <a:gd name="connsiteY22" fmla="*/ 37147 h 44450"/>
                <a:gd name="connsiteX23" fmla="*/ 44768 w 82550"/>
                <a:gd name="connsiteY23" fmla="*/ 37147 h 44450"/>
                <a:gd name="connsiteX24" fmla="*/ 37147 w 82550"/>
                <a:gd name="connsiteY24" fmla="*/ 33338 h 44450"/>
                <a:gd name="connsiteX25" fmla="*/ 35243 w 82550"/>
                <a:gd name="connsiteY25" fmla="*/ 33972 h 44450"/>
                <a:gd name="connsiteX26" fmla="*/ 32703 w 82550"/>
                <a:gd name="connsiteY26" fmla="*/ 33972 h 44450"/>
                <a:gd name="connsiteX27" fmla="*/ 30797 w 82550"/>
                <a:gd name="connsiteY27" fmla="*/ 32702 h 44450"/>
                <a:gd name="connsiteX28" fmla="*/ 33972 w 82550"/>
                <a:gd name="connsiteY28" fmla="*/ 30163 h 44450"/>
                <a:gd name="connsiteX29" fmla="*/ 32068 w 82550"/>
                <a:gd name="connsiteY29" fmla="*/ 24447 h 44450"/>
                <a:gd name="connsiteX30" fmla="*/ 26988 w 82550"/>
                <a:gd name="connsiteY30" fmla="*/ 20638 h 44450"/>
                <a:gd name="connsiteX31" fmla="*/ 20003 w 82550"/>
                <a:gd name="connsiteY31" fmla="*/ 19367 h 44450"/>
                <a:gd name="connsiteX32" fmla="*/ 15558 w 82550"/>
                <a:gd name="connsiteY32" fmla="*/ 16827 h 44450"/>
                <a:gd name="connsiteX33" fmla="*/ 15558 w 82550"/>
                <a:gd name="connsiteY33" fmla="*/ 15557 h 44450"/>
                <a:gd name="connsiteX34" fmla="*/ 13653 w 82550"/>
                <a:gd name="connsiteY34" fmla="*/ 18097 h 44450"/>
                <a:gd name="connsiteX35" fmla="*/ 12383 w 82550"/>
                <a:gd name="connsiteY35" fmla="*/ 17463 h 44450"/>
                <a:gd name="connsiteX36" fmla="*/ 11747 w 82550"/>
                <a:gd name="connsiteY36" fmla="*/ 14922 h 44450"/>
                <a:gd name="connsiteX37" fmla="*/ 9208 w 82550"/>
                <a:gd name="connsiteY37" fmla="*/ 13652 h 44450"/>
                <a:gd name="connsiteX38" fmla="*/ 15558 w 82550"/>
                <a:gd name="connsiteY38" fmla="*/ 11747 h 44450"/>
                <a:gd name="connsiteX39" fmla="*/ 14922 w 82550"/>
                <a:gd name="connsiteY39" fmla="*/ 11747 h 44450"/>
                <a:gd name="connsiteX40" fmla="*/ 11113 w 82550"/>
                <a:gd name="connsiteY40" fmla="*/ 12382 h 44450"/>
                <a:gd name="connsiteX41" fmla="*/ 9208 w 82550"/>
                <a:gd name="connsiteY41" fmla="*/ 11747 h 44450"/>
                <a:gd name="connsiteX42" fmla="*/ 8572 w 82550"/>
                <a:gd name="connsiteY42" fmla="*/ 10477 h 44450"/>
                <a:gd name="connsiteX43" fmla="*/ 4763 w 82550"/>
                <a:gd name="connsiteY43" fmla="*/ 7938 h 44450"/>
                <a:gd name="connsiteX44" fmla="*/ 6668 w 82550"/>
                <a:gd name="connsiteY44" fmla="*/ 6667 h 44450"/>
                <a:gd name="connsiteX45" fmla="*/ 11113 w 82550"/>
                <a:gd name="connsiteY45" fmla="*/ 4763 h 44450"/>
                <a:gd name="connsiteX46" fmla="*/ 17463 w 82550"/>
                <a:gd name="connsiteY46" fmla="*/ 7302 h 44450"/>
                <a:gd name="connsiteX47" fmla="*/ 17463 w 82550"/>
                <a:gd name="connsiteY47" fmla="*/ 11747 h 44450"/>
                <a:gd name="connsiteX48" fmla="*/ 19368 w 82550"/>
                <a:gd name="connsiteY48" fmla="*/ 13017 h 44450"/>
                <a:gd name="connsiteX49" fmla="*/ 21908 w 82550"/>
                <a:gd name="connsiteY49" fmla="*/ 15557 h 44450"/>
                <a:gd name="connsiteX50" fmla="*/ 24447 w 82550"/>
                <a:gd name="connsiteY50" fmla="*/ 13652 h 44450"/>
                <a:gd name="connsiteX51" fmla="*/ 27622 w 82550"/>
                <a:gd name="connsiteY51" fmla="*/ 11747 h 44450"/>
                <a:gd name="connsiteX52" fmla="*/ 32068 w 82550"/>
                <a:gd name="connsiteY52" fmla="*/ 8572 h 44450"/>
                <a:gd name="connsiteX53" fmla="*/ 33338 w 82550"/>
                <a:gd name="connsiteY53" fmla="*/ 9207 h 44450"/>
                <a:gd name="connsiteX54" fmla="*/ 36513 w 82550"/>
                <a:gd name="connsiteY54" fmla="*/ 11747 h 44450"/>
                <a:gd name="connsiteX55" fmla="*/ 39688 w 82550"/>
                <a:gd name="connsiteY55" fmla="*/ 11747 h 44450"/>
                <a:gd name="connsiteX56" fmla="*/ 42228 w 82550"/>
                <a:gd name="connsiteY56" fmla="*/ 13017 h 44450"/>
                <a:gd name="connsiteX57" fmla="*/ 42228 w 82550"/>
                <a:gd name="connsiteY57" fmla="*/ 13017 h 44450"/>
                <a:gd name="connsiteX58" fmla="*/ 42228 w 82550"/>
                <a:gd name="connsiteY58" fmla="*/ 13017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82550" h="44450">
                  <a:moveTo>
                    <a:pt x="42228" y="13017"/>
                  </a:moveTo>
                  <a:cubicBezTo>
                    <a:pt x="43497" y="14288"/>
                    <a:pt x="48578" y="16192"/>
                    <a:pt x="51118" y="16192"/>
                  </a:cubicBezTo>
                  <a:cubicBezTo>
                    <a:pt x="52388" y="16192"/>
                    <a:pt x="53658" y="18097"/>
                    <a:pt x="54928" y="18097"/>
                  </a:cubicBezTo>
                  <a:cubicBezTo>
                    <a:pt x="54928" y="19367"/>
                    <a:pt x="56197" y="19367"/>
                    <a:pt x="56833" y="19367"/>
                  </a:cubicBezTo>
                  <a:cubicBezTo>
                    <a:pt x="60643" y="20638"/>
                    <a:pt x="60643" y="23813"/>
                    <a:pt x="63818" y="25717"/>
                  </a:cubicBezTo>
                  <a:cubicBezTo>
                    <a:pt x="65088" y="26352"/>
                    <a:pt x="67628" y="25082"/>
                    <a:pt x="67628" y="27622"/>
                  </a:cubicBezTo>
                  <a:cubicBezTo>
                    <a:pt x="67628" y="28892"/>
                    <a:pt x="65088" y="28257"/>
                    <a:pt x="65088" y="29527"/>
                  </a:cubicBezTo>
                  <a:cubicBezTo>
                    <a:pt x="65088" y="30163"/>
                    <a:pt x="66993" y="32067"/>
                    <a:pt x="67628" y="32702"/>
                  </a:cubicBezTo>
                  <a:cubicBezTo>
                    <a:pt x="68897" y="33972"/>
                    <a:pt x="68897" y="34607"/>
                    <a:pt x="69533" y="36513"/>
                  </a:cubicBezTo>
                  <a:cubicBezTo>
                    <a:pt x="70168" y="37147"/>
                    <a:pt x="71438" y="37782"/>
                    <a:pt x="72072" y="37782"/>
                  </a:cubicBezTo>
                  <a:cubicBezTo>
                    <a:pt x="72708" y="37782"/>
                    <a:pt x="72708" y="38417"/>
                    <a:pt x="73343" y="39052"/>
                  </a:cubicBezTo>
                  <a:cubicBezTo>
                    <a:pt x="73343" y="39688"/>
                    <a:pt x="74613" y="39052"/>
                    <a:pt x="74613" y="39052"/>
                  </a:cubicBezTo>
                  <a:cubicBezTo>
                    <a:pt x="75247" y="39052"/>
                    <a:pt x="75883" y="40322"/>
                    <a:pt x="75883" y="40322"/>
                  </a:cubicBezTo>
                  <a:cubicBezTo>
                    <a:pt x="75883" y="40957"/>
                    <a:pt x="77788" y="40957"/>
                    <a:pt x="78422" y="40957"/>
                  </a:cubicBezTo>
                  <a:cubicBezTo>
                    <a:pt x="77788" y="41592"/>
                    <a:pt x="76518" y="42227"/>
                    <a:pt x="76518" y="42863"/>
                  </a:cubicBezTo>
                  <a:cubicBezTo>
                    <a:pt x="76518" y="42863"/>
                    <a:pt x="75883" y="42863"/>
                    <a:pt x="75883" y="42863"/>
                  </a:cubicBezTo>
                  <a:cubicBezTo>
                    <a:pt x="75883" y="42863"/>
                    <a:pt x="73978" y="41592"/>
                    <a:pt x="73343" y="41592"/>
                  </a:cubicBezTo>
                  <a:lnTo>
                    <a:pt x="70168" y="41592"/>
                  </a:lnTo>
                  <a:cubicBezTo>
                    <a:pt x="68263" y="40957"/>
                    <a:pt x="65088" y="39688"/>
                    <a:pt x="65088" y="38417"/>
                  </a:cubicBezTo>
                  <a:cubicBezTo>
                    <a:pt x="65088" y="37782"/>
                    <a:pt x="63818" y="37782"/>
                    <a:pt x="63818" y="37147"/>
                  </a:cubicBezTo>
                  <a:cubicBezTo>
                    <a:pt x="61278" y="34607"/>
                    <a:pt x="58738" y="30797"/>
                    <a:pt x="54928" y="30797"/>
                  </a:cubicBezTo>
                  <a:cubicBezTo>
                    <a:pt x="51753" y="30797"/>
                    <a:pt x="51753" y="33338"/>
                    <a:pt x="50483" y="33972"/>
                  </a:cubicBezTo>
                  <a:cubicBezTo>
                    <a:pt x="51118" y="35877"/>
                    <a:pt x="49847" y="35877"/>
                    <a:pt x="49847" y="37147"/>
                  </a:cubicBezTo>
                  <a:cubicBezTo>
                    <a:pt x="46672" y="37147"/>
                    <a:pt x="46672" y="37147"/>
                    <a:pt x="44768" y="37147"/>
                  </a:cubicBezTo>
                  <a:cubicBezTo>
                    <a:pt x="41593" y="37147"/>
                    <a:pt x="40322" y="33338"/>
                    <a:pt x="37147" y="33338"/>
                  </a:cubicBezTo>
                  <a:cubicBezTo>
                    <a:pt x="36513" y="33338"/>
                    <a:pt x="35243" y="33338"/>
                    <a:pt x="35243" y="33972"/>
                  </a:cubicBezTo>
                  <a:lnTo>
                    <a:pt x="32703" y="33972"/>
                  </a:lnTo>
                  <a:cubicBezTo>
                    <a:pt x="32068" y="33972"/>
                    <a:pt x="30797" y="33972"/>
                    <a:pt x="30797" y="32702"/>
                  </a:cubicBezTo>
                  <a:cubicBezTo>
                    <a:pt x="30797" y="31432"/>
                    <a:pt x="33338" y="30797"/>
                    <a:pt x="33972" y="30163"/>
                  </a:cubicBezTo>
                  <a:cubicBezTo>
                    <a:pt x="32068" y="28257"/>
                    <a:pt x="32703" y="26352"/>
                    <a:pt x="32068" y="24447"/>
                  </a:cubicBezTo>
                  <a:cubicBezTo>
                    <a:pt x="31433" y="23177"/>
                    <a:pt x="28258" y="21272"/>
                    <a:pt x="26988" y="20638"/>
                  </a:cubicBezTo>
                  <a:cubicBezTo>
                    <a:pt x="25718" y="20002"/>
                    <a:pt x="21908" y="19367"/>
                    <a:pt x="20003" y="19367"/>
                  </a:cubicBezTo>
                  <a:cubicBezTo>
                    <a:pt x="18097" y="19367"/>
                    <a:pt x="17463" y="16192"/>
                    <a:pt x="15558" y="16827"/>
                  </a:cubicBezTo>
                  <a:lnTo>
                    <a:pt x="15558" y="15557"/>
                  </a:lnTo>
                  <a:cubicBezTo>
                    <a:pt x="14922" y="16827"/>
                    <a:pt x="14922" y="18097"/>
                    <a:pt x="13653" y="18097"/>
                  </a:cubicBezTo>
                  <a:cubicBezTo>
                    <a:pt x="13018" y="18097"/>
                    <a:pt x="12383" y="18097"/>
                    <a:pt x="12383" y="17463"/>
                  </a:cubicBezTo>
                  <a:cubicBezTo>
                    <a:pt x="11747" y="16192"/>
                    <a:pt x="12383" y="15557"/>
                    <a:pt x="11747" y="14922"/>
                  </a:cubicBezTo>
                  <a:cubicBezTo>
                    <a:pt x="11113" y="13652"/>
                    <a:pt x="9843" y="14288"/>
                    <a:pt x="9208" y="13652"/>
                  </a:cubicBezTo>
                  <a:cubicBezTo>
                    <a:pt x="11113" y="13017"/>
                    <a:pt x="14922" y="13017"/>
                    <a:pt x="15558" y="11747"/>
                  </a:cubicBezTo>
                  <a:lnTo>
                    <a:pt x="14922" y="11747"/>
                  </a:lnTo>
                  <a:cubicBezTo>
                    <a:pt x="13653" y="12382"/>
                    <a:pt x="12383" y="12382"/>
                    <a:pt x="11113" y="12382"/>
                  </a:cubicBezTo>
                  <a:cubicBezTo>
                    <a:pt x="10478" y="12382"/>
                    <a:pt x="9843" y="12382"/>
                    <a:pt x="9208" y="11747"/>
                  </a:cubicBezTo>
                  <a:cubicBezTo>
                    <a:pt x="8572" y="11747"/>
                    <a:pt x="8572" y="11113"/>
                    <a:pt x="8572" y="10477"/>
                  </a:cubicBezTo>
                  <a:cubicBezTo>
                    <a:pt x="7938" y="8572"/>
                    <a:pt x="4763" y="9207"/>
                    <a:pt x="4763" y="7938"/>
                  </a:cubicBezTo>
                  <a:cubicBezTo>
                    <a:pt x="4763" y="7302"/>
                    <a:pt x="6033" y="6667"/>
                    <a:pt x="6668" y="6667"/>
                  </a:cubicBezTo>
                  <a:cubicBezTo>
                    <a:pt x="7938" y="6667"/>
                    <a:pt x="9208" y="4763"/>
                    <a:pt x="11113" y="4763"/>
                  </a:cubicBezTo>
                  <a:cubicBezTo>
                    <a:pt x="13018" y="4763"/>
                    <a:pt x="14922" y="6667"/>
                    <a:pt x="17463" y="7302"/>
                  </a:cubicBezTo>
                  <a:cubicBezTo>
                    <a:pt x="17463" y="9207"/>
                    <a:pt x="17463" y="11113"/>
                    <a:pt x="17463" y="11747"/>
                  </a:cubicBezTo>
                  <a:cubicBezTo>
                    <a:pt x="17463" y="12382"/>
                    <a:pt x="18097" y="13017"/>
                    <a:pt x="19368" y="13017"/>
                  </a:cubicBezTo>
                  <a:cubicBezTo>
                    <a:pt x="19368" y="13652"/>
                    <a:pt x="21272" y="15557"/>
                    <a:pt x="21908" y="15557"/>
                  </a:cubicBezTo>
                  <a:cubicBezTo>
                    <a:pt x="22543" y="15557"/>
                    <a:pt x="23813" y="13652"/>
                    <a:pt x="24447" y="13652"/>
                  </a:cubicBezTo>
                  <a:cubicBezTo>
                    <a:pt x="25718" y="12382"/>
                    <a:pt x="25718" y="12382"/>
                    <a:pt x="27622" y="11747"/>
                  </a:cubicBezTo>
                  <a:cubicBezTo>
                    <a:pt x="28893" y="11113"/>
                    <a:pt x="30163" y="9207"/>
                    <a:pt x="32068" y="8572"/>
                  </a:cubicBezTo>
                  <a:cubicBezTo>
                    <a:pt x="32068" y="9207"/>
                    <a:pt x="33338" y="9207"/>
                    <a:pt x="33338" y="9207"/>
                  </a:cubicBezTo>
                  <a:cubicBezTo>
                    <a:pt x="34608" y="9842"/>
                    <a:pt x="35878" y="11113"/>
                    <a:pt x="36513" y="11747"/>
                  </a:cubicBezTo>
                  <a:lnTo>
                    <a:pt x="39688" y="11747"/>
                  </a:lnTo>
                  <a:cubicBezTo>
                    <a:pt x="40958" y="13017"/>
                    <a:pt x="42228" y="13017"/>
                    <a:pt x="42228" y="13017"/>
                  </a:cubicBezTo>
                  <a:lnTo>
                    <a:pt x="42228" y="13017"/>
                  </a:lnTo>
                  <a:lnTo>
                    <a:pt x="42228" y="13017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/>
            <p:cNvSpPr/>
            <p:nvPr>
              <p:custDataLst>
                <p:tags r:id="rId198"/>
              </p:custDataLst>
            </p:nvPr>
          </p:nvSpPr>
          <p:spPr>
            <a:xfrm>
              <a:off x="6777295" y="5441045"/>
              <a:ext cx="12700" cy="12700"/>
            </a:xfrm>
            <a:custGeom>
              <a:avLst/>
              <a:gdLst>
                <a:gd name="connsiteX0" fmla="*/ 11747 w 12700"/>
                <a:gd name="connsiteY0" fmla="*/ 11748 h 12700"/>
                <a:gd name="connsiteX1" fmla="*/ 10477 w 12700"/>
                <a:gd name="connsiteY1" fmla="*/ 9207 h 12700"/>
                <a:gd name="connsiteX2" fmla="*/ 7302 w 12700"/>
                <a:gd name="connsiteY2" fmla="*/ 6032 h 12700"/>
                <a:gd name="connsiteX3" fmla="*/ 4763 w 12700"/>
                <a:gd name="connsiteY3" fmla="*/ 4763 h 12700"/>
                <a:gd name="connsiteX4" fmla="*/ 9842 w 12700"/>
                <a:gd name="connsiteY4" fmla="*/ 8573 h 12700"/>
                <a:gd name="connsiteX5" fmla="*/ 12382 w 12700"/>
                <a:gd name="connsiteY5" fmla="*/ 11113 h 12700"/>
                <a:gd name="connsiteX6" fmla="*/ 12382 w 12700"/>
                <a:gd name="connsiteY6" fmla="*/ 11748 h 12700"/>
                <a:gd name="connsiteX7" fmla="*/ 11747 w 12700"/>
                <a:gd name="connsiteY7" fmla="*/ 1174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0" h="12700">
                  <a:moveTo>
                    <a:pt x="11747" y="11748"/>
                  </a:moveTo>
                  <a:cubicBezTo>
                    <a:pt x="10477" y="11748"/>
                    <a:pt x="10477" y="10477"/>
                    <a:pt x="10477" y="9207"/>
                  </a:cubicBezTo>
                  <a:cubicBezTo>
                    <a:pt x="8572" y="8573"/>
                    <a:pt x="9207" y="7302"/>
                    <a:pt x="7302" y="6032"/>
                  </a:cubicBezTo>
                  <a:cubicBezTo>
                    <a:pt x="6032" y="5398"/>
                    <a:pt x="5397" y="5398"/>
                    <a:pt x="4763" y="4763"/>
                  </a:cubicBezTo>
                  <a:cubicBezTo>
                    <a:pt x="7302" y="5398"/>
                    <a:pt x="8572" y="7302"/>
                    <a:pt x="9842" y="8573"/>
                  </a:cubicBezTo>
                  <a:cubicBezTo>
                    <a:pt x="11113" y="9842"/>
                    <a:pt x="12382" y="9207"/>
                    <a:pt x="12382" y="11113"/>
                  </a:cubicBezTo>
                  <a:cubicBezTo>
                    <a:pt x="12382" y="11113"/>
                    <a:pt x="12382" y="11748"/>
                    <a:pt x="12382" y="11748"/>
                  </a:cubicBezTo>
                  <a:cubicBezTo>
                    <a:pt x="12382" y="11748"/>
                    <a:pt x="12382" y="11748"/>
                    <a:pt x="11747" y="1174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/>
            <p:cNvSpPr/>
            <p:nvPr>
              <p:custDataLst>
                <p:tags r:id="rId199"/>
              </p:custDataLst>
            </p:nvPr>
          </p:nvSpPr>
          <p:spPr>
            <a:xfrm>
              <a:off x="6790630" y="5451205"/>
              <a:ext cx="12700" cy="12700"/>
            </a:xfrm>
            <a:custGeom>
              <a:avLst/>
              <a:gdLst>
                <a:gd name="connsiteX0" fmla="*/ 6667 w 12700"/>
                <a:gd name="connsiteY0" fmla="*/ 7302 h 12700"/>
                <a:gd name="connsiteX1" fmla="*/ 4763 w 12700"/>
                <a:gd name="connsiteY1" fmla="*/ 4763 h 12700"/>
                <a:gd name="connsiteX2" fmla="*/ 7938 w 12700"/>
                <a:gd name="connsiteY2" fmla="*/ 8572 h 12700"/>
                <a:gd name="connsiteX3" fmla="*/ 7303 w 12700"/>
                <a:gd name="connsiteY3" fmla="*/ 9842 h 12700"/>
                <a:gd name="connsiteX4" fmla="*/ 6667 w 12700"/>
                <a:gd name="connsiteY4" fmla="*/ 9207 h 12700"/>
                <a:gd name="connsiteX5" fmla="*/ 6667 w 12700"/>
                <a:gd name="connsiteY5" fmla="*/ 7302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0" h="12700">
                  <a:moveTo>
                    <a:pt x="6667" y="7302"/>
                  </a:moveTo>
                  <a:cubicBezTo>
                    <a:pt x="5397" y="7302"/>
                    <a:pt x="4763" y="6032"/>
                    <a:pt x="4763" y="4763"/>
                  </a:cubicBezTo>
                  <a:cubicBezTo>
                    <a:pt x="5397" y="5397"/>
                    <a:pt x="7938" y="7938"/>
                    <a:pt x="7938" y="8572"/>
                  </a:cubicBezTo>
                  <a:cubicBezTo>
                    <a:pt x="7938" y="9207"/>
                    <a:pt x="7303" y="9842"/>
                    <a:pt x="7303" y="9842"/>
                  </a:cubicBezTo>
                  <a:cubicBezTo>
                    <a:pt x="6667" y="9842"/>
                    <a:pt x="6667" y="9207"/>
                    <a:pt x="6667" y="9207"/>
                  </a:cubicBezTo>
                  <a:cubicBezTo>
                    <a:pt x="6667" y="7938"/>
                    <a:pt x="6667" y="7938"/>
                    <a:pt x="6667" y="730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/>
            <p:cNvSpPr/>
            <p:nvPr>
              <p:custDataLst>
                <p:tags r:id="rId200"/>
              </p:custDataLst>
            </p:nvPr>
          </p:nvSpPr>
          <p:spPr>
            <a:xfrm>
              <a:off x="6815395" y="5467714"/>
              <a:ext cx="6350" cy="6350"/>
            </a:xfrm>
            <a:custGeom>
              <a:avLst/>
              <a:gdLst>
                <a:gd name="connsiteX0" fmla="*/ 6667 w 6350"/>
                <a:gd name="connsiteY0" fmla="*/ 6668 h 6350"/>
                <a:gd name="connsiteX1" fmla="*/ 6667 w 6350"/>
                <a:gd name="connsiteY1" fmla="*/ 7303 h 6350"/>
                <a:gd name="connsiteX2" fmla="*/ 4763 w 6350"/>
                <a:gd name="connsiteY2" fmla="*/ 4763 h 6350"/>
                <a:gd name="connsiteX3" fmla="*/ 6667 w 6350"/>
                <a:gd name="connsiteY3" fmla="*/ 6668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0" h="6350">
                  <a:moveTo>
                    <a:pt x="6667" y="6668"/>
                  </a:moveTo>
                  <a:cubicBezTo>
                    <a:pt x="6667" y="6668"/>
                    <a:pt x="6667" y="7303"/>
                    <a:pt x="6667" y="7303"/>
                  </a:cubicBezTo>
                  <a:cubicBezTo>
                    <a:pt x="5397" y="7303"/>
                    <a:pt x="4763" y="5398"/>
                    <a:pt x="4763" y="4763"/>
                  </a:cubicBezTo>
                  <a:cubicBezTo>
                    <a:pt x="5397" y="5398"/>
                    <a:pt x="6667" y="6033"/>
                    <a:pt x="6667" y="666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/>
            <p:cNvSpPr/>
            <p:nvPr>
              <p:custDataLst>
                <p:tags r:id="rId201"/>
              </p:custDataLst>
            </p:nvPr>
          </p:nvSpPr>
          <p:spPr>
            <a:xfrm>
              <a:off x="6809680" y="5465810"/>
              <a:ext cx="12700" cy="6350"/>
            </a:xfrm>
            <a:custGeom>
              <a:avLst/>
              <a:gdLst>
                <a:gd name="connsiteX0" fmla="*/ 9207 w 12700"/>
                <a:gd name="connsiteY0" fmla="*/ 6667 h 6350"/>
                <a:gd name="connsiteX1" fmla="*/ 9207 w 12700"/>
                <a:gd name="connsiteY1" fmla="*/ 6667 h 6350"/>
                <a:gd name="connsiteX2" fmla="*/ 4763 w 12700"/>
                <a:gd name="connsiteY2" fmla="*/ 4763 h 6350"/>
                <a:gd name="connsiteX3" fmla="*/ 9207 w 12700"/>
                <a:gd name="connsiteY3" fmla="*/ 6667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6350">
                  <a:moveTo>
                    <a:pt x="9207" y="6667"/>
                  </a:moveTo>
                  <a:cubicBezTo>
                    <a:pt x="8572" y="6667"/>
                    <a:pt x="8572" y="6667"/>
                    <a:pt x="9207" y="6667"/>
                  </a:cubicBezTo>
                  <a:cubicBezTo>
                    <a:pt x="7303" y="6667"/>
                    <a:pt x="4763" y="6667"/>
                    <a:pt x="4763" y="4763"/>
                  </a:cubicBezTo>
                  <a:cubicBezTo>
                    <a:pt x="6667" y="4763"/>
                    <a:pt x="7938" y="5398"/>
                    <a:pt x="9207" y="666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/>
            <p:cNvSpPr/>
            <p:nvPr>
              <p:custDataLst>
                <p:tags r:id="rId202"/>
              </p:custDataLst>
            </p:nvPr>
          </p:nvSpPr>
          <p:spPr>
            <a:xfrm>
              <a:off x="6810315" y="5461364"/>
              <a:ext cx="12700" cy="12700"/>
            </a:xfrm>
            <a:custGeom>
              <a:avLst/>
              <a:gdLst>
                <a:gd name="connsiteX0" fmla="*/ 8572 w 12700"/>
                <a:gd name="connsiteY0" fmla="*/ 8573 h 12700"/>
                <a:gd name="connsiteX1" fmla="*/ 4763 w 12700"/>
                <a:gd name="connsiteY1" fmla="*/ 4763 h 12700"/>
                <a:gd name="connsiteX2" fmla="*/ 8572 w 12700"/>
                <a:gd name="connsiteY2" fmla="*/ 857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" h="12700">
                  <a:moveTo>
                    <a:pt x="8572" y="8573"/>
                  </a:moveTo>
                  <a:cubicBezTo>
                    <a:pt x="7303" y="8573"/>
                    <a:pt x="4763" y="5398"/>
                    <a:pt x="4763" y="4763"/>
                  </a:cubicBezTo>
                  <a:cubicBezTo>
                    <a:pt x="6668" y="5398"/>
                    <a:pt x="7938" y="6668"/>
                    <a:pt x="8572" y="857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/>
            <p:cNvSpPr/>
            <p:nvPr>
              <p:custDataLst>
                <p:tags r:id="rId203"/>
              </p:custDataLst>
            </p:nvPr>
          </p:nvSpPr>
          <p:spPr>
            <a:xfrm>
              <a:off x="6803246" y="5458189"/>
              <a:ext cx="12700" cy="6350"/>
            </a:xfrm>
            <a:custGeom>
              <a:avLst/>
              <a:gdLst>
                <a:gd name="connsiteX0" fmla="*/ 4846 w 12700"/>
                <a:gd name="connsiteY0" fmla="*/ 4763 h 6350"/>
                <a:gd name="connsiteX1" fmla="*/ 9291 w 12700"/>
                <a:gd name="connsiteY1" fmla="*/ 7303 h 6350"/>
                <a:gd name="connsiteX2" fmla="*/ 8021 w 12700"/>
                <a:gd name="connsiteY2" fmla="*/ 7303 h 6350"/>
                <a:gd name="connsiteX3" fmla="*/ 4846 w 12700"/>
                <a:gd name="connsiteY3" fmla="*/ 4763 h 6350"/>
                <a:gd name="connsiteX4" fmla="*/ 4846 w 12700"/>
                <a:gd name="connsiteY4" fmla="*/ 4763 h 6350"/>
                <a:gd name="connsiteX5" fmla="*/ 4846 w 12700"/>
                <a:gd name="connsiteY5" fmla="*/ 476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0" h="6350">
                  <a:moveTo>
                    <a:pt x="4846" y="4763"/>
                  </a:moveTo>
                  <a:cubicBezTo>
                    <a:pt x="6116" y="5398"/>
                    <a:pt x="8656" y="6033"/>
                    <a:pt x="9291" y="7303"/>
                  </a:cubicBezTo>
                  <a:cubicBezTo>
                    <a:pt x="9291" y="7303"/>
                    <a:pt x="8656" y="7303"/>
                    <a:pt x="8021" y="7303"/>
                  </a:cubicBezTo>
                  <a:cubicBezTo>
                    <a:pt x="7386" y="7303"/>
                    <a:pt x="4211" y="6668"/>
                    <a:pt x="4846" y="4763"/>
                  </a:cubicBezTo>
                  <a:lnTo>
                    <a:pt x="4846" y="4763"/>
                  </a:lnTo>
                  <a:lnTo>
                    <a:pt x="4846" y="476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/>
            <p:cNvSpPr/>
            <p:nvPr>
              <p:custDataLst>
                <p:tags r:id="rId204"/>
              </p:custDataLst>
            </p:nvPr>
          </p:nvSpPr>
          <p:spPr>
            <a:xfrm>
              <a:off x="6796980" y="5455014"/>
              <a:ext cx="12700" cy="6350"/>
            </a:xfrm>
            <a:custGeom>
              <a:avLst/>
              <a:gdLst>
                <a:gd name="connsiteX0" fmla="*/ 4763 w 12700"/>
                <a:gd name="connsiteY0" fmla="*/ 4763 h 6350"/>
                <a:gd name="connsiteX1" fmla="*/ 7938 w 12700"/>
                <a:gd name="connsiteY1" fmla="*/ 6668 h 6350"/>
                <a:gd name="connsiteX2" fmla="*/ 6667 w 12700"/>
                <a:gd name="connsiteY2" fmla="*/ 6668 h 6350"/>
                <a:gd name="connsiteX3" fmla="*/ 4763 w 12700"/>
                <a:gd name="connsiteY3" fmla="*/ 4763 h 6350"/>
                <a:gd name="connsiteX4" fmla="*/ 4763 w 12700"/>
                <a:gd name="connsiteY4" fmla="*/ 4763 h 6350"/>
                <a:gd name="connsiteX5" fmla="*/ 4763 w 12700"/>
                <a:gd name="connsiteY5" fmla="*/ 476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0" h="6350">
                  <a:moveTo>
                    <a:pt x="4763" y="4763"/>
                  </a:moveTo>
                  <a:cubicBezTo>
                    <a:pt x="6032" y="6033"/>
                    <a:pt x="7303" y="5398"/>
                    <a:pt x="7938" y="6668"/>
                  </a:cubicBezTo>
                  <a:lnTo>
                    <a:pt x="6667" y="6668"/>
                  </a:lnTo>
                  <a:lnTo>
                    <a:pt x="4763" y="4763"/>
                  </a:lnTo>
                  <a:cubicBezTo>
                    <a:pt x="4763" y="5398"/>
                    <a:pt x="5397" y="5398"/>
                    <a:pt x="4763" y="4763"/>
                  </a:cubicBezTo>
                  <a:lnTo>
                    <a:pt x="4763" y="476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/>
            <p:cNvSpPr/>
            <p:nvPr>
              <p:custDataLst>
                <p:tags r:id="rId205"/>
              </p:custDataLst>
            </p:nvPr>
          </p:nvSpPr>
          <p:spPr>
            <a:xfrm>
              <a:off x="6753799" y="5586460"/>
              <a:ext cx="19050" cy="19050"/>
            </a:xfrm>
            <a:custGeom>
              <a:avLst/>
              <a:gdLst>
                <a:gd name="connsiteX0" fmla="*/ 11747 w 19050"/>
                <a:gd name="connsiteY0" fmla="*/ 6033 h 19050"/>
                <a:gd name="connsiteX1" fmla="*/ 17463 w 19050"/>
                <a:gd name="connsiteY1" fmla="*/ 4763 h 19050"/>
                <a:gd name="connsiteX2" fmla="*/ 18733 w 19050"/>
                <a:gd name="connsiteY2" fmla="*/ 8573 h 19050"/>
                <a:gd name="connsiteX3" fmla="*/ 13018 w 19050"/>
                <a:gd name="connsiteY3" fmla="*/ 18098 h 19050"/>
                <a:gd name="connsiteX4" fmla="*/ 4763 w 19050"/>
                <a:gd name="connsiteY4" fmla="*/ 6033 h 19050"/>
                <a:gd name="connsiteX5" fmla="*/ 11747 w 19050"/>
                <a:gd name="connsiteY5" fmla="*/ 603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19050">
                  <a:moveTo>
                    <a:pt x="11747" y="6033"/>
                  </a:moveTo>
                  <a:cubicBezTo>
                    <a:pt x="13653" y="6033"/>
                    <a:pt x="15558" y="5398"/>
                    <a:pt x="17463" y="4763"/>
                  </a:cubicBezTo>
                  <a:cubicBezTo>
                    <a:pt x="18097" y="6033"/>
                    <a:pt x="18733" y="7302"/>
                    <a:pt x="18733" y="8573"/>
                  </a:cubicBezTo>
                  <a:cubicBezTo>
                    <a:pt x="18733" y="11113"/>
                    <a:pt x="15558" y="18098"/>
                    <a:pt x="13018" y="18098"/>
                  </a:cubicBezTo>
                  <a:cubicBezTo>
                    <a:pt x="9208" y="18098"/>
                    <a:pt x="4763" y="8573"/>
                    <a:pt x="4763" y="6033"/>
                  </a:cubicBezTo>
                  <a:cubicBezTo>
                    <a:pt x="4763" y="4127"/>
                    <a:pt x="11113" y="6033"/>
                    <a:pt x="11747" y="603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/>
            <p:cNvSpPr/>
            <p:nvPr>
              <p:custDataLst>
                <p:tags r:id="rId206"/>
              </p:custDataLst>
            </p:nvPr>
          </p:nvSpPr>
          <p:spPr>
            <a:xfrm>
              <a:off x="6765230" y="5583285"/>
              <a:ext cx="6350" cy="6350"/>
            </a:xfrm>
            <a:custGeom>
              <a:avLst/>
              <a:gdLst>
                <a:gd name="connsiteX0" fmla="*/ 6667 w 6350"/>
                <a:gd name="connsiteY0" fmla="*/ 4763 h 6350"/>
                <a:gd name="connsiteX1" fmla="*/ 6032 w 6350"/>
                <a:gd name="connsiteY1" fmla="*/ 6667 h 6350"/>
                <a:gd name="connsiteX2" fmla="*/ 4763 w 6350"/>
                <a:gd name="connsiteY2" fmla="*/ 4763 h 6350"/>
                <a:gd name="connsiteX3" fmla="*/ 6667 w 6350"/>
                <a:gd name="connsiteY3" fmla="*/ 476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0" h="6350">
                  <a:moveTo>
                    <a:pt x="6667" y="4763"/>
                  </a:moveTo>
                  <a:cubicBezTo>
                    <a:pt x="6667" y="6033"/>
                    <a:pt x="6667" y="6033"/>
                    <a:pt x="6032" y="6667"/>
                  </a:cubicBezTo>
                  <a:cubicBezTo>
                    <a:pt x="4763" y="6033"/>
                    <a:pt x="4763" y="5398"/>
                    <a:pt x="4763" y="4763"/>
                  </a:cubicBezTo>
                  <a:cubicBezTo>
                    <a:pt x="6032" y="4763"/>
                    <a:pt x="6667" y="4763"/>
                    <a:pt x="6667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/>
            <p:cNvSpPr/>
            <p:nvPr>
              <p:custDataLst>
                <p:tags r:id="rId207"/>
              </p:custDataLst>
            </p:nvPr>
          </p:nvSpPr>
          <p:spPr>
            <a:xfrm>
              <a:off x="6724590" y="5566041"/>
              <a:ext cx="12700" cy="6350"/>
            </a:xfrm>
            <a:custGeom>
              <a:avLst/>
              <a:gdLst>
                <a:gd name="connsiteX0" fmla="*/ 9207 w 12700"/>
                <a:gd name="connsiteY0" fmla="*/ 5496 h 6350"/>
                <a:gd name="connsiteX1" fmla="*/ 4763 w 12700"/>
                <a:gd name="connsiteY1" fmla="*/ 5496 h 6350"/>
                <a:gd name="connsiteX2" fmla="*/ 9207 w 12700"/>
                <a:gd name="connsiteY2" fmla="*/ 5496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" h="6350">
                  <a:moveTo>
                    <a:pt x="9207" y="5496"/>
                  </a:moveTo>
                  <a:cubicBezTo>
                    <a:pt x="7938" y="6131"/>
                    <a:pt x="6032" y="6766"/>
                    <a:pt x="4763" y="5496"/>
                  </a:cubicBezTo>
                  <a:cubicBezTo>
                    <a:pt x="7303" y="4226"/>
                    <a:pt x="7303" y="4861"/>
                    <a:pt x="9207" y="5496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/>
            <p:cNvSpPr/>
            <p:nvPr>
              <p:custDataLst>
                <p:tags r:id="rId208"/>
              </p:custDataLst>
            </p:nvPr>
          </p:nvSpPr>
          <p:spPr>
            <a:xfrm>
              <a:off x="6701095" y="5472531"/>
              <a:ext cx="12700" cy="6350"/>
            </a:xfrm>
            <a:custGeom>
              <a:avLst/>
              <a:gdLst>
                <a:gd name="connsiteX0" fmla="*/ 9842 w 12700"/>
                <a:gd name="connsiteY0" fmla="*/ 5026 h 6350"/>
                <a:gd name="connsiteX1" fmla="*/ 9842 w 12700"/>
                <a:gd name="connsiteY1" fmla="*/ 6930 h 6350"/>
                <a:gd name="connsiteX2" fmla="*/ 8572 w 12700"/>
                <a:gd name="connsiteY2" fmla="*/ 6930 h 6350"/>
                <a:gd name="connsiteX3" fmla="*/ 4763 w 12700"/>
                <a:gd name="connsiteY3" fmla="*/ 5661 h 6350"/>
                <a:gd name="connsiteX4" fmla="*/ 9842 w 12700"/>
                <a:gd name="connsiteY4" fmla="*/ 5026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6350">
                  <a:moveTo>
                    <a:pt x="9842" y="5026"/>
                  </a:moveTo>
                  <a:lnTo>
                    <a:pt x="9842" y="6930"/>
                  </a:lnTo>
                  <a:cubicBezTo>
                    <a:pt x="9207" y="6930"/>
                    <a:pt x="9207" y="6930"/>
                    <a:pt x="8572" y="6930"/>
                  </a:cubicBezTo>
                  <a:cubicBezTo>
                    <a:pt x="7302" y="6930"/>
                    <a:pt x="5397" y="6295"/>
                    <a:pt x="4763" y="5661"/>
                  </a:cubicBezTo>
                  <a:cubicBezTo>
                    <a:pt x="7302" y="5026"/>
                    <a:pt x="7938" y="4391"/>
                    <a:pt x="9842" y="5026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/>
            <p:cNvSpPr/>
            <p:nvPr>
              <p:custDataLst>
                <p:tags r:id="rId209"/>
              </p:custDataLst>
            </p:nvPr>
          </p:nvSpPr>
          <p:spPr>
            <a:xfrm>
              <a:off x="6641304" y="5470889"/>
              <a:ext cx="152400" cy="114300"/>
            </a:xfrm>
            <a:custGeom>
              <a:avLst/>
              <a:gdLst>
                <a:gd name="connsiteX0" fmla="*/ 145833 w 152400"/>
                <a:gd name="connsiteY0" fmla="*/ 57468 h 114300"/>
                <a:gd name="connsiteX1" fmla="*/ 149008 w 152400"/>
                <a:gd name="connsiteY1" fmla="*/ 70803 h 114300"/>
                <a:gd name="connsiteX2" fmla="*/ 147104 w 152400"/>
                <a:gd name="connsiteY2" fmla="*/ 78423 h 114300"/>
                <a:gd name="connsiteX3" fmla="*/ 147104 w 152400"/>
                <a:gd name="connsiteY3" fmla="*/ 82233 h 114300"/>
                <a:gd name="connsiteX4" fmla="*/ 146468 w 152400"/>
                <a:gd name="connsiteY4" fmla="*/ 84773 h 114300"/>
                <a:gd name="connsiteX5" fmla="*/ 140754 w 152400"/>
                <a:gd name="connsiteY5" fmla="*/ 93663 h 114300"/>
                <a:gd name="connsiteX6" fmla="*/ 136943 w 152400"/>
                <a:gd name="connsiteY6" fmla="*/ 105093 h 114300"/>
                <a:gd name="connsiteX7" fmla="*/ 136943 w 152400"/>
                <a:gd name="connsiteY7" fmla="*/ 105093 h 114300"/>
                <a:gd name="connsiteX8" fmla="*/ 124243 w 152400"/>
                <a:gd name="connsiteY8" fmla="*/ 113983 h 114300"/>
                <a:gd name="connsiteX9" fmla="*/ 117893 w 152400"/>
                <a:gd name="connsiteY9" fmla="*/ 110173 h 114300"/>
                <a:gd name="connsiteX10" fmla="*/ 112814 w 152400"/>
                <a:gd name="connsiteY10" fmla="*/ 112713 h 114300"/>
                <a:gd name="connsiteX11" fmla="*/ 100114 w 152400"/>
                <a:gd name="connsiteY11" fmla="*/ 104458 h 114300"/>
                <a:gd name="connsiteX12" fmla="*/ 98208 w 152400"/>
                <a:gd name="connsiteY12" fmla="*/ 99378 h 114300"/>
                <a:gd name="connsiteX13" fmla="*/ 98208 w 152400"/>
                <a:gd name="connsiteY13" fmla="*/ 98743 h 114300"/>
                <a:gd name="connsiteX14" fmla="*/ 95668 w 152400"/>
                <a:gd name="connsiteY14" fmla="*/ 99378 h 114300"/>
                <a:gd name="connsiteX15" fmla="*/ 94398 w 152400"/>
                <a:gd name="connsiteY15" fmla="*/ 99378 h 114300"/>
                <a:gd name="connsiteX16" fmla="*/ 95033 w 152400"/>
                <a:gd name="connsiteY16" fmla="*/ 96838 h 114300"/>
                <a:gd name="connsiteX17" fmla="*/ 93764 w 152400"/>
                <a:gd name="connsiteY17" fmla="*/ 94298 h 114300"/>
                <a:gd name="connsiteX18" fmla="*/ 93764 w 152400"/>
                <a:gd name="connsiteY18" fmla="*/ 95568 h 114300"/>
                <a:gd name="connsiteX19" fmla="*/ 90589 w 152400"/>
                <a:gd name="connsiteY19" fmla="*/ 98108 h 114300"/>
                <a:gd name="connsiteX20" fmla="*/ 89318 w 152400"/>
                <a:gd name="connsiteY20" fmla="*/ 96838 h 114300"/>
                <a:gd name="connsiteX21" fmla="*/ 93129 w 152400"/>
                <a:gd name="connsiteY21" fmla="*/ 87948 h 114300"/>
                <a:gd name="connsiteX22" fmla="*/ 84873 w 152400"/>
                <a:gd name="connsiteY22" fmla="*/ 96838 h 114300"/>
                <a:gd name="connsiteX23" fmla="*/ 83604 w 152400"/>
                <a:gd name="connsiteY23" fmla="*/ 94298 h 114300"/>
                <a:gd name="connsiteX24" fmla="*/ 79158 w 152400"/>
                <a:gd name="connsiteY24" fmla="*/ 86678 h 114300"/>
                <a:gd name="connsiteX25" fmla="*/ 65823 w 152400"/>
                <a:gd name="connsiteY25" fmla="*/ 82868 h 114300"/>
                <a:gd name="connsiteX26" fmla="*/ 57568 w 152400"/>
                <a:gd name="connsiteY26" fmla="*/ 86043 h 114300"/>
                <a:gd name="connsiteX27" fmla="*/ 42329 w 152400"/>
                <a:gd name="connsiteY27" fmla="*/ 92393 h 114300"/>
                <a:gd name="connsiteX28" fmla="*/ 34708 w 152400"/>
                <a:gd name="connsiteY28" fmla="*/ 93028 h 114300"/>
                <a:gd name="connsiteX29" fmla="*/ 30898 w 152400"/>
                <a:gd name="connsiteY29" fmla="*/ 93028 h 114300"/>
                <a:gd name="connsiteX30" fmla="*/ 18833 w 152400"/>
                <a:gd name="connsiteY30" fmla="*/ 97473 h 114300"/>
                <a:gd name="connsiteX31" fmla="*/ 10579 w 152400"/>
                <a:gd name="connsiteY31" fmla="*/ 93028 h 114300"/>
                <a:gd name="connsiteX32" fmla="*/ 13754 w 152400"/>
                <a:gd name="connsiteY32" fmla="*/ 87313 h 114300"/>
                <a:gd name="connsiteX33" fmla="*/ 11214 w 152400"/>
                <a:gd name="connsiteY33" fmla="*/ 79058 h 114300"/>
                <a:gd name="connsiteX34" fmla="*/ 7404 w 152400"/>
                <a:gd name="connsiteY34" fmla="*/ 66993 h 114300"/>
                <a:gd name="connsiteX35" fmla="*/ 4864 w 152400"/>
                <a:gd name="connsiteY35" fmla="*/ 62548 h 114300"/>
                <a:gd name="connsiteX36" fmla="*/ 5498 w 152400"/>
                <a:gd name="connsiteY36" fmla="*/ 60643 h 114300"/>
                <a:gd name="connsiteX37" fmla="*/ 6768 w 152400"/>
                <a:gd name="connsiteY37" fmla="*/ 62548 h 114300"/>
                <a:gd name="connsiteX38" fmla="*/ 6768 w 152400"/>
                <a:gd name="connsiteY38" fmla="*/ 60643 h 114300"/>
                <a:gd name="connsiteX39" fmla="*/ 5498 w 152400"/>
                <a:gd name="connsiteY39" fmla="*/ 54293 h 114300"/>
                <a:gd name="connsiteX40" fmla="*/ 5498 w 152400"/>
                <a:gd name="connsiteY40" fmla="*/ 46673 h 114300"/>
                <a:gd name="connsiteX41" fmla="*/ 6768 w 152400"/>
                <a:gd name="connsiteY41" fmla="*/ 45403 h 114300"/>
                <a:gd name="connsiteX42" fmla="*/ 6768 w 152400"/>
                <a:gd name="connsiteY42" fmla="*/ 46673 h 114300"/>
                <a:gd name="connsiteX43" fmla="*/ 13754 w 152400"/>
                <a:gd name="connsiteY43" fmla="*/ 41593 h 114300"/>
                <a:gd name="connsiteX44" fmla="*/ 22008 w 152400"/>
                <a:gd name="connsiteY44" fmla="*/ 39688 h 114300"/>
                <a:gd name="connsiteX45" fmla="*/ 36614 w 152400"/>
                <a:gd name="connsiteY45" fmla="*/ 31433 h 114300"/>
                <a:gd name="connsiteX46" fmla="*/ 36614 w 152400"/>
                <a:gd name="connsiteY46" fmla="*/ 29528 h 114300"/>
                <a:gd name="connsiteX47" fmla="*/ 38518 w 152400"/>
                <a:gd name="connsiteY47" fmla="*/ 26353 h 114300"/>
                <a:gd name="connsiteX48" fmla="*/ 40423 w 152400"/>
                <a:gd name="connsiteY48" fmla="*/ 28893 h 114300"/>
                <a:gd name="connsiteX49" fmla="*/ 41693 w 152400"/>
                <a:gd name="connsiteY49" fmla="*/ 24448 h 114300"/>
                <a:gd name="connsiteX50" fmla="*/ 44233 w 152400"/>
                <a:gd name="connsiteY50" fmla="*/ 25718 h 114300"/>
                <a:gd name="connsiteX51" fmla="*/ 46773 w 152400"/>
                <a:gd name="connsiteY51" fmla="*/ 18733 h 114300"/>
                <a:gd name="connsiteX52" fmla="*/ 53758 w 152400"/>
                <a:gd name="connsiteY52" fmla="*/ 16193 h 114300"/>
                <a:gd name="connsiteX53" fmla="*/ 57568 w 152400"/>
                <a:gd name="connsiteY53" fmla="*/ 21273 h 114300"/>
                <a:gd name="connsiteX54" fmla="*/ 60108 w 152400"/>
                <a:gd name="connsiteY54" fmla="*/ 20003 h 114300"/>
                <a:gd name="connsiteX55" fmla="*/ 62014 w 152400"/>
                <a:gd name="connsiteY55" fmla="*/ 21273 h 114300"/>
                <a:gd name="connsiteX56" fmla="*/ 62648 w 152400"/>
                <a:gd name="connsiteY56" fmla="*/ 18098 h 114300"/>
                <a:gd name="connsiteX57" fmla="*/ 64554 w 152400"/>
                <a:gd name="connsiteY57" fmla="*/ 13653 h 114300"/>
                <a:gd name="connsiteX58" fmla="*/ 71539 w 152400"/>
                <a:gd name="connsiteY58" fmla="*/ 10478 h 114300"/>
                <a:gd name="connsiteX59" fmla="*/ 74079 w 152400"/>
                <a:gd name="connsiteY59" fmla="*/ 9843 h 114300"/>
                <a:gd name="connsiteX60" fmla="*/ 71539 w 152400"/>
                <a:gd name="connsiteY60" fmla="*/ 6668 h 114300"/>
                <a:gd name="connsiteX61" fmla="*/ 82968 w 152400"/>
                <a:gd name="connsiteY61" fmla="*/ 10478 h 114300"/>
                <a:gd name="connsiteX62" fmla="*/ 86779 w 152400"/>
                <a:gd name="connsiteY62" fmla="*/ 9208 h 114300"/>
                <a:gd name="connsiteX63" fmla="*/ 89318 w 152400"/>
                <a:gd name="connsiteY63" fmla="*/ 11748 h 114300"/>
                <a:gd name="connsiteX64" fmla="*/ 86143 w 152400"/>
                <a:gd name="connsiteY64" fmla="*/ 14288 h 114300"/>
                <a:gd name="connsiteX65" fmla="*/ 84873 w 152400"/>
                <a:gd name="connsiteY65" fmla="*/ 20638 h 114300"/>
                <a:gd name="connsiteX66" fmla="*/ 87414 w 152400"/>
                <a:gd name="connsiteY66" fmla="*/ 21908 h 114300"/>
                <a:gd name="connsiteX67" fmla="*/ 88683 w 152400"/>
                <a:gd name="connsiteY67" fmla="*/ 24448 h 114300"/>
                <a:gd name="connsiteX68" fmla="*/ 96939 w 152400"/>
                <a:gd name="connsiteY68" fmla="*/ 27623 h 114300"/>
                <a:gd name="connsiteX69" fmla="*/ 102018 w 152400"/>
                <a:gd name="connsiteY69" fmla="*/ 30798 h 114300"/>
                <a:gd name="connsiteX70" fmla="*/ 107098 w 152400"/>
                <a:gd name="connsiteY70" fmla="*/ 20638 h 114300"/>
                <a:gd name="connsiteX71" fmla="*/ 107098 w 152400"/>
                <a:gd name="connsiteY71" fmla="*/ 9208 h 114300"/>
                <a:gd name="connsiteX72" fmla="*/ 110908 w 152400"/>
                <a:gd name="connsiteY72" fmla="*/ 4763 h 114300"/>
                <a:gd name="connsiteX73" fmla="*/ 113448 w 152400"/>
                <a:gd name="connsiteY73" fmla="*/ 13018 h 114300"/>
                <a:gd name="connsiteX74" fmla="*/ 114718 w 152400"/>
                <a:gd name="connsiteY74" fmla="*/ 18098 h 114300"/>
                <a:gd name="connsiteX75" fmla="*/ 119164 w 152400"/>
                <a:gd name="connsiteY75" fmla="*/ 19368 h 114300"/>
                <a:gd name="connsiteX76" fmla="*/ 121068 w 152400"/>
                <a:gd name="connsiteY76" fmla="*/ 26353 h 114300"/>
                <a:gd name="connsiteX77" fmla="*/ 124243 w 152400"/>
                <a:gd name="connsiteY77" fmla="*/ 34608 h 114300"/>
                <a:gd name="connsiteX78" fmla="*/ 132498 w 152400"/>
                <a:gd name="connsiteY78" fmla="*/ 40958 h 114300"/>
                <a:gd name="connsiteX79" fmla="*/ 135039 w 152400"/>
                <a:gd name="connsiteY79" fmla="*/ 46673 h 114300"/>
                <a:gd name="connsiteX80" fmla="*/ 139483 w 152400"/>
                <a:gd name="connsiteY80" fmla="*/ 48578 h 114300"/>
                <a:gd name="connsiteX81" fmla="*/ 145833 w 152400"/>
                <a:gd name="connsiteY81" fmla="*/ 57468 h 114300"/>
                <a:gd name="connsiteX82" fmla="*/ 145833 w 152400"/>
                <a:gd name="connsiteY82" fmla="*/ 57468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52400" h="114300">
                  <a:moveTo>
                    <a:pt x="145833" y="57468"/>
                  </a:moveTo>
                  <a:cubicBezTo>
                    <a:pt x="147739" y="60008"/>
                    <a:pt x="149008" y="66993"/>
                    <a:pt x="149008" y="70803"/>
                  </a:cubicBezTo>
                  <a:cubicBezTo>
                    <a:pt x="149008" y="73343"/>
                    <a:pt x="148373" y="77788"/>
                    <a:pt x="147104" y="78423"/>
                  </a:cubicBezTo>
                  <a:lnTo>
                    <a:pt x="147104" y="82233"/>
                  </a:lnTo>
                  <a:cubicBezTo>
                    <a:pt x="146468" y="83503"/>
                    <a:pt x="147104" y="83503"/>
                    <a:pt x="146468" y="84773"/>
                  </a:cubicBezTo>
                  <a:cubicBezTo>
                    <a:pt x="143929" y="88583"/>
                    <a:pt x="142023" y="89853"/>
                    <a:pt x="140754" y="93663"/>
                  </a:cubicBezTo>
                  <a:cubicBezTo>
                    <a:pt x="139483" y="96838"/>
                    <a:pt x="136943" y="100648"/>
                    <a:pt x="136943" y="105093"/>
                  </a:cubicBezTo>
                  <a:lnTo>
                    <a:pt x="136943" y="105093"/>
                  </a:lnTo>
                  <a:cubicBezTo>
                    <a:pt x="135673" y="110808"/>
                    <a:pt x="125514" y="108268"/>
                    <a:pt x="124243" y="113983"/>
                  </a:cubicBezTo>
                  <a:cubicBezTo>
                    <a:pt x="122973" y="113983"/>
                    <a:pt x="117893" y="110808"/>
                    <a:pt x="117893" y="110173"/>
                  </a:cubicBezTo>
                  <a:cubicBezTo>
                    <a:pt x="114718" y="110173"/>
                    <a:pt x="115989" y="112713"/>
                    <a:pt x="112814" y="112713"/>
                  </a:cubicBezTo>
                  <a:cubicBezTo>
                    <a:pt x="107733" y="112713"/>
                    <a:pt x="100114" y="109538"/>
                    <a:pt x="100114" y="104458"/>
                  </a:cubicBezTo>
                  <a:cubicBezTo>
                    <a:pt x="100114" y="102553"/>
                    <a:pt x="98208" y="101283"/>
                    <a:pt x="98208" y="99378"/>
                  </a:cubicBezTo>
                  <a:cubicBezTo>
                    <a:pt x="98208" y="99378"/>
                    <a:pt x="98208" y="98743"/>
                    <a:pt x="98208" y="98743"/>
                  </a:cubicBezTo>
                  <a:cubicBezTo>
                    <a:pt x="97573" y="99378"/>
                    <a:pt x="96939" y="99378"/>
                    <a:pt x="95668" y="99378"/>
                  </a:cubicBezTo>
                  <a:lnTo>
                    <a:pt x="94398" y="99378"/>
                  </a:lnTo>
                  <a:cubicBezTo>
                    <a:pt x="95033" y="98743"/>
                    <a:pt x="95033" y="98108"/>
                    <a:pt x="95033" y="96838"/>
                  </a:cubicBezTo>
                  <a:cubicBezTo>
                    <a:pt x="95033" y="95568"/>
                    <a:pt x="94398" y="94933"/>
                    <a:pt x="93764" y="94298"/>
                  </a:cubicBezTo>
                  <a:cubicBezTo>
                    <a:pt x="93764" y="94933"/>
                    <a:pt x="93764" y="94933"/>
                    <a:pt x="93764" y="95568"/>
                  </a:cubicBezTo>
                  <a:cubicBezTo>
                    <a:pt x="92493" y="96203"/>
                    <a:pt x="92493" y="98108"/>
                    <a:pt x="90589" y="98108"/>
                  </a:cubicBezTo>
                  <a:cubicBezTo>
                    <a:pt x="89954" y="98108"/>
                    <a:pt x="89318" y="97473"/>
                    <a:pt x="89318" y="96838"/>
                  </a:cubicBezTo>
                  <a:cubicBezTo>
                    <a:pt x="92493" y="96203"/>
                    <a:pt x="93129" y="89853"/>
                    <a:pt x="93129" y="87948"/>
                  </a:cubicBezTo>
                  <a:cubicBezTo>
                    <a:pt x="90589" y="90488"/>
                    <a:pt x="87414" y="96838"/>
                    <a:pt x="84873" y="96838"/>
                  </a:cubicBezTo>
                  <a:cubicBezTo>
                    <a:pt x="83604" y="96838"/>
                    <a:pt x="83604" y="94298"/>
                    <a:pt x="83604" y="94298"/>
                  </a:cubicBezTo>
                  <a:cubicBezTo>
                    <a:pt x="82968" y="94298"/>
                    <a:pt x="79793" y="87948"/>
                    <a:pt x="79158" y="86678"/>
                  </a:cubicBezTo>
                  <a:cubicBezTo>
                    <a:pt x="77254" y="84138"/>
                    <a:pt x="69633" y="82868"/>
                    <a:pt x="65823" y="82868"/>
                  </a:cubicBezTo>
                  <a:cubicBezTo>
                    <a:pt x="61379" y="82868"/>
                    <a:pt x="60108" y="84773"/>
                    <a:pt x="57568" y="86043"/>
                  </a:cubicBezTo>
                  <a:cubicBezTo>
                    <a:pt x="51218" y="87948"/>
                    <a:pt x="42964" y="86043"/>
                    <a:pt x="42329" y="92393"/>
                  </a:cubicBezTo>
                  <a:cubicBezTo>
                    <a:pt x="39789" y="92393"/>
                    <a:pt x="37248" y="93028"/>
                    <a:pt x="34708" y="93028"/>
                  </a:cubicBezTo>
                  <a:cubicBezTo>
                    <a:pt x="32804" y="91758"/>
                    <a:pt x="32804" y="93028"/>
                    <a:pt x="30898" y="93028"/>
                  </a:cubicBezTo>
                  <a:cubicBezTo>
                    <a:pt x="26454" y="93028"/>
                    <a:pt x="24548" y="97473"/>
                    <a:pt x="18833" y="97473"/>
                  </a:cubicBezTo>
                  <a:cubicBezTo>
                    <a:pt x="16929" y="97473"/>
                    <a:pt x="10579" y="94933"/>
                    <a:pt x="10579" y="93028"/>
                  </a:cubicBezTo>
                  <a:cubicBezTo>
                    <a:pt x="10579" y="91123"/>
                    <a:pt x="13754" y="90488"/>
                    <a:pt x="13754" y="87313"/>
                  </a:cubicBezTo>
                  <a:cubicBezTo>
                    <a:pt x="13754" y="83503"/>
                    <a:pt x="11848" y="81598"/>
                    <a:pt x="11214" y="79058"/>
                  </a:cubicBezTo>
                  <a:cubicBezTo>
                    <a:pt x="9943" y="73343"/>
                    <a:pt x="9308" y="71438"/>
                    <a:pt x="7404" y="66993"/>
                  </a:cubicBezTo>
                  <a:cubicBezTo>
                    <a:pt x="6768" y="65088"/>
                    <a:pt x="4229" y="64453"/>
                    <a:pt x="4864" y="62548"/>
                  </a:cubicBezTo>
                  <a:cubicBezTo>
                    <a:pt x="4864" y="61913"/>
                    <a:pt x="5498" y="61278"/>
                    <a:pt x="5498" y="60643"/>
                  </a:cubicBezTo>
                  <a:cubicBezTo>
                    <a:pt x="5498" y="61278"/>
                    <a:pt x="6133" y="61913"/>
                    <a:pt x="6768" y="62548"/>
                  </a:cubicBezTo>
                  <a:cubicBezTo>
                    <a:pt x="7404" y="61913"/>
                    <a:pt x="6768" y="61278"/>
                    <a:pt x="6768" y="60643"/>
                  </a:cubicBezTo>
                  <a:cubicBezTo>
                    <a:pt x="6768" y="58738"/>
                    <a:pt x="5498" y="57468"/>
                    <a:pt x="5498" y="54293"/>
                  </a:cubicBezTo>
                  <a:cubicBezTo>
                    <a:pt x="5498" y="50483"/>
                    <a:pt x="5498" y="50483"/>
                    <a:pt x="5498" y="46673"/>
                  </a:cubicBezTo>
                  <a:cubicBezTo>
                    <a:pt x="5498" y="45403"/>
                    <a:pt x="6133" y="45403"/>
                    <a:pt x="6768" y="45403"/>
                  </a:cubicBezTo>
                  <a:cubicBezTo>
                    <a:pt x="6768" y="46038"/>
                    <a:pt x="6768" y="46038"/>
                    <a:pt x="6768" y="46673"/>
                  </a:cubicBezTo>
                  <a:cubicBezTo>
                    <a:pt x="9308" y="46673"/>
                    <a:pt x="11848" y="43498"/>
                    <a:pt x="13754" y="41593"/>
                  </a:cubicBezTo>
                  <a:cubicBezTo>
                    <a:pt x="15023" y="40323"/>
                    <a:pt x="20104" y="39688"/>
                    <a:pt x="22008" y="39688"/>
                  </a:cubicBezTo>
                  <a:cubicBezTo>
                    <a:pt x="26454" y="39053"/>
                    <a:pt x="36614" y="35243"/>
                    <a:pt x="36614" y="31433"/>
                  </a:cubicBezTo>
                  <a:cubicBezTo>
                    <a:pt x="36614" y="30798"/>
                    <a:pt x="36614" y="30163"/>
                    <a:pt x="36614" y="29528"/>
                  </a:cubicBezTo>
                  <a:cubicBezTo>
                    <a:pt x="36614" y="28258"/>
                    <a:pt x="37248" y="26988"/>
                    <a:pt x="38518" y="26353"/>
                  </a:cubicBezTo>
                  <a:cubicBezTo>
                    <a:pt x="39154" y="27623"/>
                    <a:pt x="39789" y="28258"/>
                    <a:pt x="40423" y="28893"/>
                  </a:cubicBezTo>
                  <a:cubicBezTo>
                    <a:pt x="41693" y="28258"/>
                    <a:pt x="41058" y="26353"/>
                    <a:pt x="41693" y="24448"/>
                  </a:cubicBezTo>
                  <a:cubicBezTo>
                    <a:pt x="42964" y="25083"/>
                    <a:pt x="43598" y="25718"/>
                    <a:pt x="44233" y="25718"/>
                  </a:cubicBezTo>
                  <a:cubicBezTo>
                    <a:pt x="44233" y="21908"/>
                    <a:pt x="46773" y="21908"/>
                    <a:pt x="46773" y="18733"/>
                  </a:cubicBezTo>
                  <a:cubicBezTo>
                    <a:pt x="49948" y="18733"/>
                    <a:pt x="50583" y="16193"/>
                    <a:pt x="53758" y="16193"/>
                  </a:cubicBezTo>
                  <a:cubicBezTo>
                    <a:pt x="56298" y="16193"/>
                    <a:pt x="57568" y="18733"/>
                    <a:pt x="57568" y="21273"/>
                  </a:cubicBezTo>
                  <a:cubicBezTo>
                    <a:pt x="58204" y="20638"/>
                    <a:pt x="59473" y="20003"/>
                    <a:pt x="60108" y="20003"/>
                  </a:cubicBezTo>
                  <a:cubicBezTo>
                    <a:pt x="60743" y="20003"/>
                    <a:pt x="62014" y="20638"/>
                    <a:pt x="62014" y="21273"/>
                  </a:cubicBezTo>
                  <a:cubicBezTo>
                    <a:pt x="62648" y="20003"/>
                    <a:pt x="62648" y="19368"/>
                    <a:pt x="62648" y="18098"/>
                  </a:cubicBezTo>
                  <a:cubicBezTo>
                    <a:pt x="62648" y="16193"/>
                    <a:pt x="64554" y="15558"/>
                    <a:pt x="64554" y="13653"/>
                  </a:cubicBezTo>
                  <a:cubicBezTo>
                    <a:pt x="64554" y="11748"/>
                    <a:pt x="69633" y="10478"/>
                    <a:pt x="71539" y="10478"/>
                  </a:cubicBezTo>
                  <a:cubicBezTo>
                    <a:pt x="72173" y="10478"/>
                    <a:pt x="73443" y="9843"/>
                    <a:pt x="74079" y="9843"/>
                  </a:cubicBezTo>
                  <a:cubicBezTo>
                    <a:pt x="73443" y="8573"/>
                    <a:pt x="72173" y="8573"/>
                    <a:pt x="71539" y="6668"/>
                  </a:cubicBezTo>
                  <a:cubicBezTo>
                    <a:pt x="75983" y="8573"/>
                    <a:pt x="78523" y="10478"/>
                    <a:pt x="82968" y="10478"/>
                  </a:cubicBezTo>
                  <a:cubicBezTo>
                    <a:pt x="84873" y="10478"/>
                    <a:pt x="84873" y="9208"/>
                    <a:pt x="86779" y="9208"/>
                  </a:cubicBezTo>
                  <a:cubicBezTo>
                    <a:pt x="87414" y="9208"/>
                    <a:pt x="89318" y="10478"/>
                    <a:pt x="89318" y="11748"/>
                  </a:cubicBezTo>
                  <a:cubicBezTo>
                    <a:pt x="89318" y="13653"/>
                    <a:pt x="87414" y="13653"/>
                    <a:pt x="86143" y="14288"/>
                  </a:cubicBezTo>
                  <a:lnTo>
                    <a:pt x="84873" y="20638"/>
                  </a:lnTo>
                  <a:cubicBezTo>
                    <a:pt x="84873" y="21908"/>
                    <a:pt x="86779" y="21273"/>
                    <a:pt x="87414" y="21908"/>
                  </a:cubicBezTo>
                  <a:cubicBezTo>
                    <a:pt x="88048" y="22543"/>
                    <a:pt x="88048" y="24448"/>
                    <a:pt x="88683" y="24448"/>
                  </a:cubicBezTo>
                  <a:cubicBezTo>
                    <a:pt x="91858" y="25718"/>
                    <a:pt x="93764" y="26353"/>
                    <a:pt x="96939" y="27623"/>
                  </a:cubicBezTo>
                  <a:cubicBezTo>
                    <a:pt x="98843" y="28258"/>
                    <a:pt x="99479" y="30798"/>
                    <a:pt x="102018" y="30798"/>
                  </a:cubicBezTo>
                  <a:cubicBezTo>
                    <a:pt x="105829" y="30798"/>
                    <a:pt x="106464" y="23178"/>
                    <a:pt x="107098" y="20638"/>
                  </a:cubicBezTo>
                  <a:lnTo>
                    <a:pt x="107098" y="9208"/>
                  </a:lnTo>
                  <a:cubicBezTo>
                    <a:pt x="109004" y="7938"/>
                    <a:pt x="108368" y="6033"/>
                    <a:pt x="110908" y="4763"/>
                  </a:cubicBezTo>
                  <a:cubicBezTo>
                    <a:pt x="111543" y="7938"/>
                    <a:pt x="112814" y="10478"/>
                    <a:pt x="113448" y="13018"/>
                  </a:cubicBezTo>
                  <a:cubicBezTo>
                    <a:pt x="114083" y="14923"/>
                    <a:pt x="113448" y="16828"/>
                    <a:pt x="114718" y="18098"/>
                  </a:cubicBezTo>
                  <a:cubicBezTo>
                    <a:pt x="115989" y="18733"/>
                    <a:pt x="118529" y="19368"/>
                    <a:pt x="119164" y="19368"/>
                  </a:cubicBezTo>
                  <a:cubicBezTo>
                    <a:pt x="120433" y="20638"/>
                    <a:pt x="120433" y="24448"/>
                    <a:pt x="121068" y="26353"/>
                  </a:cubicBezTo>
                  <a:cubicBezTo>
                    <a:pt x="122339" y="29528"/>
                    <a:pt x="122973" y="31433"/>
                    <a:pt x="124243" y="34608"/>
                  </a:cubicBezTo>
                  <a:cubicBezTo>
                    <a:pt x="125514" y="37783"/>
                    <a:pt x="130593" y="39053"/>
                    <a:pt x="132498" y="40958"/>
                  </a:cubicBezTo>
                  <a:cubicBezTo>
                    <a:pt x="133768" y="42228"/>
                    <a:pt x="134404" y="44768"/>
                    <a:pt x="135039" y="46673"/>
                  </a:cubicBezTo>
                  <a:cubicBezTo>
                    <a:pt x="135673" y="48578"/>
                    <a:pt x="137579" y="48578"/>
                    <a:pt x="139483" y="48578"/>
                  </a:cubicBezTo>
                  <a:cubicBezTo>
                    <a:pt x="138848" y="53023"/>
                    <a:pt x="143929" y="54928"/>
                    <a:pt x="145833" y="57468"/>
                  </a:cubicBezTo>
                  <a:lnTo>
                    <a:pt x="145833" y="57468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/>
            <p:cNvSpPr/>
            <p:nvPr>
              <p:custDataLst>
                <p:tags r:id="rId210"/>
              </p:custDataLst>
            </p:nvPr>
          </p:nvSpPr>
          <p:spPr>
            <a:xfrm>
              <a:off x="6831270" y="5586460"/>
              <a:ext cx="31750" cy="31750"/>
            </a:xfrm>
            <a:custGeom>
              <a:avLst/>
              <a:gdLst>
                <a:gd name="connsiteX0" fmla="*/ 21907 w 31750"/>
                <a:gd name="connsiteY0" fmla="*/ 12383 h 31750"/>
                <a:gd name="connsiteX1" fmla="*/ 21907 w 31750"/>
                <a:gd name="connsiteY1" fmla="*/ 11113 h 31750"/>
                <a:gd name="connsiteX2" fmla="*/ 24447 w 31750"/>
                <a:gd name="connsiteY2" fmla="*/ 9842 h 31750"/>
                <a:gd name="connsiteX3" fmla="*/ 24447 w 31750"/>
                <a:gd name="connsiteY3" fmla="*/ 9208 h 31750"/>
                <a:gd name="connsiteX4" fmla="*/ 27622 w 31750"/>
                <a:gd name="connsiteY4" fmla="*/ 4763 h 31750"/>
                <a:gd name="connsiteX5" fmla="*/ 28257 w 31750"/>
                <a:gd name="connsiteY5" fmla="*/ 6033 h 31750"/>
                <a:gd name="connsiteX6" fmla="*/ 28892 w 31750"/>
                <a:gd name="connsiteY6" fmla="*/ 7938 h 31750"/>
                <a:gd name="connsiteX7" fmla="*/ 30797 w 31750"/>
                <a:gd name="connsiteY7" fmla="*/ 6667 h 31750"/>
                <a:gd name="connsiteX8" fmla="*/ 31432 w 31750"/>
                <a:gd name="connsiteY8" fmla="*/ 7302 h 31750"/>
                <a:gd name="connsiteX9" fmla="*/ 32067 w 31750"/>
                <a:gd name="connsiteY9" fmla="*/ 9208 h 31750"/>
                <a:gd name="connsiteX10" fmla="*/ 26988 w 31750"/>
                <a:gd name="connsiteY10" fmla="*/ 15558 h 31750"/>
                <a:gd name="connsiteX11" fmla="*/ 26988 w 31750"/>
                <a:gd name="connsiteY11" fmla="*/ 19367 h 31750"/>
                <a:gd name="connsiteX12" fmla="*/ 22542 w 31750"/>
                <a:gd name="connsiteY12" fmla="*/ 20002 h 31750"/>
                <a:gd name="connsiteX13" fmla="*/ 18732 w 31750"/>
                <a:gd name="connsiteY13" fmla="*/ 28892 h 31750"/>
                <a:gd name="connsiteX14" fmla="*/ 13652 w 31750"/>
                <a:gd name="connsiteY14" fmla="*/ 32067 h 31750"/>
                <a:gd name="connsiteX15" fmla="*/ 11113 w 31750"/>
                <a:gd name="connsiteY15" fmla="*/ 31433 h 31750"/>
                <a:gd name="connsiteX16" fmla="*/ 5397 w 31750"/>
                <a:gd name="connsiteY16" fmla="*/ 28892 h 31750"/>
                <a:gd name="connsiteX17" fmla="*/ 4763 w 31750"/>
                <a:gd name="connsiteY17" fmla="*/ 28258 h 31750"/>
                <a:gd name="connsiteX18" fmla="*/ 9842 w 31750"/>
                <a:gd name="connsiteY18" fmla="*/ 21273 h 31750"/>
                <a:gd name="connsiteX19" fmla="*/ 11747 w 31750"/>
                <a:gd name="connsiteY19" fmla="*/ 19367 h 31750"/>
                <a:gd name="connsiteX20" fmla="*/ 18732 w 31750"/>
                <a:gd name="connsiteY20" fmla="*/ 14923 h 31750"/>
                <a:gd name="connsiteX21" fmla="*/ 21907 w 31750"/>
                <a:gd name="connsiteY21" fmla="*/ 12383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750" h="31750">
                  <a:moveTo>
                    <a:pt x="21907" y="12383"/>
                  </a:moveTo>
                  <a:cubicBezTo>
                    <a:pt x="21907" y="12383"/>
                    <a:pt x="21907" y="11748"/>
                    <a:pt x="21907" y="11113"/>
                  </a:cubicBezTo>
                  <a:cubicBezTo>
                    <a:pt x="22542" y="9842"/>
                    <a:pt x="23177" y="9842"/>
                    <a:pt x="24447" y="9842"/>
                  </a:cubicBezTo>
                  <a:cubicBezTo>
                    <a:pt x="24447" y="9842"/>
                    <a:pt x="24447" y="9208"/>
                    <a:pt x="24447" y="9208"/>
                  </a:cubicBezTo>
                  <a:cubicBezTo>
                    <a:pt x="24447" y="7302"/>
                    <a:pt x="26352" y="5398"/>
                    <a:pt x="27622" y="4763"/>
                  </a:cubicBezTo>
                  <a:cubicBezTo>
                    <a:pt x="27622" y="5398"/>
                    <a:pt x="28257" y="6033"/>
                    <a:pt x="28257" y="6033"/>
                  </a:cubicBezTo>
                  <a:cubicBezTo>
                    <a:pt x="28257" y="6667"/>
                    <a:pt x="28257" y="7938"/>
                    <a:pt x="28892" y="7938"/>
                  </a:cubicBezTo>
                  <a:cubicBezTo>
                    <a:pt x="29527" y="7938"/>
                    <a:pt x="30163" y="7302"/>
                    <a:pt x="30797" y="6667"/>
                  </a:cubicBezTo>
                  <a:cubicBezTo>
                    <a:pt x="30797" y="7302"/>
                    <a:pt x="31432" y="7302"/>
                    <a:pt x="31432" y="7302"/>
                  </a:cubicBezTo>
                  <a:cubicBezTo>
                    <a:pt x="31432" y="8573"/>
                    <a:pt x="31432" y="9208"/>
                    <a:pt x="32067" y="9208"/>
                  </a:cubicBezTo>
                  <a:cubicBezTo>
                    <a:pt x="31432" y="11113"/>
                    <a:pt x="28892" y="15558"/>
                    <a:pt x="26988" y="15558"/>
                  </a:cubicBezTo>
                  <a:cubicBezTo>
                    <a:pt x="26352" y="17463"/>
                    <a:pt x="26988" y="18098"/>
                    <a:pt x="26988" y="19367"/>
                  </a:cubicBezTo>
                  <a:cubicBezTo>
                    <a:pt x="26352" y="19367"/>
                    <a:pt x="23177" y="20002"/>
                    <a:pt x="22542" y="20002"/>
                  </a:cubicBezTo>
                  <a:cubicBezTo>
                    <a:pt x="21907" y="21273"/>
                    <a:pt x="18732" y="28892"/>
                    <a:pt x="18732" y="28892"/>
                  </a:cubicBezTo>
                  <a:cubicBezTo>
                    <a:pt x="17463" y="30163"/>
                    <a:pt x="15557" y="32067"/>
                    <a:pt x="13652" y="32067"/>
                  </a:cubicBezTo>
                  <a:cubicBezTo>
                    <a:pt x="13017" y="32067"/>
                    <a:pt x="11747" y="31433"/>
                    <a:pt x="11113" y="31433"/>
                  </a:cubicBezTo>
                  <a:cubicBezTo>
                    <a:pt x="10477" y="31433"/>
                    <a:pt x="5397" y="29527"/>
                    <a:pt x="5397" y="28892"/>
                  </a:cubicBezTo>
                  <a:cubicBezTo>
                    <a:pt x="5397" y="28892"/>
                    <a:pt x="4763" y="28892"/>
                    <a:pt x="4763" y="28258"/>
                  </a:cubicBezTo>
                  <a:cubicBezTo>
                    <a:pt x="4763" y="25083"/>
                    <a:pt x="8572" y="23177"/>
                    <a:pt x="9842" y="21273"/>
                  </a:cubicBezTo>
                  <a:cubicBezTo>
                    <a:pt x="10477" y="20638"/>
                    <a:pt x="11113" y="19367"/>
                    <a:pt x="11747" y="19367"/>
                  </a:cubicBezTo>
                  <a:cubicBezTo>
                    <a:pt x="14922" y="19367"/>
                    <a:pt x="16827" y="16192"/>
                    <a:pt x="18732" y="14923"/>
                  </a:cubicBezTo>
                  <a:cubicBezTo>
                    <a:pt x="20638" y="14923"/>
                    <a:pt x="21907" y="12383"/>
                    <a:pt x="21907" y="1238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/>
            <p:cNvSpPr/>
            <p:nvPr>
              <p:custDataLst>
                <p:tags r:id="rId211"/>
              </p:custDataLst>
            </p:nvPr>
          </p:nvSpPr>
          <p:spPr>
            <a:xfrm>
              <a:off x="6854765" y="5560424"/>
              <a:ext cx="25400" cy="38100"/>
            </a:xfrm>
            <a:custGeom>
              <a:avLst/>
              <a:gdLst>
                <a:gd name="connsiteX0" fmla="*/ 11113 w 25400"/>
                <a:gd name="connsiteY0" fmla="*/ 16193 h 38100"/>
                <a:gd name="connsiteX1" fmla="*/ 9843 w 25400"/>
                <a:gd name="connsiteY1" fmla="*/ 13652 h 38100"/>
                <a:gd name="connsiteX2" fmla="*/ 10478 w 25400"/>
                <a:gd name="connsiteY2" fmla="*/ 12383 h 38100"/>
                <a:gd name="connsiteX3" fmla="*/ 4763 w 25400"/>
                <a:gd name="connsiteY3" fmla="*/ 4763 h 38100"/>
                <a:gd name="connsiteX4" fmla="*/ 9843 w 25400"/>
                <a:gd name="connsiteY4" fmla="*/ 8573 h 38100"/>
                <a:gd name="connsiteX5" fmla="*/ 11113 w 25400"/>
                <a:gd name="connsiteY5" fmla="*/ 10477 h 38100"/>
                <a:gd name="connsiteX6" fmla="*/ 10478 w 25400"/>
                <a:gd name="connsiteY6" fmla="*/ 11113 h 38100"/>
                <a:gd name="connsiteX7" fmla="*/ 12382 w 25400"/>
                <a:gd name="connsiteY7" fmla="*/ 14923 h 38100"/>
                <a:gd name="connsiteX8" fmla="*/ 13018 w 25400"/>
                <a:gd name="connsiteY8" fmla="*/ 14923 h 38100"/>
                <a:gd name="connsiteX9" fmla="*/ 14288 w 25400"/>
                <a:gd name="connsiteY9" fmla="*/ 13652 h 38100"/>
                <a:gd name="connsiteX10" fmla="*/ 14922 w 25400"/>
                <a:gd name="connsiteY10" fmla="*/ 13652 h 38100"/>
                <a:gd name="connsiteX11" fmla="*/ 19368 w 25400"/>
                <a:gd name="connsiteY11" fmla="*/ 18733 h 38100"/>
                <a:gd name="connsiteX12" fmla="*/ 23813 w 25400"/>
                <a:gd name="connsiteY12" fmla="*/ 17463 h 38100"/>
                <a:gd name="connsiteX13" fmla="*/ 25082 w 25400"/>
                <a:gd name="connsiteY13" fmla="*/ 18098 h 38100"/>
                <a:gd name="connsiteX14" fmla="*/ 22543 w 25400"/>
                <a:gd name="connsiteY14" fmla="*/ 24448 h 38100"/>
                <a:gd name="connsiteX15" fmla="*/ 21907 w 25400"/>
                <a:gd name="connsiteY15" fmla="*/ 23813 h 38100"/>
                <a:gd name="connsiteX16" fmla="*/ 21272 w 25400"/>
                <a:gd name="connsiteY16" fmla="*/ 24448 h 38100"/>
                <a:gd name="connsiteX17" fmla="*/ 18732 w 25400"/>
                <a:gd name="connsiteY17" fmla="*/ 26352 h 38100"/>
                <a:gd name="connsiteX18" fmla="*/ 19368 w 25400"/>
                <a:gd name="connsiteY18" fmla="*/ 27623 h 38100"/>
                <a:gd name="connsiteX19" fmla="*/ 17463 w 25400"/>
                <a:gd name="connsiteY19" fmla="*/ 30163 h 38100"/>
                <a:gd name="connsiteX20" fmla="*/ 13018 w 25400"/>
                <a:gd name="connsiteY20" fmla="*/ 34608 h 38100"/>
                <a:gd name="connsiteX21" fmla="*/ 11113 w 25400"/>
                <a:gd name="connsiteY21" fmla="*/ 32702 h 38100"/>
                <a:gd name="connsiteX22" fmla="*/ 12382 w 25400"/>
                <a:gd name="connsiteY22" fmla="*/ 28893 h 38100"/>
                <a:gd name="connsiteX23" fmla="*/ 7938 w 25400"/>
                <a:gd name="connsiteY23" fmla="*/ 25083 h 38100"/>
                <a:gd name="connsiteX24" fmla="*/ 9843 w 25400"/>
                <a:gd name="connsiteY24" fmla="*/ 23177 h 38100"/>
                <a:gd name="connsiteX25" fmla="*/ 11113 w 25400"/>
                <a:gd name="connsiteY25" fmla="*/ 18098 h 38100"/>
                <a:gd name="connsiteX26" fmla="*/ 11113 w 25400"/>
                <a:gd name="connsiteY26" fmla="*/ 16193 h 38100"/>
                <a:gd name="connsiteX27" fmla="*/ 11113 w 25400"/>
                <a:gd name="connsiteY27" fmla="*/ 16193 h 38100"/>
                <a:gd name="connsiteX28" fmla="*/ 11113 w 25400"/>
                <a:gd name="connsiteY28" fmla="*/ 1619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5400" h="38100">
                  <a:moveTo>
                    <a:pt x="11113" y="16193"/>
                  </a:moveTo>
                  <a:cubicBezTo>
                    <a:pt x="10478" y="14923"/>
                    <a:pt x="9843" y="14923"/>
                    <a:pt x="9843" y="13652"/>
                  </a:cubicBezTo>
                  <a:cubicBezTo>
                    <a:pt x="9843" y="13018"/>
                    <a:pt x="9843" y="13018"/>
                    <a:pt x="10478" y="12383"/>
                  </a:cubicBezTo>
                  <a:cubicBezTo>
                    <a:pt x="7303" y="11748"/>
                    <a:pt x="6032" y="7938"/>
                    <a:pt x="4763" y="4763"/>
                  </a:cubicBezTo>
                  <a:cubicBezTo>
                    <a:pt x="6032" y="6668"/>
                    <a:pt x="8572" y="7302"/>
                    <a:pt x="9843" y="8573"/>
                  </a:cubicBezTo>
                  <a:cubicBezTo>
                    <a:pt x="10478" y="9208"/>
                    <a:pt x="10478" y="10477"/>
                    <a:pt x="11113" y="10477"/>
                  </a:cubicBezTo>
                  <a:cubicBezTo>
                    <a:pt x="11113" y="11113"/>
                    <a:pt x="10478" y="11113"/>
                    <a:pt x="10478" y="11113"/>
                  </a:cubicBezTo>
                  <a:cubicBezTo>
                    <a:pt x="10478" y="11748"/>
                    <a:pt x="11747" y="14288"/>
                    <a:pt x="12382" y="14923"/>
                  </a:cubicBezTo>
                  <a:lnTo>
                    <a:pt x="13018" y="14923"/>
                  </a:lnTo>
                  <a:cubicBezTo>
                    <a:pt x="13018" y="14288"/>
                    <a:pt x="13653" y="13652"/>
                    <a:pt x="14288" y="13652"/>
                  </a:cubicBezTo>
                  <a:cubicBezTo>
                    <a:pt x="14288" y="13652"/>
                    <a:pt x="14922" y="13652"/>
                    <a:pt x="14922" y="13652"/>
                  </a:cubicBezTo>
                  <a:cubicBezTo>
                    <a:pt x="14922" y="16827"/>
                    <a:pt x="16828" y="18733"/>
                    <a:pt x="19368" y="18733"/>
                  </a:cubicBezTo>
                  <a:cubicBezTo>
                    <a:pt x="21907" y="18733"/>
                    <a:pt x="21907" y="17463"/>
                    <a:pt x="23813" y="17463"/>
                  </a:cubicBezTo>
                  <a:cubicBezTo>
                    <a:pt x="24447" y="17463"/>
                    <a:pt x="24447" y="18098"/>
                    <a:pt x="25082" y="18098"/>
                  </a:cubicBezTo>
                  <a:cubicBezTo>
                    <a:pt x="23178" y="20002"/>
                    <a:pt x="23813" y="22543"/>
                    <a:pt x="22543" y="24448"/>
                  </a:cubicBezTo>
                  <a:lnTo>
                    <a:pt x="21907" y="23813"/>
                  </a:lnTo>
                  <a:cubicBezTo>
                    <a:pt x="21907" y="23813"/>
                    <a:pt x="21907" y="24448"/>
                    <a:pt x="21272" y="24448"/>
                  </a:cubicBezTo>
                  <a:cubicBezTo>
                    <a:pt x="20003" y="24448"/>
                    <a:pt x="18732" y="25083"/>
                    <a:pt x="18732" y="26352"/>
                  </a:cubicBezTo>
                  <a:cubicBezTo>
                    <a:pt x="18732" y="26988"/>
                    <a:pt x="19368" y="26988"/>
                    <a:pt x="19368" y="27623"/>
                  </a:cubicBezTo>
                  <a:cubicBezTo>
                    <a:pt x="19368" y="28258"/>
                    <a:pt x="18097" y="29527"/>
                    <a:pt x="17463" y="30163"/>
                  </a:cubicBezTo>
                  <a:cubicBezTo>
                    <a:pt x="16193" y="32068"/>
                    <a:pt x="15557" y="34608"/>
                    <a:pt x="13018" y="34608"/>
                  </a:cubicBezTo>
                  <a:cubicBezTo>
                    <a:pt x="11747" y="34608"/>
                    <a:pt x="11113" y="33973"/>
                    <a:pt x="11113" y="32702"/>
                  </a:cubicBezTo>
                  <a:cubicBezTo>
                    <a:pt x="11113" y="31433"/>
                    <a:pt x="12382" y="30798"/>
                    <a:pt x="12382" y="28893"/>
                  </a:cubicBezTo>
                  <a:cubicBezTo>
                    <a:pt x="12382" y="26352"/>
                    <a:pt x="7938" y="27623"/>
                    <a:pt x="7938" y="25083"/>
                  </a:cubicBezTo>
                  <a:cubicBezTo>
                    <a:pt x="7938" y="23813"/>
                    <a:pt x="9207" y="23813"/>
                    <a:pt x="9843" y="23177"/>
                  </a:cubicBezTo>
                  <a:cubicBezTo>
                    <a:pt x="11113" y="21908"/>
                    <a:pt x="11113" y="20002"/>
                    <a:pt x="11113" y="18098"/>
                  </a:cubicBezTo>
                  <a:cubicBezTo>
                    <a:pt x="11113" y="17463"/>
                    <a:pt x="11113" y="16193"/>
                    <a:pt x="11113" y="16193"/>
                  </a:cubicBezTo>
                  <a:lnTo>
                    <a:pt x="11113" y="16193"/>
                  </a:lnTo>
                  <a:lnTo>
                    <a:pt x="11113" y="1619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/>
            <p:cNvSpPr/>
            <p:nvPr>
              <p:custDataLst>
                <p:tags r:id="rId212"/>
              </p:custDataLst>
            </p:nvPr>
          </p:nvSpPr>
          <p:spPr>
            <a:xfrm>
              <a:off x="6869370" y="5494385"/>
              <a:ext cx="12700" cy="12700"/>
            </a:xfrm>
            <a:custGeom>
              <a:avLst/>
              <a:gdLst>
                <a:gd name="connsiteX0" fmla="*/ 7938 w 12700"/>
                <a:gd name="connsiteY0" fmla="*/ 4763 h 12700"/>
                <a:gd name="connsiteX1" fmla="*/ 9207 w 12700"/>
                <a:gd name="connsiteY1" fmla="*/ 6033 h 12700"/>
                <a:gd name="connsiteX2" fmla="*/ 9207 w 12700"/>
                <a:gd name="connsiteY2" fmla="*/ 7302 h 12700"/>
                <a:gd name="connsiteX3" fmla="*/ 7302 w 12700"/>
                <a:gd name="connsiteY3" fmla="*/ 7938 h 12700"/>
                <a:gd name="connsiteX4" fmla="*/ 4763 w 12700"/>
                <a:gd name="connsiteY4" fmla="*/ 7302 h 12700"/>
                <a:gd name="connsiteX5" fmla="*/ 7938 w 12700"/>
                <a:gd name="connsiteY5" fmla="*/ 476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0" h="12700">
                  <a:moveTo>
                    <a:pt x="7938" y="4763"/>
                  </a:moveTo>
                  <a:cubicBezTo>
                    <a:pt x="8572" y="5398"/>
                    <a:pt x="8572" y="6033"/>
                    <a:pt x="9207" y="6033"/>
                  </a:cubicBezTo>
                  <a:lnTo>
                    <a:pt x="9207" y="7302"/>
                  </a:lnTo>
                  <a:cubicBezTo>
                    <a:pt x="8572" y="7938"/>
                    <a:pt x="8572" y="7938"/>
                    <a:pt x="7302" y="7938"/>
                  </a:cubicBezTo>
                  <a:cubicBezTo>
                    <a:pt x="6032" y="7938"/>
                    <a:pt x="4763" y="7938"/>
                    <a:pt x="4763" y="7302"/>
                  </a:cubicBezTo>
                  <a:cubicBezTo>
                    <a:pt x="5397" y="5398"/>
                    <a:pt x="7302" y="5398"/>
                    <a:pt x="7938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/>
            <p:cNvSpPr/>
            <p:nvPr>
              <p:custDataLst>
                <p:tags r:id="rId213"/>
              </p:custDataLst>
            </p:nvPr>
          </p:nvSpPr>
          <p:spPr>
            <a:xfrm>
              <a:off x="6875084" y="5490574"/>
              <a:ext cx="12700" cy="12700"/>
            </a:xfrm>
            <a:custGeom>
              <a:avLst/>
              <a:gdLst>
                <a:gd name="connsiteX0" fmla="*/ 8573 w 12700"/>
                <a:gd name="connsiteY0" fmla="*/ 4763 h 12700"/>
                <a:gd name="connsiteX1" fmla="*/ 8573 w 12700"/>
                <a:gd name="connsiteY1" fmla="*/ 6033 h 12700"/>
                <a:gd name="connsiteX2" fmla="*/ 5398 w 12700"/>
                <a:gd name="connsiteY2" fmla="*/ 7938 h 12700"/>
                <a:gd name="connsiteX3" fmla="*/ 4763 w 12700"/>
                <a:gd name="connsiteY3" fmla="*/ 6668 h 12700"/>
                <a:gd name="connsiteX4" fmla="*/ 8573 w 12700"/>
                <a:gd name="connsiteY4" fmla="*/ 476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12700">
                  <a:moveTo>
                    <a:pt x="8573" y="4763"/>
                  </a:moveTo>
                  <a:cubicBezTo>
                    <a:pt x="8573" y="5398"/>
                    <a:pt x="8573" y="5398"/>
                    <a:pt x="8573" y="6033"/>
                  </a:cubicBezTo>
                  <a:cubicBezTo>
                    <a:pt x="7303" y="6668"/>
                    <a:pt x="6668" y="7938"/>
                    <a:pt x="5398" y="7938"/>
                  </a:cubicBezTo>
                  <a:cubicBezTo>
                    <a:pt x="4763" y="7938"/>
                    <a:pt x="4763" y="7302"/>
                    <a:pt x="4763" y="6668"/>
                  </a:cubicBezTo>
                  <a:cubicBezTo>
                    <a:pt x="4763" y="5398"/>
                    <a:pt x="7938" y="4763"/>
                    <a:pt x="8573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/>
            <p:cNvSpPr/>
            <p:nvPr>
              <p:custDataLst>
                <p:tags r:id="rId214"/>
              </p:custDataLst>
            </p:nvPr>
          </p:nvSpPr>
          <p:spPr>
            <a:xfrm>
              <a:off x="6671249" y="5395960"/>
              <a:ext cx="25400" cy="19050"/>
            </a:xfrm>
            <a:custGeom>
              <a:avLst/>
              <a:gdLst>
                <a:gd name="connsiteX0" fmla="*/ 20003 w 25400"/>
                <a:gd name="connsiteY0" fmla="*/ 15558 h 19050"/>
                <a:gd name="connsiteX1" fmla="*/ 19368 w 25400"/>
                <a:gd name="connsiteY1" fmla="*/ 14923 h 19050"/>
                <a:gd name="connsiteX2" fmla="*/ 18097 w 25400"/>
                <a:gd name="connsiteY2" fmla="*/ 16192 h 19050"/>
                <a:gd name="connsiteX3" fmla="*/ 19368 w 25400"/>
                <a:gd name="connsiteY3" fmla="*/ 18733 h 19050"/>
                <a:gd name="connsiteX4" fmla="*/ 18097 w 25400"/>
                <a:gd name="connsiteY4" fmla="*/ 20002 h 19050"/>
                <a:gd name="connsiteX5" fmla="*/ 17463 w 25400"/>
                <a:gd name="connsiteY5" fmla="*/ 19367 h 19050"/>
                <a:gd name="connsiteX6" fmla="*/ 16193 w 25400"/>
                <a:gd name="connsiteY6" fmla="*/ 19367 h 19050"/>
                <a:gd name="connsiteX7" fmla="*/ 13018 w 25400"/>
                <a:gd name="connsiteY7" fmla="*/ 15558 h 19050"/>
                <a:gd name="connsiteX8" fmla="*/ 13653 w 25400"/>
                <a:gd name="connsiteY8" fmla="*/ 14288 h 19050"/>
                <a:gd name="connsiteX9" fmla="*/ 13018 w 25400"/>
                <a:gd name="connsiteY9" fmla="*/ 13017 h 19050"/>
                <a:gd name="connsiteX10" fmla="*/ 11113 w 25400"/>
                <a:gd name="connsiteY10" fmla="*/ 13017 h 19050"/>
                <a:gd name="connsiteX11" fmla="*/ 11113 w 25400"/>
                <a:gd name="connsiteY11" fmla="*/ 14288 h 19050"/>
                <a:gd name="connsiteX12" fmla="*/ 9843 w 25400"/>
                <a:gd name="connsiteY12" fmla="*/ 13652 h 19050"/>
                <a:gd name="connsiteX13" fmla="*/ 9208 w 25400"/>
                <a:gd name="connsiteY13" fmla="*/ 14288 h 19050"/>
                <a:gd name="connsiteX14" fmla="*/ 7938 w 25400"/>
                <a:gd name="connsiteY14" fmla="*/ 13017 h 19050"/>
                <a:gd name="connsiteX15" fmla="*/ 5397 w 25400"/>
                <a:gd name="connsiteY15" fmla="*/ 17463 h 19050"/>
                <a:gd name="connsiteX16" fmla="*/ 5397 w 25400"/>
                <a:gd name="connsiteY16" fmla="*/ 14923 h 19050"/>
                <a:gd name="connsiteX17" fmla="*/ 4763 w 25400"/>
                <a:gd name="connsiteY17" fmla="*/ 13652 h 19050"/>
                <a:gd name="connsiteX18" fmla="*/ 5397 w 25400"/>
                <a:gd name="connsiteY18" fmla="*/ 11113 h 19050"/>
                <a:gd name="connsiteX19" fmla="*/ 9208 w 25400"/>
                <a:gd name="connsiteY19" fmla="*/ 8573 h 19050"/>
                <a:gd name="connsiteX20" fmla="*/ 11113 w 25400"/>
                <a:gd name="connsiteY20" fmla="*/ 10477 h 19050"/>
                <a:gd name="connsiteX21" fmla="*/ 11747 w 25400"/>
                <a:gd name="connsiteY21" fmla="*/ 10477 h 19050"/>
                <a:gd name="connsiteX22" fmla="*/ 13018 w 25400"/>
                <a:gd name="connsiteY22" fmla="*/ 9208 h 19050"/>
                <a:gd name="connsiteX23" fmla="*/ 15558 w 25400"/>
                <a:gd name="connsiteY23" fmla="*/ 7302 h 19050"/>
                <a:gd name="connsiteX24" fmla="*/ 16193 w 25400"/>
                <a:gd name="connsiteY24" fmla="*/ 4763 h 19050"/>
                <a:gd name="connsiteX25" fmla="*/ 18097 w 25400"/>
                <a:gd name="connsiteY25" fmla="*/ 6033 h 19050"/>
                <a:gd name="connsiteX26" fmla="*/ 20638 w 25400"/>
                <a:gd name="connsiteY26" fmla="*/ 14288 h 19050"/>
                <a:gd name="connsiteX27" fmla="*/ 19368 w 25400"/>
                <a:gd name="connsiteY27" fmla="*/ 18098 h 19050"/>
                <a:gd name="connsiteX28" fmla="*/ 20003 w 25400"/>
                <a:gd name="connsiteY28" fmla="*/ 15558 h 19050"/>
                <a:gd name="connsiteX29" fmla="*/ 20003 w 25400"/>
                <a:gd name="connsiteY29" fmla="*/ 1555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5400" h="19050">
                  <a:moveTo>
                    <a:pt x="20003" y="15558"/>
                  </a:moveTo>
                  <a:cubicBezTo>
                    <a:pt x="20003" y="14923"/>
                    <a:pt x="19368" y="14923"/>
                    <a:pt x="19368" y="14923"/>
                  </a:cubicBezTo>
                  <a:cubicBezTo>
                    <a:pt x="18733" y="15558"/>
                    <a:pt x="18097" y="15558"/>
                    <a:pt x="18097" y="16192"/>
                  </a:cubicBezTo>
                  <a:cubicBezTo>
                    <a:pt x="18097" y="16827"/>
                    <a:pt x="19368" y="17463"/>
                    <a:pt x="19368" y="18733"/>
                  </a:cubicBezTo>
                  <a:cubicBezTo>
                    <a:pt x="19368" y="19367"/>
                    <a:pt x="18733" y="20002"/>
                    <a:pt x="18097" y="20002"/>
                  </a:cubicBezTo>
                  <a:cubicBezTo>
                    <a:pt x="17463" y="20002"/>
                    <a:pt x="17463" y="19367"/>
                    <a:pt x="17463" y="19367"/>
                  </a:cubicBezTo>
                  <a:cubicBezTo>
                    <a:pt x="16828" y="19367"/>
                    <a:pt x="16828" y="19367"/>
                    <a:pt x="16193" y="19367"/>
                  </a:cubicBezTo>
                  <a:cubicBezTo>
                    <a:pt x="14288" y="19367"/>
                    <a:pt x="13018" y="17463"/>
                    <a:pt x="13018" y="15558"/>
                  </a:cubicBezTo>
                  <a:cubicBezTo>
                    <a:pt x="13018" y="14923"/>
                    <a:pt x="13018" y="14288"/>
                    <a:pt x="13653" y="14288"/>
                  </a:cubicBezTo>
                  <a:cubicBezTo>
                    <a:pt x="13653" y="13652"/>
                    <a:pt x="13018" y="13652"/>
                    <a:pt x="13018" y="13017"/>
                  </a:cubicBezTo>
                  <a:lnTo>
                    <a:pt x="11113" y="13017"/>
                  </a:lnTo>
                  <a:cubicBezTo>
                    <a:pt x="11113" y="13652"/>
                    <a:pt x="11113" y="13652"/>
                    <a:pt x="11113" y="14288"/>
                  </a:cubicBezTo>
                  <a:cubicBezTo>
                    <a:pt x="10478" y="14288"/>
                    <a:pt x="10478" y="13652"/>
                    <a:pt x="9843" y="13652"/>
                  </a:cubicBezTo>
                  <a:cubicBezTo>
                    <a:pt x="9843" y="13652"/>
                    <a:pt x="9843" y="14288"/>
                    <a:pt x="9208" y="14288"/>
                  </a:cubicBezTo>
                  <a:cubicBezTo>
                    <a:pt x="8572" y="14288"/>
                    <a:pt x="7938" y="13017"/>
                    <a:pt x="7938" y="13017"/>
                  </a:cubicBezTo>
                  <a:cubicBezTo>
                    <a:pt x="6668" y="14288"/>
                    <a:pt x="6668" y="17463"/>
                    <a:pt x="5397" y="17463"/>
                  </a:cubicBezTo>
                  <a:cubicBezTo>
                    <a:pt x="4763" y="17463"/>
                    <a:pt x="5397" y="15558"/>
                    <a:pt x="5397" y="14923"/>
                  </a:cubicBezTo>
                  <a:cubicBezTo>
                    <a:pt x="5397" y="14288"/>
                    <a:pt x="4763" y="14288"/>
                    <a:pt x="4763" y="13652"/>
                  </a:cubicBezTo>
                  <a:cubicBezTo>
                    <a:pt x="4763" y="12383"/>
                    <a:pt x="5397" y="11748"/>
                    <a:pt x="5397" y="11113"/>
                  </a:cubicBezTo>
                  <a:cubicBezTo>
                    <a:pt x="7938" y="11113"/>
                    <a:pt x="7303" y="8573"/>
                    <a:pt x="9208" y="8573"/>
                  </a:cubicBezTo>
                  <a:cubicBezTo>
                    <a:pt x="10478" y="8573"/>
                    <a:pt x="10478" y="10477"/>
                    <a:pt x="11113" y="10477"/>
                  </a:cubicBezTo>
                  <a:cubicBezTo>
                    <a:pt x="11113" y="10477"/>
                    <a:pt x="11747" y="10477"/>
                    <a:pt x="11747" y="10477"/>
                  </a:cubicBezTo>
                  <a:cubicBezTo>
                    <a:pt x="11747" y="9842"/>
                    <a:pt x="12383" y="9208"/>
                    <a:pt x="13018" y="9208"/>
                  </a:cubicBezTo>
                  <a:cubicBezTo>
                    <a:pt x="13018" y="7938"/>
                    <a:pt x="14922" y="7938"/>
                    <a:pt x="15558" y="7302"/>
                  </a:cubicBezTo>
                  <a:cubicBezTo>
                    <a:pt x="16193" y="6667"/>
                    <a:pt x="15558" y="4763"/>
                    <a:pt x="16193" y="4763"/>
                  </a:cubicBezTo>
                  <a:cubicBezTo>
                    <a:pt x="16828" y="4763"/>
                    <a:pt x="17463" y="5398"/>
                    <a:pt x="18097" y="6033"/>
                  </a:cubicBezTo>
                  <a:cubicBezTo>
                    <a:pt x="18733" y="6667"/>
                    <a:pt x="20638" y="13652"/>
                    <a:pt x="20638" y="14288"/>
                  </a:cubicBezTo>
                  <a:cubicBezTo>
                    <a:pt x="20638" y="15558"/>
                    <a:pt x="19368" y="16192"/>
                    <a:pt x="19368" y="18098"/>
                  </a:cubicBezTo>
                  <a:cubicBezTo>
                    <a:pt x="21272" y="18098"/>
                    <a:pt x="20003" y="15558"/>
                    <a:pt x="20003" y="15558"/>
                  </a:cubicBezTo>
                  <a:lnTo>
                    <a:pt x="20003" y="15558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/>
            <p:cNvSpPr/>
            <p:nvPr>
              <p:custDataLst>
                <p:tags r:id="rId215"/>
              </p:custDataLst>
            </p:nvPr>
          </p:nvSpPr>
          <p:spPr>
            <a:xfrm>
              <a:off x="6657915" y="5392149"/>
              <a:ext cx="12700" cy="12700"/>
            </a:xfrm>
            <a:custGeom>
              <a:avLst/>
              <a:gdLst>
                <a:gd name="connsiteX0" fmla="*/ 5397 w 12700"/>
                <a:gd name="connsiteY0" fmla="*/ 13018 h 12700"/>
                <a:gd name="connsiteX1" fmla="*/ 4763 w 12700"/>
                <a:gd name="connsiteY1" fmla="*/ 13018 h 12700"/>
                <a:gd name="connsiteX2" fmla="*/ 11113 w 12700"/>
                <a:gd name="connsiteY2" fmla="*/ 6033 h 12700"/>
                <a:gd name="connsiteX3" fmla="*/ 11747 w 12700"/>
                <a:gd name="connsiteY3" fmla="*/ 4763 h 12700"/>
                <a:gd name="connsiteX4" fmla="*/ 13018 w 12700"/>
                <a:gd name="connsiteY4" fmla="*/ 6668 h 12700"/>
                <a:gd name="connsiteX5" fmla="*/ 11747 w 12700"/>
                <a:gd name="connsiteY5" fmla="*/ 7302 h 12700"/>
                <a:gd name="connsiteX6" fmla="*/ 9843 w 12700"/>
                <a:gd name="connsiteY6" fmla="*/ 8573 h 12700"/>
                <a:gd name="connsiteX7" fmla="*/ 5397 w 12700"/>
                <a:gd name="connsiteY7" fmla="*/ 1301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0" h="12700">
                  <a:moveTo>
                    <a:pt x="5397" y="13018"/>
                  </a:moveTo>
                  <a:lnTo>
                    <a:pt x="4763" y="13018"/>
                  </a:lnTo>
                  <a:cubicBezTo>
                    <a:pt x="6032" y="9843"/>
                    <a:pt x="9843" y="8573"/>
                    <a:pt x="11113" y="6033"/>
                  </a:cubicBezTo>
                  <a:cubicBezTo>
                    <a:pt x="11113" y="5398"/>
                    <a:pt x="11113" y="4763"/>
                    <a:pt x="11747" y="4763"/>
                  </a:cubicBezTo>
                  <a:cubicBezTo>
                    <a:pt x="11747" y="6033"/>
                    <a:pt x="12382" y="6033"/>
                    <a:pt x="13018" y="6668"/>
                  </a:cubicBezTo>
                  <a:cubicBezTo>
                    <a:pt x="12382" y="7302"/>
                    <a:pt x="12382" y="7302"/>
                    <a:pt x="11747" y="7302"/>
                  </a:cubicBezTo>
                  <a:cubicBezTo>
                    <a:pt x="11747" y="8573"/>
                    <a:pt x="10478" y="8573"/>
                    <a:pt x="9843" y="8573"/>
                  </a:cubicBezTo>
                  <a:cubicBezTo>
                    <a:pt x="9207" y="11113"/>
                    <a:pt x="7303" y="12383"/>
                    <a:pt x="5397" y="1301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/>
            <p:cNvSpPr/>
            <p:nvPr>
              <p:custDataLst>
                <p:tags r:id="rId216"/>
              </p:custDataLst>
            </p:nvPr>
          </p:nvSpPr>
          <p:spPr>
            <a:xfrm>
              <a:off x="6662995" y="5364845"/>
              <a:ext cx="19050" cy="25400"/>
            </a:xfrm>
            <a:custGeom>
              <a:avLst/>
              <a:gdLst>
                <a:gd name="connsiteX0" fmla="*/ 6667 w 19050"/>
                <a:gd name="connsiteY0" fmla="*/ 13652 h 25400"/>
                <a:gd name="connsiteX1" fmla="*/ 7302 w 19050"/>
                <a:gd name="connsiteY1" fmla="*/ 10477 h 25400"/>
                <a:gd name="connsiteX2" fmla="*/ 6667 w 19050"/>
                <a:gd name="connsiteY2" fmla="*/ 6667 h 25400"/>
                <a:gd name="connsiteX3" fmla="*/ 7938 w 19050"/>
                <a:gd name="connsiteY3" fmla="*/ 4763 h 25400"/>
                <a:gd name="connsiteX4" fmla="*/ 9842 w 19050"/>
                <a:gd name="connsiteY4" fmla="*/ 6667 h 25400"/>
                <a:gd name="connsiteX5" fmla="*/ 11113 w 19050"/>
                <a:gd name="connsiteY5" fmla="*/ 5398 h 25400"/>
                <a:gd name="connsiteX6" fmla="*/ 11113 w 19050"/>
                <a:gd name="connsiteY6" fmla="*/ 6032 h 25400"/>
                <a:gd name="connsiteX7" fmla="*/ 11113 w 19050"/>
                <a:gd name="connsiteY7" fmla="*/ 6667 h 25400"/>
                <a:gd name="connsiteX8" fmla="*/ 12382 w 19050"/>
                <a:gd name="connsiteY8" fmla="*/ 11748 h 25400"/>
                <a:gd name="connsiteX9" fmla="*/ 10477 w 19050"/>
                <a:gd name="connsiteY9" fmla="*/ 16827 h 25400"/>
                <a:gd name="connsiteX10" fmla="*/ 13017 w 19050"/>
                <a:gd name="connsiteY10" fmla="*/ 21907 h 25400"/>
                <a:gd name="connsiteX11" fmla="*/ 13017 w 19050"/>
                <a:gd name="connsiteY11" fmla="*/ 21273 h 25400"/>
                <a:gd name="connsiteX12" fmla="*/ 14288 w 19050"/>
                <a:gd name="connsiteY12" fmla="*/ 20638 h 25400"/>
                <a:gd name="connsiteX13" fmla="*/ 16827 w 19050"/>
                <a:gd name="connsiteY13" fmla="*/ 23177 h 25400"/>
                <a:gd name="connsiteX14" fmla="*/ 18097 w 19050"/>
                <a:gd name="connsiteY14" fmla="*/ 22542 h 25400"/>
                <a:gd name="connsiteX15" fmla="*/ 18732 w 19050"/>
                <a:gd name="connsiteY15" fmla="*/ 22542 h 25400"/>
                <a:gd name="connsiteX16" fmla="*/ 18097 w 19050"/>
                <a:gd name="connsiteY16" fmla="*/ 23813 h 25400"/>
                <a:gd name="connsiteX17" fmla="*/ 18732 w 19050"/>
                <a:gd name="connsiteY17" fmla="*/ 23813 h 25400"/>
                <a:gd name="connsiteX18" fmla="*/ 20002 w 19050"/>
                <a:gd name="connsiteY18" fmla="*/ 25082 h 25400"/>
                <a:gd name="connsiteX19" fmla="*/ 20002 w 19050"/>
                <a:gd name="connsiteY19" fmla="*/ 25717 h 25400"/>
                <a:gd name="connsiteX20" fmla="*/ 19367 w 19050"/>
                <a:gd name="connsiteY20" fmla="*/ 26352 h 25400"/>
                <a:gd name="connsiteX21" fmla="*/ 18732 w 19050"/>
                <a:gd name="connsiteY21" fmla="*/ 25717 h 25400"/>
                <a:gd name="connsiteX22" fmla="*/ 14922 w 19050"/>
                <a:gd name="connsiteY22" fmla="*/ 22542 h 25400"/>
                <a:gd name="connsiteX23" fmla="*/ 14922 w 19050"/>
                <a:gd name="connsiteY23" fmla="*/ 24448 h 25400"/>
                <a:gd name="connsiteX24" fmla="*/ 11747 w 19050"/>
                <a:gd name="connsiteY24" fmla="*/ 21907 h 25400"/>
                <a:gd name="connsiteX25" fmla="*/ 9842 w 19050"/>
                <a:gd name="connsiteY25" fmla="*/ 22542 h 25400"/>
                <a:gd name="connsiteX26" fmla="*/ 7938 w 19050"/>
                <a:gd name="connsiteY26" fmla="*/ 21273 h 25400"/>
                <a:gd name="connsiteX27" fmla="*/ 8572 w 19050"/>
                <a:gd name="connsiteY27" fmla="*/ 20002 h 25400"/>
                <a:gd name="connsiteX28" fmla="*/ 8572 w 19050"/>
                <a:gd name="connsiteY28" fmla="*/ 18732 h 25400"/>
                <a:gd name="connsiteX29" fmla="*/ 7938 w 19050"/>
                <a:gd name="connsiteY29" fmla="*/ 18732 h 25400"/>
                <a:gd name="connsiteX30" fmla="*/ 7302 w 19050"/>
                <a:gd name="connsiteY30" fmla="*/ 19367 h 25400"/>
                <a:gd name="connsiteX31" fmla="*/ 4763 w 19050"/>
                <a:gd name="connsiteY31" fmla="*/ 17463 h 25400"/>
                <a:gd name="connsiteX32" fmla="*/ 6667 w 19050"/>
                <a:gd name="connsiteY32" fmla="*/ 13652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050" h="25400">
                  <a:moveTo>
                    <a:pt x="6667" y="13652"/>
                  </a:moveTo>
                  <a:cubicBezTo>
                    <a:pt x="7302" y="13017"/>
                    <a:pt x="7302" y="11113"/>
                    <a:pt x="7302" y="10477"/>
                  </a:cubicBezTo>
                  <a:cubicBezTo>
                    <a:pt x="7302" y="9207"/>
                    <a:pt x="6667" y="8573"/>
                    <a:pt x="6667" y="6667"/>
                  </a:cubicBezTo>
                  <a:cubicBezTo>
                    <a:pt x="6667" y="5398"/>
                    <a:pt x="6667" y="4763"/>
                    <a:pt x="7938" y="4763"/>
                  </a:cubicBezTo>
                  <a:cubicBezTo>
                    <a:pt x="9207" y="4763"/>
                    <a:pt x="9207" y="6667"/>
                    <a:pt x="9842" y="6667"/>
                  </a:cubicBezTo>
                  <a:cubicBezTo>
                    <a:pt x="10477" y="6667"/>
                    <a:pt x="11113" y="6032"/>
                    <a:pt x="11113" y="5398"/>
                  </a:cubicBezTo>
                  <a:cubicBezTo>
                    <a:pt x="11113" y="5398"/>
                    <a:pt x="11113" y="6032"/>
                    <a:pt x="11113" y="6032"/>
                  </a:cubicBezTo>
                  <a:cubicBezTo>
                    <a:pt x="11113" y="6032"/>
                    <a:pt x="11113" y="6667"/>
                    <a:pt x="11113" y="6667"/>
                  </a:cubicBezTo>
                  <a:cubicBezTo>
                    <a:pt x="11113" y="7938"/>
                    <a:pt x="12382" y="9842"/>
                    <a:pt x="12382" y="11748"/>
                  </a:cubicBezTo>
                  <a:cubicBezTo>
                    <a:pt x="12382" y="14288"/>
                    <a:pt x="10477" y="14288"/>
                    <a:pt x="10477" y="16827"/>
                  </a:cubicBezTo>
                  <a:cubicBezTo>
                    <a:pt x="10477" y="18732"/>
                    <a:pt x="11747" y="21273"/>
                    <a:pt x="13017" y="21907"/>
                  </a:cubicBezTo>
                  <a:cubicBezTo>
                    <a:pt x="13017" y="21907"/>
                    <a:pt x="13017" y="21273"/>
                    <a:pt x="13017" y="21273"/>
                  </a:cubicBezTo>
                  <a:cubicBezTo>
                    <a:pt x="13017" y="20638"/>
                    <a:pt x="13652" y="20638"/>
                    <a:pt x="14288" y="20638"/>
                  </a:cubicBezTo>
                  <a:cubicBezTo>
                    <a:pt x="15557" y="20638"/>
                    <a:pt x="16192" y="23177"/>
                    <a:pt x="16827" y="23177"/>
                  </a:cubicBezTo>
                  <a:cubicBezTo>
                    <a:pt x="17463" y="23177"/>
                    <a:pt x="17463" y="22542"/>
                    <a:pt x="18097" y="22542"/>
                  </a:cubicBezTo>
                  <a:cubicBezTo>
                    <a:pt x="18097" y="22542"/>
                    <a:pt x="18732" y="22542"/>
                    <a:pt x="18732" y="22542"/>
                  </a:cubicBezTo>
                  <a:cubicBezTo>
                    <a:pt x="18732" y="23177"/>
                    <a:pt x="18097" y="23177"/>
                    <a:pt x="18097" y="23813"/>
                  </a:cubicBezTo>
                  <a:cubicBezTo>
                    <a:pt x="18097" y="23813"/>
                    <a:pt x="18732" y="23813"/>
                    <a:pt x="18732" y="23813"/>
                  </a:cubicBezTo>
                  <a:cubicBezTo>
                    <a:pt x="18732" y="24448"/>
                    <a:pt x="19367" y="25082"/>
                    <a:pt x="20002" y="25082"/>
                  </a:cubicBezTo>
                  <a:cubicBezTo>
                    <a:pt x="20002" y="25717"/>
                    <a:pt x="20002" y="25717"/>
                    <a:pt x="20002" y="25717"/>
                  </a:cubicBezTo>
                  <a:cubicBezTo>
                    <a:pt x="20002" y="25717"/>
                    <a:pt x="20002" y="26352"/>
                    <a:pt x="19367" y="26352"/>
                  </a:cubicBezTo>
                  <a:cubicBezTo>
                    <a:pt x="18732" y="26352"/>
                    <a:pt x="18732" y="25717"/>
                    <a:pt x="18732" y="25717"/>
                  </a:cubicBezTo>
                  <a:cubicBezTo>
                    <a:pt x="18097" y="24448"/>
                    <a:pt x="15557" y="23177"/>
                    <a:pt x="14922" y="22542"/>
                  </a:cubicBezTo>
                  <a:cubicBezTo>
                    <a:pt x="14288" y="23177"/>
                    <a:pt x="14922" y="23813"/>
                    <a:pt x="14922" y="24448"/>
                  </a:cubicBezTo>
                  <a:cubicBezTo>
                    <a:pt x="13017" y="24448"/>
                    <a:pt x="13017" y="21907"/>
                    <a:pt x="11747" y="21907"/>
                  </a:cubicBezTo>
                  <a:cubicBezTo>
                    <a:pt x="11113" y="21907"/>
                    <a:pt x="10477" y="22542"/>
                    <a:pt x="9842" y="22542"/>
                  </a:cubicBezTo>
                  <a:cubicBezTo>
                    <a:pt x="9207" y="22542"/>
                    <a:pt x="7938" y="21273"/>
                    <a:pt x="7938" y="21273"/>
                  </a:cubicBezTo>
                  <a:cubicBezTo>
                    <a:pt x="7938" y="20638"/>
                    <a:pt x="8572" y="20002"/>
                    <a:pt x="8572" y="20002"/>
                  </a:cubicBezTo>
                  <a:lnTo>
                    <a:pt x="8572" y="18732"/>
                  </a:lnTo>
                  <a:lnTo>
                    <a:pt x="7938" y="18732"/>
                  </a:lnTo>
                  <a:cubicBezTo>
                    <a:pt x="7938" y="19367"/>
                    <a:pt x="7302" y="19367"/>
                    <a:pt x="7302" y="19367"/>
                  </a:cubicBezTo>
                  <a:cubicBezTo>
                    <a:pt x="6667" y="19367"/>
                    <a:pt x="4763" y="18098"/>
                    <a:pt x="4763" y="17463"/>
                  </a:cubicBezTo>
                  <a:cubicBezTo>
                    <a:pt x="6032" y="15557"/>
                    <a:pt x="6032" y="13017"/>
                    <a:pt x="6667" y="1365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/>
            <p:cNvSpPr/>
            <p:nvPr>
              <p:custDataLst>
                <p:tags r:id="rId217"/>
              </p:custDataLst>
            </p:nvPr>
          </p:nvSpPr>
          <p:spPr>
            <a:xfrm>
              <a:off x="6679505" y="5386435"/>
              <a:ext cx="12700" cy="12700"/>
            </a:xfrm>
            <a:custGeom>
              <a:avLst/>
              <a:gdLst>
                <a:gd name="connsiteX0" fmla="*/ 9842 w 12700"/>
                <a:gd name="connsiteY0" fmla="*/ 10477 h 12700"/>
                <a:gd name="connsiteX1" fmla="*/ 7938 w 12700"/>
                <a:gd name="connsiteY1" fmla="*/ 10477 h 12700"/>
                <a:gd name="connsiteX2" fmla="*/ 9207 w 12700"/>
                <a:gd name="connsiteY2" fmla="*/ 12383 h 12700"/>
                <a:gd name="connsiteX3" fmla="*/ 9207 w 12700"/>
                <a:gd name="connsiteY3" fmla="*/ 13017 h 12700"/>
                <a:gd name="connsiteX4" fmla="*/ 7938 w 12700"/>
                <a:gd name="connsiteY4" fmla="*/ 13017 h 12700"/>
                <a:gd name="connsiteX5" fmla="*/ 7303 w 12700"/>
                <a:gd name="connsiteY5" fmla="*/ 11748 h 12700"/>
                <a:gd name="connsiteX6" fmla="*/ 7303 w 12700"/>
                <a:gd name="connsiteY6" fmla="*/ 11113 h 12700"/>
                <a:gd name="connsiteX7" fmla="*/ 5397 w 12700"/>
                <a:gd name="connsiteY7" fmla="*/ 9842 h 12700"/>
                <a:gd name="connsiteX8" fmla="*/ 5397 w 12700"/>
                <a:gd name="connsiteY8" fmla="*/ 9208 h 12700"/>
                <a:gd name="connsiteX9" fmla="*/ 6667 w 12700"/>
                <a:gd name="connsiteY9" fmla="*/ 9208 h 12700"/>
                <a:gd name="connsiteX10" fmla="*/ 7303 w 12700"/>
                <a:gd name="connsiteY10" fmla="*/ 8573 h 12700"/>
                <a:gd name="connsiteX11" fmla="*/ 4763 w 12700"/>
                <a:gd name="connsiteY11" fmla="*/ 5398 h 12700"/>
                <a:gd name="connsiteX12" fmla="*/ 6032 w 12700"/>
                <a:gd name="connsiteY12" fmla="*/ 4763 h 12700"/>
                <a:gd name="connsiteX13" fmla="*/ 8572 w 12700"/>
                <a:gd name="connsiteY13" fmla="*/ 5398 h 12700"/>
                <a:gd name="connsiteX14" fmla="*/ 8572 w 12700"/>
                <a:gd name="connsiteY14" fmla="*/ 6667 h 12700"/>
                <a:gd name="connsiteX15" fmla="*/ 9207 w 12700"/>
                <a:gd name="connsiteY15" fmla="*/ 6667 h 12700"/>
                <a:gd name="connsiteX16" fmla="*/ 9207 w 12700"/>
                <a:gd name="connsiteY16" fmla="*/ 8573 h 12700"/>
                <a:gd name="connsiteX17" fmla="*/ 9842 w 12700"/>
                <a:gd name="connsiteY17" fmla="*/ 9842 h 12700"/>
                <a:gd name="connsiteX18" fmla="*/ 9842 w 12700"/>
                <a:gd name="connsiteY18" fmla="*/ 10477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700" h="12700">
                  <a:moveTo>
                    <a:pt x="9842" y="10477"/>
                  </a:moveTo>
                  <a:lnTo>
                    <a:pt x="7938" y="10477"/>
                  </a:lnTo>
                  <a:cubicBezTo>
                    <a:pt x="7938" y="11113"/>
                    <a:pt x="8572" y="12383"/>
                    <a:pt x="9207" y="12383"/>
                  </a:cubicBezTo>
                  <a:lnTo>
                    <a:pt x="9207" y="13017"/>
                  </a:lnTo>
                  <a:cubicBezTo>
                    <a:pt x="8572" y="13017"/>
                    <a:pt x="8572" y="13017"/>
                    <a:pt x="7938" y="13017"/>
                  </a:cubicBezTo>
                  <a:cubicBezTo>
                    <a:pt x="7303" y="13017"/>
                    <a:pt x="6667" y="12383"/>
                    <a:pt x="7303" y="11748"/>
                  </a:cubicBezTo>
                  <a:lnTo>
                    <a:pt x="7303" y="11113"/>
                  </a:lnTo>
                  <a:cubicBezTo>
                    <a:pt x="6667" y="11113"/>
                    <a:pt x="5397" y="9842"/>
                    <a:pt x="5397" y="9842"/>
                  </a:cubicBezTo>
                  <a:lnTo>
                    <a:pt x="5397" y="9208"/>
                  </a:lnTo>
                  <a:cubicBezTo>
                    <a:pt x="6032" y="9208"/>
                    <a:pt x="6667" y="9208"/>
                    <a:pt x="6667" y="9208"/>
                  </a:cubicBezTo>
                  <a:cubicBezTo>
                    <a:pt x="6667" y="9208"/>
                    <a:pt x="7303" y="8573"/>
                    <a:pt x="7303" y="8573"/>
                  </a:cubicBezTo>
                  <a:cubicBezTo>
                    <a:pt x="7303" y="7302"/>
                    <a:pt x="4763" y="6033"/>
                    <a:pt x="4763" y="5398"/>
                  </a:cubicBezTo>
                  <a:cubicBezTo>
                    <a:pt x="5397" y="5398"/>
                    <a:pt x="5397" y="4763"/>
                    <a:pt x="6032" y="4763"/>
                  </a:cubicBezTo>
                  <a:cubicBezTo>
                    <a:pt x="6667" y="4763"/>
                    <a:pt x="7938" y="5398"/>
                    <a:pt x="8572" y="5398"/>
                  </a:cubicBezTo>
                  <a:cubicBezTo>
                    <a:pt x="8572" y="6033"/>
                    <a:pt x="8572" y="6033"/>
                    <a:pt x="8572" y="6667"/>
                  </a:cubicBezTo>
                  <a:cubicBezTo>
                    <a:pt x="8572" y="6667"/>
                    <a:pt x="9207" y="6667"/>
                    <a:pt x="9207" y="6667"/>
                  </a:cubicBezTo>
                  <a:cubicBezTo>
                    <a:pt x="9207" y="7302"/>
                    <a:pt x="9207" y="8573"/>
                    <a:pt x="9207" y="8573"/>
                  </a:cubicBezTo>
                  <a:cubicBezTo>
                    <a:pt x="9207" y="8573"/>
                    <a:pt x="9842" y="9842"/>
                    <a:pt x="9842" y="9842"/>
                  </a:cubicBezTo>
                  <a:cubicBezTo>
                    <a:pt x="10478" y="9842"/>
                    <a:pt x="9842" y="10477"/>
                    <a:pt x="9842" y="1047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/>
            <p:cNvSpPr/>
            <p:nvPr>
              <p:custDataLst>
                <p:tags r:id="rId218"/>
              </p:custDataLst>
            </p:nvPr>
          </p:nvSpPr>
          <p:spPr>
            <a:xfrm>
              <a:off x="6671884" y="5388974"/>
              <a:ext cx="12700" cy="12700"/>
            </a:xfrm>
            <a:custGeom>
              <a:avLst/>
              <a:gdLst>
                <a:gd name="connsiteX0" fmla="*/ 6033 w 12700"/>
                <a:gd name="connsiteY0" fmla="*/ 4763 h 12700"/>
                <a:gd name="connsiteX1" fmla="*/ 9208 w 12700"/>
                <a:gd name="connsiteY1" fmla="*/ 6668 h 12700"/>
                <a:gd name="connsiteX2" fmla="*/ 5398 w 12700"/>
                <a:gd name="connsiteY2" fmla="*/ 9843 h 12700"/>
                <a:gd name="connsiteX3" fmla="*/ 4763 w 12700"/>
                <a:gd name="connsiteY3" fmla="*/ 4763 h 12700"/>
                <a:gd name="connsiteX4" fmla="*/ 6033 w 12700"/>
                <a:gd name="connsiteY4" fmla="*/ 4763 h 12700"/>
                <a:gd name="connsiteX5" fmla="*/ 6033 w 12700"/>
                <a:gd name="connsiteY5" fmla="*/ 4763 h 12700"/>
                <a:gd name="connsiteX6" fmla="*/ 6033 w 12700"/>
                <a:gd name="connsiteY6" fmla="*/ 476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" h="12700">
                  <a:moveTo>
                    <a:pt x="6033" y="4763"/>
                  </a:moveTo>
                  <a:cubicBezTo>
                    <a:pt x="6668" y="5398"/>
                    <a:pt x="9208" y="5398"/>
                    <a:pt x="9208" y="6668"/>
                  </a:cubicBezTo>
                  <a:cubicBezTo>
                    <a:pt x="9208" y="8573"/>
                    <a:pt x="6668" y="9208"/>
                    <a:pt x="5398" y="9843"/>
                  </a:cubicBezTo>
                  <a:cubicBezTo>
                    <a:pt x="5398" y="7938"/>
                    <a:pt x="4763" y="6033"/>
                    <a:pt x="4763" y="4763"/>
                  </a:cubicBezTo>
                  <a:cubicBezTo>
                    <a:pt x="5398" y="5398"/>
                    <a:pt x="6033" y="4763"/>
                    <a:pt x="6033" y="4763"/>
                  </a:cubicBezTo>
                  <a:cubicBezTo>
                    <a:pt x="6668" y="4763"/>
                    <a:pt x="6668" y="5398"/>
                    <a:pt x="6033" y="4763"/>
                  </a:cubicBezTo>
                  <a:lnTo>
                    <a:pt x="6033" y="476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/>
            <p:cNvSpPr/>
            <p:nvPr>
              <p:custDataLst>
                <p:tags r:id="rId219"/>
              </p:custDataLst>
            </p:nvPr>
          </p:nvSpPr>
          <p:spPr>
            <a:xfrm>
              <a:off x="6675059" y="5392149"/>
              <a:ext cx="12700" cy="12700"/>
            </a:xfrm>
            <a:custGeom>
              <a:avLst/>
              <a:gdLst>
                <a:gd name="connsiteX0" fmla="*/ 8573 w 12700"/>
                <a:gd name="connsiteY0" fmla="*/ 6668 h 12700"/>
                <a:gd name="connsiteX1" fmla="*/ 7303 w 12700"/>
                <a:gd name="connsiteY1" fmla="*/ 9843 h 12700"/>
                <a:gd name="connsiteX2" fmla="*/ 7938 w 12700"/>
                <a:gd name="connsiteY2" fmla="*/ 11113 h 12700"/>
                <a:gd name="connsiteX3" fmla="*/ 7303 w 12700"/>
                <a:gd name="connsiteY3" fmla="*/ 11748 h 12700"/>
                <a:gd name="connsiteX4" fmla="*/ 4763 w 12700"/>
                <a:gd name="connsiteY4" fmla="*/ 8573 h 12700"/>
                <a:gd name="connsiteX5" fmla="*/ 6033 w 12700"/>
                <a:gd name="connsiteY5" fmla="*/ 7938 h 12700"/>
                <a:gd name="connsiteX6" fmla="*/ 7303 w 12700"/>
                <a:gd name="connsiteY6" fmla="*/ 4763 h 12700"/>
                <a:gd name="connsiteX7" fmla="*/ 8573 w 12700"/>
                <a:gd name="connsiteY7" fmla="*/ 666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0" h="12700">
                  <a:moveTo>
                    <a:pt x="8573" y="6668"/>
                  </a:moveTo>
                  <a:cubicBezTo>
                    <a:pt x="8573" y="7938"/>
                    <a:pt x="7303" y="8573"/>
                    <a:pt x="7303" y="9843"/>
                  </a:cubicBezTo>
                  <a:cubicBezTo>
                    <a:pt x="7303" y="11113"/>
                    <a:pt x="7938" y="10477"/>
                    <a:pt x="7938" y="11113"/>
                  </a:cubicBezTo>
                  <a:cubicBezTo>
                    <a:pt x="7938" y="11113"/>
                    <a:pt x="7303" y="11748"/>
                    <a:pt x="7303" y="11748"/>
                  </a:cubicBezTo>
                  <a:cubicBezTo>
                    <a:pt x="6668" y="11748"/>
                    <a:pt x="4763" y="9843"/>
                    <a:pt x="4763" y="8573"/>
                  </a:cubicBezTo>
                  <a:cubicBezTo>
                    <a:pt x="4763" y="7938"/>
                    <a:pt x="5398" y="7938"/>
                    <a:pt x="6033" y="7938"/>
                  </a:cubicBezTo>
                  <a:cubicBezTo>
                    <a:pt x="6033" y="7302"/>
                    <a:pt x="6668" y="4763"/>
                    <a:pt x="7303" y="4763"/>
                  </a:cubicBezTo>
                  <a:cubicBezTo>
                    <a:pt x="7938" y="4763"/>
                    <a:pt x="8573" y="6033"/>
                    <a:pt x="8573" y="666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/>
            <p:cNvSpPr/>
            <p:nvPr>
              <p:custDataLst>
                <p:tags r:id="rId220"/>
              </p:custDataLst>
            </p:nvPr>
          </p:nvSpPr>
          <p:spPr>
            <a:xfrm>
              <a:off x="6678234" y="5392785"/>
              <a:ext cx="6350" cy="12700"/>
            </a:xfrm>
            <a:custGeom>
              <a:avLst/>
              <a:gdLst>
                <a:gd name="connsiteX0" fmla="*/ 6668 w 6350"/>
                <a:gd name="connsiteY0" fmla="*/ 4763 h 12700"/>
                <a:gd name="connsiteX1" fmla="*/ 5398 w 6350"/>
                <a:gd name="connsiteY1" fmla="*/ 9208 h 12700"/>
                <a:gd name="connsiteX2" fmla="*/ 4763 w 6350"/>
                <a:gd name="connsiteY2" fmla="*/ 9208 h 12700"/>
                <a:gd name="connsiteX3" fmla="*/ 6033 w 6350"/>
                <a:gd name="connsiteY3" fmla="*/ 4763 h 12700"/>
                <a:gd name="connsiteX4" fmla="*/ 6668 w 6350"/>
                <a:gd name="connsiteY4" fmla="*/ 476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" h="12700">
                  <a:moveTo>
                    <a:pt x="6668" y="4763"/>
                  </a:moveTo>
                  <a:cubicBezTo>
                    <a:pt x="6668" y="6667"/>
                    <a:pt x="5398" y="7302"/>
                    <a:pt x="5398" y="9208"/>
                  </a:cubicBezTo>
                  <a:cubicBezTo>
                    <a:pt x="5398" y="9208"/>
                    <a:pt x="4763" y="9208"/>
                    <a:pt x="4763" y="9208"/>
                  </a:cubicBezTo>
                  <a:cubicBezTo>
                    <a:pt x="5398" y="7938"/>
                    <a:pt x="6033" y="7302"/>
                    <a:pt x="6033" y="4763"/>
                  </a:cubicBezTo>
                  <a:cubicBezTo>
                    <a:pt x="6033" y="4763"/>
                    <a:pt x="6668" y="4763"/>
                    <a:pt x="6668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/>
            <p:cNvSpPr/>
            <p:nvPr>
              <p:custDataLst>
                <p:tags r:id="rId221"/>
              </p:custDataLst>
            </p:nvPr>
          </p:nvSpPr>
          <p:spPr>
            <a:xfrm>
              <a:off x="6679505" y="5394689"/>
              <a:ext cx="6350" cy="6350"/>
            </a:xfrm>
            <a:custGeom>
              <a:avLst/>
              <a:gdLst>
                <a:gd name="connsiteX0" fmla="*/ 7303 w 6350"/>
                <a:gd name="connsiteY0" fmla="*/ 5398 h 6350"/>
                <a:gd name="connsiteX1" fmla="*/ 5397 w 6350"/>
                <a:gd name="connsiteY1" fmla="*/ 7303 h 6350"/>
                <a:gd name="connsiteX2" fmla="*/ 4763 w 6350"/>
                <a:gd name="connsiteY2" fmla="*/ 6668 h 6350"/>
                <a:gd name="connsiteX3" fmla="*/ 6032 w 6350"/>
                <a:gd name="connsiteY3" fmla="*/ 4763 h 6350"/>
                <a:gd name="connsiteX4" fmla="*/ 7303 w 6350"/>
                <a:gd name="connsiteY4" fmla="*/ 5398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" h="6350">
                  <a:moveTo>
                    <a:pt x="7303" y="5398"/>
                  </a:moveTo>
                  <a:cubicBezTo>
                    <a:pt x="7303" y="6668"/>
                    <a:pt x="6667" y="7303"/>
                    <a:pt x="5397" y="7303"/>
                  </a:cubicBezTo>
                  <a:cubicBezTo>
                    <a:pt x="5397" y="7303"/>
                    <a:pt x="4763" y="6668"/>
                    <a:pt x="4763" y="6668"/>
                  </a:cubicBezTo>
                  <a:cubicBezTo>
                    <a:pt x="4763" y="6033"/>
                    <a:pt x="5397" y="5398"/>
                    <a:pt x="6032" y="4763"/>
                  </a:cubicBezTo>
                  <a:cubicBezTo>
                    <a:pt x="6032" y="6033"/>
                    <a:pt x="6667" y="6033"/>
                    <a:pt x="7303" y="539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/>
            <p:cNvSpPr/>
            <p:nvPr>
              <p:custDataLst>
                <p:tags r:id="rId222"/>
              </p:custDataLst>
            </p:nvPr>
          </p:nvSpPr>
          <p:spPr>
            <a:xfrm>
              <a:off x="6676330" y="5386435"/>
              <a:ext cx="12700" cy="6350"/>
            </a:xfrm>
            <a:custGeom>
              <a:avLst/>
              <a:gdLst>
                <a:gd name="connsiteX0" fmla="*/ 4763 w 12700"/>
                <a:gd name="connsiteY0" fmla="*/ 6667 h 6350"/>
                <a:gd name="connsiteX1" fmla="*/ 4763 w 12700"/>
                <a:gd name="connsiteY1" fmla="*/ 4763 h 6350"/>
                <a:gd name="connsiteX2" fmla="*/ 6032 w 12700"/>
                <a:gd name="connsiteY2" fmla="*/ 4763 h 6350"/>
                <a:gd name="connsiteX3" fmla="*/ 7938 w 12700"/>
                <a:gd name="connsiteY3" fmla="*/ 7302 h 6350"/>
                <a:gd name="connsiteX4" fmla="*/ 6667 w 12700"/>
                <a:gd name="connsiteY4" fmla="*/ 6033 h 6350"/>
                <a:gd name="connsiteX5" fmla="*/ 4763 w 12700"/>
                <a:gd name="connsiteY5" fmla="*/ 6667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0" h="6350">
                  <a:moveTo>
                    <a:pt x="4763" y="6667"/>
                  </a:moveTo>
                  <a:cubicBezTo>
                    <a:pt x="4763" y="6033"/>
                    <a:pt x="4763" y="5398"/>
                    <a:pt x="4763" y="4763"/>
                  </a:cubicBezTo>
                  <a:lnTo>
                    <a:pt x="6032" y="4763"/>
                  </a:lnTo>
                  <a:cubicBezTo>
                    <a:pt x="6667" y="6033"/>
                    <a:pt x="7938" y="6033"/>
                    <a:pt x="7938" y="7302"/>
                  </a:cubicBezTo>
                  <a:cubicBezTo>
                    <a:pt x="7938" y="7938"/>
                    <a:pt x="6667" y="6667"/>
                    <a:pt x="6667" y="6033"/>
                  </a:cubicBezTo>
                  <a:cubicBezTo>
                    <a:pt x="6032" y="6667"/>
                    <a:pt x="5397" y="6667"/>
                    <a:pt x="4763" y="666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/>
            <p:cNvSpPr/>
            <p:nvPr>
              <p:custDataLst>
                <p:tags r:id="rId223"/>
              </p:custDataLst>
            </p:nvPr>
          </p:nvSpPr>
          <p:spPr>
            <a:xfrm>
              <a:off x="6667440" y="5383260"/>
              <a:ext cx="12700" cy="12700"/>
            </a:xfrm>
            <a:custGeom>
              <a:avLst/>
              <a:gdLst>
                <a:gd name="connsiteX0" fmla="*/ 7938 w 12700"/>
                <a:gd name="connsiteY0" fmla="*/ 9208 h 12700"/>
                <a:gd name="connsiteX1" fmla="*/ 4763 w 12700"/>
                <a:gd name="connsiteY1" fmla="*/ 4763 h 12700"/>
                <a:gd name="connsiteX2" fmla="*/ 6032 w 12700"/>
                <a:gd name="connsiteY2" fmla="*/ 4763 h 12700"/>
                <a:gd name="connsiteX3" fmla="*/ 9207 w 12700"/>
                <a:gd name="connsiteY3" fmla="*/ 6667 h 12700"/>
                <a:gd name="connsiteX4" fmla="*/ 7938 w 12700"/>
                <a:gd name="connsiteY4" fmla="*/ 920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12700">
                  <a:moveTo>
                    <a:pt x="7938" y="9208"/>
                  </a:moveTo>
                  <a:cubicBezTo>
                    <a:pt x="7303" y="9208"/>
                    <a:pt x="4763" y="4763"/>
                    <a:pt x="4763" y="4763"/>
                  </a:cubicBezTo>
                  <a:lnTo>
                    <a:pt x="6032" y="4763"/>
                  </a:lnTo>
                  <a:cubicBezTo>
                    <a:pt x="7303" y="5398"/>
                    <a:pt x="8572" y="5398"/>
                    <a:pt x="9207" y="6667"/>
                  </a:cubicBezTo>
                  <a:cubicBezTo>
                    <a:pt x="8572" y="7302"/>
                    <a:pt x="7938" y="9208"/>
                    <a:pt x="7938" y="920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/>
            <p:cNvSpPr/>
            <p:nvPr>
              <p:custDataLst>
                <p:tags r:id="rId224"/>
              </p:custDataLst>
            </p:nvPr>
          </p:nvSpPr>
          <p:spPr>
            <a:xfrm>
              <a:off x="6671249" y="5383895"/>
              <a:ext cx="6350" cy="6350"/>
            </a:xfrm>
            <a:custGeom>
              <a:avLst/>
              <a:gdLst>
                <a:gd name="connsiteX0" fmla="*/ 4763 w 6350"/>
                <a:gd name="connsiteY0" fmla="*/ 4763 h 6350"/>
                <a:gd name="connsiteX1" fmla="*/ 6033 w 6350"/>
                <a:gd name="connsiteY1" fmla="*/ 4763 h 6350"/>
                <a:gd name="connsiteX2" fmla="*/ 4763 w 6350"/>
                <a:gd name="connsiteY2" fmla="*/ 476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50" h="6350">
                  <a:moveTo>
                    <a:pt x="4763" y="4763"/>
                  </a:moveTo>
                  <a:cubicBezTo>
                    <a:pt x="4763" y="4763"/>
                    <a:pt x="5397" y="4763"/>
                    <a:pt x="6033" y="4763"/>
                  </a:cubicBezTo>
                  <a:cubicBezTo>
                    <a:pt x="6033" y="4763"/>
                    <a:pt x="5397" y="4763"/>
                    <a:pt x="4763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/>
            <p:cNvSpPr/>
            <p:nvPr>
              <p:custDataLst>
                <p:tags r:id="rId225"/>
              </p:custDataLst>
            </p:nvPr>
          </p:nvSpPr>
          <p:spPr>
            <a:xfrm>
              <a:off x="6665464" y="5338174"/>
              <a:ext cx="12700" cy="19050"/>
            </a:xfrm>
            <a:custGeom>
              <a:avLst/>
              <a:gdLst>
                <a:gd name="connsiteX0" fmla="*/ 6738 w 12700"/>
                <a:gd name="connsiteY0" fmla="*/ 16193 h 19050"/>
                <a:gd name="connsiteX1" fmla="*/ 4833 w 12700"/>
                <a:gd name="connsiteY1" fmla="*/ 12383 h 19050"/>
                <a:gd name="connsiteX2" fmla="*/ 9278 w 12700"/>
                <a:gd name="connsiteY2" fmla="*/ 4763 h 19050"/>
                <a:gd name="connsiteX3" fmla="*/ 6738 w 12700"/>
                <a:gd name="connsiteY3" fmla="*/ 1619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19050">
                  <a:moveTo>
                    <a:pt x="6738" y="16193"/>
                  </a:moveTo>
                  <a:cubicBezTo>
                    <a:pt x="4198" y="16193"/>
                    <a:pt x="4833" y="14288"/>
                    <a:pt x="4833" y="12383"/>
                  </a:cubicBezTo>
                  <a:cubicBezTo>
                    <a:pt x="4833" y="9843"/>
                    <a:pt x="7373" y="4763"/>
                    <a:pt x="9278" y="4763"/>
                  </a:cubicBezTo>
                  <a:cubicBezTo>
                    <a:pt x="12453" y="4763"/>
                    <a:pt x="9278" y="16193"/>
                    <a:pt x="6738" y="1619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/>
            <p:cNvSpPr/>
            <p:nvPr>
              <p:custDataLst>
                <p:tags r:id="rId226"/>
              </p:custDataLst>
            </p:nvPr>
          </p:nvSpPr>
          <p:spPr>
            <a:xfrm>
              <a:off x="6623977" y="5357860"/>
              <a:ext cx="12700" cy="12700"/>
            </a:xfrm>
            <a:custGeom>
              <a:avLst/>
              <a:gdLst>
                <a:gd name="connsiteX0" fmla="*/ 5045 w 12700"/>
                <a:gd name="connsiteY0" fmla="*/ 7938 h 12700"/>
                <a:gd name="connsiteX1" fmla="*/ 12030 w 12700"/>
                <a:gd name="connsiteY1" fmla="*/ 4763 h 12700"/>
                <a:gd name="connsiteX2" fmla="*/ 13300 w 12700"/>
                <a:gd name="connsiteY2" fmla="*/ 6667 h 12700"/>
                <a:gd name="connsiteX3" fmla="*/ 7585 w 12700"/>
                <a:gd name="connsiteY3" fmla="*/ 12383 h 12700"/>
                <a:gd name="connsiteX4" fmla="*/ 5045 w 12700"/>
                <a:gd name="connsiteY4" fmla="*/ 9842 h 12700"/>
                <a:gd name="connsiteX5" fmla="*/ 5045 w 12700"/>
                <a:gd name="connsiteY5" fmla="*/ 793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0" h="12700">
                  <a:moveTo>
                    <a:pt x="5045" y="7938"/>
                  </a:moveTo>
                  <a:cubicBezTo>
                    <a:pt x="6315" y="7938"/>
                    <a:pt x="10125" y="4763"/>
                    <a:pt x="12030" y="4763"/>
                  </a:cubicBezTo>
                  <a:cubicBezTo>
                    <a:pt x="12665" y="4763"/>
                    <a:pt x="13300" y="6033"/>
                    <a:pt x="13300" y="6667"/>
                  </a:cubicBezTo>
                  <a:cubicBezTo>
                    <a:pt x="13300" y="8573"/>
                    <a:pt x="9490" y="12383"/>
                    <a:pt x="7585" y="12383"/>
                  </a:cubicBezTo>
                  <a:cubicBezTo>
                    <a:pt x="5680" y="12383"/>
                    <a:pt x="5045" y="11748"/>
                    <a:pt x="5045" y="9842"/>
                  </a:cubicBezTo>
                  <a:cubicBezTo>
                    <a:pt x="5045" y="9208"/>
                    <a:pt x="4410" y="7938"/>
                    <a:pt x="5045" y="793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/>
            <p:cNvSpPr/>
            <p:nvPr>
              <p:custDataLst>
                <p:tags r:id="rId227"/>
              </p:custDataLst>
            </p:nvPr>
          </p:nvSpPr>
          <p:spPr>
            <a:xfrm>
              <a:off x="6584890" y="5345795"/>
              <a:ext cx="50800" cy="88900"/>
            </a:xfrm>
            <a:custGeom>
              <a:avLst/>
              <a:gdLst>
                <a:gd name="connsiteX0" fmla="*/ 8572 w 50800"/>
                <a:gd name="connsiteY0" fmla="*/ 54292 h 88900"/>
                <a:gd name="connsiteX1" fmla="*/ 11113 w 50800"/>
                <a:gd name="connsiteY1" fmla="*/ 48577 h 88900"/>
                <a:gd name="connsiteX2" fmla="*/ 12382 w 50800"/>
                <a:gd name="connsiteY2" fmla="*/ 47307 h 88900"/>
                <a:gd name="connsiteX3" fmla="*/ 9843 w 50800"/>
                <a:gd name="connsiteY3" fmla="*/ 39688 h 88900"/>
                <a:gd name="connsiteX4" fmla="*/ 7303 w 50800"/>
                <a:gd name="connsiteY4" fmla="*/ 36513 h 88900"/>
                <a:gd name="connsiteX5" fmla="*/ 7303 w 50800"/>
                <a:gd name="connsiteY5" fmla="*/ 35242 h 88900"/>
                <a:gd name="connsiteX6" fmla="*/ 7303 w 50800"/>
                <a:gd name="connsiteY6" fmla="*/ 35242 h 88900"/>
                <a:gd name="connsiteX7" fmla="*/ 8572 w 50800"/>
                <a:gd name="connsiteY7" fmla="*/ 32702 h 88900"/>
                <a:gd name="connsiteX8" fmla="*/ 7303 w 50800"/>
                <a:gd name="connsiteY8" fmla="*/ 26988 h 88900"/>
                <a:gd name="connsiteX9" fmla="*/ 4763 w 50800"/>
                <a:gd name="connsiteY9" fmla="*/ 23813 h 88900"/>
                <a:gd name="connsiteX10" fmla="*/ 6668 w 50800"/>
                <a:gd name="connsiteY10" fmla="*/ 18732 h 88900"/>
                <a:gd name="connsiteX11" fmla="*/ 9843 w 50800"/>
                <a:gd name="connsiteY11" fmla="*/ 17463 h 88900"/>
                <a:gd name="connsiteX12" fmla="*/ 17463 w 50800"/>
                <a:gd name="connsiteY12" fmla="*/ 10477 h 88900"/>
                <a:gd name="connsiteX13" fmla="*/ 18097 w 50800"/>
                <a:gd name="connsiteY13" fmla="*/ 10477 h 88900"/>
                <a:gd name="connsiteX14" fmla="*/ 18732 w 50800"/>
                <a:gd name="connsiteY14" fmla="*/ 11748 h 88900"/>
                <a:gd name="connsiteX15" fmla="*/ 19368 w 50800"/>
                <a:gd name="connsiteY15" fmla="*/ 10477 h 88900"/>
                <a:gd name="connsiteX16" fmla="*/ 19368 w 50800"/>
                <a:gd name="connsiteY16" fmla="*/ 7302 h 88900"/>
                <a:gd name="connsiteX17" fmla="*/ 22543 w 50800"/>
                <a:gd name="connsiteY17" fmla="*/ 6667 h 88900"/>
                <a:gd name="connsiteX18" fmla="*/ 26353 w 50800"/>
                <a:gd name="connsiteY18" fmla="*/ 6667 h 88900"/>
                <a:gd name="connsiteX19" fmla="*/ 31432 w 50800"/>
                <a:gd name="connsiteY19" fmla="*/ 4763 h 88900"/>
                <a:gd name="connsiteX20" fmla="*/ 37147 w 50800"/>
                <a:gd name="connsiteY20" fmla="*/ 6032 h 88900"/>
                <a:gd name="connsiteX21" fmla="*/ 41593 w 50800"/>
                <a:gd name="connsiteY21" fmla="*/ 11113 h 88900"/>
                <a:gd name="connsiteX22" fmla="*/ 32703 w 50800"/>
                <a:gd name="connsiteY22" fmla="*/ 21273 h 88900"/>
                <a:gd name="connsiteX23" fmla="*/ 33972 w 50800"/>
                <a:gd name="connsiteY23" fmla="*/ 23177 h 88900"/>
                <a:gd name="connsiteX24" fmla="*/ 41593 w 50800"/>
                <a:gd name="connsiteY24" fmla="*/ 31432 h 88900"/>
                <a:gd name="connsiteX25" fmla="*/ 46672 w 50800"/>
                <a:gd name="connsiteY25" fmla="*/ 42863 h 88900"/>
                <a:gd name="connsiteX26" fmla="*/ 45403 w 50800"/>
                <a:gd name="connsiteY26" fmla="*/ 49213 h 88900"/>
                <a:gd name="connsiteX27" fmla="*/ 37782 w 50800"/>
                <a:gd name="connsiteY27" fmla="*/ 53023 h 88900"/>
                <a:gd name="connsiteX28" fmla="*/ 35243 w 50800"/>
                <a:gd name="connsiteY28" fmla="*/ 55563 h 88900"/>
                <a:gd name="connsiteX29" fmla="*/ 34607 w 50800"/>
                <a:gd name="connsiteY29" fmla="*/ 54292 h 88900"/>
                <a:gd name="connsiteX30" fmla="*/ 34607 w 50800"/>
                <a:gd name="connsiteY30" fmla="*/ 55563 h 88900"/>
                <a:gd name="connsiteX31" fmla="*/ 31432 w 50800"/>
                <a:gd name="connsiteY31" fmla="*/ 58738 h 88900"/>
                <a:gd name="connsiteX32" fmla="*/ 30163 w 50800"/>
                <a:gd name="connsiteY32" fmla="*/ 56198 h 88900"/>
                <a:gd name="connsiteX33" fmla="*/ 30797 w 50800"/>
                <a:gd name="connsiteY33" fmla="*/ 54292 h 88900"/>
                <a:gd name="connsiteX34" fmla="*/ 30163 w 50800"/>
                <a:gd name="connsiteY34" fmla="*/ 52388 h 88900"/>
                <a:gd name="connsiteX35" fmla="*/ 25718 w 50800"/>
                <a:gd name="connsiteY35" fmla="*/ 49848 h 88900"/>
                <a:gd name="connsiteX36" fmla="*/ 22543 w 50800"/>
                <a:gd name="connsiteY36" fmla="*/ 46673 h 88900"/>
                <a:gd name="connsiteX37" fmla="*/ 16828 w 50800"/>
                <a:gd name="connsiteY37" fmla="*/ 44132 h 88900"/>
                <a:gd name="connsiteX38" fmla="*/ 16193 w 50800"/>
                <a:gd name="connsiteY38" fmla="*/ 42227 h 88900"/>
                <a:gd name="connsiteX39" fmla="*/ 13018 w 50800"/>
                <a:gd name="connsiteY39" fmla="*/ 40323 h 88900"/>
                <a:gd name="connsiteX40" fmla="*/ 12382 w 50800"/>
                <a:gd name="connsiteY40" fmla="*/ 41592 h 88900"/>
                <a:gd name="connsiteX41" fmla="*/ 13018 w 50800"/>
                <a:gd name="connsiteY41" fmla="*/ 44132 h 88900"/>
                <a:gd name="connsiteX42" fmla="*/ 9207 w 50800"/>
                <a:gd name="connsiteY42" fmla="*/ 52388 h 88900"/>
                <a:gd name="connsiteX43" fmla="*/ 13653 w 50800"/>
                <a:gd name="connsiteY43" fmla="*/ 58738 h 88900"/>
                <a:gd name="connsiteX44" fmla="*/ 13653 w 50800"/>
                <a:gd name="connsiteY44" fmla="*/ 58738 h 88900"/>
                <a:gd name="connsiteX45" fmla="*/ 14922 w 50800"/>
                <a:gd name="connsiteY45" fmla="*/ 62548 h 88900"/>
                <a:gd name="connsiteX46" fmla="*/ 25718 w 50800"/>
                <a:gd name="connsiteY46" fmla="*/ 72707 h 88900"/>
                <a:gd name="connsiteX47" fmla="*/ 25082 w 50800"/>
                <a:gd name="connsiteY47" fmla="*/ 75248 h 88900"/>
                <a:gd name="connsiteX48" fmla="*/ 27622 w 50800"/>
                <a:gd name="connsiteY48" fmla="*/ 79692 h 88900"/>
                <a:gd name="connsiteX49" fmla="*/ 28893 w 50800"/>
                <a:gd name="connsiteY49" fmla="*/ 83502 h 88900"/>
                <a:gd name="connsiteX50" fmla="*/ 26988 w 50800"/>
                <a:gd name="connsiteY50" fmla="*/ 83502 h 88900"/>
                <a:gd name="connsiteX51" fmla="*/ 26353 w 50800"/>
                <a:gd name="connsiteY51" fmla="*/ 84138 h 88900"/>
                <a:gd name="connsiteX52" fmla="*/ 24447 w 50800"/>
                <a:gd name="connsiteY52" fmla="*/ 82867 h 88900"/>
                <a:gd name="connsiteX53" fmla="*/ 15557 w 50800"/>
                <a:gd name="connsiteY53" fmla="*/ 73977 h 88900"/>
                <a:gd name="connsiteX54" fmla="*/ 13018 w 50800"/>
                <a:gd name="connsiteY54" fmla="*/ 65088 h 88900"/>
                <a:gd name="connsiteX55" fmla="*/ 9207 w 50800"/>
                <a:gd name="connsiteY55" fmla="*/ 58738 h 88900"/>
                <a:gd name="connsiteX56" fmla="*/ 7303 w 50800"/>
                <a:gd name="connsiteY56" fmla="*/ 58738 h 88900"/>
                <a:gd name="connsiteX57" fmla="*/ 7303 w 50800"/>
                <a:gd name="connsiteY57" fmla="*/ 58102 h 88900"/>
                <a:gd name="connsiteX58" fmla="*/ 8572 w 50800"/>
                <a:gd name="connsiteY58" fmla="*/ 54292 h 88900"/>
                <a:gd name="connsiteX59" fmla="*/ 8572 w 50800"/>
                <a:gd name="connsiteY59" fmla="*/ 54292 h 88900"/>
                <a:gd name="connsiteX60" fmla="*/ 8572 w 50800"/>
                <a:gd name="connsiteY60" fmla="*/ 54292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0800" h="88900">
                  <a:moveTo>
                    <a:pt x="8572" y="54292"/>
                  </a:moveTo>
                  <a:cubicBezTo>
                    <a:pt x="9843" y="52388"/>
                    <a:pt x="9843" y="50482"/>
                    <a:pt x="11113" y="48577"/>
                  </a:cubicBezTo>
                  <a:cubicBezTo>
                    <a:pt x="11113" y="47942"/>
                    <a:pt x="12382" y="47942"/>
                    <a:pt x="12382" y="47307"/>
                  </a:cubicBezTo>
                  <a:cubicBezTo>
                    <a:pt x="12382" y="46038"/>
                    <a:pt x="10478" y="40323"/>
                    <a:pt x="9843" y="39688"/>
                  </a:cubicBezTo>
                  <a:cubicBezTo>
                    <a:pt x="9207" y="39052"/>
                    <a:pt x="7303" y="38417"/>
                    <a:pt x="7303" y="36513"/>
                  </a:cubicBezTo>
                  <a:cubicBezTo>
                    <a:pt x="7303" y="35877"/>
                    <a:pt x="7303" y="35877"/>
                    <a:pt x="7303" y="35242"/>
                  </a:cubicBezTo>
                  <a:lnTo>
                    <a:pt x="7303" y="35242"/>
                  </a:lnTo>
                  <a:cubicBezTo>
                    <a:pt x="7303" y="35242"/>
                    <a:pt x="8572" y="33338"/>
                    <a:pt x="8572" y="32702"/>
                  </a:cubicBezTo>
                  <a:cubicBezTo>
                    <a:pt x="8572" y="31432"/>
                    <a:pt x="8572" y="28257"/>
                    <a:pt x="7303" y="26988"/>
                  </a:cubicBezTo>
                  <a:cubicBezTo>
                    <a:pt x="6668" y="25717"/>
                    <a:pt x="4763" y="25717"/>
                    <a:pt x="4763" y="23813"/>
                  </a:cubicBezTo>
                  <a:cubicBezTo>
                    <a:pt x="4763" y="21273"/>
                    <a:pt x="5397" y="20002"/>
                    <a:pt x="6668" y="18732"/>
                  </a:cubicBezTo>
                  <a:cubicBezTo>
                    <a:pt x="7303" y="18098"/>
                    <a:pt x="8572" y="18098"/>
                    <a:pt x="9843" y="17463"/>
                  </a:cubicBezTo>
                  <a:cubicBezTo>
                    <a:pt x="13018" y="15557"/>
                    <a:pt x="14922" y="14288"/>
                    <a:pt x="17463" y="10477"/>
                  </a:cubicBezTo>
                  <a:lnTo>
                    <a:pt x="18097" y="10477"/>
                  </a:lnTo>
                  <a:cubicBezTo>
                    <a:pt x="18097" y="11748"/>
                    <a:pt x="18732" y="11748"/>
                    <a:pt x="18732" y="11748"/>
                  </a:cubicBezTo>
                  <a:cubicBezTo>
                    <a:pt x="19368" y="11748"/>
                    <a:pt x="19368" y="11113"/>
                    <a:pt x="19368" y="10477"/>
                  </a:cubicBezTo>
                  <a:cubicBezTo>
                    <a:pt x="19368" y="9207"/>
                    <a:pt x="19368" y="8573"/>
                    <a:pt x="19368" y="7302"/>
                  </a:cubicBezTo>
                  <a:cubicBezTo>
                    <a:pt x="19368" y="7302"/>
                    <a:pt x="22543" y="6667"/>
                    <a:pt x="22543" y="6667"/>
                  </a:cubicBezTo>
                  <a:lnTo>
                    <a:pt x="26353" y="6667"/>
                  </a:lnTo>
                  <a:cubicBezTo>
                    <a:pt x="28257" y="7302"/>
                    <a:pt x="29528" y="4763"/>
                    <a:pt x="31432" y="4763"/>
                  </a:cubicBezTo>
                  <a:cubicBezTo>
                    <a:pt x="33338" y="4763"/>
                    <a:pt x="34607" y="6032"/>
                    <a:pt x="37147" y="6032"/>
                  </a:cubicBezTo>
                  <a:cubicBezTo>
                    <a:pt x="37147" y="9207"/>
                    <a:pt x="39688" y="10477"/>
                    <a:pt x="41593" y="11113"/>
                  </a:cubicBezTo>
                  <a:cubicBezTo>
                    <a:pt x="39053" y="14923"/>
                    <a:pt x="32703" y="16192"/>
                    <a:pt x="32703" y="21273"/>
                  </a:cubicBezTo>
                  <a:cubicBezTo>
                    <a:pt x="32703" y="22542"/>
                    <a:pt x="33338" y="22542"/>
                    <a:pt x="33972" y="23177"/>
                  </a:cubicBezTo>
                  <a:cubicBezTo>
                    <a:pt x="37147" y="26352"/>
                    <a:pt x="38418" y="29527"/>
                    <a:pt x="41593" y="31432"/>
                  </a:cubicBezTo>
                  <a:cubicBezTo>
                    <a:pt x="44768" y="33338"/>
                    <a:pt x="46672" y="39052"/>
                    <a:pt x="46672" y="42863"/>
                  </a:cubicBezTo>
                  <a:cubicBezTo>
                    <a:pt x="46672" y="46038"/>
                    <a:pt x="45403" y="46673"/>
                    <a:pt x="45403" y="49213"/>
                  </a:cubicBezTo>
                  <a:cubicBezTo>
                    <a:pt x="41593" y="50482"/>
                    <a:pt x="40957" y="51752"/>
                    <a:pt x="37782" y="53023"/>
                  </a:cubicBezTo>
                  <a:cubicBezTo>
                    <a:pt x="36513" y="53657"/>
                    <a:pt x="36513" y="55563"/>
                    <a:pt x="35243" y="55563"/>
                  </a:cubicBezTo>
                  <a:cubicBezTo>
                    <a:pt x="34607" y="55563"/>
                    <a:pt x="34607" y="54927"/>
                    <a:pt x="34607" y="54292"/>
                  </a:cubicBezTo>
                  <a:cubicBezTo>
                    <a:pt x="34607" y="54927"/>
                    <a:pt x="34607" y="55563"/>
                    <a:pt x="34607" y="55563"/>
                  </a:cubicBezTo>
                  <a:cubicBezTo>
                    <a:pt x="34607" y="56832"/>
                    <a:pt x="32068" y="58738"/>
                    <a:pt x="31432" y="58738"/>
                  </a:cubicBezTo>
                  <a:cubicBezTo>
                    <a:pt x="30797" y="58738"/>
                    <a:pt x="30163" y="56832"/>
                    <a:pt x="30163" y="56198"/>
                  </a:cubicBezTo>
                  <a:cubicBezTo>
                    <a:pt x="30163" y="54927"/>
                    <a:pt x="30163" y="54927"/>
                    <a:pt x="30797" y="54292"/>
                  </a:cubicBezTo>
                  <a:cubicBezTo>
                    <a:pt x="30163" y="54292"/>
                    <a:pt x="30163" y="53023"/>
                    <a:pt x="30163" y="52388"/>
                  </a:cubicBezTo>
                  <a:cubicBezTo>
                    <a:pt x="28257" y="52388"/>
                    <a:pt x="25718" y="51752"/>
                    <a:pt x="25718" y="49848"/>
                  </a:cubicBezTo>
                  <a:cubicBezTo>
                    <a:pt x="23178" y="49848"/>
                    <a:pt x="24447" y="47942"/>
                    <a:pt x="22543" y="46673"/>
                  </a:cubicBezTo>
                  <a:cubicBezTo>
                    <a:pt x="20638" y="44767"/>
                    <a:pt x="18732" y="44767"/>
                    <a:pt x="16828" y="44132"/>
                  </a:cubicBezTo>
                  <a:cubicBezTo>
                    <a:pt x="16828" y="44132"/>
                    <a:pt x="16193" y="42227"/>
                    <a:pt x="16193" y="42227"/>
                  </a:cubicBezTo>
                  <a:cubicBezTo>
                    <a:pt x="15557" y="40957"/>
                    <a:pt x="14288" y="40323"/>
                    <a:pt x="13018" y="40323"/>
                  </a:cubicBezTo>
                  <a:cubicBezTo>
                    <a:pt x="11747" y="40323"/>
                    <a:pt x="12382" y="40957"/>
                    <a:pt x="12382" y="41592"/>
                  </a:cubicBezTo>
                  <a:cubicBezTo>
                    <a:pt x="12382" y="42863"/>
                    <a:pt x="13018" y="42863"/>
                    <a:pt x="13018" y="44132"/>
                  </a:cubicBezTo>
                  <a:cubicBezTo>
                    <a:pt x="13018" y="47942"/>
                    <a:pt x="9207" y="49213"/>
                    <a:pt x="9207" y="52388"/>
                  </a:cubicBezTo>
                  <a:cubicBezTo>
                    <a:pt x="9207" y="56198"/>
                    <a:pt x="13653" y="54927"/>
                    <a:pt x="13653" y="58738"/>
                  </a:cubicBezTo>
                  <a:lnTo>
                    <a:pt x="13653" y="58738"/>
                  </a:lnTo>
                  <a:cubicBezTo>
                    <a:pt x="14288" y="59373"/>
                    <a:pt x="14288" y="61913"/>
                    <a:pt x="14922" y="62548"/>
                  </a:cubicBezTo>
                  <a:cubicBezTo>
                    <a:pt x="18097" y="65723"/>
                    <a:pt x="25718" y="66992"/>
                    <a:pt x="25718" y="72707"/>
                  </a:cubicBezTo>
                  <a:cubicBezTo>
                    <a:pt x="25718" y="73977"/>
                    <a:pt x="25082" y="73977"/>
                    <a:pt x="25082" y="75248"/>
                  </a:cubicBezTo>
                  <a:cubicBezTo>
                    <a:pt x="25082" y="77788"/>
                    <a:pt x="26988" y="78423"/>
                    <a:pt x="27622" y="79692"/>
                  </a:cubicBezTo>
                  <a:cubicBezTo>
                    <a:pt x="28257" y="81598"/>
                    <a:pt x="28257" y="82232"/>
                    <a:pt x="28893" y="83502"/>
                  </a:cubicBezTo>
                  <a:cubicBezTo>
                    <a:pt x="27622" y="83502"/>
                    <a:pt x="27622" y="83502"/>
                    <a:pt x="26988" y="83502"/>
                  </a:cubicBezTo>
                  <a:cubicBezTo>
                    <a:pt x="26353" y="83502"/>
                    <a:pt x="26353" y="84138"/>
                    <a:pt x="26353" y="84138"/>
                  </a:cubicBezTo>
                  <a:cubicBezTo>
                    <a:pt x="25082" y="84138"/>
                    <a:pt x="25082" y="83502"/>
                    <a:pt x="24447" y="82867"/>
                  </a:cubicBezTo>
                  <a:cubicBezTo>
                    <a:pt x="20638" y="81598"/>
                    <a:pt x="16828" y="77788"/>
                    <a:pt x="15557" y="73977"/>
                  </a:cubicBezTo>
                  <a:cubicBezTo>
                    <a:pt x="14288" y="70167"/>
                    <a:pt x="14288" y="67627"/>
                    <a:pt x="13018" y="65088"/>
                  </a:cubicBezTo>
                  <a:cubicBezTo>
                    <a:pt x="12382" y="63182"/>
                    <a:pt x="11113" y="58738"/>
                    <a:pt x="9207" y="58738"/>
                  </a:cubicBezTo>
                  <a:cubicBezTo>
                    <a:pt x="7938" y="58738"/>
                    <a:pt x="8572" y="59373"/>
                    <a:pt x="7303" y="58738"/>
                  </a:cubicBezTo>
                  <a:cubicBezTo>
                    <a:pt x="7303" y="58738"/>
                    <a:pt x="7303" y="58102"/>
                    <a:pt x="7303" y="58102"/>
                  </a:cubicBezTo>
                  <a:cubicBezTo>
                    <a:pt x="7303" y="56832"/>
                    <a:pt x="7303" y="55563"/>
                    <a:pt x="8572" y="54292"/>
                  </a:cubicBezTo>
                  <a:lnTo>
                    <a:pt x="8572" y="54292"/>
                  </a:lnTo>
                  <a:lnTo>
                    <a:pt x="8572" y="54292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/>
            <p:cNvSpPr/>
            <p:nvPr>
              <p:custDataLst>
                <p:tags r:id="rId228"/>
              </p:custDataLst>
            </p:nvPr>
          </p:nvSpPr>
          <p:spPr>
            <a:xfrm>
              <a:off x="6612195" y="5436599"/>
              <a:ext cx="12700" cy="12700"/>
            </a:xfrm>
            <a:custGeom>
              <a:avLst/>
              <a:gdLst>
                <a:gd name="connsiteX0" fmla="*/ 7938 w 12700"/>
                <a:gd name="connsiteY0" fmla="*/ 9843 h 12700"/>
                <a:gd name="connsiteX1" fmla="*/ 7302 w 12700"/>
                <a:gd name="connsiteY1" fmla="*/ 7938 h 12700"/>
                <a:gd name="connsiteX2" fmla="*/ 4763 w 12700"/>
                <a:gd name="connsiteY2" fmla="*/ 6668 h 12700"/>
                <a:gd name="connsiteX3" fmla="*/ 7302 w 12700"/>
                <a:gd name="connsiteY3" fmla="*/ 4763 h 12700"/>
                <a:gd name="connsiteX4" fmla="*/ 10477 w 12700"/>
                <a:gd name="connsiteY4" fmla="*/ 9208 h 12700"/>
                <a:gd name="connsiteX5" fmla="*/ 10477 w 12700"/>
                <a:gd name="connsiteY5" fmla="*/ 10477 h 12700"/>
                <a:gd name="connsiteX6" fmla="*/ 9842 w 12700"/>
                <a:gd name="connsiteY6" fmla="*/ 10477 h 12700"/>
                <a:gd name="connsiteX7" fmla="*/ 7938 w 12700"/>
                <a:gd name="connsiteY7" fmla="*/ 984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0" h="12700">
                  <a:moveTo>
                    <a:pt x="7938" y="9843"/>
                  </a:moveTo>
                  <a:cubicBezTo>
                    <a:pt x="7938" y="9843"/>
                    <a:pt x="7302" y="8573"/>
                    <a:pt x="7302" y="7938"/>
                  </a:cubicBezTo>
                  <a:cubicBezTo>
                    <a:pt x="6667" y="6668"/>
                    <a:pt x="4763" y="7302"/>
                    <a:pt x="4763" y="6668"/>
                  </a:cubicBezTo>
                  <a:cubicBezTo>
                    <a:pt x="4763" y="6033"/>
                    <a:pt x="6667" y="5398"/>
                    <a:pt x="7302" y="4763"/>
                  </a:cubicBezTo>
                  <a:cubicBezTo>
                    <a:pt x="7938" y="6668"/>
                    <a:pt x="8572" y="9208"/>
                    <a:pt x="10477" y="9208"/>
                  </a:cubicBezTo>
                  <a:cubicBezTo>
                    <a:pt x="10477" y="9843"/>
                    <a:pt x="10477" y="9843"/>
                    <a:pt x="10477" y="10477"/>
                  </a:cubicBezTo>
                  <a:cubicBezTo>
                    <a:pt x="10477" y="10477"/>
                    <a:pt x="9842" y="10477"/>
                    <a:pt x="9842" y="10477"/>
                  </a:cubicBezTo>
                  <a:cubicBezTo>
                    <a:pt x="9207" y="10477"/>
                    <a:pt x="8572" y="9843"/>
                    <a:pt x="7938" y="984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/>
            <p:cNvSpPr/>
            <p:nvPr>
              <p:custDataLst>
                <p:tags r:id="rId229"/>
              </p:custDataLst>
            </p:nvPr>
          </p:nvSpPr>
          <p:spPr>
            <a:xfrm>
              <a:off x="6621084" y="5441045"/>
              <a:ext cx="6350" cy="6350"/>
            </a:xfrm>
            <a:custGeom>
              <a:avLst/>
              <a:gdLst>
                <a:gd name="connsiteX0" fmla="*/ 4763 w 6350"/>
                <a:gd name="connsiteY0" fmla="*/ 4763 h 6350"/>
                <a:gd name="connsiteX1" fmla="*/ 6033 w 6350"/>
                <a:gd name="connsiteY1" fmla="*/ 4763 h 6350"/>
                <a:gd name="connsiteX2" fmla="*/ 7303 w 6350"/>
                <a:gd name="connsiteY2" fmla="*/ 5398 h 6350"/>
                <a:gd name="connsiteX3" fmla="*/ 6033 w 6350"/>
                <a:gd name="connsiteY3" fmla="*/ 6667 h 6350"/>
                <a:gd name="connsiteX4" fmla="*/ 4763 w 6350"/>
                <a:gd name="connsiteY4" fmla="*/ 4763 h 6350"/>
                <a:gd name="connsiteX5" fmla="*/ 4763 w 6350"/>
                <a:gd name="connsiteY5" fmla="*/ 476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" h="6350">
                  <a:moveTo>
                    <a:pt x="4763" y="4763"/>
                  </a:moveTo>
                  <a:cubicBezTo>
                    <a:pt x="5398" y="4763"/>
                    <a:pt x="5398" y="4763"/>
                    <a:pt x="6033" y="4763"/>
                  </a:cubicBezTo>
                  <a:cubicBezTo>
                    <a:pt x="6668" y="4763"/>
                    <a:pt x="6668" y="5398"/>
                    <a:pt x="7303" y="5398"/>
                  </a:cubicBezTo>
                  <a:cubicBezTo>
                    <a:pt x="7303" y="6032"/>
                    <a:pt x="6668" y="6667"/>
                    <a:pt x="6033" y="6667"/>
                  </a:cubicBezTo>
                  <a:cubicBezTo>
                    <a:pt x="5398" y="6667"/>
                    <a:pt x="4763" y="6032"/>
                    <a:pt x="4763" y="4763"/>
                  </a:cubicBezTo>
                  <a:cubicBezTo>
                    <a:pt x="4763" y="4763"/>
                    <a:pt x="4763" y="4763"/>
                    <a:pt x="4763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/>
            <p:cNvSpPr/>
            <p:nvPr>
              <p:custDataLst>
                <p:tags r:id="rId230"/>
              </p:custDataLst>
            </p:nvPr>
          </p:nvSpPr>
          <p:spPr>
            <a:xfrm>
              <a:off x="6589493" y="5435330"/>
              <a:ext cx="6350" cy="12700"/>
            </a:xfrm>
            <a:custGeom>
              <a:avLst/>
              <a:gdLst>
                <a:gd name="connsiteX0" fmla="*/ 5239 w 6350"/>
                <a:gd name="connsiteY0" fmla="*/ 4763 h 12700"/>
                <a:gd name="connsiteX1" fmla="*/ 7144 w 6350"/>
                <a:gd name="connsiteY1" fmla="*/ 8572 h 12700"/>
                <a:gd name="connsiteX2" fmla="*/ 5239 w 6350"/>
                <a:gd name="connsiteY2" fmla="*/ 4763 h 12700"/>
                <a:gd name="connsiteX3" fmla="*/ 5239 w 6350"/>
                <a:gd name="connsiteY3" fmla="*/ 4763 h 12700"/>
                <a:gd name="connsiteX4" fmla="*/ 5239 w 6350"/>
                <a:gd name="connsiteY4" fmla="*/ 4763 h 12700"/>
                <a:gd name="connsiteX5" fmla="*/ 5239 w 6350"/>
                <a:gd name="connsiteY5" fmla="*/ 4763 h 12700"/>
                <a:gd name="connsiteX6" fmla="*/ 5239 w 6350"/>
                <a:gd name="connsiteY6" fmla="*/ 476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50" h="12700">
                  <a:moveTo>
                    <a:pt x="5239" y="4763"/>
                  </a:moveTo>
                  <a:cubicBezTo>
                    <a:pt x="6509" y="6032"/>
                    <a:pt x="7144" y="6667"/>
                    <a:pt x="7144" y="8572"/>
                  </a:cubicBezTo>
                  <a:cubicBezTo>
                    <a:pt x="6509" y="7938"/>
                    <a:pt x="4604" y="6032"/>
                    <a:pt x="5239" y="4763"/>
                  </a:cubicBezTo>
                  <a:cubicBezTo>
                    <a:pt x="4604" y="4763"/>
                    <a:pt x="4604" y="4763"/>
                    <a:pt x="5239" y="4763"/>
                  </a:cubicBezTo>
                  <a:lnTo>
                    <a:pt x="5239" y="4763"/>
                  </a:lnTo>
                  <a:cubicBezTo>
                    <a:pt x="5874" y="4763"/>
                    <a:pt x="5874" y="5397"/>
                    <a:pt x="5239" y="4763"/>
                  </a:cubicBezTo>
                  <a:lnTo>
                    <a:pt x="5239" y="476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/>
            <p:cNvSpPr/>
            <p:nvPr>
              <p:custDataLst>
                <p:tags r:id="rId231"/>
              </p:custDataLst>
            </p:nvPr>
          </p:nvSpPr>
          <p:spPr>
            <a:xfrm>
              <a:off x="6585397" y="5427710"/>
              <a:ext cx="6350" cy="12700"/>
            </a:xfrm>
            <a:custGeom>
              <a:avLst/>
              <a:gdLst>
                <a:gd name="connsiteX0" fmla="*/ 4890 w 6350"/>
                <a:gd name="connsiteY0" fmla="*/ 4763 h 12700"/>
                <a:gd name="connsiteX1" fmla="*/ 6796 w 6350"/>
                <a:gd name="connsiteY1" fmla="*/ 7938 h 12700"/>
                <a:gd name="connsiteX2" fmla="*/ 4890 w 6350"/>
                <a:gd name="connsiteY2" fmla="*/ 4763 h 12700"/>
                <a:gd name="connsiteX3" fmla="*/ 4890 w 6350"/>
                <a:gd name="connsiteY3" fmla="*/ 4763 h 12700"/>
                <a:gd name="connsiteX4" fmla="*/ 4890 w 6350"/>
                <a:gd name="connsiteY4" fmla="*/ 476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" h="12700">
                  <a:moveTo>
                    <a:pt x="4890" y="4763"/>
                  </a:moveTo>
                  <a:cubicBezTo>
                    <a:pt x="5525" y="5398"/>
                    <a:pt x="7430" y="7938"/>
                    <a:pt x="6796" y="7938"/>
                  </a:cubicBezTo>
                  <a:cubicBezTo>
                    <a:pt x="6161" y="7302"/>
                    <a:pt x="4255" y="5398"/>
                    <a:pt x="4890" y="4763"/>
                  </a:cubicBezTo>
                  <a:lnTo>
                    <a:pt x="4890" y="4763"/>
                  </a:lnTo>
                  <a:lnTo>
                    <a:pt x="4890" y="476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/>
            <p:cNvSpPr/>
            <p:nvPr>
              <p:custDataLst>
                <p:tags r:id="rId232"/>
              </p:custDataLst>
            </p:nvPr>
          </p:nvSpPr>
          <p:spPr>
            <a:xfrm>
              <a:off x="6699824" y="5304520"/>
              <a:ext cx="12700" cy="19050"/>
            </a:xfrm>
            <a:custGeom>
              <a:avLst/>
              <a:gdLst>
                <a:gd name="connsiteX0" fmla="*/ 7938 w 12700"/>
                <a:gd name="connsiteY0" fmla="*/ 11113 h 19050"/>
                <a:gd name="connsiteX1" fmla="*/ 8572 w 12700"/>
                <a:gd name="connsiteY1" fmla="*/ 9207 h 19050"/>
                <a:gd name="connsiteX2" fmla="*/ 7303 w 12700"/>
                <a:gd name="connsiteY2" fmla="*/ 7302 h 19050"/>
                <a:gd name="connsiteX3" fmla="*/ 7303 w 12700"/>
                <a:gd name="connsiteY3" fmla="*/ 8573 h 19050"/>
                <a:gd name="connsiteX4" fmla="*/ 6033 w 12700"/>
                <a:gd name="connsiteY4" fmla="*/ 9207 h 19050"/>
                <a:gd name="connsiteX5" fmla="*/ 4763 w 12700"/>
                <a:gd name="connsiteY5" fmla="*/ 7938 h 19050"/>
                <a:gd name="connsiteX6" fmla="*/ 8572 w 12700"/>
                <a:gd name="connsiteY6" fmla="*/ 4763 h 19050"/>
                <a:gd name="connsiteX7" fmla="*/ 11747 w 12700"/>
                <a:gd name="connsiteY7" fmla="*/ 6032 h 19050"/>
                <a:gd name="connsiteX8" fmla="*/ 11747 w 12700"/>
                <a:gd name="connsiteY8" fmla="*/ 7302 h 19050"/>
                <a:gd name="connsiteX9" fmla="*/ 13018 w 12700"/>
                <a:gd name="connsiteY9" fmla="*/ 8573 h 19050"/>
                <a:gd name="connsiteX10" fmla="*/ 13018 w 12700"/>
                <a:gd name="connsiteY10" fmla="*/ 9842 h 19050"/>
                <a:gd name="connsiteX11" fmla="*/ 11747 w 12700"/>
                <a:gd name="connsiteY11" fmla="*/ 9842 h 19050"/>
                <a:gd name="connsiteX12" fmla="*/ 8572 w 12700"/>
                <a:gd name="connsiteY12" fmla="*/ 16192 h 19050"/>
                <a:gd name="connsiteX13" fmla="*/ 7938 w 12700"/>
                <a:gd name="connsiteY13" fmla="*/ 14923 h 19050"/>
                <a:gd name="connsiteX14" fmla="*/ 7938 w 12700"/>
                <a:gd name="connsiteY14" fmla="*/ 15557 h 19050"/>
                <a:gd name="connsiteX15" fmla="*/ 6033 w 12700"/>
                <a:gd name="connsiteY15" fmla="*/ 13652 h 19050"/>
                <a:gd name="connsiteX16" fmla="*/ 7938 w 12700"/>
                <a:gd name="connsiteY16" fmla="*/ 1111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700" h="19050">
                  <a:moveTo>
                    <a:pt x="7938" y="11113"/>
                  </a:moveTo>
                  <a:lnTo>
                    <a:pt x="8572" y="9207"/>
                  </a:lnTo>
                  <a:cubicBezTo>
                    <a:pt x="7938" y="9207"/>
                    <a:pt x="7938" y="7938"/>
                    <a:pt x="7303" y="7302"/>
                  </a:cubicBezTo>
                  <a:cubicBezTo>
                    <a:pt x="7303" y="7938"/>
                    <a:pt x="7303" y="7938"/>
                    <a:pt x="7303" y="8573"/>
                  </a:cubicBezTo>
                  <a:cubicBezTo>
                    <a:pt x="6668" y="8573"/>
                    <a:pt x="6033" y="9207"/>
                    <a:pt x="6033" y="9207"/>
                  </a:cubicBezTo>
                  <a:cubicBezTo>
                    <a:pt x="5397" y="9207"/>
                    <a:pt x="4763" y="8573"/>
                    <a:pt x="4763" y="7938"/>
                  </a:cubicBezTo>
                  <a:cubicBezTo>
                    <a:pt x="4763" y="7302"/>
                    <a:pt x="8572" y="4763"/>
                    <a:pt x="8572" y="4763"/>
                  </a:cubicBezTo>
                  <a:cubicBezTo>
                    <a:pt x="9843" y="4763"/>
                    <a:pt x="10478" y="6032"/>
                    <a:pt x="11747" y="6032"/>
                  </a:cubicBezTo>
                  <a:cubicBezTo>
                    <a:pt x="11747" y="6667"/>
                    <a:pt x="11747" y="7302"/>
                    <a:pt x="11747" y="7302"/>
                  </a:cubicBezTo>
                  <a:lnTo>
                    <a:pt x="13018" y="8573"/>
                  </a:lnTo>
                  <a:cubicBezTo>
                    <a:pt x="13018" y="9207"/>
                    <a:pt x="13018" y="9207"/>
                    <a:pt x="13018" y="9842"/>
                  </a:cubicBezTo>
                  <a:cubicBezTo>
                    <a:pt x="12383" y="9842"/>
                    <a:pt x="12383" y="9842"/>
                    <a:pt x="11747" y="9842"/>
                  </a:cubicBezTo>
                  <a:cubicBezTo>
                    <a:pt x="11113" y="12382"/>
                    <a:pt x="10478" y="16192"/>
                    <a:pt x="8572" y="16192"/>
                  </a:cubicBezTo>
                  <a:cubicBezTo>
                    <a:pt x="7938" y="16192"/>
                    <a:pt x="7938" y="15557"/>
                    <a:pt x="7938" y="14923"/>
                  </a:cubicBezTo>
                  <a:lnTo>
                    <a:pt x="7938" y="15557"/>
                  </a:lnTo>
                  <a:cubicBezTo>
                    <a:pt x="6668" y="15557"/>
                    <a:pt x="6033" y="14288"/>
                    <a:pt x="6033" y="13652"/>
                  </a:cubicBezTo>
                  <a:cubicBezTo>
                    <a:pt x="6668" y="13017"/>
                    <a:pt x="7938" y="11113"/>
                    <a:pt x="7938" y="1111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/>
            <p:cNvSpPr/>
            <p:nvPr>
              <p:custDataLst>
                <p:tags r:id="rId233"/>
              </p:custDataLst>
            </p:nvPr>
          </p:nvSpPr>
          <p:spPr>
            <a:xfrm>
              <a:off x="6709349" y="5302552"/>
              <a:ext cx="12700" cy="12700"/>
            </a:xfrm>
            <a:custGeom>
              <a:avLst/>
              <a:gdLst>
                <a:gd name="connsiteX0" fmla="*/ 11747 w 12700"/>
                <a:gd name="connsiteY0" fmla="*/ 8635 h 12700"/>
                <a:gd name="connsiteX1" fmla="*/ 9843 w 12700"/>
                <a:gd name="connsiteY1" fmla="*/ 8000 h 12700"/>
                <a:gd name="connsiteX2" fmla="*/ 6668 w 12700"/>
                <a:gd name="connsiteY2" fmla="*/ 11175 h 12700"/>
                <a:gd name="connsiteX3" fmla="*/ 6033 w 12700"/>
                <a:gd name="connsiteY3" fmla="*/ 9270 h 12700"/>
                <a:gd name="connsiteX4" fmla="*/ 4763 w 12700"/>
                <a:gd name="connsiteY4" fmla="*/ 8000 h 12700"/>
                <a:gd name="connsiteX5" fmla="*/ 7303 w 12700"/>
                <a:gd name="connsiteY5" fmla="*/ 6095 h 12700"/>
                <a:gd name="connsiteX6" fmla="*/ 11747 w 12700"/>
                <a:gd name="connsiteY6" fmla="*/ 4825 h 12700"/>
                <a:gd name="connsiteX7" fmla="*/ 11747 w 12700"/>
                <a:gd name="connsiteY7" fmla="*/ 8635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0" h="12700">
                  <a:moveTo>
                    <a:pt x="11747" y="8635"/>
                  </a:moveTo>
                  <a:cubicBezTo>
                    <a:pt x="10478" y="8635"/>
                    <a:pt x="10478" y="8000"/>
                    <a:pt x="9843" y="8000"/>
                  </a:cubicBezTo>
                  <a:cubicBezTo>
                    <a:pt x="8572" y="9270"/>
                    <a:pt x="8572" y="11175"/>
                    <a:pt x="6668" y="11175"/>
                  </a:cubicBezTo>
                  <a:cubicBezTo>
                    <a:pt x="6033" y="11175"/>
                    <a:pt x="6033" y="9905"/>
                    <a:pt x="6033" y="9270"/>
                  </a:cubicBezTo>
                  <a:cubicBezTo>
                    <a:pt x="5397" y="8635"/>
                    <a:pt x="4763" y="8635"/>
                    <a:pt x="4763" y="8000"/>
                  </a:cubicBezTo>
                  <a:cubicBezTo>
                    <a:pt x="4763" y="8000"/>
                    <a:pt x="7303" y="6095"/>
                    <a:pt x="7303" y="6095"/>
                  </a:cubicBezTo>
                  <a:cubicBezTo>
                    <a:pt x="9208" y="6730"/>
                    <a:pt x="9843" y="4825"/>
                    <a:pt x="11747" y="4825"/>
                  </a:cubicBezTo>
                  <a:cubicBezTo>
                    <a:pt x="14288" y="4190"/>
                    <a:pt x="13018" y="8635"/>
                    <a:pt x="11747" y="863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/>
            <p:cNvSpPr/>
            <p:nvPr>
              <p:custDataLst>
                <p:tags r:id="rId234"/>
              </p:custDataLst>
            </p:nvPr>
          </p:nvSpPr>
          <p:spPr>
            <a:xfrm>
              <a:off x="6704905" y="5274039"/>
              <a:ext cx="44450" cy="38100"/>
            </a:xfrm>
            <a:custGeom>
              <a:avLst/>
              <a:gdLst>
                <a:gd name="connsiteX0" fmla="*/ 20003 w 44450"/>
                <a:gd name="connsiteY0" fmla="*/ 35243 h 38100"/>
                <a:gd name="connsiteX1" fmla="*/ 20003 w 44450"/>
                <a:gd name="connsiteY1" fmla="*/ 33973 h 38100"/>
                <a:gd name="connsiteX2" fmla="*/ 20638 w 44450"/>
                <a:gd name="connsiteY2" fmla="*/ 32068 h 38100"/>
                <a:gd name="connsiteX3" fmla="*/ 16828 w 44450"/>
                <a:gd name="connsiteY3" fmla="*/ 30798 h 38100"/>
                <a:gd name="connsiteX4" fmla="*/ 15557 w 44450"/>
                <a:gd name="connsiteY4" fmla="*/ 32068 h 38100"/>
                <a:gd name="connsiteX5" fmla="*/ 13017 w 44450"/>
                <a:gd name="connsiteY5" fmla="*/ 32703 h 38100"/>
                <a:gd name="connsiteX6" fmla="*/ 6667 w 44450"/>
                <a:gd name="connsiteY6" fmla="*/ 34608 h 38100"/>
                <a:gd name="connsiteX7" fmla="*/ 4763 w 44450"/>
                <a:gd name="connsiteY7" fmla="*/ 33973 h 38100"/>
                <a:gd name="connsiteX8" fmla="*/ 6667 w 44450"/>
                <a:gd name="connsiteY8" fmla="*/ 33338 h 38100"/>
                <a:gd name="connsiteX9" fmla="*/ 13653 w 44450"/>
                <a:gd name="connsiteY9" fmla="*/ 28258 h 38100"/>
                <a:gd name="connsiteX10" fmla="*/ 21272 w 44450"/>
                <a:gd name="connsiteY10" fmla="*/ 28258 h 38100"/>
                <a:gd name="connsiteX11" fmla="*/ 25082 w 44450"/>
                <a:gd name="connsiteY11" fmla="*/ 24448 h 38100"/>
                <a:gd name="connsiteX12" fmla="*/ 26988 w 44450"/>
                <a:gd name="connsiteY12" fmla="*/ 21273 h 38100"/>
                <a:gd name="connsiteX13" fmla="*/ 26353 w 44450"/>
                <a:gd name="connsiteY13" fmla="*/ 22543 h 38100"/>
                <a:gd name="connsiteX14" fmla="*/ 26988 w 44450"/>
                <a:gd name="connsiteY14" fmla="*/ 23178 h 38100"/>
                <a:gd name="connsiteX15" fmla="*/ 30797 w 44450"/>
                <a:gd name="connsiteY15" fmla="*/ 21273 h 38100"/>
                <a:gd name="connsiteX16" fmla="*/ 37782 w 44450"/>
                <a:gd name="connsiteY16" fmla="*/ 11113 h 38100"/>
                <a:gd name="connsiteX17" fmla="*/ 37147 w 44450"/>
                <a:gd name="connsiteY17" fmla="*/ 9843 h 38100"/>
                <a:gd name="connsiteX18" fmla="*/ 40322 w 44450"/>
                <a:gd name="connsiteY18" fmla="*/ 5398 h 38100"/>
                <a:gd name="connsiteX19" fmla="*/ 42228 w 44450"/>
                <a:gd name="connsiteY19" fmla="*/ 6033 h 38100"/>
                <a:gd name="connsiteX20" fmla="*/ 41592 w 44450"/>
                <a:gd name="connsiteY20" fmla="*/ 6033 h 38100"/>
                <a:gd name="connsiteX21" fmla="*/ 41592 w 44450"/>
                <a:gd name="connsiteY21" fmla="*/ 4763 h 38100"/>
                <a:gd name="connsiteX22" fmla="*/ 42863 w 44450"/>
                <a:gd name="connsiteY22" fmla="*/ 5398 h 38100"/>
                <a:gd name="connsiteX23" fmla="*/ 42863 w 44450"/>
                <a:gd name="connsiteY23" fmla="*/ 7938 h 38100"/>
                <a:gd name="connsiteX24" fmla="*/ 44767 w 44450"/>
                <a:gd name="connsiteY24" fmla="*/ 12383 h 38100"/>
                <a:gd name="connsiteX25" fmla="*/ 42863 w 44450"/>
                <a:gd name="connsiteY25" fmla="*/ 16193 h 38100"/>
                <a:gd name="connsiteX26" fmla="*/ 42863 w 44450"/>
                <a:gd name="connsiteY26" fmla="*/ 16828 h 38100"/>
                <a:gd name="connsiteX27" fmla="*/ 41592 w 44450"/>
                <a:gd name="connsiteY27" fmla="*/ 16828 h 38100"/>
                <a:gd name="connsiteX28" fmla="*/ 40957 w 44450"/>
                <a:gd name="connsiteY28" fmla="*/ 22543 h 38100"/>
                <a:gd name="connsiteX29" fmla="*/ 39688 w 44450"/>
                <a:gd name="connsiteY29" fmla="*/ 26353 h 38100"/>
                <a:gd name="connsiteX30" fmla="*/ 40322 w 44450"/>
                <a:gd name="connsiteY30" fmla="*/ 28893 h 38100"/>
                <a:gd name="connsiteX31" fmla="*/ 37147 w 44450"/>
                <a:gd name="connsiteY31" fmla="*/ 31433 h 38100"/>
                <a:gd name="connsiteX32" fmla="*/ 37147 w 44450"/>
                <a:gd name="connsiteY32" fmla="*/ 29528 h 38100"/>
                <a:gd name="connsiteX33" fmla="*/ 33972 w 44450"/>
                <a:gd name="connsiteY33" fmla="*/ 32703 h 38100"/>
                <a:gd name="connsiteX34" fmla="*/ 33338 w 44450"/>
                <a:gd name="connsiteY34" fmla="*/ 32068 h 38100"/>
                <a:gd name="connsiteX35" fmla="*/ 32067 w 44450"/>
                <a:gd name="connsiteY35" fmla="*/ 32068 h 38100"/>
                <a:gd name="connsiteX36" fmla="*/ 29528 w 44450"/>
                <a:gd name="connsiteY36" fmla="*/ 33338 h 38100"/>
                <a:gd name="connsiteX37" fmla="*/ 25717 w 44450"/>
                <a:gd name="connsiteY37" fmla="*/ 31433 h 38100"/>
                <a:gd name="connsiteX38" fmla="*/ 25082 w 44450"/>
                <a:gd name="connsiteY38" fmla="*/ 32703 h 38100"/>
                <a:gd name="connsiteX39" fmla="*/ 26353 w 44450"/>
                <a:gd name="connsiteY39" fmla="*/ 34608 h 38100"/>
                <a:gd name="connsiteX40" fmla="*/ 25082 w 44450"/>
                <a:gd name="connsiteY40" fmla="*/ 34608 h 38100"/>
                <a:gd name="connsiteX41" fmla="*/ 21907 w 44450"/>
                <a:gd name="connsiteY41" fmla="*/ 37783 h 38100"/>
                <a:gd name="connsiteX42" fmla="*/ 20003 w 44450"/>
                <a:gd name="connsiteY42" fmla="*/ 3524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4450" h="38100">
                  <a:moveTo>
                    <a:pt x="20003" y="35243"/>
                  </a:moveTo>
                  <a:cubicBezTo>
                    <a:pt x="19367" y="35243"/>
                    <a:pt x="20003" y="34608"/>
                    <a:pt x="20003" y="33973"/>
                  </a:cubicBezTo>
                  <a:cubicBezTo>
                    <a:pt x="20003" y="33338"/>
                    <a:pt x="20638" y="32068"/>
                    <a:pt x="20638" y="32068"/>
                  </a:cubicBezTo>
                  <a:cubicBezTo>
                    <a:pt x="19367" y="31433"/>
                    <a:pt x="18097" y="30798"/>
                    <a:pt x="16828" y="30798"/>
                  </a:cubicBezTo>
                  <a:cubicBezTo>
                    <a:pt x="16192" y="30798"/>
                    <a:pt x="16192" y="31433"/>
                    <a:pt x="15557" y="32068"/>
                  </a:cubicBezTo>
                  <a:cubicBezTo>
                    <a:pt x="14288" y="32703"/>
                    <a:pt x="13653" y="32068"/>
                    <a:pt x="13017" y="32703"/>
                  </a:cubicBezTo>
                  <a:cubicBezTo>
                    <a:pt x="11113" y="33338"/>
                    <a:pt x="9207" y="34608"/>
                    <a:pt x="6667" y="34608"/>
                  </a:cubicBezTo>
                  <a:cubicBezTo>
                    <a:pt x="6032" y="34608"/>
                    <a:pt x="4763" y="34608"/>
                    <a:pt x="4763" y="33973"/>
                  </a:cubicBezTo>
                  <a:cubicBezTo>
                    <a:pt x="4763" y="33338"/>
                    <a:pt x="6032" y="33338"/>
                    <a:pt x="6667" y="33338"/>
                  </a:cubicBezTo>
                  <a:cubicBezTo>
                    <a:pt x="9207" y="31433"/>
                    <a:pt x="10478" y="28258"/>
                    <a:pt x="13653" y="28258"/>
                  </a:cubicBezTo>
                  <a:cubicBezTo>
                    <a:pt x="17463" y="28258"/>
                    <a:pt x="18732" y="28258"/>
                    <a:pt x="21272" y="28258"/>
                  </a:cubicBezTo>
                  <a:cubicBezTo>
                    <a:pt x="23178" y="28258"/>
                    <a:pt x="24447" y="24448"/>
                    <a:pt x="25082" y="24448"/>
                  </a:cubicBezTo>
                  <a:cubicBezTo>
                    <a:pt x="25082" y="24448"/>
                    <a:pt x="26988" y="21273"/>
                    <a:pt x="26988" y="21273"/>
                  </a:cubicBezTo>
                  <a:cubicBezTo>
                    <a:pt x="26353" y="21908"/>
                    <a:pt x="26353" y="21908"/>
                    <a:pt x="26353" y="22543"/>
                  </a:cubicBezTo>
                  <a:cubicBezTo>
                    <a:pt x="26353" y="22543"/>
                    <a:pt x="26988" y="23178"/>
                    <a:pt x="26988" y="23178"/>
                  </a:cubicBezTo>
                  <a:cubicBezTo>
                    <a:pt x="28892" y="23178"/>
                    <a:pt x="28892" y="21908"/>
                    <a:pt x="30797" y="21273"/>
                  </a:cubicBezTo>
                  <a:cubicBezTo>
                    <a:pt x="33338" y="20638"/>
                    <a:pt x="37782" y="14923"/>
                    <a:pt x="37782" y="11113"/>
                  </a:cubicBezTo>
                  <a:cubicBezTo>
                    <a:pt x="37782" y="10478"/>
                    <a:pt x="37147" y="10478"/>
                    <a:pt x="37147" y="9843"/>
                  </a:cubicBezTo>
                  <a:cubicBezTo>
                    <a:pt x="37147" y="8573"/>
                    <a:pt x="38417" y="5398"/>
                    <a:pt x="40322" y="5398"/>
                  </a:cubicBezTo>
                  <a:cubicBezTo>
                    <a:pt x="40322" y="5398"/>
                    <a:pt x="40322" y="7303"/>
                    <a:pt x="42228" y="6033"/>
                  </a:cubicBezTo>
                  <a:cubicBezTo>
                    <a:pt x="42228" y="6033"/>
                    <a:pt x="42228" y="6033"/>
                    <a:pt x="41592" y="6033"/>
                  </a:cubicBezTo>
                  <a:cubicBezTo>
                    <a:pt x="40957" y="6033"/>
                    <a:pt x="40957" y="4763"/>
                    <a:pt x="41592" y="4763"/>
                  </a:cubicBezTo>
                  <a:cubicBezTo>
                    <a:pt x="42228" y="4763"/>
                    <a:pt x="42863" y="4763"/>
                    <a:pt x="42863" y="5398"/>
                  </a:cubicBezTo>
                  <a:cubicBezTo>
                    <a:pt x="43497" y="6033"/>
                    <a:pt x="42863" y="7303"/>
                    <a:pt x="42863" y="7938"/>
                  </a:cubicBezTo>
                  <a:cubicBezTo>
                    <a:pt x="42863" y="9843"/>
                    <a:pt x="44767" y="10478"/>
                    <a:pt x="44767" y="12383"/>
                  </a:cubicBezTo>
                  <a:cubicBezTo>
                    <a:pt x="44767" y="14288"/>
                    <a:pt x="42863" y="14923"/>
                    <a:pt x="42863" y="16193"/>
                  </a:cubicBezTo>
                  <a:cubicBezTo>
                    <a:pt x="42863" y="16193"/>
                    <a:pt x="42863" y="16828"/>
                    <a:pt x="42863" y="16828"/>
                  </a:cubicBezTo>
                  <a:cubicBezTo>
                    <a:pt x="42228" y="17463"/>
                    <a:pt x="42228" y="16828"/>
                    <a:pt x="41592" y="16828"/>
                  </a:cubicBezTo>
                  <a:cubicBezTo>
                    <a:pt x="40322" y="17463"/>
                    <a:pt x="40957" y="21273"/>
                    <a:pt x="40957" y="22543"/>
                  </a:cubicBezTo>
                  <a:cubicBezTo>
                    <a:pt x="40957" y="23813"/>
                    <a:pt x="39688" y="24448"/>
                    <a:pt x="39688" y="26353"/>
                  </a:cubicBezTo>
                  <a:cubicBezTo>
                    <a:pt x="39688" y="27623"/>
                    <a:pt x="40322" y="28258"/>
                    <a:pt x="40322" y="28893"/>
                  </a:cubicBezTo>
                  <a:cubicBezTo>
                    <a:pt x="39053" y="29528"/>
                    <a:pt x="39053" y="30798"/>
                    <a:pt x="37147" y="31433"/>
                  </a:cubicBezTo>
                  <a:cubicBezTo>
                    <a:pt x="36513" y="30163"/>
                    <a:pt x="37147" y="30163"/>
                    <a:pt x="37147" y="29528"/>
                  </a:cubicBezTo>
                  <a:cubicBezTo>
                    <a:pt x="35242" y="30798"/>
                    <a:pt x="33972" y="30798"/>
                    <a:pt x="33972" y="32703"/>
                  </a:cubicBezTo>
                  <a:cubicBezTo>
                    <a:pt x="33972" y="32703"/>
                    <a:pt x="33338" y="32068"/>
                    <a:pt x="33338" y="32068"/>
                  </a:cubicBezTo>
                  <a:lnTo>
                    <a:pt x="32067" y="32068"/>
                  </a:lnTo>
                  <a:cubicBezTo>
                    <a:pt x="31432" y="32703"/>
                    <a:pt x="30797" y="33338"/>
                    <a:pt x="29528" y="33338"/>
                  </a:cubicBezTo>
                  <a:cubicBezTo>
                    <a:pt x="26988" y="33338"/>
                    <a:pt x="26988" y="31433"/>
                    <a:pt x="25717" y="31433"/>
                  </a:cubicBezTo>
                  <a:cubicBezTo>
                    <a:pt x="25082" y="31433"/>
                    <a:pt x="25082" y="32068"/>
                    <a:pt x="25082" y="32703"/>
                  </a:cubicBezTo>
                  <a:cubicBezTo>
                    <a:pt x="25082" y="33338"/>
                    <a:pt x="26353" y="34608"/>
                    <a:pt x="26353" y="34608"/>
                  </a:cubicBezTo>
                  <a:cubicBezTo>
                    <a:pt x="25717" y="34608"/>
                    <a:pt x="25717" y="34608"/>
                    <a:pt x="25082" y="34608"/>
                  </a:cubicBezTo>
                  <a:cubicBezTo>
                    <a:pt x="24447" y="34608"/>
                    <a:pt x="22542" y="36513"/>
                    <a:pt x="21907" y="37783"/>
                  </a:cubicBezTo>
                  <a:cubicBezTo>
                    <a:pt x="20638" y="36513"/>
                    <a:pt x="21272" y="35243"/>
                    <a:pt x="20003" y="3524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/>
            <p:cNvSpPr/>
            <p:nvPr>
              <p:custDataLst>
                <p:tags r:id="rId235"/>
              </p:custDataLst>
            </p:nvPr>
          </p:nvSpPr>
          <p:spPr>
            <a:xfrm>
              <a:off x="6736655" y="5254989"/>
              <a:ext cx="25400" cy="25400"/>
            </a:xfrm>
            <a:custGeom>
              <a:avLst/>
              <a:gdLst>
                <a:gd name="connsiteX0" fmla="*/ 7938 w 25400"/>
                <a:gd name="connsiteY0" fmla="*/ 14288 h 25400"/>
                <a:gd name="connsiteX1" fmla="*/ 9207 w 25400"/>
                <a:gd name="connsiteY1" fmla="*/ 14288 h 25400"/>
                <a:gd name="connsiteX2" fmla="*/ 12382 w 25400"/>
                <a:gd name="connsiteY2" fmla="*/ 7938 h 25400"/>
                <a:gd name="connsiteX3" fmla="*/ 11747 w 25400"/>
                <a:gd name="connsiteY3" fmla="*/ 6668 h 25400"/>
                <a:gd name="connsiteX4" fmla="*/ 12382 w 25400"/>
                <a:gd name="connsiteY4" fmla="*/ 4763 h 25400"/>
                <a:gd name="connsiteX5" fmla="*/ 21907 w 25400"/>
                <a:gd name="connsiteY5" fmla="*/ 11113 h 25400"/>
                <a:gd name="connsiteX6" fmla="*/ 24447 w 25400"/>
                <a:gd name="connsiteY6" fmla="*/ 11113 h 25400"/>
                <a:gd name="connsiteX7" fmla="*/ 23813 w 25400"/>
                <a:gd name="connsiteY7" fmla="*/ 12383 h 25400"/>
                <a:gd name="connsiteX8" fmla="*/ 25082 w 25400"/>
                <a:gd name="connsiteY8" fmla="*/ 14288 h 25400"/>
                <a:gd name="connsiteX9" fmla="*/ 21272 w 25400"/>
                <a:gd name="connsiteY9" fmla="*/ 15558 h 25400"/>
                <a:gd name="connsiteX10" fmla="*/ 16828 w 25400"/>
                <a:gd name="connsiteY10" fmla="*/ 20003 h 25400"/>
                <a:gd name="connsiteX11" fmla="*/ 11113 w 25400"/>
                <a:gd name="connsiteY11" fmla="*/ 16828 h 25400"/>
                <a:gd name="connsiteX12" fmla="*/ 10478 w 25400"/>
                <a:gd name="connsiteY12" fmla="*/ 18098 h 25400"/>
                <a:gd name="connsiteX13" fmla="*/ 6667 w 25400"/>
                <a:gd name="connsiteY13" fmla="*/ 18733 h 25400"/>
                <a:gd name="connsiteX14" fmla="*/ 9207 w 25400"/>
                <a:gd name="connsiteY14" fmla="*/ 20638 h 25400"/>
                <a:gd name="connsiteX15" fmla="*/ 6032 w 25400"/>
                <a:gd name="connsiteY15" fmla="*/ 22543 h 25400"/>
                <a:gd name="connsiteX16" fmla="*/ 5397 w 25400"/>
                <a:gd name="connsiteY16" fmla="*/ 22543 h 25400"/>
                <a:gd name="connsiteX17" fmla="*/ 5397 w 25400"/>
                <a:gd name="connsiteY17" fmla="*/ 19368 h 25400"/>
                <a:gd name="connsiteX18" fmla="*/ 4763 w 25400"/>
                <a:gd name="connsiteY18" fmla="*/ 18098 h 25400"/>
                <a:gd name="connsiteX19" fmla="*/ 7938 w 25400"/>
                <a:gd name="connsiteY19" fmla="*/ 14288 h 25400"/>
                <a:gd name="connsiteX20" fmla="*/ 7938 w 25400"/>
                <a:gd name="connsiteY20" fmla="*/ 14288 h 25400"/>
                <a:gd name="connsiteX21" fmla="*/ 7938 w 25400"/>
                <a:gd name="connsiteY21" fmla="*/ 14288 h 25400"/>
                <a:gd name="connsiteX22" fmla="*/ 7938 w 25400"/>
                <a:gd name="connsiteY22" fmla="*/ 14288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400" h="25400">
                  <a:moveTo>
                    <a:pt x="7938" y="14288"/>
                  </a:moveTo>
                  <a:cubicBezTo>
                    <a:pt x="8572" y="14288"/>
                    <a:pt x="8572" y="14288"/>
                    <a:pt x="9207" y="14288"/>
                  </a:cubicBezTo>
                  <a:cubicBezTo>
                    <a:pt x="11113" y="14288"/>
                    <a:pt x="12382" y="9208"/>
                    <a:pt x="12382" y="7938"/>
                  </a:cubicBezTo>
                  <a:cubicBezTo>
                    <a:pt x="12382" y="7303"/>
                    <a:pt x="11747" y="7303"/>
                    <a:pt x="11747" y="6668"/>
                  </a:cubicBezTo>
                  <a:cubicBezTo>
                    <a:pt x="11747" y="6033"/>
                    <a:pt x="12382" y="5398"/>
                    <a:pt x="12382" y="4763"/>
                  </a:cubicBezTo>
                  <a:cubicBezTo>
                    <a:pt x="15557" y="7303"/>
                    <a:pt x="17463" y="11113"/>
                    <a:pt x="21907" y="11113"/>
                  </a:cubicBezTo>
                  <a:cubicBezTo>
                    <a:pt x="23178" y="11113"/>
                    <a:pt x="23813" y="10478"/>
                    <a:pt x="24447" y="11113"/>
                  </a:cubicBezTo>
                  <a:cubicBezTo>
                    <a:pt x="24447" y="11748"/>
                    <a:pt x="23813" y="11748"/>
                    <a:pt x="23813" y="12383"/>
                  </a:cubicBezTo>
                  <a:cubicBezTo>
                    <a:pt x="23813" y="13018"/>
                    <a:pt x="25082" y="13653"/>
                    <a:pt x="25082" y="14288"/>
                  </a:cubicBezTo>
                  <a:cubicBezTo>
                    <a:pt x="23813" y="14923"/>
                    <a:pt x="23178" y="15558"/>
                    <a:pt x="21272" y="15558"/>
                  </a:cubicBezTo>
                  <a:cubicBezTo>
                    <a:pt x="18732" y="15558"/>
                    <a:pt x="17463" y="18733"/>
                    <a:pt x="16828" y="20003"/>
                  </a:cubicBezTo>
                  <a:cubicBezTo>
                    <a:pt x="14922" y="18733"/>
                    <a:pt x="13653" y="18733"/>
                    <a:pt x="11113" y="16828"/>
                  </a:cubicBezTo>
                  <a:cubicBezTo>
                    <a:pt x="10478" y="16828"/>
                    <a:pt x="10478" y="17463"/>
                    <a:pt x="10478" y="18098"/>
                  </a:cubicBezTo>
                  <a:cubicBezTo>
                    <a:pt x="8572" y="18098"/>
                    <a:pt x="6667" y="16828"/>
                    <a:pt x="6667" y="18733"/>
                  </a:cubicBezTo>
                  <a:cubicBezTo>
                    <a:pt x="6667" y="20003"/>
                    <a:pt x="8572" y="20003"/>
                    <a:pt x="9207" y="20638"/>
                  </a:cubicBezTo>
                  <a:cubicBezTo>
                    <a:pt x="7938" y="21908"/>
                    <a:pt x="7303" y="21273"/>
                    <a:pt x="6032" y="22543"/>
                  </a:cubicBezTo>
                  <a:lnTo>
                    <a:pt x="5397" y="22543"/>
                  </a:lnTo>
                  <a:cubicBezTo>
                    <a:pt x="5397" y="21908"/>
                    <a:pt x="5397" y="20003"/>
                    <a:pt x="5397" y="19368"/>
                  </a:cubicBezTo>
                  <a:cubicBezTo>
                    <a:pt x="5397" y="18733"/>
                    <a:pt x="4763" y="18733"/>
                    <a:pt x="4763" y="18098"/>
                  </a:cubicBezTo>
                  <a:cubicBezTo>
                    <a:pt x="5397" y="16828"/>
                    <a:pt x="7303" y="16193"/>
                    <a:pt x="7938" y="14288"/>
                  </a:cubicBezTo>
                  <a:lnTo>
                    <a:pt x="7938" y="14288"/>
                  </a:lnTo>
                  <a:cubicBezTo>
                    <a:pt x="7938" y="14288"/>
                    <a:pt x="7938" y="14288"/>
                    <a:pt x="7938" y="14288"/>
                  </a:cubicBezTo>
                  <a:lnTo>
                    <a:pt x="7938" y="14288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/>
            <p:cNvSpPr/>
            <p:nvPr>
              <p:custDataLst>
                <p:tags r:id="rId236"/>
              </p:custDataLst>
            </p:nvPr>
          </p:nvSpPr>
          <p:spPr>
            <a:xfrm>
              <a:off x="6757327" y="5259435"/>
              <a:ext cx="6350" cy="12700"/>
            </a:xfrm>
            <a:custGeom>
              <a:avLst/>
              <a:gdLst>
                <a:gd name="connsiteX0" fmla="*/ 7585 w 6350"/>
                <a:gd name="connsiteY0" fmla="*/ 4763 h 12700"/>
                <a:gd name="connsiteX1" fmla="*/ 7585 w 6350"/>
                <a:gd name="connsiteY1" fmla="*/ 4763 h 12700"/>
                <a:gd name="connsiteX2" fmla="*/ 5045 w 6350"/>
                <a:gd name="connsiteY2" fmla="*/ 7938 h 12700"/>
                <a:gd name="connsiteX3" fmla="*/ 5045 w 6350"/>
                <a:gd name="connsiteY3" fmla="*/ 6667 h 12700"/>
                <a:gd name="connsiteX4" fmla="*/ 7585 w 6350"/>
                <a:gd name="connsiteY4" fmla="*/ 4763 h 12700"/>
                <a:gd name="connsiteX5" fmla="*/ 7585 w 6350"/>
                <a:gd name="connsiteY5" fmla="*/ 476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" h="12700">
                  <a:moveTo>
                    <a:pt x="7585" y="4763"/>
                  </a:moveTo>
                  <a:lnTo>
                    <a:pt x="7585" y="4763"/>
                  </a:lnTo>
                  <a:cubicBezTo>
                    <a:pt x="7585" y="6033"/>
                    <a:pt x="6315" y="7938"/>
                    <a:pt x="5045" y="7938"/>
                  </a:cubicBezTo>
                  <a:cubicBezTo>
                    <a:pt x="4410" y="7938"/>
                    <a:pt x="5045" y="7302"/>
                    <a:pt x="5045" y="6667"/>
                  </a:cubicBezTo>
                  <a:cubicBezTo>
                    <a:pt x="5680" y="6033"/>
                    <a:pt x="6950" y="4763"/>
                    <a:pt x="7585" y="4763"/>
                  </a:cubicBezTo>
                  <a:lnTo>
                    <a:pt x="7585" y="476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/>
            <p:cNvSpPr/>
            <p:nvPr>
              <p:custDataLst>
                <p:tags r:id="rId237"/>
              </p:custDataLst>
            </p:nvPr>
          </p:nvSpPr>
          <p:spPr>
            <a:xfrm>
              <a:off x="6764595" y="5254989"/>
              <a:ext cx="12700" cy="12700"/>
            </a:xfrm>
            <a:custGeom>
              <a:avLst/>
              <a:gdLst>
                <a:gd name="connsiteX0" fmla="*/ 9207 w 12700"/>
                <a:gd name="connsiteY0" fmla="*/ 5398 h 12700"/>
                <a:gd name="connsiteX1" fmla="*/ 4763 w 12700"/>
                <a:gd name="connsiteY1" fmla="*/ 7938 h 12700"/>
                <a:gd name="connsiteX2" fmla="*/ 4763 w 12700"/>
                <a:gd name="connsiteY2" fmla="*/ 7303 h 12700"/>
                <a:gd name="connsiteX3" fmla="*/ 7302 w 12700"/>
                <a:gd name="connsiteY3" fmla="*/ 4763 h 12700"/>
                <a:gd name="connsiteX4" fmla="*/ 9207 w 12700"/>
                <a:gd name="connsiteY4" fmla="*/ 4763 h 12700"/>
                <a:gd name="connsiteX5" fmla="*/ 9207 w 12700"/>
                <a:gd name="connsiteY5" fmla="*/ 539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0" h="12700">
                  <a:moveTo>
                    <a:pt x="9207" y="5398"/>
                  </a:moveTo>
                  <a:cubicBezTo>
                    <a:pt x="6032" y="5398"/>
                    <a:pt x="6032" y="7938"/>
                    <a:pt x="4763" y="7938"/>
                  </a:cubicBezTo>
                  <a:cubicBezTo>
                    <a:pt x="4763" y="7938"/>
                    <a:pt x="4763" y="7303"/>
                    <a:pt x="4763" y="7303"/>
                  </a:cubicBezTo>
                  <a:cubicBezTo>
                    <a:pt x="4763" y="7303"/>
                    <a:pt x="6032" y="4763"/>
                    <a:pt x="7302" y="4763"/>
                  </a:cubicBezTo>
                  <a:cubicBezTo>
                    <a:pt x="7938" y="4763"/>
                    <a:pt x="8572" y="4763"/>
                    <a:pt x="9207" y="4763"/>
                  </a:cubicBezTo>
                  <a:lnTo>
                    <a:pt x="9207" y="5398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/>
            <p:cNvSpPr/>
            <p:nvPr>
              <p:custDataLst>
                <p:tags r:id="rId238"/>
              </p:custDataLst>
            </p:nvPr>
          </p:nvSpPr>
          <p:spPr>
            <a:xfrm>
              <a:off x="6772849" y="5251180"/>
              <a:ext cx="6350" cy="6350"/>
            </a:xfrm>
            <a:custGeom>
              <a:avLst/>
              <a:gdLst>
                <a:gd name="connsiteX0" fmla="*/ 4763 w 6350"/>
                <a:gd name="connsiteY0" fmla="*/ 6667 h 6350"/>
                <a:gd name="connsiteX1" fmla="*/ 4763 w 6350"/>
                <a:gd name="connsiteY1" fmla="*/ 5397 h 6350"/>
                <a:gd name="connsiteX2" fmla="*/ 6668 w 6350"/>
                <a:gd name="connsiteY2" fmla="*/ 4763 h 6350"/>
                <a:gd name="connsiteX3" fmla="*/ 4763 w 6350"/>
                <a:gd name="connsiteY3" fmla="*/ 7302 h 6350"/>
                <a:gd name="connsiteX4" fmla="*/ 4763 w 6350"/>
                <a:gd name="connsiteY4" fmla="*/ 6667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" h="6350">
                  <a:moveTo>
                    <a:pt x="4763" y="6667"/>
                  </a:moveTo>
                  <a:cubicBezTo>
                    <a:pt x="5397" y="6667"/>
                    <a:pt x="4763" y="6032"/>
                    <a:pt x="4763" y="5397"/>
                  </a:cubicBezTo>
                  <a:cubicBezTo>
                    <a:pt x="4763" y="4763"/>
                    <a:pt x="6668" y="4763"/>
                    <a:pt x="6668" y="4763"/>
                  </a:cubicBezTo>
                  <a:cubicBezTo>
                    <a:pt x="6668" y="5397"/>
                    <a:pt x="5397" y="7302"/>
                    <a:pt x="4763" y="7302"/>
                  </a:cubicBezTo>
                  <a:cubicBezTo>
                    <a:pt x="4763" y="7302"/>
                    <a:pt x="4763" y="6667"/>
                    <a:pt x="4763" y="666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/>
            <p:cNvSpPr/>
            <p:nvPr>
              <p:custDataLst>
                <p:tags r:id="rId239"/>
              </p:custDataLst>
            </p:nvPr>
          </p:nvSpPr>
          <p:spPr>
            <a:xfrm>
              <a:off x="6743640" y="5212445"/>
              <a:ext cx="19050" cy="44450"/>
            </a:xfrm>
            <a:custGeom>
              <a:avLst/>
              <a:gdLst>
                <a:gd name="connsiteX0" fmla="*/ 12382 w 19050"/>
                <a:gd name="connsiteY0" fmla="*/ 29527 h 44450"/>
                <a:gd name="connsiteX1" fmla="*/ 8572 w 19050"/>
                <a:gd name="connsiteY1" fmla="*/ 37148 h 44450"/>
                <a:gd name="connsiteX2" fmla="*/ 12382 w 19050"/>
                <a:gd name="connsiteY2" fmla="*/ 43498 h 44450"/>
                <a:gd name="connsiteX3" fmla="*/ 11747 w 19050"/>
                <a:gd name="connsiteY3" fmla="*/ 43498 h 44450"/>
                <a:gd name="connsiteX4" fmla="*/ 10478 w 19050"/>
                <a:gd name="connsiteY4" fmla="*/ 42227 h 44450"/>
                <a:gd name="connsiteX5" fmla="*/ 9207 w 19050"/>
                <a:gd name="connsiteY5" fmla="*/ 42227 h 44450"/>
                <a:gd name="connsiteX6" fmla="*/ 6032 w 19050"/>
                <a:gd name="connsiteY6" fmla="*/ 44767 h 44450"/>
                <a:gd name="connsiteX7" fmla="*/ 6032 w 19050"/>
                <a:gd name="connsiteY7" fmla="*/ 40957 h 44450"/>
                <a:gd name="connsiteX8" fmla="*/ 6668 w 19050"/>
                <a:gd name="connsiteY8" fmla="*/ 35242 h 44450"/>
                <a:gd name="connsiteX9" fmla="*/ 6032 w 19050"/>
                <a:gd name="connsiteY9" fmla="*/ 31432 h 44450"/>
                <a:gd name="connsiteX10" fmla="*/ 6668 w 19050"/>
                <a:gd name="connsiteY10" fmla="*/ 27623 h 44450"/>
                <a:gd name="connsiteX11" fmla="*/ 6668 w 19050"/>
                <a:gd name="connsiteY11" fmla="*/ 20002 h 44450"/>
                <a:gd name="connsiteX12" fmla="*/ 4763 w 19050"/>
                <a:gd name="connsiteY12" fmla="*/ 15557 h 44450"/>
                <a:gd name="connsiteX13" fmla="*/ 7303 w 19050"/>
                <a:gd name="connsiteY13" fmla="*/ 9207 h 44450"/>
                <a:gd name="connsiteX14" fmla="*/ 7938 w 19050"/>
                <a:gd name="connsiteY14" fmla="*/ 7302 h 44450"/>
                <a:gd name="connsiteX15" fmla="*/ 7938 w 19050"/>
                <a:gd name="connsiteY15" fmla="*/ 4763 h 44450"/>
                <a:gd name="connsiteX16" fmla="*/ 8572 w 19050"/>
                <a:gd name="connsiteY16" fmla="*/ 4763 h 44450"/>
                <a:gd name="connsiteX17" fmla="*/ 9843 w 19050"/>
                <a:gd name="connsiteY17" fmla="*/ 10477 h 44450"/>
                <a:gd name="connsiteX18" fmla="*/ 10478 w 19050"/>
                <a:gd name="connsiteY18" fmla="*/ 15557 h 44450"/>
                <a:gd name="connsiteX19" fmla="*/ 10478 w 19050"/>
                <a:gd name="connsiteY19" fmla="*/ 18732 h 44450"/>
                <a:gd name="connsiteX20" fmla="*/ 11113 w 19050"/>
                <a:gd name="connsiteY20" fmla="*/ 21907 h 44450"/>
                <a:gd name="connsiteX21" fmla="*/ 14288 w 19050"/>
                <a:gd name="connsiteY21" fmla="*/ 30798 h 44450"/>
                <a:gd name="connsiteX22" fmla="*/ 12382 w 19050"/>
                <a:gd name="connsiteY22" fmla="*/ 29527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050" h="44450">
                  <a:moveTo>
                    <a:pt x="12382" y="29527"/>
                  </a:moveTo>
                  <a:cubicBezTo>
                    <a:pt x="9207" y="29527"/>
                    <a:pt x="8572" y="33338"/>
                    <a:pt x="8572" y="37148"/>
                  </a:cubicBezTo>
                  <a:cubicBezTo>
                    <a:pt x="8572" y="40323"/>
                    <a:pt x="11113" y="41592"/>
                    <a:pt x="12382" y="43498"/>
                  </a:cubicBezTo>
                  <a:cubicBezTo>
                    <a:pt x="12382" y="43498"/>
                    <a:pt x="12382" y="43498"/>
                    <a:pt x="11747" y="43498"/>
                  </a:cubicBezTo>
                  <a:cubicBezTo>
                    <a:pt x="11113" y="43498"/>
                    <a:pt x="10478" y="42863"/>
                    <a:pt x="10478" y="42227"/>
                  </a:cubicBezTo>
                  <a:cubicBezTo>
                    <a:pt x="9843" y="42227"/>
                    <a:pt x="9843" y="42227"/>
                    <a:pt x="9207" y="42227"/>
                  </a:cubicBezTo>
                  <a:cubicBezTo>
                    <a:pt x="7938" y="42227"/>
                    <a:pt x="7938" y="44767"/>
                    <a:pt x="6032" y="44767"/>
                  </a:cubicBezTo>
                  <a:cubicBezTo>
                    <a:pt x="5397" y="44767"/>
                    <a:pt x="6032" y="41592"/>
                    <a:pt x="6032" y="40957"/>
                  </a:cubicBezTo>
                  <a:cubicBezTo>
                    <a:pt x="6032" y="38417"/>
                    <a:pt x="6668" y="37148"/>
                    <a:pt x="6668" y="35242"/>
                  </a:cubicBezTo>
                  <a:cubicBezTo>
                    <a:pt x="6668" y="33338"/>
                    <a:pt x="6032" y="33338"/>
                    <a:pt x="6032" y="31432"/>
                  </a:cubicBezTo>
                  <a:cubicBezTo>
                    <a:pt x="6032" y="29527"/>
                    <a:pt x="6668" y="28892"/>
                    <a:pt x="6668" y="27623"/>
                  </a:cubicBezTo>
                  <a:cubicBezTo>
                    <a:pt x="6668" y="24448"/>
                    <a:pt x="6668" y="23177"/>
                    <a:pt x="6668" y="20002"/>
                  </a:cubicBezTo>
                  <a:cubicBezTo>
                    <a:pt x="6668" y="18098"/>
                    <a:pt x="4763" y="17463"/>
                    <a:pt x="4763" y="15557"/>
                  </a:cubicBezTo>
                  <a:cubicBezTo>
                    <a:pt x="4763" y="13017"/>
                    <a:pt x="5397" y="9207"/>
                    <a:pt x="7303" y="9207"/>
                  </a:cubicBezTo>
                  <a:cubicBezTo>
                    <a:pt x="7303" y="8573"/>
                    <a:pt x="7938" y="7938"/>
                    <a:pt x="7938" y="7302"/>
                  </a:cubicBezTo>
                  <a:cubicBezTo>
                    <a:pt x="7938" y="6032"/>
                    <a:pt x="7938" y="5398"/>
                    <a:pt x="7938" y="4763"/>
                  </a:cubicBezTo>
                  <a:cubicBezTo>
                    <a:pt x="7938" y="4763"/>
                    <a:pt x="8572" y="4763"/>
                    <a:pt x="8572" y="4763"/>
                  </a:cubicBezTo>
                  <a:cubicBezTo>
                    <a:pt x="8572" y="7302"/>
                    <a:pt x="9843" y="9207"/>
                    <a:pt x="9843" y="10477"/>
                  </a:cubicBezTo>
                  <a:cubicBezTo>
                    <a:pt x="10478" y="12382"/>
                    <a:pt x="9207" y="13652"/>
                    <a:pt x="10478" y="15557"/>
                  </a:cubicBezTo>
                  <a:lnTo>
                    <a:pt x="10478" y="18732"/>
                  </a:lnTo>
                  <a:cubicBezTo>
                    <a:pt x="10478" y="20002"/>
                    <a:pt x="11113" y="21273"/>
                    <a:pt x="11113" y="21907"/>
                  </a:cubicBezTo>
                  <a:cubicBezTo>
                    <a:pt x="12382" y="25082"/>
                    <a:pt x="13653" y="27623"/>
                    <a:pt x="14288" y="30798"/>
                  </a:cubicBezTo>
                  <a:cubicBezTo>
                    <a:pt x="14288" y="30163"/>
                    <a:pt x="13018" y="29527"/>
                    <a:pt x="12382" y="2952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/>
            <p:cNvSpPr/>
            <p:nvPr>
              <p:custDataLst>
                <p:tags r:id="rId240"/>
              </p:custDataLst>
            </p:nvPr>
          </p:nvSpPr>
          <p:spPr>
            <a:xfrm>
              <a:off x="6417884" y="5076555"/>
              <a:ext cx="69850" cy="50800"/>
            </a:xfrm>
            <a:custGeom>
              <a:avLst/>
              <a:gdLst>
                <a:gd name="connsiteX0" fmla="*/ 27623 w 69850"/>
                <a:gd name="connsiteY0" fmla="*/ 50482 h 50800"/>
                <a:gd name="connsiteX1" fmla="*/ 20003 w 69850"/>
                <a:gd name="connsiteY1" fmla="*/ 42227 h 50800"/>
                <a:gd name="connsiteX2" fmla="*/ 35243 w 69850"/>
                <a:gd name="connsiteY2" fmla="*/ 23813 h 50800"/>
                <a:gd name="connsiteX3" fmla="*/ 41593 w 69850"/>
                <a:gd name="connsiteY3" fmla="*/ 20638 h 50800"/>
                <a:gd name="connsiteX4" fmla="*/ 44133 w 69850"/>
                <a:gd name="connsiteY4" fmla="*/ 17463 h 50800"/>
                <a:gd name="connsiteX5" fmla="*/ 55563 w 69850"/>
                <a:gd name="connsiteY5" fmla="*/ 14288 h 50800"/>
                <a:gd name="connsiteX6" fmla="*/ 68263 w 69850"/>
                <a:gd name="connsiteY6" fmla="*/ 7938 h 50800"/>
                <a:gd name="connsiteX7" fmla="*/ 63183 w 69850"/>
                <a:gd name="connsiteY7" fmla="*/ 4763 h 50800"/>
                <a:gd name="connsiteX8" fmla="*/ 44133 w 69850"/>
                <a:gd name="connsiteY8" fmla="*/ 11747 h 50800"/>
                <a:gd name="connsiteX9" fmla="*/ 40323 w 69850"/>
                <a:gd name="connsiteY9" fmla="*/ 10477 h 50800"/>
                <a:gd name="connsiteX10" fmla="*/ 36513 w 69850"/>
                <a:gd name="connsiteY10" fmla="*/ 11747 h 50800"/>
                <a:gd name="connsiteX11" fmla="*/ 25083 w 69850"/>
                <a:gd name="connsiteY11" fmla="*/ 18097 h 50800"/>
                <a:gd name="connsiteX12" fmla="*/ 20003 w 69850"/>
                <a:gd name="connsiteY12" fmla="*/ 18732 h 50800"/>
                <a:gd name="connsiteX13" fmla="*/ 18733 w 69850"/>
                <a:gd name="connsiteY13" fmla="*/ 20002 h 50800"/>
                <a:gd name="connsiteX14" fmla="*/ 19368 w 69850"/>
                <a:gd name="connsiteY14" fmla="*/ 22542 h 50800"/>
                <a:gd name="connsiteX15" fmla="*/ 13018 w 69850"/>
                <a:gd name="connsiteY15" fmla="*/ 30163 h 50800"/>
                <a:gd name="connsiteX16" fmla="*/ 14923 w 69850"/>
                <a:gd name="connsiteY16" fmla="*/ 32702 h 50800"/>
                <a:gd name="connsiteX17" fmla="*/ 8573 w 69850"/>
                <a:gd name="connsiteY17" fmla="*/ 36513 h 50800"/>
                <a:gd name="connsiteX18" fmla="*/ 8573 w 69850"/>
                <a:gd name="connsiteY18" fmla="*/ 38417 h 50800"/>
                <a:gd name="connsiteX19" fmla="*/ 4763 w 69850"/>
                <a:gd name="connsiteY19" fmla="*/ 43497 h 50800"/>
                <a:gd name="connsiteX20" fmla="*/ 7303 w 69850"/>
                <a:gd name="connsiteY20" fmla="*/ 46038 h 50800"/>
                <a:gd name="connsiteX21" fmla="*/ 11113 w 69850"/>
                <a:gd name="connsiteY21" fmla="*/ 46038 h 50800"/>
                <a:gd name="connsiteX22" fmla="*/ 13018 w 69850"/>
                <a:gd name="connsiteY22" fmla="*/ 50482 h 50800"/>
                <a:gd name="connsiteX23" fmla="*/ 16193 w 69850"/>
                <a:gd name="connsiteY23" fmla="*/ 50482 h 50800"/>
                <a:gd name="connsiteX24" fmla="*/ 16828 w 69850"/>
                <a:gd name="connsiteY24" fmla="*/ 51117 h 50800"/>
                <a:gd name="connsiteX25" fmla="*/ 27623 w 69850"/>
                <a:gd name="connsiteY25" fmla="*/ 50482 h 50800"/>
                <a:gd name="connsiteX26" fmla="*/ 26353 w 69850"/>
                <a:gd name="connsiteY26" fmla="*/ 49213 h 50800"/>
                <a:gd name="connsiteX27" fmla="*/ 27623 w 69850"/>
                <a:gd name="connsiteY27" fmla="*/ 50482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9850" h="50800">
                  <a:moveTo>
                    <a:pt x="27623" y="50482"/>
                  </a:moveTo>
                  <a:cubicBezTo>
                    <a:pt x="25083" y="47942"/>
                    <a:pt x="20003" y="46672"/>
                    <a:pt x="20003" y="42227"/>
                  </a:cubicBezTo>
                  <a:cubicBezTo>
                    <a:pt x="20003" y="33972"/>
                    <a:pt x="28893" y="25717"/>
                    <a:pt x="35243" y="23813"/>
                  </a:cubicBezTo>
                  <a:cubicBezTo>
                    <a:pt x="37783" y="23177"/>
                    <a:pt x="38418" y="20638"/>
                    <a:pt x="41593" y="20638"/>
                  </a:cubicBezTo>
                  <a:cubicBezTo>
                    <a:pt x="42863" y="20638"/>
                    <a:pt x="43498" y="18097"/>
                    <a:pt x="44133" y="17463"/>
                  </a:cubicBezTo>
                  <a:cubicBezTo>
                    <a:pt x="48578" y="15557"/>
                    <a:pt x="51753" y="16192"/>
                    <a:pt x="55563" y="14288"/>
                  </a:cubicBezTo>
                  <a:cubicBezTo>
                    <a:pt x="58738" y="13017"/>
                    <a:pt x="68263" y="11747"/>
                    <a:pt x="68263" y="7938"/>
                  </a:cubicBezTo>
                  <a:cubicBezTo>
                    <a:pt x="68263" y="6667"/>
                    <a:pt x="64453" y="4763"/>
                    <a:pt x="63183" y="4763"/>
                  </a:cubicBezTo>
                  <a:cubicBezTo>
                    <a:pt x="56833" y="4763"/>
                    <a:pt x="51118" y="11747"/>
                    <a:pt x="44133" y="11747"/>
                  </a:cubicBezTo>
                  <a:cubicBezTo>
                    <a:pt x="42863" y="11747"/>
                    <a:pt x="41593" y="10477"/>
                    <a:pt x="40323" y="10477"/>
                  </a:cubicBezTo>
                  <a:cubicBezTo>
                    <a:pt x="37783" y="10477"/>
                    <a:pt x="37783" y="11747"/>
                    <a:pt x="36513" y="11747"/>
                  </a:cubicBezTo>
                  <a:cubicBezTo>
                    <a:pt x="32068" y="11747"/>
                    <a:pt x="28258" y="18097"/>
                    <a:pt x="25083" y="18097"/>
                  </a:cubicBezTo>
                  <a:cubicBezTo>
                    <a:pt x="23178" y="18097"/>
                    <a:pt x="21908" y="18732"/>
                    <a:pt x="20003" y="18732"/>
                  </a:cubicBezTo>
                  <a:cubicBezTo>
                    <a:pt x="19368" y="18732"/>
                    <a:pt x="18733" y="19367"/>
                    <a:pt x="18733" y="20002"/>
                  </a:cubicBezTo>
                  <a:cubicBezTo>
                    <a:pt x="18733" y="20638"/>
                    <a:pt x="19368" y="21272"/>
                    <a:pt x="19368" y="22542"/>
                  </a:cubicBezTo>
                  <a:cubicBezTo>
                    <a:pt x="19368" y="26352"/>
                    <a:pt x="13018" y="28257"/>
                    <a:pt x="13018" y="30163"/>
                  </a:cubicBezTo>
                  <a:cubicBezTo>
                    <a:pt x="13018" y="31432"/>
                    <a:pt x="14923" y="31432"/>
                    <a:pt x="14923" y="32702"/>
                  </a:cubicBezTo>
                  <a:cubicBezTo>
                    <a:pt x="13018" y="33338"/>
                    <a:pt x="8573" y="33972"/>
                    <a:pt x="8573" y="36513"/>
                  </a:cubicBezTo>
                  <a:cubicBezTo>
                    <a:pt x="8573" y="37782"/>
                    <a:pt x="8573" y="38417"/>
                    <a:pt x="8573" y="38417"/>
                  </a:cubicBezTo>
                  <a:cubicBezTo>
                    <a:pt x="8573" y="40957"/>
                    <a:pt x="4763" y="40322"/>
                    <a:pt x="4763" y="43497"/>
                  </a:cubicBezTo>
                  <a:cubicBezTo>
                    <a:pt x="4763" y="44767"/>
                    <a:pt x="7303" y="46038"/>
                    <a:pt x="7303" y="46038"/>
                  </a:cubicBezTo>
                  <a:cubicBezTo>
                    <a:pt x="7303" y="46038"/>
                    <a:pt x="10478" y="46038"/>
                    <a:pt x="11113" y="46038"/>
                  </a:cubicBezTo>
                  <a:cubicBezTo>
                    <a:pt x="13018" y="46672"/>
                    <a:pt x="12383" y="48577"/>
                    <a:pt x="13018" y="50482"/>
                  </a:cubicBezTo>
                  <a:cubicBezTo>
                    <a:pt x="13018" y="51117"/>
                    <a:pt x="15558" y="50482"/>
                    <a:pt x="16193" y="50482"/>
                  </a:cubicBezTo>
                  <a:cubicBezTo>
                    <a:pt x="16828" y="50482"/>
                    <a:pt x="16828" y="51117"/>
                    <a:pt x="16828" y="51117"/>
                  </a:cubicBezTo>
                  <a:lnTo>
                    <a:pt x="27623" y="50482"/>
                  </a:lnTo>
                  <a:cubicBezTo>
                    <a:pt x="26988" y="49847"/>
                    <a:pt x="26988" y="49213"/>
                    <a:pt x="26353" y="49213"/>
                  </a:cubicBezTo>
                  <a:lnTo>
                    <a:pt x="27623" y="50482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/>
            <p:cNvSpPr/>
            <p:nvPr>
              <p:custDataLst>
                <p:tags r:id="rId241"/>
              </p:custDataLst>
            </p:nvPr>
          </p:nvSpPr>
          <p:spPr>
            <a:xfrm>
              <a:off x="6201349" y="5198474"/>
              <a:ext cx="146050" cy="107950"/>
            </a:xfrm>
            <a:custGeom>
              <a:avLst/>
              <a:gdLst>
                <a:gd name="connsiteX0" fmla="*/ 141922 w 146050"/>
                <a:gd name="connsiteY0" fmla="*/ 65088 h 107950"/>
                <a:gd name="connsiteX1" fmla="*/ 141288 w 146050"/>
                <a:gd name="connsiteY1" fmla="*/ 66993 h 107950"/>
                <a:gd name="connsiteX2" fmla="*/ 141288 w 146050"/>
                <a:gd name="connsiteY2" fmla="*/ 70168 h 107950"/>
                <a:gd name="connsiteX3" fmla="*/ 137478 w 146050"/>
                <a:gd name="connsiteY3" fmla="*/ 75883 h 107950"/>
                <a:gd name="connsiteX4" fmla="*/ 141922 w 146050"/>
                <a:gd name="connsiteY4" fmla="*/ 81598 h 107950"/>
                <a:gd name="connsiteX5" fmla="*/ 140018 w 146050"/>
                <a:gd name="connsiteY5" fmla="*/ 82233 h 107950"/>
                <a:gd name="connsiteX6" fmla="*/ 136843 w 146050"/>
                <a:gd name="connsiteY6" fmla="*/ 82868 h 107950"/>
                <a:gd name="connsiteX7" fmla="*/ 133033 w 146050"/>
                <a:gd name="connsiteY7" fmla="*/ 85408 h 107950"/>
                <a:gd name="connsiteX8" fmla="*/ 127953 w 146050"/>
                <a:gd name="connsiteY8" fmla="*/ 82868 h 107950"/>
                <a:gd name="connsiteX9" fmla="*/ 123508 w 146050"/>
                <a:gd name="connsiteY9" fmla="*/ 84773 h 107950"/>
                <a:gd name="connsiteX10" fmla="*/ 123508 w 146050"/>
                <a:gd name="connsiteY10" fmla="*/ 87313 h 107950"/>
                <a:gd name="connsiteX11" fmla="*/ 120333 w 146050"/>
                <a:gd name="connsiteY11" fmla="*/ 85408 h 107950"/>
                <a:gd name="connsiteX12" fmla="*/ 119063 w 146050"/>
                <a:gd name="connsiteY12" fmla="*/ 86677 h 107950"/>
                <a:gd name="connsiteX13" fmla="*/ 121603 w 146050"/>
                <a:gd name="connsiteY13" fmla="*/ 89218 h 107950"/>
                <a:gd name="connsiteX14" fmla="*/ 120968 w 146050"/>
                <a:gd name="connsiteY14" fmla="*/ 90488 h 107950"/>
                <a:gd name="connsiteX15" fmla="*/ 125413 w 146050"/>
                <a:gd name="connsiteY15" fmla="*/ 94298 h 107950"/>
                <a:gd name="connsiteX16" fmla="*/ 126047 w 146050"/>
                <a:gd name="connsiteY16" fmla="*/ 95568 h 107950"/>
                <a:gd name="connsiteX17" fmla="*/ 124143 w 146050"/>
                <a:gd name="connsiteY17" fmla="*/ 96202 h 107950"/>
                <a:gd name="connsiteX18" fmla="*/ 124143 w 146050"/>
                <a:gd name="connsiteY18" fmla="*/ 96202 h 107950"/>
                <a:gd name="connsiteX19" fmla="*/ 120968 w 146050"/>
                <a:gd name="connsiteY19" fmla="*/ 94298 h 107950"/>
                <a:gd name="connsiteX20" fmla="*/ 120968 w 146050"/>
                <a:gd name="connsiteY20" fmla="*/ 95568 h 107950"/>
                <a:gd name="connsiteX21" fmla="*/ 121603 w 146050"/>
                <a:gd name="connsiteY21" fmla="*/ 97473 h 107950"/>
                <a:gd name="connsiteX22" fmla="*/ 121603 w 146050"/>
                <a:gd name="connsiteY22" fmla="*/ 100648 h 107950"/>
                <a:gd name="connsiteX23" fmla="*/ 119697 w 146050"/>
                <a:gd name="connsiteY23" fmla="*/ 100648 h 107950"/>
                <a:gd name="connsiteX24" fmla="*/ 115888 w 146050"/>
                <a:gd name="connsiteY24" fmla="*/ 96202 h 107950"/>
                <a:gd name="connsiteX25" fmla="*/ 117793 w 146050"/>
                <a:gd name="connsiteY25" fmla="*/ 94298 h 107950"/>
                <a:gd name="connsiteX26" fmla="*/ 115888 w 146050"/>
                <a:gd name="connsiteY26" fmla="*/ 94298 h 107950"/>
                <a:gd name="connsiteX27" fmla="*/ 115253 w 146050"/>
                <a:gd name="connsiteY27" fmla="*/ 93027 h 107950"/>
                <a:gd name="connsiteX28" fmla="*/ 112713 w 146050"/>
                <a:gd name="connsiteY28" fmla="*/ 89218 h 107950"/>
                <a:gd name="connsiteX29" fmla="*/ 108903 w 146050"/>
                <a:gd name="connsiteY29" fmla="*/ 84138 h 107950"/>
                <a:gd name="connsiteX30" fmla="*/ 108903 w 146050"/>
                <a:gd name="connsiteY30" fmla="*/ 80963 h 107950"/>
                <a:gd name="connsiteX31" fmla="*/ 104458 w 146050"/>
                <a:gd name="connsiteY31" fmla="*/ 75883 h 107950"/>
                <a:gd name="connsiteX32" fmla="*/ 100647 w 146050"/>
                <a:gd name="connsiteY32" fmla="*/ 73343 h 107950"/>
                <a:gd name="connsiteX33" fmla="*/ 98743 w 146050"/>
                <a:gd name="connsiteY33" fmla="*/ 73343 h 107950"/>
                <a:gd name="connsiteX34" fmla="*/ 93028 w 146050"/>
                <a:gd name="connsiteY34" fmla="*/ 66358 h 107950"/>
                <a:gd name="connsiteX35" fmla="*/ 89218 w 146050"/>
                <a:gd name="connsiteY35" fmla="*/ 66358 h 107950"/>
                <a:gd name="connsiteX36" fmla="*/ 87313 w 146050"/>
                <a:gd name="connsiteY36" fmla="*/ 63183 h 107950"/>
                <a:gd name="connsiteX37" fmla="*/ 82868 w 146050"/>
                <a:gd name="connsiteY37" fmla="*/ 65723 h 107950"/>
                <a:gd name="connsiteX38" fmla="*/ 83503 w 146050"/>
                <a:gd name="connsiteY38" fmla="*/ 66358 h 107950"/>
                <a:gd name="connsiteX39" fmla="*/ 82868 w 146050"/>
                <a:gd name="connsiteY39" fmla="*/ 68898 h 107950"/>
                <a:gd name="connsiteX40" fmla="*/ 85408 w 146050"/>
                <a:gd name="connsiteY40" fmla="*/ 72073 h 107950"/>
                <a:gd name="connsiteX41" fmla="*/ 88583 w 146050"/>
                <a:gd name="connsiteY41" fmla="*/ 75883 h 107950"/>
                <a:gd name="connsiteX42" fmla="*/ 91122 w 146050"/>
                <a:gd name="connsiteY42" fmla="*/ 80327 h 107950"/>
                <a:gd name="connsiteX43" fmla="*/ 96203 w 146050"/>
                <a:gd name="connsiteY43" fmla="*/ 80327 h 107950"/>
                <a:gd name="connsiteX44" fmla="*/ 96203 w 146050"/>
                <a:gd name="connsiteY44" fmla="*/ 81598 h 107950"/>
                <a:gd name="connsiteX45" fmla="*/ 99378 w 146050"/>
                <a:gd name="connsiteY45" fmla="*/ 84138 h 107950"/>
                <a:gd name="connsiteX46" fmla="*/ 104458 w 146050"/>
                <a:gd name="connsiteY46" fmla="*/ 89218 h 107950"/>
                <a:gd name="connsiteX47" fmla="*/ 100647 w 146050"/>
                <a:gd name="connsiteY47" fmla="*/ 87313 h 107950"/>
                <a:gd name="connsiteX48" fmla="*/ 98108 w 146050"/>
                <a:gd name="connsiteY48" fmla="*/ 89218 h 107950"/>
                <a:gd name="connsiteX49" fmla="*/ 100647 w 146050"/>
                <a:gd name="connsiteY49" fmla="*/ 93027 h 107950"/>
                <a:gd name="connsiteX50" fmla="*/ 98743 w 146050"/>
                <a:gd name="connsiteY50" fmla="*/ 93663 h 107950"/>
                <a:gd name="connsiteX51" fmla="*/ 96203 w 146050"/>
                <a:gd name="connsiteY51" fmla="*/ 97473 h 107950"/>
                <a:gd name="connsiteX52" fmla="*/ 94933 w 146050"/>
                <a:gd name="connsiteY52" fmla="*/ 96838 h 107950"/>
                <a:gd name="connsiteX53" fmla="*/ 96838 w 146050"/>
                <a:gd name="connsiteY53" fmla="*/ 93663 h 107950"/>
                <a:gd name="connsiteX54" fmla="*/ 95568 w 146050"/>
                <a:gd name="connsiteY54" fmla="*/ 89852 h 107950"/>
                <a:gd name="connsiteX55" fmla="*/ 91758 w 146050"/>
                <a:gd name="connsiteY55" fmla="*/ 86043 h 107950"/>
                <a:gd name="connsiteX56" fmla="*/ 89218 w 146050"/>
                <a:gd name="connsiteY56" fmla="*/ 84773 h 107950"/>
                <a:gd name="connsiteX57" fmla="*/ 82233 w 146050"/>
                <a:gd name="connsiteY57" fmla="*/ 80327 h 107950"/>
                <a:gd name="connsiteX58" fmla="*/ 79058 w 146050"/>
                <a:gd name="connsiteY58" fmla="*/ 77788 h 107950"/>
                <a:gd name="connsiteX59" fmla="*/ 71438 w 146050"/>
                <a:gd name="connsiteY59" fmla="*/ 69533 h 107950"/>
                <a:gd name="connsiteX60" fmla="*/ 67628 w 146050"/>
                <a:gd name="connsiteY60" fmla="*/ 71438 h 107950"/>
                <a:gd name="connsiteX61" fmla="*/ 60643 w 146050"/>
                <a:gd name="connsiteY61" fmla="*/ 74613 h 107950"/>
                <a:gd name="connsiteX62" fmla="*/ 53658 w 146050"/>
                <a:gd name="connsiteY62" fmla="*/ 73343 h 107950"/>
                <a:gd name="connsiteX63" fmla="*/ 49847 w 146050"/>
                <a:gd name="connsiteY63" fmla="*/ 76518 h 107950"/>
                <a:gd name="connsiteX64" fmla="*/ 50483 w 146050"/>
                <a:gd name="connsiteY64" fmla="*/ 79058 h 107950"/>
                <a:gd name="connsiteX65" fmla="*/ 44133 w 146050"/>
                <a:gd name="connsiteY65" fmla="*/ 82868 h 107950"/>
                <a:gd name="connsiteX66" fmla="*/ 38418 w 146050"/>
                <a:gd name="connsiteY66" fmla="*/ 91123 h 107950"/>
                <a:gd name="connsiteX67" fmla="*/ 39688 w 146050"/>
                <a:gd name="connsiteY67" fmla="*/ 93027 h 107950"/>
                <a:gd name="connsiteX68" fmla="*/ 34608 w 146050"/>
                <a:gd name="connsiteY68" fmla="*/ 98108 h 107950"/>
                <a:gd name="connsiteX69" fmla="*/ 30163 w 146050"/>
                <a:gd name="connsiteY69" fmla="*/ 101283 h 107950"/>
                <a:gd name="connsiteX70" fmla="*/ 30163 w 146050"/>
                <a:gd name="connsiteY70" fmla="*/ 101283 h 107950"/>
                <a:gd name="connsiteX71" fmla="*/ 26353 w 146050"/>
                <a:gd name="connsiteY71" fmla="*/ 101283 h 107950"/>
                <a:gd name="connsiteX72" fmla="*/ 18733 w 146050"/>
                <a:gd name="connsiteY72" fmla="*/ 103823 h 107950"/>
                <a:gd name="connsiteX73" fmla="*/ 13653 w 146050"/>
                <a:gd name="connsiteY73" fmla="*/ 99377 h 107950"/>
                <a:gd name="connsiteX74" fmla="*/ 7938 w 146050"/>
                <a:gd name="connsiteY74" fmla="*/ 100013 h 107950"/>
                <a:gd name="connsiteX75" fmla="*/ 6668 w 146050"/>
                <a:gd name="connsiteY75" fmla="*/ 98743 h 107950"/>
                <a:gd name="connsiteX76" fmla="*/ 6668 w 146050"/>
                <a:gd name="connsiteY76" fmla="*/ 93663 h 107950"/>
                <a:gd name="connsiteX77" fmla="*/ 4763 w 146050"/>
                <a:gd name="connsiteY77" fmla="*/ 91758 h 107950"/>
                <a:gd name="connsiteX78" fmla="*/ 6033 w 146050"/>
                <a:gd name="connsiteY78" fmla="*/ 88583 h 107950"/>
                <a:gd name="connsiteX79" fmla="*/ 7303 w 146050"/>
                <a:gd name="connsiteY79" fmla="*/ 79058 h 107950"/>
                <a:gd name="connsiteX80" fmla="*/ 6033 w 146050"/>
                <a:gd name="connsiteY80" fmla="*/ 73977 h 107950"/>
                <a:gd name="connsiteX81" fmla="*/ 11113 w 146050"/>
                <a:gd name="connsiteY81" fmla="*/ 70802 h 107950"/>
                <a:gd name="connsiteX82" fmla="*/ 13018 w 146050"/>
                <a:gd name="connsiteY82" fmla="*/ 71438 h 107950"/>
                <a:gd name="connsiteX83" fmla="*/ 18733 w 146050"/>
                <a:gd name="connsiteY83" fmla="*/ 71438 h 107950"/>
                <a:gd name="connsiteX84" fmla="*/ 20638 w 146050"/>
                <a:gd name="connsiteY84" fmla="*/ 72073 h 107950"/>
                <a:gd name="connsiteX85" fmla="*/ 26988 w 146050"/>
                <a:gd name="connsiteY85" fmla="*/ 72073 h 107950"/>
                <a:gd name="connsiteX86" fmla="*/ 30797 w 146050"/>
                <a:gd name="connsiteY86" fmla="*/ 72708 h 107950"/>
                <a:gd name="connsiteX87" fmla="*/ 33972 w 146050"/>
                <a:gd name="connsiteY87" fmla="*/ 72073 h 107950"/>
                <a:gd name="connsiteX88" fmla="*/ 35878 w 146050"/>
                <a:gd name="connsiteY88" fmla="*/ 66358 h 107950"/>
                <a:gd name="connsiteX89" fmla="*/ 35878 w 146050"/>
                <a:gd name="connsiteY89" fmla="*/ 63183 h 107950"/>
                <a:gd name="connsiteX90" fmla="*/ 35878 w 146050"/>
                <a:gd name="connsiteY90" fmla="*/ 63183 h 107950"/>
                <a:gd name="connsiteX91" fmla="*/ 36513 w 146050"/>
                <a:gd name="connsiteY91" fmla="*/ 61277 h 107950"/>
                <a:gd name="connsiteX92" fmla="*/ 35878 w 146050"/>
                <a:gd name="connsiteY92" fmla="*/ 59373 h 107950"/>
                <a:gd name="connsiteX93" fmla="*/ 32703 w 146050"/>
                <a:gd name="connsiteY93" fmla="*/ 54927 h 107950"/>
                <a:gd name="connsiteX94" fmla="*/ 31433 w 146050"/>
                <a:gd name="connsiteY94" fmla="*/ 54293 h 107950"/>
                <a:gd name="connsiteX95" fmla="*/ 23813 w 146050"/>
                <a:gd name="connsiteY95" fmla="*/ 50483 h 107950"/>
                <a:gd name="connsiteX96" fmla="*/ 23813 w 146050"/>
                <a:gd name="connsiteY96" fmla="*/ 49848 h 107950"/>
                <a:gd name="connsiteX97" fmla="*/ 28893 w 146050"/>
                <a:gd name="connsiteY97" fmla="*/ 47308 h 107950"/>
                <a:gd name="connsiteX98" fmla="*/ 32068 w 146050"/>
                <a:gd name="connsiteY98" fmla="*/ 48577 h 107950"/>
                <a:gd name="connsiteX99" fmla="*/ 35243 w 146050"/>
                <a:gd name="connsiteY99" fmla="*/ 47943 h 107950"/>
                <a:gd name="connsiteX100" fmla="*/ 35243 w 146050"/>
                <a:gd name="connsiteY100" fmla="*/ 46673 h 107950"/>
                <a:gd name="connsiteX101" fmla="*/ 34608 w 146050"/>
                <a:gd name="connsiteY101" fmla="*/ 44133 h 107950"/>
                <a:gd name="connsiteX102" fmla="*/ 34608 w 146050"/>
                <a:gd name="connsiteY102" fmla="*/ 42863 h 107950"/>
                <a:gd name="connsiteX103" fmla="*/ 35878 w 146050"/>
                <a:gd name="connsiteY103" fmla="*/ 42863 h 107950"/>
                <a:gd name="connsiteX104" fmla="*/ 39688 w 146050"/>
                <a:gd name="connsiteY104" fmla="*/ 44768 h 107950"/>
                <a:gd name="connsiteX105" fmla="*/ 41593 w 146050"/>
                <a:gd name="connsiteY105" fmla="*/ 42863 h 107950"/>
                <a:gd name="connsiteX106" fmla="*/ 47308 w 146050"/>
                <a:gd name="connsiteY106" fmla="*/ 37148 h 107950"/>
                <a:gd name="connsiteX107" fmla="*/ 49213 w 146050"/>
                <a:gd name="connsiteY107" fmla="*/ 37148 h 107950"/>
                <a:gd name="connsiteX108" fmla="*/ 55563 w 146050"/>
                <a:gd name="connsiteY108" fmla="*/ 34608 h 107950"/>
                <a:gd name="connsiteX109" fmla="*/ 56197 w 146050"/>
                <a:gd name="connsiteY109" fmla="*/ 30798 h 107950"/>
                <a:gd name="connsiteX110" fmla="*/ 57468 w 146050"/>
                <a:gd name="connsiteY110" fmla="*/ 29527 h 107950"/>
                <a:gd name="connsiteX111" fmla="*/ 63818 w 146050"/>
                <a:gd name="connsiteY111" fmla="*/ 25718 h 107950"/>
                <a:gd name="connsiteX112" fmla="*/ 65722 w 146050"/>
                <a:gd name="connsiteY112" fmla="*/ 25718 h 107950"/>
                <a:gd name="connsiteX113" fmla="*/ 66993 w 146050"/>
                <a:gd name="connsiteY113" fmla="*/ 25083 h 107950"/>
                <a:gd name="connsiteX114" fmla="*/ 70168 w 146050"/>
                <a:gd name="connsiteY114" fmla="*/ 25083 h 107950"/>
                <a:gd name="connsiteX115" fmla="*/ 72708 w 146050"/>
                <a:gd name="connsiteY115" fmla="*/ 23177 h 107950"/>
                <a:gd name="connsiteX116" fmla="*/ 72072 w 146050"/>
                <a:gd name="connsiteY116" fmla="*/ 20002 h 107950"/>
                <a:gd name="connsiteX117" fmla="*/ 69533 w 146050"/>
                <a:gd name="connsiteY117" fmla="*/ 12383 h 107950"/>
                <a:gd name="connsiteX118" fmla="*/ 77788 w 146050"/>
                <a:gd name="connsiteY118" fmla="*/ 4763 h 107950"/>
                <a:gd name="connsiteX119" fmla="*/ 77788 w 146050"/>
                <a:gd name="connsiteY119" fmla="*/ 6033 h 107950"/>
                <a:gd name="connsiteX120" fmla="*/ 77153 w 146050"/>
                <a:gd name="connsiteY120" fmla="*/ 9208 h 107950"/>
                <a:gd name="connsiteX121" fmla="*/ 79693 w 146050"/>
                <a:gd name="connsiteY121" fmla="*/ 10477 h 107950"/>
                <a:gd name="connsiteX122" fmla="*/ 79693 w 146050"/>
                <a:gd name="connsiteY122" fmla="*/ 11748 h 107950"/>
                <a:gd name="connsiteX123" fmla="*/ 78422 w 146050"/>
                <a:gd name="connsiteY123" fmla="*/ 13018 h 107950"/>
                <a:gd name="connsiteX124" fmla="*/ 75883 w 146050"/>
                <a:gd name="connsiteY124" fmla="*/ 17463 h 107950"/>
                <a:gd name="connsiteX125" fmla="*/ 77153 w 146050"/>
                <a:gd name="connsiteY125" fmla="*/ 20002 h 107950"/>
                <a:gd name="connsiteX126" fmla="*/ 77153 w 146050"/>
                <a:gd name="connsiteY126" fmla="*/ 21273 h 107950"/>
                <a:gd name="connsiteX127" fmla="*/ 80328 w 146050"/>
                <a:gd name="connsiteY127" fmla="*/ 21908 h 107950"/>
                <a:gd name="connsiteX128" fmla="*/ 80963 w 146050"/>
                <a:gd name="connsiteY128" fmla="*/ 23177 h 107950"/>
                <a:gd name="connsiteX129" fmla="*/ 89853 w 146050"/>
                <a:gd name="connsiteY129" fmla="*/ 20638 h 107950"/>
                <a:gd name="connsiteX130" fmla="*/ 89218 w 146050"/>
                <a:gd name="connsiteY130" fmla="*/ 21908 h 107950"/>
                <a:gd name="connsiteX131" fmla="*/ 91122 w 146050"/>
                <a:gd name="connsiteY131" fmla="*/ 23813 h 107950"/>
                <a:gd name="connsiteX132" fmla="*/ 93028 w 146050"/>
                <a:gd name="connsiteY132" fmla="*/ 22543 h 107950"/>
                <a:gd name="connsiteX133" fmla="*/ 98743 w 146050"/>
                <a:gd name="connsiteY133" fmla="*/ 21273 h 107950"/>
                <a:gd name="connsiteX134" fmla="*/ 103188 w 146050"/>
                <a:gd name="connsiteY134" fmla="*/ 18733 h 107950"/>
                <a:gd name="connsiteX135" fmla="*/ 107633 w 146050"/>
                <a:gd name="connsiteY135" fmla="*/ 19368 h 107950"/>
                <a:gd name="connsiteX136" fmla="*/ 106997 w 146050"/>
                <a:gd name="connsiteY136" fmla="*/ 20638 h 107950"/>
                <a:gd name="connsiteX137" fmla="*/ 115888 w 146050"/>
                <a:gd name="connsiteY137" fmla="*/ 20002 h 107950"/>
                <a:gd name="connsiteX138" fmla="*/ 122238 w 146050"/>
                <a:gd name="connsiteY138" fmla="*/ 20002 h 107950"/>
                <a:gd name="connsiteX139" fmla="*/ 126047 w 146050"/>
                <a:gd name="connsiteY139" fmla="*/ 27623 h 107950"/>
                <a:gd name="connsiteX140" fmla="*/ 124143 w 146050"/>
                <a:gd name="connsiteY140" fmla="*/ 32068 h 107950"/>
                <a:gd name="connsiteX141" fmla="*/ 126683 w 146050"/>
                <a:gd name="connsiteY141" fmla="*/ 39052 h 107950"/>
                <a:gd name="connsiteX142" fmla="*/ 123508 w 146050"/>
                <a:gd name="connsiteY142" fmla="*/ 41593 h 107950"/>
                <a:gd name="connsiteX143" fmla="*/ 121603 w 146050"/>
                <a:gd name="connsiteY143" fmla="*/ 49213 h 107950"/>
                <a:gd name="connsiteX144" fmla="*/ 127318 w 146050"/>
                <a:gd name="connsiteY144" fmla="*/ 51752 h 107950"/>
                <a:gd name="connsiteX145" fmla="*/ 136208 w 146050"/>
                <a:gd name="connsiteY145" fmla="*/ 49848 h 107950"/>
                <a:gd name="connsiteX146" fmla="*/ 141922 w 146050"/>
                <a:gd name="connsiteY146" fmla="*/ 56198 h 107950"/>
                <a:gd name="connsiteX147" fmla="*/ 141922 w 146050"/>
                <a:gd name="connsiteY147" fmla="*/ 61277 h 107950"/>
                <a:gd name="connsiteX148" fmla="*/ 142558 w 146050"/>
                <a:gd name="connsiteY148" fmla="*/ 61913 h 107950"/>
                <a:gd name="connsiteX149" fmla="*/ 143193 w 146050"/>
                <a:gd name="connsiteY149" fmla="*/ 62548 h 107950"/>
                <a:gd name="connsiteX150" fmla="*/ 146368 w 146050"/>
                <a:gd name="connsiteY150" fmla="*/ 61913 h 107950"/>
                <a:gd name="connsiteX151" fmla="*/ 146368 w 146050"/>
                <a:gd name="connsiteY151" fmla="*/ 63818 h 107950"/>
                <a:gd name="connsiteX152" fmla="*/ 141922 w 146050"/>
                <a:gd name="connsiteY152" fmla="*/ 6508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146050" h="107950">
                  <a:moveTo>
                    <a:pt x="141922" y="65088"/>
                  </a:moveTo>
                  <a:cubicBezTo>
                    <a:pt x="141288" y="66993"/>
                    <a:pt x="141288" y="66358"/>
                    <a:pt x="141288" y="66993"/>
                  </a:cubicBezTo>
                  <a:lnTo>
                    <a:pt x="141288" y="70168"/>
                  </a:lnTo>
                  <a:cubicBezTo>
                    <a:pt x="140018" y="71438"/>
                    <a:pt x="137478" y="73977"/>
                    <a:pt x="137478" y="75883"/>
                  </a:cubicBezTo>
                  <a:cubicBezTo>
                    <a:pt x="137478" y="78423"/>
                    <a:pt x="140653" y="80327"/>
                    <a:pt x="141922" y="81598"/>
                  </a:cubicBezTo>
                  <a:cubicBezTo>
                    <a:pt x="141288" y="82233"/>
                    <a:pt x="140653" y="82233"/>
                    <a:pt x="140018" y="82233"/>
                  </a:cubicBezTo>
                  <a:cubicBezTo>
                    <a:pt x="138747" y="82868"/>
                    <a:pt x="138113" y="82233"/>
                    <a:pt x="136843" y="82868"/>
                  </a:cubicBezTo>
                  <a:cubicBezTo>
                    <a:pt x="134938" y="83502"/>
                    <a:pt x="134938" y="85408"/>
                    <a:pt x="133033" y="85408"/>
                  </a:cubicBezTo>
                  <a:cubicBezTo>
                    <a:pt x="131128" y="85408"/>
                    <a:pt x="129858" y="82868"/>
                    <a:pt x="127953" y="82868"/>
                  </a:cubicBezTo>
                  <a:cubicBezTo>
                    <a:pt x="126047" y="82868"/>
                    <a:pt x="125413" y="84138"/>
                    <a:pt x="123508" y="84773"/>
                  </a:cubicBezTo>
                  <a:cubicBezTo>
                    <a:pt x="123508" y="86043"/>
                    <a:pt x="123508" y="86677"/>
                    <a:pt x="123508" y="87313"/>
                  </a:cubicBezTo>
                  <a:cubicBezTo>
                    <a:pt x="121603" y="87313"/>
                    <a:pt x="121603" y="85408"/>
                    <a:pt x="120333" y="85408"/>
                  </a:cubicBezTo>
                  <a:cubicBezTo>
                    <a:pt x="119697" y="85408"/>
                    <a:pt x="119063" y="86043"/>
                    <a:pt x="119063" y="86677"/>
                  </a:cubicBezTo>
                  <a:lnTo>
                    <a:pt x="121603" y="89218"/>
                  </a:lnTo>
                  <a:cubicBezTo>
                    <a:pt x="121603" y="89852"/>
                    <a:pt x="120968" y="90488"/>
                    <a:pt x="120968" y="90488"/>
                  </a:cubicBezTo>
                  <a:cubicBezTo>
                    <a:pt x="120968" y="91123"/>
                    <a:pt x="124143" y="94298"/>
                    <a:pt x="125413" y="94298"/>
                  </a:cubicBezTo>
                  <a:cubicBezTo>
                    <a:pt x="125413" y="94933"/>
                    <a:pt x="125413" y="94933"/>
                    <a:pt x="126047" y="95568"/>
                  </a:cubicBezTo>
                  <a:cubicBezTo>
                    <a:pt x="125413" y="96202"/>
                    <a:pt x="124143" y="95568"/>
                    <a:pt x="124143" y="96202"/>
                  </a:cubicBezTo>
                  <a:lnTo>
                    <a:pt x="124143" y="96202"/>
                  </a:lnTo>
                  <a:cubicBezTo>
                    <a:pt x="122872" y="96202"/>
                    <a:pt x="121603" y="94933"/>
                    <a:pt x="120968" y="94298"/>
                  </a:cubicBezTo>
                  <a:lnTo>
                    <a:pt x="120968" y="95568"/>
                  </a:lnTo>
                  <a:cubicBezTo>
                    <a:pt x="121603" y="96202"/>
                    <a:pt x="121603" y="96838"/>
                    <a:pt x="121603" y="97473"/>
                  </a:cubicBezTo>
                  <a:cubicBezTo>
                    <a:pt x="121603" y="98108"/>
                    <a:pt x="120333" y="100013"/>
                    <a:pt x="121603" y="100648"/>
                  </a:cubicBezTo>
                  <a:cubicBezTo>
                    <a:pt x="120968" y="100648"/>
                    <a:pt x="119697" y="100648"/>
                    <a:pt x="119697" y="100648"/>
                  </a:cubicBezTo>
                  <a:cubicBezTo>
                    <a:pt x="117793" y="100648"/>
                    <a:pt x="115888" y="98743"/>
                    <a:pt x="115888" y="96202"/>
                  </a:cubicBezTo>
                  <a:cubicBezTo>
                    <a:pt x="115888" y="95568"/>
                    <a:pt x="117158" y="94933"/>
                    <a:pt x="117793" y="94298"/>
                  </a:cubicBezTo>
                  <a:cubicBezTo>
                    <a:pt x="117158" y="94298"/>
                    <a:pt x="116522" y="94298"/>
                    <a:pt x="115888" y="94298"/>
                  </a:cubicBezTo>
                  <a:cubicBezTo>
                    <a:pt x="115253" y="94298"/>
                    <a:pt x="115253" y="93027"/>
                    <a:pt x="115253" y="93027"/>
                  </a:cubicBezTo>
                  <a:cubicBezTo>
                    <a:pt x="114618" y="91123"/>
                    <a:pt x="113983" y="89852"/>
                    <a:pt x="112713" y="89218"/>
                  </a:cubicBezTo>
                  <a:cubicBezTo>
                    <a:pt x="111443" y="87948"/>
                    <a:pt x="108903" y="86677"/>
                    <a:pt x="108903" y="84138"/>
                  </a:cubicBezTo>
                  <a:cubicBezTo>
                    <a:pt x="108903" y="82868"/>
                    <a:pt x="108903" y="81598"/>
                    <a:pt x="108903" y="80963"/>
                  </a:cubicBezTo>
                  <a:cubicBezTo>
                    <a:pt x="108903" y="79058"/>
                    <a:pt x="106363" y="76518"/>
                    <a:pt x="104458" y="75883"/>
                  </a:cubicBezTo>
                  <a:cubicBezTo>
                    <a:pt x="102553" y="75248"/>
                    <a:pt x="100647" y="74613"/>
                    <a:pt x="100647" y="73343"/>
                  </a:cubicBezTo>
                  <a:cubicBezTo>
                    <a:pt x="100013" y="73343"/>
                    <a:pt x="99378" y="73343"/>
                    <a:pt x="98743" y="73343"/>
                  </a:cubicBezTo>
                  <a:cubicBezTo>
                    <a:pt x="96203" y="73343"/>
                    <a:pt x="93028" y="68898"/>
                    <a:pt x="93028" y="66358"/>
                  </a:cubicBezTo>
                  <a:cubicBezTo>
                    <a:pt x="91758" y="66358"/>
                    <a:pt x="90488" y="66358"/>
                    <a:pt x="89218" y="66358"/>
                  </a:cubicBezTo>
                  <a:cubicBezTo>
                    <a:pt x="87313" y="66358"/>
                    <a:pt x="88583" y="63818"/>
                    <a:pt x="87313" y="63183"/>
                  </a:cubicBezTo>
                  <a:cubicBezTo>
                    <a:pt x="86043" y="63818"/>
                    <a:pt x="82868" y="63818"/>
                    <a:pt x="82868" y="65723"/>
                  </a:cubicBezTo>
                  <a:cubicBezTo>
                    <a:pt x="82868" y="65723"/>
                    <a:pt x="83503" y="66358"/>
                    <a:pt x="83503" y="66358"/>
                  </a:cubicBezTo>
                  <a:cubicBezTo>
                    <a:pt x="83503" y="66993"/>
                    <a:pt x="82868" y="67627"/>
                    <a:pt x="82868" y="68898"/>
                  </a:cubicBezTo>
                  <a:cubicBezTo>
                    <a:pt x="82868" y="70802"/>
                    <a:pt x="84138" y="71438"/>
                    <a:pt x="85408" y="72073"/>
                  </a:cubicBezTo>
                  <a:cubicBezTo>
                    <a:pt x="87313" y="72708"/>
                    <a:pt x="88583" y="74613"/>
                    <a:pt x="88583" y="75883"/>
                  </a:cubicBezTo>
                  <a:cubicBezTo>
                    <a:pt x="89218" y="77788"/>
                    <a:pt x="89853" y="79693"/>
                    <a:pt x="91122" y="80327"/>
                  </a:cubicBezTo>
                  <a:cubicBezTo>
                    <a:pt x="93028" y="80963"/>
                    <a:pt x="94297" y="80327"/>
                    <a:pt x="96203" y="80327"/>
                  </a:cubicBezTo>
                  <a:cubicBezTo>
                    <a:pt x="96203" y="80963"/>
                    <a:pt x="96203" y="80963"/>
                    <a:pt x="96203" y="81598"/>
                  </a:cubicBezTo>
                  <a:cubicBezTo>
                    <a:pt x="95568" y="82868"/>
                    <a:pt x="98743" y="83502"/>
                    <a:pt x="99378" y="84138"/>
                  </a:cubicBezTo>
                  <a:cubicBezTo>
                    <a:pt x="101918" y="85408"/>
                    <a:pt x="105093" y="86677"/>
                    <a:pt x="104458" y="89218"/>
                  </a:cubicBezTo>
                  <a:cubicBezTo>
                    <a:pt x="103188" y="89218"/>
                    <a:pt x="102553" y="87313"/>
                    <a:pt x="100647" y="87313"/>
                  </a:cubicBezTo>
                  <a:cubicBezTo>
                    <a:pt x="99378" y="87313"/>
                    <a:pt x="98108" y="87948"/>
                    <a:pt x="98108" y="89218"/>
                  </a:cubicBezTo>
                  <a:cubicBezTo>
                    <a:pt x="98108" y="91123"/>
                    <a:pt x="100647" y="91123"/>
                    <a:pt x="100647" y="93027"/>
                  </a:cubicBezTo>
                  <a:cubicBezTo>
                    <a:pt x="100647" y="93663"/>
                    <a:pt x="98743" y="93663"/>
                    <a:pt x="98743" y="93663"/>
                  </a:cubicBezTo>
                  <a:cubicBezTo>
                    <a:pt x="97472" y="94933"/>
                    <a:pt x="98108" y="97473"/>
                    <a:pt x="96203" y="97473"/>
                  </a:cubicBezTo>
                  <a:cubicBezTo>
                    <a:pt x="95568" y="97473"/>
                    <a:pt x="94933" y="96838"/>
                    <a:pt x="94933" y="96838"/>
                  </a:cubicBezTo>
                  <a:cubicBezTo>
                    <a:pt x="96203" y="96838"/>
                    <a:pt x="96838" y="94933"/>
                    <a:pt x="96838" y="93663"/>
                  </a:cubicBezTo>
                  <a:cubicBezTo>
                    <a:pt x="96838" y="91758"/>
                    <a:pt x="95568" y="91123"/>
                    <a:pt x="95568" y="89852"/>
                  </a:cubicBezTo>
                  <a:cubicBezTo>
                    <a:pt x="94933" y="89852"/>
                    <a:pt x="92393" y="86677"/>
                    <a:pt x="91758" y="86043"/>
                  </a:cubicBezTo>
                  <a:cubicBezTo>
                    <a:pt x="91122" y="86043"/>
                    <a:pt x="89218" y="85408"/>
                    <a:pt x="89218" y="84773"/>
                  </a:cubicBezTo>
                  <a:cubicBezTo>
                    <a:pt x="85408" y="84138"/>
                    <a:pt x="84138" y="82868"/>
                    <a:pt x="82233" y="80327"/>
                  </a:cubicBezTo>
                  <a:cubicBezTo>
                    <a:pt x="81597" y="79693"/>
                    <a:pt x="79693" y="79058"/>
                    <a:pt x="79058" y="77788"/>
                  </a:cubicBezTo>
                  <a:cubicBezTo>
                    <a:pt x="76518" y="74613"/>
                    <a:pt x="75883" y="69533"/>
                    <a:pt x="71438" y="69533"/>
                  </a:cubicBezTo>
                  <a:cubicBezTo>
                    <a:pt x="68897" y="69533"/>
                    <a:pt x="68897" y="71438"/>
                    <a:pt x="67628" y="71438"/>
                  </a:cubicBezTo>
                  <a:cubicBezTo>
                    <a:pt x="65088" y="72708"/>
                    <a:pt x="63818" y="74613"/>
                    <a:pt x="60643" y="74613"/>
                  </a:cubicBezTo>
                  <a:cubicBezTo>
                    <a:pt x="58103" y="74613"/>
                    <a:pt x="56197" y="73343"/>
                    <a:pt x="53658" y="73343"/>
                  </a:cubicBezTo>
                  <a:cubicBezTo>
                    <a:pt x="51753" y="73343"/>
                    <a:pt x="49847" y="74613"/>
                    <a:pt x="49847" y="76518"/>
                  </a:cubicBezTo>
                  <a:lnTo>
                    <a:pt x="50483" y="79058"/>
                  </a:lnTo>
                  <a:cubicBezTo>
                    <a:pt x="49847" y="81598"/>
                    <a:pt x="46672" y="82233"/>
                    <a:pt x="44133" y="82868"/>
                  </a:cubicBezTo>
                  <a:cubicBezTo>
                    <a:pt x="41593" y="83502"/>
                    <a:pt x="38418" y="88583"/>
                    <a:pt x="38418" y="91123"/>
                  </a:cubicBezTo>
                  <a:cubicBezTo>
                    <a:pt x="38418" y="92393"/>
                    <a:pt x="39053" y="92393"/>
                    <a:pt x="39688" y="93027"/>
                  </a:cubicBezTo>
                  <a:cubicBezTo>
                    <a:pt x="37783" y="95568"/>
                    <a:pt x="37147" y="96838"/>
                    <a:pt x="34608" y="98108"/>
                  </a:cubicBezTo>
                  <a:cubicBezTo>
                    <a:pt x="33338" y="98743"/>
                    <a:pt x="32703" y="101918"/>
                    <a:pt x="30163" y="101283"/>
                  </a:cubicBezTo>
                  <a:lnTo>
                    <a:pt x="30163" y="101283"/>
                  </a:lnTo>
                  <a:cubicBezTo>
                    <a:pt x="28893" y="100648"/>
                    <a:pt x="26988" y="101283"/>
                    <a:pt x="26353" y="101283"/>
                  </a:cubicBezTo>
                  <a:cubicBezTo>
                    <a:pt x="23178" y="101283"/>
                    <a:pt x="21908" y="103823"/>
                    <a:pt x="18733" y="103823"/>
                  </a:cubicBezTo>
                  <a:cubicBezTo>
                    <a:pt x="16828" y="103823"/>
                    <a:pt x="16828" y="99377"/>
                    <a:pt x="13653" y="99377"/>
                  </a:cubicBezTo>
                  <a:cubicBezTo>
                    <a:pt x="11747" y="99377"/>
                    <a:pt x="9843" y="100013"/>
                    <a:pt x="7938" y="100013"/>
                  </a:cubicBezTo>
                  <a:cubicBezTo>
                    <a:pt x="7303" y="100013"/>
                    <a:pt x="6668" y="99377"/>
                    <a:pt x="6668" y="98743"/>
                  </a:cubicBezTo>
                  <a:cubicBezTo>
                    <a:pt x="6668" y="96202"/>
                    <a:pt x="6668" y="94933"/>
                    <a:pt x="6668" y="93663"/>
                  </a:cubicBezTo>
                  <a:cubicBezTo>
                    <a:pt x="5397" y="93663"/>
                    <a:pt x="4763" y="93027"/>
                    <a:pt x="4763" y="91758"/>
                  </a:cubicBezTo>
                  <a:cubicBezTo>
                    <a:pt x="4763" y="89852"/>
                    <a:pt x="6033" y="89852"/>
                    <a:pt x="6033" y="88583"/>
                  </a:cubicBezTo>
                  <a:cubicBezTo>
                    <a:pt x="6033" y="85408"/>
                    <a:pt x="7303" y="82233"/>
                    <a:pt x="7303" y="79058"/>
                  </a:cubicBezTo>
                  <a:cubicBezTo>
                    <a:pt x="7303" y="77152"/>
                    <a:pt x="6033" y="75248"/>
                    <a:pt x="6033" y="73977"/>
                  </a:cubicBezTo>
                  <a:cubicBezTo>
                    <a:pt x="6033" y="73343"/>
                    <a:pt x="10478" y="70802"/>
                    <a:pt x="11113" y="70802"/>
                  </a:cubicBezTo>
                  <a:cubicBezTo>
                    <a:pt x="11747" y="70802"/>
                    <a:pt x="12383" y="71438"/>
                    <a:pt x="13018" y="71438"/>
                  </a:cubicBezTo>
                  <a:lnTo>
                    <a:pt x="18733" y="71438"/>
                  </a:lnTo>
                  <a:cubicBezTo>
                    <a:pt x="19368" y="72073"/>
                    <a:pt x="20003" y="72073"/>
                    <a:pt x="20638" y="72073"/>
                  </a:cubicBezTo>
                  <a:lnTo>
                    <a:pt x="26988" y="72073"/>
                  </a:lnTo>
                  <a:cubicBezTo>
                    <a:pt x="28258" y="71438"/>
                    <a:pt x="29528" y="72708"/>
                    <a:pt x="30797" y="72708"/>
                  </a:cubicBezTo>
                  <a:cubicBezTo>
                    <a:pt x="31433" y="72708"/>
                    <a:pt x="33338" y="72073"/>
                    <a:pt x="33972" y="72073"/>
                  </a:cubicBezTo>
                  <a:cubicBezTo>
                    <a:pt x="33972" y="69533"/>
                    <a:pt x="35878" y="68898"/>
                    <a:pt x="35878" y="66358"/>
                  </a:cubicBezTo>
                  <a:cubicBezTo>
                    <a:pt x="35878" y="65723"/>
                    <a:pt x="35878" y="63818"/>
                    <a:pt x="35878" y="63183"/>
                  </a:cubicBezTo>
                  <a:lnTo>
                    <a:pt x="35878" y="63183"/>
                  </a:lnTo>
                  <a:cubicBezTo>
                    <a:pt x="35878" y="62548"/>
                    <a:pt x="36513" y="61913"/>
                    <a:pt x="36513" y="61277"/>
                  </a:cubicBezTo>
                  <a:cubicBezTo>
                    <a:pt x="36513" y="60008"/>
                    <a:pt x="35878" y="60643"/>
                    <a:pt x="35878" y="59373"/>
                  </a:cubicBezTo>
                  <a:cubicBezTo>
                    <a:pt x="33338" y="59373"/>
                    <a:pt x="32703" y="56833"/>
                    <a:pt x="32703" y="54927"/>
                  </a:cubicBezTo>
                  <a:cubicBezTo>
                    <a:pt x="32068" y="54927"/>
                    <a:pt x="32068" y="54293"/>
                    <a:pt x="31433" y="54293"/>
                  </a:cubicBezTo>
                  <a:cubicBezTo>
                    <a:pt x="29528" y="53658"/>
                    <a:pt x="23813" y="52388"/>
                    <a:pt x="23813" y="50483"/>
                  </a:cubicBezTo>
                  <a:cubicBezTo>
                    <a:pt x="23813" y="50483"/>
                    <a:pt x="23813" y="49848"/>
                    <a:pt x="23813" y="49848"/>
                  </a:cubicBezTo>
                  <a:cubicBezTo>
                    <a:pt x="23813" y="48577"/>
                    <a:pt x="27622" y="47943"/>
                    <a:pt x="28893" y="47308"/>
                  </a:cubicBezTo>
                  <a:cubicBezTo>
                    <a:pt x="29528" y="47943"/>
                    <a:pt x="31433" y="48577"/>
                    <a:pt x="32068" y="48577"/>
                  </a:cubicBezTo>
                  <a:cubicBezTo>
                    <a:pt x="33338" y="48577"/>
                    <a:pt x="34608" y="47943"/>
                    <a:pt x="35243" y="47943"/>
                  </a:cubicBezTo>
                  <a:lnTo>
                    <a:pt x="35243" y="46673"/>
                  </a:lnTo>
                  <a:cubicBezTo>
                    <a:pt x="34608" y="46673"/>
                    <a:pt x="34608" y="44768"/>
                    <a:pt x="34608" y="44133"/>
                  </a:cubicBezTo>
                  <a:lnTo>
                    <a:pt x="34608" y="42863"/>
                  </a:lnTo>
                  <a:lnTo>
                    <a:pt x="35878" y="42863"/>
                  </a:lnTo>
                  <a:cubicBezTo>
                    <a:pt x="37147" y="44133"/>
                    <a:pt x="38418" y="44768"/>
                    <a:pt x="39688" y="44768"/>
                  </a:cubicBezTo>
                  <a:cubicBezTo>
                    <a:pt x="40958" y="44768"/>
                    <a:pt x="41593" y="44133"/>
                    <a:pt x="41593" y="42863"/>
                  </a:cubicBezTo>
                  <a:cubicBezTo>
                    <a:pt x="45403" y="42863"/>
                    <a:pt x="46672" y="40323"/>
                    <a:pt x="47308" y="37148"/>
                  </a:cubicBezTo>
                  <a:cubicBezTo>
                    <a:pt x="47943" y="37148"/>
                    <a:pt x="48578" y="37148"/>
                    <a:pt x="49213" y="37148"/>
                  </a:cubicBezTo>
                  <a:cubicBezTo>
                    <a:pt x="49847" y="37148"/>
                    <a:pt x="54928" y="34608"/>
                    <a:pt x="55563" y="34608"/>
                  </a:cubicBezTo>
                  <a:cubicBezTo>
                    <a:pt x="56833" y="33338"/>
                    <a:pt x="56197" y="32068"/>
                    <a:pt x="56197" y="30798"/>
                  </a:cubicBezTo>
                  <a:cubicBezTo>
                    <a:pt x="56197" y="30163"/>
                    <a:pt x="57468" y="29527"/>
                    <a:pt x="57468" y="29527"/>
                  </a:cubicBezTo>
                  <a:cubicBezTo>
                    <a:pt x="59372" y="27623"/>
                    <a:pt x="61278" y="25718"/>
                    <a:pt x="63818" y="25718"/>
                  </a:cubicBezTo>
                  <a:cubicBezTo>
                    <a:pt x="65722" y="25718"/>
                    <a:pt x="64453" y="26352"/>
                    <a:pt x="65722" y="25718"/>
                  </a:cubicBezTo>
                  <a:cubicBezTo>
                    <a:pt x="66358" y="26352"/>
                    <a:pt x="66358" y="25083"/>
                    <a:pt x="66993" y="25083"/>
                  </a:cubicBezTo>
                  <a:cubicBezTo>
                    <a:pt x="67628" y="24448"/>
                    <a:pt x="68897" y="25083"/>
                    <a:pt x="70168" y="25083"/>
                  </a:cubicBezTo>
                  <a:cubicBezTo>
                    <a:pt x="70803" y="25083"/>
                    <a:pt x="72708" y="23813"/>
                    <a:pt x="72708" y="23177"/>
                  </a:cubicBezTo>
                  <a:cubicBezTo>
                    <a:pt x="72708" y="22543"/>
                    <a:pt x="72072" y="20002"/>
                    <a:pt x="72072" y="20002"/>
                  </a:cubicBezTo>
                  <a:cubicBezTo>
                    <a:pt x="71438" y="16827"/>
                    <a:pt x="69533" y="15558"/>
                    <a:pt x="69533" y="12383"/>
                  </a:cubicBezTo>
                  <a:cubicBezTo>
                    <a:pt x="69533" y="7302"/>
                    <a:pt x="74613" y="6668"/>
                    <a:pt x="77788" y="4763"/>
                  </a:cubicBezTo>
                  <a:lnTo>
                    <a:pt x="77788" y="6033"/>
                  </a:lnTo>
                  <a:cubicBezTo>
                    <a:pt x="77153" y="7302"/>
                    <a:pt x="77153" y="7938"/>
                    <a:pt x="77153" y="9208"/>
                  </a:cubicBezTo>
                  <a:cubicBezTo>
                    <a:pt x="77153" y="10477"/>
                    <a:pt x="78422" y="10477"/>
                    <a:pt x="79693" y="10477"/>
                  </a:cubicBezTo>
                  <a:cubicBezTo>
                    <a:pt x="79693" y="11113"/>
                    <a:pt x="79693" y="11113"/>
                    <a:pt x="79693" y="11748"/>
                  </a:cubicBezTo>
                  <a:cubicBezTo>
                    <a:pt x="79693" y="12383"/>
                    <a:pt x="78422" y="12383"/>
                    <a:pt x="78422" y="13018"/>
                  </a:cubicBezTo>
                  <a:cubicBezTo>
                    <a:pt x="77153" y="14288"/>
                    <a:pt x="75883" y="15558"/>
                    <a:pt x="75883" y="17463"/>
                  </a:cubicBezTo>
                  <a:cubicBezTo>
                    <a:pt x="75883" y="18733"/>
                    <a:pt x="76518" y="19368"/>
                    <a:pt x="77153" y="20002"/>
                  </a:cubicBezTo>
                  <a:cubicBezTo>
                    <a:pt x="77153" y="20638"/>
                    <a:pt x="77153" y="21273"/>
                    <a:pt x="77153" y="21273"/>
                  </a:cubicBezTo>
                  <a:cubicBezTo>
                    <a:pt x="78422" y="21273"/>
                    <a:pt x="79058" y="21908"/>
                    <a:pt x="80328" y="21908"/>
                  </a:cubicBezTo>
                  <a:cubicBezTo>
                    <a:pt x="80328" y="22543"/>
                    <a:pt x="80963" y="23177"/>
                    <a:pt x="80963" y="23177"/>
                  </a:cubicBezTo>
                  <a:cubicBezTo>
                    <a:pt x="84138" y="23177"/>
                    <a:pt x="86678" y="20002"/>
                    <a:pt x="89853" y="20638"/>
                  </a:cubicBezTo>
                  <a:cubicBezTo>
                    <a:pt x="89853" y="21273"/>
                    <a:pt x="89218" y="21908"/>
                    <a:pt x="89218" y="21908"/>
                  </a:cubicBezTo>
                  <a:cubicBezTo>
                    <a:pt x="89218" y="21908"/>
                    <a:pt x="91122" y="23813"/>
                    <a:pt x="91122" y="23813"/>
                  </a:cubicBezTo>
                  <a:cubicBezTo>
                    <a:pt x="92393" y="23813"/>
                    <a:pt x="92393" y="23177"/>
                    <a:pt x="93028" y="22543"/>
                  </a:cubicBezTo>
                  <a:cubicBezTo>
                    <a:pt x="94933" y="21273"/>
                    <a:pt x="96838" y="21908"/>
                    <a:pt x="98743" y="21273"/>
                  </a:cubicBezTo>
                  <a:cubicBezTo>
                    <a:pt x="100013" y="20638"/>
                    <a:pt x="101918" y="18733"/>
                    <a:pt x="103188" y="18733"/>
                  </a:cubicBezTo>
                  <a:cubicBezTo>
                    <a:pt x="105093" y="18733"/>
                    <a:pt x="106363" y="18733"/>
                    <a:pt x="107633" y="19368"/>
                  </a:cubicBezTo>
                  <a:cubicBezTo>
                    <a:pt x="107633" y="20002"/>
                    <a:pt x="106997" y="20638"/>
                    <a:pt x="106997" y="20638"/>
                  </a:cubicBezTo>
                  <a:cubicBezTo>
                    <a:pt x="110172" y="20638"/>
                    <a:pt x="113347" y="20002"/>
                    <a:pt x="115888" y="20002"/>
                  </a:cubicBezTo>
                  <a:cubicBezTo>
                    <a:pt x="118428" y="20002"/>
                    <a:pt x="119697" y="20002"/>
                    <a:pt x="122238" y="20002"/>
                  </a:cubicBezTo>
                  <a:cubicBezTo>
                    <a:pt x="124778" y="20002"/>
                    <a:pt x="126047" y="24448"/>
                    <a:pt x="126047" y="27623"/>
                  </a:cubicBezTo>
                  <a:cubicBezTo>
                    <a:pt x="126047" y="29527"/>
                    <a:pt x="124143" y="30163"/>
                    <a:pt x="124143" y="32068"/>
                  </a:cubicBezTo>
                  <a:cubicBezTo>
                    <a:pt x="124143" y="34608"/>
                    <a:pt x="126683" y="36513"/>
                    <a:pt x="126683" y="39052"/>
                  </a:cubicBezTo>
                  <a:cubicBezTo>
                    <a:pt x="126683" y="40323"/>
                    <a:pt x="124143" y="40958"/>
                    <a:pt x="123508" y="41593"/>
                  </a:cubicBezTo>
                  <a:cubicBezTo>
                    <a:pt x="122238" y="44133"/>
                    <a:pt x="121603" y="46038"/>
                    <a:pt x="121603" y="49213"/>
                  </a:cubicBezTo>
                  <a:cubicBezTo>
                    <a:pt x="121603" y="53023"/>
                    <a:pt x="124143" y="51752"/>
                    <a:pt x="127318" y="51752"/>
                  </a:cubicBezTo>
                  <a:cubicBezTo>
                    <a:pt x="131128" y="51752"/>
                    <a:pt x="133033" y="49848"/>
                    <a:pt x="136208" y="49848"/>
                  </a:cubicBezTo>
                  <a:cubicBezTo>
                    <a:pt x="139383" y="49848"/>
                    <a:pt x="138747" y="56198"/>
                    <a:pt x="141922" y="56198"/>
                  </a:cubicBezTo>
                  <a:lnTo>
                    <a:pt x="141922" y="61277"/>
                  </a:lnTo>
                  <a:cubicBezTo>
                    <a:pt x="141922" y="61913"/>
                    <a:pt x="142558" y="61913"/>
                    <a:pt x="142558" y="61913"/>
                  </a:cubicBezTo>
                  <a:lnTo>
                    <a:pt x="143193" y="62548"/>
                  </a:lnTo>
                  <a:cubicBezTo>
                    <a:pt x="143828" y="62548"/>
                    <a:pt x="145097" y="61913"/>
                    <a:pt x="146368" y="61913"/>
                  </a:cubicBezTo>
                  <a:cubicBezTo>
                    <a:pt x="146368" y="62548"/>
                    <a:pt x="146368" y="63183"/>
                    <a:pt x="146368" y="63818"/>
                  </a:cubicBezTo>
                  <a:cubicBezTo>
                    <a:pt x="143193" y="63183"/>
                    <a:pt x="141922" y="63818"/>
                    <a:pt x="141922" y="6508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/>
            <p:cNvSpPr/>
            <p:nvPr>
              <p:custDataLst>
                <p:tags r:id="rId242"/>
              </p:custDataLst>
            </p:nvPr>
          </p:nvSpPr>
          <p:spPr>
            <a:xfrm>
              <a:off x="6254055" y="5118464"/>
              <a:ext cx="101600" cy="95250"/>
            </a:xfrm>
            <a:custGeom>
              <a:avLst/>
              <a:gdLst>
                <a:gd name="connsiteX0" fmla="*/ 26353 w 101600"/>
                <a:gd name="connsiteY0" fmla="*/ 75248 h 95250"/>
                <a:gd name="connsiteX1" fmla="*/ 23813 w 101600"/>
                <a:gd name="connsiteY1" fmla="*/ 72073 h 95250"/>
                <a:gd name="connsiteX2" fmla="*/ 11747 w 101600"/>
                <a:gd name="connsiteY2" fmla="*/ 80328 h 95250"/>
                <a:gd name="connsiteX3" fmla="*/ 6032 w 101600"/>
                <a:gd name="connsiteY3" fmla="*/ 76518 h 95250"/>
                <a:gd name="connsiteX4" fmla="*/ 7938 w 101600"/>
                <a:gd name="connsiteY4" fmla="*/ 74613 h 95250"/>
                <a:gd name="connsiteX5" fmla="*/ 7938 w 101600"/>
                <a:gd name="connsiteY5" fmla="*/ 72708 h 95250"/>
                <a:gd name="connsiteX6" fmla="*/ 4763 w 101600"/>
                <a:gd name="connsiteY6" fmla="*/ 73343 h 95250"/>
                <a:gd name="connsiteX7" fmla="*/ 6667 w 101600"/>
                <a:gd name="connsiteY7" fmla="*/ 70168 h 95250"/>
                <a:gd name="connsiteX8" fmla="*/ 4763 w 101600"/>
                <a:gd name="connsiteY8" fmla="*/ 61278 h 95250"/>
                <a:gd name="connsiteX9" fmla="*/ 7303 w 101600"/>
                <a:gd name="connsiteY9" fmla="*/ 58103 h 95250"/>
                <a:gd name="connsiteX10" fmla="*/ 13017 w 101600"/>
                <a:gd name="connsiteY10" fmla="*/ 53658 h 95250"/>
                <a:gd name="connsiteX11" fmla="*/ 20638 w 101600"/>
                <a:gd name="connsiteY11" fmla="*/ 50483 h 95250"/>
                <a:gd name="connsiteX12" fmla="*/ 17463 w 101600"/>
                <a:gd name="connsiteY12" fmla="*/ 49848 h 95250"/>
                <a:gd name="connsiteX13" fmla="*/ 28892 w 101600"/>
                <a:gd name="connsiteY13" fmla="*/ 40958 h 95250"/>
                <a:gd name="connsiteX14" fmla="*/ 31432 w 101600"/>
                <a:gd name="connsiteY14" fmla="*/ 35878 h 95250"/>
                <a:gd name="connsiteX15" fmla="*/ 32703 w 101600"/>
                <a:gd name="connsiteY15" fmla="*/ 32703 h 95250"/>
                <a:gd name="connsiteX16" fmla="*/ 38417 w 101600"/>
                <a:gd name="connsiteY16" fmla="*/ 27623 h 95250"/>
                <a:gd name="connsiteX17" fmla="*/ 45403 w 101600"/>
                <a:gd name="connsiteY17" fmla="*/ 19368 h 95250"/>
                <a:gd name="connsiteX18" fmla="*/ 37782 w 101600"/>
                <a:gd name="connsiteY18" fmla="*/ 21908 h 95250"/>
                <a:gd name="connsiteX19" fmla="*/ 40322 w 101600"/>
                <a:gd name="connsiteY19" fmla="*/ 20003 h 95250"/>
                <a:gd name="connsiteX20" fmla="*/ 38417 w 101600"/>
                <a:gd name="connsiteY20" fmla="*/ 19368 h 95250"/>
                <a:gd name="connsiteX21" fmla="*/ 40322 w 101600"/>
                <a:gd name="connsiteY21" fmla="*/ 17463 h 95250"/>
                <a:gd name="connsiteX22" fmla="*/ 41592 w 101600"/>
                <a:gd name="connsiteY22" fmla="*/ 18098 h 95250"/>
                <a:gd name="connsiteX23" fmla="*/ 42863 w 101600"/>
                <a:gd name="connsiteY23" fmla="*/ 16193 h 95250"/>
                <a:gd name="connsiteX24" fmla="*/ 43497 w 101600"/>
                <a:gd name="connsiteY24" fmla="*/ 18733 h 95250"/>
                <a:gd name="connsiteX25" fmla="*/ 47942 w 101600"/>
                <a:gd name="connsiteY25" fmla="*/ 20003 h 95250"/>
                <a:gd name="connsiteX26" fmla="*/ 50482 w 101600"/>
                <a:gd name="connsiteY26" fmla="*/ 16828 h 95250"/>
                <a:gd name="connsiteX27" fmla="*/ 48578 w 101600"/>
                <a:gd name="connsiteY27" fmla="*/ 16828 h 95250"/>
                <a:gd name="connsiteX28" fmla="*/ 51753 w 101600"/>
                <a:gd name="connsiteY28" fmla="*/ 14923 h 95250"/>
                <a:gd name="connsiteX29" fmla="*/ 54292 w 101600"/>
                <a:gd name="connsiteY29" fmla="*/ 14923 h 95250"/>
                <a:gd name="connsiteX30" fmla="*/ 53022 w 101600"/>
                <a:gd name="connsiteY30" fmla="*/ 13653 h 95250"/>
                <a:gd name="connsiteX31" fmla="*/ 58738 w 101600"/>
                <a:gd name="connsiteY31" fmla="*/ 12383 h 95250"/>
                <a:gd name="connsiteX32" fmla="*/ 58738 w 101600"/>
                <a:gd name="connsiteY32" fmla="*/ 13653 h 95250"/>
                <a:gd name="connsiteX33" fmla="*/ 63182 w 101600"/>
                <a:gd name="connsiteY33" fmla="*/ 10478 h 95250"/>
                <a:gd name="connsiteX34" fmla="*/ 63182 w 101600"/>
                <a:gd name="connsiteY34" fmla="*/ 12383 h 95250"/>
                <a:gd name="connsiteX35" fmla="*/ 69532 w 101600"/>
                <a:gd name="connsiteY35" fmla="*/ 8573 h 95250"/>
                <a:gd name="connsiteX36" fmla="*/ 67628 w 101600"/>
                <a:gd name="connsiteY36" fmla="*/ 7303 h 95250"/>
                <a:gd name="connsiteX37" fmla="*/ 70167 w 101600"/>
                <a:gd name="connsiteY37" fmla="*/ 5398 h 95250"/>
                <a:gd name="connsiteX38" fmla="*/ 72707 w 101600"/>
                <a:gd name="connsiteY38" fmla="*/ 7303 h 95250"/>
                <a:gd name="connsiteX39" fmla="*/ 79692 w 101600"/>
                <a:gd name="connsiteY39" fmla="*/ 6033 h 95250"/>
                <a:gd name="connsiteX40" fmla="*/ 77153 w 101600"/>
                <a:gd name="connsiteY40" fmla="*/ 9843 h 95250"/>
                <a:gd name="connsiteX41" fmla="*/ 82867 w 101600"/>
                <a:gd name="connsiteY41" fmla="*/ 6033 h 95250"/>
                <a:gd name="connsiteX42" fmla="*/ 83503 w 101600"/>
                <a:gd name="connsiteY42" fmla="*/ 8573 h 95250"/>
                <a:gd name="connsiteX43" fmla="*/ 88582 w 101600"/>
                <a:gd name="connsiteY43" fmla="*/ 4763 h 95250"/>
                <a:gd name="connsiteX44" fmla="*/ 89853 w 101600"/>
                <a:gd name="connsiteY44" fmla="*/ 7938 h 95250"/>
                <a:gd name="connsiteX45" fmla="*/ 91757 w 101600"/>
                <a:gd name="connsiteY45" fmla="*/ 6033 h 95250"/>
                <a:gd name="connsiteX46" fmla="*/ 96203 w 101600"/>
                <a:gd name="connsiteY46" fmla="*/ 7938 h 95250"/>
                <a:gd name="connsiteX47" fmla="*/ 91122 w 101600"/>
                <a:gd name="connsiteY47" fmla="*/ 11113 h 95250"/>
                <a:gd name="connsiteX48" fmla="*/ 93028 w 101600"/>
                <a:gd name="connsiteY48" fmla="*/ 13018 h 95250"/>
                <a:gd name="connsiteX49" fmla="*/ 97472 w 101600"/>
                <a:gd name="connsiteY49" fmla="*/ 13653 h 95250"/>
                <a:gd name="connsiteX50" fmla="*/ 91122 w 101600"/>
                <a:gd name="connsiteY50" fmla="*/ 20003 h 95250"/>
                <a:gd name="connsiteX51" fmla="*/ 95567 w 101600"/>
                <a:gd name="connsiteY51" fmla="*/ 25083 h 95250"/>
                <a:gd name="connsiteX52" fmla="*/ 93028 w 101600"/>
                <a:gd name="connsiteY52" fmla="*/ 30163 h 95250"/>
                <a:gd name="connsiteX53" fmla="*/ 95567 w 101600"/>
                <a:gd name="connsiteY53" fmla="*/ 36513 h 95250"/>
                <a:gd name="connsiteX54" fmla="*/ 94297 w 101600"/>
                <a:gd name="connsiteY54" fmla="*/ 40323 h 95250"/>
                <a:gd name="connsiteX55" fmla="*/ 98107 w 101600"/>
                <a:gd name="connsiteY55" fmla="*/ 46673 h 95250"/>
                <a:gd name="connsiteX56" fmla="*/ 96838 w 101600"/>
                <a:gd name="connsiteY56" fmla="*/ 48578 h 95250"/>
                <a:gd name="connsiteX57" fmla="*/ 100647 w 101600"/>
                <a:gd name="connsiteY57" fmla="*/ 53658 h 95250"/>
                <a:gd name="connsiteX58" fmla="*/ 89217 w 101600"/>
                <a:gd name="connsiteY58" fmla="*/ 65723 h 95250"/>
                <a:gd name="connsiteX59" fmla="*/ 79692 w 101600"/>
                <a:gd name="connsiteY59" fmla="*/ 68263 h 95250"/>
                <a:gd name="connsiteX60" fmla="*/ 72072 w 101600"/>
                <a:gd name="connsiteY60" fmla="*/ 70168 h 95250"/>
                <a:gd name="connsiteX61" fmla="*/ 69532 w 101600"/>
                <a:gd name="connsiteY61" fmla="*/ 68263 h 95250"/>
                <a:gd name="connsiteX62" fmla="*/ 63817 w 101600"/>
                <a:gd name="connsiteY62" fmla="*/ 63818 h 95250"/>
                <a:gd name="connsiteX63" fmla="*/ 65722 w 101600"/>
                <a:gd name="connsiteY63" fmla="*/ 61278 h 95250"/>
                <a:gd name="connsiteX64" fmla="*/ 63182 w 101600"/>
                <a:gd name="connsiteY64" fmla="*/ 56198 h 95250"/>
                <a:gd name="connsiteX65" fmla="*/ 63182 w 101600"/>
                <a:gd name="connsiteY65" fmla="*/ 53658 h 95250"/>
                <a:gd name="connsiteX66" fmla="*/ 74613 w 101600"/>
                <a:gd name="connsiteY66" fmla="*/ 44768 h 95250"/>
                <a:gd name="connsiteX67" fmla="*/ 79692 w 101600"/>
                <a:gd name="connsiteY67" fmla="*/ 40958 h 95250"/>
                <a:gd name="connsiteX68" fmla="*/ 72072 w 101600"/>
                <a:gd name="connsiteY68" fmla="*/ 37148 h 95250"/>
                <a:gd name="connsiteX69" fmla="*/ 64453 w 101600"/>
                <a:gd name="connsiteY69" fmla="*/ 42228 h 95250"/>
                <a:gd name="connsiteX70" fmla="*/ 64453 w 101600"/>
                <a:gd name="connsiteY70" fmla="*/ 45403 h 95250"/>
                <a:gd name="connsiteX71" fmla="*/ 56197 w 101600"/>
                <a:gd name="connsiteY71" fmla="*/ 52388 h 95250"/>
                <a:gd name="connsiteX72" fmla="*/ 50482 w 101600"/>
                <a:gd name="connsiteY72" fmla="*/ 56198 h 95250"/>
                <a:gd name="connsiteX73" fmla="*/ 48578 w 101600"/>
                <a:gd name="connsiteY73" fmla="*/ 61278 h 95250"/>
                <a:gd name="connsiteX74" fmla="*/ 48578 w 101600"/>
                <a:gd name="connsiteY74" fmla="*/ 63818 h 95250"/>
                <a:gd name="connsiteX75" fmla="*/ 49847 w 101600"/>
                <a:gd name="connsiteY75" fmla="*/ 66358 h 95250"/>
                <a:gd name="connsiteX76" fmla="*/ 55563 w 101600"/>
                <a:gd name="connsiteY76" fmla="*/ 71438 h 95250"/>
                <a:gd name="connsiteX77" fmla="*/ 50482 w 101600"/>
                <a:gd name="connsiteY77" fmla="*/ 76518 h 95250"/>
                <a:gd name="connsiteX78" fmla="*/ 46672 w 101600"/>
                <a:gd name="connsiteY78" fmla="*/ 82868 h 95250"/>
                <a:gd name="connsiteX79" fmla="*/ 48578 w 101600"/>
                <a:gd name="connsiteY79" fmla="*/ 84773 h 95250"/>
                <a:gd name="connsiteX80" fmla="*/ 44767 w 101600"/>
                <a:gd name="connsiteY80" fmla="*/ 91123 h 95250"/>
                <a:gd name="connsiteX81" fmla="*/ 41592 w 101600"/>
                <a:gd name="connsiteY81" fmla="*/ 91123 h 95250"/>
                <a:gd name="connsiteX82" fmla="*/ 35242 w 101600"/>
                <a:gd name="connsiteY82" fmla="*/ 94933 h 95250"/>
                <a:gd name="connsiteX83" fmla="*/ 32703 w 101600"/>
                <a:gd name="connsiteY83" fmla="*/ 89218 h 95250"/>
                <a:gd name="connsiteX84" fmla="*/ 32703 w 101600"/>
                <a:gd name="connsiteY84" fmla="*/ 87948 h 95250"/>
                <a:gd name="connsiteX85" fmla="*/ 30163 w 101600"/>
                <a:gd name="connsiteY85" fmla="*/ 80963 h 95250"/>
                <a:gd name="connsiteX86" fmla="*/ 27622 w 101600"/>
                <a:gd name="connsiteY86" fmla="*/ 76518 h 95250"/>
                <a:gd name="connsiteX87" fmla="*/ 26353 w 101600"/>
                <a:gd name="connsiteY87" fmla="*/ 75248 h 95250"/>
                <a:gd name="connsiteX88" fmla="*/ 26353 w 101600"/>
                <a:gd name="connsiteY88" fmla="*/ 75248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01600" h="95250">
                  <a:moveTo>
                    <a:pt x="26353" y="75248"/>
                  </a:moveTo>
                  <a:cubicBezTo>
                    <a:pt x="24447" y="74613"/>
                    <a:pt x="24447" y="73343"/>
                    <a:pt x="23813" y="72073"/>
                  </a:cubicBezTo>
                  <a:cubicBezTo>
                    <a:pt x="21272" y="75883"/>
                    <a:pt x="16828" y="80328"/>
                    <a:pt x="11747" y="80328"/>
                  </a:cubicBezTo>
                  <a:cubicBezTo>
                    <a:pt x="11113" y="80328"/>
                    <a:pt x="6032" y="77153"/>
                    <a:pt x="6032" y="76518"/>
                  </a:cubicBezTo>
                  <a:cubicBezTo>
                    <a:pt x="6032" y="75248"/>
                    <a:pt x="7938" y="74613"/>
                    <a:pt x="7938" y="74613"/>
                  </a:cubicBezTo>
                  <a:lnTo>
                    <a:pt x="7938" y="72708"/>
                  </a:lnTo>
                  <a:cubicBezTo>
                    <a:pt x="6032" y="72708"/>
                    <a:pt x="6032" y="72708"/>
                    <a:pt x="4763" y="73343"/>
                  </a:cubicBezTo>
                  <a:cubicBezTo>
                    <a:pt x="4763" y="72708"/>
                    <a:pt x="6032" y="70803"/>
                    <a:pt x="6667" y="70168"/>
                  </a:cubicBezTo>
                  <a:cubicBezTo>
                    <a:pt x="4763" y="67628"/>
                    <a:pt x="4763" y="64453"/>
                    <a:pt x="4763" y="61278"/>
                  </a:cubicBezTo>
                  <a:cubicBezTo>
                    <a:pt x="4763" y="59373"/>
                    <a:pt x="6667" y="59373"/>
                    <a:pt x="7303" y="58103"/>
                  </a:cubicBezTo>
                  <a:cubicBezTo>
                    <a:pt x="8572" y="56198"/>
                    <a:pt x="10478" y="54293"/>
                    <a:pt x="13017" y="53658"/>
                  </a:cubicBezTo>
                  <a:cubicBezTo>
                    <a:pt x="15557" y="53023"/>
                    <a:pt x="15557" y="49848"/>
                    <a:pt x="20638" y="50483"/>
                  </a:cubicBezTo>
                  <a:cubicBezTo>
                    <a:pt x="19367" y="49848"/>
                    <a:pt x="18732" y="49848"/>
                    <a:pt x="17463" y="49848"/>
                  </a:cubicBezTo>
                  <a:cubicBezTo>
                    <a:pt x="23178" y="48578"/>
                    <a:pt x="25082" y="44133"/>
                    <a:pt x="28892" y="40958"/>
                  </a:cubicBezTo>
                  <a:cubicBezTo>
                    <a:pt x="30163" y="39688"/>
                    <a:pt x="30163" y="35878"/>
                    <a:pt x="31432" y="35878"/>
                  </a:cubicBezTo>
                  <a:cubicBezTo>
                    <a:pt x="31432" y="35878"/>
                    <a:pt x="32703" y="33338"/>
                    <a:pt x="32703" y="32703"/>
                  </a:cubicBezTo>
                  <a:cubicBezTo>
                    <a:pt x="33972" y="30163"/>
                    <a:pt x="35878" y="28258"/>
                    <a:pt x="38417" y="27623"/>
                  </a:cubicBezTo>
                  <a:cubicBezTo>
                    <a:pt x="40957" y="26353"/>
                    <a:pt x="44767" y="22543"/>
                    <a:pt x="45403" y="19368"/>
                  </a:cubicBezTo>
                  <a:cubicBezTo>
                    <a:pt x="42228" y="20003"/>
                    <a:pt x="40957" y="21908"/>
                    <a:pt x="37782" y="21908"/>
                  </a:cubicBezTo>
                  <a:cubicBezTo>
                    <a:pt x="38417" y="21273"/>
                    <a:pt x="39688" y="20638"/>
                    <a:pt x="40322" y="20003"/>
                  </a:cubicBezTo>
                  <a:cubicBezTo>
                    <a:pt x="39688" y="20003"/>
                    <a:pt x="38417" y="19368"/>
                    <a:pt x="38417" y="19368"/>
                  </a:cubicBezTo>
                  <a:cubicBezTo>
                    <a:pt x="38417" y="18098"/>
                    <a:pt x="39053" y="17463"/>
                    <a:pt x="40322" y="17463"/>
                  </a:cubicBezTo>
                  <a:cubicBezTo>
                    <a:pt x="40957" y="17463"/>
                    <a:pt x="40957" y="18098"/>
                    <a:pt x="41592" y="18098"/>
                  </a:cubicBezTo>
                  <a:cubicBezTo>
                    <a:pt x="42228" y="17463"/>
                    <a:pt x="42228" y="16828"/>
                    <a:pt x="42863" y="16193"/>
                  </a:cubicBezTo>
                  <a:cubicBezTo>
                    <a:pt x="43497" y="16828"/>
                    <a:pt x="43497" y="17463"/>
                    <a:pt x="43497" y="18733"/>
                  </a:cubicBezTo>
                  <a:cubicBezTo>
                    <a:pt x="45403" y="18733"/>
                    <a:pt x="46038" y="20003"/>
                    <a:pt x="47942" y="20003"/>
                  </a:cubicBezTo>
                  <a:cubicBezTo>
                    <a:pt x="48578" y="20003"/>
                    <a:pt x="49847" y="16828"/>
                    <a:pt x="50482" y="16828"/>
                  </a:cubicBezTo>
                  <a:cubicBezTo>
                    <a:pt x="49847" y="16828"/>
                    <a:pt x="49847" y="16193"/>
                    <a:pt x="48578" y="16828"/>
                  </a:cubicBezTo>
                  <a:cubicBezTo>
                    <a:pt x="49213" y="15558"/>
                    <a:pt x="50482" y="14923"/>
                    <a:pt x="51753" y="14923"/>
                  </a:cubicBezTo>
                  <a:cubicBezTo>
                    <a:pt x="52388" y="14923"/>
                    <a:pt x="53657" y="14923"/>
                    <a:pt x="54292" y="14923"/>
                  </a:cubicBezTo>
                  <a:cubicBezTo>
                    <a:pt x="53657" y="14288"/>
                    <a:pt x="53657" y="14288"/>
                    <a:pt x="53022" y="13653"/>
                  </a:cubicBezTo>
                  <a:cubicBezTo>
                    <a:pt x="54292" y="12383"/>
                    <a:pt x="56832" y="12383"/>
                    <a:pt x="58738" y="12383"/>
                  </a:cubicBezTo>
                  <a:lnTo>
                    <a:pt x="58738" y="13653"/>
                  </a:lnTo>
                  <a:cubicBezTo>
                    <a:pt x="60642" y="13018"/>
                    <a:pt x="60642" y="10478"/>
                    <a:pt x="63182" y="10478"/>
                  </a:cubicBezTo>
                  <a:lnTo>
                    <a:pt x="63182" y="12383"/>
                  </a:lnTo>
                  <a:cubicBezTo>
                    <a:pt x="65088" y="9208"/>
                    <a:pt x="66992" y="9843"/>
                    <a:pt x="69532" y="8573"/>
                  </a:cubicBezTo>
                  <a:cubicBezTo>
                    <a:pt x="68263" y="7938"/>
                    <a:pt x="67628" y="7938"/>
                    <a:pt x="67628" y="7303"/>
                  </a:cubicBezTo>
                  <a:cubicBezTo>
                    <a:pt x="67628" y="6668"/>
                    <a:pt x="70167" y="6033"/>
                    <a:pt x="70167" y="5398"/>
                  </a:cubicBezTo>
                  <a:cubicBezTo>
                    <a:pt x="70803" y="6033"/>
                    <a:pt x="71438" y="7303"/>
                    <a:pt x="72707" y="7303"/>
                  </a:cubicBezTo>
                  <a:cubicBezTo>
                    <a:pt x="74613" y="7303"/>
                    <a:pt x="79692" y="4128"/>
                    <a:pt x="79692" y="6033"/>
                  </a:cubicBezTo>
                  <a:cubicBezTo>
                    <a:pt x="79692" y="7938"/>
                    <a:pt x="77788" y="8573"/>
                    <a:pt x="77153" y="9843"/>
                  </a:cubicBezTo>
                  <a:cubicBezTo>
                    <a:pt x="79692" y="9843"/>
                    <a:pt x="80328" y="7303"/>
                    <a:pt x="82867" y="6033"/>
                  </a:cubicBezTo>
                  <a:cubicBezTo>
                    <a:pt x="83503" y="6668"/>
                    <a:pt x="83503" y="7303"/>
                    <a:pt x="83503" y="8573"/>
                  </a:cubicBezTo>
                  <a:cubicBezTo>
                    <a:pt x="85407" y="6668"/>
                    <a:pt x="86042" y="6033"/>
                    <a:pt x="88582" y="4763"/>
                  </a:cubicBezTo>
                  <a:cubicBezTo>
                    <a:pt x="88582" y="6668"/>
                    <a:pt x="88582" y="7303"/>
                    <a:pt x="89853" y="7938"/>
                  </a:cubicBezTo>
                  <a:cubicBezTo>
                    <a:pt x="90488" y="6668"/>
                    <a:pt x="90488" y="6033"/>
                    <a:pt x="91757" y="6033"/>
                  </a:cubicBezTo>
                  <a:cubicBezTo>
                    <a:pt x="92392" y="6033"/>
                    <a:pt x="94932" y="7303"/>
                    <a:pt x="96203" y="7938"/>
                  </a:cubicBezTo>
                  <a:cubicBezTo>
                    <a:pt x="94932" y="11113"/>
                    <a:pt x="94297" y="9843"/>
                    <a:pt x="91122" y="11113"/>
                  </a:cubicBezTo>
                  <a:cubicBezTo>
                    <a:pt x="92392" y="12383"/>
                    <a:pt x="93028" y="12383"/>
                    <a:pt x="93028" y="13018"/>
                  </a:cubicBezTo>
                  <a:cubicBezTo>
                    <a:pt x="94297" y="13018"/>
                    <a:pt x="96838" y="13653"/>
                    <a:pt x="97472" y="13653"/>
                  </a:cubicBezTo>
                  <a:cubicBezTo>
                    <a:pt x="95567" y="14923"/>
                    <a:pt x="91122" y="17463"/>
                    <a:pt x="91122" y="20003"/>
                  </a:cubicBezTo>
                  <a:cubicBezTo>
                    <a:pt x="91122" y="22543"/>
                    <a:pt x="95567" y="22543"/>
                    <a:pt x="95567" y="25083"/>
                  </a:cubicBezTo>
                  <a:cubicBezTo>
                    <a:pt x="95567" y="26988"/>
                    <a:pt x="93028" y="28258"/>
                    <a:pt x="93028" y="30163"/>
                  </a:cubicBezTo>
                  <a:cubicBezTo>
                    <a:pt x="93028" y="32703"/>
                    <a:pt x="95567" y="33973"/>
                    <a:pt x="95567" y="36513"/>
                  </a:cubicBezTo>
                  <a:cubicBezTo>
                    <a:pt x="95567" y="37783"/>
                    <a:pt x="94297" y="39053"/>
                    <a:pt x="94297" y="40323"/>
                  </a:cubicBezTo>
                  <a:cubicBezTo>
                    <a:pt x="94297" y="42863"/>
                    <a:pt x="98107" y="44133"/>
                    <a:pt x="98107" y="46673"/>
                  </a:cubicBezTo>
                  <a:cubicBezTo>
                    <a:pt x="98107" y="47308"/>
                    <a:pt x="96838" y="47943"/>
                    <a:pt x="96838" y="48578"/>
                  </a:cubicBezTo>
                  <a:cubicBezTo>
                    <a:pt x="98107" y="50483"/>
                    <a:pt x="100647" y="51118"/>
                    <a:pt x="100647" y="53658"/>
                  </a:cubicBezTo>
                  <a:cubicBezTo>
                    <a:pt x="100647" y="58103"/>
                    <a:pt x="91757" y="62548"/>
                    <a:pt x="89217" y="65723"/>
                  </a:cubicBezTo>
                  <a:cubicBezTo>
                    <a:pt x="87947" y="68263"/>
                    <a:pt x="82232" y="68898"/>
                    <a:pt x="79692" y="68263"/>
                  </a:cubicBezTo>
                  <a:cubicBezTo>
                    <a:pt x="77153" y="68898"/>
                    <a:pt x="73978" y="70168"/>
                    <a:pt x="72072" y="70168"/>
                  </a:cubicBezTo>
                  <a:cubicBezTo>
                    <a:pt x="70167" y="70168"/>
                    <a:pt x="69532" y="70168"/>
                    <a:pt x="69532" y="68263"/>
                  </a:cubicBezTo>
                  <a:cubicBezTo>
                    <a:pt x="66992" y="68263"/>
                    <a:pt x="63817" y="66358"/>
                    <a:pt x="63817" y="63818"/>
                  </a:cubicBezTo>
                  <a:cubicBezTo>
                    <a:pt x="63817" y="62548"/>
                    <a:pt x="65088" y="61913"/>
                    <a:pt x="65722" y="61278"/>
                  </a:cubicBezTo>
                  <a:cubicBezTo>
                    <a:pt x="64453" y="60643"/>
                    <a:pt x="63182" y="58103"/>
                    <a:pt x="63182" y="56198"/>
                  </a:cubicBezTo>
                  <a:cubicBezTo>
                    <a:pt x="63182" y="55563"/>
                    <a:pt x="63182" y="54293"/>
                    <a:pt x="63182" y="53658"/>
                  </a:cubicBezTo>
                  <a:cubicBezTo>
                    <a:pt x="68263" y="53658"/>
                    <a:pt x="71438" y="46673"/>
                    <a:pt x="74613" y="44768"/>
                  </a:cubicBezTo>
                  <a:cubicBezTo>
                    <a:pt x="76517" y="43498"/>
                    <a:pt x="79692" y="42863"/>
                    <a:pt x="79692" y="40958"/>
                  </a:cubicBezTo>
                  <a:cubicBezTo>
                    <a:pt x="79692" y="37783"/>
                    <a:pt x="75247" y="37148"/>
                    <a:pt x="72072" y="37148"/>
                  </a:cubicBezTo>
                  <a:cubicBezTo>
                    <a:pt x="67628" y="37148"/>
                    <a:pt x="64453" y="38418"/>
                    <a:pt x="64453" y="42228"/>
                  </a:cubicBezTo>
                  <a:cubicBezTo>
                    <a:pt x="64453" y="43498"/>
                    <a:pt x="65088" y="44133"/>
                    <a:pt x="64453" y="45403"/>
                  </a:cubicBezTo>
                  <a:cubicBezTo>
                    <a:pt x="64453" y="48578"/>
                    <a:pt x="58738" y="51118"/>
                    <a:pt x="56197" y="52388"/>
                  </a:cubicBezTo>
                  <a:cubicBezTo>
                    <a:pt x="54292" y="53658"/>
                    <a:pt x="51753" y="54293"/>
                    <a:pt x="50482" y="56198"/>
                  </a:cubicBezTo>
                  <a:cubicBezTo>
                    <a:pt x="49213" y="58103"/>
                    <a:pt x="50482" y="60643"/>
                    <a:pt x="48578" y="61278"/>
                  </a:cubicBezTo>
                  <a:lnTo>
                    <a:pt x="48578" y="63818"/>
                  </a:lnTo>
                  <a:cubicBezTo>
                    <a:pt x="49213" y="64453"/>
                    <a:pt x="49847" y="65088"/>
                    <a:pt x="49847" y="66358"/>
                  </a:cubicBezTo>
                  <a:cubicBezTo>
                    <a:pt x="52388" y="66993"/>
                    <a:pt x="55563" y="68898"/>
                    <a:pt x="55563" y="71438"/>
                  </a:cubicBezTo>
                  <a:cubicBezTo>
                    <a:pt x="55563" y="73343"/>
                    <a:pt x="51753" y="76518"/>
                    <a:pt x="50482" y="76518"/>
                  </a:cubicBezTo>
                  <a:cubicBezTo>
                    <a:pt x="47942" y="76518"/>
                    <a:pt x="46672" y="80328"/>
                    <a:pt x="46672" y="82868"/>
                  </a:cubicBezTo>
                  <a:cubicBezTo>
                    <a:pt x="46672" y="84138"/>
                    <a:pt x="47942" y="84773"/>
                    <a:pt x="48578" y="84773"/>
                  </a:cubicBezTo>
                  <a:cubicBezTo>
                    <a:pt x="47942" y="87948"/>
                    <a:pt x="45403" y="88583"/>
                    <a:pt x="44767" y="91123"/>
                  </a:cubicBezTo>
                  <a:cubicBezTo>
                    <a:pt x="42863" y="91123"/>
                    <a:pt x="42228" y="91123"/>
                    <a:pt x="41592" y="91123"/>
                  </a:cubicBezTo>
                  <a:cubicBezTo>
                    <a:pt x="39688" y="91123"/>
                    <a:pt x="38417" y="94933"/>
                    <a:pt x="35242" y="94933"/>
                  </a:cubicBezTo>
                  <a:cubicBezTo>
                    <a:pt x="33972" y="94933"/>
                    <a:pt x="32703" y="89853"/>
                    <a:pt x="32703" y="89218"/>
                  </a:cubicBezTo>
                  <a:cubicBezTo>
                    <a:pt x="32703" y="88583"/>
                    <a:pt x="32703" y="88583"/>
                    <a:pt x="32703" y="87948"/>
                  </a:cubicBezTo>
                  <a:cubicBezTo>
                    <a:pt x="30797" y="86043"/>
                    <a:pt x="30797" y="84138"/>
                    <a:pt x="30163" y="80963"/>
                  </a:cubicBezTo>
                  <a:cubicBezTo>
                    <a:pt x="29528" y="79058"/>
                    <a:pt x="27622" y="78423"/>
                    <a:pt x="27622" y="76518"/>
                  </a:cubicBezTo>
                  <a:cubicBezTo>
                    <a:pt x="25082" y="75883"/>
                    <a:pt x="26353" y="75248"/>
                    <a:pt x="26353" y="75248"/>
                  </a:cubicBezTo>
                  <a:lnTo>
                    <a:pt x="26353" y="75248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/>
            <p:cNvSpPr/>
            <p:nvPr>
              <p:custDataLst>
                <p:tags r:id="rId243"/>
              </p:custDataLst>
            </p:nvPr>
          </p:nvSpPr>
          <p:spPr>
            <a:xfrm>
              <a:off x="6303584" y="5070839"/>
              <a:ext cx="622300" cy="234950"/>
            </a:xfrm>
            <a:custGeom>
              <a:avLst/>
              <a:gdLst>
                <a:gd name="connsiteX0" fmla="*/ 406083 w 622300"/>
                <a:gd name="connsiteY0" fmla="*/ 200978 h 234950"/>
                <a:gd name="connsiteX1" fmla="*/ 414973 w 622300"/>
                <a:gd name="connsiteY1" fmla="*/ 202248 h 234950"/>
                <a:gd name="connsiteX2" fmla="*/ 434023 w 622300"/>
                <a:gd name="connsiteY2" fmla="*/ 181928 h 234950"/>
                <a:gd name="connsiteX3" fmla="*/ 439738 w 622300"/>
                <a:gd name="connsiteY3" fmla="*/ 172403 h 234950"/>
                <a:gd name="connsiteX4" fmla="*/ 441008 w 622300"/>
                <a:gd name="connsiteY4" fmla="*/ 162878 h 234950"/>
                <a:gd name="connsiteX5" fmla="*/ 442913 w 622300"/>
                <a:gd name="connsiteY5" fmla="*/ 155893 h 234950"/>
                <a:gd name="connsiteX6" fmla="*/ 434658 w 622300"/>
                <a:gd name="connsiteY6" fmla="*/ 147638 h 234950"/>
                <a:gd name="connsiteX7" fmla="*/ 423228 w 622300"/>
                <a:gd name="connsiteY7" fmla="*/ 143828 h 234950"/>
                <a:gd name="connsiteX8" fmla="*/ 432753 w 622300"/>
                <a:gd name="connsiteY8" fmla="*/ 133668 h 234950"/>
                <a:gd name="connsiteX9" fmla="*/ 447358 w 622300"/>
                <a:gd name="connsiteY9" fmla="*/ 121603 h 234950"/>
                <a:gd name="connsiteX10" fmla="*/ 471488 w 622300"/>
                <a:gd name="connsiteY10" fmla="*/ 119063 h 234950"/>
                <a:gd name="connsiteX11" fmla="*/ 482283 w 622300"/>
                <a:gd name="connsiteY11" fmla="*/ 121603 h 234950"/>
                <a:gd name="connsiteX12" fmla="*/ 489268 w 622300"/>
                <a:gd name="connsiteY12" fmla="*/ 121603 h 234950"/>
                <a:gd name="connsiteX13" fmla="*/ 503873 w 622300"/>
                <a:gd name="connsiteY13" fmla="*/ 108268 h 234950"/>
                <a:gd name="connsiteX14" fmla="*/ 511493 w 622300"/>
                <a:gd name="connsiteY14" fmla="*/ 108268 h 234950"/>
                <a:gd name="connsiteX15" fmla="*/ 522288 w 622300"/>
                <a:gd name="connsiteY15" fmla="*/ 103823 h 234950"/>
                <a:gd name="connsiteX16" fmla="*/ 520383 w 622300"/>
                <a:gd name="connsiteY16" fmla="*/ 112713 h 234950"/>
                <a:gd name="connsiteX17" fmla="*/ 511493 w 622300"/>
                <a:gd name="connsiteY17" fmla="*/ 117158 h 234950"/>
                <a:gd name="connsiteX18" fmla="*/ 502603 w 622300"/>
                <a:gd name="connsiteY18" fmla="*/ 127953 h 234950"/>
                <a:gd name="connsiteX19" fmla="*/ 494983 w 622300"/>
                <a:gd name="connsiteY19" fmla="*/ 138113 h 234950"/>
                <a:gd name="connsiteX20" fmla="*/ 500063 w 622300"/>
                <a:gd name="connsiteY20" fmla="*/ 160973 h 234950"/>
                <a:gd name="connsiteX21" fmla="*/ 509588 w 622300"/>
                <a:gd name="connsiteY21" fmla="*/ 148908 h 234950"/>
                <a:gd name="connsiteX22" fmla="*/ 514668 w 622300"/>
                <a:gd name="connsiteY22" fmla="*/ 141923 h 234950"/>
                <a:gd name="connsiteX23" fmla="*/ 519113 w 622300"/>
                <a:gd name="connsiteY23" fmla="*/ 134303 h 234950"/>
                <a:gd name="connsiteX24" fmla="*/ 519113 w 622300"/>
                <a:gd name="connsiteY24" fmla="*/ 128588 h 234950"/>
                <a:gd name="connsiteX25" fmla="*/ 542608 w 622300"/>
                <a:gd name="connsiteY25" fmla="*/ 118428 h 234950"/>
                <a:gd name="connsiteX26" fmla="*/ 571818 w 622300"/>
                <a:gd name="connsiteY26" fmla="*/ 103823 h 234950"/>
                <a:gd name="connsiteX27" fmla="*/ 575628 w 622300"/>
                <a:gd name="connsiteY27" fmla="*/ 94298 h 234950"/>
                <a:gd name="connsiteX28" fmla="*/ 584518 w 622300"/>
                <a:gd name="connsiteY28" fmla="*/ 86678 h 234950"/>
                <a:gd name="connsiteX29" fmla="*/ 586423 w 622300"/>
                <a:gd name="connsiteY29" fmla="*/ 82233 h 234950"/>
                <a:gd name="connsiteX30" fmla="*/ 606743 w 622300"/>
                <a:gd name="connsiteY30" fmla="*/ 93028 h 234950"/>
                <a:gd name="connsiteX31" fmla="*/ 611188 w 622300"/>
                <a:gd name="connsiteY31" fmla="*/ 86678 h 234950"/>
                <a:gd name="connsiteX32" fmla="*/ 618808 w 622300"/>
                <a:gd name="connsiteY32" fmla="*/ 83503 h 234950"/>
                <a:gd name="connsiteX33" fmla="*/ 592138 w 622300"/>
                <a:gd name="connsiteY33" fmla="*/ 70168 h 234950"/>
                <a:gd name="connsiteX34" fmla="*/ 554038 w 622300"/>
                <a:gd name="connsiteY34" fmla="*/ 58103 h 234950"/>
                <a:gd name="connsiteX35" fmla="*/ 547688 w 622300"/>
                <a:gd name="connsiteY35" fmla="*/ 60643 h 234950"/>
                <a:gd name="connsiteX36" fmla="*/ 539433 w 622300"/>
                <a:gd name="connsiteY36" fmla="*/ 60643 h 234950"/>
                <a:gd name="connsiteX37" fmla="*/ 510223 w 622300"/>
                <a:gd name="connsiteY37" fmla="*/ 60008 h 234950"/>
                <a:gd name="connsiteX38" fmla="*/ 495618 w 622300"/>
                <a:gd name="connsiteY38" fmla="*/ 51118 h 234950"/>
                <a:gd name="connsiteX39" fmla="*/ 481013 w 622300"/>
                <a:gd name="connsiteY39" fmla="*/ 50483 h 234950"/>
                <a:gd name="connsiteX40" fmla="*/ 474663 w 622300"/>
                <a:gd name="connsiteY40" fmla="*/ 44133 h 234950"/>
                <a:gd name="connsiteX41" fmla="*/ 448628 w 622300"/>
                <a:gd name="connsiteY41" fmla="*/ 39688 h 234950"/>
                <a:gd name="connsiteX42" fmla="*/ 436563 w 622300"/>
                <a:gd name="connsiteY42" fmla="*/ 49848 h 234950"/>
                <a:gd name="connsiteX43" fmla="*/ 416243 w 622300"/>
                <a:gd name="connsiteY43" fmla="*/ 49848 h 234950"/>
                <a:gd name="connsiteX44" fmla="*/ 407988 w 622300"/>
                <a:gd name="connsiteY44" fmla="*/ 46673 h 234950"/>
                <a:gd name="connsiteX45" fmla="*/ 404813 w 622300"/>
                <a:gd name="connsiteY45" fmla="*/ 52388 h 234950"/>
                <a:gd name="connsiteX46" fmla="*/ 397193 w 622300"/>
                <a:gd name="connsiteY46" fmla="*/ 42228 h 234950"/>
                <a:gd name="connsiteX47" fmla="*/ 381318 w 622300"/>
                <a:gd name="connsiteY47" fmla="*/ 32703 h 234950"/>
                <a:gd name="connsiteX48" fmla="*/ 376238 w 622300"/>
                <a:gd name="connsiteY48" fmla="*/ 37783 h 234950"/>
                <a:gd name="connsiteX49" fmla="*/ 362268 w 622300"/>
                <a:gd name="connsiteY49" fmla="*/ 37783 h 234950"/>
                <a:gd name="connsiteX50" fmla="*/ 333693 w 622300"/>
                <a:gd name="connsiteY50" fmla="*/ 29528 h 234950"/>
                <a:gd name="connsiteX51" fmla="*/ 320993 w 622300"/>
                <a:gd name="connsiteY51" fmla="*/ 34608 h 234950"/>
                <a:gd name="connsiteX52" fmla="*/ 331788 w 622300"/>
                <a:gd name="connsiteY52" fmla="*/ 11748 h 234950"/>
                <a:gd name="connsiteX53" fmla="*/ 318453 w 622300"/>
                <a:gd name="connsiteY53" fmla="*/ 11748 h 234950"/>
                <a:gd name="connsiteX54" fmla="*/ 308928 w 622300"/>
                <a:gd name="connsiteY54" fmla="*/ 4763 h 234950"/>
                <a:gd name="connsiteX55" fmla="*/ 296228 w 622300"/>
                <a:gd name="connsiteY55" fmla="*/ 12383 h 234950"/>
                <a:gd name="connsiteX56" fmla="*/ 279083 w 622300"/>
                <a:gd name="connsiteY56" fmla="*/ 14923 h 234950"/>
                <a:gd name="connsiteX57" fmla="*/ 247968 w 622300"/>
                <a:gd name="connsiteY57" fmla="*/ 25718 h 234950"/>
                <a:gd name="connsiteX58" fmla="*/ 242253 w 622300"/>
                <a:gd name="connsiteY58" fmla="*/ 32703 h 234950"/>
                <a:gd name="connsiteX59" fmla="*/ 222568 w 622300"/>
                <a:gd name="connsiteY59" fmla="*/ 38418 h 234950"/>
                <a:gd name="connsiteX60" fmla="*/ 224473 w 622300"/>
                <a:gd name="connsiteY60" fmla="*/ 43498 h 234950"/>
                <a:gd name="connsiteX61" fmla="*/ 211773 w 622300"/>
                <a:gd name="connsiteY61" fmla="*/ 43498 h 234950"/>
                <a:gd name="connsiteX62" fmla="*/ 203518 w 622300"/>
                <a:gd name="connsiteY62" fmla="*/ 39688 h 234950"/>
                <a:gd name="connsiteX63" fmla="*/ 197168 w 622300"/>
                <a:gd name="connsiteY63" fmla="*/ 47308 h 234950"/>
                <a:gd name="connsiteX64" fmla="*/ 199708 w 622300"/>
                <a:gd name="connsiteY64" fmla="*/ 58738 h 234950"/>
                <a:gd name="connsiteX65" fmla="*/ 200978 w 622300"/>
                <a:gd name="connsiteY65" fmla="*/ 70803 h 234950"/>
                <a:gd name="connsiteX66" fmla="*/ 193993 w 622300"/>
                <a:gd name="connsiteY66" fmla="*/ 47943 h 234950"/>
                <a:gd name="connsiteX67" fmla="*/ 190183 w 622300"/>
                <a:gd name="connsiteY67" fmla="*/ 39688 h 234950"/>
                <a:gd name="connsiteX68" fmla="*/ 174308 w 622300"/>
                <a:gd name="connsiteY68" fmla="*/ 52388 h 234950"/>
                <a:gd name="connsiteX69" fmla="*/ 180023 w 622300"/>
                <a:gd name="connsiteY69" fmla="*/ 65088 h 234950"/>
                <a:gd name="connsiteX70" fmla="*/ 164148 w 622300"/>
                <a:gd name="connsiteY70" fmla="*/ 61913 h 234950"/>
                <a:gd name="connsiteX71" fmla="*/ 152718 w 622300"/>
                <a:gd name="connsiteY71" fmla="*/ 64453 h 234950"/>
                <a:gd name="connsiteX72" fmla="*/ 145733 w 622300"/>
                <a:gd name="connsiteY72" fmla="*/ 66358 h 234950"/>
                <a:gd name="connsiteX73" fmla="*/ 127953 w 622300"/>
                <a:gd name="connsiteY73" fmla="*/ 68898 h 234950"/>
                <a:gd name="connsiteX74" fmla="*/ 101283 w 622300"/>
                <a:gd name="connsiteY74" fmla="*/ 78423 h 234950"/>
                <a:gd name="connsiteX75" fmla="*/ 98108 w 622300"/>
                <a:gd name="connsiteY75" fmla="*/ 75883 h 234950"/>
                <a:gd name="connsiteX76" fmla="*/ 91758 w 622300"/>
                <a:gd name="connsiteY76" fmla="*/ 76518 h 234950"/>
                <a:gd name="connsiteX77" fmla="*/ 93663 w 622300"/>
                <a:gd name="connsiteY77" fmla="*/ 80328 h 234950"/>
                <a:gd name="connsiteX78" fmla="*/ 83503 w 622300"/>
                <a:gd name="connsiteY78" fmla="*/ 82868 h 234950"/>
                <a:gd name="connsiteX79" fmla="*/ 66993 w 622300"/>
                <a:gd name="connsiteY79" fmla="*/ 89853 h 234950"/>
                <a:gd name="connsiteX80" fmla="*/ 66993 w 622300"/>
                <a:gd name="connsiteY80" fmla="*/ 94933 h 234950"/>
                <a:gd name="connsiteX81" fmla="*/ 58103 w 622300"/>
                <a:gd name="connsiteY81" fmla="*/ 82868 h 234950"/>
                <a:gd name="connsiteX82" fmla="*/ 71438 w 622300"/>
                <a:gd name="connsiteY82" fmla="*/ 84138 h 234950"/>
                <a:gd name="connsiteX83" fmla="*/ 70803 w 622300"/>
                <a:gd name="connsiteY83" fmla="*/ 70168 h 234950"/>
                <a:gd name="connsiteX84" fmla="*/ 46673 w 622300"/>
                <a:gd name="connsiteY84" fmla="*/ 61278 h 234950"/>
                <a:gd name="connsiteX85" fmla="*/ 43498 w 622300"/>
                <a:gd name="connsiteY85" fmla="*/ 61278 h 234950"/>
                <a:gd name="connsiteX86" fmla="*/ 37148 w 622300"/>
                <a:gd name="connsiteY86" fmla="*/ 67628 h 234950"/>
                <a:gd name="connsiteX87" fmla="*/ 41593 w 622300"/>
                <a:gd name="connsiteY87" fmla="*/ 72708 h 234950"/>
                <a:gd name="connsiteX88" fmla="*/ 39053 w 622300"/>
                <a:gd name="connsiteY88" fmla="*/ 77788 h 234950"/>
                <a:gd name="connsiteX89" fmla="*/ 41593 w 622300"/>
                <a:gd name="connsiteY89" fmla="*/ 84138 h 234950"/>
                <a:gd name="connsiteX90" fmla="*/ 40323 w 622300"/>
                <a:gd name="connsiteY90" fmla="*/ 87948 h 234950"/>
                <a:gd name="connsiteX91" fmla="*/ 44133 w 622300"/>
                <a:gd name="connsiteY91" fmla="*/ 94298 h 234950"/>
                <a:gd name="connsiteX92" fmla="*/ 42863 w 622300"/>
                <a:gd name="connsiteY92" fmla="*/ 96203 h 234950"/>
                <a:gd name="connsiteX93" fmla="*/ 46673 w 622300"/>
                <a:gd name="connsiteY93" fmla="*/ 101283 h 234950"/>
                <a:gd name="connsiteX94" fmla="*/ 35243 w 622300"/>
                <a:gd name="connsiteY94" fmla="*/ 113348 h 234950"/>
                <a:gd name="connsiteX95" fmla="*/ 38418 w 622300"/>
                <a:gd name="connsiteY95" fmla="*/ 117793 h 234950"/>
                <a:gd name="connsiteX96" fmla="*/ 31433 w 622300"/>
                <a:gd name="connsiteY96" fmla="*/ 120333 h 234950"/>
                <a:gd name="connsiteX97" fmla="*/ 25083 w 622300"/>
                <a:gd name="connsiteY97" fmla="*/ 119698 h 234950"/>
                <a:gd name="connsiteX98" fmla="*/ 18098 w 622300"/>
                <a:gd name="connsiteY98" fmla="*/ 124143 h 234950"/>
                <a:gd name="connsiteX99" fmla="*/ 19368 w 622300"/>
                <a:gd name="connsiteY99" fmla="*/ 132398 h 234950"/>
                <a:gd name="connsiteX100" fmla="*/ 14288 w 622300"/>
                <a:gd name="connsiteY100" fmla="*/ 129223 h 234950"/>
                <a:gd name="connsiteX101" fmla="*/ 9208 w 622300"/>
                <a:gd name="connsiteY101" fmla="*/ 138113 h 234950"/>
                <a:gd name="connsiteX102" fmla="*/ 4763 w 622300"/>
                <a:gd name="connsiteY102" fmla="*/ 147003 h 234950"/>
                <a:gd name="connsiteX103" fmla="*/ 9208 w 622300"/>
                <a:gd name="connsiteY103" fmla="*/ 146368 h 234950"/>
                <a:gd name="connsiteX104" fmla="*/ 15558 w 622300"/>
                <a:gd name="connsiteY104" fmla="*/ 146368 h 234950"/>
                <a:gd name="connsiteX105" fmla="*/ 19368 w 622300"/>
                <a:gd name="connsiteY105" fmla="*/ 153988 h 234950"/>
                <a:gd name="connsiteX106" fmla="*/ 17463 w 622300"/>
                <a:gd name="connsiteY106" fmla="*/ 158433 h 234950"/>
                <a:gd name="connsiteX107" fmla="*/ 20003 w 622300"/>
                <a:gd name="connsiteY107" fmla="*/ 165418 h 234950"/>
                <a:gd name="connsiteX108" fmla="*/ 16828 w 622300"/>
                <a:gd name="connsiteY108" fmla="*/ 167958 h 234950"/>
                <a:gd name="connsiteX109" fmla="*/ 14923 w 622300"/>
                <a:gd name="connsiteY109" fmla="*/ 175578 h 234950"/>
                <a:gd name="connsiteX110" fmla="*/ 20638 w 622300"/>
                <a:gd name="connsiteY110" fmla="*/ 178118 h 234950"/>
                <a:gd name="connsiteX111" fmla="*/ 29528 w 622300"/>
                <a:gd name="connsiteY111" fmla="*/ 176213 h 234950"/>
                <a:gd name="connsiteX112" fmla="*/ 35243 w 622300"/>
                <a:gd name="connsiteY112" fmla="*/ 182563 h 234950"/>
                <a:gd name="connsiteX113" fmla="*/ 35243 w 622300"/>
                <a:gd name="connsiteY113" fmla="*/ 187643 h 234950"/>
                <a:gd name="connsiteX114" fmla="*/ 35878 w 622300"/>
                <a:gd name="connsiteY114" fmla="*/ 188278 h 234950"/>
                <a:gd name="connsiteX115" fmla="*/ 36513 w 622300"/>
                <a:gd name="connsiteY115" fmla="*/ 188913 h 234950"/>
                <a:gd name="connsiteX116" fmla="*/ 39688 w 622300"/>
                <a:gd name="connsiteY116" fmla="*/ 188278 h 234950"/>
                <a:gd name="connsiteX117" fmla="*/ 45403 w 622300"/>
                <a:gd name="connsiteY117" fmla="*/ 184468 h 234950"/>
                <a:gd name="connsiteX118" fmla="*/ 54928 w 622300"/>
                <a:gd name="connsiteY118" fmla="*/ 193993 h 234950"/>
                <a:gd name="connsiteX119" fmla="*/ 63818 w 622300"/>
                <a:gd name="connsiteY119" fmla="*/ 190183 h 234950"/>
                <a:gd name="connsiteX120" fmla="*/ 60008 w 622300"/>
                <a:gd name="connsiteY120" fmla="*/ 189548 h 234950"/>
                <a:gd name="connsiteX121" fmla="*/ 58103 w 622300"/>
                <a:gd name="connsiteY121" fmla="*/ 187643 h 234950"/>
                <a:gd name="connsiteX122" fmla="*/ 70803 w 622300"/>
                <a:gd name="connsiteY122" fmla="*/ 181928 h 234950"/>
                <a:gd name="connsiteX123" fmla="*/ 68263 w 622300"/>
                <a:gd name="connsiteY123" fmla="*/ 183833 h 234950"/>
                <a:gd name="connsiteX124" fmla="*/ 64453 w 622300"/>
                <a:gd name="connsiteY124" fmla="*/ 190183 h 234950"/>
                <a:gd name="connsiteX125" fmla="*/ 82233 w 622300"/>
                <a:gd name="connsiteY125" fmla="*/ 206058 h 234950"/>
                <a:gd name="connsiteX126" fmla="*/ 82868 w 622300"/>
                <a:gd name="connsiteY126" fmla="*/ 206058 h 234950"/>
                <a:gd name="connsiteX127" fmla="*/ 85408 w 622300"/>
                <a:gd name="connsiteY127" fmla="*/ 205423 h 234950"/>
                <a:gd name="connsiteX128" fmla="*/ 90488 w 622300"/>
                <a:gd name="connsiteY128" fmla="*/ 210503 h 234950"/>
                <a:gd name="connsiteX129" fmla="*/ 93663 w 622300"/>
                <a:gd name="connsiteY129" fmla="*/ 212408 h 234950"/>
                <a:gd name="connsiteX130" fmla="*/ 100013 w 622300"/>
                <a:gd name="connsiteY130" fmla="*/ 216853 h 234950"/>
                <a:gd name="connsiteX131" fmla="*/ 104458 w 622300"/>
                <a:gd name="connsiteY131" fmla="*/ 213678 h 234950"/>
                <a:gd name="connsiteX132" fmla="*/ 106363 w 622300"/>
                <a:gd name="connsiteY132" fmla="*/ 213043 h 234950"/>
                <a:gd name="connsiteX133" fmla="*/ 106998 w 622300"/>
                <a:gd name="connsiteY133" fmla="*/ 215583 h 234950"/>
                <a:gd name="connsiteX134" fmla="*/ 106998 w 622300"/>
                <a:gd name="connsiteY134" fmla="*/ 216218 h 234950"/>
                <a:gd name="connsiteX135" fmla="*/ 108903 w 622300"/>
                <a:gd name="connsiteY135" fmla="*/ 216218 h 234950"/>
                <a:gd name="connsiteX136" fmla="*/ 112713 w 622300"/>
                <a:gd name="connsiteY136" fmla="*/ 209868 h 234950"/>
                <a:gd name="connsiteX137" fmla="*/ 104458 w 622300"/>
                <a:gd name="connsiteY137" fmla="*/ 195898 h 234950"/>
                <a:gd name="connsiteX138" fmla="*/ 101918 w 622300"/>
                <a:gd name="connsiteY138" fmla="*/ 190818 h 234950"/>
                <a:gd name="connsiteX139" fmla="*/ 105093 w 622300"/>
                <a:gd name="connsiteY139" fmla="*/ 184468 h 234950"/>
                <a:gd name="connsiteX140" fmla="*/ 110173 w 622300"/>
                <a:gd name="connsiteY140" fmla="*/ 182563 h 234950"/>
                <a:gd name="connsiteX141" fmla="*/ 119698 w 622300"/>
                <a:gd name="connsiteY141" fmla="*/ 180658 h 234950"/>
                <a:gd name="connsiteX142" fmla="*/ 129858 w 622300"/>
                <a:gd name="connsiteY142" fmla="*/ 187643 h 234950"/>
                <a:gd name="connsiteX143" fmla="*/ 122873 w 622300"/>
                <a:gd name="connsiteY143" fmla="*/ 187643 h 234950"/>
                <a:gd name="connsiteX144" fmla="*/ 113983 w 622300"/>
                <a:gd name="connsiteY144" fmla="*/ 190818 h 234950"/>
                <a:gd name="connsiteX145" fmla="*/ 117158 w 622300"/>
                <a:gd name="connsiteY145" fmla="*/ 194628 h 234950"/>
                <a:gd name="connsiteX146" fmla="*/ 122873 w 622300"/>
                <a:gd name="connsiteY146" fmla="*/ 205423 h 234950"/>
                <a:gd name="connsiteX147" fmla="*/ 127318 w 622300"/>
                <a:gd name="connsiteY147" fmla="*/ 203518 h 234950"/>
                <a:gd name="connsiteX148" fmla="*/ 129223 w 622300"/>
                <a:gd name="connsiteY148" fmla="*/ 208598 h 234950"/>
                <a:gd name="connsiteX149" fmla="*/ 125413 w 622300"/>
                <a:gd name="connsiteY149" fmla="*/ 208598 h 234950"/>
                <a:gd name="connsiteX150" fmla="*/ 122873 w 622300"/>
                <a:gd name="connsiteY150" fmla="*/ 211773 h 234950"/>
                <a:gd name="connsiteX151" fmla="*/ 127318 w 622300"/>
                <a:gd name="connsiteY151" fmla="*/ 216853 h 234950"/>
                <a:gd name="connsiteX152" fmla="*/ 126683 w 622300"/>
                <a:gd name="connsiteY152" fmla="*/ 220028 h 234950"/>
                <a:gd name="connsiteX153" fmla="*/ 127953 w 622300"/>
                <a:gd name="connsiteY153" fmla="*/ 222568 h 234950"/>
                <a:gd name="connsiteX154" fmla="*/ 130493 w 622300"/>
                <a:gd name="connsiteY154" fmla="*/ 221298 h 234950"/>
                <a:gd name="connsiteX155" fmla="*/ 133033 w 622300"/>
                <a:gd name="connsiteY155" fmla="*/ 220028 h 234950"/>
                <a:gd name="connsiteX156" fmla="*/ 138748 w 622300"/>
                <a:gd name="connsiteY156" fmla="*/ 218123 h 234950"/>
                <a:gd name="connsiteX157" fmla="*/ 145733 w 622300"/>
                <a:gd name="connsiteY157" fmla="*/ 220663 h 234950"/>
                <a:gd name="connsiteX158" fmla="*/ 153353 w 622300"/>
                <a:gd name="connsiteY158" fmla="*/ 224473 h 234950"/>
                <a:gd name="connsiteX159" fmla="*/ 154623 w 622300"/>
                <a:gd name="connsiteY159" fmla="*/ 225743 h 234950"/>
                <a:gd name="connsiteX160" fmla="*/ 155258 w 622300"/>
                <a:gd name="connsiteY160" fmla="*/ 230188 h 234950"/>
                <a:gd name="connsiteX161" fmla="*/ 159068 w 622300"/>
                <a:gd name="connsiteY161" fmla="*/ 230823 h 234950"/>
                <a:gd name="connsiteX162" fmla="*/ 162243 w 622300"/>
                <a:gd name="connsiteY162" fmla="*/ 228918 h 234950"/>
                <a:gd name="connsiteX163" fmla="*/ 166053 w 622300"/>
                <a:gd name="connsiteY163" fmla="*/ 227013 h 234950"/>
                <a:gd name="connsiteX164" fmla="*/ 171768 w 622300"/>
                <a:gd name="connsiteY164" fmla="*/ 221298 h 234950"/>
                <a:gd name="connsiteX165" fmla="*/ 173673 w 622300"/>
                <a:gd name="connsiteY165" fmla="*/ 221933 h 234950"/>
                <a:gd name="connsiteX166" fmla="*/ 177483 w 622300"/>
                <a:gd name="connsiteY166" fmla="*/ 222568 h 234950"/>
                <a:gd name="connsiteX167" fmla="*/ 180023 w 622300"/>
                <a:gd name="connsiteY167" fmla="*/ 223838 h 234950"/>
                <a:gd name="connsiteX168" fmla="*/ 185738 w 622300"/>
                <a:gd name="connsiteY168" fmla="*/ 220663 h 234950"/>
                <a:gd name="connsiteX169" fmla="*/ 186373 w 622300"/>
                <a:gd name="connsiteY169" fmla="*/ 220663 h 234950"/>
                <a:gd name="connsiteX170" fmla="*/ 190818 w 622300"/>
                <a:gd name="connsiteY170" fmla="*/ 217488 h 234950"/>
                <a:gd name="connsiteX171" fmla="*/ 193358 w 622300"/>
                <a:gd name="connsiteY171" fmla="*/ 223838 h 234950"/>
                <a:gd name="connsiteX172" fmla="*/ 199708 w 622300"/>
                <a:gd name="connsiteY172" fmla="*/ 221933 h 234950"/>
                <a:gd name="connsiteX173" fmla="*/ 204153 w 622300"/>
                <a:gd name="connsiteY173" fmla="*/ 222568 h 234950"/>
                <a:gd name="connsiteX174" fmla="*/ 204153 w 622300"/>
                <a:gd name="connsiteY174" fmla="*/ 221933 h 234950"/>
                <a:gd name="connsiteX175" fmla="*/ 199708 w 622300"/>
                <a:gd name="connsiteY175" fmla="*/ 217488 h 234950"/>
                <a:gd name="connsiteX176" fmla="*/ 204788 w 622300"/>
                <a:gd name="connsiteY176" fmla="*/ 209233 h 234950"/>
                <a:gd name="connsiteX177" fmla="*/ 224473 w 622300"/>
                <a:gd name="connsiteY177" fmla="*/ 188913 h 234950"/>
                <a:gd name="connsiteX178" fmla="*/ 235268 w 622300"/>
                <a:gd name="connsiteY178" fmla="*/ 180658 h 234950"/>
                <a:gd name="connsiteX179" fmla="*/ 243523 w 622300"/>
                <a:gd name="connsiteY179" fmla="*/ 173038 h 234950"/>
                <a:gd name="connsiteX180" fmla="*/ 262573 w 622300"/>
                <a:gd name="connsiteY180" fmla="*/ 164783 h 234950"/>
                <a:gd name="connsiteX181" fmla="*/ 267653 w 622300"/>
                <a:gd name="connsiteY181" fmla="*/ 161608 h 234950"/>
                <a:gd name="connsiteX182" fmla="*/ 281623 w 622300"/>
                <a:gd name="connsiteY182" fmla="*/ 165418 h 234950"/>
                <a:gd name="connsiteX183" fmla="*/ 291148 w 622300"/>
                <a:gd name="connsiteY183" fmla="*/ 155893 h 234950"/>
                <a:gd name="connsiteX184" fmla="*/ 301943 w 622300"/>
                <a:gd name="connsiteY184" fmla="*/ 159068 h 234950"/>
                <a:gd name="connsiteX185" fmla="*/ 313373 w 622300"/>
                <a:gd name="connsiteY185" fmla="*/ 162878 h 234950"/>
                <a:gd name="connsiteX186" fmla="*/ 331788 w 622300"/>
                <a:gd name="connsiteY186" fmla="*/ 169228 h 234950"/>
                <a:gd name="connsiteX187" fmla="*/ 357188 w 622300"/>
                <a:gd name="connsiteY187" fmla="*/ 166053 h 234950"/>
                <a:gd name="connsiteX188" fmla="*/ 379413 w 622300"/>
                <a:gd name="connsiteY188" fmla="*/ 149543 h 234950"/>
                <a:gd name="connsiteX189" fmla="*/ 394653 w 622300"/>
                <a:gd name="connsiteY189" fmla="*/ 165418 h 234950"/>
                <a:gd name="connsiteX190" fmla="*/ 404178 w 622300"/>
                <a:gd name="connsiteY190" fmla="*/ 170498 h 234950"/>
                <a:gd name="connsiteX191" fmla="*/ 411163 w 622300"/>
                <a:gd name="connsiteY191" fmla="*/ 176848 h 234950"/>
                <a:gd name="connsiteX192" fmla="*/ 421323 w 622300"/>
                <a:gd name="connsiteY192" fmla="*/ 173038 h 234950"/>
                <a:gd name="connsiteX193" fmla="*/ 421323 w 622300"/>
                <a:gd name="connsiteY193" fmla="*/ 176213 h 234950"/>
                <a:gd name="connsiteX194" fmla="*/ 414338 w 622300"/>
                <a:gd name="connsiteY194" fmla="*/ 187643 h 234950"/>
                <a:gd name="connsiteX195" fmla="*/ 407988 w 622300"/>
                <a:gd name="connsiteY195" fmla="*/ 190818 h 234950"/>
                <a:gd name="connsiteX196" fmla="*/ 406083 w 622300"/>
                <a:gd name="connsiteY196" fmla="*/ 200978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</a:cxnLst>
              <a:rect l="l" t="t" r="r" b="b"/>
              <a:pathLst>
                <a:path w="622300" h="234950">
                  <a:moveTo>
                    <a:pt x="406083" y="200978"/>
                  </a:moveTo>
                  <a:cubicBezTo>
                    <a:pt x="406083" y="200978"/>
                    <a:pt x="411163" y="202248"/>
                    <a:pt x="414973" y="202248"/>
                  </a:cubicBezTo>
                  <a:cubicBezTo>
                    <a:pt x="421958" y="202248"/>
                    <a:pt x="428943" y="187008"/>
                    <a:pt x="434023" y="181928"/>
                  </a:cubicBezTo>
                  <a:cubicBezTo>
                    <a:pt x="435928" y="180023"/>
                    <a:pt x="439103" y="175578"/>
                    <a:pt x="439738" y="172403"/>
                  </a:cubicBezTo>
                  <a:cubicBezTo>
                    <a:pt x="440373" y="168593"/>
                    <a:pt x="439103" y="166688"/>
                    <a:pt x="441008" y="162878"/>
                  </a:cubicBezTo>
                  <a:cubicBezTo>
                    <a:pt x="441643" y="161608"/>
                    <a:pt x="442913" y="158433"/>
                    <a:pt x="442913" y="155893"/>
                  </a:cubicBezTo>
                  <a:cubicBezTo>
                    <a:pt x="442913" y="152718"/>
                    <a:pt x="437198" y="145733"/>
                    <a:pt x="434658" y="147638"/>
                  </a:cubicBezTo>
                  <a:cubicBezTo>
                    <a:pt x="427038" y="153353"/>
                    <a:pt x="423228" y="144463"/>
                    <a:pt x="423228" y="143828"/>
                  </a:cubicBezTo>
                  <a:cubicBezTo>
                    <a:pt x="423228" y="140018"/>
                    <a:pt x="430213" y="136208"/>
                    <a:pt x="432753" y="133668"/>
                  </a:cubicBezTo>
                  <a:cubicBezTo>
                    <a:pt x="436563" y="129858"/>
                    <a:pt x="441643" y="123508"/>
                    <a:pt x="447358" y="121603"/>
                  </a:cubicBezTo>
                  <a:cubicBezTo>
                    <a:pt x="452438" y="120333"/>
                    <a:pt x="467043" y="119063"/>
                    <a:pt x="471488" y="119063"/>
                  </a:cubicBezTo>
                  <a:cubicBezTo>
                    <a:pt x="476568" y="119063"/>
                    <a:pt x="479108" y="121603"/>
                    <a:pt x="482283" y="121603"/>
                  </a:cubicBezTo>
                  <a:cubicBezTo>
                    <a:pt x="484188" y="121603"/>
                    <a:pt x="485458" y="121603"/>
                    <a:pt x="489268" y="121603"/>
                  </a:cubicBezTo>
                  <a:cubicBezTo>
                    <a:pt x="491173" y="113348"/>
                    <a:pt x="494983" y="108268"/>
                    <a:pt x="503873" y="108268"/>
                  </a:cubicBezTo>
                  <a:cubicBezTo>
                    <a:pt x="506413" y="108268"/>
                    <a:pt x="507048" y="107633"/>
                    <a:pt x="511493" y="108268"/>
                  </a:cubicBezTo>
                  <a:cubicBezTo>
                    <a:pt x="509588" y="110173"/>
                    <a:pt x="508318" y="120968"/>
                    <a:pt x="522288" y="103823"/>
                  </a:cubicBezTo>
                  <a:cubicBezTo>
                    <a:pt x="523558" y="103823"/>
                    <a:pt x="530543" y="106363"/>
                    <a:pt x="520383" y="112713"/>
                  </a:cubicBezTo>
                  <a:cubicBezTo>
                    <a:pt x="517208" y="114618"/>
                    <a:pt x="514033" y="113983"/>
                    <a:pt x="511493" y="117158"/>
                  </a:cubicBezTo>
                  <a:cubicBezTo>
                    <a:pt x="508953" y="120968"/>
                    <a:pt x="506413" y="125413"/>
                    <a:pt x="502603" y="127953"/>
                  </a:cubicBezTo>
                  <a:cubicBezTo>
                    <a:pt x="499428" y="129858"/>
                    <a:pt x="494983" y="132398"/>
                    <a:pt x="494983" y="138113"/>
                  </a:cubicBezTo>
                  <a:cubicBezTo>
                    <a:pt x="494983" y="142558"/>
                    <a:pt x="496253" y="157798"/>
                    <a:pt x="500063" y="160973"/>
                  </a:cubicBezTo>
                  <a:cubicBezTo>
                    <a:pt x="502603" y="157163"/>
                    <a:pt x="504508" y="150178"/>
                    <a:pt x="509588" y="148908"/>
                  </a:cubicBezTo>
                  <a:cubicBezTo>
                    <a:pt x="508953" y="145098"/>
                    <a:pt x="514668" y="144463"/>
                    <a:pt x="514668" y="141923"/>
                  </a:cubicBezTo>
                  <a:cubicBezTo>
                    <a:pt x="514668" y="137478"/>
                    <a:pt x="519113" y="136843"/>
                    <a:pt x="519113" y="134303"/>
                  </a:cubicBezTo>
                  <a:cubicBezTo>
                    <a:pt x="519113" y="133033"/>
                    <a:pt x="517843" y="131128"/>
                    <a:pt x="519113" y="128588"/>
                  </a:cubicBezTo>
                  <a:cubicBezTo>
                    <a:pt x="529273" y="106998"/>
                    <a:pt x="538798" y="118428"/>
                    <a:pt x="542608" y="118428"/>
                  </a:cubicBezTo>
                  <a:cubicBezTo>
                    <a:pt x="554038" y="118428"/>
                    <a:pt x="561658" y="103823"/>
                    <a:pt x="571818" y="103823"/>
                  </a:cubicBezTo>
                  <a:cubicBezTo>
                    <a:pt x="590233" y="103188"/>
                    <a:pt x="575628" y="96203"/>
                    <a:pt x="575628" y="94298"/>
                  </a:cubicBezTo>
                  <a:cubicBezTo>
                    <a:pt x="575628" y="88583"/>
                    <a:pt x="583248" y="89853"/>
                    <a:pt x="584518" y="86678"/>
                  </a:cubicBezTo>
                  <a:cubicBezTo>
                    <a:pt x="585153" y="85408"/>
                    <a:pt x="583883" y="82233"/>
                    <a:pt x="586423" y="82233"/>
                  </a:cubicBezTo>
                  <a:cubicBezTo>
                    <a:pt x="594678" y="82233"/>
                    <a:pt x="601028" y="93028"/>
                    <a:pt x="606743" y="93028"/>
                  </a:cubicBezTo>
                  <a:cubicBezTo>
                    <a:pt x="609283" y="93028"/>
                    <a:pt x="609918" y="88583"/>
                    <a:pt x="611188" y="86678"/>
                  </a:cubicBezTo>
                  <a:cubicBezTo>
                    <a:pt x="613093" y="84138"/>
                    <a:pt x="615633" y="84138"/>
                    <a:pt x="618808" y="83503"/>
                  </a:cubicBezTo>
                  <a:cubicBezTo>
                    <a:pt x="614363" y="77153"/>
                    <a:pt x="599758" y="73978"/>
                    <a:pt x="592138" y="70168"/>
                  </a:cubicBezTo>
                  <a:cubicBezTo>
                    <a:pt x="581978" y="64453"/>
                    <a:pt x="568643" y="58103"/>
                    <a:pt x="554038" y="58103"/>
                  </a:cubicBezTo>
                  <a:cubicBezTo>
                    <a:pt x="550228" y="58103"/>
                    <a:pt x="547053" y="58738"/>
                    <a:pt x="547688" y="60643"/>
                  </a:cubicBezTo>
                  <a:cubicBezTo>
                    <a:pt x="551498" y="72708"/>
                    <a:pt x="541973" y="60643"/>
                    <a:pt x="539433" y="60643"/>
                  </a:cubicBezTo>
                  <a:lnTo>
                    <a:pt x="510223" y="60008"/>
                  </a:lnTo>
                  <a:cubicBezTo>
                    <a:pt x="508318" y="53658"/>
                    <a:pt x="504508" y="51118"/>
                    <a:pt x="495618" y="51118"/>
                  </a:cubicBezTo>
                  <a:cubicBezTo>
                    <a:pt x="491173" y="51118"/>
                    <a:pt x="484188" y="53023"/>
                    <a:pt x="481013" y="50483"/>
                  </a:cubicBezTo>
                  <a:cubicBezTo>
                    <a:pt x="478473" y="48578"/>
                    <a:pt x="478473" y="45403"/>
                    <a:pt x="474663" y="44133"/>
                  </a:cubicBezTo>
                  <a:cubicBezTo>
                    <a:pt x="467043" y="41593"/>
                    <a:pt x="458788" y="39688"/>
                    <a:pt x="448628" y="39688"/>
                  </a:cubicBezTo>
                  <a:cubicBezTo>
                    <a:pt x="439103" y="39688"/>
                    <a:pt x="437198" y="44768"/>
                    <a:pt x="436563" y="49848"/>
                  </a:cubicBezTo>
                  <a:cubicBezTo>
                    <a:pt x="427038" y="49848"/>
                    <a:pt x="422593" y="49848"/>
                    <a:pt x="416243" y="49848"/>
                  </a:cubicBezTo>
                  <a:cubicBezTo>
                    <a:pt x="412433" y="49848"/>
                    <a:pt x="412433" y="46673"/>
                    <a:pt x="407988" y="46673"/>
                  </a:cubicBezTo>
                  <a:cubicBezTo>
                    <a:pt x="407353" y="48578"/>
                    <a:pt x="406718" y="52388"/>
                    <a:pt x="404813" y="52388"/>
                  </a:cubicBezTo>
                  <a:cubicBezTo>
                    <a:pt x="399733" y="52388"/>
                    <a:pt x="397193" y="46038"/>
                    <a:pt x="397193" y="42228"/>
                  </a:cubicBezTo>
                  <a:cubicBezTo>
                    <a:pt x="397193" y="41593"/>
                    <a:pt x="407353" y="34608"/>
                    <a:pt x="381318" y="32703"/>
                  </a:cubicBezTo>
                  <a:cubicBezTo>
                    <a:pt x="378143" y="32703"/>
                    <a:pt x="376238" y="33973"/>
                    <a:pt x="376238" y="37783"/>
                  </a:cubicBezTo>
                  <a:lnTo>
                    <a:pt x="362268" y="37783"/>
                  </a:lnTo>
                  <a:cubicBezTo>
                    <a:pt x="357823" y="36513"/>
                    <a:pt x="336233" y="33973"/>
                    <a:pt x="333693" y="29528"/>
                  </a:cubicBezTo>
                  <a:cubicBezTo>
                    <a:pt x="317183" y="42863"/>
                    <a:pt x="320993" y="34608"/>
                    <a:pt x="320993" y="34608"/>
                  </a:cubicBezTo>
                  <a:cubicBezTo>
                    <a:pt x="324803" y="29528"/>
                    <a:pt x="362903" y="19368"/>
                    <a:pt x="331788" y="11748"/>
                  </a:cubicBezTo>
                  <a:lnTo>
                    <a:pt x="318453" y="11748"/>
                  </a:lnTo>
                  <a:cubicBezTo>
                    <a:pt x="317183" y="7938"/>
                    <a:pt x="314643" y="4763"/>
                    <a:pt x="308928" y="4763"/>
                  </a:cubicBezTo>
                  <a:cubicBezTo>
                    <a:pt x="302578" y="4763"/>
                    <a:pt x="300038" y="9843"/>
                    <a:pt x="296228" y="12383"/>
                  </a:cubicBezTo>
                  <a:cubicBezTo>
                    <a:pt x="293688" y="14288"/>
                    <a:pt x="277178" y="20638"/>
                    <a:pt x="279083" y="14923"/>
                  </a:cubicBezTo>
                  <a:cubicBezTo>
                    <a:pt x="274638" y="16193"/>
                    <a:pt x="257493" y="17463"/>
                    <a:pt x="247968" y="25718"/>
                  </a:cubicBezTo>
                  <a:cubicBezTo>
                    <a:pt x="246063" y="27623"/>
                    <a:pt x="245428" y="32703"/>
                    <a:pt x="242253" y="32703"/>
                  </a:cubicBezTo>
                  <a:cubicBezTo>
                    <a:pt x="237808" y="32703"/>
                    <a:pt x="222568" y="31433"/>
                    <a:pt x="222568" y="38418"/>
                  </a:cubicBezTo>
                  <a:cubicBezTo>
                    <a:pt x="222568" y="39688"/>
                    <a:pt x="223838" y="41593"/>
                    <a:pt x="224473" y="43498"/>
                  </a:cubicBezTo>
                  <a:cubicBezTo>
                    <a:pt x="221933" y="45403"/>
                    <a:pt x="220663" y="43498"/>
                    <a:pt x="211773" y="43498"/>
                  </a:cubicBezTo>
                  <a:cubicBezTo>
                    <a:pt x="204153" y="53658"/>
                    <a:pt x="204788" y="42228"/>
                    <a:pt x="203518" y="39688"/>
                  </a:cubicBezTo>
                  <a:cubicBezTo>
                    <a:pt x="202883" y="43498"/>
                    <a:pt x="200343" y="45403"/>
                    <a:pt x="197168" y="47308"/>
                  </a:cubicBezTo>
                  <a:cubicBezTo>
                    <a:pt x="198438" y="51118"/>
                    <a:pt x="203518" y="54293"/>
                    <a:pt x="199708" y="58738"/>
                  </a:cubicBezTo>
                  <a:cubicBezTo>
                    <a:pt x="197168" y="61913"/>
                    <a:pt x="204788" y="70803"/>
                    <a:pt x="200978" y="70803"/>
                  </a:cubicBezTo>
                  <a:cubicBezTo>
                    <a:pt x="195898" y="70803"/>
                    <a:pt x="193993" y="51753"/>
                    <a:pt x="193993" y="47943"/>
                  </a:cubicBezTo>
                  <a:cubicBezTo>
                    <a:pt x="193993" y="43498"/>
                    <a:pt x="200978" y="41593"/>
                    <a:pt x="190183" y="39688"/>
                  </a:cubicBezTo>
                  <a:cubicBezTo>
                    <a:pt x="184468" y="38418"/>
                    <a:pt x="174308" y="47308"/>
                    <a:pt x="174308" y="52388"/>
                  </a:cubicBezTo>
                  <a:cubicBezTo>
                    <a:pt x="174308" y="58103"/>
                    <a:pt x="176848" y="61913"/>
                    <a:pt x="180023" y="65088"/>
                  </a:cubicBezTo>
                  <a:cubicBezTo>
                    <a:pt x="187008" y="75883"/>
                    <a:pt x="170498" y="63818"/>
                    <a:pt x="164148" y="61913"/>
                  </a:cubicBezTo>
                  <a:cubicBezTo>
                    <a:pt x="147003" y="57468"/>
                    <a:pt x="152718" y="63183"/>
                    <a:pt x="152718" y="64453"/>
                  </a:cubicBezTo>
                  <a:cubicBezTo>
                    <a:pt x="152083" y="73978"/>
                    <a:pt x="148273" y="66358"/>
                    <a:pt x="145733" y="66358"/>
                  </a:cubicBezTo>
                  <a:cubicBezTo>
                    <a:pt x="141923" y="66358"/>
                    <a:pt x="133668" y="71438"/>
                    <a:pt x="127953" y="68898"/>
                  </a:cubicBezTo>
                  <a:cubicBezTo>
                    <a:pt x="124778" y="61278"/>
                    <a:pt x="106363" y="78423"/>
                    <a:pt x="101283" y="78423"/>
                  </a:cubicBezTo>
                  <a:cubicBezTo>
                    <a:pt x="100013" y="78423"/>
                    <a:pt x="97473" y="77153"/>
                    <a:pt x="98108" y="75883"/>
                  </a:cubicBezTo>
                  <a:cubicBezTo>
                    <a:pt x="100013" y="70803"/>
                    <a:pt x="97473" y="60008"/>
                    <a:pt x="91758" y="76518"/>
                  </a:cubicBezTo>
                  <a:cubicBezTo>
                    <a:pt x="91123" y="77788"/>
                    <a:pt x="93663" y="77788"/>
                    <a:pt x="93663" y="80328"/>
                  </a:cubicBezTo>
                  <a:cubicBezTo>
                    <a:pt x="93663" y="84773"/>
                    <a:pt x="87313" y="81598"/>
                    <a:pt x="83503" y="82868"/>
                  </a:cubicBezTo>
                  <a:cubicBezTo>
                    <a:pt x="79693" y="84138"/>
                    <a:pt x="81598" y="96203"/>
                    <a:pt x="66993" y="89853"/>
                  </a:cubicBezTo>
                  <a:lnTo>
                    <a:pt x="66993" y="94933"/>
                  </a:lnTo>
                  <a:cubicBezTo>
                    <a:pt x="60008" y="94298"/>
                    <a:pt x="60643" y="86678"/>
                    <a:pt x="58103" y="82868"/>
                  </a:cubicBezTo>
                  <a:cubicBezTo>
                    <a:pt x="63818" y="82868"/>
                    <a:pt x="66358" y="82868"/>
                    <a:pt x="71438" y="84138"/>
                  </a:cubicBezTo>
                  <a:cubicBezTo>
                    <a:pt x="78423" y="86043"/>
                    <a:pt x="92393" y="77153"/>
                    <a:pt x="70803" y="70168"/>
                  </a:cubicBezTo>
                  <a:cubicBezTo>
                    <a:pt x="64453" y="68263"/>
                    <a:pt x="51118" y="61278"/>
                    <a:pt x="46673" y="61278"/>
                  </a:cubicBezTo>
                  <a:cubicBezTo>
                    <a:pt x="46038" y="61278"/>
                    <a:pt x="46038" y="60643"/>
                    <a:pt x="43498" y="61278"/>
                  </a:cubicBezTo>
                  <a:cubicBezTo>
                    <a:pt x="41593" y="62548"/>
                    <a:pt x="37148" y="65088"/>
                    <a:pt x="37148" y="67628"/>
                  </a:cubicBezTo>
                  <a:cubicBezTo>
                    <a:pt x="37148" y="70168"/>
                    <a:pt x="41593" y="70168"/>
                    <a:pt x="41593" y="72708"/>
                  </a:cubicBezTo>
                  <a:cubicBezTo>
                    <a:pt x="41593" y="74613"/>
                    <a:pt x="39053" y="75883"/>
                    <a:pt x="39053" y="77788"/>
                  </a:cubicBezTo>
                  <a:cubicBezTo>
                    <a:pt x="39053" y="80328"/>
                    <a:pt x="41593" y="81598"/>
                    <a:pt x="41593" y="84138"/>
                  </a:cubicBezTo>
                  <a:cubicBezTo>
                    <a:pt x="41593" y="85408"/>
                    <a:pt x="40323" y="86678"/>
                    <a:pt x="40323" y="87948"/>
                  </a:cubicBezTo>
                  <a:cubicBezTo>
                    <a:pt x="40323" y="90488"/>
                    <a:pt x="44133" y="91758"/>
                    <a:pt x="44133" y="94298"/>
                  </a:cubicBezTo>
                  <a:cubicBezTo>
                    <a:pt x="44133" y="94933"/>
                    <a:pt x="42863" y="95568"/>
                    <a:pt x="42863" y="96203"/>
                  </a:cubicBezTo>
                  <a:cubicBezTo>
                    <a:pt x="44133" y="98108"/>
                    <a:pt x="46673" y="98743"/>
                    <a:pt x="46673" y="101283"/>
                  </a:cubicBezTo>
                  <a:cubicBezTo>
                    <a:pt x="46673" y="105728"/>
                    <a:pt x="37783" y="110173"/>
                    <a:pt x="35243" y="113348"/>
                  </a:cubicBezTo>
                  <a:cubicBezTo>
                    <a:pt x="36513" y="114618"/>
                    <a:pt x="37783" y="115253"/>
                    <a:pt x="38418" y="117793"/>
                  </a:cubicBezTo>
                  <a:cubicBezTo>
                    <a:pt x="37148" y="119063"/>
                    <a:pt x="33338" y="120333"/>
                    <a:pt x="31433" y="120333"/>
                  </a:cubicBezTo>
                  <a:cubicBezTo>
                    <a:pt x="29528" y="120333"/>
                    <a:pt x="27623" y="119698"/>
                    <a:pt x="25083" y="119698"/>
                  </a:cubicBezTo>
                  <a:cubicBezTo>
                    <a:pt x="22543" y="119698"/>
                    <a:pt x="16193" y="122238"/>
                    <a:pt x="18098" y="124143"/>
                  </a:cubicBezTo>
                  <a:cubicBezTo>
                    <a:pt x="24448" y="129858"/>
                    <a:pt x="21273" y="132398"/>
                    <a:pt x="19368" y="132398"/>
                  </a:cubicBezTo>
                  <a:cubicBezTo>
                    <a:pt x="16828" y="132398"/>
                    <a:pt x="16193" y="129223"/>
                    <a:pt x="14288" y="129223"/>
                  </a:cubicBezTo>
                  <a:cubicBezTo>
                    <a:pt x="11748" y="129223"/>
                    <a:pt x="9208" y="134938"/>
                    <a:pt x="9208" y="138113"/>
                  </a:cubicBezTo>
                  <a:cubicBezTo>
                    <a:pt x="9208" y="143193"/>
                    <a:pt x="5398" y="142558"/>
                    <a:pt x="4763" y="147003"/>
                  </a:cubicBezTo>
                  <a:cubicBezTo>
                    <a:pt x="6668" y="147003"/>
                    <a:pt x="7938" y="146368"/>
                    <a:pt x="9208" y="146368"/>
                  </a:cubicBezTo>
                  <a:cubicBezTo>
                    <a:pt x="11748" y="146368"/>
                    <a:pt x="13018" y="146368"/>
                    <a:pt x="15558" y="146368"/>
                  </a:cubicBezTo>
                  <a:cubicBezTo>
                    <a:pt x="18098" y="146368"/>
                    <a:pt x="19368" y="150813"/>
                    <a:pt x="19368" y="153988"/>
                  </a:cubicBezTo>
                  <a:cubicBezTo>
                    <a:pt x="19368" y="155893"/>
                    <a:pt x="17463" y="156528"/>
                    <a:pt x="17463" y="158433"/>
                  </a:cubicBezTo>
                  <a:cubicBezTo>
                    <a:pt x="17463" y="160973"/>
                    <a:pt x="20003" y="162878"/>
                    <a:pt x="20003" y="165418"/>
                  </a:cubicBezTo>
                  <a:cubicBezTo>
                    <a:pt x="20003" y="166688"/>
                    <a:pt x="17463" y="167323"/>
                    <a:pt x="16828" y="167958"/>
                  </a:cubicBezTo>
                  <a:cubicBezTo>
                    <a:pt x="15558" y="170498"/>
                    <a:pt x="14923" y="172403"/>
                    <a:pt x="14923" y="175578"/>
                  </a:cubicBezTo>
                  <a:cubicBezTo>
                    <a:pt x="14923" y="179388"/>
                    <a:pt x="17463" y="178118"/>
                    <a:pt x="20638" y="178118"/>
                  </a:cubicBezTo>
                  <a:cubicBezTo>
                    <a:pt x="24448" y="178118"/>
                    <a:pt x="26353" y="176213"/>
                    <a:pt x="29528" y="176213"/>
                  </a:cubicBezTo>
                  <a:cubicBezTo>
                    <a:pt x="32703" y="176213"/>
                    <a:pt x="32068" y="182563"/>
                    <a:pt x="35243" y="182563"/>
                  </a:cubicBezTo>
                  <a:lnTo>
                    <a:pt x="35243" y="187643"/>
                  </a:lnTo>
                  <a:cubicBezTo>
                    <a:pt x="35243" y="188278"/>
                    <a:pt x="35878" y="188278"/>
                    <a:pt x="35878" y="188278"/>
                  </a:cubicBezTo>
                  <a:lnTo>
                    <a:pt x="36513" y="188913"/>
                  </a:lnTo>
                  <a:cubicBezTo>
                    <a:pt x="37148" y="188913"/>
                    <a:pt x="38418" y="188278"/>
                    <a:pt x="39688" y="188278"/>
                  </a:cubicBezTo>
                  <a:cubicBezTo>
                    <a:pt x="42228" y="187643"/>
                    <a:pt x="42863" y="184468"/>
                    <a:pt x="45403" y="184468"/>
                  </a:cubicBezTo>
                  <a:cubicBezTo>
                    <a:pt x="47943" y="184468"/>
                    <a:pt x="53658" y="193993"/>
                    <a:pt x="54928" y="193993"/>
                  </a:cubicBezTo>
                  <a:cubicBezTo>
                    <a:pt x="56833" y="193993"/>
                    <a:pt x="62548" y="191453"/>
                    <a:pt x="63818" y="190183"/>
                  </a:cubicBezTo>
                  <a:cubicBezTo>
                    <a:pt x="63818" y="190183"/>
                    <a:pt x="60008" y="189548"/>
                    <a:pt x="60008" y="189548"/>
                  </a:cubicBezTo>
                  <a:cubicBezTo>
                    <a:pt x="59373" y="189548"/>
                    <a:pt x="58103" y="188913"/>
                    <a:pt x="58103" y="187643"/>
                  </a:cubicBezTo>
                  <a:cubicBezTo>
                    <a:pt x="58103" y="186373"/>
                    <a:pt x="66993" y="183198"/>
                    <a:pt x="70803" y="181928"/>
                  </a:cubicBezTo>
                  <a:cubicBezTo>
                    <a:pt x="70803" y="181928"/>
                    <a:pt x="68898" y="183833"/>
                    <a:pt x="68263" y="183833"/>
                  </a:cubicBezTo>
                  <a:cubicBezTo>
                    <a:pt x="68263" y="184468"/>
                    <a:pt x="72073" y="188278"/>
                    <a:pt x="64453" y="190183"/>
                  </a:cubicBezTo>
                  <a:cubicBezTo>
                    <a:pt x="67628" y="197803"/>
                    <a:pt x="82233" y="196533"/>
                    <a:pt x="82233" y="206058"/>
                  </a:cubicBezTo>
                  <a:lnTo>
                    <a:pt x="82868" y="206058"/>
                  </a:lnTo>
                  <a:cubicBezTo>
                    <a:pt x="83503" y="205423"/>
                    <a:pt x="84138" y="205423"/>
                    <a:pt x="85408" y="205423"/>
                  </a:cubicBezTo>
                  <a:cubicBezTo>
                    <a:pt x="89853" y="205423"/>
                    <a:pt x="89218" y="207963"/>
                    <a:pt x="90488" y="210503"/>
                  </a:cubicBezTo>
                  <a:cubicBezTo>
                    <a:pt x="90488" y="211138"/>
                    <a:pt x="93028" y="212408"/>
                    <a:pt x="93663" y="212408"/>
                  </a:cubicBezTo>
                  <a:cubicBezTo>
                    <a:pt x="96203" y="213043"/>
                    <a:pt x="96203" y="216853"/>
                    <a:pt x="100013" y="216853"/>
                  </a:cubicBezTo>
                  <a:cubicBezTo>
                    <a:pt x="102553" y="216853"/>
                    <a:pt x="102553" y="214313"/>
                    <a:pt x="104458" y="213678"/>
                  </a:cubicBezTo>
                  <a:cubicBezTo>
                    <a:pt x="105728" y="213043"/>
                    <a:pt x="105093" y="213678"/>
                    <a:pt x="106363" y="213043"/>
                  </a:cubicBezTo>
                  <a:cubicBezTo>
                    <a:pt x="106998" y="213678"/>
                    <a:pt x="106998" y="214948"/>
                    <a:pt x="106998" y="215583"/>
                  </a:cubicBezTo>
                  <a:cubicBezTo>
                    <a:pt x="106998" y="215583"/>
                    <a:pt x="106998" y="216218"/>
                    <a:pt x="106998" y="216218"/>
                  </a:cubicBezTo>
                  <a:lnTo>
                    <a:pt x="108903" y="216218"/>
                  </a:lnTo>
                  <a:cubicBezTo>
                    <a:pt x="110173" y="214313"/>
                    <a:pt x="110173" y="211138"/>
                    <a:pt x="112713" y="209868"/>
                  </a:cubicBezTo>
                  <a:cubicBezTo>
                    <a:pt x="109538" y="207963"/>
                    <a:pt x="104458" y="200343"/>
                    <a:pt x="104458" y="195898"/>
                  </a:cubicBezTo>
                  <a:cubicBezTo>
                    <a:pt x="104458" y="194628"/>
                    <a:pt x="101918" y="192723"/>
                    <a:pt x="101918" y="190818"/>
                  </a:cubicBezTo>
                  <a:cubicBezTo>
                    <a:pt x="101918" y="190183"/>
                    <a:pt x="104458" y="185738"/>
                    <a:pt x="105093" y="184468"/>
                  </a:cubicBezTo>
                  <a:cubicBezTo>
                    <a:pt x="105728" y="185103"/>
                    <a:pt x="109538" y="182563"/>
                    <a:pt x="110173" y="182563"/>
                  </a:cubicBezTo>
                  <a:cubicBezTo>
                    <a:pt x="113348" y="181293"/>
                    <a:pt x="115253" y="180658"/>
                    <a:pt x="119698" y="180658"/>
                  </a:cubicBezTo>
                  <a:cubicBezTo>
                    <a:pt x="126683" y="180658"/>
                    <a:pt x="127953" y="183833"/>
                    <a:pt x="129858" y="187643"/>
                  </a:cubicBezTo>
                  <a:cubicBezTo>
                    <a:pt x="127953" y="188913"/>
                    <a:pt x="125413" y="187643"/>
                    <a:pt x="122873" y="187643"/>
                  </a:cubicBezTo>
                  <a:cubicBezTo>
                    <a:pt x="119698" y="187643"/>
                    <a:pt x="114618" y="190818"/>
                    <a:pt x="113983" y="190818"/>
                  </a:cubicBezTo>
                  <a:cubicBezTo>
                    <a:pt x="113983" y="193358"/>
                    <a:pt x="115888" y="193358"/>
                    <a:pt x="117158" y="194628"/>
                  </a:cubicBezTo>
                  <a:cubicBezTo>
                    <a:pt x="119698" y="199073"/>
                    <a:pt x="122873" y="200343"/>
                    <a:pt x="122873" y="205423"/>
                  </a:cubicBezTo>
                  <a:cubicBezTo>
                    <a:pt x="124143" y="204788"/>
                    <a:pt x="126048" y="203518"/>
                    <a:pt x="127318" y="203518"/>
                  </a:cubicBezTo>
                  <a:cubicBezTo>
                    <a:pt x="127318" y="205423"/>
                    <a:pt x="129223" y="206693"/>
                    <a:pt x="129223" y="208598"/>
                  </a:cubicBezTo>
                  <a:lnTo>
                    <a:pt x="125413" y="208598"/>
                  </a:lnTo>
                  <a:cubicBezTo>
                    <a:pt x="124143" y="208598"/>
                    <a:pt x="122873" y="209868"/>
                    <a:pt x="122873" y="211773"/>
                  </a:cubicBezTo>
                  <a:cubicBezTo>
                    <a:pt x="125413" y="212408"/>
                    <a:pt x="127318" y="214948"/>
                    <a:pt x="127318" y="216853"/>
                  </a:cubicBezTo>
                  <a:cubicBezTo>
                    <a:pt x="127318" y="218123"/>
                    <a:pt x="126683" y="218758"/>
                    <a:pt x="126683" y="220028"/>
                  </a:cubicBezTo>
                  <a:cubicBezTo>
                    <a:pt x="126683" y="221298"/>
                    <a:pt x="127953" y="222568"/>
                    <a:pt x="127953" y="222568"/>
                  </a:cubicBezTo>
                  <a:cubicBezTo>
                    <a:pt x="127953" y="221298"/>
                    <a:pt x="129223" y="221298"/>
                    <a:pt x="130493" y="221298"/>
                  </a:cubicBezTo>
                  <a:cubicBezTo>
                    <a:pt x="131763" y="220663"/>
                    <a:pt x="131763" y="220028"/>
                    <a:pt x="133033" y="220028"/>
                  </a:cubicBezTo>
                  <a:cubicBezTo>
                    <a:pt x="135573" y="219393"/>
                    <a:pt x="136843" y="219393"/>
                    <a:pt x="138748" y="218123"/>
                  </a:cubicBezTo>
                  <a:cubicBezTo>
                    <a:pt x="141288" y="219393"/>
                    <a:pt x="143193" y="220028"/>
                    <a:pt x="145733" y="220663"/>
                  </a:cubicBezTo>
                  <a:cubicBezTo>
                    <a:pt x="148908" y="221933"/>
                    <a:pt x="149543" y="224473"/>
                    <a:pt x="153353" y="224473"/>
                  </a:cubicBezTo>
                  <a:cubicBezTo>
                    <a:pt x="153353" y="225108"/>
                    <a:pt x="153988" y="225743"/>
                    <a:pt x="154623" y="225743"/>
                  </a:cubicBezTo>
                  <a:cubicBezTo>
                    <a:pt x="155258" y="227013"/>
                    <a:pt x="154623" y="228283"/>
                    <a:pt x="155258" y="230188"/>
                  </a:cubicBezTo>
                  <a:cubicBezTo>
                    <a:pt x="156528" y="228918"/>
                    <a:pt x="157798" y="230823"/>
                    <a:pt x="159068" y="230823"/>
                  </a:cubicBezTo>
                  <a:cubicBezTo>
                    <a:pt x="160338" y="230823"/>
                    <a:pt x="160973" y="229553"/>
                    <a:pt x="162243" y="228918"/>
                  </a:cubicBezTo>
                  <a:cubicBezTo>
                    <a:pt x="163513" y="227648"/>
                    <a:pt x="164783" y="227648"/>
                    <a:pt x="166053" y="227013"/>
                  </a:cubicBezTo>
                  <a:cubicBezTo>
                    <a:pt x="167958" y="225108"/>
                    <a:pt x="168593" y="221298"/>
                    <a:pt x="171768" y="221298"/>
                  </a:cubicBezTo>
                  <a:cubicBezTo>
                    <a:pt x="173038" y="221298"/>
                    <a:pt x="172403" y="221933"/>
                    <a:pt x="173673" y="221933"/>
                  </a:cubicBezTo>
                  <a:cubicBezTo>
                    <a:pt x="173673" y="223203"/>
                    <a:pt x="176848" y="222568"/>
                    <a:pt x="177483" y="222568"/>
                  </a:cubicBezTo>
                  <a:cubicBezTo>
                    <a:pt x="178753" y="222568"/>
                    <a:pt x="178753" y="223838"/>
                    <a:pt x="180023" y="223838"/>
                  </a:cubicBezTo>
                  <a:cubicBezTo>
                    <a:pt x="182563" y="223838"/>
                    <a:pt x="184468" y="222568"/>
                    <a:pt x="185738" y="220663"/>
                  </a:cubicBezTo>
                  <a:cubicBezTo>
                    <a:pt x="185738" y="220663"/>
                    <a:pt x="186373" y="220663"/>
                    <a:pt x="186373" y="220663"/>
                  </a:cubicBezTo>
                  <a:cubicBezTo>
                    <a:pt x="187643" y="220663"/>
                    <a:pt x="188278" y="217488"/>
                    <a:pt x="190818" y="217488"/>
                  </a:cubicBezTo>
                  <a:cubicBezTo>
                    <a:pt x="193358" y="217488"/>
                    <a:pt x="190818" y="223838"/>
                    <a:pt x="193358" y="223838"/>
                  </a:cubicBezTo>
                  <a:cubicBezTo>
                    <a:pt x="196533" y="223838"/>
                    <a:pt x="197168" y="221933"/>
                    <a:pt x="199708" y="221933"/>
                  </a:cubicBezTo>
                  <a:cubicBezTo>
                    <a:pt x="201613" y="221933"/>
                    <a:pt x="202248" y="221933"/>
                    <a:pt x="204153" y="222568"/>
                  </a:cubicBezTo>
                  <a:lnTo>
                    <a:pt x="204153" y="221933"/>
                  </a:lnTo>
                  <a:cubicBezTo>
                    <a:pt x="203518" y="218758"/>
                    <a:pt x="202883" y="218123"/>
                    <a:pt x="199708" y="217488"/>
                  </a:cubicBezTo>
                  <a:cubicBezTo>
                    <a:pt x="200343" y="214948"/>
                    <a:pt x="202883" y="209233"/>
                    <a:pt x="204788" y="209233"/>
                  </a:cubicBezTo>
                  <a:cubicBezTo>
                    <a:pt x="216218" y="209233"/>
                    <a:pt x="224473" y="202883"/>
                    <a:pt x="224473" y="188913"/>
                  </a:cubicBezTo>
                  <a:cubicBezTo>
                    <a:pt x="230823" y="188278"/>
                    <a:pt x="231458" y="180023"/>
                    <a:pt x="235268" y="180658"/>
                  </a:cubicBezTo>
                  <a:cubicBezTo>
                    <a:pt x="245428" y="181928"/>
                    <a:pt x="241618" y="174943"/>
                    <a:pt x="243523" y="173038"/>
                  </a:cubicBezTo>
                  <a:cubicBezTo>
                    <a:pt x="248603" y="168593"/>
                    <a:pt x="256223" y="168593"/>
                    <a:pt x="262573" y="164783"/>
                  </a:cubicBezTo>
                  <a:cubicBezTo>
                    <a:pt x="263208" y="164148"/>
                    <a:pt x="265748" y="161608"/>
                    <a:pt x="267653" y="161608"/>
                  </a:cubicBezTo>
                  <a:cubicBezTo>
                    <a:pt x="270828" y="161608"/>
                    <a:pt x="276543" y="165418"/>
                    <a:pt x="281623" y="165418"/>
                  </a:cubicBezTo>
                  <a:cubicBezTo>
                    <a:pt x="288608" y="165418"/>
                    <a:pt x="287338" y="155893"/>
                    <a:pt x="291148" y="155893"/>
                  </a:cubicBezTo>
                  <a:cubicBezTo>
                    <a:pt x="293688" y="155893"/>
                    <a:pt x="301308" y="157163"/>
                    <a:pt x="301943" y="159068"/>
                  </a:cubicBezTo>
                  <a:cubicBezTo>
                    <a:pt x="305118" y="167323"/>
                    <a:pt x="310198" y="162878"/>
                    <a:pt x="313373" y="162878"/>
                  </a:cubicBezTo>
                  <a:cubicBezTo>
                    <a:pt x="320993" y="162878"/>
                    <a:pt x="323533" y="169228"/>
                    <a:pt x="331788" y="169228"/>
                  </a:cubicBezTo>
                  <a:cubicBezTo>
                    <a:pt x="338773" y="169228"/>
                    <a:pt x="348298" y="162878"/>
                    <a:pt x="357188" y="166053"/>
                  </a:cubicBezTo>
                  <a:cubicBezTo>
                    <a:pt x="369253" y="170498"/>
                    <a:pt x="363538" y="149543"/>
                    <a:pt x="379413" y="149543"/>
                  </a:cubicBezTo>
                  <a:cubicBezTo>
                    <a:pt x="390843" y="149543"/>
                    <a:pt x="390208" y="158433"/>
                    <a:pt x="394653" y="165418"/>
                  </a:cubicBezTo>
                  <a:cubicBezTo>
                    <a:pt x="396558" y="167958"/>
                    <a:pt x="402273" y="168593"/>
                    <a:pt x="404178" y="170498"/>
                  </a:cubicBezTo>
                  <a:cubicBezTo>
                    <a:pt x="406083" y="172403"/>
                    <a:pt x="407353" y="176848"/>
                    <a:pt x="411163" y="176848"/>
                  </a:cubicBezTo>
                  <a:cubicBezTo>
                    <a:pt x="415608" y="176848"/>
                    <a:pt x="416243" y="173038"/>
                    <a:pt x="421323" y="173038"/>
                  </a:cubicBezTo>
                  <a:lnTo>
                    <a:pt x="421323" y="176213"/>
                  </a:lnTo>
                  <a:cubicBezTo>
                    <a:pt x="418783" y="178753"/>
                    <a:pt x="417513" y="185738"/>
                    <a:pt x="414338" y="187643"/>
                  </a:cubicBezTo>
                  <a:cubicBezTo>
                    <a:pt x="411163" y="189548"/>
                    <a:pt x="406083" y="189548"/>
                    <a:pt x="407988" y="190818"/>
                  </a:cubicBezTo>
                  <a:cubicBezTo>
                    <a:pt x="411163" y="195263"/>
                    <a:pt x="406083" y="200978"/>
                    <a:pt x="406083" y="20097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57" name="任意多边形: 形状 256"/>
            <p:cNvSpPr/>
            <p:nvPr>
              <p:custDataLst>
                <p:tags r:id="rId244"/>
              </p:custDataLst>
            </p:nvPr>
          </p:nvSpPr>
          <p:spPr>
            <a:xfrm>
              <a:off x="6498530" y="5216889"/>
              <a:ext cx="228600" cy="146050"/>
            </a:xfrm>
            <a:custGeom>
              <a:avLst/>
              <a:gdLst>
                <a:gd name="connsiteX0" fmla="*/ 173038 w 228600"/>
                <a:gd name="connsiteY0" fmla="*/ 93028 h 146050"/>
                <a:gd name="connsiteX1" fmla="*/ 173038 w 228600"/>
                <a:gd name="connsiteY1" fmla="*/ 93028 h 146050"/>
                <a:gd name="connsiteX2" fmla="*/ 172403 w 228600"/>
                <a:gd name="connsiteY2" fmla="*/ 90488 h 146050"/>
                <a:gd name="connsiteX3" fmla="*/ 169228 w 228600"/>
                <a:gd name="connsiteY3" fmla="*/ 87313 h 146050"/>
                <a:gd name="connsiteX4" fmla="*/ 171767 w 228600"/>
                <a:gd name="connsiteY4" fmla="*/ 84138 h 146050"/>
                <a:gd name="connsiteX5" fmla="*/ 180657 w 228600"/>
                <a:gd name="connsiteY5" fmla="*/ 78423 h 146050"/>
                <a:gd name="connsiteX6" fmla="*/ 176213 w 228600"/>
                <a:gd name="connsiteY6" fmla="*/ 77153 h 146050"/>
                <a:gd name="connsiteX7" fmla="*/ 173672 w 228600"/>
                <a:gd name="connsiteY7" fmla="*/ 75883 h 146050"/>
                <a:gd name="connsiteX8" fmla="*/ 171767 w 228600"/>
                <a:gd name="connsiteY8" fmla="*/ 78423 h 146050"/>
                <a:gd name="connsiteX9" fmla="*/ 168592 w 228600"/>
                <a:gd name="connsiteY9" fmla="*/ 78423 h 146050"/>
                <a:gd name="connsiteX10" fmla="*/ 166053 w 228600"/>
                <a:gd name="connsiteY10" fmla="*/ 75248 h 146050"/>
                <a:gd name="connsiteX11" fmla="*/ 163513 w 228600"/>
                <a:gd name="connsiteY11" fmla="*/ 73343 h 146050"/>
                <a:gd name="connsiteX12" fmla="*/ 169228 w 228600"/>
                <a:gd name="connsiteY12" fmla="*/ 70168 h 146050"/>
                <a:gd name="connsiteX13" fmla="*/ 174942 w 228600"/>
                <a:gd name="connsiteY13" fmla="*/ 65723 h 146050"/>
                <a:gd name="connsiteX14" fmla="*/ 176847 w 228600"/>
                <a:gd name="connsiteY14" fmla="*/ 63818 h 146050"/>
                <a:gd name="connsiteX15" fmla="*/ 179388 w 228600"/>
                <a:gd name="connsiteY15" fmla="*/ 66358 h 146050"/>
                <a:gd name="connsiteX16" fmla="*/ 176847 w 228600"/>
                <a:gd name="connsiteY16" fmla="*/ 71438 h 146050"/>
                <a:gd name="connsiteX17" fmla="*/ 187007 w 228600"/>
                <a:gd name="connsiteY17" fmla="*/ 67628 h 146050"/>
                <a:gd name="connsiteX18" fmla="*/ 190817 w 228600"/>
                <a:gd name="connsiteY18" fmla="*/ 68898 h 146050"/>
                <a:gd name="connsiteX19" fmla="*/ 190817 w 228600"/>
                <a:gd name="connsiteY19" fmla="*/ 71438 h 146050"/>
                <a:gd name="connsiteX20" fmla="*/ 189547 w 228600"/>
                <a:gd name="connsiteY20" fmla="*/ 73978 h 146050"/>
                <a:gd name="connsiteX21" fmla="*/ 190817 w 228600"/>
                <a:gd name="connsiteY21" fmla="*/ 75883 h 146050"/>
                <a:gd name="connsiteX22" fmla="*/ 192722 w 228600"/>
                <a:gd name="connsiteY22" fmla="*/ 75248 h 146050"/>
                <a:gd name="connsiteX23" fmla="*/ 195897 w 228600"/>
                <a:gd name="connsiteY23" fmla="*/ 77788 h 146050"/>
                <a:gd name="connsiteX24" fmla="*/ 193992 w 228600"/>
                <a:gd name="connsiteY24" fmla="*/ 79693 h 146050"/>
                <a:gd name="connsiteX25" fmla="*/ 193992 w 228600"/>
                <a:gd name="connsiteY25" fmla="*/ 80963 h 146050"/>
                <a:gd name="connsiteX26" fmla="*/ 195263 w 228600"/>
                <a:gd name="connsiteY26" fmla="*/ 81598 h 146050"/>
                <a:gd name="connsiteX27" fmla="*/ 195897 w 228600"/>
                <a:gd name="connsiteY27" fmla="*/ 83503 h 146050"/>
                <a:gd name="connsiteX28" fmla="*/ 194628 w 228600"/>
                <a:gd name="connsiteY28" fmla="*/ 86678 h 146050"/>
                <a:gd name="connsiteX29" fmla="*/ 195263 w 228600"/>
                <a:gd name="connsiteY29" fmla="*/ 87948 h 146050"/>
                <a:gd name="connsiteX30" fmla="*/ 194628 w 228600"/>
                <a:gd name="connsiteY30" fmla="*/ 89853 h 146050"/>
                <a:gd name="connsiteX31" fmla="*/ 196532 w 228600"/>
                <a:gd name="connsiteY31" fmla="*/ 89853 h 146050"/>
                <a:gd name="connsiteX32" fmla="*/ 199072 w 228600"/>
                <a:gd name="connsiteY32" fmla="*/ 88583 h 146050"/>
                <a:gd name="connsiteX33" fmla="*/ 202882 w 228600"/>
                <a:gd name="connsiteY33" fmla="*/ 87313 h 146050"/>
                <a:gd name="connsiteX34" fmla="*/ 205422 w 228600"/>
                <a:gd name="connsiteY34" fmla="*/ 82233 h 146050"/>
                <a:gd name="connsiteX35" fmla="*/ 200978 w 228600"/>
                <a:gd name="connsiteY35" fmla="*/ 71438 h 146050"/>
                <a:gd name="connsiteX36" fmla="*/ 199072 w 228600"/>
                <a:gd name="connsiteY36" fmla="*/ 66993 h 146050"/>
                <a:gd name="connsiteX37" fmla="*/ 202882 w 228600"/>
                <a:gd name="connsiteY37" fmla="*/ 65088 h 146050"/>
                <a:gd name="connsiteX38" fmla="*/ 206692 w 228600"/>
                <a:gd name="connsiteY38" fmla="*/ 61913 h 146050"/>
                <a:gd name="connsiteX39" fmla="*/ 212407 w 228600"/>
                <a:gd name="connsiteY39" fmla="*/ 54293 h 146050"/>
                <a:gd name="connsiteX40" fmla="*/ 213042 w 228600"/>
                <a:gd name="connsiteY40" fmla="*/ 46038 h 146050"/>
                <a:gd name="connsiteX41" fmla="*/ 219392 w 228600"/>
                <a:gd name="connsiteY41" fmla="*/ 42863 h 146050"/>
                <a:gd name="connsiteX42" fmla="*/ 226378 w 228600"/>
                <a:gd name="connsiteY42" fmla="*/ 31433 h 146050"/>
                <a:gd name="connsiteX43" fmla="*/ 226378 w 228600"/>
                <a:gd name="connsiteY43" fmla="*/ 28258 h 146050"/>
                <a:gd name="connsiteX44" fmla="*/ 216217 w 228600"/>
                <a:gd name="connsiteY44" fmla="*/ 32068 h 146050"/>
                <a:gd name="connsiteX45" fmla="*/ 209232 w 228600"/>
                <a:gd name="connsiteY45" fmla="*/ 25718 h 146050"/>
                <a:gd name="connsiteX46" fmla="*/ 199707 w 228600"/>
                <a:gd name="connsiteY46" fmla="*/ 20638 h 146050"/>
                <a:gd name="connsiteX47" fmla="*/ 184467 w 228600"/>
                <a:gd name="connsiteY47" fmla="*/ 4763 h 146050"/>
                <a:gd name="connsiteX48" fmla="*/ 162242 w 228600"/>
                <a:gd name="connsiteY48" fmla="*/ 21273 h 146050"/>
                <a:gd name="connsiteX49" fmla="*/ 136842 w 228600"/>
                <a:gd name="connsiteY49" fmla="*/ 24448 h 146050"/>
                <a:gd name="connsiteX50" fmla="*/ 118428 w 228600"/>
                <a:gd name="connsiteY50" fmla="*/ 18098 h 146050"/>
                <a:gd name="connsiteX51" fmla="*/ 106997 w 228600"/>
                <a:gd name="connsiteY51" fmla="*/ 14288 h 146050"/>
                <a:gd name="connsiteX52" fmla="*/ 96203 w 228600"/>
                <a:gd name="connsiteY52" fmla="*/ 11113 h 146050"/>
                <a:gd name="connsiteX53" fmla="*/ 86678 w 228600"/>
                <a:gd name="connsiteY53" fmla="*/ 20638 h 146050"/>
                <a:gd name="connsiteX54" fmla="*/ 72707 w 228600"/>
                <a:gd name="connsiteY54" fmla="*/ 16828 h 146050"/>
                <a:gd name="connsiteX55" fmla="*/ 67628 w 228600"/>
                <a:gd name="connsiteY55" fmla="*/ 20003 h 146050"/>
                <a:gd name="connsiteX56" fmla="*/ 48578 w 228600"/>
                <a:gd name="connsiteY56" fmla="*/ 28258 h 146050"/>
                <a:gd name="connsiteX57" fmla="*/ 40322 w 228600"/>
                <a:gd name="connsiteY57" fmla="*/ 35878 h 146050"/>
                <a:gd name="connsiteX58" fmla="*/ 29528 w 228600"/>
                <a:gd name="connsiteY58" fmla="*/ 44133 h 146050"/>
                <a:gd name="connsiteX59" fmla="*/ 9842 w 228600"/>
                <a:gd name="connsiteY59" fmla="*/ 64453 h 146050"/>
                <a:gd name="connsiteX60" fmla="*/ 4763 w 228600"/>
                <a:gd name="connsiteY60" fmla="*/ 72708 h 146050"/>
                <a:gd name="connsiteX61" fmla="*/ 9207 w 228600"/>
                <a:gd name="connsiteY61" fmla="*/ 77153 h 146050"/>
                <a:gd name="connsiteX62" fmla="*/ 9207 w 228600"/>
                <a:gd name="connsiteY62" fmla="*/ 77788 h 146050"/>
                <a:gd name="connsiteX63" fmla="*/ 12382 w 228600"/>
                <a:gd name="connsiteY63" fmla="*/ 79693 h 146050"/>
                <a:gd name="connsiteX64" fmla="*/ 13653 w 228600"/>
                <a:gd name="connsiteY64" fmla="*/ 82233 h 146050"/>
                <a:gd name="connsiteX65" fmla="*/ 19367 w 228600"/>
                <a:gd name="connsiteY65" fmla="*/ 84773 h 146050"/>
                <a:gd name="connsiteX66" fmla="*/ 24447 w 228600"/>
                <a:gd name="connsiteY66" fmla="*/ 82233 h 146050"/>
                <a:gd name="connsiteX67" fmla="*/ 28257 w 228600"/>
                <a:gd name="connsiteY67" fmla="*/ 86043 h 146050"/>
                <a:gd name="connsiteX68" fmla="*/ 23813 w 228600"/>
                <a:gd name="connsiteY68" fmla="*/ 92393 h 146050"/>
                <a:gd name="connsiteX69" fmla="*/ 25717 w 228600"/>
                <a:gd name="connsiteY69" fmla="*/ 95568 h 146050"/>
                <a:gd name="connsiteX70" fmla="*/ 22542 w 228600"/>
                <a:gd name="connsiteY70" fmla="*/ 96838 h 146050"/>
                <a:gd name="connsiteX71" fmla="*/ 22542 w 228600"/>
                <a:gd name="connsiteY71" fmla="*/ 98108 h 146050"/>
                <a:gd name="connsiteX72" fmla="*/ 23178 w 228600"/>
                <a:gd name="connsiteY72" fmla="*/ 101918 h 146050"/>
                <a:gd name="connsiteX73" fmla="*/ 25082 w 228600"/>
                <a:gd name="connsiteY73" fmla="*/ 102553 h 146050"/>
                <a:gd name="connsiteX74" fmla="*/ 30163 w 228600"/>
                <a:gd name="connsiteY74" fmla="*/ 105728 h 146050"/>
                <a:gd name="connsiteX75" fmla="*/ 35878 w 228600"/>
                <a:gd name="connsiteY75" fmla="*/ 106998 h 146050"/>
                <a:gd name="connsiteX76" fmla="*/ 40322 w 228600"/>
                <a:gd name="connsiteY76" fmla="*/ 108903 h 146050"/>
                <a:gd name="connsiteX77" fmla="*/ 41592 w 228600"/>
                <a:gd name="connsiteY77" fmla="*/ 111443 h 146050"/>
                <a:gd name="connsiteX78" fmla="*/ 43497 w 228600"/>
                <a:gd name="connsiteY78" fmla="*/ 111443 h 146050"/>
                <a:gd name="connsiteX79" fmla="*/ 49213 w 228600"/>
                <a:gd name="connsiteY79" fmla="*/ 114618 h 146050"/>
                <a:gd name="connsiteX80" fmla="*/ 54292 w 228600"/>
                <a:gd name="connsiteY80" fmla="*/ 114618 h 146050"/>
                <a:gd name="connsiteX81" fmla="*/ 56832 w 228600"/>
                <a:gd name="connsiteY81" fmla="*/ 113983 h 146050"/>
                <a:gd name="connsiteX82" fmla="*/ 58103 w 228600"/>
                <a:gd name="connsiteY82" fmla="*/ 116523 h 146050"/>
                <a:gd name="connsiteX83" fmla="*/ 63817 w 228600"/>
                <a:gd name="connsiteY83" fmla="*/ 113348 h 146050"/>
                <a:gd name="connsiteX84" fmla="*/ 70167 w 228600"/>
                <a:gd name="connsiteY84" fmla="*/ 114618 h 146050"/>
                <a:gd name="connsiteX85" fmla="*/ 77153 w 228600"/>
                <a:gd name="connsiteY85" fmla="*/ 110808 h 146050"/>
                <a:gd name="connsiteX86" fmla="*/ 78422 w 228600"/>
                <a:gd name="connsiteY86" fmla="*/ 109538 h 146050"/>
                <a:gd name="connsiteX87" fmla="*/ 82867 w 228600"/>
                <a:gd name="connsiteY87" fmla="*/ 109538 h 146050"/>
                <a:gd name="connsiteX88" fmla="*/ 84138 w 228600"/>
                <a:gd name="connsiteY88" fmla="*/ 108268 h 146050"/>
                <a:gd name="connsiteX89" fmla="*/ 84772 w 228600"/>
                <a:gd name="connsiteY89" fmla="*/ 108268 h 146050"/>
                <a:gd name="connsiteX90" fmla="*/ 91757 w 228600"/>
                <a:gd name="connsiteY90" fmla="*/ 113348 h 146050"/>
                <a:gd name="connsiteX91" fmla="*/ 94932 w 228600"/>
                <a:gd name="connsiteY91" fmla="*/ 119063 h 146050"/>
                <a:gd name="connsiteX92" fmla="*/ 91757 w 228600"/>
                <a:gd name="connsiteY92" fmla="*/ 128588 h 146050"/>
                <a:gd name="connsiteX93" fmla="*/ 92392 w 228600"/>
                <a:gd name="connsiteY93" fmla="*/ 129858 h 146050"/>
                <a:gd name="connsiteX94" fmla="*/ 94932 w 228600"/>
                <a:gd name="connsiteY94" fmla="*/ 129223 h 146050"/>
                <a:gd name="connsiteX95" fmla="*/ 97472 w 228600"/>
                <a:gd name="connsiteY95" fmla="*/ 133033 h 146050"/>
                <a:gd name="connsiteX96" fmla="*/ 101282 w 228600"/>
                <a:gd name="connsiteY96" fmla="*/ 138113 h 146050"/>
                <a:gd name="connsiteX97" fmla="*/ 103188 w 228600"/>
                <a:gd name="connsiteY97" fmla="*/ 138113 h 146050"/>
                <a:gd name="connsiteX98" fmla="*/ 103822 w 228600"/>
                <a:gd name="connsiteY98" fmla="*/ 138113 h 146050"/>
                <a:gd name="connsiteX99" fmla="*/ 104457 w 228600"/>
                <a:gd name="connsiteY99" fmla="*/ 139383 h 146050"/>
                <a:gd name="connsiteX100" fmla="*/ 105092 w 228600"/>
                <a:gd name="connsiteY100" fmla="*/ 138113 h 146050"/>
                <a:gd name="connsiteX101" fmla="*/ 105092 w 228600"/>
                <a:gd name="connsiteY101" fmla="*/ 134938 h 146050"/>
                <a:gd name="connsiteX102" fmla="*/ 108267 w 228600"/>
                <a:gd name="connsiteY102" fmla="*/ 134303 h 146050"/>
                <a:gd name="connsiteX103" fmla="*/ 112078 w 228600"/>
                <a:gd name="connsiteY103" fmla="*/ 134303 h 146050"/>
                <a:gd name="connsiteX104" fmla="*/ 117157 w 228600"/>
                <a:gd name="connsiteY104" fmla="*/ 132398 h 146050"/>
                <a:gd name="connsiteX105" fmla="*/ 122872 w 228600"/>
                <a:gd name="connsiteY105" fmla="*/ 133668 h 146050"/>
                <a:gd name="connsiteX106" fmla="*/ 127317 w 228600"/>
                <a:gd name="connsiteY106" fmla="*/ 138748 h 146050"/>
                <a:gd name="connsiteX107" fmla="*/ 127317 w 228600"/>
                <a:gd name="connsiteY107" fmla="*/ 138748 h 146050"/>
                <a:gd name="connsiteX108" fmla="*/ 133667 w 228600"/>
                <a:gd name="connsiteY108" fmla="*/ 140018 h 146050"/>
                <a:gd name="connsiteX109" fmla="*/ 134303 w 228600"/>
                <a:gd name="connsiteY109" fmla="*/ 143193 h 146050"/>
                <a:gd name="connsiteX110" fmla="*/ 136207 w 228600"/>
                <a:gd name="connsiteY110" fmla="*/ 140653 h 146050"/>
                <a:gd name="connsiteX111" fmla="*/ 140653 w 228600"/>
                <a:gd name="connsiteY111" fmla="*/ 138748 h 146050"/>
                <a:gd name="connsiteX112" fmla="*/ 147003 w 228600"/>
                <a:gd name="connsiteY112" fmla="*/ 136843 h 146050"/>
                <a:gd name="connsiteX113" fmla="*/ 148272 w 228600"/>
                <a:gd name="connsiteY113" fmla="*/ 134303 h 146050"/>
                <a:gd name="connsiteX114" fmla="*/ 151447 w 228600"/>
                <a:gd name="connsiteY114" fmla="*/ 135573 h 146050"/>
                <a:gd name="connsiteX115" fmla="*/ 162242 w 228600"/>
                <a:gd name="connsiteY115" fmla="*/ 129858 h 146050"/>
                <a:gd name="connsiteX116" fmla="*/ 164147 w 228600"/>
                <a:gd name="connsiteY116" fmla="*/ 127318 h 146050"/>
                <a:gd name="connsiteX117" fmla="*/ 169228 w 228600"/>
                <a:gd name="connsiteY117" fmla="*/ 120333 h 146050"/>
                <a:gd name="connsiteX118" fmla="*/ 175578 w 228600"/>
                <a:gd name="connsiteY118" fmla="*/ 113348 h 146050"/>
                <a:gd name="connsiteX119" fmla="*/ 177482 w 228600"/>
                <a:gd name="connsiteY119" fmla="*/ 105728 h 146050"/>
                <a:gd name="connsiteX120" fmla="*/ 173672 w 228600"/>
                <a:gd name="connsiteY120" fmla="*/ 94933 h 146050"/>
                <a:gd name="connsiteX121" fmla="*/ 173038 w 228600"/>
                <a:gd name="connsiteY121" fmla="*/ 93028 h 146050"/>
                <a:gd name="connsiteX122" fmla="*/ 173038 w 228600"/>
                <a:gd name="connsiteY122" fmla="*/ 93028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228600" h="146050">
                  <a:moveTo>
                    <a:pt x="173038" y="93028"/>
                  </a:moveTo>
                  <a:lnTo>
                    <a:pt x="173038" y="93028"/>
                  </a:lnTo>
                  <a:cubicBezTo>
                    <a:pt x="173038" y="93028"/>
                    <a:pt x="172403" y="91123"/>
                    <a:pt x="172403" y="90488"/>
                  </a:cubicBezTo>
                  <a:cubicBezTo>
                    <a:pt x="171132" y="90488"/>
                    <a:pt x="169228" y="89218"/>
                    <a:pt x="169228" y="87313"/>
                  </a:cubicBezTo>
                  <a:cubicBezTo>
                    <a:pt x="169228" y="86043"/>
                    <a:pt x="171132" y="85408"/>
                    <a:pt x="171767" y="84138"/>
                  </a:cubicBezTo>
                  <a:cubicBezTo>
                    <a:pt x="173038" y="80963"/>
                    <a:pt x="178117" y="80963"/>
                    <a:pt x="180657" y="78423"/>
                  </a:cubicBezTo>
                  <a:cubicBezTo>
                    <a:pt x="179388" y="77153"/>
                    <a:pt x="177482" y="78423"/>
                    <a:pt x="176213" y="77153"/>
                  </a:cubicBezTo>
                  <a:cubicBezTo>
                    <a:pt x="175578" y="76518"/>
                    <a:pt x="174942" y="75883"/>
                    <a:pt x="173672" y="75883"/>
                  </a:cubicBezTo>
                  <a:cubicBezTo>
                    <a:pt x="172403" y="75883"/>
                    <a:pt x="172403" y="78423"/>
                    <a:pt x="171767" y="78423"/>
                  </a:cubicBezTo>
                  <a:cubicBezTo>
                    <a:pt x="170497" y="78423"/>
                    <a:pt x="169228" y="79058"/>
                    <a:pt x="168592" y="78423"/>
                  </a:cubicBezTo>
                  <a:cubicBezTo>
                    <a:pt x="167322" y="77153"/>
                    <a:pt x="167322" y="75883"/>
                    <a:pt x="166053" y="75248"/>
                  </a:cubicBezTo>
                  <a:cubicBezTo>
                    <a:pt x="165417" y="74613"/>
                    <a:pt x="163513" y="74613"/>
                    <a:pt x="163513" y="73343"/>
                  </a:cubicBezTo>
                  <a:cubicBezTo>
                    <a:pt x="163513" y="70803"/>
                    <a:pt x="167322" y="71438"/>
                    <a:pt x="169228" y="70168"/>
                  </a:cubicBezTo>
                  <a:cubicBezTo>
                    <a:pt x="170497" y="68898"/>
                    <a:pt x="173672" y="66993"/>
                    <a:pt x="174942" y="65723"/>
                  </a:cubicBezTo>
                  <a:cubicBezTo>
                    <a:pt x="174942" y="65088"/>
                    <a:pt x="175578" y="63818"/>
                    <a:pt x="176847" y="63818"/>
                  </a:cubicBezTo>
                  <a:cubicBezTo>
                    <a:pt x="178117" y="63818"/>
                    <a:pt x="179388" y="65723"/>
                    <a:pt x="179388" y="66358"/>
                  </a:cubicBezTo>
                  <a:cubicBezTo>
                    <a:pt x="179388" y="68263"/>
                    <a:pt x="176847" y="69533"/>
                    <a:pt x="176847" y="71438"/>
                  </a:cubicBezTo>
                  <a:cubicBezTo>
                    <a:pt x="180657" y="71438"/>
                    <a:pt x="183197" y="67628"/>
                    <a:pt x="187007" y="67628"/>
                  </a:cubicBezTo>
                  <a:cubicBezTo>
                    <a:pt x="188278" y="67628"/>
                    <a:pt x="188913" y="68898"/>
                    <a:pt x="190817" y="68898"/>
                  </a:cubicBezTo>
                  <a:cubicBezTo>
                    <a:pt x="190182" y="70168"/>
                    <a:pt x="190817" y="70168"/>
                    <a:pt x="190817" y="71438"/>
                  </a:cubicBezTo>
                  <a:cubicBezTo>
                    <a:pt x="190817" y="72708"/>
                    <a:pt x="189547" y="72708"/>
                    <a:pt x="189547" y="73978"/>
                  </a:cubicBezTo>
                  <a:cubicBezTo>
                    <a:pt x="189547" y="74613"/>
                    <a:pt x="190182" y="75883"/>
                    <a:pt x="190817" y="75883"/>
                  </a:cubicBezTo>
                  <a:cubicBezTo>
                    <a:pt x="191453" y="75883"/>
                    <a:pt x="191453" y="75248"/>
                    <a:pt x="192722" y="75248"/>
                  </a:cubicBezTo>
                  <a:cubicBezTo>
                    <a:pt x="193992" y="75248"/>
                    <a:pt x="195897" y="76518"/>
                    <a:pt x="195897" y="77788"/>
                  </a:cubicBezTo>
                  <a:cubicBezTo>
                    <a:pt x="195897" y="78423"/>
                    <a:pt x="194628" y="79693"/>
                    <a:pt x="193992" y="79693"/>
                  </a:cubicBezTo>
                  <a:lnTo>
                    <a:pt x="193992" y="80963"/>
                  </a:lnTo>
                  <a:cubicBezTo>
                    <a:pt x="193992" y="80963"/>
                    <a:pt x="194628" y="81598"/>
                    <a:pt x="195263" y="81598"/>
                  </a:cubicBezTo>
                  <a:cubicBezTo>
                    <a:pt x="195263" y="82233"/>
                    <a:pt x="195897" y="82868"/>
                    <a:pt x="195897" y="83503"/>
                  </a:cubicBezTo>
                  <a:cubicBezTo>
                    <a:pt x="195897" y="84138"/>
                    <a:pt x="194628" y="85408"/>
                    <a:pt x="194628" y="86678"/>
                  </a:cubicBezTo>
                  <a:cubicBezTo>
                    <a:pt x="194628" y="87313"/>
                    <a:pt x="194628" y="87948"/>
                    <a:pt x="195263" y="87948"/>
                  </a:cubicBezTo>
                  <a:cubicBezTo>
                    <a:pt x="195263" y="88583"/>
                    <a:pt x="194628" y="89218"/>
                    <a:pt x="194628" y="89853"/>
                  </a:cubicBezTo>
                  <a:lnTo>
                    <a:pt x="196532" y="89853"/>
                  </a:lnTo>
                  <a:cubicBezTo>
                    <a:pt x="197167" y="89218"/>
                    <a:pt x="197803" y="89218"/>
                    <a:pt x="199072" y="88583"/>
                  </a:cubicBezTo>
                  <a:cubicBezTo>
                    <a:pt x="199072" y="87313"/>
                    <a:pt x="202247" y="87313"/>
                    <a:pt x="202882" y="87313"/>
                  </a:cubicBezTo>
                  <a:cubicBezTo>
                    <a:pt x="204788" y="86678"/>
                    <a:pt x="205422" y="85408"/>
                    <a:pt x="205422" y="82233"/>
                  </a:cubicBezTo>
                  <a:cubicBezTo>
                    <a:pt x="205422" y="77153"/>
                    <a:pt x="203517" y="74613"/>
                    <a:pt x="200978" y="71438"/>
                  </a:cubicBezTo>
                  <a:cubicBezTo>
                    <a:pt x="199707" y="70168"/>
                    <a:pt x="198438" y="68898"/>
                    <a:pt x="199072" y="66993"/>
                  </a:cubicBezTo>
                  <a:cubicBezTo>
                    <a:pt x="200342" y="66993"/>
                    <a:pt x="201613" y="66358"/>
                    <a:pt x="202882" y="65088"/>
                  </a:cubicBezTo>
                  <a:cubicBezTo>
                    <a:pt x="203517" y="64453"/>
                    <a:pt x="206057" y="63183"/>
                    <a:pt x="206692" y="61913"/>
                  </a:cubicBezTo>
                  <a:cubicBezTo>
                    <a:pt x="208597" y="58738"/>
                    <a:pt x="209232" y="56198"/>
                    <a:pt x="212407" y="54293"/>
                  </a:cubicBezTo>
                  <a:cubicBezTo>
                    <a:pt x="212407" y="54293"/>
                    <a:pt x="217488" y="49213"/>
                    <a:pt x="213042" y="46038"/>
                  </a:cubicBezTo>
                  <a:cubicBezTo>
                    <a:pt x="211138" y="44768"/>
                    <a:pt x="216217" y="44768"/>
                    <a:pt x="219392" y="42863"/>
                  </a:cubicBezTo>
                  <a:cubicBezTo>
                    <a:pt x="222567" y="40958"/>
                    <a:pt x="223838" y="34608"/>
                    <a:pt x="226378" y="31433"/>
                  </a:cubicBezTo>
                  <a:lnTo>
                    <a:pt x="226378" y="28258"/>
                  </a:lnTo>
                  <a:cubicBezTo>
                    <a:pt x="221297" y="28258"/>
                    <a:pt x="220663" y="32068"/>
                    <a:pt x="216217" y="32068"/>
                  </a:cubicBezTo>
                  <a:cubicBezTo>
                    <a:pt x="212407" y="32068"/>
                    <a:pt x="211138" y="27623"/>
                    <a:pt x="209232" y="25718"/>
                  </a:cubicBezTo>
                  <a:cubicBezTo>
                    <a:pt x="207328" y="23813"/>
                    <a:pt x="201613" y="23178"/>
                    <a:pt x="199707" y="20638"/>
                  </a:cubicBezTo>
                  <a:cubicBezTo>
                    <a:pt x="195263" y="13653"/>
                    <a:pt x="195897" y="4763"/>
                    <a:pt x="184467" y="4763"/>
                  </a:cubicBezTo>
                  <a:cubicBezTo>
                    <a:pt x="168592" y="4763"/>
                    <a:pt x="174307" y="25718"/>
                    <a:pt x="162242" y="21273"/>
                  </a:cubicBezTo>
                  <a:cubicBezTo>
                    <a:pt x="153353" y="18098"/>
                    <a:pt x="143828" y="24448"/>
                    <a:pt x="136842" y="24448"/>
                  </a:cubicBezTo>
                  <a:cubicBezTo>
                    <a:pt x="128588" y="24448"/>
                    <a:pt x="126682" y="18098"/>
                    <a:pt x="118428" y="18098"/>
                  </a:cubicBezTo>
                  <a:cubicBezTo>
                    <a:pt x="115253" y="18098"/>
                    <a:pt x="110172" y="22543"/>
                    <a:pt x="106997" y="14288"/>
                  </a:cubicBezTo>
                  <a:cubicBezTo>
                    <a:pt x="106363" y="12383"/>
                    <a:pt x="98742" y="11113"/>
                    <a:pt x="96203" y="11113"/>
                  </a:cubicBezTo>
                  <a:cubicBezTo>
                    <a:pt x="92392" y="11113"/>
                    <a:pt x="93663" y="20638"/>
                    <a:pt x="86678" y="20638"/>
                  </a:cubicBezTo>
                  <a:cubicBezTo>
                    <a:pt x="81597" y="20638"/>
                    <a:pt x="75882" y="16828"/>
                    <a:pt x="72707" y="16828"/>
                  </a:cubicBezTo>
                  <a:cubicBezTo>
                    <a:pt x="70803" y="16828"/>
                    <a:pt x="68263" y="19368"/>
                    <a:pt x="67628" y="20003"/>
                  </a:cubicBezTo>
                  <a:cubicBezTo>
                    <a:pt x="61278" y="23813"/>
                    <a:pt x="53657" y="23813"/>
                    <a:pt x="48578" y="28258"/>
                  </a:cubicBezTo>
                  <a:cubicBezTo>
                    <a:pt x="46672" y="30163"/>
                    <a:pt x="50482" y="37148"/>
                    <a:pt x="40322" y="35878"/>
                  </a:cubicBezTo>
                  <a:cubicBezTo>
                    <a:pt x="36513" y="35243"/>
                    <a:pt x="35878" y="43498"/>
                    <a:pt x="29528" y="44133"/>
                  </a:cubicBezTo>
                  <a:cubicBezTo>
                    <a:pt x="29528" y="58103"/>
                    <a:pt x="21272" y="64453"/>
                    <a:pt x="9842" y="64453"/>
                  </a:cubicBezTo>
                  <a:cubicBezTo>
                    <a:pt x="7938" y="64453"/>
                    <a:pt x="5397" y="70168"/>
                    <a:pt x="4763" y="72708"/>
                  </a:cubicBezTo>
                  <a:cubicBezTo>
                    <a:pt x="7938" y="73343"/>
                    <a:pt x="8572" y="73978"/>
                    <a:pt x="9207" y="77153"/>
                  </a:cubicBezTo>
                  <a:lnTo>
                    <a:pt x="9207" y="77788"/>
                  </a:lnTo>
                  <a:cubicBezTo>
                    <a:pt x="9207" y="79693"/>
                    <a:pt x="10478" y="79058"/>
                    <a:pt x="12382" y="79693"/>
                  </a:cubicBezTo>
                  <a:cubicBezTo>
                    <a:pt x="13653" y="80328"/>
                    <a:pt x="13017" y="81598"/>
                    <a:pt x="13653" y="82233"/>
                  </a:cubicBezTo>
                  <a:cubicBezTo>
                    <a:pt x="15557" y="84138"/>
                    <a:pt x="16828" y="84138"/>
                    <a:pt x="19367" y="84773"/>
                  </a:cubicBezTo>
                  <a:cubicBezTo>
                    <a:pt x="21272" y="84138"/>
                    <a:pt x="22542" y="82233"/>
                    <a:pt x="24447" y="82233"/>
                  </a:cubicBezTo>
                  <a:cubicBezTo>
                    <a:pt x="25717" y="82233"/>
                    <a:pt x="28257" y="84773"/>
                    <a:pt x="28257" y="86043"/>
                  </a:cubicBezTo>
                  <a:cubicBezTo>
                    <a:pt x="28257" y="89218"/>
                    <a:pt x="23813" y="89218"/>
                    <a:pt x="23813" y="92393"/>
                  </a:cubicBezTo>
                  <a:cubicBezTo>
                    <a:pt x="23813" y="93663"/>
                    <a:pt x="25717" y="94298"/>
                    <a:pt x="25717" y="95568"/>
                  </a:cubicBezTo>
                  <a:cubicBezTo>
                    <a:pt x="25717" y="97473"/>
                    <a:pt x="24447" y="96838"/>
                    <a:pt x="22542" y="96838"/>
                  </a:cubicBezTo>
                  <a:lnTo>
                    <a:pt x="22542" y="98108"/>
                  </a:lnTo>
                  <a:cubicBezTo>
                    <a:pt x="23178" y="99378"/>
                    <a:pt x="22542" y="100648"/>
                    <a:pt x="23178" y="101918"/>
                  </a:cubicBezTo>
                  <a:cubicBezTo>
                    <a:pt x="23178" y="102553"/>
                    <a:pt x="24447" y="102553"/>
                    <a:pt x="25082" y="102553"/>
                  </a:cubicBezTo>
                  <a:cubicBezTo>
                    <a:pt x="27622" y="103188"/>
                    <a:pt x="28257" y="105093"/>
                    <a:pt x="30163" y="105728"/>
                  </a:cubicBezTo>
                  <a:cubicBezTo>
                    <a:pt x="32703" y="106363"/>
                    <a:pt x="34607" y="105728"/>
                    <a:pt x="35878" y="106998"/>
                  </a:cubicBezTo>
                  <a:cubicBezTo>
                    <a:pt x="37147" y="108268"/>
                    <a:pt x="38417" y="108268"/>
                    <a:pt x="40322" y="108903"/>
                  </a:cubicBezTo>
                  <a:cubicBezTo>
                    <a:pt x="41592" y="109538"/>
                    <a:pt x="41592" y="110173"/>
                    <a:pt x="41592" y="111443"/>
                  </a:cubicBezTo>
                  <a:cubicBezTo>
                    <a:pt x="42228" y="112078"/>
                    <a:pt x="42863" y="111443"/>
                    <a:pt x="43497" y="111443"/>
                  </a:cubicBezTo>
                  <a:cubicBezTo>
                    <a:pt x="45403" y="112713"/>
                    <a:pt x="46672" y="114618"/>
                    <a:pt x="49213" y="114618"/>
                  </a:cubicBezTo>
                  <a:cubicBezTo>
                    <a:pt x="51117" y="114618"/>
                    <a:pt x="52388" y="114618"/>
                    <a:pt x="54292" y="114618"/>
                  </a:cubicBezTo>
                  <a:cubicBezTo>
                    <a:pt x="55563" y="114618"/>
                    <a:pt x="55563" y="113983"/>
                    <a:pt x="56832" y="113983"/>
                  </a:cubicBezTo>
                  <a:cubicBezTo>
                    <a:pt x="57467" y="113983"/>
                    <a:pt x="58103" y="115888"/>
                    <a:pt x="58103" y="116523"/>
                  </a:cubicBezTo>
                  <a:cubicBezTo>
                    <a:pt x="60007" y="115888"/>
                    <a:pt x="60642" y="113348"/>
                    <a:pt x="63817" y="113348"/>
                  </a:cubicBezTo>
                  <a:cubicBezTo>
                    <a:pt x="66357" y="113348"/>
                    <a:pt x="67628" y="114618"/>
                    <a:pt x="70167" y="114618"/>
                  </a:cubicBezTo>
                  <a:cubicBezTo>
                    <a:pt x="72072" y="114618"/>
                    <a:pt x="75882" y="110808"/>
                    <a:pt x="77153" y="110808"/>
                  </a:cubicBezTo>
                  <a:cubicBezTo>
                    <a:pt x="77788" y="110173"/>
                    <a:pt x="78422" y="109538"/>
                    <a:pt x="78422" y="109538"/>
                  </a:cubicBezTo>
                  <a:cubicBezTo>
                    <a:pt x="79692" y="108268"/>
                    <a:pt x="80963" y="110173"/>
                    <a:pt x="82867" y="109538"/>
                  </a:cubicBezTo>
                  <a:lnTo>
                    <a:pt x="84138" y="108268"/>
                  </a:lnTo>
                  <a:lnTo>
                    <a:pt x="84772" y="108268"/>
                  </a:lnTo>
                  <a:cubicBezTo>
                    <a:pt x="86042" y="112078"/>
                    <a:pt x="88582" y="112078"/>
                    <a:pt x="91757" y="113348"/>
                  </a:cubicBezTo>
                  <a:cubicBezTo>
                    <a:pt x="93028" y="115253"/>
                    <a:pt x="94932" y="115888"/>
                    <a:pt x="94932" y="119063"/>
                  </a:cubicBezTo>
                  <a:cubicBezTo>
                    <a:pt x="94932" y="124143"/>
                    <a:pt x="91757" y="124143"/>
                    <a:pt x="91757" y="128588"/>
                  </a:cubicBezTo>
                  <a:cubicBezTo>
                    <a:pt x="91757" y="129223"/>
                    <a:pt x="91757" y="129858"/>
                    <a:pt x="92392" y="129858"/>
                  </a:cubicBezTo>
                  <a:cubicBezTo>
                    <a:pt x="93663" y="129858"/>
                    <a:pt x="94297" y="129223"/>
                    <a:pt x="94932" y="129223"/>
                  </a:cubicBezTo>
                  <a:cubicBezTo>
                    <a:pt x="96203" y="129223"/>
                    <a:pt x="96203" y="133033"/>
                    <a:pt x="97472" y="133033"/>
                  </a:cubicBezTo>
                  <a:cubicBezTo>
                    <a:pt x="97472" y="135573"/>
                    <a:pt x="98742" y="138113"/>
                    <a:pt x="101282" y="138113"/>
                  </a:cubicBezTo>
                  <a:cubicBezTo>
                    <a:pt x="101917" y="138113"/>
                    <a:pt x="102553" y="138113"/>
                    <a:pt x="103188" y="138113"/>
                  </a:cubicBezTo>
                  <a:lnTo>
                    <a:pt x="103822" y="138113"/>
                  </a:lnTo>
                  <a:cubicBezTo>
                    <a:pt x="103822" y="139383"/>
                    <a:pt x="104457" y="139383"/>
                    <a:pt x="104457" y="139383"/>
                  </a:cubicBezTo>
                  <a:cubicBezTo>
                    <a:pt x="105092" y="139383"/>
                    <a:pt x="105092" y="138748"/>
                    <a:pt x="105092" y="138113"/>
                  </a:cubicBezTo>
                  <a:cubicBezTo>
                    <a:pt x="105092" y="136843"/>
                    <a:pt x="105092" y="136208"/>
                    <a:pt x="105092" y="134938"/>
                  </a:cubicBezTo>
                  <a:cubicBezTo>
                    <a:pt x="105092" y="134938"/>
                    <a:pt x="108267" y="134303"/>
                    <a:pt x="108267" y="134303"/>
                  </a:cubicBezTo>
                  <a:lnTo>
                    <a:pt x="112078" y="134303"/>
                  </a:lnTo>
                  <a:cubicBezTo>
                    <a:pt x="113982" y="134938"/>
                    <a:pt x="115253" y="132398"/>
                    <a:pt x="117157" y="132398"/>
                  </a:cubicBezTo>
                  <a:cubicBezTo>
                    <a:pt x="119063" y="132398"/>
                    <a:pt x="120332" y="133668"/>
                    <a:pt x="122872" y="133668"/>
                  </a:cubicBezTo>
                  <a:cubicBezTo>
                    <a:pt x="122872" y="136843"/>
                    <a:pt x="125413" y="138113"/>
                    <a:pt x="127317" y="138748"/>
                  </a:cubicBezTo>
                  <a:lnTo>
                    <a:pt x="127317" y="138748"/>
                  </a:lnTo>
                  <a:cubicBezTo>
                    <a:pt x="129222" y="140018"/>
                    <a:pt x="131128" y="138748"/>
                    <a:pt x="133667" y="140018"/>
                  </a:cubicBezTo>
                  <a:cubicBezTo>
                    <a:pt x="133667" y="140653"/>
                    <a:pt x="133032" y="143193"/>
                    <a:pt x="134303" y="143193"/>
                  </a:cubicBezTo>
                  <a:cubicBezTo>
                    <a:pt x="135572" y="143193"/>
                    <a:pt x="134938" y="141288"/>
                    <a:pt x="136207" y="140653"/>
                  </a:cubicBezTo>
                  <a:cubicBezTo>
                    <a:pt x="136842" y="140018"/>
                    <a:pt x="139382" y="139383"/>
                    <a:pt x="140653" y="138748"/>
                  </a:cubicBezTo>
                  <a:cubicBezTo>
                    <a:pt x="143192" y="137478"/>
                    <a:pt x="145732" y="138113"/>
                    <a:pt x="147003" y="136843"/>
                  </a:cubicBezTo>
                  <a:cubicBezTo>
                    <a:pt x="147003" y="136843"/>
                    <a:pt x="148272" y="134303"/>
                    <a:pt x="148272" y="134303"/>
                  </a:cubicBezTo>
                  <a:cubicBezTo>
                    <a:pt x="149542" y="134303"/>
                    <a:pt x="150178" y="135573"/>
                    <a:pt x="151447" y="135573"/>
                  </a:cubicBezTo>
                  <a:cubicBezTo>
                    <a:pt x="157163" y="135573"/>
                    <a:pt x="158432" y="131763"/>
                    <a:pt x="162242" y="129858"/>
                  </a:cubicBezTo>
                  <a:cubicBezTo>
                    <a:pt x="163513" y="129223"/>
                    <a:pt x="164147" y="128588"/>
                    <a:pt x="164147" y="127318"/>
                  </a:cubicBezTo>
                  <a:cubicBezTo>
                    <a:pt x="167322" y="127318"/>
                    <a:pt x="167957" y="122873"/>
                    <a:pt x="169228" y="120333"/>
                  </a:cubicBezTo>
                  <a:cubicBezTo>
                    <a:pt x="169863" y="119063"/>
                    <a:pt x="173672" y="113983"/>
                    <a:pt x="175578" y="113348"/>
                  </a:cubicBezTo>
                  <a:cubicBezTo>
                    <a:pt x="175578" y="110808"/>
                    <a:pt x="177482" y="109538"/>
                    <a:pt x="177482" y="105728"/>
                  </a:cubicBezTo>
                  <a:cubicBezTo>
                    <a:pt x="177482" y="100013"/>
                    <a:pt x="176213" y="98108"/>
                    <a:pt x="173672" y="94933"/>
                  </a:cubicBezTo>
                  <a:cubicBezTo>
                    <a:pt x="173672" y="95568"/>
                    <a:pt x="173672" y="94298"/>
                    <a:pt x="173038" y="93028"/>
                  </a:cubicBezTo>
                  <a:lnTo>
                    <a:pt x="173038" y="93028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/>
            <p:cNvSpPr/>
            <p:nvPr>
              <p:custDataLst>
                <p:tags r:id="rId245"/>
              </p:custDataLst>
            </p:nvPr>
          </p:nvSpPr>
          <p:spPr>
            <a:xfrm>
              <a:off x="6875720" y="5114020"/>
              <a:ext cx="19050" cy="12700"/>
            </a:xfrm>
            <a:custGeom>
              <a:avLst/>
              <a:gdLst>
                <a:gd name="connsiteX0" fmla="*/ 6032 w 19050"/>
                <a:gd name="connsiteY0" fmla="*/ 10477 h 12700"/>
                <a:gd name="connsiteX1" fmla="*/ 4763 w 19050"/>
                <a:gd name="connsiteY1" fmla="*/ 9207 h 12700"/>
                <a:gd name="connsiteX2" fmla="*/ 10477 w 19050"/>
                <a:gd name="connsiteY2" fmla="*/ 4763 h 12700"/>
                <a:gd name="connsiteX3" fmla="*/ 17463 w 19050"/>
                <a:gd name="connsiteY3" fmla="*/ 7938 h 12700"/>
                <a:gd name="connsiteX4" fmla="*/ 6032 w 19050"/>
                <a:gd name="connsiteY4" fmla="*/ 10477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" h="12700">
                  <a:moveTo>
                    <a:pt x="6032" y="10477"/>
                  </a:moveTo>
                  <a:cubicBezTo>
                    <a:pt x="5397" y="10477"/>
                    <a:pt x="4763" y="9842"/>
                    <a:pt x="4763" y="9207"/>
                  </a:cubicBezTo>
                  <a:cubicBezTo>
                    <a:pt x="4763" y="7302"/>
                    <a:pt x="8572" y="4763"/>
                    <a:pt x="10477" y="4763"/>
                  </a:cubicBezTo>
                  <a:cubicBezTo>
                    <a:pt x="12382" y="4763"/>
                    <a:pt x="17463" y="6032"/>
                    <a:pt x="17463" y="7938"/>
                  </a:cubicBezTo>
                  <a:cubicBezTo>
                    <a:pt x="17463" y="9842"/>
                    <a:pt x="7302" y="10477"/>
                    <a:pt x="6032" y="1047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/>
            <p:cNvSpPr/>
            <p:nvPr>
              <p:custDataLst>
                <p:tags r:id="rId246"/>
              </p:custDataLst>
            </p:nvPr>
          </p:nvSpPr>
          <p:spPr>
            <a:xfrm>
              <a:off x="6837620" y="5124814"/>
              <a:ext cx="12700" cy="6350"/>
            </a:xfrm>
            <a:custGeom>
              <a:avLst/>
              <a:gdLst>
                <a:gd name="connsiteX0" fmla="*/ 8572 w 12700"/>
                <a:gd name="connsiteY0" fmla="*/ 7303 h 6350"/>
                <a:gd name="connsiteX1" fmla="*/ 9842 w 12700"/>
                <a:gd name="connsiteY1" fmla="*/ 6033 h 6350"/>
                <a:gd name="connsiteX2" fmla="*/ 9207 w 12700"/>
                <a:gd name="connsiteY2" fmla="*/ 4763 h 6350"/>
                <a:gd name="connsiteX3" fmla="*/ 4763 w 12700"/>
                <a:gd name="connsiteY3" fmla="*/ 4763 h 6350"/>
                <a:gd name="connsiteX4" fmla="*/ 8572 w 12700"/>
                <a:gd name="connsiteY4" fmla="*/ 730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6350">
                  <a:moveTo>
                    <a:pt x="8572" y="7303"/>
                  </a:moveTo>
                  <a:cubicBezTo>
                    <a:pt x="9207" y="7303"/>
                    <a:pt x="9842" y="6668"/>
                    <a:pt x="9842" y="6033"/>
                  </a:cubicBezTo>
                  <a:cubicBezTo>
                    <a:pt x="9842" y="5398"/>
                    <a:pt x="9207" y="4763"/>
                    <a:pt x="9207" y="4763"/>
                  </a:cubicBezTo>
                  <a:lnTo>
                    <a:pt x="4763" y="4763"/>
                  </a:lnTo>
                  <a:cubicBezTo>
                    <a:pt x="5397" y="6033"/>
                    <a:pt x="6667" y="7303"/>
                    <a:pt x="8572" y="730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/>
            <p:cNvSpPr/>
            <p:nvPr>
              <p:custDataLst>
                <p:tags r:id="rId247"/>
              </p:custDataLst>
            </p:nvPr>
          </p:nvSpPr>
          <p:spPr>
            <a:xfrm>
              <a:off x="6720145" y="5084174"/>
              <a:ext cx="6350" cy="12700"/>
            </a:xfrm>
            <a:custGeom>
              <a:avLst/>
              <a:gdLst>
                <a:gd name="connsiteX0" fmla="*/ 7302 w 6350"/>
                <a:gd name="connsiteY0" fmla="*/ 6033 h 12700"/>
                <a:gd name="connsiteX1" fmla="*/ 6032 w 6350"/>
                <a:gd name="connsiteY1" fmla="*/ 4763 h 12700"/>
                <a:gd name="connsiteX2" fmla="*/ 4763 w 6350"/>
                <a:gd name="connsiteY2" fmla="*/ 6668 h 12700"/>
                <a:gd name="connsiteX3" fmla="*/ 6032 w 6350"/>
                <a:gd name="connsiteY3" fmla="*/ 7938 h 12700"/>
                <a:gd name="connsiteX4" fmla="*/ 7302 w 6350"/>
                <a:gd name="connsiteY4" fmla="*/ 6033 h 12700"/>
                <a:gd name="connsiteX5" fmla="*/ 7302 w 6350"/>
                <a:gd name="connsiteY5" fmla="*/ 6033 h 12700"/>
                <a:gd name="connsiteX6" fmla="*/ 7302 w 6350"/>
                <a:gd name="connsiteY6" fmla="*/ 603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50" h="12700">
                  <a:moveTo>
                    <a:pt x="7302" y="6033"/>
                  </a:moveTo>
                  <a:lnTo>
                    <a:pt x="6032" y="4763"/>
                  </a:lnTo>
                  <a:cubicBezTo>
                    <a:pt x="5397" y="5398"/>
                    <a:pt x="4763" y="6033"/>
                    <a:pt x="4763" y="6668"/>
                  </a:cubicBezTo>
                  <a:cubicBezTo>
                    <a:pt x="4763" y="7302"/>
                    <a:pt x="5397" y="7938"/>
                    <a:pt x="6032" y="7938"/>
                  </a:cubicBezTo>
                  <a:cubicBezTo>
                    <a:pt x="6667" y="7938"/>
                    <a:pt x="7302" y="6668"/>
                    <a:pt x="7302" y="6033"/>
                  </a:cubicBezTo>
                  <a:lnTo>
                    <a:pt x="7302" y="6033"/>
                  </a:lnTo>
                  <a:lnTo>
                    <a:pt x="7302" y="603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/>
            <p:cNvSpPr/>
            <p:nvPr>
              <p:custDataLst>
                <p:tags r:id="rId248"/>
              </p:custDataLst>
            </p:nvPr>
          </p:nvSpPr>
          <p:spPr>
            <a:xfrm>
              <a:off x="6635690" y="5093699"/>
              <a:ext cx="12700" cy="12700"/>
            </a:xfrm>
            <a:custGeom>
              <a:avLst/>
              <a:gdLst>
                <a:gd name="connsiteX0" fmla="*/ 10478 w 12700"/>
                <a:gd name="connsiteY0" fmla="*/ 7302 h 12700"/>
                <a:gd name="connsiteX1" fmla="*/ 7303 w 12700"/>
                <a:gd name="connsiteY1" fmla="*/ 7938 h 12700"/>
                <a:gd name="connsiteX2" fmla="*/ 4763 w 12700"/>
                <a:gd name="connsiteY2" fmla="*/ 6668 h 12700"/>
                <a:gd name="connsiteX3" fmla="*/ 7303 w 12700"/>
                <a:gd name="connsiteY3" fmla="*/ 4763 h 12700"/>
                <a:gd name="connsiteX4" fmla="*/ 10478 w 12700"/>
                <a:gd name="connsiteY4" fmla="*/ 7302 h 12700"/>
                <a:gd name="connsiteX5" fmla="*/ 9207 w 12700"/>
                <a:gd name="connsiteY5" fmla="*/ 7938 h 12700"/>
                <a:gd name="connsiteX6" fmla="*/ 10478 w 12700"/>
                <a:gd name="connsiteY6" fmla="*/ 7302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" h="12700">
                  <a:moveTo>
                    <a:pt x="10478" y="7302"/>
                  </a:moveTo>
                  <a:cubicBezTo>
                    <a:pt x="9843" y="7938"/>
                    <a:pt x="8572" y="7938"/>
                    <a:pt x="7303" y="7938"/>
                  </a:cubicBezTo>
                  <a:cubicBezTo>
                    <a:pt x="6032" y="7938"/>
                    <a:pt x="4763" y="7302"/>
                    <a:pt x="4763" y="6668"/>
                  </a:cubicBezTo>
                  <a:cubicBezTo>
                    <a:pt x="4763" y="5398"/>
                    <a:pt x="6032" y="4763"/>
                    <a:pt x="7303" y="4763"/>
                  </a:cubicBezTo>
                  <a:cubicBezTo>
                    <a:pt x="9207" y="4763"/>
                    <a:pt x="10478" y="5398"/>
                    <a:pt x="10478" y="7302"/>
                  </a:cubicBezTo>
                  <a:cubicBezTo>
                    <a:pt x="10478" y="7302"/>
                    <a:pt x="9843" y="7938"/>
                    <a:pt x="9207" y="7938"/>
                  </a:cubicBezTo>
                  <a:lnTo>
                    <a:pt x="10478" y="7302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/>
            <p:cNvSpPr/>
            <p:nvPr>
              <p:custDataLst>
                <p:tags r:id="rId249"/>
              </p:custDataLst>
            </p:nvPr>
          </p:nvSpPr>
          <p:spPr>
            <a:xfrm>
              <a:off x="6591240" y="5057505"/>
              <a:ext cx="31750" cy="19050"/>
            </a:xfrm>
            <a:custGeom>
              <a:avLst/>
              <a:gdLst>
                <a:gd name="connsiteX0" fmla="*/ 6668 w 31750"/>
                <a:gd name="connsiteY0" fmla="*/ 16827 h 19050"/>
                <a:gd name="connsiteX1" fmla="*/ 4763 w 31750"/>
                <a:gd name="connsiteY1" fmla="*/ 14922 h 19050"/>
                <a:gd name="connsiteX2" fmla="*/ 7303 w 31750"/>
                <a:gd name="connsiteY2" fmla="*/ 12382 h 19050"/>
                <a:gd name="connsiteX3" fmla="*/ 16193 w 31750"/>
                <a:gd name="connsiteY3" fmla="*/ 4763 h 19050"/>
                <a:gd name="connsiteX4" fmla="*/ 18097 w 31750"/>
                <a:gd name="connsiteY4" fmla="*/ 4763 h 19050"/>
                <a:gd name="connsiteX5" fmla="*/ 17463 w 31750"/>
                <a:gd name="connsiteY5" fmla="*/ 7302 h 19050"/>
                <a:gd name="connsiteX6" fmla="*/ 20003 w 31750"/>
                <a:gd name="connsiteY6" fmla="*/ 6032 h 19050"/>
                <a:gd name="connsiteX7" fmla="*/ 26988 w 31750"/>
                <a:gd name="connsiteY7" fmla="*/ 11113 h 19050"/>
                <a:gd name="connsiteX8" fmla="*/ 18097 w 31750"/>
                <a:gd name="connsiteY8" fmla="*/ 14288 h 19050"/>
                <a:gd name="connsiteX9" fmla="*/ 13653 w 31750"/>
                <a:gd name="connsiteY9" fmla="*/ 14922 h 19050"/>
                <a:gd name="connsiteX10" fmla="*/ 6668 w 31750"/>
                <a:gd name="connsiteY10" fmla="*/ 1682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750" h="19050">
                  <a:moveTo>
                    <a:pt x="6668" y="16827"/>
                  </a:moveTo>
                  <a:cubicBezTo>
                    <a:pt x="5397" y="16827"/>
                    <a:pt x="4763" y="16192"/>
                    <a:pt x="4763" y="14922"/>
                  </a:cubicBezTo>
                  <a:cubicBezTo>
                    <a:pt x="4763" y="13017"/>
                    <a:pt x="6032" y="13017"/>
                    <a:pt x="7303" y="12382"/>
                  </a:cubicBezTo>
                  <a:cubicBezTo>
                    <a:pt x="10478" y="9207"/>
                    <a:pt x="11113" y="4763"/>
                    <a:pt x="16193" y="4763"/>
                  </a:cubicBezTo>
                  <a:cubicBezTo>
                    <a:pt x="17463" y="4763"/>
                    <a:pt x="17463" y="4763"/>
                    <a:pt x="18097" y="4763"/>
                  </a:cubicBezTo>
                  <a:cubicBezTo>
                    <a:pt x="18097" y="6667"/>
                    <a:pt x="18732" y="6667"/>
                    <a:pt x="17463" y="7302"/>
                  </a:cubicBezTo>
                  <a:cubicBezTo>
                    <a:pt x="18097" y="7302"/>
                    <a:pt x="18732" y="6032"/>
                    <a:pt x="20003" y="6032"/>
                  </a:cubicBezTo>
                  <a:cubicBezTo>
                    <a:pt x="21907" y="6032"/>
                    <a:pt x="26988" y="9207"/>
                    <a:pt x="26988" y="11113"/>
                  </a:cubicBezTo>
                  <a:cubicBezTo>
                    <a:pt x="26988" y="14288"/>
                    <a:pt x="20638" y="14922"/>
                    <a:pt x="18097" y="14288"/>
                  </a:cubicBezTo>
                  <a:cubicBezTo>
                    <a:pt x="17463" y="14288"/>
                    <a:pt x="13653" y="14922"/>
                    <a:pt x="13653" y="14922"/>
                  </a:cubicBezTo>
                  <a:lnTo>
                    <a:pt x="6668" y="16827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/>
            <p:cNvSpPr/>
            <p:nvPr>
              <p:custDataLst>
                <p:tags r:id="rId250"/>
              </p:custDataLst>
            </p:nvPr>
          </p:nvSpPr>
          <p:spPr>
            <a:xfrm>
              <a:off x="6560759" y="5051155"/>
              <a:ext cx="12700" cy="12700"/>
            </a:xfrm>
            <a:custGeom>
              <a:avLst/>
              <a:gdLst>
                <a:gd name="connsiteX0" fmla="*/ 7938 w 12700"/>
                <a:gd name="connsiteY0" fmla="*/ 4763 h 12700"/>
                <a:gd name="connsiteX1" fmla="*/ 13018 w 12700"/>
                <a:gd name="connsiteY1" fmla="*/ 6667 h 12700"/>
                <a:gd name="connsiteX2" fmla="*/ 7303 w 12700"/>
                <a:gd name="connsiteY2" fmla="*/ 9207 h 12700"/>
                <a:gd name="connsiteX3" fmla="*/ 4763 w 12700"/>
                <a:gd name="connsiteY3" fmla="*/ 6032 h 12700"/>
                <a:gd name="connsiteX4" fmla="*/ 7938 w 12700"/>
                <a:gd name="connsiteY4" fmla="*/ 476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12700">
                  <a:moveTo>
                    <a:pt x="7938" y="4763"/>
                  </a:moveTo>
                  <a:cubicBezTo>
                    <a:pt x="8573" y="4763"/>
                    <a:pt x="12383" y="6667"/>
                    <a:pt x="13018" y="6667"/>
                  </a:cubicBezTo>
                  <a:cubicBezTo>
                    <a:pt x="13018" y="9207"/>
                    <a:pt x="8573" y="9207"/>
                    <a:pt x="7303" y="9207"/>
                  </a:cubicBezTo>
                  <a:cubicBezTo>
                    <a:pt x="6668" y="9207"/>
                    <a:pt x="4763" y="7302"/>
                    <a:pt x="4763" y="6032"/>
                  </a:cubicBezTo>
                  <a:cubicBezTo>
                    <a:pt x="4763" y="4763"/>
                    <a:pt x="7303" y="4763"/>
                    <a:pt x="7938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/>
            <p:cNvSpPr/>
            <p:nvPr>
              <p:custDataLst>
                <p:tags r:id="rId251"/>
              </p:custDataLst>
            </p:nvPr>
          </p:nvSpPr>
          <p:spPr>
            <a:xfrm>
              <a:off x="6563934" y="5041630"/>
              <a:ext cx="38100" cy="25400"/>
            </a:xfrm>
            <a:custGeom>
              <a:avLst/>
              <a:gdLst>
                <a:gd name="connsiteX0" fmla="*/ 32703 w 38100"/>
                <a:gd name="connsiteY0" fmla="*/ 23813 h 25400"/>
                <a:gd name="connsiteX1" fmla="*/ 30163 w 38100"/>
                <a:gd name="connsiteY1" fmla="*/ 25717 h 25400"/>
                <a:gd name="connsiteX2" fmla="*/ 16193 w 38100"/>
                <a:gd name="connsiteY2" fmla="*/ 23177 h 25400"/>
                <a:gd name="connsiteX3" fmla="*/ 9208 w 38100"/>
                <a:gd name="connsiteY3" fmla="*/ 18732 h 25400"/>
                <a:gd name="connsiteX4" fmla="*/ 18733 w 38100"/>
                <a:gd name="connsiteY4" fmla="*/ 14922 h 25400"/>
                <a:gd name="connsiteX5" fmla="*/ 13653 w 38100"/>
                <a:gd name="connsiteY5" fmla="*/ 14922 h 25400"/>
                <a:gd name="connsiteX6" fmla="*/ 4763 w 38100"/>
                <a:gd name="connsiteY6" fmla="*/ 12382 h 25400"/>
                <a:gd name="connsiteX7" fmla="*/ 18098 w 38100"/>
                <a:gd name="connsiteY7" fmla="*/ 4763 h 25400"/>
                <a:gd name="connsiteX8" fmla="*/ 25718 w 38100"/>
                <a:gd name="connsiteY8" fmla="*/ 9842 h 25400"/>
                <a:gd name="connsiteX9" fmla="*/ 24448 w 38100"/>
                <a:gd name="connsiteY9" fmla="*/ 9842 h 25400"/>
                <a:gd name="connsiteX10" fmla="*/ 24448 w 38100"/>
                <a:gd name="connsiteY10" fmla="*/ 12382 h 25400"/>
                <a:gd name="connsiteX11" fmla="*/ 21908 w 38100"/>
                <a:gd name="connsiteY11" fmla="*/ 14922 h 25400"/>
                <a:gd name="connsiteX12" fmla="*/ 24448 w 38100"/>
                <a:gd name="connsiteY12" fmla="*/ 14922 h 25400"/>
                <a:gd name="connsiteX13" fmla="*/ 28258 w 38100"/>
                <a:gd name="connsiteY13" fmla="*/ 16192 h 25400"/>
                <a:gd name="connsiteX14" fmla="*/ 30798 w 38100"/>
                <a:gd name="connsiteY14" fmla="*/ 16192 h 25400"/>
                <a:gd name="connsiteX15" fmla="*/ 35243 w 38100"/>
                <a:gd name="connsiteY15" fmla="*/ 18732 h 25400"/>
                <a:gd name="connsiteX16" fmla="*/ 33973 w 38100"/>
                <a:gd name="connsiteY16" fmla="*/ 21272 h 25400"/>
                <a:gd name="connsiteX17" fmla="*/ 31433 w 38100"/>
                <a:gd name="connsiteY17" fmla="*/ 23177 h 25400"/>
                <a:gd name="connsiteX18" fmla="*/ 32703 w 38100"/>
                <a:gd name="connsiteY18" fmla="*/ 23813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100" h="25400">
                  <a:moveTo>
                    <a:pt x="32703" y="23813"/>
                  </a:moveTo>
                  <a:cubicBezTo>
                    <a:pt x="32703" y="25082"/>
                    <a:pt x="31433" y="25717"/>
                    <a:pt x="30163" y="25717"/>
                  </a:cubicBezTo>
                  <a:cubicBezTo>
                    <a:pt x="24448" y="25717"/>
                    <a:pt x="20638" y="23177"/>
                    <a:pt x="16193" y="23177"/>
                  </a:cubicBezTo>
                  <a:cubicBezTo>
                    <a:pt x="14923" y="23177"/>
                    <a:pt x="11113" y="19367"/>
                    <a:pt x="9208" y="18732"/>
                  </a:cubicBezTo>
                  <a:cubicBezTo>
                    <a:pt x="13653" y="17463"/>
                    <a:pt x="14923" y="16192"/>
                    <a:pt x="18733" y="14922"/>
                  </a:cubicBezTo>
                  <a:cubicBezTo>
                    <a:pt x="17463" y="14922"/>
                    <a:pt x="14288" y="14922"/>
                    <a:pt x="13653" y="14922"/>
                  </a:cubicBezTo>
                  <a:cubicBezTo>
                    <a:pt x="9843" y="14922"/>
                    <a:pt x="7938" y="13652"/>
                    <a:pt x="4763" y="12382"/>
                  </a:cubicBezTo>
                  <a:cubicBezTo>
                    <a:pt x="9843" y="11113"/>
                    <a:pt x="11748" y="4763"/>
                    <a:pt x="18098" y="4763"/>
                  </a:cubicBezTo>
                  <a:cubicBezTo>
                    <a:pt x="21908" y="4763"/>
                    <a:pt x="23813" y="7938"/>
                    <a:pt x="25718" y="9842"/>
                  </a:cubicBezTo>
                  <a:cubicBezTo>
                    <a:pt x="24448" y="10477"/>
                    <a:pt x="24448" y="9842"/>
                    <a:pt x="24448" y="9842"/>
                  </a:cubicBezTo>
                  <a:cubicBezTo>
                    <a:pt x="24448" y="11113"/>
                    <a:pt x="24448" y="11747"/>
                    <a:pt x="24448" y="12382"/>
                  </a:cubicBezTo>
                  <a:cubicBezTo>
                    <a:pt x="24448" y="13017"/>
                    <a:pt x="23178" y="14288"/>
                    <a:pt x="21908" y="14922"/>
                  </a:cubicBezTo>
                  <a:cubicBezTo>
                    <a:pt x="23178" y="14288"/>
                    <a:pt x="23813" y="14922"/>
                    <a:pt x="24448" y="14922"/>
                  </a:cubicBezTo>
                  <a:cubicBezTo>
                    <a:pt x="25718" y="14922"/>
                    <a:pt x="26988" y="16192"/>
                    <a:pt x="28258" y="16192"/>
                  </a:cubicBezTo>
                  <a:cubicBezTo>
                    <a:pt x="28893" y="16192"/>
                    <a:pt x="30163" y="16192"/>
                    <a:pt x="30798" y="16192"/>
                  </a:cubicBezTo>
                  <a:cubicBezTo>
                    <a:pt x="33338" y="16192"/>
                    <a:pt x="33338" y="16827"/>
                    <a:pt x="35243" y="18732"/>
                  </a:cubicBezTo>
                  <a:cubicBezTo>
                    <a:pt x="33973" y="20002"/>
                    <a:pt x="33973" y="20002"/>
                    <a:pt x="33973" y="21272"/>
                  </a:cubicBezTo>
                  <a:cubicBezTo>
                    <a:pt x="33973" y="22542"/>
                    <a:pt x="32068" y="22542"/>
                    <a:pt x="31433" y="23177"/>
                  </a:cubicBezTo>
                  <a:cubicBezTo>
                    <a:pt x="31433" y="22542"/>
                    <a:pt x="32703" y="23177"/>
                    <a:pt x="32703" y="2381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/>
            <p:cNvSpPr/>
            <p:nvPr>
              <p:custDataLst>
                <p:tags r:id="rId252"/>
              </p:custDataLst>
            </p:nvPr>
          </p:nvSpPr>
          <p:spPr>
            <a:xfrm>
              <a:off x="6576634" y="5075285"/>
              <a:ext cx="12700" cy="6350"/>
            </a:xfrm>
            <a:custGeom>
              <a:avLst/>
              <a:gdLst>
                <a:gd name="connsiteX0" fmla="*/ 4763 w 12700"/>
                <a:gd name="connsiteY0" fmla="*/ 6033 h 6350"/>
                <a:gd name="connsiteX1" fmla="*/ 6668 w 12700"/>
                <a:gd name="connsiteY1" fmla="*/ 4763 h 6350"/>
                <a:gd name="connsiteX2" fmla="*/ 8573 w 12700"/>
                <a:gd name="connsiteY2" fmla="*/ 4763 h 6350"/>
                <a:gd name="connsiteX3" fmla="*/ 6033 w 12700"/>
                <a:gd name="connsiteY3" fmla="*/ 7302 h 6350"/>
                <a:gd name="connsiteX4" fmla="*/ 4763 w 12700"/>
                <a:gd name="connsiteY4" fmla="*/ 603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6350">
                  <a:moveTo>
                    <a:pt x="4763" y="6033"/>
                  </a:moveTo>
                  <a:cubicBezTo>
                    <a:pt x="5398" y="5398"/>
                    <a:pt x="6033" y="5398"/>
                    <a:pt x="6668" y="4763"/>
                  </a:cubicBezTo>
                  <a:lnTo>
                    <a:pt x="8573" y="4763"/>
                  </a:lnTo>
                  <a:cubicBezTo>
                    <a:pt x="8573" y="6667"/>
                    <a:pt x="7303" y="7302"/>
                    <a:pt x="6033" y="7302"/>
                  </a:cubicBezTo>
                  <a:cubicBezTo>
                    <a:pt x="5398" y="7302"/>
                    <a:pt x="4763" y="6667"/>
                    <a:pt x="4763" y="603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/>
            <p:cNvSpPr/>
            <p:nvPr>
              <p:custDataLst>
                <p:tags r:id="rId253"/>
              </p:custDataLst>
            </p:nvPr>
          </p:nvSpPr>
          <p:spPr>
            <a:xfrm>
              <a:off x="6557584" y="5042264"/>
              <a:ext cx="12700" cy="6350"/>
            </a:xfrm>
            <a:custGeom>
              <a:avLst/>
              <a:gdLst>
                <a:gd name="connsiteX0" fmla="*/ 9843 w 12700"/>
                <a:gd name="connsiteY0" fmla="*/ 6033 h 6350"/>
                <a:gd name="connsiteX1" fmla="*/ 4763 w 12700"/>
                <a:gd name="connsiteY1" fmla="*/ 4763 h 6350"/>
                <a:gd name="connsiteX2" fmla="*/ 9208 w 12700"/>
                <a:gd name="connsiteY2" fmla="*/ 4763 h 6350"/>
                <a:gd name="connsiteX3" fmla="*/ 9843 w 12700"/>
                <a:gd name="connsiteY3" fmla="*/ 603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6350">
                  <a:moveTo>
                    <a:pt x="9843" y="6033"/>
                  </a:moveTo>
                  <a:cubicBezTo>
                    <a:pt x="7938" y="6033"/>
                    <a:pt x="5398" y="6668"/>
                    <a:pt x="4763" y="4763"/>
                  </a:cubicBezTo>
                  <a:lnTo>
                    <a:pt x="9208" y="4763"/>
                  </a:lnTo>
                  <a:lnTo>
                    <a:pt x="9843" y="603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/>
            <p:cNvSpPr/>
            <p:nvPr>
              <p:custDataLst>
                <p:tags r:id="rId254"/>
              </p:custDataLst>
            </p:nvPr>
          </p:nvSpPr>
          <p:spPr>
            <a:xfrm>
              <a:off x="6616640" y="5066395"/>
              <a:ext cx="12700" cy="6350"/>
            </a:xfrm>
            <a:custGeom>
              <a:avLst/>
              <a:gdLst>
                <a:gd name="connsiteX0" fmla="*/ 9207 w 12700"/>
                <a:gd name="connsiteY0" fmla="*/ 4763 h 6350"/>
                <a:gd name="connsiteX1" fmla="*/ 7303 w 12700"/>
                <a:gd name="connsiteY1" fmla="*/ 6667 h 6350"/>
                <a:gd name="connsiteX2" fmla="*/ 4763 w 12700"/>
                <a:gd name="connsiteY2" fmla="*/ 5398 h 6350"/>
                <a:gd name="connsiteX3" fmla="*/ 9207 w 12700"/>
                <a:gd name="connsiteY3" fmla="*/ 476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6350">
                  <a:moveTo>
                    <a:pt x="9207" y="4763"/>
                  </a:moveTo>
                  <a:cubicBezTo>
                    <a:pt x="9207" y="5398"/>
                    <a:pt x="8572" y="6667"/>
                    <a:pt x="7303" y="6667"/>
                  </a:cubicBezTo>
                  <a:cubicBezTo>
                    <a:pt x="6032" y="6667"/>
                    <a:pt x="5397" y="6032"/>
                    <a:pt x="4763" y="5398"/>
                  </a:cubicBezTo>
                  <a:cubicBezTo>
                    <a:pt x="7938" y="4763"/>
                    <a:pt x="7938" y="5398"/>
                    <a:pt x="9207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/>
            <p:cNvSpPr/>
            <p:nvPr>
              <p:custDataLst>
                <p:tags r:id="rId255"/>
              </p:custDataLst>
            </p:nvPr>
          </p:nvSpPr>
          <p:spPr>
            <a:xfrm>
              <a:off x="6392484" y="5045439"/>
              <a:ext cx="31750" cy="12700"/>
            </a:xfrm>
            <a:custGeom>
              <a:avLst/>
              <a:gdLst>
                <a:gd name="connsiteX0" fmla="*/ 26988 w 31750"/>
                <a:gd name="connsiteY0" fmla="*/ 8573 h 12700"/>
                <a:gd name="connsiteX1" fmla="*/ 21908 w 31750"/>
                <a:gd name="connsiteY1" fmla="*/ 9843 h 12700"/>
                <a:gd name="connsiteX2" fmla="*/ 19368 w 31750"/>
                <a:gd name="connsiteY2" fmla="*/ 12383 h 12700"/>
                <a:gd name="connsiteX3" fmla="*/ 18098 w 31750"/>
                <a:gd name="connsiteY3" fmla="*/ 11113 h 12700"/>
                <a:gd name="connsiteX4" fmla="*/ 18098 w 31750"/>
                <a:gd name="connsiteY4" fmla="*/ 11113 h 12700"/>
                <a:gd name="connsiteX5" fmla="*/ 14288 w 31750"/>
                <a:gd name="connsiteY5" fmla="*/ 9843 h 12700"/>
                <a:gd name="connsiteX6" fmla="*/ 16828 w 31750"/>
                <a:gd name="connsiteY6" fmla="*/ 8573 h 12700"/>
                <a:gd name="connsiteX7" fmla="*/ 14288 w 31750"/>
                <a:gd name="connsiteY7" fmla="*/ 8573 h 12700"/>
                <a:gd name="connsiteX8" fmla="*/ 16193 w 31750"/>
                <a:gd name="connsiteY8" fmla="*/ 7303 h 12700"/>
                <a:gd name="connsiteX9" fmla="*/ 13018 w 31750"/>
                <a:gd name="connsiteY9" fmla="*/ 6033 h 12700"/>
                <a:gd name="connsiteX10" fmla="*/ 7303 w 31750"/>
                <a:gd name="connsiteY10" fmla="*/ 7938 h 12700"/>
                <a:gd name="connsiteX11" fmla="*/ 4763 w 31750"/>
                <a:gd name="connsiteY11" fmla="*/ 7303 h 12700"/>
                <a:gd name="connsiteX12" fmla="*/ 14288 w 31750"/>
                <a:gd name="connsiteY12" fmla="*/ 4763 h 12700"/>
                <a:gd name="connsiteX13" fmla="*/ 21908 w 31750"/>
                <a:gd name="connsiteY13" fmla="*/ 6668 h 12700"/>
                <a:gd name="connsiteX14" fmla="*/ 26353 w 31750"/>
                <a:gd name="connsiteY14" fmla="*/ 4763 h 12700"/>
                <a:gd name="connsiteX15" fmla="*/ 30163 w 31750"/>
                <a:gd name="connsiteY15" fmla="*/ 6033 h 12700"/>
                <a:gd name="connsiteX16" fmla="*/ 26988 w 31750"/>
                <a:gd name="connsiteY16" fmla="*/ 8573 h 12700"/>
                <a:gd name="connsiteX17" fmla="*/ 26353 w 31750"/>
                <a:gd name="connsiteY17" fmla="*/ 8573 h 12700"/>
                <a:gd name="connsiteX18" fmla="*/ 26353 w 31750"/>
                <a:gd name="connsiteY18" fmla="*/ 9843 h 12700"/>
                <a:gd name="connsiteX19" fmla="*/ 26988 w 31750"/>
                <a:gd name="connsiteY19" fmla="*/ 857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750" h="12700">
                  <a:moveTo>
                    <a:pt x="26988" y="8573"/>
                  </a:moveTo>
                  <a:cubicBezTo>
                    <a:pt x="25083" y="10478"/>
                    <a:pt x="23813" y="8573"/>
                    <a:pt x="21908" y="9843"/>
                  </a:cubicBezTo>
                  <a:cubicBezTo>
                    <a:pt x="20638" y="10478"/>
                    <a:pt x="20638" y="13018"/>
                    <a:pt x="19368" y="12383"/>
                  </a:cubicBezTo>
                  <a:cubicBezTo>
                    <a:pt x="18733" y="12383"/>
                    <a:pt x="18098" y="11748"/>
                    <a:pt x="18098" y="11113"/>
                  </a:cubicBezTo>
                  <a:lnTo>
                    <a:pt x="18098" y="11113"/>
                  </a:lnTo>
                  <a:cubicBezTo>
                    <a:pt x="16193" y="11113"/>
                    <a:pt x="14923" y="10478"/>
                    <a:pt x="14288" y="9843"/>
                  </a:cubicBezTo>
                  <a:cubicBezTo>
                    <a:pt x="15558" y="9208"/>
                    <a:pt x="16193" y="9208"/>
                    <a:pt x="16828" y="8573"/>
                  </a:cubicBezTo>
                  <a:cubicBezTo>
                    <a:pt x="15558" y="8573"/>
                    <a:pt x="14923" y="8573"/>
                    <a:pt x="14288" y="8573"/>
                  </a:cubicBezTo>
                  <a:cubicBezTo>
                    <a:pt x="14923" y="7938"/>
                    <a:pt x="15558" y="7938"/>
                    <a:pt x="16193" y="7303"/>
                  </a:cubicBezTo>
                  <a:cubicBezTo>
                    <a:pt x="14923" y="6668"/>
                    <a:pt x="14288" y="6033"/>
                    <a:pt x="13018" y="6033"/>
                  </a:cubicBezTo>
                  <a:cubicBezTo>
                    <a:pt x="11748" y="6033"/>
                    <a:pt x="9208" y="7938"/>
                    <a:pt x="7303" y="7938"/>
                  </a:cubicBezTo>
                  <a:cubicBezTo>
                    <a:pt x="6033" y="7938"/>
                    <a:pt x="5398" y="7303"/>
                    <a:pt x="4763" y="7303"/>
                  </a:cubicBezTo>
                  <a:cubicBezTo>
                    <a:pt x="6033" y="5398"/>
                    <a:pt x="11748" y="4763"/>
                    <a:pt x="14288" y="4763"/>
                  </a:cubicBezTo>
                  <a:cubicBezTo>
                    <a:pt x="17463" y="4763"/>
                    <a:pt x="19368" y="6668"/>
                    <a:pt x="21908" y="6668"/>
                  </a:cubicBezTo>
                  <a:cubicBezTo>
                    <a:pt x="23813" y="6668"/>
                    <a:pt x="24448" y="4763"/>
                    <a:pt x="26353" y="4763"/>
                  </a:cubicBezTo>
                  <a:cubicBezTo>
                    <a:pt x="27623" y="4763"/>
                    <a:pt x="29528" y="6033"/>
                    <a:pt x="30163" y="6033"/>
                  </a:cubicBezTo>
                  <a:cubicBezTo>
                    <a:pt x="30798" y="7938"/>
                    <a:pt x="28893" y="7303"/>
                    <a:pt x="26988" y="8573"/>
                  </a:cubicBezTo>
                  <a:cubicBezTo>
                    <a:pt x="26988" y="8573"/>
                    <a:pt x="26353" y="8573"/>
                    <a:pt x="26353" y="8573"/>
                  </a:cubicBezTo>
                  <a:lnTo>
                    <a:pt x="26353" y="9843"/>
                  </a:lnTo>
                  <a:lnTo>
                    <a:pt x="26988" y="857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/>
            <p:cNvSpPr/>
            <p:nvPr>
              <p:custDataLst>
                <p:tags r:id="rId256"/>
              </p:custDataLst>
            </p:nvPr>
          </p:nvSpPr>
          <p:spPr>
            <a:xfrm>
              <a:off x="6459159" y="5040360"/>
              <a:ext cx="12700" cy="12700"/>
            </a:xfrm>
            <a:custGeom>
              <a:avLst/>
              <a:gdLst>
                <a:gd name="connsiteX0" fmla="*/ 6668 w 12700"/>
                <a:gd name="connsiteY0" fmla="*/ 10477 h 12700"/>
                <a:gd name="connsiteX1" fmla="*/ 4763 w 12700"/>
                <a:gd name="connsiteY1" fmla="*/ 8573 h 12700"/>
                <a:gd name="connsiteX2" fmla="*/ 11748 w 12700"/>
                <a:gd name="connsiteY2" fmla="*/ 4763 h 12700"/>
                <a:gd name="connsiteX3" fmla="*/ 13653 w 12700"/>
                <a:gd name="connsiteY3" fmla="*/ 8573 h 12700"/>
                <a:gd name="connsiteX4" fmla="*/ 6668 w 12700"/>
                <a:gd name="connsiteY4" fmla="*/ 10477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12700">
                  <a:moveTo>
                    <a:pt x="6668" y="10477"/>
                  </a:moveTo>
                  <a:cubicBezTo>
                    <a:pt x="5398" y="10477"/>
                    <a:pt x="4763" y="9842"/>
                    <a:pt x="4763" y="8573"/>
                  </a:cubicBezTo>
                  <a:cubicBezTo>
                    <a:pt x="4763" y="6667"/>
                    <a:pt x="9843" y="4763"/>
                    <a:pt x="11748" y="4763"/>
                  </a:cubicBezTo>
                  <a:lnTo>
                    <a:pt x="13653" y="8573"/>
                  </a:lnTo>
                  <a:cubicBezTo>
                    <a:pt x="13018" y="9208"/>
                    <a:pt x="7938" y="10477"/>
                    <a:pt x="6668" y="1047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/>
            <p:cNvSpPr/>
            <p:nvPr>
              <p:custDataLst>
                <p:tags r:id="rId257"/>
              </p:custDataLst>
            </p:nvPr>
          </p:nvSpPr>
          <p:spPr>
            <a:xfrm>
              <a:off x="6447095" y="5044170"/>
              <a:ext cx="19050" cy="12700"/>
            </a:xfrm>
            <a:custGeom>
              <a:avLst/>
              <a:gdLst>
                <a:gd name="connsiteX0" fmla="*/ 14288 w 19050"/>
                <a:gd name="connsiteY0" fmla="*/ 6032 h 12700"/>
                <a:gd name="connsiteX1" fmla="*/ 14288 w 19050"/>
                <a:gd name="connsiteY1" fmla="*/ 7938 h 12700"/>
                <a:gd name="connsiteX2" fmla="*/ 11113 w 19050"/>
                <a:gd name="connsiteY2" fmla="*/ 8573 h 12700"/>
                <a:gd name="connsiteX3" fmla="*/ 11747 w 19050"/>
                <a:gd name="connsiteY3" fmla="*/ 9842 h 12700"/>
                <a:gd name="connsiteX4" fmla="*/ 4763 w 19050"/>
                <a:gd name="connsiteY4" fmla="*/ 9842 h 12700"/>
                <a:gd name="connsiteX5" fmla="*/ 7302 w 19050"/>
                <a:gd name="connsiteY5" fmla="*/ 6667 h 12700"/>
                <a:gd name="connsiteX6" fmla="*/ 7302 w 19050"/>
                <a:gd name="connsiteY6" fmla="*/ 4763 h 12700"/>
                <a:gd name="connsiteX7" fmla="*/ 11747 w 19050"/>
                <a:gd name="connsiteY7" fmla="*/ 4763 h 12700"/>
                <a:gd name="connsiteX8" fmla="*/ 10477 w 19050"/>
                <a:gd name="connsiteY8" fmla="*/ 6032 h 12700"/>
                <a:gd name="connsiteX9" fmla="*/ 14288 w 19050"/>
                <a:gd name="connsiteY9" fmla="*/ 6032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050" h="12700">
                  <a:moveTo>
                    <a:pt x="14288" y="6032"/>
                  </a:moveTo>
                  <a:cubicBezTo>
                    <a:pt x="14288" y="7302"/>
                    <a:pt x="14288" y="7302"/>
                    <a:pt x="14288" y="7938"/>
                  </a:cubicBezTo>
                  <a:cubicBezTo>
                    <a:pt x="13652" y="9207"/>
                    <a:pt x="12382" y="8573"/>
                    <a:pt x="11113" y="8573"/>
                  </a:cubicBezTo>
                  <a:lnTo>
                    <a:pt x="11747" y="9842"/>
                  </a:lnTo>
                  <a:cubicBezTo>
                    <a:pt x="11113" y="10477"/>
                    <a:pt x="4763" y="10477"/>
                    <a:pt x="4763" y="9842"/>
                  </a:cubicBezTo>
                  <a:cubicBezTo>
                    <a:pt x="4763" y="7938"/>
                    <a:pt x="6032" y="6667"/>
                    <a:pt x="7302" y="6667"/>
                  </a:cubicBezTo>
                  <a:cubicBezTo>
                    <a:pt x="7302" y="5398"/>
                    <a:pt x="7302" y="5398"/>
                    <a:pt x="7302" y="4763"/>
                  </a:cubicBezTo>
                  <a:lnTo>
                    <a:pt x="11747" y="4763"/>
                  </a:lnTo>
                  <a:cubicBezTo>
                    <a:pt x="11747" y="5398"/>
                    <a:pt x="10477" y="6032"/>
                    <a:pt x="10477" y="6032"/>
                  </a:cubicBezTo>
                  <a:cubicBezTo>
                    <a:pt x="11113" y="6032"/>
                    <a:pt x="13652" y="6032"/>
                    <a:pt x="14288" y="603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/>
            <p:cNvSpPr/>
            <p:nvPr>
              <p:custDataLst>
                <p:tags r:id="rId258"/>
              </p:custDataLst>
            </p:nvPr>
          </p:nvSpPr>
          <p:spPr>
            <a:xfrm>
              <a:off x="6435030" y="5049249"/>
              <a:ext cx="19050" cy="12700"/>
            </a:xfrm>
            <a:custGeom>
              <a:avLst/>
              <a:gdLst>
                <a:gd name="connsiteX0" fmla="*/ 10478 w 19050"/>
                <a:gd name="connsiteY0" fmla="*/ 7938 h 12700"/>
                <a:gd name="connsiteX1" fmla="*/ 7938 w 19050"/>
                <a:gd name="connsiteY1" fmla="*/ 6668 h 12700"/>
                <a:gd name="connsiteX2" fmla="*/ 6032 w 19050"/>
                <a:gd name="connsiteY2" fmla="*/ 7938 h 12700"/>
                <a:gd name="connsiteX3" fmla="*/ 4763 w 19050"/>
                <a:gd name="connsiteY3" fmla="*/ 7302 h 12700"/>
                <a:gd name="connsiteX4" fmla="*/ 11113 w 19050"/>
                <a:gd name="connsiteY4" fmla="*/ 4763 h 12700"/>
                <a:gd name="connsiteX5" fmla="*/ 14922 w 19050"/>
                <a:gd name="connsiteY5" fmla="*/ 6033 h 12700"/>
                <a:gd name="connsiteX6" fmla="*/ 10478 w 19050"/>
                <a:gd name="connsiteY6" fmla="*/ 793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12700">
                  <a:moveTo>
                    <a:pt x="10478" y="7938"/>
                  </a:moveTo>
                  <a:cubicBezTo>
                    <a:pt x="9842" y="7938"/>
                    <a:pt x="8572" y="6668"/>
                    <a:pt x="7938" y="6668"/>
                  </a:cubicBezTo>
                  <a:cubicBezTo>
                    <a:pt x="7938" y="7938"/>
                    <a:pt x="7303" y="7938"/>
                    <a:pt x="6032" y="7938"/>
                  </a:cubicBezTo>
                  <a:cubicBezTo>
                    <a:pt x="5397" y="7938"/>
                    <a:pt x="4763" y="7302"/>
                    <a:pt x="4763" y="7302"/>
                  </a:cubicBezTo>
                  <a:cubicBezTo>
                    <a:pt x="4763" y="5398"/>
                    <a:pt x="9842" y="4763"/>
                    <a:pt x="11113" y="4763"/>
                  </a:cubicBezTo>
                  <a:cubicBezTo>
                    <a:pt x="13017" y="4763"/>
                    <a:pt x="14288" y="5398"/>
                    <a:pt x="14922" y="6033"/>
                  </a:cubicBezTo>
                  <a:cubicBezTo>
                    <a:pt x="11747" y="6033"/>
                    <a:pt x="11747" y="7938"/>
                    <a:pt x="10478" y="793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/>
            <p:cNvSpPr/>
            <p:nvPr>
              <p:custDataLst>
                <p:tags r:id="rId259"/>
              </p:custDataLst>
            </p:nvPr>
          </p:nvSpPr>
          <p:spPr>
            <a:xfrm>
              <a:off x="6429315" y="5037820"/>
              <a:ext cx="19050" cy="19050"/>
            </a:xfrm>
            <a:custGeom>
              <a:avLst/>
              <a:gdLst>
                <a:gd name="connsiteX0" fmla="*/ 16193 w 19050"/>
                <a:gd name="connsiteY0" fmla="*/ 13652 h 19050"/>
                <a:gd name="connsiteX1" fmla="*/ 11113 w 19050"/>
                <a:gd name="connsiteY1" fmla="*/ 14923 h 19050"/>
                <a:gd name="connsiteX2" fmla="*/ 4763 w 19050"/>
                <a:gd name="connsiteY2" fmla="*/ 12382 h 19050"/>
                <a:gd name="connsiteX3" fmla="*/ 6668 w 19050"/>
                <a:gd name="connsiteY3" fmla="*/ 11113 h 19050"/>
                <a:gd name="connsiteX4" fmla="*/ 11747 w 19050"/>
                <a:gd name="connsiteY4" fmla="*/ 11113 h 19050"/>
                <a:gd name="connsiteX5" fmla="*/ 9843 w 19050"/>
                <a:gd name="connsiteY5" fmla="*/ 11113 h 19050"/>
                <a:gd name="connsiteX6" fmla="*/ 9843 w 19050"/>
                <a:gd name="connsiteY6" fmla="*/ 9207 h 19050"/>
                <a:gd name="connsiteX7" fmla="*/ 17463 w 19050"/>
                <a:gd name="connsiteY7" fmla="*/ 6667 h 19050"/>
                <a:gd name="connsiteX8" fmla="*/ 19368 w 19050"/>
                <a:gd name="connsiteY8" fmla="*/ 4763 h 19050"/>
                <a:gd name="connsiteX9" fmla="*/ 20003 w 19050"/>
                <a:gd name="connsiteY9" fmla="*/ 6032 h 19050"/>
                <a:gd name="connsiteX10" fmla="*/ 18732 w 19050"/>
                <a:gd name="connsiteY10" fmla="*/ 7938 h 19050"/>
                <a:gd name="connsiteX11" fmla="*/ 13018 w 19050"/>
                <a:gd name="connsiteY11" fmla="*/ 11113 h 19050"/>
                <a:gd name="connsiteX12" fmla="*/ 20003 w 19050"/>
                <a:gd name="connsiteY12" fmla="*/ 13017 h 19050"/>
                <a:gd name="connsiteX13" fmla="*/ 16193 w 19050"/>
                <a:gd name="connsiteY13" fmla="*/ 1365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50" h="19050">
                  <a:moveTo>
                    <a:pt x="16193" y="13652"/>
                  </a:moveTo>
                  <a:cubicBezTo>
                    <a:pt x="14922" y="13652"/>
                    <a:pt x="12382" y="14923"/>
                    <a:pt x="11113" y="14923"/>
                  </a:cubicBezTo>
                  <a:cubicBezTo>
                    <a:pt x="10478" y="14923"/>
                    <a:pt x="4763" y="12382"/>
                    <a:pt x="4763" y="12382"/>
                  </a:cubicBezTo>
                  <a:cubicBezTo>
                    <a:pt x="5397" y="11748"/>
                    <a:pt x="6032" y="11748"/>
                    <a:pt x="6668" y="11113"/>
                  </a:cubicBezTo>
                  <a:lnTo>
                    <a:pt x="11747" y="11113"/>
                  </a:lnTo>
                  <a:cubicBezTo>
                    <a:pt x="10478" y="10477"/>
                    <a:pt x="11113" y="9842"/>
                    <a:pt x="9843" y="11113"/>
                  </a:cubicBezTo>
                  <a:lnTo>
                    <a:pt x="9843" y="9207"/>
                  </a:lnTo>
                  <a:cubicBezTo>
                    <a:pt x="13653" y="9207"/>
                    <a:pt x="13653" y="6667"/>
                    <a:pt x="17463" y="6667"/>
                  </a:cubicBezTo>
                  <a:cubicBezTo>
                    <a:pt x="17463" y="5398"/>
                    <a:pt x="18732" y="4763"/>
                    <a:pt x="19368" y="4763"/>
                  </a:cubicBezTo>
                  <a:cubicBezTo>
                    <a:pt x="19368" y="4763"/>
                    <a:pt x="20003" y="6032"/>
                    <a:pt x="20003" y="6032"/>
                  </a:cubicBezTo>
                  <a:cubicBezTo>
                    <a:pt x="19368" y="6667"/>
                    <a:pt x="18732" y="7302"/>
                    <a:pt x="18732" y="7938"/>
                  </a:cubicBezTo>
                  <a:cubicBezTo>
                    <a:pt x="16828" y="9207"/>
                    <a:pt x="14288" y="9842"/>
                    <a:pt x="13018" y="11113"/>
                  </a:cubicBezTo>
                  <a:cubicBezTo>
                    <a:pt x="16828" y="11748"/>
                    <a:pt x="17463" y="11748"/>
                    <a:pt x="20003" y="13017"/>
                  </a:cubicBezTo>
                  <a:cubicBezTo>
                    <a:pt x="18732" y="13652"/>
                    <a:pt x="17463" y="13652"/>
                    <a:pt x="16193" y="1365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/>
            <p:cNvSpPr/>
            <p:nvPr>
              <p:custDataLst>
                <p:tags r:id="rId260"/>
              </p:custDataLst>
            </p:nvPr>
          </p:nvSpPr>
          <p:spPr>
            <a:xfrm>
              <a:off x="6272470" y="5051789"/>
              <a:ext cx="57150" cy="38100"/>
            </a:xfrm>
            <a:custGeom>
              <a:avLst/>
              <a:gdLst>
                <a:gd name="connsiteX0" fmla="*/ 47307 w 57150"/>
                <a:gd name="connsiteY0" fmla="*/ 28258 h 38100"/>
                <a:gd name="connsiteX1" fmla="*/ 47307 w 57150"/>
                <a:gd name="connsiteY1" fmla="*/ 25718 h 38100"/>
                <a:gd name="connsiteX2" fmla="*/ 41592 w 57150"/>
                <a:gd name="connsiteY2" fmla="*/ 25718 h 38100"/>
                <a:gd name="connsiteX3" fmla="*/ 43497 w 57150"/>
                <a:gd name="connsiteY3" fmla="*/ 21908 h 38100"/>
                <a:gd name="connsiteX4" fmla="*/ 40957 w 57150"/>
                <a:gd name="connsiteY4" fmla="*/ 18098 h 38100"/>
                <a:gd name="connsiteX5" fmla="*/ 42863 w 57150"/>
                <a:gd name="connsiteY5" fmla="*/ 18098 h 38100"/>
                <a:gd name="connsiteX6" fmla="*/ 39688 w 57150"/>
                <a:gd name="connsiteY6" fmla="*/ 16193 h 38100"/>
                <a:gd name="connsiteX7" fmla="*/ 32702 w 57150"/>
                <a:gd name="connsiteY7" fmla="*/ 25083 h 38100"/>
                <a:gd name="connsiteX8" fmla="*/ 30797 w 57150"/>
                <a:gd name="connsiteY8" fmla="*/ 26353 h 38100"/>
                <a:gd name="connsiteX9" fmla="*/ 26988 w 57150"/>
                <a:gd name="connsiteY9" fmla="*/ 33338 h 38100"/>
                <a:gd name="connsiteX10" fmla="*/ 17463 w 57150"/>
                <a:gd name="connsiteY10" fmla="*/ 25718 h 38100"/>
                <a:gd name="connsiteX11" fmla="*/ 21907 w 57150"/>
                <a:gd name="connsiteY11" fmla="*/ 25718 h 38100"/>
                <a:gd name="connsiteX12" fmla="*/ 26352 w 57150"/>
                <a:gd name="connsiteY12" fmla="*/ 24448 h 38100"/>
                <a:gd name="connsiteX13" fmla="*/ 20638 w 57150"/>
                <a:gd name="connsiteY13" fmla="*/ 23813 h 38100"/>
                <a:gd name="connsiteX14" fmla="*/ 15557 w 57150"/>
                <a:gd name="connsiteY14" fmla="*/ 21908 h 38100"/>
                <a:gd name="connsiteX15" fmla="*/ 19367 w 57150"/>
                <a:gd name="connsiteY15" fmla="*/ 20638 h 38100"/>
                <a:gd name="connsiteX16" fmla="*/ 25717 w 57150"/>
                <a:gd name="connsiteY16" fmla="*/ 17463 h 38100"/>
                <a:gd name="connsiteX17" fmla="*/ 22542 w 57150"/>
                <a:gd name="connsiteY17" fmla="*/ 17463 h 38100"/>
                <a:gd name="connsiteX18" fmla="*/ 20638 w 57150"/>
                <a:gd name="connsiteY18" fmla="*/ 16193 h 38100"/>
                <a:gd name="connsiteX19" fmla="*/ 19367 w 57150"/>
                <a:gd name="connsiteY19" fmla="*/ 16193 h 38100"/>
                <a:gd name="connsiteX20" fmla="*/ 15557 w 57150"/>
                <a:gd name="connsiteY20" fmla="*/ 19368 h 38100"/>
                <a:gd name="connsiteX21" fmla="*/ 11747 w 57150"/>
                <a:gd name="connsiteY21" fmla="*/ 17463 h 38100"/>
                <a:gd name="connsiteX22" fmla="*/ 13017 w 57150"/>
                <a:gd name="connsiteY22" fmla="*/ 17463 h 38100"/>
                <a:gd name="connsiteX23" fmla="*/ 9207 w 57150"/>
                <a:gd name="connsiteY23" fmla="*/ 13018 h 38100"/>
                <a:gd name="connsiteX24" fmla="*/ 7938 w 57150"/>
                <a:gd name="connsiteY24" fmla="*/ 12383 h 38100"/>
                <a:gd name="connsiteX25" fmla="*/ 4763 w 57150"/>
                <a:gd name="connsiteY25" fmla="*/ 9208 h 38100"/>
                <a:gd name="connsiteX26" fmla="*/ 9207 w 57150"/>
                <a:gd name="connsiteY26" fmla="*/ 6033 h 38100"/>
                <a:gd name="connsiteX27" fmla="*/ 15557 w 57150"/>
                <a:gd name="connsiteY27" fmla="*/ 6668 h 38100"/>
                <a:gd name="connsiteX28" fmla="*/ 14288 w 57150"/>
                <a:gd name="connsiteY28" fmla="*/ 8573 h 38100"/>
                <a:gd name="connsiteX29" fmla="*/ 17463 w 57150"/>
                <a:gd name="connsiteY29" fmla="*/ 10478 h 38100"/>
                <a:gd name="connsiteX30" fmla="*/ 16827 w 57150"/>
                <a:gd name="connsiteY30" fmla="*/ 8573 h 38100"/>
                <a:gd name="connsiteX31" fmla="*/ 18732 w 57150"/>
                <a:gd name="connsiteY31" fmla="*/ 6668 h 38100"/>
                <a:gd name="connsiteX32" fmla="*/ 24447 w 57150"/>
                <a:gd name="connsiteY32" fmla="*/ 12383 h 38100"/>
                <a:gd name="connsiteX33" fmla="*/ 23177 w 57150"/>
                <a:gd name="connsiteY33" fmla="*/ 6668 h 38100"/>
                <a:gd name="connsiteX34" fmla="*/ 25717 w 57150"/>
                <a:gd name="connsiteY34" fmla="*/ 4763 h 38100"/>
                <a:gd name="connsiteX35" fmla="*/ 30797 w 57150"/>
                <a:gd name="connsiteY35" fmla="*/ 7303 h 38100"/>
                <a:gd name="connsiteX36" fmla="*/ 30163 w 57150"/>
                <a:gd name="connsiteY36" fmla="*/ 9843 h 38100"/>
                <a:gd name="connsiteX37" fmla="*/ 32702 w 57150"/>
                <a:gd name="connsiteY37" fmla="*/ 7938 h 38100"/>
                <a:gd name="connsiteX38" fmla="*/ 33972 w 57150"/>
                <a:gd name="connsiteY38" fmla="*/ 11113 h 38100"/>
                <a:gd name="connsiteX39" fmla="*/ 35242 w 57150"/>
                <a:gd name="connsiteY39" fmla="*/ 11113 h 38100"/>
                <a:gd name="connsiteX40" fmla="*/ 45402 w 57150"/>
                <a:gd name="connsiteY40" fmla="*/ 16193 h 38100"/>
                <a:gd name="connsiteX41" fmla="*/ 44132 w 57150"/>
                <a:gd name="connsiteY41" fmla="*/ 16193 h 38100"/>
                <a:gd name="connsiteX42" fmla="*/ 46672 w 57150"/>
                <a:gd name="connsiteY42" fmla="*/ 16193 h 38100"/>
                <a:gd name="connsiteX43" fmla="*/ 46672 w 57150"/>
                <a:gd name="connsiteY43" fmla="*/ 18098 h 38100"/>
                <a:gd name="connsiteX44" fmla="*/ 50482 w 57150"/>
                <a:gd name="connsiteY44" fmla="*/ 18098 h 38100"/>
                <a:gd name="connsiteX45" fmla="*/ 55563 w 57150"/>
                <a:gd name="connsiteY45" fmla="*/ 22543 h 38100"/>
                <a:gd name="connsiteX46" fmla="*/ 47307 w 57150"/>
                <a:gd name="connsiteY46" fmla="*/ 2825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7150" h="38100">
                  <a:moveTo>
                    <a:pt x="47307" y="28258"/>
                  </a:moveTo>
                  <a:cubicBezTo>
                    <a:pt x="47307" y="26988"/>
                    <a:pt x="47307" y="26353"/>
                    <a:pt x="47307" y="25718"/>
                  </a:cubicBezTo>
                  <a:cubicBezTo>
                    <a:pt x="46038" y="25718"/>
                    <a:pt x="42863" y="25718"/>
                    <a:pt x="41592" y="25718"/>
                  </a:cubicBezTo>
                  <a:cubicBezTo>
                    <a:pt x="41592" y="23178"/>
                    <a:pt x="43497" y="23813"/>
                    <a:pt x="43497" y="21908"/>
                  </a:cubicBezTo>
                  <a:cubicBezTo>
                    <a:pt x="42863" y="21908"/>
                    <a:pt x="41592" y="19368"/>
                    <a:pt x="40957" y="18098"/>
                  </a:cubicBezTo>
                  <a:cubicBezTo>
                    <a:pt x="41592" y="18098"/>
                    <a:pt x="42227" y="18098"/>
                    <a:pt x="42863" y="18098"/>
                  </a:cubicBezTo>
                  <a:cubicBezTo>
                    <a:pt x="40957" y="18098"/>
                    <a:pt x="39688" y="16193"/>
                    <a:pt x="39688" y="16193"/>
                  </a:cubicBezTo>
                  <a:cubicBezTo>
                    <a:pt x="35242" y="16193"/>
                    <a:pt x="33972" y="21908"/>
                    <a:pt x="32702" y="25083"/>
                  </a:cubicBezTo>
                  <a:cubicBezTo>
                    <a:pt x="32702" y="25718"/>
                    <a:pt x="31432" y="25718"/>
                    <a:pt x="30797" y="26353"/>
                  </a:cubicBezTo>
                  <a:cubicBezTo>
                    <a:pt x="28892" y="28258"/>
                    <a:pt x="28892" y="31433"/>
                    <a:pt x="26988" y="33338"/>
                  </a:cubicBezTo>
                  <a:cubicBezTo>
                    <a:pt x="23813" y="31433"/>
                    <a:pt x="17463" y="29528"/>
                    <a:pt x="17463" y="25718"/>
                  </a:cubicBezTo>
                  <a:cubicBezTo>
                    <a:pt x="19367" y="25718"/>
                    <a:pt x="21907" y="25718"/>
                    <a:pt x="21907" y="25718"/>
                  </a:cubicBezTo>
                  <a:cubicBezTo>
                    <a:pt x="23177" y="24448"/>
                    <a:pt x="24447" y="25083"/>
                    <a:pt x="26352" y="24448"/>
                  </a:cubicBezTo>
                  <a:cubicBezTo>
                    <a:pt x="25717" y="23813"/>
                    <a:pt x="21272" y="23813"/>
                    <a:pt x="20638" y="23813"/>
                  </a:cubicBezTo>
                  <a:cubicBezTo>
                    <a:pt x="19367" y="23813"/>
                    <a:pt x="15557" y="25083"/>
                    <a:pt x="15557" y="21908"/>
                  </a:cubicBezTo>
                  <a:cubicBezTo>
                    <a:pt x="15557" y="20638"/>
                    <a:pt x="18732" y="20638"/>
                    <a:pt x="19367" y="20638"/>
                  </a:cubicBezTo>
                  <a:cubicBezTo>
                    <a:pt x="21272" y="20003"/>
                    <a:pt x="24447" y="18733"/>
                    <a:pt x="25717" y="17463"/>
                  </a:cubicBezTo>
                  <a:cubicBezTo>
                    <a:pt x="23813" y="17463"/>
                    <a:pt x="23177" y="17463"/>
                    <a:pt x="22542" y="17463"/>
                  </a:cubicBezTo>
                  <a:cubicBezTo>
                    <a:pt x="22542" y="17463"/>
                    <a:pt x="21272" y="16828"/>
                    <a:pt x="20638" y="16193"/>
                  </a:cubicBezTo>
                  <a:cubicBezTo>
                    <a:pt x="20002" y="16193"/>
                    <a:pt x="20002" y="16193"/>
                    <a:pt x="19367" y="16193"/>
                  </a:cubicBezTo>
                  <a:cubicBezTo>
                    <a:pt x="18097" y="16828"/>
                    <a:pt x="18097" y="19368"/>
                    <a:pt x="15557" y="19368"/>
                  </a:cubicBezTo>
                  <a:cubicBezTo>
                    <a:pt x="13652" y="19368"/>
                    <a:pt x="12382" y="18733"/>
                    <a:pt x="11747" y="17463"/>
                  </a:cubicBezTo>
                  <a:cubicBezTo>
                    <a:pt x="12382" y="17463"/>
                    <a:pt x="12382" y="17463"/>
                    <a:pt x="13017" y="17463"/>
                  </a:cubicBezTo>
                  <a:cubicBezTo>
                    <a:pt x="11113" y="16193"/>
                    <a:pt x="9207" y="15558"/>
                    <a:pt x="9207" y="13018"/>
                  </a:cubicBezTo>
                  <a:cubicBezTo>
                    <a:pt x="8572" y="13018"/>
                    <a:pt x="8572" y="12383"/>
                    <a:pt x="7938" y="12383"/>
                  </a:cubicBezTo>
                  <a:cubicBezTo>
                    <a:pt x="7302" y="12383"/>
                    <a:pt x="5397" y="10478"/>
                    <a:pt x="4763" y="9208"/>
                  </a:cubicBezTo>
                  <a:cubicBezTo>
                    <a:pt x="5397" y="8573"/>
                    <a:pt x="7938" y="6033"/>
                    <a:pt x="9207" y="6033"/>
                  </a:cubicBezTo>
                  <a:cubicBezTo>
                    <a:pt x="11113" y="6033"/>
                    <a:pt x="12382" y="6033"/>
                    <a:pt x="15557" y="6668"/>
                  </a:cubicBezTo>
                  <a:cubicBezTo>
                    <a:pt x="14922" y="7303"/>
                    <a:pt x="14288" y="7938"/>
                    <a:pt x="14288" y="8573"/>
                  </a:cubicBezTo>
                  <a:cubicBezTo>
                    <a:pt x="15557" y="9843"/>
                    <a:pt x="16827" y="9843"/>
                    <a:pt x="17463" y="10478"/>
                  </a:cubicBezTo>
                  <a:cubicBezTo>
                    <a:pt x="16827" y="10478"/>
                    <a:pt x="16827" y="9843"/>
                    <a:pt x="16827" y="8573"/>
                  </a:cubicBezTo>
                  <a:cubicBezTo>
                    <a:pt x="16827" y="7303"/>
                    <a:pt x="18097" y="6668"/>
                    <a:pt x="18732" y="6668"/>
                  </a:cubicBezTo>
                  <a:cubicBezTo>
                    <a:pt x="21907" y="6668"/>
                    <a:pt x="21272" y="11113"/>
                    <a:pt x="24447" y="12383"/>
                  </a:cubicBezTo>
                  <a:cubicBezTo>
                    <a:pt x="23813" y="10478"/>
                    <a:pt x="23177" y="9208"/>
                    <a:pt x="23177" y="6668"/>
                  </a:cubicBezTo>
                  <a:cubicBezTo>
                    <a:pt x="23177" y="4763"/>
                    <a:pt x="23813" y="4763"/>
                    <a:pt x="25717" y="4763"/>
                  </a:cubicBezTo>
                  <a:cubicBezTo>
                    <a:pt x="27622" y="4763"/>
                    <a:pt x="30797" y="6033"/>
                    <a:pt x="30797" y="7303"/>
                  </a:cubicBezTo>
                  <a:cubicBezTo>
                    <a:pt x="30797" y="7938"/>
                    <a:pt x="30163" y="9208"/>
                    <a:pt x="30163" y="9843"/>
                  </a:cubicBezTo>
                  <a:cubicBezTo>
                    <a:pt x="31432" y="9208"/>
                    <a:pt x="31432" y="7938"/>
                    <a:pt x="32702" y="7938"/>
                  </a:cubicBezTo>
                  <a:cubicBezTo>
                    <a:pt x="34607" y="7938"/>
                    <a:pt x="34607" y="9843"/>
                    <a:pt x="33972" y="11113"/>
                  </a:cubicBezTo>
                  <a:cubicBezTo>
                    <a:pt x="34607" y="11113"/>
                    <a:pt x="34607" y="11113"/>
                    <a:pt x="35242" y="11113"/>
                  </a:cubicBezTo>
                  <a:cubicBezTo>
                    <a:pt x="37147" y="11113"/>
                    <a:pt x="44132" y="14923"/>
                    <a:pt x="45402" y="16193"/>
                  </a:cubicBezTo>
                  <a:cubicBezTo>
                    <a:pt x="44767" y="16193"/>
                    <a:pt x="44767" y="16193"/>
                    <a:pt x="44132" y="16193"/>
                  </a:cubicBezTo>
                  <a:cubicBezTo>
                    <a:pt x="45402" y="16193"/>
                    <a:pt x="45402" y="16193"/>
                    <a:pt x="46672" y="16193"/>
                  </a:cubicBezTo>
                  <a:cubicBezTo>
                    <a:pt x="46672" y="16828"/>
                    <a:pt x="47307" y="17463"/>
                    <a:pt x="46672" y="18098"/>
                  </a:cubicBezTo>
                  <a:cubicBezTo>
                    <a:pt x="48577" y="18098"/>
                    <a:pt x="49213" y="18098"/>
                    <a:pt x="50482" y="18098"/>
                  </a:cubicBezTo>
                  <a:cubicBezTo>
                    <a:pt x="50482" y="21908"/>
                    <a:pt x="54292" y="21273"/>
                    <a:pt x="55563" y="22543"/>
                  </a:cubicBezTo>
                  <a:cubicBezTo>
                    <a:pt x="51752" y="25083"/>
                    <a:pt x="50482" y="27623"/>
                    <a:pt x="47307" y="2825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/>
            <p:cNvSpPr/>
            <p:nvPr>
              <p:custDataLst>
                <p:tags r:id="rId261"/>
              </p:custDataLst>
            </p:nvPr>
          </p:nvSpPr>
          <p:spPr>
            <a:xfrm>
              <a:off x="6299774" y="5047980"/>
              <a:ext cx="38100" cy="19050"/>
            </a:xfrm>
            <a:custGeom>
              <a:avLst/>
              <a:gdLst>
                <a:gd name="connsiteX0" fmla="*/ 37147 w 38100"/>
                <a:gd name="connsiteY0" fmla="*/ 10477 h 19050"/>
                <a:gd name="connsiteX1" fmla="*/ 24447 w 38100"/>
                <a:gd name="connsiteY1" fmla="*/ 16827 h 19050"/>
                <a:gd name="connsiteX2" fmla="*/ 20003 w 38100"/>
                <a:gd name="connsiteY2" fmla="*/ 14288 h 19050"/>
                <a:gd name="connsiteX3" fmla="*/ 13018 w 38100"/>
                <a:gd name="connsiteY3" fmla="*/ 14288 h 19050"/>
                <a:gd name="connsiteX4" fmla="*/ 11113 w 38100"/>
                <a:gd name="connsiteY4" fmla="*/ 12382 h 19050"/>
                <a:gd name="connsiteX5" fmla="*/ 13653 w 38100"/>
                <a:gd name="connsiteY5" fmla="*/ 12382 h 19050"/>
                <a:gd name="connsiteX6" fmla="*/ 16828 w 38100"/>
                <a:gd name="connsiteY6" fmla="*/ 11747 h 19050"/>
                <a:gd name="connsiteX7" fmla="*/ 11113 w 38100"/>
                <a:gd name="connsiteY7" fmla="*/ 11113 h 19050"/>
                <a:gd name="connsiteX8" fmla="*/ 6668 w 38100"/>
                <a:gd name="connsiteY8" fmla="*/ 9842 h 19050"/>
                <a:gd name="connsiteX9" fmla="*/ 4763 w 38100"/>
                <a:gd name="connsiteY9" fmla="*/ 6667 h 19050"/>
                <a:gd name="connsiteX10" fmla="*/ 6668 w 38100"/>
                <a:gd name="connsiteY10" fmla="*/ 6667 h 19050"/>
                <a:gd name="connsiteX11" fmla="*/ 9208 w 38100"/>
                <a:gd name="connsiteY11" fmla="*/ 7302 h 19050"/>
                <a:gd name="connsiteX12" fmla="*/ 9208 w 38100"/>
                <a:gd name="connsiteY12" fmla="*/ 6667 h 19050"/>
                <a:gd name="connsiteX13" fmla="*/ 11113 w 38100"/>
                <a:gd name="connsiteY13" fmla="*/ 6667 h 19050"/>
                <a:gd name="connsiteX14" fmla="*/ 10478 w 38100"/>
                <a:gd name="connsiteY14" fmla="*/ 5397 h 19050"/>
                <a:gd name="connsiteX15" fmla="*/ 14288 w 38100"/>
                <a:gd name="connsiteY15" fmla="*/ 5397 h 19050"/>
                <a:gd name="connsiteX16" fmla="*/ 19368 w 38100"/>
                <a:gd name="connsiteY16" fmla="*/ 7938 h 19050"/>
                <a:gd name="connsiteX17" fmla="*/ 22543 w 38100"/>
                <a:gd name="connsiteY17" fmla="*/ 4763 h 19050"/>
                <a:gd name="connsiteX18" fmla="*/ 23813 w 38100"/>
                <a:gd name="connsiteY18" fmla="*/ 4763 h 19050"/>
                <a:gd name="connsiteX19" fmla="*/ 23813 w 38100"/>
                <a:gd name="connsiteY19" fmla="*/ 7938 h 19050"/>
                <a:gd name="connsiteX20" fmla="*/ 27622 w 38100"/>
                <a:gd name="connsiteY20" fmla="*/ 6667 h 19050"/>
                <a:gd name="connsiteX21" fmla="*/ 32068 w 38100"/>
                <a:gd name="connsiteY21" fmla="*/ 6667 h 19050"/>
                <a:gd name="connsiteX22" fmla="*/ 37147 w 38100"/>
                <a:gd name="connsiteY22" fmla="*/ 1047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8100" h="19050">
                  <a:moveTo>
                    <a:pt x="37147" y="10477"/>
                  </a:moveTo>
                  <a:cubicBezTo>
                    <a:pt x="33972" y="12382"/>
                    <a:pt x="27622" y="16827"/>
                    <a:pt x="24447" y="16827"/>
                  </a:cubicBezTo>
                  <a:cubicBezTo>
                    <a:pt x="21908" y="16827"/>
                    <a:pt x="20638" y="16192"/>
                    <a:pt x="20003" y="14288"/>
                  </a:cubicBezTo>
                  <a:lnTo>
                    <a:pt x="13018" y="14288"/>
                  </a:lnTo>
                  <a:cubicBezTo>
                    <a:pt x="11747" y="13652"/>
                    <a:pt x="11747" y="13017"/>
                    <a:pt x="11113" y="12382"/>
                  </a:cubicBezTo>
                  <a:cubicBezTo>
                    <a:pt x="11747" y="12382"/>
                    <a:pt x="13653" y="12382"/>
                    <a:pt x="13653" y="12382"/>
                  </a:cubicBezTo>
                  <a:cubicBezTo>
                    <a:pt x="14922" y="11747"/>
                    <a:pt x="16193" y="11747"/>
                    <a:pt x="16828" y="11747"/>
                  </a:cubicBezTo>
                  <a:cubicBezTo>
                    <a:pt x="16193" y="11747"/>
                    <a:pt x="11113" y="11113"/>
                    <a:pt x="11113" y="11113"/>
                  </a:cubicBezTo>
                  <a:cubicBezTo>
                    <a:pt x="9208" y="11113"/>
                    <a:pt x="6668" y="12382"/>
                    <a:pt x="6668" y="9842"/>
                  </a:cubicBezTo>
                  <a:cubicBezTo>
                    <a:pt x="5397" y="9207"/>
                    <a:pt x="4763" y="7938"/>
                    <a:pt x="4763" y="6667"/>
                  </a:cubicBezTo>
                  <a:lnTo>
                    <a:pt x="6668" y="6667"/>
                  </a:lnTo>
                  <a:cubicBezTo>
                    <a:pt x="7303" y="7302"/>
                    <a:pt x="8572" y="7302"/>
                    <a:pt x="9208" y="7302"/>
                  </a:cubicBezTo>
                  <a:lnTo>
                    <a:pt x="9208" y="6667"/>
                  </a:lnTo>
                  <a:lnTo>
                    <a:pt x="11113" y="6667"/>
                  </a:lnTo>
                  <a:lnTo>
                    <a:pt x="10478" y="5397"/>
                  </a:lnTo>
                  <a:lnTo>
                    <a:pt x="14288" y="5397"/>
                  </a:lnTo>
                  <a:cubicBezTo>
                    <a:pt x="14922" y="6032"/>
                    <a:pt x="18733" y="7938"/>
                    <a:pt x="19368" y="7938"/>
                  </a:cubicBezTo>
                  <a:cubicBezTo>
                    <a:pt x="20638" y="7938"/>
                    <a:pt x="21908" y="5397"/>
                    <a:pt x="22543" y="4763"/>
                  </a:cubicBezTo>
                  <a:lnTo>
                    <a:pt x="23813" y="4763"/>
                  </a:lnTo>
                  <a:cubicBezTo>
                    <a:pt x="23813" y="6667"/>
                    <a:pt x="23813" y="7302"/>
                    <a:pt x="23813" y="7938"/>
                  </a:cubicBezTo>
                  <a:cubicBezTo>
                    <a:pt x="25083" y="7938"/>
                    <a:pt x="25718" y="6667"/>
                    <a:pt x="27622" y="6667"/>
                  </a:cubicBezTo>
                  <a:cubicBezTo>
                    <a:pt x="30797" y="6667"/>
                    <a:pt x="30163" y="6667"/>
                    <a:pt x="32068" y="6667"/>
                  </a:cubicBezTo>
                  <a:cubicBezTo>
                    <a:pt x="33972" y="7302"/>
                    <a:pt x="35878" y="9207"/>
                    <a:pt x="37147" y="1047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/>
            <p:cNvSpPr/>
            <p:nvPr>
              <p:custDataLst>
                <p:tags r:id="rId262"/>
              </p:custDataLst>
            </p:nvPr>
          </p:nvSpPr>
          <p:spPr>
            <a:xfrm>
              <a:off x="6272346" y="5061949"/>
              <a:ext cx="12700" cy="12700"/>
            </a:xfrm>
            <a:custGeom>
              <a:avLst/>
              <a:gdLst>
                <a:gd name="connsiteX0" fmla="*/ 5521 w 12700"/>
                <a:gd name="connsiteY0" fmla="*/ 4763 h 12700"/>
                <a:gd name="connsiteX1" fmla="*/ 9966 w 12700"/>
                <a:gd name="connsiteY1" fmla="*/ 10477 h 12700"/>
                <a:gd name="connsiteX2" fmla="*/ 5521 w 12700"/>
                <a:gd name="connsiteY2" fmla="*/ 4763 h 12700"/>
                <a:gd name="connsiteX3" fmla="*/ 5521 w 12700"/>
                <a:gd name="connsiteY3" fmla="*/ 4763 h 12700"/>
                <a:gd name="connsiteX4" fmla="*/ 5521 w 12700"/>
                <a:gd name="connsiteY4" fmla="*/ 476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12700">
                  <a:moveTo>
                    <a:pt x="5521" y="4763"/>
                  </a:moveTo>
                  <a:cubicBezTo>
                    <a:pt x="7426" y="6668"/>
                    <a:pt x="8696" y="7302"/>
                    <a:pt x="9966" y="10477"/>
                  </a:cubicBezTo>
                  <a:cubicBezTo>
                    <a:pt x="7426" y="9208"/>
                    <a:pt x="2981" y="5398"/>
                    <a:pt x="5521" y="4763"/>
                  </a:cubicBezTo>
                  <a:lnTo>
                    <a:pt x="5521" y="4763"/>
                  </a:lnTo>
                  <a:lnTo>
                    <a:pt x="5521" y="476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/>
            <p:cNvSpPr/>
            <p:nvPr>
              <p:custDataLst>
                <p:tags r:id="rId263"/>
              </p:custDataLst>
            </p:nvPr>
          </p:nvSpPr>
          <p:spPr>
            <a:xfrm>
              <a:off x="6200080" y="5209270"/>
              <a:ext cx="25400" cy="25400"/>
            </a:xfrm>
            <a:custGeom>
              <a:avLst/>
              <a:gdLst>
                <a:gd name="connsiteX0" fmla="*/ 7303 w 25400"/>
                <a:gd name="connsiteY0" fmla="*/ 10477 h 25400"/>
                <a:gd name="connsiteX1" fmla="*/ 11113 w 25400"/>
                <a:gd name="connsiteY1" fmla="*/ 9207 h 25400"/>
                <a:gd name="connsiteX2" fmla="*/ 10478 w 25400"/>
                <a:gd name="connsiteY2" fmla="*/ 7302 h 25400"/>
                <a:gd name="connsiteX3" fmla="*/ 14288 w 25400"/>
                <a:gd name="connsiteY3" fmla="*/ 4763 h 25400"/>
                <a:gd name="connsiteX4" fmla="*/ 16192 w 25400"/>
                <a:gd name="connsiteY4" fmla="*/ 4763 h 25400"/>
                <a:gd name="connsiteX5" fmla="*/ 20638 w 25400"/>
                <a:gd name="connsiteY5" fmla="*/ 9842 h 25400"/>
                <a:gd name="connsiteX6" fmla="*/ 18097 w 25400"/>
                <a:gd name="connsiteY6" fmla="*/ 11748 h 25400"/>
                <a:gd name="connsiteX7" fmla="*/ 18097 w 25400"/>
                <a:gd name="connsiteY7" fmla="*/ 16192 h 25400"/>
                <a:gd name="connsiteX8" fmla="*/ 18097 w 25400"/>
                <a:gd name="connsiteY8" fmla="*/ 20002 h 25400"/>
                <a:gd name="connsiteX9" fmla="*/ 14922 w 25400"/>
                <a:gd name="connsiteY9" fmla="*/ 20638 h 25400"/>
                <a:gd name="connsiteX10" fmla="*/ 10478 w 25400"/>
                <a:gd name="connsiteY10" fmla="*/ 23177 h 25400"/>
                <a:gd name="connsiteX11" fmla="*/ 7938 w 25400"/>
                <a:gd name="connsiteY11" fmla="*/ 23813 h 25400"/>
                <a:gd name="connsiteX12" fmla="*/ 4763 w 25400"/>
                <a:gd name="connsiteY12" fmla="*/ 20638 h 25400"/>
                <a:gd name="connsiteX13" fmla="*/ 8572 w 25400"/>
                <a:gd name="connsiteY13" fmla="*/ 14288 h 25400"/>
                <a:gd name="connsiteX14" fmla="*/ 6032 w 25400"/>
                <a:gd name="connsiteY14" fmla="*/ 11748 h 25400"/>
                <a:gd name="connsiteX15" fmla="*/ 7303 w 25400"/>
                <a:gd name="connsiteY15" fmla="*/ 1047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400" h="25400">
                  <a:moveTo>
                    <a:pt x="7303" y="10477"/>
                  </a:moveTo>
                  <a:cubicBezTo>
                    <a:pt x="7938" y="10477"/>
                    <a:pt x="10478" y="9842"/>
                    <a:pt x="11113" y="9207"/>
                  </a:cubicBezTo>
                  <a:cubicBezTo>
                    <a:pt x="10478" y="8573"/>
                    <a:pt x="10478" y="7938"/>
                    <a:pt x="10478" y="7302"/>
                  </a:cubicBezTo>
                  <a:cubicBezTo>
                    <a:pt x="10478" y="6667"/>
                    <a:pt x="13017" y="4763"/>
                    <a:pt x="14288" y="4763"/>
                  </a:cubicBezTo>
                  <a:cubicBezTo>
                    <a:pt x="14922" y="4763"/>
                    <a:pt x="15557" y="4763"/>
                    <a:pt x="16192" y="4763"/>
                  </a:cubicBezTo>
                  <a:cubicBezTo>
                    <a:pt x="19367" y="4763"/>
                    <a:pt x="20638" y="7938"/>
                    <a:pt x="20638" y="9842"/>
                  </a:cubicBezTo>
                  <a:cubicBezTo>
                    <a:pt x="20638" y="11113"/>
                    <a:pt x="18097" y="10477"/>
                    <a:pt x="18097" y="11748"/>
                  </a:cubicBezTo>
                  <a:cubicBezTo>
                    <a:pt x="18097" y="12382"/>
                    <a:pt x="18097" y="16192"/>
                    <a:pt x="18097" y="16192"/>
                  </a:cubicBezTo>
                  <a:cubicBezTo>
                    <a:pt x="18097" y="17463"/>
                    <a:pt x="18732" y="18732"/>
                    <a:pt x="18097" y="20002"/>
                  </a:cubicBezTo>
                  <a:cubicBezTo>
                    <a:pt x="17463" y="20638"/>
                    <a:pt x="16192" y="20638"/>
                    <a:pt x="14922" y="20638"/>
                  </a:cubicBezTo>
                  <a:cubicBezTo>
                    <a:pt x="13017" y="20638"/>
                    <a:pt x="11113" y="22542"/>
                    <a:pt x="10478" y="23177"/>
                  </a:cubicBezTo>
                  <a:cubicBezTo>
                    <a:pt x="9842" y="23813"/>
                    <a:pt x="8572" y="23813"/>
                    <a:pt x="7938" y="23813"/>
                  </a:cubicBezTo>
                  <a:cubicBezTo>
                    <a:pt x="6667" y="23813"/>
                    <a:pt x="4763" y="22542"/>
                    <a:pt x="4763" y="20638"/>
                  </a:cubicBezTo>
                  <a:cubicBezTo>
                    <a:pt x="4763" y="17463"/>
                    <a:pt x="7938" y="17463"/>
                    <a:pt x="8572" y="14288"/>
                  </a:cubicBezTo>
                  <a:cubicBezTo>
                    <a:pt x="7303" y="13652"/>
                    <a:pt x="6032" y="13017"/>
                    <a:pt x="6032" y="11748"/>
                  </a:cubicBezTo>
                  <a:cubicBezTo>
                    <a:pt x="5397" y="10477"/>
                    <a:pt x="6667" y="10477"/>
                    <a:pt x="7303" y="1047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/>
            <p:cNvSpPr/>
            <p:nvPr>
              <p:custDataLst>
                <p:tags r:id="rId264"/>
              </p:custDataLst>
            </p:nvPr>
          </p:nvSpPr>
          <p:spPr>
            <a:xfrm>
              <a:off x="6210240" y="5194030"/>
              <a:ext cx="12700" cy="6350"/>
            </a:xfrm>
            <a:custGeom>
              <a:avLst/>
              <a:gdLst>
                <a:gd name="connsiteX0" fmla="*/ 5397 w 12700"/>
                <a:gd name="connsiteY0" fmla="*/ 7302 h 6350"/>
                <a:gd name="connsiteX1" fmla="*/ 4763 w 12700"/>
                <a:gd name="connsiteY1" fmla="*/ 6032 h 6350"/>
                <a:gd name="connsiteX2" fmla="*/ 7938 w 12700"/>
                <a:gd name="connsiteY2" fmla="*/ 4763 h 6350"/>
                <a:gd name="connsiteX3" fmla="*/ 5397 w 12700"/>
                <a:gd name="connsiteY3" fmla="*/ 7302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6350">
                  <a:moveTo>
                    <a:pt x="5397" y="7302"/>
                  </a:moveTo>
                  <a:cubicBezTo>
                    <a:pt x="4763" y="7302"/>
                    <a:pt x="4763" y="6032"/>
                    <a:pt x="4763" y="6032"/>
                  </a:cubicBezTo>
                  <a:cubicBezTo>
                    <a:pt x="4763" y="5397"/>
                    <a:pt x="6668" y="4763"/>
                    <a:pt x="7938" y="4763"/>
                  </a:cubicBezTo>
                  <a:cubicBezTo>
                    <a:pt x="7938" y="6032"/>
                    <a:pt x="7303" y="7302"/>
                    <a:pt x="5397" y="730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/>
            <p:cNvSpPr/>
            <p:nvPr>
              <p:custDataLst>
                <p:tags r:id="rId265"/>
              </p:custDataLst>
            </p:nvPr>
          </p:nvSpPr>
          <p:spPr>
            <a:xfrm>
              <a:off x="6210874" y="5192760"/>
              <a:ext cx="38100" cy="50800"/>
            </a:xfrm>
            <a:custGeom>
              <a:avLst/>
              <a:gdLst>
                <a:gd name="connsiteX0" fmla="*/ 31433 w 38100"/>
                <a:gd name="connsiteY0" fmla="*/ 33973 h 50800"/>
                <a:gd name="connsiteX1" fmla="*/ 33338 w 38100"/>
                <a:gd name="connsiteY1" fmla="*/ 33338 h 50800"/>
                <a:gd name="connsiteX2" fmla="*/ 35878 w 38100"/>
                <a:gd name="connsiteY2" fmla="*/ 35877 h 50800"/>
                <a:gd name="connsiteX3" fmla="*/ 32068 w 38100"/>
                <a:gd name="connsiteY3" fmla="*/ 40958 h 50800"/>
                <a:gd name="connsiteX4" fmla="*/ 34608 w 38100"/>
                <a:gd name="connsiteY4" fmla="*/ 41592 h 50800"/>
                <a:gd name="connsiteX5" fmla="*/ 34608 w 38100"/>
                <a:gd name="connsiteY5" fmla="*/ 42227 h 50800"/>
                <a:gd name="connsiteX6" fmla="*/ 30797 w 38100"/>
                <a:gd name="connsiteY6" fmla="*/ 44133 h 50800"/>
                <a:gd name="connsiteX7" fmla="*/ 25718 w 38100"/>
                <a:gd name="connsiteY7" fmla="*/ 44133 h 50800"/>
                <a:gd name="connsiteX8" fmla="*/ 19368 w 38100"/>
                <a:gd name="connsiteY8" fmla="*/ 45402 h 50800"/>
                <a:gd name="connsiteX9" fmla="*/ 16828 w 38100"/>
                <a:gd name="connsiteY9" fmla="*/ 44767 h 50800"/>
                <a:gd name="connsiteX10" fmla="*/ 14922 w 38100"/>
                <a:gd name="connsiteY10" fmla="*/ 46673 h 50800"/>
                <a:gd name="connsiteX11" fmla="*/ 13018 w 38100"/>
                <a:gd name="connsiteY11" fmla="*/ 46673 h 50800"/>
                <a:gd name="connsiteX12" fmla="*/ 11113 w 38100"/>
                <a:gd name="connsiteY12" fmla="*/ 47942 h 50800"/>
                <a:gd name="connsiteX13" fmla="*/ 10478 w 38100"/>
                <a:gd name="connsiteY13" fmla="*/ 47942 h 50800"/>
                <a:gd name="connsiteX14" fmla="*/ 10478 w 38100"/>
                <a:gd name="connsiteY14" fmla="*/ 47308 h 50800"/>
                <a:gd name="connsiteX15" fmla="*/ 14922 w 38100"/>
                <a:gd name="connsiteY15" fmla="*/ 42863 h 50800"/>
                <a:gd name="connsiteX16" fmla="*/ 19368 w 38100"/>
                <a:gd name="connsiteY16" fmla="*/ 40958 h 50800"/>
                <a:gd name="connsiteX17" fmla="*/ 19368 w 38100"/>
                <a:gd name="connsiteY17" fmla="*/ 40323 h 50800"/>
                <a:gd name="connsiteX18" fmla="*/ 16828 w 38100"/>
                <a:gd name="connsiteY18" fmla="*/ 41592 h 50800"/>
                <a:gd name="connsiteX19" fmla="*/ 13018 w 38100"/>
                <a:gd name="connsiteY19" fmla="*/ 40323 h 50800"/>
                <a:gd name="connsiteX20" fmla="*/ 11747 w 38100"/>
                <a:gd name="connsiteY20" fmla="*/ 40958 h 50800"/>
                <a:gd name="connsiteX21" fmla="*/ 11113 w 38100"/>
                <a:gd name="connsiteY21" fmla="*/ 40323 h 50800"/>
                <a:gd name="connsiteX22" fmla="*/ 14922 w 38100"/>
                <a:gd name="connsiteY22" fmla="*/ 36513 h 50800"/>
                <a:gd name="connsiteX23" fmla="*/ 13653 w 38100"/>
                <a:gd name="connsiteY23" fmla="*/ 32702 h 50800"/>
                <a:gd name="connsiteX24" fmla="*/ 19368 w 38100"/>
                <a:gd name="connsiteY24" fmla="*/ 30163 h 50800"/>
                <a:gd name="connsiteX25" fmla="*/ 19368 w 38100"/>
                <a:gd name="connsiteY25" fmla="*/ 28258 h 50800"/>
                <a:gd name="connsiteX26" fmla="*/ 16193 w 38100"/>
                <a:gd name="connsiteY26" fmla="*/ 26988 h 50800"/>
                <a:gd name="connsiteX27" fmla="*/ 16828 w 38100"/>
                <a:gd name="connsiteY27" fmla="*/ 25083 h 50800"/>
                <a:gd name="connsiteX28" fmla="*/ 15558 w 38100"/>
                <a:gd name="connsiteY28" fmla="*/ 25083 h 50800"/>
                <a:gd name="connsiteX29" fmla="*/ 12383 w 38100"/>
                <a:gd name="connsiteY29" fmla="*/ 25717 h 50800"/>
                <a:gd name="connsiteX30" fmla="*/ 10478 w 38100"/>
                <a:gd name="connsiteY30" fmla="*/ 24448 h 50800"/>
                <a:gd name="connsiteX31" fmla="*/ 11747 w 38100"/>
                <a:gd name="connsiteY31" fmla="*/ 21908 h 50800"/>
                <a:gd name="connsiteX32" fmla="*/ 11747 w 38100"/>
                <a:gd name="connsiteY32" fmla="*/ 19367 h 50800"/>
                <a:gd name="connsiteX33" fmla="*/ 9843 w 38100"/>
                <a:gd name="connsiteY33" fmla="*/ 18733 h 50800"/>
                <a:gd name="connsiteX34" fmla="*/ 9843 w 38100"/>
                <a:gd name="connsiteY34" fmla="*/ 20638 h 50800"/>
                <a:gd name="connsiteX35" fmla="*/ 8572 w 38100"/>
                <a:gd name="connsiteY35" fmla="*/ 20638 h 50800"/>
                <a:gd name="connsiteX36" fmla="*/ 8572 w 38100"/>
                <a:gd name="connsiteY36" fmla="*/ 18733 h 50800"/>
                <a:gd name="connsiteX37" fmla="*/ 9208 w 38100"/>
                <a:gd name="connsiteY37" fmla="*/ 18098 h 50800"/>
                <a:gd name="connsiteX38" fmla="*/ 9208 w 38100"/>
                <a:gd name="connsiteY38" fmla="*/ 16827 h 50800"/>
                <a:gd name="connsiteX39" fmla="*/ 7303 w 38100"/>
                <a:gd name="connsiteY39" fmla="*/ 15558 h 50800"/>
                <a:gd name="connsiteX40" fmla="*/ 7938 w 38100"/>
                <a:gd name="connsiteY40" fmla="*/ 13652 h 50800"/>
                <a:gd name="connsiteX41" fmla="*/ 7938 w 38100"/>
                <a:gd name="connsiteY41" fmla="*/ 12383 h 50800"/>
                <a:gd name="connsiteX42" fmla="*/ 4763 w 38100"/>
                <a:gd name="connsiteY42" fmla="*/ 9842 h 50800"/>
                <a:gd name="connsiteX43" fmla="*/ 6668 w 38100"/>
                <a:gd name="connsiteY43" fmla="*/ 9842 h 50800"/>
                <a:gd name="connsiteX44" fmla="*/ 7303 w 38100"/>
                <a:gd name="connsiteY44" fmla="*/ 11113 h 50800"/>
                <a:gd name="connsiteX45" fmla="*/ 7938 w 38100"/>
                <a:gd name="connsiteY45" fmla="*/ 10477 h 50800"/>
                <a:gd name="connsiteX46" fmla="*/ 7303 w 38100"/>
                <a:gd name="connsiteY46" fmla="*/ 9842 h 50800"/>
                <a:gd name="connsiteX47" fmla="*/ 9208 w 38100"/>
                <a:gd name="connsiteY47" fmla="*/ 8573 h 50800"/>
                <a:gd name="connsiteX48" fmla="*/ 9843 w 38100"/>
                <a:gd name="connsiteY48" fmla="*/ 6667 h 50800"/>
                <a:gd name="connsiteX49" fmla="*/ 11747 w 38100"/>
                <a:gd name="connsiteY49" fmla="*/ 4763 h 50800"/>
                <a:gd name="connsiteX50" fmla="*/ 15558 w 38100"/>
                <a:gd name="connsiteY50" fmla="*/ 4763 h 50800"/>
                <a:gd name="connsiteX51" fmla="*/ 16828 w 38100"/>
                <a:gd name="connsiteY51" fmla="*/ 6033 h 50800"/>
                <a:gd name="connsiteX52" fmla="*/ 13653 w 38100"/>
                <a:gd name="connsiteY52" fmla="*/ 9208 h 50800"/>
                <a:gd name="connsiteX53" fmla="*/ 14288 w 38100"/>
                <a:gd name="connsiteY53" fmla="*/ 10477 h 50800"/>
                <a:gd name="connsiteX54" fmla="*/ 21908 w 38100"/>
                <a:gd name="connsiteY54" fmla="*/ 10477 h 50800"/>
                <a:gd name="connsiteX55" fmla="*/ 18733 w 38100"/>
                <a:gd name="connsiteY55" fmla="*/ 18098 h 50800"/>
                <a:gd name="connsiteX56" fmla="*/ 17463 w 38100"/>
                <a:gd name="connsiteY56" fmla="*/ 19367 h 50800"/>
                <a:gd name="connsiteX57" fmla="*/ 20638 w 38100"/>
                <a:gd name="connsiteY57" fmla="*/ 19367 h 50800"/>
                <a:gd name="connsiteX58" fmla="*/ 24447 w 38100"/>
                <a:gd name="connsiteY58" fmla="*/ 24448 h 50800"/>
                <a:gd name="connsiteX59" fmla="*/ 29528 w 38100"/>
                <a:gd name="connsiteY59" fmla="*/ 30163 h 50800"/>
                <a:gd name="connsiteX60" fmla="*/ 30797 w 38100"/>
                <a:gd name="connsiteY60" fmla="*/ 32702 h 50800"/>
                <a:gd name="connsiteX61" fmla="*/ 30163 w 38100"/>
                <a:gd name="connsiteY61" fmla="*/ 33338 h 50800"/>
                <a:gd name="connsiteX62" fmla="*/ 30163 w 38100"/>
                <a:gd name="connsiteY62" fmla="*/ 33973 h 50800"/>
                <a:gd name="connsiteX63" fmla="*/ 31433 w 38100"/>
                <a:gd name="connsiteY63" fmla="*/ 33973 h 50800"/>
                <a:gd name="connsiteX64" fmla="*/ 31433 w 38100"/>
                <a:gd name="connsiteY64" fmla="*/ 33973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8100" h="50800">
                  <a:moveTo>
                    <a:pt x="31433" y="33973"/>
                  </a:moveTo>
                  <a:cubicBezTo>
                    <a:pt x="32068" y="33338"/>
                    <a:pt x="32068" y="33338"/>
                    <a:pt x="33338" y="33338"/>
                  </a:cubicBezTo>
                  <a:cubicBezTo>
                    <a:pt x="34608" y="33338"/>
                    <a:pt x="35878" y="34608"/>
                    <a:pt x="35878" y="35877"/>
                  </a:cubicBezTo>
                  <a:cubicBezTo>
                    <a:pt x="35878" y="38417"/>
                    <a:pt x="32703" y="39052"/>
                    <a:pt x="32068" y="40958"/>
                  </a:cubicBezTo>
                  <a:cubicBezTo>
                    <a:pt x="33338" y="41592"/>
                    <a:pt x="33972" y="41592"/>
                    <a:pt x="34608" y="41592"/>
                  </a:cubicBezTo>
                  <a:lnTo>
                    <a:pt x="34608" y="42227"/>
                  </a:lnTo>
                  <a:cubicBezTo>
                    <a:pt x="33338" y="43498"/>
                    <a:pt x="32703" y="44133"/>
                    <a:pt x="30797" y="44133"/>
                  </a:cubicBezTo>
                  <a:cubicBezTo>
                    <a:pt x="29528" y="44133"/>
                    <a:pt x="26353" y="44133"/>
                    <a:pt x="25718" y="44133"/>
                  </a:cubicBezTo>
                  <a:cubicBezTo>
                    <a:pt x="24447" y="44133"/>
                    <a:pt x="21272" y="45402"/>
                    <a:pt x="19368" y="45402"/>
                  </a:cubicBezTo>
                  <a:cubicBezTo>
                    <a:pt x="18733" y="45402"/>
                    <a:pt x="18097" y="44767"/>
                    <a:pt x="16828" y="44767"/>
                  </a:cubicBezTo>
                  <a:cubicBezTo>
                    <a:pt x="15558" y="44767"/>
                    <a:pt x="14922" y="46038"/>
                    <a:pt x="14922" y="46673"/>
                  </a:cubicBezTo>
                  <a:lnTo>
                    <a:pt x="13018" y="46673"/>
                  </a:lnTo>
                  <a:cubicBezTo>
                    <a:pt x="12383" y="46673"/>
                    <a:pt x="11747" y="47308"/>
                    <a:pt x="11113" y="47942"/>
                  </a:cubicBezTo>
                  <a:lnTo>
                    <a:pt x="10478" y="47942"/>
                  </a:lnTo>
                  <a:lnTo>
                    <a:pt x="10478" y="47308"/>
                  </a:lnTo>
                  <a:cubicBezTo>
                    <a:pt x="10478" y="46673"/>
                    <a:pt x="14288" y="42863"/>
                    <a:pt x="14922" y="42863"/>
                  </a:cubicBezTo>
                  <a:cubicBezTo>
                    <a:pt x="16828" y="42227"/>
                    <a:pt x="19368" y="42863"/>
                    <a:pt x="19368" y="40958"/>
                  </a:cubicBezTo>
                  <a:cubicBezTo>
                    <a:pt x="19368" y="40958"/>
                    <a:pt x="19368" y="40323"/>
                    <a:pt x="19368" y="40323"/>
                  </a:cubicBezTo>
                  <a:cubicBezTo>
                    <a:pt x="18733" y="40958"/>
                    <a:pt x="18097" y="41592"/>
                    <a:pt x="16828" y="41592"/>
                  </a:cubicBezTo>
                  <a:cubicBezTo>
                    <a:pt x="14922" y="41592"/>
                    <a:pt x="14922" y="40323"/>
                    <a:pt x="13018" y="40323"/>
                  </a:cubicBezTo>
                  <a:cubicBezTo>
                    <a:pt x="12383" y="40323"/>
                    <a:pt x="12383" y="40958"/>
                    <a:pt x="11747" y="40958"/>
                  </a:cubicBezTo>
                  <a:cubicBezTo>
                    <a:pt x="11747" y="40958"/>
                    <a:pt x="11113" y="40323"/>
                    <a:pt x="11113" y="40323"/>
                  </a:cubicBezTo>
                  <a:cubicBezTo>
                    <a:pt x="11113" y="38417"/>
                    <a:pt x="14922" y="38417"/>
                    <a:pt x="14922" y="36513"/>
                  </a:cubicBezTo>
                  <a:cubicBezTo>
                    <a:pt x="14922" y="34608"/>
                    <a:pt x="13653" y="33973"/>
                    <a:pt x="13653" y="32702"/>
                  </a:cubicBezTo>
                  <a:cubicBezTo>
                    <a:pt x="16193" y="32702"/>
                    <a:pt x="18733" y="31433"/>
                    <a:pt x="19368" y="30163"/>
                  </a:cubicBezTo>
                  <a:lnTo>
                    <a:pt x="19368" y="28258"/>
                  </a:lnTo>
                  <a:cubicBezTo>
                    <a:pt x="18097" y="28258"/>
                    <a:pt x="16193" y="28258"/>
                    <a:pt x="16193" y="26988"/>
                  </a:cubicBezTo>
                  <a:cubicBezTo>
                    <a:pt x="16193" y="25717"/>
                    <a:pt x="16828" y="25717"/>
                    <a:pt x="16828" y="25083"/>
                  </a:cubicBezTo>
                  <a:cubicBezTo>
                    <a:pt x="16193" y="25083"/>
                    <a:pt x="16193" y="25083"/>
                    <a:pt x="15558" y="25083"/>
                  </a:cubicBezTo>
                  <a:cubicBezTo>
                    <a:pt x="14288" y="25083"/>
                    <a:pt x="13653" y="25717"/>
                    <a:pt x="12383" y="25717"/>
                  </a:cubicBezTo>
                  <a:cubicBezTo>
                    <a:pt x="11113" y="25717"/>
                    <a:pt x="10478" y="25717"/>
                    <a:pt x="10478" y="24448"/>
                  </a:cubicBezTo>
                  <a:cubicBezTo>
                    <a:pt x="10478" y="23177"/>
                    <a:pt x="11747" y="22542"/>
                    <a:pt x="11747" y="21908"/>
                  </a:cubicBezTo>
                  <a:cubicBezTo>
                    <a:pt x="11747" y="20638"/>
                    <a:pt x="11113" y="20638"/>
                    <a:pt x="11747" y="19367"/>
                  </a:cubicBezTo>
                  <a:cubicBezTo>
                    <a:pt x="10478" y="19367"/>
                    <a:pt x="9843" y="18733"/>
                    <a:pt x="9843" y="18733"/>
                  </a:cubicBezTo>
                  <a:cubicBezTo>
                    <a:pt x="9208" y="20002"/>
                    <a:pt x="9843" y="20002"/>
                    <a:pt x="9843" y="20638"/>
                  </a:cubicBezTo>
                  <a:lnTo>
                    <a:pt x="8572" y="20638"/>
                  </a:lnTo>
                  <a:cubicBezTo>
                    <a:pt x="8572" y="19367"/>
                    <a:pt x="8572" y="19367"/>
                    <a:pt x="8572" y="18733"/>
                  </a:cubicBezTo>
                  <a:cubicBezTo>
                    <a:pt x="8572" y="18098"/>
                    <a:pt x="8572" y="18098"/>
                    <a:pt x="9208" y="18098"/>
                  </a:cubicBezTo>
                  <a:lnTo>
                    <a:pt x="9208" y="16827"/>
                  </a:lnTo>
                  <a:cubicBezTo>
                    <a:pt x="8572" y="16827"/>
                    <a:pt x="7303" y="16192"/>
                    <a:pt x="7303" y="15558"/>
                  </a:cubicBezTo>
                  <a:cubicBezTo>
                    <a:pt x="7303" y="14923"/>
                    <a:pt x="7938" y="14288"/>
                    <a:pt x="7938" y="13652"/>
                  </a:cubicBezTo>
                  <a:lnTo>
                    <a:pt x="7938" y="12383"/>
                  </a:lnTo>
                  <a:cubicBezTo>
                    <a:pt x="6033" y="11748"/>
                    <a:pt x="4763" y="11748"/>
                    <a:pt x="4763" y="9842"/>
                  </a:cubicBezTo>
                  <a:lnTo>
                    <a:pt x="6668" y="9842"/>
                  </a:lnTo>
                  <a:cubicBezTo>
                    <a:pt x="6668" y="10477"/>
                    <a:pt x="7303" y="11113"/>
                    <a:pt x="7303" y="11113"/>
                  </a:cubicBezTo>
                  <a:cubicBezTo>
                    <a:pt x="7303" y="11113"/>
                    <a:pt x="7938" y="10477"/>
                    <a:pt x="7938" y="10477"/>
                  </a:cubicBezTo>
                  <a:cubicBezTo>
                    <a:pt x="7938" y="10477"/>
                    <a:pt x="7303" y="9842"/>
                    <a:pt x="7303" y="9842"/>
                  </a:cubicBezTo>
                  <a:cubicBezTo>
                    <a:pt x="7303" y="8573"/>
                    <a:pt x="7938" y="8573"/>
                    <a:pt x="9208" y="8573"/>
                  </a:cubicBezTo>
                  <a:cubicBezTo>
                    <a:pt x="9208" y="7302"/>
                    <a:pt x="9843" y="7302"/>
                    <a:pt x="9843" y="6667"/>
                  </a:cubicBezTo>
                  <a:cubicBezTo>
                    <a:pt x="9843" y="6033"/>
                    <a:pt x="11113" y="4763"/>
                    <a:pt x="11747" y="4763"/>
                  </a:cubicBezTo>
                  <a:cubicBezTo>
                    <a:pt x="13018" y="4763"/>
                    <a:pt x="14288" y="4763"/>
                    <a:pt x="15558" y="4763"/>
                  </a:cubicBezTo>
                  <a:cubicBezTo>
                    <a:pt x="16193" y="4763"/>
                    <a:pt x="16828" y="5398"/>
                    <a:pt x="16828" y="6033"/>
                  </a:cubicBezTo>
                  <a:cubicBezTo>
                    <a:pt x="16828" y="7938"/>
                    <a:pt x="14288" y="7302"/>
                    <a:pt x="13653" y="9208"/>
                  </a:cubicBezTo>
                  <a:cubicBezTo>
                    <a:pt x="13653" y="9842"/>
                    <a:pt x="13653" y="9842"/>
                    <a:pt x="14288" y="10477"/>
                  </a:cubicBezTo>
                  <a:lnTo>
                    <a:pt x="21908" y="10477"/>
                  </a:lnTo>
                  <a:cubicBezTo>
                    <a:pt x="22543" y="14288"/>
                    <a:pt x="18733" y="15558"/>
                    <a:pt x="18733" y="18098"/>
                  </a:cubicBezTo>
                  <a:cubicBezTo>
                    <a:pt x="18097" y="18098"/>
                    <a:pt x="18097" y="18733"/>
                    <a:pt x="17463" y="19367"/>
                  </a:cubicBezTo>
                  <a:cubicBezTo>
                    <a:pt x="18733" y="20002"/>
                    <a:pt x="19368" y="19367"/>
                    <a:pt x="20638" y="19367"/>
                  </a:cubicBezTo>
                  <a:cubicBezTo>
                    <a:pt x="23178" y="20002"/>
                    <a:pt x="22543" y="23177"/>
                    <a:pt x="24447" y="24448"/>
                  </a:cubicBezTo>
                  <a:cubicBezTo>
                    <a:pt x="26353" y="26352"/>
                    <a:pt x="29528" y="27623"/>
                    <a:pt x="29528" y="30163"/>
                  </a:cubicBezTo>
                  <a:cubicBezTo>
                    <a:pt x="29528" y="31433"/>
                    <a:pt x="30797" y="32067"/>
                    <a:pt x="30797" y="32702"/>
                  </a:cubicBezTo>
                  <a:cubicBezTo>
                    <a:pt x="30797" y="33338"/>
                    <a:pt x="30797" y="33338"/>
                    <a:pt x="30163" y="33338"/>
                  </a:cubicBezTo>
                  <a:lnTo>
                    <a:pt x="30163" y="33973"/>
                  </a:lnTo>
                  <a:cubicBezTo>
                    <a:pt x="31433" y="33973"/>
                    <a:pt x="32068" y="33338"/>
                    <a:pt x="31433" y="33973"/>
                  </a:cubicBezTo>
                  <a:lnTo>
                    <a:pt x="31433" y="3397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/>
            <p:cNvSpPr/>
            <p:nvPr>
              <p:custDataLst>
                <p:tags r:id="rId266"/>
              </p:custDataLst>
            </p:nvPr>
          </p:nvSpPr>
          <p:spPr>
            <a:xfrm>
              <a:off x="6218495" y="5214349"/>
              <a:ext cx="6350" cy="6350"/>
            </a:xfrm>
            <a:custGeom>
              <a:avLst/>
              <a:gdLst>
                <a:gd name="connsiteX0" fmla="*/ 5397 w 6350"/>
                <a:gd name="connsiteY0" fmla="*/ 4763 h 6350"/>
                <a:gd name="connsiteX1" fmla="*/ 4763 w 6350"/>
                <a:gd name="connsiteY1" fmla="*/ 6033 h 6350"/>
                <a:gd name="connsiteX2" fmla="*/ 6032 w 6350"/>
                <a:gd name="connsiteY2" fmla="*/ 6033 h 6350"/>
                <a:gd name="connsiteX3" fmla="*/ 5397 w 6350"/>
                <a:gd name="connsiteY3" fmla="*/ 4763 h 6350"/>
                <a:gd name="connsiteX4" fmla="*/ 5397 w 6350"/>
                <a:gd name="connsiteY4" fmla="*/ 476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" h="6350">
                  <a:moveTo>
                    <a:pt x="5397" y="4763"/>
                  </a:moveTo>
                  <a:cubicBezTo>
                    <a:pt x="4763" y="5398"/>
                    <a:pt x="4763" y="5398"/>
                    <a:pt x="4763" y="6033"/>
                  </a:cubicBezTo>
                  <a:cubicBezTo>
                    <a:pt x="5397" y="6033"/>
                    <a:pt x="6032" y="6033"/>
                    <a:pt x="6032" y="6033"/>
                  </a:cubicBezTo>
                  <a:cubicBezTo>
                    <a:pt x="6032" y="6033"/>
                    <a:pt x="6032" y="5398"/>
                    <a:pt x="5397" y="4763"/>
                  </a:cubicBezTo>
                  <a:cubicBezTo>
                    <a:pt x="6032" y="4763"/>
                    <a:pt x="6032" y="4763"/>
                    <a:pt x="5397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/>
            <p:cNvSpPr/>
            <p:nvPr>
              <p:custDataLst>
                <p:tags r:id="rId267"/>
              </p:custDataLst>
            </p:nvPr>
          </p:nvSpPr>
          <p:spPr>
            <a:xfrm>
              <a:off x="6149915" y="5146405"/>
              <a:ext cx="44450" cy="25400"/>
            </a:xfrm>
            <a:custGeom>
              <a:avLst/>
              <a:gdLst>
                <a:gd name="connsiteX0" fmla="*/ 41593 w 44450"/>
                <a:gd name="connsiteY0" fmla="*/ 14922 h 25400"/>
                <a:gd name="connsiteX1" fmla="*/ 35878 w 44450"/>
                <a:gd name="connsiteY1" fmla="*/ 19367 h 25400"/>
                <a:gd name="connsiteX2" fmla="*/ 26353 w 44450"/>
                <a:gd name="connsiteY2" fmla="*/ 22542 h 25400"/>
                <a:gd name="connsiteX3" fmla="*/ 14922 w 44450"/>
                <a:gd name="connsiteY3" fmla="*/ 20002 h 25400"/>
                <a:gd name="connsiteX4" fmla="*/ 9207 w 44450"/>
                <a:gd name="connsiteY4" fmla="*/ 17463 h 25400"/>
                <a:gd name="connsiteX5" fmla="*/ 10478 w 44450"/>
                <a:gd name="connsiteY5" fmla="*/ 16827 h 25400"/>
                <a:gd name="connsiteX6" fmla="*/ 11113 w 44450"/>
                <a:gd name="connsiteY6" fmla="*/ 13017 h 25400"/>
                <a:gd name="connsiteX7" fmla="*/ 5397 w 44450"/>
                <a:gd name="connsiteY7" fmla="*/ 12382 h 25400"/>
                <a:gd name="connsiteX8" fmla="*/ 11747 w 44450"/>
                <a:gd name="connsiteY8" fmla="*/ 11113 h 25400"/>
                <a:gd name="connsiteX9" fmla="*/ 11113 w 44450"/>
                <a:gd name="connsiteY9" fmla="*/ 9842 h 25400"/>
                <a:gd name="connsiteX10" fmla="*/ 4763 w 44450"/>
                <a:gd name="connsiteY10" fmla="*/ 7302 h 25400"/>
                <a:gd name="connsiteX11" fmla="*/ 7303 w 44450"/>
                <a:gd name="connsiteY11" fmla="*/ 7302 h 25400"/>
                <a:gd name="connsiteX12" fmla="*/ 7303 w 44450"/>
                <a:gd name="connsiteY12" fmla="*/ 6032 h 25400"/>
                <a:gd name="connsiteX13" fmla="*/ 9843 w 44450"/>
                <a:gd name="connsiteY13" fmla="*/ 4763 h 25400"/>
                <a:gd name="connsiteX14" fmla="*/ 11113 w 44450"/>
                <a:gd name="connsiteY14" fmla="*/ 4763 h 25400"/>
                <a:gd name="connsiteX15" fmla="*/ 11747 w 44450"/>
                <a:gd name="connsiteY15" fmla="*/ 6667 h 25400"/>
                <a:gd name="connsiteX16" fmla="*/ 13653 w 44450"/>
                <a:gd name="connsiteY16" fmla="*/ 9207 h 25400"/>
                <a:gd name="connsiteX17" fmla="*/ 16193 w 44450"/>
                <a:gd name="connsiteY17" fmla="*/ 8572 h 25400"/>
                <a:gd name="connsiteX18" fmla="*/ 16193 w 44450"/>
                <a:gd name="connsiteY18" fmla="*/ 6667 h 25400"/>
                <a:gd name="connsiteX19" fmla="*/ 18097 w 44450"/>
                <a:gd name="connsiteY19" fmla="*/ 7938 h 25400"/>
                <a:gd name="connsiteX20" fmla="*/ 21272 w 44450"/>
                <a:gd name="connsiteY20" fmla="*/ 7302 h 25400"/>
                <a:gd name="connsiteX21" fmla="*/ 23178 w 44450"/>
                <a:gd name="connsiteY21" fmla="*/ 7938 h 25400"/>
                <a:gd name="connsiteX22" fmla="*/ 23178 w 44450"/>
                <a:gd name="connsiteY22" fmla="*/ 6667 h 25400"/>
                <a:gd name="connsiteX23" fmla="*/ 26988 w 44450"/>
                <a:gd name="connsiteY23" fmla="*/ 7302 h 25400"/>
                <a:gd name="connsiteX24" fmla="*/ 31432 w 44450"/>
                <a:gd name="connsiteY24" fmla="*/ 6667 h 25400"/>
                <a:gd name="connsiteX25" fmla="*/ 32068 w 44450"/>
                <a:gd name="connsiteY25" fmla="*/ 4763 h 25400"/>
                <a:gd name="connsiteX26" fmla="*/ 33338 w 44450"/>
                <a:gd name="connsiteY26" fmla="*/ 4763 h 25400"/>
                <a:gd name="connsiteX27" fmla="*/ 35878 w 44450"/>
                <a:gd name="connsiteY27" fmla="*/ 6667 h 25400"/>
                <a:gd name="connsiteX28" fmla="*/ 39053 w 44450"/>
                <a:gd name="connsiteY28" fmla="*/ 6032 h 25400"/>
                <a:gd name="connsiteX29" fmla="*/ 38418 w 44450"/>
                <a:gd name="connsiteY29" fmla="*/ 7302 h 25400"/>
                <a:gd name="connsiteX30" fmla="*/ 41593 w 44450"/>
                <a:gd name="connsiteY30" fmla="*/ 14922 h 25400"/>
                <a:gd name="connsiteX31" fmla="*/ 41593 w 44450"/>
                <a:gd name="connsiteY31" fmla="*/ 14922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4450" h="25400">
                  <a:moveTo>
                    <a:pt x="41593" y="14922"/>
                  </a:moveTo>
                  <a:cubicBezTo>
                    <a:pt x="40322" y="16827"/>
                    <a:pt x="37782" y="18732"/>
                    <a:pt x="35878" y="19367"/>
                  </a:cubicBezTo>
                  <a:cubicBezTo>
                    <a:pt x="32703" y="20638"/>
                    <a:pt x="30163" y="22542"/>
                    <a:pt x="26353" y="22542"/>
                  </a:cubicBezTo>
                  <a:cubicBezTo>
                    <a:pt x="21907" y="22542"/>
                    <a:pt x="18097" y="21272"/>
                    <a:pt x="14922" y="20002"/>
                  </a:cubicBezTo>
                  <a:cubicBezTo>
                    <a:pt x="13018" y="19367"/>
                    <a:pt x="12382" y="17463"/>
                    <a:pt x="9207" y="17463"/>
                  </a:cubicBezTo>
                  <a:cubicBezTo>
                    <a:pt x="9843" y="17463"/>
                    <a:pt x="9843" y="16827"/>
                    <a:pt x="10478" y="16827"/>
                  </a:cubicBezTo>
                  <a:cubicBezTo>
                    <a:pt x="10478" y="14922"/>
                    <a:pt x="11113" y="14288"/>
                    <a:pt x="11113" y="13017"/>
                  </a:cubicBezTo>
                  <a:cubicBezTo>
                    <a:pt x="9207" y="12382"/>
                    <a:pt x="6668" y="13652"/>
                    <a:pt x="5397" y="12382"/>
                  </a:cubicBezTo>
                  <a:cubicBezTo>
                    <a:pt x="7303" y="12382"/>
                    <a:pt x="10478" y="11747"/>
                    <a:pt x="11747" y="11113"/>
                  </a:cubicBezTo>
                  <a:cubicBezTo>
                    <a:pt x="11113" y="11113"/>
                    <a:pt x="11113" y="10477"/>
                    <a:pt x="11113" y="9842"/>
                  </a:cubicBezTo>
                  <a:cubicBezTo>
                    <a:pt x="9843" y="9842"/>
                    <a:pt x="4763" y="8572"/>
                    <a:pt x="4763" y="7302"/>
                  </a:cubicBezTo>
                  <a:cubicBezTo>
                    <a:pt x="6032" y="6667"/>
                    <a:pt x="6668" y="7302"/>
                    <a:pt x="7303" y="7302"/>
                  </a:cubicBezTo>
                  <a:cubicBezTo>
                    <a:pt x="7303" y="6667"/>
                    <a:pt x="7303" y="6667"/>
                    <a:pt x="7303" y="6032"/>
                  </a:cubicBezTo>
                  <a:cubicBezTo>
                    <a:pt x="8572" y="6032"/>
                    <a:pt x="8572" y="4763"/>
                    <a:pt x="9843" y="4763"/>
                  </a:cubicBezTo>
                  <a:cubicBezTo>
                    <a:pt x="10478" y="4763"/>
                    <a:pt x="10478" y="4763"/>
                    <a:pt x="11113" y="4763"/>
                  </a:cubicBezTo>
                  <a:cubicBezTo>
                    <a:pt x="11113" y="5397"/>
                    <a:pt x="11747" y="6032"/>
                    <a:pt x="11747" y="6667"/>
                  </a:cubicBezTo>
                  <a:cubicBezTo>
                    <a:pt x="11747" y="7302"/>
                    <a:pt x="13018" y="9207"/>
                    <a:pt x="13653" y="9207"/>
                  </a:cubicBezTo>
                  <a:cubicBezTo>
                    <a:pt x="14288" y="9207"/>
                    <a:pt x="15557" y="8572"/>
                    <a:pt x="16193" y="8572"/>
                  </a:cubicBezTo>
                  <a:cubicBezTo>
                    <a:pt x="16193" y="7938"/>
                    <a:pt x="15557" y="7302"/>
                    <a:pt x="16193" y="6667"/>
                  </a:cubicBezTo>
                  <a:cubicBezTo>
                    <a:pt x="16828" y="7302"/>
                    <a:pt x="16828" y="7938"/>
                    <a:pt x="18097" y="7938"/>
                  </a:cubicBezTo>
                  <a:lnTo>
                    <a:pt x="21272" y="7302"/>
                  </a:lnTo>
                  <a:cubicBezTo>
                    <a:pt x="22543" y="7302"/>
                    <a:pt x="22543" y="7938"/>
                    <a:pt x="23178" y="7938"/>
                  </a:cubicBezTo>
                  <a:cubicBezTo>
                    <a:pt x="23178" y="7302"/>
                    <a:pt x="23178" y="7302"/>
                    <a:pt x="23178" y="6667"/>
                  </a:cubicBezTo>
                  <a:cubicBezTo>
                    <a:pt x="25082" y="6667"/>
                    <a:pt x="26353" y="7302"/>
                    <a:pt x="26988" y="7302"/>
                  </a:cubicBezTo>
                  <a:cubicBezTo>
                    <a:pt x="28893" y="7302"/>
                    <a:pt x="30163" y="6032"/>
                    <a:pt x="31432" y="6667"/>
                  </a:cubicBezTo>
                  <a:cubicBezTo>
                    <a:pt x="31432" y="5397"/>
                    <a:pt x="31432" y="5397"/>
                    <a:pt x="32068" y="4763"/>
                  </a:cubicBezTo>
                  <a:cubicBezTo>
                    <a:pt x="32703" y="4763"/>
                    <a:pt x="32703" y="5397"/>
                    <a:pt x="33338" y="4763"/>
                  </a:cubicBezTo>
                  <a:cubicBezTo>
                    <a:pt x="33338" y="6032"/>
                    <a:pt x="34607" y="6667"/>
                    <a:pt x="35878" y="6667"/>
                  </a:cubicBezTo>
                  <a:cubicBezTo>
                    <a:pt x="37147" y="6667"/>
                    <a:pt x="37782" y="6032"/>
                    <a:pt x="39053" y="6032"/>
                  </a:cubicBezTo>
                  <a:cubicBezTo>
                    <a:pt x="38418" y="6032"/>
                    <a:pt x="38418" y="6667"/>
                    <a:pt x="38418" y="7302"/>
                  </a:cubicBezTo>
                  <a:cubicBezTo>
                    <a:pt x="37147" y="12382"/>
                    <a:pt x="41593" y="11113"/>
                    <a:pt x="41593" y="14922"/>
                  </a:cubicBezTo>
                  <a:lnTo>
                    <a:pt x="41593" y="14922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/>
            <p:cNvSpPr/>
            <p:nvPr>
              <p:custDataLst>
                <p:tags r:id="rId268"/>
              </p:custDataLst>
            </p:nvPr>
          </p:nvSpPr>
          <p:spPr>
            <a:xfrm>
              <a:off x="5931474" y="5348335"/>
              <a:ext cx="44450" cy="19050"/>
            </a:xfrm>
            <a:custGeom>
              <a:avLst/>
              <a:gdLst>
                <a:gd name="connsiteX0" fmla="*/ 42863 w 44450"/>
                <a:gd name="connsiteY0" fmla="*/ 16192 h 19050"/>
                <a:gd name="connsiteX1" fmla="*/ 37783 w 44450"/>
                <a:gd name="connsiteY1" fmla="*/ 17463 h 19050"/>
                <a:gd name="connsiteX2" fmla="*/ 30163 w 44450"/>
                <a:gd name="connsiteY2" fmla="*/ 16827 h 19050"/>
                <a:gd name="connsiteX3" fmla="*/ 30163 w 44450"/>
                <a:gd name="connsiteY3" fmla="*/ 16192 h 19050"/>
                <a:gd name="connsiteX4" fmla="*/ 31433 w 44450"/>
                <a:gd name="connsiteY4" fmla="*/ 14923 h 19050"/>
                <a:gd name="connsiteX5" fmla="*/ 26988 w 44450"/>
                <a:gd name="connsiteY5" fmla="*/ 12383 h 19050"/>
                <a:gd name="connsiteX6" fmla="*/ 25718 w 44450"/>
                <a:gd name="connsiteY6" fmla="*/ 11113 h 19050"/>
                <a:gd name="connsiteX7" fmla="*/ 23178 w 44450"/>
                <a:gd name="connsiteY7" fmla="*/ 11113 h 19050"/>
                <a:gd name="connsiteX8" fmla="*/ 18733 w 44450"/>
                <a:gd name="connsiteY8" fmla="*/ 9208 h 19050"/>
                <a:gd name="connsiteX9" fmla="*/ 14922 w 44450"/>
                <a:gd name="connsiteY9" fmla="*/ 9208 h 19050"/>
                <a:gd name="connsiteX10" fmla="*/ 14922 w 44450"/>
                <a:gd name="connsiteY10" fmla="*/ 7938 h 19050"/>
                <a:gd name="connsiteX11" fmla="*/ 13018 w 44450"/>
                <a:gd name="connsiteY11" fmla="*/ 7302 h 19050"/>
                <a:gd name="connsiteX12" fmla="*/ 6033 w 44450"/>
                <a:gd name="connsiteY12" fmla="*/ 10477 h 19050"/>
                <a:gd name="connsiteX13" fmla="*/ 4763 w 44450"/>
                <a:gd name="connsiteY13" fmla="*/ 10477 h 19050"/>
                <a:gd name="connsiteX14" fmla="*/ 14922 w 44450"/>
                <a:gd name="connsiteY14" fmla="*/ 4763 h 19050"/>
                <a:gd name="connsiteX15" fmla="*/ 26988 w 44450"/>
                <a:gd name="connsiteY15" fmla="*/ 7938 h 19050"/>
                <a:gd name="connsiteX16" fmla="*/ 28893 w 44450"/>
                <a:gd name="connsiteY16" fmla="*/ 9208 h 19050"/>
                <a:gd name="connsiteX17" fmla="*/ 36513 w 44450"/>
                <a:gd name="connsiteY17" fmla="*/ 12383 h 19050"/>
                <a:gd name="connsiteX18" fmla="*/ 36513 w 44450"/>
                <a:gd name="connsiteY18" fmla="*/ 13017 h 19050"/>
                <a:gd name="connsiteX19" fmla="*/ 38418 w 44450"/>
                <a:gd name="connsiteY19" fmla="*/ 13017 h 19050"/>
                <a:gd name="connsiteX20" fmla="*/ 42863 w 44450"/>
                <a:gd name="connsiteY20" fmla="*/ 1619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4450" h="19050">
                  <a:moveTo>
                    <a:pt x="42863" y="16192"/>
                  </a:moveTo>
                  <a:cubicBezTo>
                    <a:pt x="42228" y="17463"/>
                    <a:pt x="39688" y="17463"/>
                    <a:pt x="37783" y="17463"/>
                  </a:cubicBezTo>
                  <a:cubicBezTo>
                    <a:pt x="34608" y="17463"/>
                    <a:pt x="32703" y="16827"/>
                    <a:pt x="30163" y="16827"/>
                  </a:cubicBezTo>
                  <a:cubicBezTo>
                    <a:pt x="30163" y="16827"/>
                    <a:pt x="30163" y="16192"/>
                    <a:pt x="30163" y="16192"/>
                  </a:cubicBezTo>
                  <a:cubicBezTo>
                    <a:pt x="30797" y="16192"/>
                    <a:pt x="31433" y="15558"/>
                    <a:pt x="31433" y="14923"/>
                  </a:cubicBezTo>
                  <a:cubicBezTo>
                    <a:pt x="29528" y="14288"/>
                    <a:pt x="27622" y="14288"/>
                    <a:pt x="26988" y="12383"/>
                  </a:cubicBezTo>
                  <a:cubicBezTo>
                    <a:pt x="25718" y="12383"/>
                    <a:pt x="26353" y="11748"/>
                    <a:pt x="25718" y="11113"/>
                  </a:cubicBezTo>
                  <a:cubicBezTo>
                    <a:pt x="24447" y="10477"/>
                    <a:pt x="23813" y="11113"/>
                    <a:pt x="23178" y="11113"/>
                  </a:cubicBezTo>
                  <a:cubicBezTo>
                    <a:pt x="21272" y="11113"/>
                    <a:pt x="20638" y="9208"/>
                    <a:pt x="18733" y="9208"/>
                  </a:cubicBezTo>
                  <a:lnTo>
                    <a:pt x="14922" y="9208"/>
                  </a:lnTo>
                  <a:cubicBezTo>
                    <a:pt x="14288" y="8573"/>
                    <a:pt x="14288" y="7938"/>
                    <a:pt x="14922" y="7938"/>
                  </a:cubicBezTo>
                  <a:cubicBezTo>
                    <a:pt x="14288" y="7302"/>
                    <a:pt x="13653" y="7302"/>
                    <a:pt x="13018" y="7302"/>
                  </a:cubicBezTo>
                  <a:cubicBezTo>
                    <a:pt x="10478" y="7302"/>
                    <a:pt x="7303" y="9208"/>
                    <a:pt x="6033" y="10477"/>
                  </a:cubicBezTo>
                  <a:lnTo>
                    <a:pt x="4763" y="10477"/>
                  </a:lnTo>
                  <a:cubicBezTo>
                    <a:pt x="6668" y="7302"/>
                    <a:pt x="9208" y="4763"/>
                    <a:pt x="14922" y="4763"/>
                  </a:cubicBezTo>
                  <a:cubicBezTo>
                    <a:pt x="20638" y="4763"/>
                    <a:pt x="23178" y="7938"/>
                    <a:pt x="26988" y="7938"/>
                  </a:cubicBezTo>
                  <a:cubicBezTo>
                    <a:pt x="27622" y="7938"/>
                    <a:pt x="28893" y="9208"/>
                    <a:pt x="28893" y="9208"/>
                  </a:cubicBezTo>
                  <a:cubicBezTo>
                    <a:pt x="30797" y="11113"/>
                    <a:pt x="33972" y="12383"/>
                    <a:pt x="36513" y="12383"/>
                  </a:cubicBezTo>
                  <a:cubicBezTo>
                    <a:pt x="36513" y="12383"/>
                    <a:pt x="36513" y="13017"/>
                    <a:pt x="36513" y="13017"/>
                  </a:cubicBezTo>
                  <a:lnTo>
                    <a:pt x="38418" y="13017"/>
                  </a:lnTo>
                  <a:cubicBezTo>
                    <a:pt x="40958" y="14288"/>
                    <a:pt x="41593" y="15558"/>
                    <a:pt x="42863" y="1619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/>
            <p:cNvSpPr/>
            <p:nvPr>
              <p:custDataLst>
                <p:tags r:id="rId269"/>
              </p:custDataLst>
            </p:nvPr>
          </p:nvSpPr>
          <p:spPr>
            <a:xfrm>
              <a:off x="5937190" y="5353414"/>
              <a:ext cx="6350" cy="6350"/>
            </a:xfrm>
            <a:custGeom>
              <a:avLst/>
              <a:gdLst>
                <a:gd name="connsiteX0" fmla="*/ 6668 w 6350"/>
                <a:gd name="connsiteY0" fmla="*/ 4763 h 6350"/>
                <a:gd name="connsiteX1" fmla="*/ 6668 w 6350"/>
                <a:gd name="connsiteY1" fmla="*/ 6668 h 6350"/>
                <a:gd name="connsiteX2" fmla="*/ 4763 w 6350"/>
                <a:gd name="connsiteY2" fmla="*/ 6668 h 6350"/>
                <a:gd name="connsiteX3" fmla="*/ 6032 w 6350"/>
                <a:gd name="connsiteY3" fmla="*/ 5398 h 6350"/>
                <a:gd name="connsiteX4" fmla="*/ 6668 w 6350"/>
                <a:gd name="connsiteY4" fmla="*/ 4763 h 6350"/>
                <a:gd name="connsiteX5" fmla="*/ 6668 w 6350"/>
                <a:gd name="connsiteY5" fmla="*/ 4763 h 6350"/>
                <a:gd name="connsiteX6" fmla="*/ 6668 w 6350"/>
                <a:gd name="connsiteY6" fmla="*/ 476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50" h="6350">
                  <a:moveTo>
                    <a:pt x="6668" y="4763"/>
                  </a:moveTo>
                  <a:cubicBezTo>
                    <a:pt x="6668" y="5398"/>
                    <a:pt x="6668" y="6033"/>
                    <a:pt x="6668" y="6668"/>
                  </a:cubicBezTo>
                  <a:cubicBezTo>
                    <a:pt x="6668" y="6668"/>
                    <a:pt x="4763" y="6668"/>
                    <a:pt x="4763" y="6668"/>
                  </a:cubicBezTo>
                  <a:cubicBezTo>
                    <a:pt x="4763" y="6033"/>
                    <a:pt x="5397" y="5398"/>
                    <a:pt x="6032" y="5398"/>
                  </a:cubicBezTo>
                  <a:lnTo>
                    <a:pt x="6668" y="4763"/>
                  </a:lnTo>
                  <a:lnTo>
                    <a:pt x="6668" y="4763"/>
                  </a:lnTo>
                  <a:lnTo>
                    <a:pt x="6668" y="476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/>
            <p:cNvSpPr/>
            <p:nvPr>
              <p:custDataLst>
                <p:tags r:id="rId270"/>
              </p:custDataLst>
            </p:nvPr>
          </p:nvSpPr>
          <p:spPr>
            <a:xfrm>
              <a:off x="5955605" y="5366114"/>
              <a:ext cx="12700" cy="6350"/>
            </a:xfrm>
            <a:custGeom>
              <a:avLst/>
              <a:gdLst>
                <a:gd name="connsiteX0" fmla="*/ 9842 w 12700"/>
                <a:gd name="connsiteY0" fmla="*/ 5398 h 6350"/>
                <a:gd name="connsiteX1" fmla="*/ 11113 w 12700"/>
                <a:gd name="connsiteY1" fmla="*/ 6668 h 6350"/>
                <a:gd name="connsiteX2" fmla="*/ 6667 w 12700"/>
                <a:gd name="connsiteY2" fmla="*/ 7303 h 6350"/>
                <a:gd name="connsiteX3" fmla="*/ 4763 w 12700"/>
                <a:gd name="connsiteY3" fmla="*/ 5398 h 6350"/>
                <a:gd name="connsiteX4" fmla="*/ 6032 w 12700"/>
                <a:gd name="connsiteY4" fmla="*/ 4763 h 6350"/>
                <a:gd name="connsiteX5" fmla="*/ 9842 w 12700"/>
                <a:gd name="connsiteY5" fmla="*/ 5398 h 6350"/>
                <a:gd name="connsiteX6" fmla="*/ 9842 w 12700"/>
                <a:gd name="connsiteY6" fmla="*/ 5398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" h="6350">
                  <a:moveTo>
                    <a:pt x="9842" y="5398"/>
                  </a:moveTo>
                  <a:cubicBezTo>
                    <a:pt x="10478" y="5398"/>
                    <a:pt x="11113" y="6033"/>
                    <a:pt x="11113" y="6668"/>
                  </a:cubicBezTo>
                  <a:cubicBezTo>
                    <a:pt x="9842" y="6668"/>
                    <a:pt x="8572" y="7303"/>
                    <a:pt x="6667" y="7303"/>
                  </a:cubicBezTo>
                  <a:cubicBezTo>
                    <a:pt x="5397" y="7303"/>
                    <a:pt x="4763" y="6668"/>
                    <a:pt x="4763" y="5398"/>
                  </a:cubicBezTo>
                  <a:cubicBezTo>
                    <a:pt x="4763" y="4763"/>
                    <a:pt x="5397" y="4763"/>
                    <a:pt x="6032" y="4763"/>
                  </a:cubicBezTo>
                  <a:cubicBezTo>
                    <a:pt x="7938" y="4763"/>
                    <a:pt x="9842" y="5398"/>
                    <a:pt x="9842" y="5398"/>
                  </a:cubicBezTo>
                  <a:lnTo>
                    <a:pt x="9842" y="5398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/>
            <p:cNvSpPr/>
            <p:nvPr>
              <p:custDataLst>
                <p:tags r:id="rId271"/>
              </p:custDataLst>
            </p:nvPr>
          </p:nvSpPr>
          <p:spPr>
            <a:xfrm>
              <a:off x="5995609" y="5365480"/>
              <a:ext cx="12700" cy="6350"/>
            </a:xfrm>
            <a:custGeom>
              <a:avLst/>
              <a:gdLst>
                <a:gd name="connsiteX0" fmla="*/ 9843 w 12700"/>
                <a:gd name="connsiteY0" fmla="*/ 6032 h 6350"/>
                <a:gd name="connsiteX1" fmla="*/ 7938 w 12700"/>
                <a:gd name="connsiteY1" fmla="*/ 6667 h 6350"/>
                <a:gd name="connsiteX2" fmla="*/ 4763 w 12700"/>
                <a:gd name="connsiteY2" fmla="*/ 5397 h 6350"/>
                <a:gd name="connsiteX3" fmla="*/ 6033 w 12700"/>
                <a:gd name="connsiteY3" fmla="*/ 4763 h 6350"/>
                <a:gd name="connsiteX4" fmla="*/ 9843 w 12700"/>
                <a:gd name="connsiteY4" fmla="*/ 6032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6350">
                  <a:moveTo>
                    <a:pt x="9843" y="6032"/>
                  </a:moveTo>
                  <a:cubicBezTo>
                    <a:pt x="9208" y="6667"/>
                    <a:pt x="8573" y="6667"/>
                    <a:pt x="7938" y="6667"/>
                  </a:cubicBezTo>
                  <a:cubicBezTo>
                    <a:pt x="6668" y="6667"/>
                    <a:pt x="4763" y="6667"/>
                    <a:pt x="4763" y="5397"/>
                  </a:cubicBezTo>
                  <a:cubicBezTo>
                    <a:pt x="4763" y="4763"/>
                    <a:pt x="6033" y="4763"/>
                    <a:pt x="6033" y="4763"/>
                  </a:cubicBezTo>
                  <a:cubicBezTo>
                    <a:pt x="6668" y="4763"/>
                    <a:pt x="9843" y="5397"/>
                    <a:pt x="9843" y="603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/>
            <p:cNvSpPr/>
            <p:nvPr>
              <p:custDataLst>
                <p:tags r:id="rId272"/>
              </p:custDataLst>
            </p:nvPr>
          </p:nvSpPr>
          <p:spPr>
            <a:xfrm>
              <a:off x="5970209" y="5361035"/>
              <a:ext cx="25400" cy="12700"/>
            </a:xfrm>
            <a:custGeom>
              <a:avLst/>
              <a:gdLst>
                <a:gd name="connsiteX0" fmla="*/ 22543 w 25400"/>
                <a:gd name="connsiteY0" fmla="*/ 7302 h 12700"/>
                <a:gd name="connsiteX1" fmla="*/ 25718 w 25400"/>
                <a:gd name="connsiteY1" fmla="*/ 9842 h 12700"/>
                <a:gd name="connsiteX2" fmla="*/ 21273 w 25400"/>
                <a:gd name="connsiteY2" fmla="*/ 9842 h 12700"/>
                <a:gd name="connsiteX3" fmla="*/ 18733 w 25400"/>
                <a:gd name="connsiteY3" fmla="*/ 11113 h 12700"/>
                <a:gd name="connsiteX4" fmla="*/ 17463 w 25400"/>
                <a:gd name="connsiteY4" fmla="*/ 10477 h 12700"/>
                <a:gd name="connsiteX5" fmla="*/ 14288 w 25400"/>
                <a:gd name="connsiteY5" fmla="*/ 13017 h 12700"/>
                <a:gd name="connsiteX6" fmla="*/ 13018 w 25400"/>
                <a:gd name="connsiteY6" fmla="*/ 11113 h 12700"/>
                <a:gd name="connsiteX7" fmla="*/ 7303 w 25400"/>
                <a:gd name="connsiteY7" fmla="*/ 10477 h 12700"/>
                <a:gd name="connsiteX8" fmla="*/ 6033 w 25400"/>
                <a:gd name="connsiteY8" fmla="*/ 10477 h 12700"/>
                <a:gd name="connsiteX9" fmla="*/ 6033 w 25400"/>
                <a:gd name="connsiteY9" fmla="*/ 11748 h 12700"/>
                <a:gd name="connsiteX10" fmla="*/ 4763 w 25400"/>
                <a:gd name="connsiteY10" fmla="*/ 9842 h 12700"/>
                <a:gd name="connsiteX11" fmla="*/ 5398 w 25400"/>
                <a:gd name="connsiteY11" fmla="*/ 9208 h 12700"/>
                <a:gd name="connsiteX12" fmla="*/ 11113 w 25400"/>
                <a:gd name="connsiteY12" fmla="*/ 9208 h 12700"/>
                <a:gd name="connsiteX13" fmla="*/ 10478 w 25400"/>
                <a:gd name="connsiteY13" fmla="*/ 6667 h 12700"/>
                <a:gd name="connsiteX14" fmla="*/ 8573 w 25400"/>
                <a:gd name="connsiteY14" fmla="*/ 5398 h 12700"/>
                <a:gd name="connsiteX15" fmla="*/ 9843 w 25400"/>
                <a:gd name="connsiteY15" fmla="*/ 4763 h 12700"/>
                <a:gd name="connsiteX16" fmla="*/ 13018 w 25400"/>
                <a:gd name="connsiteY16" fmla="*/ 5398 h 12700"/>
                <a:gd name="connsiteX17" fmla="*/ 16828 w 25400"/>
                <a:gd name="connsiteY17" fmla="*/ 4763 h 12700"/>
                <a:gd name="connsiteX18" fmla="*/ 22543 w 25400"/>
                <a:gd name="connsiteY18" fmla="*/ 7302 h 12700"/>
                <a:gd name="connsiteX19" fmla="*/ 22543 w 25400"/>
                <a:gd name="connsiteY19" fmla="*/ 7302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400" h="12700">
                  <a:moveTo>
                    <a:pt x="22543" y="7302"/>
                  </a:moveTo>
                  <a:cubicBezTo>
                    <a:pt x="23813" y="8573"/>
                    <a:pt x="25083" y="8573"/>
                    <a:pt x="25718" y="9842"/>
                  </a:cubicBezTo>
                  <a:lnTo>
                    <a:pt x="21273" y="9842"/>
                  </a:lnTo>
                  <a:cubicBezTo>
                    <a:pt x="20638" y="10477"/>
                    <a:pt x="20003" y="11113"/>
                    <a:pt x="18733" y="11113"/>
                  </a:cubicBezTo>
                  <a:cubicBezTo>
                    <a:pt x="18098" y="11113"/>
                    <a:pt x="18098" y="10477"/>
                    <a:pt x="17463" y="10477"/>
                  </a:cubicBezTo>
                  <a:cubicBezTo>
                    <a:pt x="15558" y="10477"/>
                    <a:pt x="16193" y="13017"/>
                    <a:pt x="14288" y="13017"/>
                  </a:cubicBezTo>
                  <a:cubicBezTo>
                    <a:pt x="13018" y="13017"/>
                    <a:pt x="13653" y="11748"/>
                    <a:pt x="13018" y="11113"/>
                  </a:cubicBezTo>
                  <a:cubicBezTo>
                    <a:pt x="11748" y="10477"/>
                    <a:pt x="8573" y="10477"/>
                    <a:pt x="7303" y="10477"/>
                  </a:cubicBezTo>
                  <a:cubicBezTo>
                    <a:pt x="6668" y="10477"/>
                    <a:pt x="6668" y="11113"/>
                    <a:pt x="6033" y="10477"/>
                  </a:cubicBezTo>
                  <a:cubicBezTo>
                    <a:pt x="6033" y="11113"/>
                    <a:pt x="6033" y="11113"/>
                    <a:pt x="6033" y="11748"/>
                  </a:cubicBezTo>
                  <a:cubicBezTo>
                    <a:pt x="5398" y="11748"/>
                    <a:pt x="4763" y="10477"/>
                    <a:pt x="4763" y="9842"/>
                  </a:cubicBezTo>
                  <a:cubicBezTo>
                    <a:pt x="4763" y="9842"/>
                    <a:pt x="5398" y="9208"/>
                    <a:pt x="5398" y="9208"/>
                  </a:cubicBezTo>
                  <a:cubicBezTo>
                    <a:pt x="8573" y="9208"/>
                    <a:pt x="9843" y="9842"/>
                    <a:pt x="11113" y="9208"/>
                  </a:cubicBezTo>
                  <a:cubicBezTo>
                    <a:pt x="10478" y="8573"/>
                    <a:pt x="10478" y="7302"/>
                    <a:pt x="10478" y="6667"/>
                  </a:cubicBezTo>
                  <a:cubicBezTo>
                    <a:pt x="9843" y="6667"/>
                    <a:pt x="8573" y="6033"/>
                    <a:pt x="8573" y="5398"/>
                  </a:cubicBezTo>
                  <a:cubicBezTo>
                    <a:pt x="8573" y="4763"/>
                    <a:pt x="9208" y="4763"/>
                    <a:pt x="9843" y="4763"/>
                  </a:cubicBezTo>
                  <a:cubicBezTo>
                    <a:pt x="11113" y="4763"/>
                    <a:pt x="11748" y="5398"/>
                    <a:pt x="13018" y="5398"/>
                  </a:cubicBezTo>
                  <a:cubicBezTo>
                    <a:pt x="14923" y="5398"/>
                    <a:pt x="15558" y="4763"/>
                    <a:pt x="16828" y="4763"/>
                  </a:cubicBezTo>
                  <a:cubicBezTo>
                    <a:pt x="20003" y="4763"/>
                    <a:pt x="20638" y="6667"/>
                    <a:pt x="22543" y="7302"/>
                  </a:cubicBezTo>
                  <a:lnTo>
                    <a:pt x="22543" y="7302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/>
            <p:cNvSpPr/>
            <p:nvPr>
              <p:custDataLst>
                <p:tags r:id="rId273"/>
              </p:custDataLst>
            </p:nvPr>
          </p:nvSpPr>
          <p:spPr>
            <a:xfrm>
              <a:off x="6015295" y="5395324"/>
              <a:ext cx="6350" cy="6350"/>
            </a:xfrm>
            <a:custGeom>
              <a:avLst/>
              <a:gdLst>
                <a:gd name="connsiteX0" fmla="*/ 7302 w 6350"/>
                <a:gd name="connsiteY0" fmla="*/ 5398 h 6350"/>
                <a:gd name="connsiteX1" fmla="*/ 7302 w 6350"/>
                <a:gd name="connsiteY1" fmla="*/ 4763 h 6350"/>
                <a:gd name="connsiteX2" fmla="*/ 6032 w 6350"/>
                <a:gd name="connsiteY2" fmla="*/ 4763 h 6350"/>
                <a:gd name="connsiteX3" fmla="*/ 4763 w 6350"/>
                <a:gd name="connsiteY3" fmla="*/ 7302 h 6350"/>
                <a:gd name="connsiteX4" fmla="*/ 6032 w 6350"/>
                <a:gd name="connsiteY4" fmla="*/ 7302 h 6350"/>
                <a:gd name="connsiteX5" fmla="*/ 7302 w 6350"/>
                <a:gd name="connsiteY5" fmla="*/ 5398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" h="6350">
                  <a:moveTo>
                    <a:pt x="7302" y="5398"/>
                  </a:moveTo>
                  <a:lnTo>
                    <a:pt x="7302" y="4763"/>
                  </a:lnTo>
                  <a:cubicBezTo>
                    <a:pt x="6667" y="4763"/>
                    <a:pt x="6667" y="4763"/>
                    <a:pt x="6032" y="4763"/>
                  </a:cubicBezTo>
                  <a:cubicBezTo>
                    <a:pt x="5397" y="4763"/>
                    <a:pt x="4763" y="6033"/>
                    <a:pt x="4763" y="7302"/>
                  </a:cubicBezTo>
                  <a:cubicBezTo>
                    <a:pt x="4763" y="7938"/>
                    <a:pt x="5397" y="7302"/>
                    <a:pt x="6032" y="7302"/>
                  </a:cubicBezTo>
                  <a:cubicBezTo>
                    <a:pt x="6667" y="6668"/>
                    <a:pt x="7302" y="5398"/>
                    <a:pt x="7302" y="539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/>
            <p:cNvSpPr/>
            <p:nvPr>
              <p:custDataLst>
                <p:tags r:id="rId274"/>
              </p:custDataLst>
            </p:nvPr>
          </p:nvSpPr>
          <p:spPr>
            <a:xfrm>
              <a:off x="6054030" y="5432789"/>
              <a:ext cx="12700" cy="12700"/>
            </a:xfrm>
            <a:custGeom>
              <a:avLst/>
              <a:gdLst>
                <a:gd name="connsiteX0" fmla="*/ 7938 w 12700"/>
                <a:gd name="connsiteY0" fmla="*/ 4763 h 12700"/>
                <a:gd name="connsiteX1" fmla="*/ 10478 w 12700"/>
                <a:gd name="connsiteY1" fmla="*/ 6033 h 12700"/>
                <a:gd name="connsiteX2" fmla="*/ 12382 w 12700"/>
                <a:gd name="connsiteY2" fmla="*/ 6033 h 12700"/>
                <a:gd name="connsiteX3" fmla="*/ 13017 w 12700"/>
                <a:gd name="connsiteY3" fmla="*/ 7303 h 12700"/>
                <a:gd name="connsiteX4" fmla="*/ 9842 w 12700"/>
                <a:gd name="connsiteY4" fmla="*/ 11113 h 12700"/>
                <a:gd name="connsiteX5" fmla="*/ 4763 w 12700"/>
                <a:gd name="connsiteY5" fmla="*/ 7938 h 12700"/>
                <a:gd name="connsiteX6" fmla="*/ 7938 w 12700"/>
                <a:gd name="connsiteY6" fmla="*/ 4763 h 12700"/>
                <a:gd name="connsiteX7" fmla="*/ 7938 w 12700"/>
                <a:gd name="connsiteY7" fmla="*/ 476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0" h="12700">
                  <a:moveTo>
                    <a:pt x="7938" y="4763"/>
                  </a:moveTo>
                  <a:cubicBezTo>
                    <a:pt x="8572" y="5398"/>
                    <a:pt x="9842" y="6033"/>
                    <a:pt x="10478" y="6033"/>
                  </a:cubicBezTo>
                  <a:cubicBezTo>
                    <a:pt x="10478" y="7938"/>
                    <a:pt x="11747" y="6033"/>
                    <a:pt x="12382" y="6033"/>
                  </a:cubicBezTo>
                  <a:cubicBezTo>
                    <a:pt x="13017" y="6033"/>
                    <a:pt x="13017" y="6668"/>
                    <a:pt x="13017" y="7303"/>
                  </a:cubicBezTo>
                  <a:cubicBezTo>
                    <a:pt x="13017" y="8573"/>
                    <a:pt x="11113" y="11113"/>
                    <a:pt x="9842" y="11113"/>
                  </a:cubicBezTo>
                  <a:cubicBezTo>
                    <a:pt x="7938" y="11113"/>
                    <a:pt x="4763" y="8573"/>
                    <a:pt x="4763" y="7938"/>
                  </a:cubicBezTo>
                  <a:cubicBezTo>
                    <a:pt x="5397" y="6033"/>
                    <a:pt x="6032" y="4763"/>
                    <a:pt x="7938" y="4763"/>
                  </a:cubicBezTo>
                  <a:cubicBezTo>
                    <a:pt x="7938" y="4763"/>
                    <a:pt x="7938" y="4763"/>
                    <a:pt x="7938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/>
            <p:cNvSpPr/>
            <p:nvPr>
              <p:custDataLst>
                <p:tags r:id="rId275"/>
              </p:custDataLst>
            </p:nvPr>
          </p:nvSpPr>
          <p:spPr>
            <a:xfrm>
              <a:off x="5969574" y="5594714"/>
              <a:ext cx="12700" cy="12700"/>
            </a:xfrm>
            <a:custGeom>
              <a:avLst/>
              <a:gdLst>
                <a:gd name="connsiteX0" fmla="*/ 5397 w 12700"/>
                <a:gd name="connsiteY0" fmla="*/ 8573 h 12700"/>
                <a:gd name="connsiteX1" fmla="*/ 6668 w 12700"/>
                <a:gd name="connsiteY1" fmla="*/ 4763 h 12700"/>
                <a:gd name="connsiteX2" fmla="*/ 7938 w 12700"/>
                <a:gd name="connsiteY2" fmla="*/ 6668 h 12700"/>
                <a:gd name="connsiteX3" fmla="*/ 7303 w 12700"/>
                <a:gd name="connsiteY3" fmla="*/ 7938 h 12700"/>
                <a:gd name="connsiteX4" fmla="*/ 7303 w 12700"/>
                <a:gd name="connsiteY4" fmla="*/ 11748 h 12700"/>
                <a:gd name="connsiteX5" fmla="*/ 6033 w 12700"/>
                <a:gd name="connsiteY5" fmla="*/ 11748 h 12700"/>
                <a:gd name="connsiteX6" fmla="*/ 4763 w 12700"/>
                <a:gd name="connsiteY6" fmla="*/ 9843 h 12700"/>
                <a:gd name="connsiteX7" fmla="*/ 5397 w 12700"/>
                <a:gd name="connsiteY7" fmla="*/ 857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0" h="12700">
                  <a:moveTo>
                    <a:pt x="5397" y="8573"/>
                  </a:moveTo>
                  <a:cubicBezTo>
                    <a:pt x="5397" y="8573"/>
                    <a:pt x="6033" y="4763"/>
                    <a:pt x="6668" y="4763"/>
                  </a:cubicBezTo>
                  <a:cubicBezTo>
                    <a:pt x="7938" y="4763"/>
                    <a:pt x="7938" y="6033"/>
                    <a:pt x="7938" y="6668"/>
                  </a:cubicBezTo>
                  <a:cubicBezTo>
                    <a:pt x="7938" y="7303"/>
                    <a:pt x="7303" y="7938"/>
                    <a:pt x="7303" y="7938"/>
                  </a:cubicBezTo>
                  <a:lnTo>
                    <a:pt x="7303" y="11748"/>
                  </a:lnTo>
                  <a:lnTo>
                    <a:pt x="6033" y="11748"/>
                  </a:lnTo>
                  <a:cubicBezTo>
                    <a:pt x="5397" y="11748"/>
                    <a:pt x="4763" y="10478"/>
                    <a:pt x="4763" y="9843"/>
                  </a:cubicBezTo>
                  <a:cubicBezTo>
                    <a:pt x="5397" y="9843"/>
                    <a:pt x="5397" y="8573"/>
                    <a:pt x="5397" y="857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/>
            <p:cNvSpPr/>
            <p:nvPr>
              <p:custDataLst>
                <p:tags r:id="rId276"/>
              </p:custDataLst>
            </p:nvPr>
          </p:nvSpPr>
          <p:spPr>
            <a:xfrm>
              <a:off x="5945445" y="5388974"/>
              <a:ext cx="171450" cy="279400"/>
            </a:xfrm>
            <a:custGeom>
              <a:avLst/>
              <a:gdLst>
                <a:gd name="connsiteX0" fmla="*/ 18097 w 171450"/>
                <a:gd name="connsiteY0" fmla="*/ 33973 h 279400"/>
                <a:gd name="connsiteX1" fmla="*/ 18097 w 171450"/>
                <a:gd name="connsiteY1" fmla="*/ 33338 h 279400"/>
                <a:gd name="connsiteX2" fmla="*/ 17463 w 171450"/>
                <a:gd name="connsiteY2" fmla="*/ 30798 h 279400"/>
                <a:gd name="connsiteX3" fmla="*/ 18097 w 171450"/>
                <a:gd name="connsiteY3" fmla="*/ 27623 h 279400"/>
                <a:gd name="connsiteX4" fmla="*/ 15557 w 171450"/>
                <a:gd name="connsiteY4" fmla="*/ 23177 h 279400"/>
                <a:gd name="connsiteX5" fmla="*/ 18732 w 171450"/>
                <a:gd name="connsiteY5" fmla="*/ 19368 h 279400"/>
                <a:gd name="connsiteX6" fmla="*/ 20002 w 171450"/>
                <a:gd name="connsiteY6" fmla="*/ 19368 h 279400"/>
                <a:gd name="connsiteX7" fmla="*/ 20002 w 171450"/>
                <a:gd name="connsiteY7" fmla="*/ 18733 h 279400"/>
                <a:gd name="connsiteX8" fmla="*/ 20638 w 171450"/>
                <a:gd name="connsiteY8" fmla="*/ 18098 h 279400"/>
                <a:gd name="connsiteX9" fmla="*/ 22542 w 171450"/>
                <a:gd name="connsiteY9" fmla="*/ 16193 h 279400"/>
                <a:gd name="connsiteX10" fmla="*/ 23813 w 171450"/>
                <a:gd name="connsiteY10" fmla="*/ 13018 h 279400"/>
                <a:gd name="connsiteX11" fmla="*/ 26988 w 171450"/>
                <a:gd name="connsiteY11" fmla="*/ 9843 h 279400"/>
                <a:gd name="connsiteX12" fmla="*/ 35242 w 171450"/>
                <a:gd name="connsiteY12" fmla="*/ 7302 h 279400"/>
                <a:gd name="connsiteX13" fmla="*/ 39052 w 171450"/>
                <a:gd name="connsiteY13" fmla="*/ 4763 h 279400"/>
                <a:gd name="connsiteX14" fmla="*/ 40322 w 171450"/>
                <a:gd name="connsiteY14" fmla="*/ 6033 h 279400"/>
                <a:gd name="connsiteX15" fmla="*/ 39052 w 171450"/>
                <a:gd name="connsiteY15" fmla="*/ 7302 h 279400"/>
                <a:gd name="connsiteX16" fmla="*/ 37782 w 171450"/>
                <a:gd name="connsiteY16" fmla="*/ 12383 h 279400"/>
                <a:gd name="connsiteX17" fmla="*/ 39688 w 171450"/>
                <a:gd name="connsiteY17" fmla="*/ 16193 h 279400"/>
                <a:gd name="connsiteX18" fmla="*/ 40957 w 171450"/>
                <a:gd name="connsiteY18" fmla="*/ 14288 h 279400"/>
                <a:gd name="connsiteX19" fmla="*/ 39688 w 171450"/>
                <a:gd name="connsiteY19" fmla="*/ 10477 h 279400"/>
                <a:gd name="connsiteX20" fmla="*/ 42863 w 171450"/>
                <a:gd name="connsiteY20" fmla="*/ 7938 h 279400"/>
                <a:gd name="connsiteX21" fmla="*/ 46038 w 171450"/>
                <a:gd name="connsiteY21" fmla="*/ 7938 h 279400"/>
                <a:gd name="connsiteX22" fmla="*/ 43497 w 171450"/>
                <a:gd name="connsiteY22" fmla="*/ 5398 h 279400"/>
                <a:gd name="connsiteX23" fmla="*/ 45402 w 171450"/>
                <a:gd name="connsiteY23" fmla="*/ 5398 h 279400"/>
                <a:gd name="connsiteX24" fmla="*/ 50482 w 171450"/>
                <a:gd name="connsiteY24" fmla="*/ 8573 h 279400"/>
                <a:gd name="connsiteX25" fmla="*/ 51752 w 171450"/>
                <a:gd name="connsiteY25" fmla="*/ 11113 h 279400"/>
                <a:gd name="connsiteX26" fmla="*/ 58738 w 171450"/>
                <a:gd name="connsiteY26" fmla="*/ 11113 h 279400"/>
                <a:gd name="connsiteX27" fmla="*/ 61277 w 171450"/>
                <a:gd name="connsiteY27" fmla="*/ 12383 h 279400"/>
                <a:gd name="connsiteX28" fmla="*/ 65088 w 171450"/>
                <a:gd name="connsiteY28" fmla="*/ 10477 h 279400"/>
                <a:gd name="connsiteX29" fmla="*/ 68263 w 171450"/>
                <a:gd name="connsiteY29" fmla="*/ 9843 h 279400"/>
                <a:gd name="connsiteX30" fmla="*/ 72072 w 171450"/>
                <a:gd name="connsiteY30" fmla="*/ 10477 h 279400"/>
                <a:gd name="connsiteX31" fmla="*/ 70167 w 171450"/>
                <a:gd name="connsiteY31" fmla="*/ 10477 h 279400"/>
                <a:gd name="connsiteX32" fmla="*/ 70167 w 171450"/>
                <a:gd name="connsiteY32" fmla="*/ 11748 h 279400"/>
                <a:gd name="connsiteX33" fmla="*/ 75882 w 171450"/>
                <a:gd name="connsiteY33" fmla="*/ 14288 h 279400"/>
                <a:gd name="connsiteX34" fmla="*/ 77788 w 171450"/>
                <a:gd name="connsiteY34" fmla="*/ 18098 h 279400"/>
                <a:gd name="connsiteX35" fmla="*/ 81597 w 171450"/>
                <a:gd name="connsiteY35" fmla="*/ 18098 h 279400"/>
                <a:gd name="connsiteX36" fmla="*/ 86677 w 171450"/>
                <a:gd name="connsiteY36" fmla="*/ 23177 h 279400"/>
                <a:gd name="connsiteX37" fmla="*/ 88582 w 171450"/>
                <a:gd name="connsiteY37" fmla="*/ 23813 h 279400"/>
                <a:gd name="connsiteX38" fmla="*/ 98107 w 171450"/>
                <a:gd name="connsiteY38" fmla="*/ 27623 h 279400"/>
                <a:gd name="connsiteX39" fmla="*/ 101282 w 171450"/>
                <a:gd name="connsiteY39" fmla="*/ 27623 h 279400"/>
                <a:gd name="connsiteX40" fmla="*/ 105727 w 171450"/>
                <a:gd name="connsiteY40" fmla="*/ 28893 h 279400"/>
                <a:gd name="connsiteX41" fmla="*/ 105727 w 171450"/>
                <a:gd name="connsiteY41" fmla="*/ 28893 h 279400"/>
                <a:gd name="connsiteX42" fmla="*/ 106363 w 171450"/>
                <a:gd name="connsiteY42" fmla="*/ 28893 h 279400"/>
                <a:gd name="connsiteX43" fmla="*/ 113347 w 171450"/>
                <a:gd name="connsiteY43" fmla="*/ 33338 h 279400"/>
                <a:gd name="connsiteX44" fmla="*/ 115888 w 171450"/>
                <a:gd name="connsiteY44" fmla="*/ 40323 h 279400"/>
                <a:gd name="connsiteX45" fmla="*/ 118427 w 171450"/>
                <a:gd name="connsiteY45" fmla="*/ 42863 h 279400"/>
                <a:gd name="connsiteX46" fmla="*/ 112713 w 171450"/>
                <a:gd name="connsiteY46" fmla="*/ 50483 h 279400"/>
                <a:gd name="connsiteX47" fmla="*/ 114617 w 171450"/>
                <a:gd name="connsiteY47" fmla="*/ 51752 h 279400"/>
                <a:gd name="connsiteX48" fmla="*/ 116522 w 171450"/>
                <a:gd name="connsiteY48" fmla="*/ 54927 h 279400"/>
                <a:gd name="connsiteX49" fmla="*/ 119697 w 171450"/>
                <a:gd name="connsiteY49" fmla="*/ 54927 h 279400"/>
                <a:gd name="connsiteX50" fmla="*/ 120332 w 171450"/>
                <a:gd name="connsiteY50" fmla="*/ 56198 h 279400"/>
                <a:gd name="connsiteX51" fmla="*/ 121602 w 171450"/>
                <a:gd name="connsiteY51" fmla="*/ 54927 h 279400"/>
                <a:gd name="connsiteX52" fmla="*/ 126682 w 171450"/>
                <a:gd name="connsiteY52" fmla="*/ 50483 h 279400"/>
                <a:gd name="connsiteX53" fmla="*/ 134938 w 171450"/>
                <a:gd name="connsiteY53" fmla="*/ 53658 h 279400"/>
                <a:gd name="connsiteX54" fmla="*/ 137477 w 171450"/>
                <a:gd name="connsiteY54" fmla="*/ 54927 h 279400"/>
                <a:gd name="connsiteX55" fmla="*/ 137477 w 171450"/>
                <a:gd name="connsiteY55" fmla="*/ 58102 h 279400"/>
                <a:gd name="connsiteX56" fmla="*/ 138113 w 171450"/>
                <a:gd name="connsiteY56" fmla="*/ 58102 h 279400"/>
                <a:gd name="connsiteX57" fmla="*/ 140652 w 171450"/>
                <a:gd name="connsiteY57" fmla="*/ 56833 h 279400"/>
                <a:gd name="connsiteX58" fmla="*/ 146367 w 171450"/>
                <a:gd name="connsiteY58" fmla="*/ 58738 h 279400"/>
                <a:gd name="connsiteX59" fmla="*/ 151447 w 171450"/>
                <a:gd name="connsiteY59" fmla="*/ 58102 h 279400"/>
                <a:gd name="connsiteX60" fmla="*/ 157163 w 171450"/>
                <a:gd name="connsiteY60" fmla="*/ 60008 h 279400"/>
                <a:gd name="connsiteX61" fmla="*/ 164147 w 171450"/>
                <a:gd name="connsiteY61" fmla="*/ 66358 h 279400"/>
                <a:gd name="connsiteX62" fmla="*/ 168592 w 171450"/>
                <a:gd name="connsiteY62" fmla="*/ 66358 h 279400"/>
                <a:gd name="connsiteX63" fmla="*/ 171767 w 171450"/>
                <a:gd name="connsiteY63" fmla="*/ 72708 h 279400"/>
                <a:gd name="connsiteX64" fmla="*/ 163513 w 171450"/>
                <a:gd name="connsiteY64" fmla="*/ 89852 h 279400"/>
                <a:gd name="connsiteX65" fmla="*/ 161607 w 171450"/>
                <a:gd name="connsiteY65" fmla="*/ 92393 h 279400"/>
                <a:gd name="connsiteX66" fmla="*/ 157797 w 171450"/>
                <a:gd name="connsiteY66" fmla="*/ 95568 h 279400"/>
                <a:gd name="connsiteX67" fmla="*/ 157797 w 171450"/>
                <a:gd name="connsiteY67" fmla="*/ 104458 h 279400"/>
                <a:gd name="connsiteX68" fmla="*/ 157163 w 171450"/>
                <a:gd name="connsiteY68" fmla="*/ 110173 h 279400"/>
                <a:gd name="connsiteX69" fmla="*/ 156527 w 171450"/>
                <a:gd name="connsiteY69" fmla="*/ 111443 h 279400"/>
                <a:gd name="connsiteX70" fmla="*/ 154622 w 171450"/>
                <a:gd name="connsiteY70" fmla="*/ 114618 h 279400"/>
                <a:gd name="connsiteX71" fmla="*/ 153988 w 171450"/>
                <a:gd name="connsiteY71" fmla="*/ 119063 h 279400"/>
                <a:gd name="connsiteX72" fmla="*/ 149542 w 171450"/>
                <a:gd name="connsiteY72" fmla="*/ 126048 h 279400"/>
                <a:gd name="connsiteX73" fmla="*/ 148907 w 171450"/>
                <a:gd name="connsiteY73" fmla="*/ 128588 h 279400"/>
                <a:gd name="connsiteX74" fmla="*/ 143192 w 171450"/>
                <a:gd name="connsiteY74" fmla="*/ 131763 h 279400"/>
                <a:gd name="connsiteX75" fmla="*/ 136842 w 171450"/>
                <a:gd name="connsiteY75" fmla="*/ 132398 h 279400"/>
                <a:gd name="connsiteX76" fmla="*/ 135572 w 171450"/>
                <a:gd name="connsiteY76" fmla="*/ 133668 h 279400"/>
                <a:gd name="connsiteX77" fmla="*/ 127317 w 171450"/>
                <a:gd name="connsiteY77" fmla="*/ 138748 h 279400"/>
                <a:gd name="connsiteX78" fmla="*/ 123507 w 171450"/>
                <a:gd name="connsiteY78" fmla="*/ 141288 h 279400"/>
                <a:gd name="connsiteX79" fmla="*/ 122238 w 171450"/>
                <a:gd name="connsiteY79" fmla="*/ 147002 h 279400"/>
                <a:gd name="connsiteX80" fmla="*/ 122238 w 171450"/>
                <a:gd name="connsiteY80" fmla="*/ 152718 h 279400"/>
                <a:gd name="connsiteX81" fmla="*/ 117157 w 171450"/>
                <a:gd name="connsiteY81" fmla="*/ 159068 h 279400"/>
                <a:gd name="connsiteX82" fmla="*/ 117157 w 171450"/>
                <a:gd name="connsiteY82" fmla="*/ 159068 h 279400"/>
                <a:gd name="connsiteX83" fmla="*/ 115252 w 171450"/>
                <a:gd name="connsiteY83" fmla="*/ 163513 h 279400"/>
                <a:gd name="connsiteX84" fmla="*/ 108267 w 171450"/>
                <a:gd name="connsiteY84" fmla="*/ 170498 h 279400"/>
                <a:gd name="connsiteX85" fmla="*/ 98742 w 171450"/>
                <a:gd name="connsiteY85" fmla="*/ 180658 h 279400"/>
                <a:gd name="connsiteX86" fmla="*/ 93027 w 171450"/>
                <a:gd name="connsiteY86" fmla="*/ 179388 h 279400"/>
                <a:gd name="connsiteX87" fmla="*/ 87947 w 171450"/>
                <a:gd name="connsiteY87" fmla="*/ 178118 h 279400"/>
                <a:gd name="connsiteX88" fmla="*/ 86677 w 171450"/>
                <a:gd name="connsiteY88" fmla="*/ 178752 h 279400"/>
                <a:gd name="connsiteX89" fmla="*/ 89217 w 171450"/>
                <a:gd name="connsiteY89" fmla="*/ 180658 h 279400"/>
                <a:gd name="connsiteX90" fmla="*/ 90488 w 171450"/>
                <a:gd name="connsiteY90" fmla="*/ 184468 h 279400"/>
                <a:gd name="connsiteX91" fmla="*/ 93027 w 171450"/>
                <a:gd name="connsiteY91" fmla="*/ 187008 h 279400"/>
                <a:gd name="connsiteX92" fmla="*/ 92392 w 171450"/>
                <a:gd name="connsiteY92" fmla="*/ 190183 h 279400"/>
                <a:gd name="connsiteX93" fmla="*/ 89217 w 171450"/>
                <a:gd name="connsiteY93" fmla="*/ 193993 h 279400"/>
                <a:gd name="connsiteX94" fmla="*/ 81597 w 171450"/>
                <a:gd name="connsiteY94" fmla="*/ 196533 h 279400"/>
                <a:gd name="connsiteX95" fmla="*/ 73977 w 171450"/>
                <a:gd name="connsiteY95" fmla="*/ 197168 h 279400"/>
                <a:gd name="connsiteX96" fmla="*/ 72707 w 171450"/>
                <a:gd name="connsiteY96" fmla="*/ 204152 h 279400"/>
                <a:gd name="connsiteX97" fmla="*/ 72707 w 171450"/>
                <a:gd name="connsiteY97" fmla="*/ 204152 h 279400"/>
                <a:gd name="connsiteX98" fmla="*/ 72707 w 171450"/>
                <a:gd name="connsiteY98" fmla="*/ 205423 h 279400"/>
                <a:gd name="connsiteX99" fmla="*/ 69532 w 171450"/>
                <a:gd name="connsiteY99" fmla="*/ 206693 h 279400"/>
                <a:gd name="connsiteX100" fmla="*/ 63817 w 171450"/>
                <a:gd name="connsiteY100" fmla="*/ 204788 h 279400"/>
                <a:gd name="connsiteX101" fmla="*/ 62547 w 171450"/>
                <a:gd name="connsiteY101" fmla="*/ 206058 h 279400"/>
                <a:gd name="connsiteX102" fmla="*/ 65088 w 171450"/>
                <a:gd name="connsiteY102" fmla="*/ 211138 h 279400"/>
                <a:gd name="connsiteX103" fmla="*/ 66992 w 171450"/>
                <a:gd name="connsiteY103" fmla="*/ 210502 h 279400"/>
                <a:gd name="connsiteX104" fmla="*/ 68263 w 171450"/>
                <a:gd name="connsiteY104" fmla="*/ 211773 h 279400"/>
                <a:gd name="connsiteX105" fmla="*/ 66992 w 171450"/>
                <a:gd name="connsiteY105" fmla="*/ 213677 h 279400"/>
                <a:gd name="connsiteX106" fmla="*/ 63817 w 171450"/>
                <a:gd name="connsiteY106" fmla="*/ 212408 h 279400"/>
                <a:gd name="connsiteX107" fmla="*/ 65088 w 171450"/>
                <a:gd name="connsiteY107" fmla="*/ 214313 h 279400"/>
                <a:gd name="connsiteX108" fmla="*/ 61913 w 171450"/>
                <a:gd name="connsiteY108" fmla="*/ 221933 h 279400"/>
                <a:gd name="connsiteX109" fmla="*/ 58738 w 171450"/>
                <a:gd name="connsiteY109" fmla="*/ 223838 h 279400"/>
                <a:gd name="connsiteX110" fmla="*/ 54927 w 171450"/>
                <a:gd name="connsiteY110" fmla="*/ 228283 h 279400"/>
                <a:gd name="connsiteX111" fmla="*/ 60642 w 171450"/>
                <a:gd name="connsiteY111" fmla="*/ 235268 h 279400"/>
                <a:gd name="connsiteX112" fmla="*/ 55563 w 171450"/>
                <a:gd name="connsiteY112" fmla="*/ 240983 h 279400"/>
                <a:gd name="connsiteX113" fmla="*/ 54292 w 171450"/>
                <a:gd name="connsiteY113" fmla="*/ 245427 h 279400"/>
                <a:gd name="connsiteX114" fmla="*/ 50482 w 171450"/>
                <a:gd name="connsiteY114" fmla="*/ 247333 h 279400"/>
                <a:gd name="connsiteX115" fmla="*/ 48577 w 171450"/>
                <a:gd name="connsiteY115" fmla="*/ 253048 h 279400"/>
                <a:gd name="connsiteX116" fmla="*/ 50482 w 171450"/>
                <a:gd name="connsiteY116" fmla="*/ 256223 h 279400"/>
                <a:gd name="connsiteX117" fmla="*/ 54292 w 171450"/>
                <a:gd name="connsiteY117" fmla="*/ 265113 h 279400"/>
                <a:gd name="connsiteX118" fmla="*/ 63817 w 171450"/>
                <a:gd name="connsiteY118" fmla="*/ 270827 h 279400"/>
                <a:gd name="connsiteX119" fmla="*/ 61913 w 171450"/>
                <a:gd name="connsiteY119" fmla="*/ 271463 h 279400"/>
                <a:gd name="connsiteX120" fmla="*/ 55563 w 171450"/>
                <a:gd name="connsiteY120" fmla="*/ 274002 h 279400"/>
                <a:gd name="connsiteX121" fmla="*/ 54292 w 171450"/>
                <a:gd name="connsiteY121" fmla="*/ 274002 h 279400"/>
                <a:gd name="connsiteX122" fmla="*/ 53022 w 171450"/>
                <a:gd name="connsiteY122" fmla="*/ 274638 h 279400"/>
                <a:gd name="connsiteX123" fmla="*/ 49213 w 171450"/>
                <a:gd name="connsiteY123" fmla="*/ 274638 h 279400"/>
                <a:gd name="connsiteX124" fmla="*/ 45402 w 171450"/>
                <a:gd name="connsiteY124" fmla="*/ 270827 h 279400"/>
                <a:gd name="connsiteX125" fmla="*/ 40957 w 171450"/>
                <a:gd name="connsiteY125" fmla="*/ 267652 h 279400"/>
                <a:gd name="connsiteX126" fmla="*/ 38417 w 171450"/>
                <a:gd name="connsiteY126" fmla="*/ 267652 h 279400"/>
                <a:gd name="connsiteX127" fmla="*/ 37147 w 171450"/>
                <a:gd name="connsiteY127" fmla="*/ 265748 h 279400"/>
                <a:gd name="connsiteX128" fmla="*/ 30797 w 171450"/>
                <a:gd name="connsiteY128" fmla="*/ 262573 h 279400"/>
                <a:gd name="connsiteX129" fmla="*/ 29527 w 171450"/>
                <a:gd name="connsiteY129" fmla="*/ 261302 h 279400"/>
                <a:gd name="connsiteX130" fmla="*/ 32067 w 171450"/>
                <a:gd name="connsiteY130" fmla="*/ 259398 h 279400"/>
                <a:gd name="connsiteX131" fmla="*/ 30797 w 171450"/>
                <a:gd name="connsiteY131" fmla="*/ 258763 h 279400"/>
                <a:gd name="connsiteX132" fmla="*/ 31432 w 171450"/>
                <a:gd name="connsiteY132" fmla="*/ 256858 h 279400"/>
                <a:gd name="connsiteX133" fmla="*/ 28257 w 171450"/>
                <a:gd name="connsiteY133" fmla="*/ 251777 h 279400"/>
                <a:gd name="connsiteX134" fmla="*/ 28257 w 171450"/>
                <a:gd name="connsiteY134" fmla="*/ 249873 h 279400"/>
                <a:gd name="connsiteX135" fmla="*/ 26352 w 171450"/>
                <a:gd name="connsiteY135" fmla="*/ 240348 h 279400"/>
                <a:gd name="connsiteX136" fmla="*/ 29527 w 171450"/>
                <a:gd name="connsiteY136" fmla="*/ 235268 h 279400"/>
                <a:gd name="connsiteX137" fmla="*/ 27622 w 171450"/>
                <a:gd name="connsiteY137" fmla="*/ 230823 h 279400"/>
                <a:gd name="connsiteX138" fmla="*/ 27622 w 171450"/>
                <a:gd name="connsiteY138" fmla="*/ 229552 h 279400"/>
                <a:gd name="connsiteX139" fmla="*/ 27622 w 171450"/>
                <a:gd name="connsiteY139" fmla="*/ 229552 h 279400"/>
                <a:gd name="connsiteX140" fmla="*/ 28892 w 171450"/>
                <a:gd name="connsiteY140" fmla="*/ 228283 h 279400"/>
                <a:gd name="connsiteX141" fmla="*/ 32067 w 171450"/>
                <a:gd name="connsiteY141" fmla="*/ 230823 h 279400"/>
                <a:gd name="connsiteX142" fmla="*/ 36513 w 171450"/>
                <a:gd name="connsiteY142" fmla="*/ 212408 h 279400"/>
                <a:gd name="connsiteX143" fmla="*/ 36513 w 171450"/>
                <a:gd name="connsiteY143" fmla="*/ 210502 h 279400"/>
                <a:gd name="connsiteX144" fmla="*/ 35242 w 171450"/>
                <a:gd name="connsiteY144" fmla="*/ 210502 h 279400"/>
                <a:gd name="connsiteX145" fmla="*/ 33338 w 171450"/>
                <a:gd name="connsiteY145" fmla="*/ 211773 h 279400"/>
                <a:gd name="connsiteX146" fmla="*/ 31432 w 171450"/>
                <a:gd name="connsiteY146" fmla="*/ 207327 h 279400"/>
                <a:gd name="connsiteX147" fmla="*/ 32702 w 171450"/>
                <a:gd name="connsiteY147" fmla="*/ 201613 h 279400"/>
                <a:gd name="connsiteX148" fmla="*/ 33972 w 171450"/>
                <a:gd name="connsiteY148" fmla="*/ 200977 h 279400"/>
                <a:gd name="connsiteX149" fmla="*/ 33338 w 171450"/>
                <a:gd name="connsiteY149" fmla="*/ 199708 h 279400"/>
                <a:gd name="connsiteX150" fmla="*/ 32702 w 171450"/>
                <a:gd name="connsiteY150" fmla="*/ 195263 h 279400"/>
                <a:gd name="connsiteX151" fmla="*/ 35877 w 171450"/>
                <a:gd name="connsiteY151" fmla="*/ 187643 h 279400"/>
                <a:gd name="connsiteX152" fmla="*/ 37147 w 171450"/>
                <a:gd name="connsiteY152" fmla="*/ 183833 h 279400"/>
                <a:gd name="connsiteX153" fmla="*/ 38417 w 171450"/>
                <a:gd name="connsiteY153" fmla="*/ 183198 h 279400"/>
                <a:gd name="connsiteX154" fmla="*/ 40322 w 171450"/>
                <a:gd name="connsiteY154" fmla="*/ 174943 h 279400"/>
                <a:gd name="connsiteX155" fmla="*/ 40322 w 171450"/>
                <a:gd name="connsiteY155" fmla="*/ 165418 h 279400"/>
                <a:gd name="connsiteX156" fmla="*/ 40957 w 171450"/>
                <a:gd name="connsiteY156" fmla="*/ 159068 h 279400"/>
                <a:gd name="connsiteX157" fmla="*/ 44132 w 171450"/>
                <a:gd name="connsiteY157" fmla="*/ 147002 h 279400"/>
                <a:gd name="connsiteX158" fmla="*/ 44132 w 171450"/>
                <a:gd name="connsiteY158" fmla="*/ 145733 h 279400"/>
                <a:gd name="connsiteX159" fmla="*/ 44767 w 171450"/>
                <a:gd name="connsiteY159" fmla="*/ 141288 h 279400"/>
                <a:gd name="connsiteX160" fmla="*/ 44767 w 171450"/>
                <a:gd name="connsiteY160" fmla="*/ 135573 h 279400"/>
                <a:gd name="connsiteX161" fmla="*/ 46038 w 171450"/>
                <a:gd name="connsiteY161" fmla="*/ 128588 h 279400"/>
                <a:gd name="connsiteX162" fmla="*/ 44767 w 171450"/>
                <a:gd name="connsiteY162" fmla="*/ 118427 h 279400"/>
                <a:gd name="connsiteX163" fmla="*/ 39052 w 171450"/>
                <a:gd name="connsiteY163" fmla="*/ 112077 h 279400"/>
                <a:gd name="connsiteX164" fmla="*/ 34607 w 171450"/>
                <a:gd name="connsiteY164" fmla="*/ 110173 h 279400"/>
                <a:gd name="connsiteX165" fmla="*/ 30797 w 171450"/>
                <a:gd name="connsiteY165" fmla="*/ 107633 h 279400"/>
                <a:gd name="connsiteX166" fmla="*/ 23177 w 171450"/>
                <a:gd name="connsiteY166" fmla="*/ 102552 h 279400"/>
                <a:gd name="connsiteX167" fmla="*/ 22542 w 171450"/>
                <a:gd name="connsiteY167" fmla="*/ 98743 h 279400"/>
                <a:gd name="connsiteX168" fmla="*/ 20002 w 171450"/>
                <a:gd name="connsiteY168" fmla="*/ 93663 h 279400"/>
                <a:gd name="connsiteX169" fmla="*/ 15557 w 171450"/>
                <a:gd name="connsiteY169" fmla="*/ 85408 h 279400"/>
                <a:gd name="connsiteX170" fmla="*/ 13017 w 171450"/>
                <a:gd name="connsiteY170" fmla="*/ 78423 h 279400"/>
                <a:gd name="connsiteX171" fmla="*/ 11113 w 171450"/>
                <a:gd name="connsiteY171" fmla="*/ 77788 h 279400"/>
                <a:gd name="connsiteX172" fmla="*/ 9842 w 171450"/>
                <a:gd name="connsiteY172" fmla="*/ 73977 h 279400"/>
                <a:gd name="connsiteX173" fmla="*/ 7938 w 171450"/>
                <a:gd name="connsiteY173" fmla="*/ 72708 h 279400"/>
                <a:gd name="connsiteX174" fmla="*/ 4763 w 171450"/>
                <a:gd name="connsiteY174" fmla="*/ 66358 h 279400"/>
                <a:gd name="connsiteX175" fmla="*/ 6032 w 171450"/>
                <a:gd name="connsiteY175" fmla="*/ 62548 h 279400"/>
                <a:gd name="connsiteX176" fmla="*/ 9842 w 171450"/>
                <a:gd name="connsiteY176" fmla="*/ 58102 h 279400"/>
                <a:gd name="connsiteX177" fmla="*/ 7938 w 171450"/>
                <a:gd name="connsiteY177" fmla="*/ 58102 h 279400"/>
                <a:gd name="connsiteX178" fmla="*/ 6032 w 171450"/>
                <a:gd name="connsiteY178" fmla="*/ 53658 h 279400"/>
                <a:gd name="connsiteX179" fmla="*/ 8572 w 171450"/>
                <a:gd name="connsiteY179" fmla="*/ 46038 h 279400"/>
                <a:gd name="connsiteX180" fmla="*/ 13652 w 171450"/>
                <a:gd name="connsiteY180" fmla="*/ 40323 h 279400"/>
                <a:gd name="connsiteX181" fmla="*/ 19367 w 171450"/>
                <a:gd name="connsiteY181" fmla="*/ 35243 h 279400"/>
                <a:gd name="connsiteX182" fmla="*/ 18097 w 171450"/>
                <a:gd name="connsiteY182" fmla="*/ 33973 h 279400"/>
                <a:gd name="connsiteX183" fmla="*/ 18097 w 171450"/>
                <a:gd name="connsiteY183" fmla="*/ 33973 h 279400"/>
                <a:gd name="connsiteX184" fmla="*/ 18097 w 171450"/>
                <a:gd name="connsiteY184" fmla="*/ 33973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171450" h="279400">
                  <a:moveTo>
                    <a:pt x="18097" y="33973"/>
                  </a:moveTo>
                  <a:cubicBezTo>
                    <a:pt x="18097" y="33973"/>
                    <a:pt x="18097" y="33338"/>
                    <a:pt x="18097" y="33338"/>
                  </a:cubicBezTo>
                  <a:cubicBezTo>
                    <a:pt x="18097" y="32068"/>
                    <a:pt x="17463" y="31433"/>
                    <a:pt x="17463" y="30798"/>
                  </a:cubicBezTo>
                  <a:cubicBezTo>
                    <a:pt x="17463" y="29527"/>
                    <a:pt x="18097" y="28893"/>
                    <a:pt x="18097" y="27623"/>
                  </a:cubicBezTo>
                  <a:cubicBezTo>
                    <a:pt x="18097" y="25083"/>
                    <a:pt x="15557" y="25083"/>
                    <a:pt x="15557" y="23177"/>
                  </a:cubicBezTo>
                  <a:cubicBezTo>
                    <a:pt x="15557" y="21273"/>
                    <a:pt x="18097" y="20638"/>
                    <a:pt x="18732" y="19368"/>
                  </a:cubicBezTo>
                  <a:cubicBezTo>
                    <a:pt x="20002" y="19368"/>
                    <a:pt x="19367" y="19368"/>
                    <a:pt x="20002" y="19368"/>
                  </a:cubicBezTo>
                  <a:cubicBezTo>
                    <a:pt x="20002" y="19368"/>
                    <a:pt x="20002" y="18733"/>
                    <a:pt x="20002" y="18733"/>
                  </a:cubicBezTo>
                  <a:cubicBezTo>
                    <a:pt x="20002" y="18733"/>
                    <a:pt x="20638" y="18098"/>
                    <a:pt x="20638" y="18098"/>
                  </a:cubicBezTo>
                  <a:cubicBezTo>
                    <a:pt x="20638" y="16827"/>
                    <a:pt x="21907" y="16193"/>
                    <a:pt x="22542" y="16193"/>
                  </a:cubicBezTo>
                  <a:cubicBezTo>
                    <a:pt x="23177" y="15558"/>
                    <a:pt x="23177" y="14288"/>
                    <a:pt x="23813" y="13018"/>
                  </a:cubicBezTo>
                  <a:cubicBezTo>
                    <a:pt x="24447" y="11113"/>
                    <a:pt x="25717" y="10477"/>
                    <a:pt x="26988" y="9843"/>
                  </a:cubicBezTo>
                  <a:cubicBezTo>
                    <a:pt x="30163" y="8573"/>
                    <a:pt x="32067" y="8573"/>
                    <a:pt x="35242" y="7302"/>
                  </a:cubicBezTo>
                  <a:cubicBezTo>
                    <a:pt x="37147" y="6668"/>
                    <a:pt x="37147" y="4763"/>
                    <a:pt x="39052" y="4763"/>
                  </a:cubicBezTo>
                  <a:cubicBezTo>
                    <a:pt x="39688" y="4763"/>
                    <a:pt x="40322" y="6033"/>
                    <a:pt x="40322" y="6033"/>
                  </a:cubicBezTo>
                  <a:cubicBezTo>
                    <a:pt x="40322" y="7302"/>
                    <a:pt x="39688" y="7302"/>
                    <a:pt x="39052" y="7302"/>
                  </a:cubicBezTo>
                  <a:cubicBezTo>
                    <a:pt x="38417" y="9208"/>
                    <a:pt x="37782" y="11113"/>
                    <a:pt x="37782" y="12383"/>
                  </a:cubicBezTo>
                  <a:cubicBezTo>
                    <a:pt x="37782" y="13652"/>
                    <a:pt x="38417" y="16193"/>
                    <a:pt x="39688" y="16193"/>
                  </a:cubicBezTo>
                  <a:cubicBezTo>
                    <a:pt x="40322" y="16193"/>
                    <a:pt x="40957" y="14923"/>
                    <a:pt x="40957" y="14288"/>
                  </a:cubicBezTo>
                  <a:cubicBezTo>
                    <a:pt x="40957" y="13018"/>
                    <a:pt x="39688" y="11748"/>
                    <a:pt x="39688" y="10477"/>
                  </a:cubicBezTo>
                  <a:cubicBezTo>
                    <a:pt x="39688" y="8573"/>
                    <a:pt x="41592" y="8573"/>
                    <a:pt x="42863" y="7938"/>
                  </a:cubicBezTo>
                  <a:lnTo>
                    <a:pt x="46038" y="7938"/>
                  </a:lnTo>
                  <a:cubicBezTo>
                    <a:pt x="45402" y="6668"/>
                    <a:pt x="43497" y="7302"/>
                    <a:pt x="43497" y="5398"/>
                  </a:cubicBezTo>
                  <a:lnTo>
                    <a:pt x="45402" y="5398"/>
                  </a:lnTo>
                  <a:cubicBezTo>
                    <a:pt x="46038" y="7302"/>
                    <a:pt x="48577" y="7938"/>
                    <a:pt x="50482" y="8573"/>
                  </a:cubicBezTo>
                  <a:cubicBezTo>
                    <a:pt x="50482" y="9843"/>
                    <a:pt x="51117" y="10477"/>
                    <a:pt x="51752" y="11113"/>
                  </a:cubicBezTo>
                  <a:cubicBezTo>
                    <a:pt x="53657" y="11113"/>
                    <a:pt x="57467" y="11113"/>
                    <a:pt x="58738" y="11113"/>
                  </a:cubicBezTo>
                  <a:cubicBezTo>
                    <a:pt x="58738" y="12383"/>
                    <a:pt x="60007" y="12383"/>
                    <a:pt x="61277" y="12383"/>
                  </a:cubicBezTo>
                  <a:cubicBezTo>
                    <a:pt x="63182" y="12383"/>
                    <a:pt x="64452" y="12383"/>
                    <a:pt x="65088" y="10477"/>
                  </a:cubicBezTo>
                  <a:cubicBezTo>
                    <a:pt x="65088" y="9843"/>
                    <a:pt x="67627" y="9843"/>
                    <a:pt x="68263" y="9843"/>
                  </a:cubicBezTo>
                  <a:cubicBezTo>
                    <a:pt x="69532" y="9843"/>
                    <a:pt x="72072" y="10477"/>
                    <a:pt x="72072" y="10477"/>
                  </a:cubicBezTo>
                  <a:cubicBezTo>
                    <a:pt x="71438" y="11113"/>
                    <a:pt x="70802" y="11113"/>
                    <a:pt x="70167" y="10477"/>
                  </a:cubicBezTo>
                  <a:lnTo>
                    <a:pt x="70167" y="11748"/>
                  </a:lnTo>
                  <a:cubicBezTo>
                    <a:pt x="70802" y="13652"/>
                    <a:pt x="73977" y="13652"/>
                    <a:pt x="75882" y="14288"/>
                  </a:cubicBezTo>
                  <a:cubicBezTo>
                    <a:pt x="77788" y="14923"/>
                    <a:pt x="77152" y="16827"/>
                    <a:pt x="77788" y="18098"/>
                  </a:cubicBezTo>
                  <a:lnTo>
                    <a:pt x="81597" y="18098"/>
                  </a:lnTo>
                  <a:cubicBezTo>
                    <a:pt x="84138" y="20638"/>
                    <a:pt x="85407" y="20002"/>
                    <a:pt x="86677" y="23177"/>
                  </a:cubicBezTo>
                  <a:cubicBezTo>
                    <a:pt x="86677" y="23813"/>
                    <a:pt x="87947" y="23813"/>
                    <a:pt x="88582" y="23813"/>
                  </a:cubicBezTo>
                  <a:cubicBezTo>
                    <a:pt x="89217" y="27623"/>
                    <a:pt x="94932" y="26988"/>
                    <a:pt x="98107" y="27623"/>
                  </a:cubicBezTo>
                  <a:lnTo>
                    <a:pt x="101282" y="27623"/>
                  </a:lnTo>
                  <a:cubicBezTo>
                    <a:pt x="101917" y="28258"/>
                    <a:pt x="104457" y="28893"/>
                    <a:pt x="105727" y="28893"/>
                  </a:cubicBezTo>
                  <a:lnTo>
                    <a:pt x="105727" y="28893"/>
                  </a:lnTo>
                  <a:cubicBezTo>
                    <a:pt x="105727" y="28893"/>
                    <a:pt x="106363" y="28893"/>
                    <a:pt x="106363" y="28893"/>
                  </a:cubicBezTo>
                  <a:cubicBezTo>
                    <a:pt x="108267" y="28893"/>
                    <a:pt x="110807" y="33338"/>
                    <a:pt x="113347" y="33338"/>
                  </a:cubicBezTo>
                  <a:cubicBezTo>
                    <a:pt x="113347" y="34608"/>
                    <a:pt x="115252" y="39052"/>
                    <a:pt x="115888" y="40323"/>
                  </a:cubicBezTo>
                  <a:cubicBezTo>
                    <a:pt x="116522" y="41593"/>
                    <a:pt x="118427" y="41593"/>
                    <a:pt x="118427" y="42863"/>
                  </a:cubicBezTo>
                  <a:cubicBezTo>
                    <a:pt x="116522" y="45402"/>
                    <a:pt x="112713" y="46673"/>
                    <a:pt x="112713" y="50483"/>
                  </a:cubicBezTo>
                  <a:cubicBezTo>
                    <a:pt x="112713" y="51752"/>
                    <a:pt x="113982" y="51752"/>
                    <a:pt x="114617" y="51752"/>
                  </a:cubicBezTo>
                  <a:cubicBezTo>
                    <a:pt x="115888" y="52388"/>
                    <a:pt x="116522" y="53658"/>
                    <a:pt x="116522" y="54927"/>
                  </a:cubicBezTo>
                  <a:lnTo>
                    <a:pt x="119697" y="54927"/>
                  </a:lnTo>
                  <a:cubicBezTo>
                    <a:pt x="119697" y="55563"/>
                    <a:pt x="119697" y="56198"/>
                    <a:pt x="120332" y="56198"/>
                  </a:cubicBezTo>
                  <a:cubicBezTo>
                    <a:pt x="120967" y="56198"/>
                    <a:pt x="121602" y="55563"/>
                    <a:pt x="121602" y="54927"/>
                  </a:cubicBezTo>
                  <a:cubicBezTo>
                    <a:pt x="122872" y="53023"/>
                    <a:pt x="124142" y="50483"/>
                    <a:pt x="126682" y="50483"/>
                  </a:cubicBezTo>
                  <a:cubicBezTo>
                    <a:pt x="129222" y="50483"/>
                    <a:pt x="133667" y="53023"/>
                    <a:pt x="134938" y="53658"/>
                  </a:cubicBezTo>
                  <a:cubicBezTo>
                    <a:pt x="136207" y="54293"/>
                    <a:pt x="136842" y="54293"/>
                    <a:pt x="137477" y="54927"/>
                  </a:cubicBezTo>
                  <a:cubicBezTo>
                    <a:pt x="138113" y="56198"/>
                    <a:pt x="137477" y="56833"/>
                    <a:pt x="137477" y="58102"/>
                  </a:cubicBezTo>
                  <a:lnTo>
                    <a:pt x="138113" y="58102"/>
                  </a:lnTo>
                  <a:cubicBezTo>
                    <a:pt x="139382" y="57468"/>
                    <a:pt x="140017" y="56833"/>
                    <a:pt x="140652" y="56833"/>
                  </a:cubicBezTo>
                  <a:cubicBezTo>
                    <a:pt x="143192" y="56833"/>
                    <a:pt x="143827" y="58738"/>
                    <a:pt x="146367" y="58738"/>
                  </a:cubicBezTo>
                  <a:lnTo>
                    <a:pt x="151447" y="58102"/>
                  </a:lnTo>
                  <a:cubicBezTo>
                    <a:pt x="153988" y="58738"/>
                    <a:pt x="155892" y="59373"/>
                    <a:pt x="157163" y="60008"/>
                  </a:cubicBezTo>
                  <a:cubicBezTo>
                    <a:pt x="158432" y="61913"/>
                    <a:pt x="162242" y="65723"/>
                    <a:pt x="164147" y="66358"/>
                  </a:cubicBezTo>
                  <a:cubicBezTo>
                    <a:pt x="166052" y="66993"/>
                    <a:pt x="167322" y="66358"/>
                    <a:pt x="168592" y="66358"/>
                  </a:cubicBezTo>
                  <a:cubicBezTo>
                    <a:pt x="171132" y="66993"/>
                    <a:pt x="171767" y="69533"/>
                    <a:pt x="171767" y="72708"/>
                  </a:cubicBezTo>
                  <a:cubicBezTo>
                    <a:pt x="171767" y="82233"/>
                    <a:pt x="166688" y="84773"/>
                    <a:pt x="163513" y="89852"/>
                  </a:cubicBezTo>
                  <a:cubicBezTo>
                    <a:pt x="162877" y="91123"/>
                    <a:pt x="162242" y="91123"/>
                    <a:pt x="161607" y="92393"/>
                  </a:cubicBezTo>
                  <a:cubicBezTo>
                    <a:pt x="160338" y="94298"/>
                    <a:pt x="159067" y="94298"/>
                    <a:pt x="157797" y="95568"/>
                  </a:cubicBezTo>
                  <a:cubicBezTo>
                    <a:pt x="155892" y="97473"/>
                    <a:pt x="157797" y="101283"/>
                    <a:pt x="157797" y="104458"/>
                  </a:cubicBezTo>
                  <a:cubicBezTo>
                    <a:pt x="157797" y="106998"/>
                    <a:pt x="157163" y="108902"/>
                    <a:pt x="157163" y="110173"/>
                  </a:cubicBezTo>
                  <a:cubicBezTo>
                    <a:pt x="157163" y="110808"/>
                    <a:pt x="156527" y="111443"/>
                    <a:pt x="156527" y="111443"/>
                  </a:cubicBezTo>
                  <a:cubicBezTo>
                    <a:pt x="155892" y="112077"/>
                    <a:pt x="154622" y="113348"/>
                    <a:pt x="154622" y="114618"/>
                  </a:cubicBezTo>
                  <a:cubicBezTo>
                    <a:pt x="154622" y="115888"/>
                    <a:pt x="153988" y="118427"/>
                    <a:pt x="153988" y="119063"/>
                  </a:cubicBezTo>
                  <a:cubicBezTo>
                    <a:pt x="152082" y="122238"/>
                    <a:pt x="151447" y="123508"/>
                    <a:pt x="149542" y="126048"/>
                  </a:cubicBezTo>
                  <a:cubicBezTo>
                    <a:pt x="148907" y="126683"/>
                    <a:pt x="148907" y="128588"/>
                    <a:pt x="148907" y="128588"/>
                  </a:cubicBezTo>
                  <a:cubicBezTo>
                    <a:pt x="148272" y="129858"/>
                    <a:pt x="145732" y="131763"/>
                    <a:pt x="143192" y="131763"/>
                  </a:cubicBezTo>
                  <a:cubicBezTo>
                    <a:pt x="140652" y="131763"/>
                    <a:pt x="138747" y="131763"/>
                    <a:pt x="136842" y="132398"/>
                  </a:cubicBezTo>
                  <a:cubicBezTo>
                    <a:pt x="136207" y="133033"/>
                    <a:pt x="136207" y="133668"/>
                    <a:pt x="135572" y="133668"/>
                  </a:cubicBezTo>
                  <a:cubicBezTo>
                    <a:pt x="132397" y="136843"/>
                    <a:pt x="129222" y="134938"/>
                    <a:pt x="127317" y="138748"/>
                  </a:cubicBezTo>
                  <a:cubicBezTo>
                    <a:pt x="126047" y="140652"/>
                    <a:pt x="124777" y="140652"/>
                    <a:pt x="123507" y="141288"/>
                  </a:cubicBezTo>
                  <a:cubicBezTo>
                    <a:pt x="121602" y="143193"/>
                    <a:pt x="122238" y="144463"/>
                    <a:pt x="122238" y="147002"/>
                  </a:cubicBezTo>
                  <a:lnTo>
                    <a:pt x="122238" y="152718"/>
                  </a:lnTo>
                  <a:cubicBezTo>
                    <a:pt x="119697" y="153988"/>
                    <a:pt x="118427" y="155893"/>
                    <a:pt x="117157" y="159068"/>
                  </a:cubicBezTo>
                  <a:lnTo>
                    <a:pt x="117157" y="159068"/>
                  </a:lnTo>
                  <a:cubicBezTo>
                    <a:pt x="116522" y="160973"/>
                    <a:pt x="116522" y="161608"/>
                    <a:pt x="115252" y="163513"/>
                  </a:cubicBezTo>
                  <a:cubicBezTo>
                    <a:pt x="112713" y="166688"/>
                    <a:pt x="110172" y="167323"/>
                    <a:pt x="108267" y="170498"/>
                  </a:cubicBezTo>
                  <a:cubicBezTo>
                    <a:pt x="105727" y="174308"/>
                    <a:pt x="105092" y="180658"/>
                    <a:pt x="98742" y="180658"/>
                  </a:cubicBezTo>
                  <a:cubicBezTo>
                    <a:pt x="96838" y="180658"/>
                    <a:pt x="93663" y="179388"/>
                    <a:pt x="93027" y="179388"/>
                  </a:cubicBezTo>
                  <a:cubicBezTo>
                    <a:pt x="91122" y="179388"/>
                    <a:pt x="89852" y="178118"/>
                    <a:pt x="87947" y="178118"/>
                  </a:cubicBezTo>
                  <a:cubicBezTo>
                    <a:pt x="87313" y="178118"/>
                    <a:pt x="86677" y="178118"/>
                    <a:pt x="86677" y="178752"/>
                  </a:cubicBezTo>
                  <a:cubicBezTo>
                    <a:pt x="86677" y="180023"/>
                    <a:pt x="88582" y="180658"/>
                    <a:pt x="89217" y="180658"/>
                  </a:cubicBezTo>
                  <a:cubicBezTo>
                    <a:pt x="90488" y="181927"/>
                    <a:pt x="90488" y="183198"/>
                    <a:pt x="90488" y="184468"/>
                  </a:cubicBezTo>
                  <a:cubicBezTo>
                    <a:pt x="91122" y="185738"/>
                    <a:pt x="93027" y="185738"/>
                    <a:pt x="93027" y="187008"/>
                  </a:cubicBezTo>
                  <a:cubicBezTo>
                    <a:pt x="93027" y="188277"/>
                    <a:pt x="93027" y="189548"/>
                    <a:pt x="92392" y="190183"/>
                  </a:cubicBezTo>
                  <a:cubicBezTo>
                    <a:pt x="91122" y="192088"/>
                    <a:pt x="90488" y="192723"/>
                    <a:pt x="89217" y="193993"/>
                  </a:cubicBezTo>
                  <a:cubicBezTo>
                    <a:pt x="87313" y="195898"/>
                    <a:pt x="84138" y="195263"/>
                    <a:pt x="81597" y="196533"/>
                  </a:cubicBezTo>
                  <a:cubicBezTo>
                    <a:pt x="79692" y="197168"/>
                    <a:pt x="75247" y="195898"/>
                    <a:pt x="73977" y="197168"/>
                  </a:cubicBezTo>
                  <a:cubicBezTo>
                    <a:pt x="72072" y="199073"/>
                    <a:pt x="73342" y="202883"/>
                    <a:pt x="72707" y="204152"/>
                  </a:cubicBezTo>
                  <a:lnTo>
                    <a:pt x="72707" y="204152"/>
                  </a:lnTo>
                  <a:cubicBezTo>
                    <a:pt x="72707" y="204788"/>
                    <a:pt x="72707" y="205423"/>
                    <a:pt x="72707" y="205423"/>
                  </a:cubicBezTo>
                  <a:cubicBezTo>
                    <a:pt x="72707" y="206058"/>
                    <a:pt x="70802" y="206693"/>
                    <a:pt x="69532" y="206693"/>
                  </a:cubicBezTo>
                  <a:cubicBezTo>
                    <a:pt x="66992" y="206693"/>
                    <a:pt x="66357" y="204788"/>
                    <a:pt x="63817" y="204788"/>
                  </a:cubicBezTo>
                  <a:cubicBezTo>
                    <a:pt x="63182" y="204788"/>
                    <a:pt x="62547" y="205423"/>
                    <a:pt x="62547" y="206058"/>
                  </a:cubicBezTo>
                  <a:cubicBezTo>
                    <a:pt x="62547" y="207963"/>
                    <a:pt x="63817" y="211138"/>
                    <a:pt x="65088" y="211138"/>
                  </a:cubicBezTo>
                  <a:cubicBezTo>
                    <a:pt x="65722" y="211138"/>
                    <a:pt x="66357" y="210502"/>
                    <a:pt x="66992" y="210502"/>
                  </a:cubicBezTo>
                  <a:cubicBezTo>
                    <a:pt x="67627" y="211138"/>
                    <a:pt x="68263" y="211138"/>
                    <a:pt x="68263" y="211773"/>
                  </a:cubicBezTo>
                  <a:cubicBezTo>
                    <a:pt x="68263" y="212408"/>
                    <a:pt x="66992" y="213677"/>
                    <a:pt x="66992" y="213677"/>
                  </a:cubicBezTo>
                  <a:cubicBezTo>
                    <a:pt x="65722" y="213677"/>
                    <a:pt x="65088" y="212408"/>
                    <a:pt x="63817" y="212408"/>
                  </a:cubicBezTo>
                  <a:cubicBezTo>
                    <a:pt x="63817" y="213677"/>
                    <a:pt x="64452" y="214313"/>
                    <a:pt x="65088" y="214313"/>
                  </a:cubicBezTo>
                  <a:cubicBezTo>
                    <a:pt x="62547" y="216852"/>
                    <a:pt x="62547" y="218758"/>
                    <a:pt x="61913" y="221933"/>
                  </a:cubicBezTo>
                  <a:cubicBezTo>
                    <a:pt x="61913" y="223202"/>
                    <a:pt x="59372" y="223202"/>
                    <a:pt x="58738" y="223838"/>
                  </a:cubicBezTo>
                  <a:cubicBezTo>
                    <a:pt x="56832" y="224473"/>
                    <a:pt x="54927" y="226377"/>
                    <a:pt x="54927" y="228283"/>
                  </a:cubicBezTo>
                  <a:cubicBezTo>
                    <a:pt x="54927" y="233363"/>
                    <a:pt x="60642" y="231458"/>
                    <a:pt x="60642" y="235268"/>
                  </a:cubicBezTo>
                  <a:cubicBezTo>
                    <a:pt x="60642" y="239077"/>
                    <a:pt x="57467" y="239077"/>
                    <a:pt x="55563" y="240983"/>
                  </a:cubicBezTo>
                  <a:cubicBezTo>
                    <a:pt x="54292" y="242252"/>
                    <a:pt x="54927" y="243523"/>
                    <a:pt x="54292" y="245427"/>
                  </a:cubicBezTo>
                  <a:cubicBezTo>
                    <a:pt x="53657" y="247333"/>
                    <a:pt x="51117" y="246698"/>
                    <a:pt x="50482" y="247333"/>
                  </a:cubicBezTo>
                  <a:cubicBezTo>
                    <a:pt x="49213" y="248602"/>
                    <a:pt x="48577" y="250508"/>
                    <a:pt x="48577" y="253048"/>
                  </a:cubicBezTo>
                  <a:cubicBezTo>
                    <a:pt x="48577" y="254318"/>
                    <a:pt x="49847" y="255588"/>
                    <a:pt x="50482" y="256223"/>
                  </a:cubicBezTo>
                  <a:cubicBezTo>
                    <a:pt x="53022" y="257493"/>
                    <a:pt x="52388" y="263208"/>
                    <a:pt x="54292" y="265113"/>
                  </a:cubicBezTo>
                  <a:cubicBezTo>
                    <a:pt x="56832" y="267652"/>
                    <a:pt x="60642" y="268923"/>
                    <a:pt x="63817" y="270827"/>
                  </a:cubicBezTo>
                  <a:cubicBezTo>
                    <a:pt x="63182" y="271463"/>
                    <a:pt x="62547" y="271463"/>
                    <a:pt x="61913" y="271463"/>
                  </a:cubicBezTo>
                  <a:cubicBezTo>
                    <a:pt x="60007" y="271463"/>
                    <a:pt x="56832" y="274002"/>
                    <a:pt x="55563" y="274002"/>
                  </a:cubicBezTo>
                  <a:cubicBezTo>
                    <a:pt x="54927" y="274002"/>
                    <a:pt x="54927" y="274002"/>
                    <a:pt x="54292" y="274002"/>
                  </a:cubicBezTo>
                  <a:cubicBezTo>
                    <a:pt x="53657" y="274002"/>
                    <a:pt x="53657" y="274638"/>
                    <a:pt x="53022" y="274638"/>
                  </a:cubicBezTo>
                  <a:cubicBezTo>
                    <a:pt x="51752" y="274638"/>
                    <a:pt x="50482" y="274638"/>
                    <a:pt x="49213" y="274638"/>
                  </a:cubicBezTo>
                  <a:cubicBezTo>
                    <a:pt x="46038" y="274638"/>
                    <a:pt x="47307" y="271463"/>
                    <a:pt x="45402" y="270827"/>
                  </a:cubicBezTo>
                  <a:cubicBezTo>
                    <a:pt x="43497" y="270193"/>
                    <a:pt x="40957" y="270193"/>
                    <a:pt x="40957" y="267652"/>
                  </a:cubicBezTo>
                  <a:cubicBezTo>
                    <a:pt x="39688" y="267652"/>
                    <a:pt x="39688" y="267652"/>
                    <a:pt x="38417" y="267652"/>
                  </a:cubicBezTo>
                  <a:cubicBezTo>
                    <a:pt x="37147" y="267652"/>
                    <a:pt x="37147" y="266383"/>
                    <a:pt x="37147" y="265748"/>
                  </a:cubicBezTo>
                  <a:cubicBezTo>
                    <a:pt x="33338" y="265748"/>
                    <a:pt x="32702" y="263843"/>
                    <a:pt x="30797" y="262573"/>
                  </a:cubicBezTo>
                  <a:cubicBezTo>
                    <a:pt x="30163" y="261938"/>
                    <a:pt x="29527" y="261302"/>
                    <a:pt x="29527" y="261302"/>
                  </a:cubicBezTo>
                  <a:cubicBezTo>
                    <a:pt x="29527" y="260033"/>
                    <a:pt x="32067" y="260033"/>
                    <a:pt x="32067" y="259398"/>
                  </a:cubicBezTo>
                  <a:cubicBezTo>
                    <a:pt x="31432" y="259398"/>
                    <a:pt x="31432" y="258763"/>
                    <a:pt x="30797" y="258763"/>
                  </a:cubicBezTo>
                  <a:cubicBezTo>
                    <a:pt x="31432" y="258127"/>
                    <a:pt x="31432" y="257493"/>
                    <a:pt x="31432" y="256858"/>
                  </a:cubicBezTo>
                  <a:cubicBezTo>
                    <a:pt x="31432" y="253683"/>
                    <a:pt x="28257" y="254318"/>
                    <a:pt x="28257" y="251777"/>
                  </a:cubicBezTo>
                  <a:cubicBezTo>
                    <a:pt x="28257" y="251143"/>
                    <a:pt x="28257" y="250508"/>
                    <a:pt x="28257" y="249873"/>
                  </a:cubicBezTo>
                  <a:cubicBezTo>
                    <a:pt x="28257" y="247333"/>
                    <a:pt x="26352" y="242888"/>
                    <a:pt x="26352" y="240348"/>
                  </a:cubicBezTo>
                  <a:cubicBezTo>
                    <a:pt x="26352" y="237808"/>
                    <a:pt x="29527" y="237173"/>
                    <a:pt x="29527" y="235268"/>
                  </a:cubicBezTo>
                  <a:cubicBezTo>
                    <a:pt x="29527" y="233998"/>
                    <a:pt x="28257" y="232093"/>
                    <a:pt x="27622" y="230823"/>
                  </a:cubicBezTo>
                  <a:lnTo>
                    <a:pt x="27622" y="229552"/>
                  </a:lnTo>
                  <a:lnTo>
                    <a:pt x="27622" y="229552"/>
                  </a:lnTo>
                  <a:cubicBezTo>
                    <a:pt x="27622" y="228918"/>
                    <a:pt x="28257" y="228283"/>
                    <a:pt x="28892" y="228283"/>
                  </a:cubicBezTo>
                  <a:cubicBezTo>
                    <a:pt x="31432" y="228283"/>
                    <a:pt x="30163" y="230823"/>
                    <a:pt x="32067" y="230823"/>
                  </a:cubicBezTo>
                  <a:lnTo>
                    <a:pt x="36513" y="212408"/>
                  </a:lnTo>
                  <a:lnTo>
                    <a:pt x="36513" y="210502"/>
                  </a:lnTo>
                  <a:cubicBezTo>
                    <a:pt x="35877" y="210502"/>
                    <a:pt x="35877" y="210502"/>
                    <a:pt x="35242" y="210502"/>
                  </a:cubicBezTo>
                  <a:cubicBezTo>
                    <a:pt x="34607" y="211138"/>
                    <a:pt x="33972" y="211773"/>
                    <a:pt x="33338" y="211773"/>
                  </a:cubicBezTo>
                  <a:cubicBezTo>
                    <a:pt x="32067" y="211773"/>
                    <a:pt x="31432" y="208598"/>
                    <a:pt x="31432" y="207327"/>
                  </a:cubicBezTo>
                  <a:cubicBezTo>
                    <a:pt x="31432" y="204788"/>
                    <a:pt x="32067" y="204152"/>
                    <a:pt x="32702" y="201613"/>
                  </a:cubicBezTo>
                  <a:cubicBezTo>
                    <a:pt x="33338" y="201613"/>
                    <a:pt x="33972" y="200977"/>
                    <a:pt x="33972" y="200977"/>
                  </a:cubicBezTo>
                  <a:cubicBezTo>
                    <a:pt x="33972" y="200343"/>
                    <a:pt x="33338" y="199708"/>
                    <a:pt x="33338" y="199708"/>
                  </a:cubicBezTo>
                  <a:cubicBezTo>
                    <a:pt x="32702" y="199708"/>
                    <a:pt x="32702" y="195898"/>
                    <a:pt x="32702" y="195263"/>
                  </a:cubicBezTo>
                  <a:cubicBezTo>
                    <a:pt x="32702" y="192088"/>
                    <a:pt x="34607" y="189548"/>
                    <a:pt x="35877" y="187643"/>
                  </a:cubicBezTo>
                  <a:cubicBezTo>
                    <a:pt x="36513" y="187008"/>
                    <a:pt x="36513" y="185102"/>
                    <a:pt x="37147" y="183833"/>
                  </a:cubicBezTo>
                  <a:cubicBezTo>
                    <a:pt x="37782" y="183198"/>
                    <a:pt x="38417" y="183198"/>
                    <a:pt x="38417" y="183198"/>
                  </a:cubicBezTo>
                  <a:cubicBezTo>
                    <a:pt x="39052" y="180023"/>
                    <a:pt x="39052" y="178118"/>
                    <a:pt x="40322" y="174943"/>
                  </a:cubicBezTo>
                  <a:lnTo>
                    <a:pt x="40322" y="165418"/>
                  </a:lnTo>
                  <a:cubicBezTo>
                    <a:pt x="39688" y="162877"/>
                    <a:pt x="40957" y="161608"/>
                    <a:pt x="40957" y="159068"/>
                  </a:cubicBezTo>
                  <a:cubicBezTo>
                    <a:pt x="40957" y="153988"/>
                    <a:pt x="44132" y="150813"/>
                    <a:pt x="44132" y="147002"/>
                  </a:cubicBezTo>
                  <a:cubicBezTo>
                    <a:pt x="44132" y="146368"/>
                    <a:pt x="44132" y="146368"/>
                    <a:pt x="44132" y="145733"/>
                  </a:cubicBezTo>
                  <a:cubicBezTo>
                    <a:pt x="44132" y="145098"/>
                    <a:pt x="44767" y="142558"/>
                    <a:pt x="44767" y="141288"/>
                  </a:cubicBezTo>
                  <a:cubicBezTo>
                    <a:pt x="44767" y="137477"/>
                    <a:pt x="44767" y="137477"/>
                    <a:pt x="44767" y="135573"/>
                  </a:cubicBezTo>
                  <a:cubicBezTo>
                    <a:pt x="44767" y="133668"/>
                    <a:pt x="46038" y="130493"/>
                    <a:pt x="46038" y="128588"/>
                  </a:cubicBezTo>
                  <a:cubicBezTo>
                    <a:pt x="46038" y="127318"/>
                    <a:pt x="45402" y="119698"/>
                    <a:pt x="44767" y="118427"/>
                  </a:cubicBezTo>
                  <a:cubicBezTo>
                    <a:pt x="43497" y="115252"/>
                    <a:pt x="41592" y="113348"/>
                    <a:pt x="39052" y="112077"/>
                  </a:cubicBezTo>
                  <a:cubicBezTo>
                    <a:pt x="37147" y="111443"/>
                    <a:pt x="35877" y="111443"/>
                    <a:pt x="34607" y="110173"/>
                  </a:cubicBezTo>
                  <a:cubicBezTo>
                    <a:pt x="33338" y="108902"/>
                    <a:pt x="32067" y="108268"/>
                    <a:pt x="30797" y="107633"/>
                  </a:cubicBezTo>
                  <a:cubicBezTo>
                    <a:pt x="26988" y="106363"/>
                    <a:pt x="25717" y="104458"/>
                    <a:pt x="23177" y="102552"/>
                  </a:cubicBezTo>
                  <a:cubicBezTo>
                    <a:pt x="21907" y="101283"/>
                    <a:pt x="22542" y="100013"/>
                    <a:pt x="22542" y="98743"/>
                  </a:cubicBezTo>
                  <a:cubicBezTo>
                    <a:pt x="22542" y="96838"/>
                    <a:pt x="20638" y="95568"/>
                    <a:pt x="20002" y="93663"/>
                  </a:cubicBezTo>
                  <a:cubicBezTo>
                    <a:pt x="18732" y="90488"/>
                    <a:pt x="16192" y="88583"/>
                    <a:pt x="15557" y="85408"/>
                  </a:cubicBezTo>
                  <a:cubicBezTo>
                    <a:pt x="14922" y="82233"/>
                    <a:pt x="13652" y="80963"/>
                    <a:pt x="13017" y="78423"/>
                  </a:cubicBezTo>
                  <a:cubicBezTo>
                    <a:pt x="12382" y="77788"/>
                    <a:pt x="11747" y="77788"/>
                    <a:pt x="11113" y="77788"/>
                  </a:cubicBezTo>
                  <a:cubicBezTo>
                    <a:pt x="10477" y="77152"/>
                    <a:pt x="9842" y="75248"/>
                    <a:pt x="9842" y="73977"/>
                  </a:cubicBezTo>
                  <a:cubicBezTo>
                    <a:pt x="9207" y="73343"/>
                    <a:pt x="8572" y="73343"/>
                    <a:pt x="7938" y="72708"/>
                  </a:cubicBezTo>
                  <a:cubicBezTo>
                    <a:pt x="6667" y="71438"/>
                    <a:pt x="4763" y="68898"/>
                    <a:pt x="4763" y="66358"/>
                  </a:cubicBezTo>
                  <a:cubicBezTo>
                    <a:pt x="4763" y="65088"/>
                    <a:pt x="5397" y="63183"/>
                    <a:pt x="6032" y="62548"/>
                  </a:cubicBezTo>
                  <a:cubicBezTo>
                    <a:pt x="7302" y="60643"/>
                    <a:pt x="9207" y="60008"/>
                    <a:pt x="9842" y="58102"/>
                  </a:cubicBezTo>
                  <a:cubicBezTo>
                    <a:pt x="8572" y="57468"/>
                    <a:pt x="8572" y="58102"/>
                    <a:pt x="7938" y="58102"/>
                  </a:cubicBezTo>
                  <a:cubicBezTo>
                    <a:pt x="6032" y="58102"/>
                    <a:pt x="6032" y="55563"/>
                    <a:pt x="6032" y="53658"/>
                  </a:cubicBezTo>
                  <a:cubicBezTo>
                    <a:pt x="6032" y="50483"/>
                    <a:pt x="9207" y="51118"/>
                    <a:pt x="8572" y="46038"/>
                  </a:cubicBezTo>
                  <a:cubicBezTo>
                    <a:pt x="11747" y="46038"/>
                    <a:pt x="13017" y="42863"/>
                    <a:pt x="13652" y="40323"/>
                  </a:cubicBezTo>
                  <a:cubicBezTo>
                    <a:pt x="14922" y="37783"/>
                    <a:pt x="18097" y="38418"/>
                    <a:pt x="19367" y="35243"/>
                  </a:cubicBezTo>
                  <a:cubicBezTo>
                    <a:pt x="18732" y="35243"/>
                    <a:pt x="18097" y="34608"/>
                    <a:pt x="18097" y="33973"/>
                  </a:cubicBezTo>
                  <a:lnTo>
                    <a:pt x="18097" y="33973"/>
                  </a:lnTo>
                  <a:lnTo>
                    <a:pt x="18097" y="3397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/>
            <p:cNvSpPr/>
            <p:nvPr>
              <p:custDataLst>
                <p:tags r:id="rId277"/>
              </p:custDataLst>
            </p:nvPr>
          </p:nvSpPr>
          <p:spPr>
            <a:xfrm>
              <a:off x="5955129" y="5341349"/>
              <a:ext cx="6350" cy="6350"/>
            </a:xfrm>
            <a:custGeom>
              <a:avLst/>
              <a:gdLst>
                <a:gd name="connsiteX0" fmla="*/ 5239 w 6350"/>
                <a:gd name="connsiteY0" fmla="*/ 4763 h 6350"/>
                <a:gd name="connsiteX1" fmla="*/ 6508 w 6350"/>
                <a:gd name="connsiteY1" fmla="*/ 6668 h 6350"/>
                <a:gd name="connsiteX2" fmla="*/ 5873 w 6350"/>
                <a:gd name="connsiteY2" fmla="*/ 7302 h 6350"/>
                <a:gd name="connsiteX3" fmla="*/ 5239 w 6350"/>
                <a:gd name="connsiteY3" fmla="*/ 4763 h 6350"/>
                <a:gd name="connsiteX4" fmla="*/ 5239 w 6350"/>
                <a:gd name="connsiteY4" fmla="*/ 476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" h="6350">
                  <a:moveTo>
                    <a:pt x="5239" y="4763"/>
                  </a:moveTo>
                  <a:cubicBezTo>
                    <a:pt x="6508" y="4763"/>
                    <a:pt x="6508" y="5398"/>
                    <a:pt x="6508" y="6668"/>
                  </a:cubicBezTo>
                  <a:cubicBezTo>
                    <a:pt x="6508" y="6668"/>
                    <a:pt x="5873" y="7302"/>
                    <a:pt x="5873" y="7302"/>
                  </a:cubicBezTo>
                  <a:cubicBezTo>
                    <a:pt x="4604" y="7302"/>
                    <a:pt x="4604" y="6033"/>
                    <a:pt x="5239" y="4763"/>
                  </a:cubicBezTo>
                  <a:cubicBezTo>
                    <a:pt x="4604" y="4763"/>
                    <a:pt x="4604" y="4763"/>
                    <a:pt x="5239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/>
            <p:cNvSpPr/>
            <p:nvPr>
              <p:custDataLst>
                <p:tags r:id="rId278"/>
              </p:custDataLst>
            </p:nvPr>
          </p:nvSpPr>
          <p:spPr>
            <a:xfrm>
              <a:off x="5953065" y="5333730"/>
              <a:ext cx="12700" cy="6350"/>
            </a:xfrm>
            <a:custGeom>
              <a:avLst/>
              <a:gdLst>
                <a:gd name="connsiteX0" fmla="*/ 4763 w 12700"/>
                <a:gd name="connsiteY0" fmla="*/ 6032 h 6350"/>
                <a:gd name="connsiteX1" fmla="*/ 6668 w 12700"/>
                <a:gd name="connsiteY1" fmla="*/ 4763 h 6350"/>
                <a:gd name="connsiteX2" fmla="*/ 7938 w 12700"/>
                <a:gd name="connsiteY2" fmla="*/ 6032 h 6350"/>
                <a:gd name="connsiteX3" fmla="*/ 4763 w 12700"/>
                <a:gd name="connsiteY3" fmla="*/ 6032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6350">
                  <a:moveTo>
                    <a:pt x="4763" y="6032"/>
                  </a:moveTo>
                  <a:cubicBezTo>
                    <a:pt x="4763" y="5397"/>
                    <a:pt x="6032" y="4763"/>
                    <a:pt x="6668" y="4763"/>
                  </a:cubicBezTo>
                  <a:cubicBezTo>
                    <a:pt x="7303" y="4763"/>
                    <a:pt x="7938" y="5397"/>
                    <a:pt x="7938" y="6032"/>
                  </a:cubicBezTo>
                  <a:cubicBezTo>
                    <a:pt x="6668" y="6667"/>
                    <a:pt x="5397" y="6032"/>
                    <a:pt x="4763" y="603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/>
            <p:cNvSpPr/>
            <p:nvPr>
              <p:custDataLst>
                <p:tags r:id="rId279"/>
              </p:custDataLst>
            </p:nvPr>
          </p:nvSpPr>
          <p:spPr>
            <a:xfrm>
              <a:off x="5958780" y="5335635"/>
              <a:ext cx="6350" cy="6350"/>
            </a:xfrm>
            <a:custGeom>
              <a:avLst/>
              <a:gdLst>
                <a:gd name="connsiteX0" fmla="*/ 5397 w 6350"/>
                <a:gd name="connsiteY0" fmla="*/ 6033 h 6350"/>
                <a:gd name="connsiteX1" fmla="*/ 4763 w 6350"/>
                <a:gd name="connsiteY1" fmla="*/ 4763 h 6350"/>
                <a:gd name="connsiteX2" fmla="*/ 5397 w 6350"/>
                <a:gd name="connsiteY2" fmla="*/ 603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50" h="6350">
                  <a:moveTo>
                    <a:pt x="5397" y="6033"/>
                  </a:moveTo>
                  <a:cubicBezTo>
                    <a:pt x="4763" y="6033"/>
                    <a:pt x="4763" y="5398"/>
                    <a:pt x="4763" y="4763"/>
                  </a:cubicBezTo>
                  <a:lnTo>
                    <a:pt x="5397" y="603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/>
            <p:cNvSpPr/>
            <p:nvPr>
              <p:custDataLst>
                <p:tags r:id="rId280"/>
              </p:custDataLst>
            </p:nvPr>
          </p:nvSpPr>
          <p:spPr>
            <a:xfrm>
              <a:off x="5971480" y="5354685"/>
              <a:ext cx="6350" cy="6350"/>
            </a:xfrm>
            <a:custGeom>
              <a:avLst/>
              <a:gdLst>
                <a:gd name="connsiteX0" fmla="*/ 4763 w 6350"/>
                <a:gd name="connsiteY0" fmla="*/ 6033 h 6350"/>
                <a:gd name="connsiteX1" fmla="*/ 4763 w 6350"/>
                <a:gd name="connsiteY1" fmla="*/ 6667 h 6350"/>
                <a:gd name="connsiteX2" fmla="*/ 5397 w 6350"/>
                <a:gd name="connsiteY2" fmla="*/ 6667 h 6350"/>
                <a:gd name="connsiteX3" fmla="*/ 7303 w 6350"/>
                <a:gd name="connsiteY3" fmla="*/ 6033 h 6350"/>
                <a:gd name="connsiteX4" fmla="*/ 7303 w 6350"/>
                <a:gd name="connsiteY4" fmla="*/ 4763 h 6350"/>
                <a:gd name="connsiteX5" fmla="*/ 4763 w 6350"/>
                <a:gd name="connsiteY5" fmla="*/ 603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" h="6350">
                  <a:moveTo>
                    <a:pt x="4763" y="6033"/>
                  </a:moveTo>
                  <a:cubicBezTo>
                    <a:pt x="4763" y="6033"/>
                    <a:pt x="4763" y="6667"/>
                    <a:pt x="4763" y="6667"/>
                  </a:cubicBezTo>
                  <a:cubicBezTo>
                    <a:pt x="4763" y="6667"/>
                    <a:pt x="5397" y="6667"/>
                    <a:pt x="5397" y="6667"/>
                  </a:cubicBezTo>
                  <a:cubicBezTo>
                    <a:pt x="6032" y="6667"/>
                    <a:pt x="6667" y="6667"/>
                    <a:pt x="7303" y="6033"/>
                  </a:cubicBezTo>
                  <a:lnTo>
                    <a:pt x="7303" y="4763"/>
                  </a:lnTo>
                  <a:cubicBezTo>
                    <a:pt x="6667" y="5398"/>
                    <a:pt x="5397" y="6033"/>
                    <a:pt x="4763" y="603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/>
            <p:cNvSpPr/>
            <p:nvPr>
              <p:custDataLst>
                <p:tags r:id="rId281"/>
              </p:custDataLst>
            </p:nvPr>
          </p:nvSpPr>
          <p:spPr>
            <a:xfrm>
              <a:off x="5788599" y="5240385"/>
              <a:ext cx="215900" cy="107950"/>
            </a:xfrm>
            <a:custGeom>
              <a:avLst/>
              <a:gdLst>
                <a:gd name="connsiteX0" fmla="*/ 173038 w 215900"/>
                <a:gd name="connsiteY0" fmla="*/ 70167 h 107950"/>
                <a:gd name="connsiteX1" fmla="*/ 159703 w 215900"/>
                <a:gd name="connsiteY1" fmla="*/ 84773 h 107950"/>
                <a:gd name="connsiteX2" fmla="*/ 163513 w 215900"/>
                <a:gd name="connsiteY2" fmla="*/ 94298 h 107950"/>
                <a:gd name="connsiteX3" fmla="*/ 163513 w 215900"/>
                <a:gd name="connsiteY3" fmla="*/ 94298 h 107950"/>
                <a:gd name="connsiteX4" fmla="*/ 163513 w 215900"/>
                <a:gd name="connsiteY4" fmla="*/ 94933 h 107950"/>
                <a:gd name="connsiteX5" fmla="*/ 164783 w 215900"/>
                <a:gd name="connsiteY5" fmla="*/ 100013 h 107950"/>
                <a:gd name="connsiteX6" fmla="*/ 162243 w 215900"/>
                <a:gd name="connsiteY6" fmla="*/ 105092 h 107950"/>
                <a:gd name="connsiteX7" fmla="*/ 159703 w 215900"/>
                <a:gd name="connsiteY7" fmla="*/ 101917 h 107950"/>
                <a:gd name="connsiteX8" fmla="*/ 155893 w 215900"/>
                <a:gd name="connsiteY8" fmla="*/ 97473 h 107950"/>
                <a:gd name="connsiteX9" fmla="*/ 149543 w 215900"/>
                <a:gd name="connsiteY9" fmla="*/ 86042 h 107950"/>
                <a:gd name="connsiteX10" fmla="*/ 147003 w 215900"/>
                <a:gd name="connsiteY10" fmla="*/ 87948 h 107950"/>
                <a:gd name="connsiteX11" fmla="*/ 140018 w 215900"/>
                <a:gd name="connsiteY11" fmla="*/ 84773 h 107950"/>
                <a:gd name="connsiteX12" fmla="*/ 136843 w 215900"/>
                <a:gd name="connsiteY12" fmla="*/ 86042 h 107950"/>
                <a:gd name="connsiteX13" fmla="*/ 136208 w 215900"/>
                <a:gd name="connsiteY13" fmla="*/ 84773 h 107950"/>
                <a:gd name="connsiteX14" fmla="*/ 129222 w 215900"/>
                <a:gd name="connsiteY14" fmla="*/ 86042 h 107950"/>
                <a:gd name="connsiteX15" fmla="*/ 131128 w 215900"/>
                <a:gd name="connsiteY15" fmla="*/ 86042 h 107950"/>
                <a:gd name="connsiteX16" fmla="*/ 131128 w 215900"/>
                <a:gd name="connsiteY16" fmla="*/ 89852 h 107950"/>
                <a:gd name="connsiteX17" fmla="*/ 122238 w 215900"/>
                <a:gd name="connsiteY17" fmla="*/ 87313 h 107950"/>
                <a:gd name="connsiteX18" fmla="*/ 120333 w 215900"/>
                <a:gd name="connsiteY18" fmla="*/ 88583 h 107950"/>
                <a:gd name="connsiteX19" fmla="*/ 116522 w 215900"/>
                <a:gd name="connsiteY19" fmla="*/ 87313 h 107950"/>
                <a:gd name="connsiteX20" fmla="*/ 109538 w 215900"/>
                <a:gd name="connsiteY20" fmla="*/ 91758 h 107950"/>
                <a:gd name="connsiteX21" fmla="*/ 106363 w 215900"/>
                <a:gd name="connsiteY21" fmla="*/ 92392 h 107950"/>
                <a:gd name="connsiteX22" fmla="*/ 101918 w 215900"/>
                <a:gd name="connsiteY22" fmla="*/ 100648 h 107950"/>
                <a:gd name="connsiteX23" fmla="*/ 102553 w 215900"/>
                <a:gd name="connsiteY23" fmla="*/ 101917 h 107950"/>
                <a:gd name="connsiteX24" fmla="*/ 96203 w 215900"/>
                <a:gd name="connsiteY24" fmla="*/ 100013 h 107950"/>
                <a:gd name="connsiteX25" fmla="*/ 84772 w 215900"/>
                <a:gd name="connsiteY25" fmla="*/ 86677 h 107950"/>
                <a:gd name="connsiteX26" fmla="*/ 80328 w 215900"/>
                <a:gd name="connsiteY26" fmla="*/ 90488 h 107950"/>
                <a:gd name="connsiteX27" fmla="*/ 74613 w 215900"/>
                <a:gd name="connsiteY27" fmla="*/ 84138 h 107950"/>
                <a:gd name="connsiteX28" fmla="*/ 65722 w 215900"/>
                <a:gd name="connsiteY28" fmla="*/ 79058 h 107950"/>
                <a:gd name="connsiteX29" fmla="*/ 63183 w 215900"/>
                <a:gd name="connsiteY29" fmla="*/ 79058 h 107950"/>
                <a:gd name="connsiteX30" fmla="*/ 63183 w 215900"/>
                <a:gd name="connsiteY30" fmla="*/ 80327 h 107950"/>
                <a:gd name="connsiteX31" fmla="*/ 53022 w 215900"/>
                <a:gd name="connsiteY31" fmla="*/ 80327 h 107950"/>
                <a:gd name="connsiteX32" fmla="*/ 39688 w 215900"/>
                <a:gd name="connsiteY32" fmla="*/ 75883 h 107950"/>
                <a:gd name="connsiteX33" fmla="*/ 32068 w 215900"/>
                <a:gd name="connsiteY33" fmla="*/ 75883 h 107950"/>
                <a:gd name="connsiteX34" fmla="*/ 19368 w 215900"/>
                <a:gd name="connsiteY34" fmla="*/ 67627 h 107950"/>
                <a:gd name="connsiteX35" fmla="*/ 18097 w 215900"/>
                <a:gd name="connsiteY35" fmla="*/ 65088 h 107950"/>
                <a:gd name="connsiteX36" fmla="*/ 13653 w 215900"/>
                <a:gd name="connsiteY36" fmla="*/ 54292 h 107950"/>
                <a:gd name="connsiteX37" fmla="*/ 6033 w 215900"/>
                <a:gd name="connsiteY37" fmla="*/ 44767 h 107950"/>
                <a:gd name="connsiteX38" fmla="*/ 7303 w 215900"/>
                <a:gd name="connsiteY38" fmla="*/ 42227 h 107950"/>
                <a:gd name="connsiteX39" fmla="*/ 6033 w 215900"/>
                <a:gd name="connsiteY39" fmla="*/ 31433 h 107950"/>
                <a:gd name="connsiteX40" fmla="*/ 7938 w 215900"/>
                <a:gd name="connsiteY40" fmla="*/ 17463 h 107950"/>
                <a:gd name="connsiteX41" fmla="*/ 4763 w 215900"/>
                <a:gd name="connsiteY41" fmla="*/ 11113 h 107950"/>
                <a:gd name="connsiteX42" fmla="*/ 6668 w 215900"/>
                <a:gd name="connsiteY42" fmla="*/ 10477 h 107950"/>
                <a:gd name="connsiteX43" fmla="*/ 10478 w 215900"/>
                <a:gd name="connsiteY43" fmla="*/ 12383 h 107950"/>
                <a:gd name="connsiteX44" fmla="*/ 12383 w 215900"/>
                <a:gd name="connsiteY44" fmla="*/ 9208 h 107950"/>
                <a:gd name="connsiteX45" fmla="*/ 10478 w 215900"/>
                <a:gd name="connsiteY45" fmla="*/ 6033 h 107950"/>
                <a:gd name="connsiteX46" fmla="*/ 111443 w 215900"/>
                <a:gd name="connsiteY46" fmla="*/ 6033 h 107950"/>
                <a:gd name="connsiteX47" fmla="*/ 111443 w 215900"/>
                <a:gd name="connsiteY47" fmla="*/ 4763 h 107950"/>
                <a:gd name="connsiteX48" fmla="*/ 114618 w 215900"/>
                <a:gd name="connsiteY48" fmla="*/ 7938 h 107950"/>
                <a:gd name="connsiteX49" fmla="*/ 120968 w 215900"/>
                <a:gd name="connsiteY49" fmla="*/ 7938 h 107950"/>
                <a:gd name="connsiteX50" fmla="*/ 131128 w 215900"/>
                <a:gd name="connsiteY50" fmla="*/ 10477 h 107950"/>
                <a:gd name="connsiteX51" fmla="*/ 121603 w 215900"/>
                <a:gd name="connsiteY51" fmla="*/ 17463 h 107950"/>
                <a:gd name="connsiteX52" fmla="*/ 123508 w 215900"/>
                <a:gd name="connsiteY52" fmla="*/ 17463 h 107950"/>
                <a:gd name="connsiteX53" fmla="*/ 126047 w 215900"/>
                <a:gd name="connsiteY53" fmla="*/ 16827 h 107950"/>
                <a:gd name="connsiteX54" fmla="*/ 127953 w 215900"/>
                <a:gd name="connsiteY54" fmla="*/ 18098 h 107950"/>
                <a:gd name="connsiteX55" fmla="*/ 131128 w 215900"/>
                <a:gd name="connsiteY55" fmla="*/ 16192 h 107950"/>
                <a:gd name="connsiteX56" fmla="*/ 136843 w 215900"/>
                <a:gd name="connsiteY56" fmla="*/ 13652 h 107950"/>
                <a:gd name="connsiteX57" fmla="*/ 135572 w 215900"/>
                <a:gd name="connsiteY57" fmla="*/ 16827 h 107950"/>
                <a:gd name="connsiteX58" fmla="*/ 138113 w 215900"/>
                <a:gd name="connsiteY58" fmla="*/ 16827 h 107950"/>
                <a:gd name="connsiteX59" fmla="*/ 140018 w 215900"/>
                <a:gd name="connsiteY59" fmla="*/ 18098 h 107950"/>
                <a:gd name="connsiteX60" fmla="*/ 143828 w 215900"/>
                <a:gd name="connsiteY60" fmla="*/ 16827 h 107950"/>
                <a:gd name="connsiteX61" fmla="*/ 150813 w 215900"/>
                <a:gd name="connsiteY61" fmla="*/ 18733 h 107950"/>
                <a:gd name="connsiteX62" fmla="*/ 150813 w 215900"/>
                <a:gd name="connsiteY62" fmla="*/ 20002 h 107950"/>
                <a:gd name="connsiteX63" fmla="*/ 145097 w 215900"/>
                <a:gd name="connsiteY63" fmla="*/ 20002 h 107950"/>
                <a:gd name="connsiteX64" fmla="*/ 136843 w 215900"/>
                <a:gd name="connsiteY64" fmla="*/ 26352 h 107950"/>
                <a:gd name="connsiteX65" fmla="*/ 140018 w 215900"/>
                <a:gd name="connsiteY65" fmla="*/ 24448 h 107950"/>
                <a:gd name="connsiteX66" fmla="*/ 136843 w 215900"/>
                <a:gd name="connsiteY66" fmla="*/ 37148 h 107950"/>
                <a:gd name="connsiteX67" fmla="*/ 140018 w 215900"/>
                <a:gd name="connsiteY67" fmla="*/ 39688 h 107950"/>
                <a:gd name="connsiteX68" fmla="*/ 142558 w 215900"/>
                <a:gd name="connsiteY68" fmla="*/ 33973 h 107950"/>
                <a:gd name="connsiteX69" fmla="*/ 142558 w 215900"/>
                <a:gd name="connsiteY69" fmla="*/ 30163 h 107950"/>
                <a:gd name="connsiteX70" fmla="*/ 143828 w 215900"/>
                <a:gd name="connsiteY70" fmla="*/ 24448 h 107950"/>
                <a:gd name="connsiteX71" fmla="*/ 148272 w 215900"/>
                <a:gd name="connsiteY71" fmla="*/ 21273 h 107950"/>
                <a:gd name="connsiteX72" fmla="*/ 153988 w 215900"/>
                <a:gd name="connsiteY72" fmla="*/ 25083 h 107950"/>
                <a:gd name="connsiteX73" fmla="*/ 152718 w 215900"/>
                <a:gd name="connsiteY73" fmla="*/ 29527 h 107950"/>
                <a:gd name="connsiteX74" fmla="*/ 155258 w 215900"/>
                <a:gd name="connsiteY74" fmla="*/ 28892 h 107950"/>
                <a:gd name="connsiteX75" fmla="*/ 157163 w 215900"/>
                <a:gd name="connsiteY75" fmla="*/ 32702 h 107950"/>
                <a:gd name="connsiteX76" fmla="*/ 154622 w 215900"/>
                <a:gd name="connsiteY76" fmla="*/ 37148 h 107950"/>
                <a:gd name="connsiteX77" fmla="*/ 156528 w 215900"/>
                <a:gd name="connsiteY77" fmla="*/ 40323 h 107950"/>
                <a:gd name="connsiteX78" fmla="*/ 167958 w 215900"/>
                <a:gd name="connsiteY78" fmla="*/ 35877 h 107950"/>
                <a:gd name="connsiteX79" fmla="*/ 166688 w 215900"/>
                <a:gd name="connsiteY79" fmla="*/ 32702 h 107950"/>
                <a:gd name="connsiteX80" fmla="*/ 167958 w 215900"/>
                <a:gd name="connsiteY80" fmla="*/ 32702 h 107950"/>
                <a:gd name="connsiteX81" fmla="*/ 179388 w 215900"/>
                <a:gd name="connsiteY81" fmla="*/ 28892 h 107950"/>
                <a:gd name="connsiteX82" fmla="*/ 185103 w 215900"/>
                <a:gd name="connsiteY82" fmla="*/ 23813 h 107950"/>
                <a:gd name="connsiteX83" fmla="*/ 191453 w 215900"/>
                <a:gd name="connsiteY83" fmla="*/ 23177 h 107950"/>
                <a:gd name="connsiteX84" fmla="*/ 194628 w 215900"/>
                <a:gd name="connsiteY84" fmla="*/ 23177 h 107950"/>
                <a:gd name="connsiteX85" fmla="*/ 197803 w 215900"/>
                <a:gd name="connsiteY85" fmla="*/ 22542 h 107950"/>
                <a:gd name="connsiteX86" fmla="*/ 199072 w 215900"/>
                <a:gd name="connsiteY86" fmla="*/ 21273 h 107950"/>
                <a:gd name="connsiteX87" fmla="*/ 204788 w 215900"/>
                <a:gd name="connsiteY87" fmla="*/ 12383 h 107950"/>
                <a:gd name="connsiteX88" fmla="*/ 209868 w 215900"/>
                <a:gd name="connsiteY88" fmla="*/ 13017 h 107950"/>
                <a:gd name="connsiteX89" fmla="*/ 212408 w 215900"/>
                <a:gd name="connsiteY89" fmla="*/ 24448 h 107950"/>
                <a:gd name="connsiteX90" fmla="*/ 208597 w 215900"/>
                <a:gd name="connsiteY90" fmla="*/ 26352 h 107950"/>
                <a:gd name="connsiteX91" fmla="*/ 205422 w 215900"/>
                <a:gd name="connsiteY91" fmla="*/ 26352 h 107950"/>
                <a:gd name="connsiteX92" fmla="*/ 199072 w 215900"/>
                <a:gd name="connsiteY92" fmla="*/ 34608 h 107950"/>
                <a:gd name="connsiteX93" fmla="*/ 199708 w 215900"/>
                <a:gd name="connsiteY93" fmla="*/ 35877 h 107950"/>
                <a:gd name="connsiteX94" fmla="*/ 200978 w 215900"/>
                <a:gd name="connsiteY94" fmla="*/ 38417 h 107950"/>
                <a:gd name="connsiteX95" fmla="*/ 202247 w 215900"/>
                <a:gd name="connsiteY95" fmla="*/ 37783 h 107950"/>
                <a:gd name="connsiteX96" fmla="*/ 202247 w 215900"/>
                <a:gd name="connsiteY96" fmla="*/ 38417 h 107950"/>
                <a:gd name="connsiteX97" fmla="*/ 197803 w 215900"/>
                <a:gd name="connsiteY97" fmla="*/ 39052 h 107950"/>
                <a:gd name="connsiteX98" fmla="*/ 188278 w 215900"/>
                <a:gd name="connsiteY98" fmla="*/ 41592 h 107950"/>
                <a:gd name="connsiteX99" fmla="*/ 189547 w 215900"/>
                <a:gd name="connsiteY99" fmla="*/ 41592 h 107950"/>
                <a:gd name="connsiteX100" fmla="*/ 192722 w 215900"/>
                <a:gd name="connsiteY100" fmla="*/ 41592 h 107950"/>
                <a:gd name="connsiteX101" fmla="*/ 187643 w 215900"/>
                <a:gd name="connsiteY101" fmla="*/ 42227 h 107950"/>
                <a:gd name="connsiteX102" fmla="*/ 186372 w 215900"/>
                <a:gd name="connsiteY102" fmla="*/ 42227 h 107950"/>
                <a:gd name="connsiteX103" fmla="*/ 185738 w 215900"/>
                <a:gd name="connsiteY103" fmla="*/ 42863 h 107950"/>
                <a:gd name="connsiteX104" fmla="*/ 187008 w 215900"/>
                <a:gd name="connsiteY104" fmla="*/ 44133 h 107950"/>
                <a:gd name="connsiteX105" fmla="*/ 183197 w 215900"/>
                <a:gd name="connsiteY105" fmla="*/ 49848 h 107950"/>
                <a:gd name="connsiteX106" fmla="*/ 182563 w 215900"/>
                <a:gd name="connsiteY106" fmla="*/ 48577 h 107950"/>
                <a:gd name="connsiteX107" fmla="*/ 181928 w 215900"/>
                <a:gd name="connsiteY107" fmla="*/ 49213 h 107950"/>
                <a:gd name="connsiteX108" fmla="*/ 183197 w 215900"/>
                <a:gd name="connsiteY108" fmla="*/ 51752 h 107950"/>
                <a:gd name="connsiteX109" fmla="*/ 180022 w 215900"/>
                <a:gd name="connsiteY109" fmla="*/ 56833 h 107950"/>
                <a:gd name="connsiteX110" fmla="*/ 179388 w 215900"/>
                <a:gd name="connsiteY110" fmla="*/ 56198 h 107950"/>
                <a:gd name="connsiteX111" fmla="*/ 179388 w 215900"/>
                <a:gd name="connsiteY111" fmla="*/ 54927 h 107950"/>
                <a:gd name="connsiteX112" fmla="*/ 178118 w 215900"/>
                <a:gd name="connsiteY112" fmla="*/ 50483 h 107950"/>
                <a:gd name="connsiteX113" fmla="*/ 178118 w 215900"/>
                <a:gd name="connsiteY113" fmla="*/ 52388 h 107950"/>
                <a:gd name="connsiteX114" fmla="*/ 178753 w 215900"/>
                <a:gd name="connsiteY114" fmla="*/ 56833 h 107950"/>
                <a:gd name="connsiteX115" fmla="*/ 178753 w 215900"/>
                <a:gd name="connsiteY115" fmla="*/ 58738 h 107950"/>
                <a:gd name="connsiteX116" fmla="*/ 179388 w 215900"/>
                <a:gd name="connsiteY116" fmla="*/ 58738 h 107950"/>
                <a:gd name="connsiteX117" fmla="*/ 179388 w 215900"/>
                <a:gd name="connsiteY117" fmla="*/ 60008 h 107950"/>
                <a:gd name="connsiteX118" fmla="*/ 177483 w 215900"/>
                <a:gd name="connsiteY118" fmla="*/ 61277 h 107950"/>
                <a:gd name="connsiteX119" fmla="*/ 179388 w 215900"/>
                <a:gd name="connsiteY119" fmla="*/ 62548 h 107950"/>
                <a:gd name="connsiteX120" fmla="*/ 177483 w 215900"/>
                <a:gd name="connsiteY120" fmla="*/ 63817 h 107950"/>
                <a:gd name="connsiteX121" fmla="*/ 177483 w 215900"/>
                <a:gd name="connsiteY121" fmla="*/ 65088 h 107950"/>
                <a:gd name="connsiteX122" fmla="*/ 178753 w 215900"/>
                <a:gd name="connsiteY122" fmla="*/ 65723 h 107950"/>
                <a:gd name="connsiteX123" fmla="*/ 177483 w 215900"/>
                <a:gd name="connsiteY123" fmla="*/ 66992 h 107950"/>
                <a:gd name="connsiteX124" fmla="*/ 174308 w 215900"/>
                <a:gd name="connsiteY124" fmla="*/ 68263 h 107950"/>
                <a:gd name="connsiteX125" fmla="*/ 173038 w 215900"/>
                <a:gd name="connsiteY125" fmla="*/ 70167 h 107950"/>
                <a:gd name="connsiteX126" fmla="*/ 173038 w 215900"/>
                <a:gd name="connsiteY126" fmla="*/ 70167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215900" h="107950">
                  <a:moveTo>
                    <a:pt x="173038" y="70167"/>
                  </a:moveTo>
                  <a:cubicBezTo>
                    <a:pt x="167322" y="73342"/>
                    <a:pt x="159703" y="75883"/>
                    <a:pt x="159703" y="84773"/>
                  </a:cubicBezTo>
                  <a:cubicBezTo>
                    <a:pt x="159703" y="89217"/>
                    <a:pt x="163513" y="90488"/>
                    <a:pt x="163513" y="94298"/>
                  </a:cubicBezTo>
                  <a:lnTo>
                    <a:pt x="163513" y="94298"/>
                  </a:lnTo>
                  <a:lnTo>
                    <a:pt x="163513" y="94933"/>
                  </a:lnTo>
                  <a:cubicBezTo>
                    <a:pt x="164147" y="96202"/>
                    <a:pt x="164783" y="97473"/>
                    <a:pt x="164783" y="100013"/>
                  </a:cubicBezTo>
                  <a:cubicBezTo>
                    <a:pt x="164783" y="102552"/>
                    <a:pt x="164147" y="105092"/>
                    <a:pt x="162243" y="105092"/>
                  </a:cubicBezTo>
                  <a:cubicBezTo>
                    <a:pt x="160338" y="105092"/>
                    <a:pt x="160338" y="103188"/>
                    <a:pt x="159703" y="101917"/>
                  </a:cubicBezTo>
                  <a:cubicBezTo>
                    <a:pt x="158433" y="100013"/>
                    <a:pt x="157163" y="99377"/>
                    <a:pt x="155893" y="97473"/>
                  </a:cubicBezTo>
                  <a:cubicBezTo>
                    <a:pt x="153988" y="93663"/>
                    <a:pt x="155258" y="86042"/>
                    <a:pt x="149543" y="86042"/>
                  </a:cubicBezTo>
                  <a:cubicBezTo>
                    <a:pt x="148272" y="86042"/>
                    <a:pt x="147638" y="87948"/>
                    <a:pt x="147003" y="87948"/>
                  </a:cubicBezTo>
                  <a:cubicBezTo>
                    <a:pt x="144463" y="87948"/>
                    <a:pt x="143193" y="84773"/>
                    <a:pt x="140018" y="84773"/>
                  </a:cubicBezTo>
                  <a:cubicBezTo>
                    <a:pt x="138113" y="84773"/>
                    <a:pt x="138113" y="86042"/>
                    <a:pt x="136843" y="86042"/>
                  </a:cubicBezTo>
                  <a:cubicBezTo>
                    <a:pt x="136208" y="86042"/>
                    <a:pt x="136208" y="85408"/>
                    <a:pt x="136208" y="84773"/>
                  </a:cubicBezTo>
                  <a:cubicBezTo>
                    <a:pt x="134303" y="85408"/>
                    <a:pt x="131763" y="84773"/>
                    <a:pt x="129222" y="86042"/>
                  </a:cubicBezTo>
                  <a:cubicBezTo>
                    <a:pt x="130493" y="86677"/>
                    <a:pt x="130493" y="86677"/>
                    <a:pt x="131128" y="86042"/>
                  </a:cubicBezTo>
                  <a:cubicBezTo>
                    <a:pt x="131128" y="87948"/>
                    <a:pt x="129858" y="89217"/>
                    <a:pt x="131128" y="89852"/>
                  </a:cubicBezTo>
                  <a:cubicBezTo>
                    <a:pt x="127318" y="91758"/>
                    <a:pt x="124778" y="87313"/>
                    <a:pt x="122238" y="87313"/>
                  </a:cubicBezTo>
                  <a:cubicBezTo>
                    <a:pt x="121603" y="87313"/>
                    <a:pt x="120968" y="88583"/>
                    <a:pt x="120333" y="88583"/>
                  </a:cubicBezTo>
                  <a:cubicBezTo>
                    <a:pt x="119063" y="88583"/>
                    <a:pt x="118428" y="87313"/>
                    <a:pt x="116522" y="87313"/>
                  </a:cubicBezTo>
                  <a:cubicBezTo>
                    <a:pt x="112713" y="87313"/>
                    <a:pt x="110808" y="90488"/>
                    <a:pt x="109538" y="91758"/>
                  </a:cubicBezTo>
                  <a:cubicBezTo>
                    <a:pt x="108268" y="93027"/>
                    <a:pt x="107633" y="91758"/>
                    <a:pt x="106363" y="92392"/>
                  </a:cubicBezTo>
                  <a:cubicBezTo>
                    <a:pt x="103822" y="93663"/>
                    <a:pt x="101918" y="96838"/>
                    <a:pt x="101918" y="100648"/>
                  </a:cubicBezTo>
                  <a:cubicBezTo>
                    <a:pt x="101918" y="101283"/>
                    <a:pt x="102553" y="101283"/>
                    <a:pt x="102553" y="101917"/>
                  </a:cubicBezTo>
                  <a:cubicBezTo>
                    <a:pt x="100647" y="101917"/>
                    <a:pt x="97472" y="101283"/>
                    <a:pt x="96203" y="100013"/>
                  </a:cubicBezTo>
                  <a:cubicBezTo>
                    <a:pt x="92393" y="96202"/>
                    <a:pt x="92393" y="86677"/>
                    <a:pt x="84772" y="86677"/>
                  </a:cubicBezTo>
                  <a:cubicBezTo>
                    <a:pt x="82233" y="86677"/>
                    <a:pt x="82868" y="90488"/>
                    <a:pt x="80328" y="90488"/>
                  </a:cubicBezTo>
                  <a:cubicBezTo>
                    <a:pt x="77788" y="90488"/>
                    <a:pt x="75883" y="86042"/>
                    <a:pt x="74613" y="84138"/>
                  </a:cubicBezTo>
                  <a:cubicBezTo>
                    <a:pt x="72708" y="80327"/>
                    <a:pt x="70168" y="79692"/>
                    <a:pt x="65722" y="79058"/>
                  </a:cubicBezTo>
                  <a:lnTo>
                    <a:pt x="63183" y="79058"/>
                  </a:lnTo>
                  <a:lnTo>
                    <a:pt x="63183" y="80327"/>
                  </a:lnTo>
                  <a:lnTo>
                    <a:pt x="53022" y="80327"/>
                  </a:lnTo>
                  <a:lnTo>
                    <a:pt x="39688" y="75883"/>
                  </a:lnTo>
                  <a:lnTo>
                    <a:pt x="32068" y="75883"/>
                  </a:lnTo>
                  <a:cubicBezTo>
                    <a:pt x="30163" y="72073"/>
                    <a:pt x="23813" y="69533"/>
                    <a:pt x="19368" y="67627"/>
                  </a:cubicBezTo>
                  <a:cubicBezTo>
                    <a:pt x="18097" y="66992"/>
                    <a:pt x="18733" y="65723"/>
                    <a:pt x="18097" y="65088"/>
                  </a:cubicBezTo>
                  <a:cubicBezTo>
                    <a:pt x="16193" y="60642"/>
                    <a:pt x="13018" y="59373"/>
                    <a:pt x="13653" y="54292"/>
                  </a:cubicBezTo>
                  <a:cubicBezTo>
                    <a:pt x="11113" y="53658"/>
                    <a:pt x="7938" y="48577"/>
                    <a:pt x="6033" y="44767"/>
                  </a:cubicBezTo>
                  <a:cubicBezTo>
                    <a:pt x="5397" y="43498"/>
                    <a:pt x="6668" y="42863"/>
                    <a:pt x="7303" y="42227"/>
                  </a:cubicBezTo>
                  <a:cubicBezTo>
                    <a:pt x="6033" y="39688"/>
                    <a:pt x="7303" y="34608"/>
                    <a:pt x="6033" y="31433"/>
                  </a:cubicBezTo>
                  <a:cubicBezTo>
                    <a:pt x="4763" y="28258"/>
                    <a:pt x="7938" y="21273"/>
                    <a:pt x="7938" y="17463"/>
                  </a:cubicBezTo>
                  <a:cubicBezTo>
                    <a:pt x="7938" y="14923"/>
                    <a:pt x="4763" y="13652"/>
                    <a:pt x="4763" y="11113"/>
                  </a:cubicBezTo>
                  <a:cubicBezTo>
                    <a:pt x="4763" y="10477"/>
                    <a:pt x="6033" y="10477"/>
                    <a:pt x="6668" y="10477"/>
                  </a:cubicBezTo>
                  <a:cubicBezTo>
                    <a:pt x="8572" y="10477"/>
                    <a:pt x="9843" y="11748"/>
                    <a:pt x="10478" y="12383"/>
                  </a:cubicBezTo>
                  <a:cubicBezTo>
                    <a:pt x="11113" y="11748"/>
                    <a:pt x="12383" y="9842"/>
                    <a:pt x="12383" y="9208"/>
                  </a:cubicBezTo>
                  <a:cubicBezTo>
                    <a:pt x="12383" y="7938"/>
                    <a:pt x="11113" y="7302"/>
                    <a:pt x="10478" y="6033"/>
                  </a:cubicBezTo>
                  <a:lnTo>
                    <a:pt x="111443" y="6033"/>
                  </a:lnTo>
                  <a:lnTo>
                    <a:pt x="111443" y="4763"/>
                  </a:lnTo>
                  <a:cubicBezTo>
                    <a:pt x="113347" y="6033"/>
                    <a:pt x="112713" y="7302"/>
                    <a:pt x="114618" y="7938"/>
                  </a:cubicBezTo>
                  <a:lnTo>
                    <a:pt x="120968" y="7938"/>
                  </a:lnTo>
                  <a:cubicBezTo>
                    <a:pt x="123508" y="10477"/>
                    <a:pt x="126683" y="10477"/>
                    <a:pt x="131128" y="10477"/>
                  </a:cubicBezTo>
                  <a:cubicBezTo>
                    <a:pt x="127953" y="13017"/>
                    <a:pt x="124143" y="14288"/>
                    <a:pt x="121603" y="17463"/>
                  </a:cubicBezTo>
                  <a:lnTo>
                    <a:pt x="123508" y="17463"/>
                  </a:lnTo>
                  <a:cubicBezTo>
                    <a:pt x="124143" y="16827"/>
                    <a:pt x="124778" y="16827"/>
                    <a:pt x="126047" y="16827"/>
                  </a:cubicBezTo>
                  <a:cubicBezTo>
                    <a:pt x="126683" y="18098"/>
                    <a:pt x="126683" y="18098"/>
                    <a:pt x="127953" y="18098"/>
                  </a:cubicBezTo>
                  <a:cubicBezTo>
                    <a:pt x="129858" y="18098"/>
                    <a:pt x="130493" y="16192"/>
                    <a:pt x="131128" y="16192"/>
                  </a:cubicBezTo>
                  <a:cubicBezTo>
                    <a:pt x="132397" y="16192"/>
                    <a:pt x="134938" y="13652"/>
                    <a:pt x="136843" y="13652"/>
                  </a:cubicBezTo>
                  <a:cubicBezTo>
                    <a:pt x="136843" y="15558"/>
                    <a:pt x="136208" y="15558"/>
                    <a:pt x="135572" y="16827"/>
                  </a:cubicBezTo>
                  <a:lnTo>
                    <a:pt x="138113" y="16827"/>
                  </a:lnTo>
                  <a:cubicBezTo>
                    <a:pt x="138113" y="17463"/>
                    <a:pt x="139383" y="18098"/>
                    <a:pt x="140018" y="18098"/>
                  </a:cubicBezTo>
                  <a:cubicBezTo>
                    <a:pt x="141922" y="18098"/>
                    <a:pt x="141922" y="16827"/>
                    <a:pt x="143828" y="16827"/>
                  </a:cubicBezTo>
                  <a:cubicBezTo>
                    <a:pt x="147003" y="16827"/>
                    <a:pt x="148272" y="18733"/>
                    <a:pt x="150813" y="18733"/>
                  </a:cubicBezTo>
                  <a:lnTo>
                    <a:pt x="150813" y="20002"/>
                  </a:lnTo>
                  <a:cubicBezTo>
                    <a:pt x="148908" y="20638"/>
                    <a:pt x="146368" y="20002"/>
                    <a:pt x="145097" y="20002"/>
                  </a:cubicBezTo>
                  <a:cubicBezTo>
                    <a:pt x="142558" y="20002"/>
                    <a:pt x="137478" y="23813"/>
                    <a:pt x="136843" y="26352"/>
                  </a:cubicBezTo>
                  <a:cubicBezTo>
                    <a:pt x="138113" y="25717"/>
                    <a:pt x="138747" y="24448"/>
                    <a:pt x="140018" y="24448"/>
                  </a:cubicBezTo>
                  <a:cubicBezTo>
                    <a:pt x="138113" y="26988"/>
                    <a:pt x="136843" y="33338"/>
                    <a:pt x="136843" y="37148"/>
                  </a:cubicBezTo>
                  <a:cubicBezTo>
                    <a:pt x="136843" y="38417"/>
                    <a:pt x="138113" y="39688"/>
                    <a:pt x="140018" y="39688"/>
                  </a:cubicBezTo>
                  <a:cubicBezTo>
                    <a:pt x="141922" y="39688"/>
                    <a:pt x="142558" y="35877"/>
                    <a:pt x="142558" y="33973"/>
                  </a:cubicBezTo>
                  <a:cubicBezTo>
                    <a:pt x="142558" y="32702"/>
                    <a:pt x="142558" y="30163"/>
                    <a:pt x="142558" y="30163"/>
                  </a:cubicBezTo>
                  <a:cubicBezTo>
                    <a:pt x="142558" y="28892"/>
                    <a:pt x="142558" y="24448"/>
                    <a:pt x="143828" y="24448"/>
                  </a:cubicBezTo>
                  <a:cubicBezTo>
                    <a:pt x="148272" y="24448"/>
                    <a:pt x="146368" y="21273"/>
                    <a:pt x="148272" y="21273"/>
                  </a:cubicBezTo>
                  <a:cubicBezTo>
                    <a:pt x="149543" y="21273"/>
                    <a:pt x="153988" y="23813"/>
                    <a:pt x="153988" y="25083"/>
                  </a:cubicBezTo>
                  <a:cubicBezTo>
                    <a:pt x="153988" y="26988"/>
                    <a:pt x="152718" y="28258"/>
                    <a:pt x="152718" y="29527"/>
                  </a:cubicBezTo>
                  <a:cubicBezTo>
                    <a:pt x="153988" y="29527"/>
                    <a:pt x="153988" y="28892"/>
                    <a:pt x="155258" y="28892"/>
                  </a:cubicBezTo>
                  <a:cubicBezTo>
                    <a:pt x="155893" y="30798"/>
                    <a:pt x="155893" y="32067"/>
                    <a:pt x="157163" y="32702"/>
                  </a:cubicBezTo>
                  <a:cubicBezTo>
                    <a:pt x="155893" y="33973"/>
                    <a:pt x="154622" y="35242"/>
                    <a:pt x="154622" y="37148"/>
                  </a:cubicBezTo>
                  <a:cubicBezTo>
                    <a:pt x="154622" y="38417"/>
                    <a:pt x="155258" y="40323"/>
                    <a:pt x="156528" y="40323"/>
                  </a:cubicBezTo>
                  <a:cubicBezTo>
                    <a:pt x="159703" y="40323"/>
                    <a:pt x="165418" y="37148"/>
                    <a:pt x="167958" y="35877"/>
                  </a:cubicBezTo>
                  <a:cubicBezTo>
                    <a:pt x="167322" y="34608"/>
                    <a:pt x="167322" y="33338"/>
                    <a:pt x="166688" y="32702"/>
                  </a:cubicBezTo>
                  <a:cubicBezTo>
                    <a:pt x="167322" y="32702"/>
                    <a:pt x="167322" y="32702"/>
                    <a:pt x="167958" y="32702"/>
                  </a:cubicBezTo>
                  <a:cubicBezTo>
                    <a:pt x="171768" y="32702"/>
                    <a:pt x="179388" y="33973"/>
                    <a:pt x="179388" y="28892"/>
                  </a:cubicBezTo>
                  <a:cubicBezTo>
                    <a:pt x="179388" y="28892"/>
                    <a:pt x="184468" y="24448"/>
                    <a:pt x="185103" y="23813"/>
                  </a:cubicBezTo>
                  <a:cubicBezTo>
                    <a:pt x="185738" y="23177"/>
                    <a:pt x="188913" y="23177"/>
                    <a:pt x="191453" y="23177"/>
                  </a:cubicBezTo>
                  <a:cubicBezTo>
                    <a:pt x="192722" y="23177"/>
                    <a:pt x="193358" y="23177"/>
                    <a:pt x="194628" y="23177"/>
                  </a:cubicBezTo>
                  <a:cubicBezTo>
                    <a:pt x="195897" y="23177"/>
                    <a:pt x="197168" y="22542"/>
                    <a:pt x="197803" y="22542"/>
                  </a:cubicBezTo>
                  <a:cubicBezTo>
                    <a:pt x="199072" y="22542"/>
                    <a:pt x="198438" y="21908"/>
                    <a:pt x="199072" y="21273"/>
                  </a:cubicBezTo>
                  <a:cubicBezTo>
                    <a:pt x="201613" y="18733"/>
                    <a:pt x="201613" y="14923"/>
                    <a:pt x="204788" y="12383"/>
                  </a:cubicBezTo>
                  <a:cubicBezTo>
                    <a:pt x="206058" y="14288"/>
                    <a:pt x="208597" y="11748"/>
                    <a:pt x="209868" y="13017"/>
                  </a:cubicBezTo>
                  <a:cubicBezTo>
                    <a:pt x="211772" y="16827"/>
                    <a:pt x="210503" y="21908"/>
                    <a:pt x="212408" y="24448"/>
                  </a:cubicBezTo>
                  <a:cubicBezTo>
                    <a:pt x="211772" y="25717"/>
                    <a:pt x="209868" y="26352"/>
                    <a:pt x="208597" y="26352"/>
                  </a:cubicBezTo>
                  <a:cubicBezTo>
                    <a:pt x="207328" y="26352"/>
                    <a:pt x="206693" y="25717"/>
                    <a:pt x="205422" y="26352"/>
                  </a:cubicBezTo>
                  <a:cubicBezTo>
                    <a:pt x="203518" y="28258"/>
                    <a:pt x="199072" y="29527"/>
                    <a:pt x="199072" y="34608"/>
                  </a:cubicBezTo>
                  <a:cubicBezTo>
                    <a:pt x="199072" y="35242"/>
                    <a:pt x="199072" y="35877"/>
                    <a:pt x="199708" y="35877"/>
                  </a:cubicBezTo>
                  <a:cubicBezTo>
                    <a:pt x="199708" y="36513"/>
                    <a:pt x="200343" y="38417"/>
                    <a:pt x="200978" y="38417"/>
                  </a:cubicBezTo>
                  <a:cubicBezTo>
                    <a:pt x="200978" y="38417"/>
                    <a:pt x="202247" y="37783"/>
                    <a:pt x="202247" y="37783"/>
                  </a:cubicBezTo>
                  <a:lnTo>
                    <a:pt x="202247" y="38417"/>
                  </a:lnTo>
                  <a:cubicBezTo>
                    <a:pt x="200978" y="39052"/>
                    <a:pt x="198438" y="39052"/>
                    <a:pt x="197803" y="39052"/>
                  </a:cubicBezTo>
                  <a:cubicBezTo>
                    <a:pt x="195263" y="40958"/>
                    <a:pt x="190818" y="40323"/>
                    <a:pt x="188278" y="41592"/>
                  </a:cubicBezTo>
                  <a:lnTo>
                    <a:pt x="189547" y="41592"/>
                  </a:lnTo>
                  <a:cubicBezTo>
                    <a:pt x="190818" y="41592"/>
                    <a:pt x="192088" y="40958"/>
                    <a:pt x="192722" y="41592"/>
                  </a:cubicBezTo>
                  <a:cubicBezTo>
                    <a:pt x="190818" y="42227"/>
                    <a:pt x="189547" y="42227"/>
                    <a:pt x="187643" y="42227"/>
                  </a:cubicBezTo>
                  <a:cubicBezTo>
                    <a:pt x="187008" y="42227"/>
                    <a:pt x="187008" y="42227"/>
                    <a:pt x="186372" y="42227"/>
                  </a:cubicBezTo>
                  <a:cubicBezTo>
                    <a:pt x="185738" y="42227"/>
                    <a:pt x="185738" y="42863"/>
                    <a:pt x="185738" y="42863"/>
                  </a:cubicBezTo>
                  <a:cubicBezTo>
                    <a:pt x="185738" y="43498"/>
                    <a:pt x="187008" y="44133"/>
                    <a:pt x="187008" y="44133"/>
                  </a:cubicBezTo>
                  <a:cubicBezTo>
                    <a:pt x="187008" y="45402"/>
                    <a:pt x="184468" y="49848"/>
                    <a:pt x="183197" y="49848"/>
                  </a:cubicBezTo>
                  <a:cubicBezTo>
                    <a:pt x="182563" y="49848"/>
                    <a:pt x="182563" y="49213"/>
                    <a:pt x="182563" y="48577"/>
                  </a:cubicBezTo>
                  <a:lnTo>
                    <a:pt x="181928" y="49213"/>
                  </a:lnTo>
                  <a:cubicBezTo>
                    <a:pt x="181928" y="50483"/>
                    <a:pt x="183197" y="50483"/>
                    <a:pt x="183197" y="51752"/>
                  </a:cubicBezTo>
                  <a:cubicBezTo>
                    <a:pt x="183197" y="52388"/>
                    <a:pt x="180658" y="56833"/>
                    <a:pt x="180022" y="56833"/>
                  </a:cubicBezTo>
                  <a:cubicBezTo>
                    <a:pt x="180022" y="56833"/>
                    <a:pt x="179388" y="56198"/>
                    <a:pt x="179388" y="56198"/>
                  </a:cubicBezTo>
                  <a:cubicBezTo>
                    <a:pt x="179388" y="55563"/>
                    <a:pt x="179388" y="55563"/>
                    <a:pt x="179388" y="54927"/>
                  </a:cubicBezTo>
                  <a:cubicBezTo>
                    <a:pt x="179388" y="54292"/>
                    <a:pt x="178118" y="51752"/>
                    <a:pt x="178118" y="50483"/>
                  </a:cubicBezTo>
                  <a:cubicBezTo>
                    <a:pt x="178118" y="51117"/>
                    <a:pt x="178118" y="52388"/>
                    <a:pt x="178118" y="52388"/>
                  </a:cubicBezTo>
                  <a:cubicBezTo>
                    <a:pt x="178118" y="53023"/>
                    <a:pt x="178753" y="55563"/>
                    <a:pt x="178753" y="56833"/>
                  </a:cubicBezTo>
                  <a:cubicBezTo>
                    <a:pt x="178753" y="58102"/>
                    <a:pt x="178118" y="58102"/>
                    <a:pt x="178753" y="58738"/>
                  </a:cubicBezTo>
                  <a:cubicBezTo>
                    <a:pt x="178753" y="58738"/>
                    <a:pt x="179388" y="58738"/>
                    <a:pt x="179388" y="58738"/>
                  </a:cubicBezTo>
                  <a:cubicBezTo>
                    <a:pt x="179388" y="59373"/>
                    <a:pt x="179388" y="59373"/>
                    <a:pt x="179388" y="60008"/>
                  </a:cubicBezTo>
                  <a:cubicBezTo>
                    <a:pt x="179388" y="61277"/>
                    <a:pt x="178118" y="61277"/>
                    <a:pt x="177483" y="61277"/>
                  </a:cubicBezTo>
                  <a:cubicBezTo>
                    <a:pt x="178118" y="61913"/>
                    <a:pt x="178753" y="62548"/>
                    <a:pt x="179388" y="62548"/>
                  </a:cubicBezTo>
                  <a:cubicBezTo>
                    <a:pt x="179388" y="63817"/>
                    <a:pt x="178753" y="63817"/>
                    <a:pt x="177483" y="63817"/>
                  </a:cubicBezTo>
                  <a:lnTo>
                    <a:pt x="177483" y="65088"/>
                  </a:lnTo>
                  <a:lnTo>
                    <a:pt x="178753" y="65723"/>
                  </a:lnTo>
                  <a:cubicBezTo>
                    <a:pt x="178118" y="66358"/>
                    <a:pt x="178118" y="66992"/>
                    <a:pt x="177483" y="66992"/>
                  </a:cubicBezTo>
                  <a:cubicBezTo>
                    <a:pt x="176213" y="66992"/>
                    <a:pt x="175578" y="68263"/>
                    <a:pt x="174308" y="68263"/>
                  </a:cubicBezTo>
                  <a:cubicBezTo>
                    <a:pt x="173672" y="68898"/>
                    <a:pt x="173672" y="68898"/>
                    <a:pt x="173038" y="70167"/>
                  </a:cubicBezTo>
                  <a:lnTo>
                    <a:pt x="173038" y="70167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/>
            <p:cNvSpPr/>
            <p:nvPr>
              <p:custDataLst>
                <p:tags r:id="rId282"/>
              </p:custDataLst>
            </p:nvPr>
          </p:nvSpPr>
          <p:spPr>
            <a:xfrm>
              <a:off x="5728274" y="5113385"/>
              <a:ext cx="311150" cy="165100"/>
            </a:xfrm>
            <a:custGeom>
              <a:avLst/>
              <a:gdLst>
                <a:gd name="connsiteX0" fmla="*/ 271463 w 311150"/>
                <a:gd name="connsiteY0" fmla="*/ 150177 h 165100"/>
                <a:gd name="connsiteX1" fmla="*/ 271463 w 311150"/>
                <a:gd name="connsiteY1" fmla="*/ 150177 h 165100"/>
                <a:gd name="connsiteX2" fmla="*/ 272733 w 311150"/>
                <a:gd name="connsiteY2" fmla="*/ 149542 h 165100"/>
                <a:gd name="connsiteX3" fmla="*/ 277813 w 311150"/>
                <a:gd name="connsiteY3" fmla="*/ 149542 h 165100"/>
                <a:gd name="connsiteX4" fmla="*/ 280988 w 311150"/>
                <a:gd name="connsiteY4" fmla="*/ 147002 h 165100"/>
                <a:gd name="connsiteX5" fmla="*/ 282893 w 311150"/>
                <a:gd name="connsiteY5" fmla="*/ 148908 h 165100"/>
                <a:gd name="connsiteX6" fmla="*/ 275272 w 311150"/>
                <a:gd name="connsiteY6" fmla="*/ 153988 h 165100"/>
                <a:gd name="connsiteX7" fmla="*/ 277813 w 311150"/>
                <a:gd name="connsiteY7" fmla="*/ 157163 h 165100"/>
                <a:gd name="connsiteX8" fmla="*/ 283528 w 311150"/>
                <a:gd name="connsiteY8" fmla="*/ 152717 h 165100"/>
                <a:gd name="connsiteX9" fmla="*/ 293053 w 311150"/>
                <a:gd name="connsiteY9" fmla="*/ 148273 h 165100"/>
                <a:gd name="connsiteX10" fmla="*/ 289243 w 311150"/>
                <a:gd name="connsiteY10" fmla="*/ 147002 h 165100"/>
                <a:gd name="connsiteX11" fmla="*/ 279718 w 311150"/>
                <a:gd name="connsiteY11" fmla="*/ 140017 h 165100"/>
                <a:gd name="connsiteX12" fmla="*/ 280988 w 311150"/>
                <a:gd name="connsiteY12" fmla="*/ 136842 h 165100"/>
                <a:gd name="connsiteX13" fmla="*/ 277813 w 311150"/>
                <a:gd name="connsiteY13" fmla="*/ 136208 h 165100"/>
                <a:gd name="connsiteX14" fmla="*/ 282893 w 311150"/>
                <a:gd name="connsiteY14" fmla="*/ 131763 h 165100"/>
                <a:gd name="connsiteX15" fmla="*/ 276543 w 311150"/>
                <a:gd name="connsiteY15" fmla="*/ 129858 h 165100"/>
                <a:gd name="connsiteX16" fmla="*/ 264478 w 311150"/>
                <a:gd name="connsiteY16" fmla="*/ 134302 h 165100"/>
                <a:gd name="connsiteX17" fmla="*/ 271463 w 311150"/>
                <a:gd name="connsiteY17" fmla="*/ 129223 h 165100"/>
                <a:gd name="connsiteX18" fmla="*/ 274638 w 311150"/>
                <a:gd name="connsiteY18" fmla="*/ 125413 h 165100"/>
                <a:gd name="connsiteX19" fmla="*/ 286703 w 311150"/>
                <a:gd name="connsiteY19" fmla="*/ 124777 h 165100"/>
                <a:gd name="connsiteX20" fmla="*/ 300038 w 311150"/>
                <a:gd name="connsiteY20" fmla="*/ 122238 h 165100"/>
                <a:gd name="connsiteX21" fmla="*/ 312103 w 311150"/>
                <a:gd name="connsiteY21" fmla="*/ 115252 h 165100"/>
                <a:gd name="connsiteX22" fmla="*/ 310197 w 311150"/>
                <a:gd name="connsiteY22" fmla="*/ 108902 h 165100"/>
                <a:gd name="connsiteX23" fmla="*/ 308928 w 311150"/>
                <a:gd name="connsiteY23" fmla="*/ 106998 h 165100"/>
                <a:gd name="connsiteX24" fmla="*/ 308928 w 311150"/>
                <a:gd name="connsiteY24" fmla="*/ 106363 h 165100"/>
                <a:gd name="connsiteX25" fmla="*/ 296863 w 311150"/>
                <a:gd name="connsiteY25" fmla="*/ 110173 h 165100"/>
                <a:gd name="connsiteX26" fmla="*/ 295593 w 311150"/>
                <a:gd name="connsiteY26" fmla="*/ 109538 h 165100"/>
                <a:gd name="connsiteX27" fmla="*/ 305753 w 311150"/>
                <a:gd name="connsiteY27" fmla="*/ 105092 h 165100"/>
                <a:gd name="connsiteX28" fmla="*/ 304483 w 311150"/>
                <a:gd name="connsiteY28" fmla="*/ 103823 h 165100"/>
                <a:gd name="connsiteX29" fmla="*/ 294958 w 311150"/>
                <a:gd name="connsiteY29" fmla="*/ 98742 h 165100"/>
                <a:gd name="connsiteX30" fmla="*/ 294958 w 311150"/>
                <a:gd name="connsiteY30" fmla="*/ 98108 h 165100"/>
                <a:gd name="connsiteX31" fmla="*/ 288608 w 311150"/>
                <a:gd name="connsiteY31" fmla="*/ 94933 h 165100"/>
                <a:gd name="connsiteX32" fmla="*/ 290513 w 311150"/>
                <a:gd name="connsiteY32" fmla="*/ 92392 h 165100"/>
                <a:gd name="connsiteX33" fmla="*/ 289878 w 311150"/>
                <a:gd name="connsiteY33" fmla="*/ 88583 h 165100"/>
                <a:gd name="connsiteX34" fmla="*/ 285433 w 311150"/>
                <a:gd name="connsiteY34" fmla="*/ 83502 h 165100"/>
                <a:gd name="connsiteX35" fmla="*/ 280988 w 311150"/>
                <a:gd name="connsiteY35" fmla="*/ 76517 h 165100"/>
                <a:gd name="connsiteX36" fmla="*/ 279083 w 311150"/>
                <a:gd name="connsiteY36" fmla="*/ 74613 h 165100"/>
                <a:gd name="connsiteX37" fmla="*/ 275908 w 311150"/>
                <a:gd name="connsiteY37" fmla="*/ 78423 h 165100"/>
                <a:gd name="connsiteX38" fmla="*/ 268922 w 311150"/>
                <a:gd name="connsiteY38" fmla="*/ 84773 h 165100"/>
                <a:gd name="connsiteX39" fmla="*/ 264478 w 311150"/>
                <a:gd name="connsiteY39" fmla="*/ 82233 h 165100"/>
                <a:gd name="connsiteX40" fmla="*/ 261303 w 311150"/>
                <a:gd name="connsiteY40" fmla="*/ 73342 h 165100"/>
                <a:gd name="connsiteX41" fmla="*/ 253683 w 311150"/>
                <a:gd name="connsiteY41" fmla="*/ 67627 h 165100"/>
                <a:gd name="connsiteX42" fmla="*/ 246063 w 311150"/>
                <a:gd name="connsiteY42" fmla="*/ 62548 h 165100"/>
                <a:gd name="connsiteX43" fmla="*/ 242253 w 311150"/>
                <a:gd name="connsiteY43" fmla="*/ 63817 h 165100"/>
                <a:gd name="connsiteX44" fmla="*/ 232728 w 311150"/>
                <a:gd name="connsiteY44" fmla="*/ 61913 h 165100"/>
                <a:gd name="connsiteX45" fmla="*/ 228918 w 311150"/>
                <a:gd name="connsiteY45" fmla="*/ 65088 h 165100"/>
                <a:gd name="connsiteX46" fmla="*/ 229553 w 311150"/>
                <a:gd name="connsiteY46" fmla="*/ 70802 h 165100"/>
                <a:gd name="connsiteX47" fmla="*/ 232093 w 311150"/>
                <a:gd name="connsiteY47" fmla="*/ 76517 h 165100"/>
                <a:gd name="connsiteX48" fmla="*/ 227647 w 311150"/>
                <a:gd name="connsiteY48" fmla="*/ 81598 h 165100"/>
                <a:gd name="connsiteX49" fmla="*/ 234633 w 311150"/>
                <a:gd name="connsiteY49" fmla="*/ 96202 h 165100"/>
                <a:gd name="connsiteX50" fmla="*/ 224472 w 311150"/>
                <a:gd name="connsiteY50" fmla="*/ 104458 h 165100"/>
                <a:gd name="connsiteX51" fmla="*/ 228918 w 311150"/>
                <a:gd name="connsiteY51" fmla="*/ 115888 h 165100"/>
                <a:gd name="connsiteX52" fmla="*/ 226378 w 311150"/>
                <a:gd name="connsiteY52" fmla="*/ 119063 h 165100"/>
                <a:gd name="connsiteX53" fmla="*/ 222568 w 311150"/>
                <a:gd name="connsiteY53" fmla="*/ 120333 h 165100"/>
                <a:gd name="connsiteX54" fmla="*/ 214947 w 311150"/>
                <a:gd name="connsiteY54" fmla="*/ 110173 h 165100"/>
                <a:gd name="connsiteX55" fmla="*/ 212408 w 311150"/>
                <a:gd name="connsiteY55" fmla="*/ 100648 h 165100"/>
                <a:gd name="connsiteX56" fmla="*/ 204153 w 311150"/>
                <a:gd name="connsiteY56" fmla="*/ 100648 h 165100"/>
                <a:gd name="connsiteX57" fmla="*/ 188913 w 311150"/>
                <a:gd name="connsiteY57" fmla="*/ 93027 h 165100"/>
                <a:gd name="connsiteX58" fmla="*/ 183197 w 311150"/>
                <a:gd name="connsiteY58" fmla="*/ 90488 h 165100"/>
                <a:gd name="connsiteX59" fmla="*/ 178753 w 311150"/>
                <a:gd name="connsiteY59" fmla="*/ 92392 h 165100"/>
                <a:gd name="connsiteX60" fmla="*/ 173672 w 311150"/>
                <a:gd name="connsiteY60" fmla="*/ 82233 h 165100"/>
                <a:gd name="connsiteX61" fmla="*/ 170497 w 311150"/>
                <a:gd name="connsiteY61" fmla="*/ 83502 h 165100"/>
                <a:gd name="connsiteX62" fmla="*/ 170497 w 311150"/>
                <a:gd name="connsiteY62" fmla="*/ 77788 h 165100"/>
                <a:gd name="connsiteX63" fmla="*/ 174943 w 311150"/>
                <a:gd name="connsiteY63" fmla="*/ 66992 h 165100"/>
                <a:gd name="connsiteX64" fmla="*/ 179388 w 311150"/>
                <a:gd name="connsiteY64" fmla="*/ 60642 h 165100"/>
                <a:gd name="connsiteX65" fmla="*/ 185103 w 311150"/>
                <a:gd name="connsiteY65" fmla="*/ 58102 h 165100"/>
                <a:gd name="connsiteX66" fmla="*/ 178753 w 311150"/>
                <a:gd name="connsiteY66" fmla="*/ 54927 h 165100"/>
                <a:gd name="connsiteX67" fmla="*/ 186372 w 311150"/>
                <a:gd name="connsiteY67" fmla="*/ 55563 h 165100"/>
                <a:gd name="connsiteX68" fmla="*/ 188913 w 311150"/>
                <a:gd name="connsiteY68" fmla="*/ 53023 h 165100"/>
                <a:gd name="connsiteX69" fmla="*/ 191453 w 311150"/>
                <a:gd name="connsiteY69" fmla="*/ 53023 h 165100"/>
                <a:gd name="connsiteX70" fmla="*/ 198438 w 311150"/>
                <a:gd name="connsiteY70" fmla="*/ 48577 h 165100"/>
                <a:gd name="connsiteX71" fmla="*/ 198438 w 311150"/>
                <a:gd name="connsiteY71" fmla="*/ 46673 h 165100"/>
                <a:gd name="connsiteX72" fmla="*/ 188278 w 311150"/>
                <a:gd name="connsiteY72" fmla="*/ 42227 h 165100"/>
                <a:gd name="connsiteX73" fmla="*/ 190818 w 311150"/>
                <a:gd name="connsiteY73" fmla="*/ 42227 h 165100"/>
                <a:gd name="connsiteX74" fmla="*/ 196533 w 311150"/>
                <a:gd name="connsiteY74" fmla="*/ 45402 h 165100"/>
                <a:gd name="connsiteX75" fmla="*/ 202247 w 311150"/>
                <a:gd name="connsiteY75" fmla="*/ 40958 h 165100"/>
                <a:gd name="connsiteX76" fmla="*/ 201613 w 311150"/>
                <a:gd name="connsiteY76" fmla="*/ 38417 h 165100"/>
                <a:gd name="connsiteX77" fmla="*/ 207328 w 311150"/>
                <a:gd name="connsiteY77" fmla="*/ 40958 h 165100"/>
                <a:gd name="connsiteX78" fmla="*/ 211772 w 311150"/>
                <a:gd name="connsiteY78" fmla="*/ 39688 h 165100"/>
                <a:gd name="connsiteX79" fmla="*/ 213043 w 311150"/>
                <a:gd name="connsiteY79" fmla="*/ 39052 h 165100"/>
                <a:gd name="connsiteX80" fmla="*/ 220663 w 311150"/>
                <a:gd name="connsiteY80" fmla="*/ 33338 h 165100"/>
                <a:gd name="connsiteX81" fmla="*/ 217488 w 311150"/>
                <a:gd name="connsiteY81" fmla="*/ 30163 h 165100"/>
                <a:gd name="connsiteX82" fmla="*/ 220028 w 311150"/>
                <a:gd name="connsiteY82" fmla="*/ 25083 h 165100"/>
                <a:gd name="connsiteX83" fmla="*/ 220028 w 311150"/>
                <a:gd name="connsiteY83" fmla="*/ 21908 h 165100"/>
                <a:gd name="connsiteX84" fmla="*/ 211772 w 311150"/>
                <a:gd name="connsiteY84" fmla="*/ 18733 h 165100"/>
                <a:gd name="connsiteX85" fmla="*/ 208597 w 311150"/>
                <a:gd name="connsiteY85" fmla="*/ 18098 h 165100"/>
                <a:gd name="connsiteX86" fmla="*/ 205422 w 311150"/>
                <a:gd name="connsiteY86" fmla="*/ 20638 h 165100"/>
                <a:gd name="connsiteX87" fmla="*/ 207328 w 311150"/>
                <a:gd name="connsiteY87" fmla="*/ 23813 h 165100"/>
                <a:gd name="connsiteX88" fmla="*/ 203518 w 311150"/>
                <a:gd name="connsiteY88" fmla="*/ 26352 h 165100"/>
                <a:gd name="connsiteX89" fmla="*/ 200978 w 311150"/>
                <a:gd name="connsiteY89" fmla="*/ 32702 h 165100"/>
                <a:gd name="connsiteX90" fmla="*/ 194628 w 311150"/>
                <a:gd name="connsiteY90" fmla="*/ 28892 h 165100"/>
                <a:gd name="connsiteX91" fmla="*/ 196533 w 311150"/>
                <a:gd name="connsiteY91" fmla="*/ 25717 h 165100"/>
                <a:gd name="connsiteX92" fmla="*/ 192088 w 311150"/>
                <a:gd name="connsiteY92" fmla="*/ 21273 h 165100"/>
                <a:gd name="connsiteX93" fmla="*/ 187008 w 311150"/>
                <a:gd name="connsiteY93" fmla="*/ 26988 h 165100"/>
                <a:gd name="connsiteX94" fmla="*/ 183833 w 311150"/>
                <a:gd name="connsiteY94" fmla="*/ 21908 h 165100"/>
                <a:gd name="connsiteX95" fmla="*/ 185103 w 311150"/>
                <a:gd name="connsiteY95" fmla="*/ 20638 h 165100"/>
                <a:gd name="connsiteX96" fmla="*/ 178753 w 311150"/>
                <a:gd name="connsiteY96" fmla="*/ 18733 h 165100"/>
                <a:gd name="connsiteX97" fmla="*/ 181928 w 311150"/>
                <a:gd name="connsiteY97" fmla="*/ 15558 h 165100"/>
                <a:gd name="connsiteX98" fmla="*/ 178118 w 311150"/>
                <a:gd name="connsiteY98" fmla="*/ 11113 h 165100"/>
                <a:gd name="connsiteX99" fmla="*/ 170497 w 311150"/>
                <a:gd name="connsiteY99" fmla="*/ 4763 h 165100"/>
                <a:gd name="connsiteX100" fmla="*/ 169228 w 311150"/>
                <a:gd name="connsiteY100" fmla="*/ 7302 h 165100"/>
                <a:gd name="connsiteX101" fmla="*/ 165418 w 311150"/>
                <a:gd name="connsiteY101" fmla="*/ 9208 h 165100"/>
                <a:gd name="connsiteX102" fmla="*/ 166688 w 311150"/>
                <a:gd name="connsiteY102" fmla="*/ 12383 h 165100"/>
                <a:gd name="connsiteX103" fmla="*/ 164783 w 311150"/>
                <a:gd name="connsiteY103" fmla="*/ 15558 h 165100"/>
                <a:gd name="connsiteX104" fmla="*/ 173038 w 311150"/>
                <a:gd name="connsiteY104" fmla="*/ 21273 h 165100"/>
                <a:gd name="connsiteX105" fmla="*/ 171768 w 311150"/>
                <a:gd name="connsiteY105" fmla="*/ 25083 h 165100"/>
                <a:gd name="connsiteX106" fmla="*/ 174308 w 311150"/>
                <a:gd name="connsiteY106" fmla="*/ 23813 h 165100"/>
                <a:gd name="connsiteX107" fmla="*/ 167322 w 311150"/>
                <a:gd name="connsiteY107" fmla="*/ 32702 h 165100"/>
                <a:gd name="connsiteX108" fmla="*/ 165418 w 311150"/>
                <a:gd name="connsiteY108" fmla="*/ 28258 h 165100"/>
                <a:gd name="connsiteX109" fmla="*/ 159703 w 311150"/>
                <a:gd name="connsiteY109" fmla="*/ 26988 h 165100"/>
                <a:gd name="connsiteX110" fmla="*/ 156528 w 311150"/>
                <a:gd name="connsiteY110" fmla="*/ 30798 h 165100"/>
                <a:gd name="connsiteX111" fmla="*/ 145733 w 311150"/>
                <a:gd name="connsiteY111" fmla="*/ 30798 h 165100"/>
                <a:gd name="connsiteX112" fmla="*/ 129222 w 311150"/>
                <a:gd name="connsiteY112" fmla="*/ 23177 h 165100"/>
                <a:gd name="connsiteX113" fmla="*/ 119697 w 311150"/>
                <a:gd name="connsiteY113" fmla="*/ 26988 h 165100"/>
                <a:gd name="connsiteX114" fmla="*/ 121603 w 311150"/>
                <a:gd name="connsiteY114" fmla="*/ 28258 h 165100"/>
                <a:gd name="connsiteX115" fmla="*/ 128588 w 311150"/>
                <a:gd name="connsiteY115" fmla="*/ 26352 h 165100"/>
                <a:gd name="connsiteX116" fmla="*/ 122872 w 311150"/>
                <a:gd name="connsiteY116" fmla="*/ 31433 h 165100"/>
                <a:gd name="connsiteX117" fmla="*/ 123508 w 311150"/>
                <a:gd name="connsiteY117" fmla="*/ 35242 h 165100"/>
                <a:gd name="connsiteX118" fmla="*/ 118428 w 311150"/>
                <a:gd name="connsiteY118" fmla="*/ 30798 h 165100"/>
                <a:gd name="connsiteX119" fmla="*/ 116522 w 311150"/>
                <a:gd name="connsiteY119" fmla="*/ 30163 h 165100"/>
                <a:gd name="connsiteX120" fmla="*/ 108268 w 311150"/>
                <a:gd name="connsiteY120" fmla="*/ 30163 h 165100"/>
                <a:gd name="connsiteX121" fmla="*/ 101283 w 311150"/>
                <a:gd name="connsiteY121" fmla="*/ 31433 h 165100"/>
                <a:gd name="connsiteX122" fmla="*/ 96203 w 311150"/>
                <a:gd name="connsiteY122" fmla="*/ 29527 h 165100"/>
                <a:gd name="connsiteX123" fmla="*/ 100647 w 311150"/>
                <a:gd name="connsiteY123" fmla="*/ 28258 h 165100"/>
                <a:gd name="connsiteX124" fmla="*/ 90488 w 311150"/>
                <a:gd name="connsiteY124" fmla="*/ 24448 h 165100"/>
                <a:gd name="connsiteX125" fmla="*/ 71438 w 311150"/>
                <a:gd name="connsiteY125" fmla="*/ 18733 h 165100"/>
                <a:gd name="connsiteX126" fmla="*/ 65722 w 311150"/>
                <a:gd name="connsiteY126" fmla="*/ 20638 h 165100"/>
                <a:gd name="connsiteX127" fmla="*/ 62547 w 311150"/>
                <a:gd name="connsiteY127" fmla="*/ 17463 h 165100"/>
                <a:gd name="connsiteX128" fmla="*/ 57468 w 311150"/>
                <a:gd name="connsiteY128" fmla="*/ 20638 h 165100"/>
                <a:gd name="connsiteX129" fmla="*/ 51118 w 311150"/>
                <a:gd name="connsiteY129" fmla="*/ 14923 h 165100"/>
                <a:gd name="connsiteX130" fmla="*/ 46672 w 311150"/>
                <a:gd name="connsiteY130" fmla="*/ 18733 h 165100"/>
                <a:gd name="connsiteX131" fmla="*/ 44133 w 311150"/>
                <a:gd name="connsiteY131" fmla="*/ 16827 h 165100"/>
                <a:gd name="connsiteX132" fmla="*/ 35243 w 311150"/>
                <a:gd name="connsiteY132" fmla="*/ 19367 h 165100"/>
                <a:gd name="connsiteX133" fmla="*/ 29528 w 311150"/>
                <a:gd name="connsiteY133" fmla="*/ 21273 h 165100"/>
                <a:gd name="connsiteX134" fmla="*/ 25718 w 311150"/>
                <a:gd name="connsiteY134" fmla="*/ 21908 h 165100"/>
                <a:gd name="connsiteX135" fmla="*/ 21908 w 311150"/>
                <a:gd name="connsiteY135" fmla="*/ 25083 h 165100"/>
                <a:gd name="connsiteX136" fmla="*/ 7938 w 311150"/>
                <a:gd name="connsiteY136" fmla="*/ 21273 h 165100"/>
                <a:gd name="connsiteX137" fmla="*/ 6033 w 311150"/>
                <a:gd name="connsiteY137" fmla="*/ 19367 h 165100"/>
                <a:gd name="connsiteX138" fmla="*/ 4763 w 311150"/>
                <a:gd name="connsiteY138" fmla="*/ 19367 h 165100"/>
                <a:gd name="connsiteX139" fmla="*/ 4763 w 311150"/>
                <a:gd name="connsiteY139" fmla="*/ 73977 h 165100"/>
                <a:gd name="connsiteX140" fmla="*/ 11747 w 311150"/>
                <a:gd name="connsiteY140" fmla="*/ 75883 h 165100"/>
                <a:gd name="connsiteX141" fmla="*/ 18097 w 311150"/>
                <a:gd name="connsiteY141" fmla="*/ 80963 h 165100"/>
                <a:gd name="connsiteX142" fmla="*/ 21908 w 311150"/>
                <a:gd name="connsiteY142" fmla="*/ 77788 h 165100"/>
                <a:gd name="connsiteX143" fmla="*/ 24447 w 311150"/>
                <a:gd name="connsiteY143" fmla="*/ 77152 h 165100"/>
                <a:gd name="connsiteX144" fmla="*/ 33338 w 311150"/>
                <a:gd name="connsiteY144" fmla="*/ 87313 h 165100"/>
                <a:gd name="connsiteX145" fmla="*/ 35243 w 311150"/>
                <a:gd name="connsiteY145" fmla="*/ 89217 h 165100"/>
                <a:gd name="connsiteX146" fmla="*/ 37783 w 311150"/>
                <a:gd name="connsiteY146" fmla="*/ 94298 h 165100"/>
                <a:gd name="connsiteX147" fmla="*/ 40958 w 311150"/>
                <a:gd name="connsiteY147" fmla="*/ 95567 h 165100"/>
                <a:gd name="connsiteX148" fmla="*/ 44133 w 311150"/>
                <a:gd name="connsiteY148" fmla="*/ 100013 h 165100"/>
                <a:gd name="connsiteX149" fmla="*/ 42228 w 311150"/>
                <a:gd name="connsiteY149" fmla="*/ 102552 h 165100"/>
                <a:gd name="connsiteX150" fmla="*/ 42863 w 311150"/>
                <a:gd name="connsiteY150" fmla="*/ 104458 h 165100"/>
                <a:gd name="connsiteX151" fmla="*/ 44133 w 311150"/>
                <a:gd name="connsiteY151" fmla="*/ 110173 h 165100"/>
                <a:gd name="connsiteX152" fmla="*/ 46672 w 311150"/>
                <a:gd name="connsiteY152" fmla="*/ 111442 h 165100"/>
                <a:gd name="connsiteX153" fmla="*/ 47943 w 311150"/>
                <a:gd name="connsiteY153" fmla="*/ 115252 h 165100"/>
                <a:gd name="connsiteX154" fmla="*/ 51118 w 311150"/>
                <a:gd name="connsiteY154" fmla="*/ 117792 h 165100"/>
                <a:gd name="connsiteX155" fmla="*/ 56833 w 311150"/>
                <a:gd name="connsiteY155" fmla="*/ 124142 h 165100"/>
                <a:gd name="connsiteX156" fmla="*/ 63183 w 311150"/>
                <a:gd name="connsiteY156" fmla="*/ 128588 h 165100"/>
                <a:gd name="connsiteX157" fmla="*/ 68263 w 311150"/>
                <a:gd name="connsiteY157" fmla="*/ 131127 h 165100"/>
                <a:gd name="connsiteX158" fmla="*/ 69533 w 311150"/>
                <a:gd name="connsiteY158" fmla="*/ 131763 h 165100"/>
                <a:gd name="connsiteX159" fmla="*/ 69533 w 311150"/>
                <a:gd name="connsiteY159" fmla="*/ 131763 h 165100"/>
                <a:gd name="connsiteX160" fmla="*/ 170497 w 311150"/>
                <a:gd name="connsiteY160" fmla="*/ 131763 h 165100"/>
                <a:gd name="connsiteX161" fmla="*/ 170497 w 311150"/>
                <a:gd name="connsiteY161" fmla="*/ 130492 h 165100"/>
                <a:gd name="connsiteX162" fmla="*/ 173672 w 311150"/>
                <a:gd name="connsiteY162" fmla="*/ 133667 h 165100"/>
                <a:gd name="connsiteX163" fmla="*/ 180022 w 311150"/>
                <a:gd name="connsiteY163" fmla="*/ 133667 h 165100"/>
                <a:gd name="connsiteX164" fmla="*/ 190183 w 311150"/>
                <a:gd name="connsiteY164" fmla="*/ 136208 h 165100"/>
                <a:gd name="connsiteX165" fmla="*/ 193358 w 311150"/>
                <a:gd name="connsiteY165" fmla="*/ 135573 h 165100"/>
                <a:gd name="connsiteX166" fmla="*/ 195263 w 311150"/>
                <a:gd name="connsiteY166" fmla="*/ 133033 h 165100"/>
                <a:gd name="connsiteX167" fmla="*/ 198438 w 311150"/>
                <a:gd name="connsiteY167" fmla="*/ 135573 h 165100"/>
                <a:gd name="connsiteX168" fmla="*/ 198438 w 311150"/>
                <a:gd name="connsiteY168" fmla="*/ 133667 h 165100"/>
                <a:gd name="connsiteX169" fmla="*/ 199708 w 311150"/>
                <a:gd name="connsiteY169" fmla="*/ 133667 h 165100"/>
                <a:gd name="connsiteX170" fmla="*/ 206058 w 311150"/>
                <a:gd name="connsiteY170" fmla="*/ 138748 h 165100"/>
                <a:gd name="connsiteX171" fmla="*/ 207328 w 311150"/>
                <a:gd name="connsiteY171" fmla="*/ 142558 h 165100"/>
                <a:gd name="connsiteX172" fmla="*/ 217488 w 311150"/>
                <a:gd name="connsiteY172" fmla="*/ 147002 h 165100"/>
                <a:gd name="connsiteX173" fmla="*/ 220663 w 311150"/>
                <a:gd name="connsiteY173" fmla="*/ 147002 h 165100"/>
                <a:gd name="connsiteX174" fmla="*/ 223838 w 311150"/>
                <a:gd name="connsiteY174" fmla="*/ 151448 h 165100"/>
                <a:gd name="connsiteX175" fmla="*/ 222568 w 311150"/>
                <a:gd name="connsiteY175" fmla="*/ 152717 h 165100"/>
                <a:gd name="connsiteX176" fmla="*/ 218758 w 311150"/>
                <a:gd name="connsiteY176" fmla="*/ 150813 h 165100"/>
                <a:gd name="connsiteX177" fmla="*/ 215583 w 311150"/>
                <a:gd name="connsiteY177" fmla="*/ 159067 h 165100"/>
                <a:gd name="connsiteX178" fmla="*/ 213043 w 311150"/>
                <a:gd name="connsiteY178" fmla="*/ 163513 h 165100"/>
                <a:gd name="connsiteX179" fmla="*/ 214947 w 311150"/>
                <a:gd name="connsiteY179" fmla="*/ 164783 h 165100"/>
                <a:gd name="connsiteX180" fmla="*/ 216853 w 311150"/>
                <a:gd name="connsiteY180" fmla="*/ 163513 h 165100"/>
                <a:gd name="connsiteX181" fmla="*/ 221933 w 311150"/>
                <a:gd name="connsiteY181" fmla="*/ 162242 h 165100"/>
                <a:gd name="connsiteX182" fmla="*/ 225108 w 311150"/>
                <a:gd name="connsiteY182" fmla="*/ 162877 h 165100"/>
                <a:gd name="connsiteX183" fmla="*/ 227013 w 311150"/>
                <a:gd name="connsiteY183" fmla="*/ 161608 h 165100"/>
                <a:gd name="connsiteX184" fmla="*/ 226378 w 311150"/>
                <a:gd name="connsiteY184" fmla="*/ 159702 h 165100"/>
                <a:gd name="connsiteX185" fmla="*/ 225743 w 311150"/>
                <a:gd name="connsiteY185" fmla="*/ 158433 h 165100"/>
                <a:gd name="connsiteX186" fmla="*/ 227647 w 311150"/>
                <a:gd name="connsiteY186" fmla="*/ 157163 h 165100"/>
                <a:gd name="connsiteX187" fmla="*/ 239713 w 311150"/>
                <a:gd name="connsiteY187" fmla="*/ 154623 h 165100"/>
                <a:gd name="connsiteX188" fmla="*/ 245428 w 311150"/>
                <a:gd name="connsiteY188" fmla="*/ 149542 h 165100"/>
                <a:gd name="connsiteX189" fmla="*/ 251778 w 311150"/>
                <a:gd name="connsiteY189" fmla="*/ 148908 h 165100"/>
                <a:gd name="connsiteX190" fmla="*/ 254953 w 311150"/>
                <a:gd name="connsiteY190" fmla="*/ 148908 h 165100"/>
                <a:gd name="connsiteX191" fmla="*/ 258128 w 311150"/>
                <a:gd name="connsiteY191" fmla="*/ 148273 h 165100"/>
                <a:gd name="connsiteX192" fmla="*/ 259397 w 311150"/>
                <a:gd name="connsiteY192" fmla="*/ 147002 h 165100"/>
                <a:gd name="connsiteX193" fmla="*/ 265113 w 311150"/>
                <a:gd name="connsiteY193" fmla="*/ 138113 h 165100"/>
                <a:gd name="connsiteX194" fmla="*/ 270193 w 311150"/>
                <a:gd name="connsiteY194" fmla="*/ 138748 h 165100"/>
                <a:gd name="connsiteX195" fmla="*/ 271463 w 311150"/>
                <a:gd name="connsiteY195" fmla="*/ 150177 h 165100"/>
                <a:gd name="connsiteX196" fmla="*/ 271463 w 311150"/>
                <a:gd name="connsiteY196" fmla="*/ 150177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</a:cxnLst>
              <a:rect l="l" t="t" r="r" b="b"/>
              <a:pathLst>
                <a:path w="311150" h="165100">
                  <a:moveTo>
                    <a:pt x="271463" y="150177"/>
                  </a:moveTo>
                  <a:lnTo>
                    <a:pt x="271463" y="150177"/>
                  </a:lnTo>
                  <a:cubicBezTo>
                    <a:pt x="271463" y="150177"/>
                    <a:pt x="272097" y="149542"/>
                    <a:pt x="272733" y="149542"/>
                  </a:cubicBezTo>
                  <a:cubicBezTo>
                    <a:pt x="273368" y="149542"/>
                    <a:pt x="276543" y="150177"/>
                    <a:pt x="277813" y="149542"/>
                  </a:cubicBezTo>
                  <a:cubicBezTo>
                    <a:pt x="279083" y="148908"/>
                    <a:pt x="279083" y="147002"/>
                    <a:pt x="280988" y="147002"/>
                  </a:cubicBezTo>
                  <a:cubicBezTo>
                    <a:pt x="280988" y="148908"/>
                    <a:pt x="280988" y="148908"/>
                    <a:pt x="282893" y="148908"/>
                  </a:cubicBezTo>
                  <a:cubicBezTo>
                    <a:pt x="279718" y="148908"/>
                    <a:pt x="275272" y="151448"/>
                    <a:pt x="275272" y="153988"/>
                  </a:cubicBezTo>
                  <a:cubicBezTo>
                    <a:pt x="275272" y="155258"/>
                    <a:pt x="277178" y="157163"/>
                    <a:pt x="277813" y="157163"/>
                  </a:cubicBezTo>
                  <a:cubicBezTo>
                    <a:pt x="279083" y="157163"/>
                    <a:pt x="280988" y="153988"/>
                    <a:pt x="283528" y="152717"/>
                  </a:cubicBezTo>
                  <a:cubicBezTo>
                    <a:pt x="284163" y="152717"/>
                    <a:pt x="293053" y="149542"/>
                    <a:pt x="293053" y="148273"/>
                  </a:cubicBezTo>
                  <a:cubicBezTo>
                    <a:pt x="293053" y="147002"/>
                    <a:pt x="289878" y="147002"/>
                    <a:pt x="289243" y="147002"/>
                  </a:cubicBezTo>
                  <a:cubicBezTo>
                    <a:pt x="285433" y="147002"/>
                    <a:pt x="279718" y="143192"/>
                    <a:pt x="279718" y="140017"/>
                  </a:cubicBezTo>
                  <a:cubicBezTo>
                    <a:pt x="279718" y="139383"/>
                    <a:pt x="280988" y="138113"/>
                    <a:pt x="280988" y="136842"/>
                  </a:cubicBezTo>
                  <a:cubicBezTo>
                    <a:pt x="280353" y="136842"/>
                    <a:pt x="279083" y="136208"/>
                    <a:pt x="277813" y="136208"/>
                  </a:cubicBezTo>
                  <a:cubicBezTo>
                    <a:pt x="278447" y="134938"/>
                    <a:pt x="282893" y="134302"/>
                    <a:pt x="282893" y="131763"/>
                  </a:cubicBezTo>
                  <a:cubicBezTo>
                    <a:pt x="282893" y="129223"/>
                    <a:pt x="279083" y="129858"/>
                    <a:pt x="276543" y="129858"/>
                  </a:cubicBezTo>
                  <a:cubicBezTo>
                    <a:pt x="270828" y="129858"/>
                    <a:pt x="268288" y="133667"/>
                    <a:pt x="264478" y="134302"/>
                  </a:cubicBezTo>
                  <a:cubicBezTo>
                    <a:pt x="266383" y="131127"/>
                    <a:pt x="268922" y="131763"/>
                    <a:pt x="271463" y="129223"/>
                  </a:cubicBezTo>
                  <a:cubicBezTo>
                    <a:pt x="273368" y="127317"/>
                    <a:pt x="272097" y="126048"/>
                    <a:pt x="274638" y="125413"/>
                  </a:cubicBezTo>
                  <a:cubicBezTo>
                    <a:pt x="279718" y="124142"/>
                    <a:pt x="282258" y="124777"/>
                    <a:pt x="286703" y="124777"/>
                  </a:cubicBezTo>
                  <a:cubicBezTo>
                    <a:pt x="293053" y="124777"/>
                    <a:pt x="296228" y="126683"/>
                    <a:pt x="300038" y="122238"/>
                  </a:cubicBezTo>
                  <a:cubicBezTo>
                    <a:pt x="301943" y="119698"/>
                    <a:pt x="312103" y="119063"/>
                    <a:pt x="312103" y="115252"/>
                  </a:cubicBezTo>
                  <a:cubicBezTo>
                    <a:pt x="312103" y="112077"/>
                    <a:pt x="310833" y="110808"/>
                    <a:pt x="310197" y="108902"/>
                  </a:cubicBezTo>
                  <a:cubicBezTo>
                    <a:pt x="308928" y="108902"/>
                    <a:pt x="310833" y="107633"/>
                    <a:pt x="308928" y="106998"/>
                  </a:cubicBezTo>
                  <a:lnTo>
                    <a:pt x="308928" y="106363"/>
                  </a:lnTo>
                  <a:cubicBezTo>
                    <a:pt x="305753" y="108267"/>
                    <a:pt x="300038" y="110173"/>
                    <a:pt x="296863" y="110173"/>
                  </a:cubicBezTo>
                  <a:cubicBezTo>
                    <a:pt x="296228" y="110173"/>
                    <a:pt x="295593" y="110173"/>
                    <a:pt x="295593" y="109538"/>
                  </a:cubicBezTo>
                  <a:cubicBezTo>
                    <a:pt x="298133" y="108267"/>
                    <a:pt x="305118" y="106998"/>
                    <a:pt x="305753" y="105092"/>
                  </a:cubicBezTo>
                  <a:cubicBezTo>
                    <a:pt x="305753" y="104458"/>
                    <a:pt x="304483" y="104458"/>
                    <a:pt x="304483" y="103823"/>
                  </a:cubicBezTo>
                  <a:cubicBezTo>
                    <a:pt x="301308" y="104458"/>
                    <a:pt x="294958" y="102552"/>
                    <a:pt x="294958" y="98742"/>
                  </a:cubicBezTo>
                  <a:lnTo>
                    <a:pt x="294958" y="98108"/>
                  </a:lnTo>
                  <a:cubicBezTo>
                    <a:pt x="292418" y="98108"/>
                    <a:pt x="290513" y="96202"/>
                    <a:pt x="288608" y="94933"/>
                  </a:cubicBezTo>
                  <a:cubicBezTo>
                    <a:pt x="289243" y="94298"/>
                    <a:pt x="290513" y="94298"/>
                    <a:pt x="290513" y="92392"/>
                  </a:cubicBezTo>
                  <a:cubicBezTo>
                    <a:pt x="290513" y="91123"/>
                    <a:pt x="289243" y="89852"/>
                    <a:pt x="289878" y="88583"/>
                  </a:cubicBezTo>
                  <a:cubicBezTo>
                    <a:pt x="288608" y="87948"/>
                    <a:pt x="284797" y="85408"/>
                    <a:pt x="285433" y="83502"/>
                  </a:cubicBezTo>
                  <a:cubicBezTo>
                    <a:pt x="286703" y="80327"/>
                    <a:pt x="281622" y="79692"/>
                    <a:pt x="280988" y="76517"/>
                  </a:cubicBezTo>
                  <a:cubicBezTo>
                    <a:pt x="280353" y="76517"/>
                    <a:pt x="279083" y="75248"/>
                    <a:pt x="279083" y="74613"/>
                  </a:cubicBezTo>
                  <a:cubicBezTo>
                    <a:pt x="278447" y="75248"/>
                    <a:pt x="275908" y="76517"/>
                    <a:pt x="275908" y="78423"/>
                  </a:cubicBezTo>
                  <a:cubicBezTo>
                    <a:pt x="275908" y="80327"/>
                    <a:pt x="272097" y="84773"/>
                    <a:pt x="268922" y="84773"/>
                  </a:cubicBezTo>
                  <a:cubicBezTo>
                    <a:pt x="266383" y="84773"/>
                    <a:pt x="266383" y="82233"/>
                    <a:pt x="264478" y="82233"/>
                  </a:cubicBezTo>
                  <a:cubicBezTo>
                    <a:pt x="262572" y="82233"/>
                    <a:pt x="261303" y="75883"/>
                    <a:pt x="261303" y="73342"/>
                  </a:cubicBezTo>
                  <a:cubicBezTo>
                    <a:pt x="260668" y="69533"/>
                    <a:pt x="253683" y="72073"/>
                    <a:pt x="253683" y="67627"/>
                  </a:cubicBezTo>
                  <a:cubicBezTo>
                    <a:pt x="249872" y="66992"/>
                    <a:pt x="249238" y="62548"/>
                    <a:pt x="246063" y="62548"/>
                  </a:cubicBezTo>
                  <a:cubicBezTo>
                    <a:pt x="244158" y="62548"/>
                    <a:pt x="244158" y="63817"/>
                    <a:pt x="242253" y="63817"/>
                  </a:cubicBezTo>
                  <a:cubicBezTo>
                    <a:pt x="238443" y="63817"/>
                    <a:pt x="236538" y="61913"/>
                    <a:pt x="232728" y="61913"/>
                  </a:cubicBezTo>
                  <a:cubicBezTo>
                    <a:pt x="230822" y="61913"/>
                    <a:pt x="228918" y="62548"/>
                    <a:pt x="228918" y="65088"/>
                  </a:cubicBezTo>
                  <a:cubicBezTo>
                    <a:pt x="228918" y="66358"/>
                    <a:pt x="233363" y="68263"/>
                    <a:pt x="229553" y="70802"/>
                  </a:cubicBezTo>
                  <a:cubicBezTo>
                    <a:pt x="227647" y="72073"/>
                    <a:pt x="232093" y="74613"/>
                    <a:pt x="232093" y="76517"/>
                  </a:cubicBezTo>
                  <a:cubicBezTo>
                    <a:pt x="232728" y="80327"/>
                    <a:pt x="228918" y="80963"/>
                    <a:pt x="227647" y="81598"/>
                  </a:cubicBezTo>
                  <a:cubicBezTo>
                    <a:pt x="230822" y="86677"/>
                    <a:pt x="234633" y="87948"/>
                    <a:pt x="234633" y="96202"/>
                  </a:cubicBezTo>
                  <a:cubicBezTo>
                    <a:pt x="234633" y="98742"/>
                    <a:pt x="227013" y="103823"/>
                    <a:pt x="224472" y="104458"/>
                  </a:cubicBezTo>
                  <a:cubicBezTo>
                    <a:pt x="228918" y="106363"/>
                    <a:pt x="227013" y="113348"/>
                    <a:pt x="228918" y="115888"/>
                  </a:cubicBezTo>
                  <a:cubicBezTo>
                    <a:pt x="228283" y="116523"/>
                    <a:pt x="227013" y="117792"/>
                    <a:pt x="226378" y="119063"/>
                  </a:cubicBezTo>
                  <a:cubicBezTo>
                    <a:pt x="225108" y="119063"/>
                    <a:pt x="223838" y="121602"/>
                    <a:pt x="222568" y="120333"/>
                  </a:cubicBezTo>
                  <a:cubicBezTo>
                    <a:pt x="219393" y="117792"/>
                    <a:pt x="214947" y="113983"/>
                    <a:pt x="214947" y="110173"/>
                  </a:cubicBezTo>
                  <a:cubicBezTo>
                    <a:pt x="214947" y="106363"/>
                    <a:pt x="215583" y="103188"/>
                    <a:pt x="212408" y="100648"/>
                  </a:cubicBezTo>
                  <a:lnTo>
                    <a:pt x="204153" y="100648"/>
                  </a:lnTo>
                  <a:cubicBezTo>
                    <a:pt x="199708" y="97473"/>
                    <a:pt x="193993" y="94933"/>
                    <a:pt x="188913" y="93027"/>
                  </a:cubicBezTo>
                  <a:cubicBezTo>
                    <a:pt x="187643" y="92392"/>
                    <a:pt x="185103" y="90488"/>
                    <a:pt x="183197" y="90488"/>
                  </a:cubicBezTo>
                  <a:cubicBezTo>
                    <a:pt x="181293" y="90488"/>
                    <a:pt x="180658" y="92392"/>
                    <a:pt x="178753" y="92392"/>
                  </a:cubicBezTo>
                  <a:cubicBezTo>
                    <a:pt x="178753" y="89217"/>
                    <a:pt x="176847" y="82233"/>
                    <a:pt x="173672" y="82233"/>
                  </a:cubicBezTo>
                  <a:cubicBezTo>
                    <a:pt x="172403" y="82233"/>
                    <a:pt x="171768" y="83502"/>
                    <a:pt x="170497" y="83502"/>
                  </a:cubicBezTo>
                  <a:cubicBezTo>
                    <a:pt x="171133" y="82233"/>
                    <a:pt x="170497" y="81598"/>
                    <a:pt x="170497" y="77788"/>
                  </a:cubicBezTo>
                  <a:cubicBezTo>
                    <a:pt x="170497" y="72708"/>
                    <a:pt x="171768" y="69533"/>
                    <a:pt x="174943" y="66992"/>
                  </a:cubicBezTo>
                  <a:cubicBezTo>
                    <a:pt x="176213" y="65723"/>
                    <a:pt x="178118" y="61277"/>
                    <a:pt x="179388" y="60642"/>
                  </a:cubicBezTo>
                  <a:cubicBezTo>
                    <a:pt x="181293" y="60008"/>
                    <a:pt x="185103" y="61277"/>
                    <a:pt x="185103" y="58102"/>
                  </a:cubicBezTo>
                  <a:cubicBezTo>
                    <a:pt x="185103" y="56198"/>
                    <a:pt x="180022" y="56198"/>
                    <a:pt x="178753" y="54927"/>
                  </a:cubicBezTo>
                  <a:cubicBezTo>
                    <a:pt x="180022" y="55563"/>
                    <a:pt x="176213" y="53023"/>
                    <a:pt x="186372" y="55563"/>
                  </a:cubicBezTo>
                  <a:cubicBezTo>
                    <a:pt x="188913" y="56198"/>
                    <a:pt x="187643" y="53023"/>
                    <a:pt x="188913" y="53023"/>
                  </a:cubicBezTo>
                  <a:cubicBezTo>
                    <a:pt x="188913" y="53023"/>
                    <a:pt x="190183" y="53023"/>
                    <a:pt x="191453" y="53023"/>
                  </a:cubicBezTo>
                  <a:cubicBezTo>
                    <a:pt x="194628" y="53023"/>
                    <a:pt x="195897" y="49848"/>
                    <a:pt x="198438" y="48577"/>
                  </a:cubicBezTo>
                  <a:lnTo>
                    <a:pt x="198438" y="46673"/>
                  </a:lnTo>
                  <a:cubicBezTo>
                    <a:pt x="193993" y="45402"/>
                    <a:pt x="190183" y="46038"/>
                    <a:pt x="188278" y="42227"/>
                  </a:cubicBezTo>
                  <a:cubicBezTo>
                    <a:pt x="188278" y="42227"/>
                    <a:pt x="189547" y="42227"/>
                    <a:pt x="190818" y="42227"/>
                  </a:cubicBezTo>
                  <a:cubicBezTo>
                    <a:pt x="192722" y="43498"/>
                    <a:pt x="193993" y="45402"/>
                    <a:pt x="196533" y="45402"/>
                  </a:cubicBezTo>
                  <a:cubicBezTo>
                    <a:pt x="198438" y="45402"/>
                    <a:pt x="202247" y="42863"/>
                    <a:pt x="202247" y="40958"/>
                  </a:cubicBezTo>
                  <a:cubicBezTo>
                    <a:pt x="202247" y="40323"/>
                    <a:pt x="200343" y="38417"/>
                    <a:pt x="201613" y="38417"/>
                  </a:cubicBezTo>
                  <a:cubicBezTo>
                    <a:pt x="204153" y="38417"/>
                    <a:pt x="205422" y="40958"/>
                    <a:pt x="207328" y="40958"/>
                  </a:cubicBezTo>
                  <a:cubicBezTo>
                    <a:pt x="208597" y="40958"/>
                    <a:pt x="209233" y="39688"/>
                    <a:pt x="211772" y="39688"/>
                  </a:cubicBezTo>
                  <a:cubicBezTo>
                    <a:pt x="211138" y="39052"/>
                    <a:pt x="211772" y="36513"/>
                    <a:pt x="213043" y="39052"/>
                  </a:cubicBezTo>
                  <a:cubicBezTo>
                    <a:pt x="213678" y="40323"/>
                    <a:pt x="220663" y="34608"/>
                    <a:pt x="220663" y="33338"/>
                  </a:cubicBezTo>
                  <a:cubicBezTo>
                    <a:pt x="220663" y="32067"/>
                    <a:pt x="217488" y="30798"/>
                    <a:pt x="217488" y="30163"/>
                  </a:cubicBezTo>
                  <a:cubicBezTo>
                    <a:pt x="217488" y="29527"/>
                    <a:pt x="215583" y="26988"/>
                    <a:pt x="220028" y="25083"/>
                  </a:cubicBezTo>
                  <a:cubicBezTo>
                    <a:pt x="220663" y="23813"/>
                    <a:pt x="220028" y="23813"/>
                    <a:pt x="220028" y="21908"/>
                  </a:cubicBezTo>
                  <a:cubicBezTo>
                    <a:pt x="216218" y="21908"/>
                    <a:pt x="216853" y="18733"/>
                    <a:pt x="211772" y="18733"/>
                  </a:cubicBezTo>
                  <a:cubicBezTo>
                    <a:pt x="210503" y="18733"/>
                    <a:pt x="209868" y="18098"/>
                    <a:pt x="208597" y="18098"/>
                  </a:cubicBezTo>
                  <a:cubicBezTo>
                    <a:pt x="207328" y="18098"/>
                    <a:pt x="205422" y="19367"/>
                    <a:pt x="205422" y="20638"/>
                  </a:cubicBezTo>
                  <a:cubicBezTo>
                    <a:pt x="205422" y="22542"/>
                    <a:pt x="207328" y="23177"/>
                    <a:pt x="207328" y="23813"/>
                  </a:cubicBezTo>
                  <a:cubicBezTo>
                    <a:pt x="207328" y="25083"/>
                    <a:pt x="204153" y="25083"/>
                    <a:pt x="203518" y="26352"/>
                  </a:cubicBezTo>
                  <a:cubicBezTo>
                    <a:pt x="202247" y="28258"/>
                    <a:pt x="202883" y="30163"/>
                    <a:pt x="200978" y="32702"/>
                  </a:cubicBezTo>
                  <a:cubicBezTo>
                    <a:pt x="198438" y="36513"/>
                    <a:pt x="194628" y="30163"/>
                    <a:pt x="194628" y="28892"/>
                  </a:cubicBezTo>
                  <a:cubicBezTo>
                    <a:pt x="194628" y="26988"/>
                    <a:pt x="196533" y="27623"/>
                    <a:pt x="196533" y="25717"/>
                  </a:cubicBezTo>
                  <a:cubicBezTo>
                    <a:pt x="196533" y="25083"/>
                    <a:pt x="192722" y="21273"/>
                    <a:pt x="192088" y="21273"/>
                  </a:cubicBezTo>
                  <a:cubicBezTo>
                    <a:pt x="188278" y="21273"/>
                    <a:pt x="190818" y="26988"/>
                    <a:pt x="187008" y="26988"/>
                  </a:cubicBezTo>
                  <a:cubicBezTo>
                    <a:pt x="187008" y="25083"/>
                    <a:pt x="187008" y="23177"/>
                    <a:pt x="183833" y="21908"/>
                  </a:cubicBezTo>
                  <a:cubicBezTo>
                    <a:pt x="184468" y="21273"/>
                    <a:pt x="184468" y="20638"/>
                    <a:pt x="185103" y="20638"/>
                  </a:cubicBezTo>
                  <a:cubicBezTo>
                    <a:pt x="183197" y="19367"/>
                    <a:pt x="180022" y="20638"/>
                    <a:pt x="178753" y="18733"/>
                  </a:cubicBezTo>
                  <a:cubicBezTo>
                    <a:pt x="179388" y="18098"/>
                    <a:pt x="181928" y="17463"/>
                    <a:pt x="181928" y="15558"/>
                  </a:cubicBezTo>
                  <a:cubicBezTo>
                    <a:pt x="181928" y="13017"/>
                    <a:pt x="178118" y="13017"/>
                    <a:pt x="178118" y="11113"/>
                  </a:cubicBezTo>
                  <a:cubicBezTo>
                    <a:pt x="178118" y="7302"/>
                    <a:pt x="174943" y="4763"/>
                    <a:pt x="170497" y="4763"/>
                  </a:cubicBezTo>
                  <a:cubicBezTo>
                    <a:pt x="167958" y="4763"/>
                    <a:pt x="169228" y="6033"/>
                    <a:pt x="169228" y="7302"/>
                  </a:cubicBezTo>
                  <a:cubicBezTo>
                    <a:pt x="167958" y="7938"/>
                    <a:pt x="165418" y="7302"/>
                    <a:pt x="165418" y="9208"/>
                  </a:cubicBezTo>
                  <a:cubicBezTo>
                    <a:pt x="165418" y="10477"/>
                    <a:pt x="166688" y="11113"/>
                    <a:pt x="166688" y="12383"/>
                  </a:cubicBezTo>
                  <a:cubicBezTo>
                    <a:pt x="166688" y="13652"/>
                    <a:pt x="164783" y="13652"/>
                    <a:pt x="164783" y="15558"/>
                  </a:cubicBezTo>
                  <a:cubicBezTo>
                    <a:pt x="164783" y="20002"/>
                    <a:pt x="173038" y="17463"/>
                    <a:pt x="173038" y="21273"/>
                  </a:cubicBezTo>
                  <a:cubicBezTo>
                    <a:pt x="173038" y="21908"/>
                    <a:pt x="171768" y="25083"/>
                    <a:pt x="171768" y="25083"/>
                  </a:cubicBezTo>
                  <a:cubicBezTo>
                    <a:pt x="172403" y="24448"/>
                    <a:pt x="173672" y="24448"/>
                    <a:pt x="174308" y="23813"/>
                  </a:cubicBezTo>
                  <a:cubicBezTo>
                    <a:pt x="176213" y="28892"/>
                    <a:pt x="167322" y="26352"/>
                    <a:pt x="167322" y="32702"/>
                  </a:cubicBezTo>
                  <a:cubicBezTo>
                    <a:pt x="162878" y="33973"/>
                    <a:pt x="166688" y="29527"/>
                    <a:pt x="165418" y="28258"/>
                  </a:cubicBezTo>
                  <a:cubicBezTo>
                    <a:pt x="164783" y="27623"/>
                    <a:pt x="161608" y="26988"/>
                    <a:pt x="159703" y="26988"/>
                  </a:cubicBezTo>
                  <a:cubicBezTo>
                    <a:pt x="157163" y="26988"/>
                    <a:pt x="156528" y="28258"/>
                    <a:pt x="156528" y="30798"/>
                  </a:cubicBezTo>
                  <a:cubicBezTo>
                    <a:pt x="154622" y="30798"/>
                    <a:pt x="152718" y="30798"/>
                    <a:pt x="145733" y="30798"/>
                  </a:cubicBezTo>
                  <a:cubicBezTo>
                    <a:pt x="138747" y="30798"/>
                    <a:pt x="131128" y="28258"/>
                    <a:pt x="129222" y="23177"/>
                  </a:cubicBezTo>
                  <a:cubicBezTo>
                    <a:pt x="126683" y="23813"/>
                    <a:pt x="119697" y="23813"/>
                    <a:pt x="119697" y="26988"/>
                  </a:cubicBezTo>
                  <a:cubicBezTo>
                    <a:pt x="119697" y="27623"/>
                    <a:pt x="120333" y="28258"/>
                    <a:pt x="121603" y="28258"/>
                  </a:cubicBezTo>
                  <a:cubicBezTo>
                    <a:pt x="123508" y="28258"/>
                    <a:pt x="126683" y="26988"/>
                    <a:pt x="128588" y="26352"/>
                  </a:cubicBezTo>
                  <a:cubicBezTo>
                    <a:pt x="129222" y="30798"/>
                    <a:pt x="122872" y="26988"/>
                    <a:pt x="122872" y="31433"/>
                  </a:cubicBezTo>
                  <a:cubicBezTo>
                    <a:pt x="122872" y="32067"/>
                    <a:pt x="124143" y="35242"/>
                    <a:pt x="123508" y="35242"/>
                  </a:cubicBezTo>
                  <a:cubicBezTo>
                    <a:pt x="120968" y="35242"/>
                    <a:pt x="120333" y="32067"/>
                    <a:pt x="118428" y="30798"/>
                  </a:cubicBezTo>
                  <a:lnTo>
                    <a:pt x="116522" y="30163"/>
                  </a:lnTo>
                  <a:cubicBezTo>
                    <a:pt x="113347" y="30163"/>
                    <a:pt x="111443" y="30163"/>
                    <a:pt x="108268" y="30163"/>
                  </a:cubicBezTo>
                  <a:cubicBezTo>
                    <a:pt x="105728" y="30163"/>
                    <a:pt x="103822" y="31433"/>
                    <a:pt x="101283" y="31433"/>
                  </a:cubicBezTo>
                  <a:cubicBezTo>
                    <a:pt x="96203" y="31433"/>
                    <a:pt x="96203" y="29527"/>
                    <a:pt x="96203" y="29527"/>
                  </a:cubicBezTo>
                  <a:cubicBezTo>
                    <a:pt x="96203" y="28258"/>
                    <a:pt x="100013" y="28892"/>
                    <a:pt x="100647" y="28258"/>
                  </a:cubicBezTo>
                  <a:cubicBezTo>
                    <a:pt x="96838" y="23177"/>
                    <a:pt x="97472" y="24448"/>
                    <a:pt x="90488" y="24448"/>
                  </a:cubicBezTo>
                  <a:cubicBezTo>
                    <a:pt x="82868" y="25083"/>
                    <a:pt x="79058" y="18733"/>
                    <a:pt x="71438" y="18733"/>
                  </a:cubicBezTo>
                  <a:cubicBezTo>
                    <a:pt x="68897" y="18733"/>
                    <a:pt x="68263" y="20638"/>
                    <a:pt x="65722" y="20638"/>
                  </a:cubicBezTo>
                  <a:cubicBezTo>
                    <a:pt x="64453" y="20638"/>
                    <a:pt x="63183" y="18098"/>
                    <a:pt x="62547" y="17463"/>
                  </a:cubicBezTo>
                  <a:cubicBezTo>
                    <a:pt x="60008" y="18098"/>
                    <a:pt x="60008" y="20638"/>
                    <a:pt x="57468" y="20638"/>
                  </a:cubicBezTo>
                  <a:cubicBezTo>
                    <a:pt x="54928" y="20638"/>
                    <a:pt x="51753" y="14923"/>
                    <a:pt x="51118" y="14923"/>
                  </a:cubicBezTo>
                  <a:cubicBezTo>
                    <a:pt x="48578" y="14923"/>
                    <a:pt x="49213" y="18733"/>
                    <a:pt x="46672" y="18733"/>
                  </a:cubicBezTo>
                  <a:cubicBezTo>
                    <a:pt x="45403" y="18733"/>
                    <a:pt x="44768" y="18098"/>
                    <a:pt x="44133" y="16827"/>
                  </a:cubicBezTo>
                  <a:cubicBezTo>
                    <a:pt x="40322" y="17463"/>
                    <a:pt x="39053" y="18098"/>
                    <a:pt x="35243" y="19367"/>
                  </a:cubicBezTo>
                  <a:cubicBezTo>
                    <a:pt x="33972" y="19367"/>
                    <a:pt x="30797" y="21908"/>
                    <a:pt x="29528" y="21273"/>
                  </a:cubicBezTo>
                  <a:cubicBezTo>
                    <a:pt x="26353" y="18098"/>
                    <a:pt x="26988" y="21908"/>
                    <a:pt x="25718" y="21908"/>
                  </a:cubicBezTo>
                  <a:cubicBezTo>
                    <a:pt x="17463" y="21908"/>
                    <a:pt x="23178" y="25083"/>
                    <a:pt x="21908" y="25083"/>
                  </a:cubicBezTo>
                  <a:cubicBezTo>
                    <a:pt x="18733" y="25083"/>
                    <a:pt x="13018" y="24448"/>
                    <a:pt x="7938" y="21273"/>
                  </a:cubicBezTo>
                  <a:cubicBezTo>
                    <a:pt x="7938" y="21273"/>
                    <a:pt x="6033" y="20002"/>
                    <a:pt x="6033" y="19367"/>
                  </a:cubicBezTo>
                  <a:cubicBezTo>
                    <a:pt x="5397" y="20002"/>
                    <a:pt x="6033" y="19367"/>
                    <a:pt x="4763" y="19367"/>
                  </a:cubicBezTo>
                  <a:lnTo>
                    <a:pt x="4763" y="73977"/>
                  </a:lnTo>
                  <a:cubicBezTo>
                    <a:pt x="6668" y="75883"/>
                    <a:pt x="10478" y="73342"/>
                    <a:pt x="11747" y="75883"/>
                  </a:cubicBezTo>
                  <a:cubicBezTo>
                    <a:pt x="13018" y="77788"/>
                    <a:pt x="15558" y="80963"/>
                    <a:pt x="18097" y="80963"/>
                  </a:cubicBezTo>
                  <a:cubicBezTo>
                    <a:pt x="20003" y="80963"/>
                    <a:pt x="20003" y="78423"/>
                    <a:pt x="21908" y="77788"/>
                  </a:cubicBezTo>
                  <a:cubicBezTo>
                    <a:pt x="22543" y="77788"/>
                    <a:pt x="23178" y="77788"/>
                    <a:pt x="24447" y="77152"/>
                  </a:cubicBezTo>
                  <a:cubicBezTo>
                    <a:pt x="28258" y="80963"/>
                    <a:pt x="30163" y="82233"/>
                    <a:pt x="33338" y="87313"/>
                  </a:cubicBezTo>
                  <a:cubicBezTo>
                    <a:pt x="33338" y="87948"/>
                    <a:pt x="34608" y="87948"/>
                    <a:pt x="35243" y="89217"/>
                  </a:cubicBezTo>
                  <a:cubicBezTo>
                    <a:pt x="35878" y="90488"/>
                    <a:pt x="36513" y="92392"/>
                    <a:pt x="37783" y="94298"/>
                  </a:cubicBezTo>
                  <a:cubicBezTo>
                    <a:pt x="38418" y="94933"/>
                    <a:pt x="40322" y="94933"/>
                    <a:pt x="40958" y="95567"/>
                  </a:cubicBezTo>
                  <a:cubicBezTo>
                    <a:pt x="42228" y="96838"/>
                    <a:pt x="44133" y="97473"/>
                    <a:pt x="44133" y="100013"/>
                  </a:cubicBezTo>
                  <a:cubicBezTo>
                    <a:pt x="44133" y="101283"/>
                    <a:pt x="42228" y="101917"/>
                    <a:pt x="42228" y="102552"/>
                  </a:cubicBezTo>
                  <a:cubicBezTo>
                    <a:pt x="42228" y="103188"/>
                    <a:pt x="42863" y="103823"/>
                    <a:pt x="42863" y="104458"/>
                  </a:cubicBezTo>
                  <a:cubicBezTo>
                    <a:pt x="42863" y="106363"/>
                    <a:pt x="42228" y="109538"/>
                    <a:pt x="44133" y="110173"/>
                  </a:cubicBezTo>
                  <a:cubicBezTo>
                    <a:pt x="45403" y="110173"/>
                    <a:pt x="46038" y="110173"/>
                    <a:pt x="46672" y="111442"/>
                  </a:cubicBezTo>
                  <a:cubicBezTo>
                    <a:pt x="47943" y="112713"/>
                    <a:pt x="46672" y="113983"/>
                    <a:pt x="47943" y="115252"/>
                  </a:cubicBezTo>
                  <a:cubicBezTo>
                    <a:pt x="47943" y="115252"/>
                    <a:pt x="51118" y="117158"/>
                    <a:pt x="51118" y="117792"/>
                  </a:cubicBezTo>
                  <a:cubicBezTo>
                    <a:pt x="51753" y="120967"/>
                    <a:pt x="52388" y="124142"/>
                    <a:pt x="56833" y="124142"/>
                  </a:cubicBezTo>
                  <a:cubicBezTo>
                    <a:pt x="57468" y="126683"/>
                    <a:pt x="61913" y="124777"/>
                    <a:pt x="63183" y="128588"/>
                  </a:cubicBezTo>
                  <a:cubicBezTo>
                    <a:pt x="63818" y="129858"/>
                    <a:pt x="66993" y="129858"/>
                    <a:pt x="68263" y="131127"/>
                  </a:cubicBezTo>
                  <a:cubicBezTo>
                    <a:pt x="68263" y="131127"/>
                    <a:pt x="68897" y="131763"/>
                    <a:pt x="69533" y="131763"/>
                  </a:cubicBezTo>
                  <a:cubicBezTo>
                    <a:pt x="69533" y="131763"/>
                    <a:pt x="69533" y="131763"/>
                    <a:pt x="69533" y="131763"/>
                  </a:cubicBezTo>
                  <a:lnTo>
                    <a:pt x="170497" y="131763"/>
                  </a:lnTo>
                  <a:lnTo>
                    <a:pt x="170497" y="130492"/>
                  </a:lnTo>
                  <a:cubicBezTo>
                    <a:pt x="172403" y="131763"/>
                    <a:pt x="171768" y="133033"/>
                    <a:pt x="173672" y="133667"/>
                  </a:cubicBezTo>
                  <a:lnTo>
                    <a:pt x="180022" y="133667"/>
                  </a:lnTo>
                  <a:cubicBezTo>
                    <a:pt x="182563" y="136208"/>
                    <a:pt x="185738" y="136208"/>
                    <a:pt x="190183" y="136208"/>
                  </a:cubicBezTo>
                  <a:cubicBezTo>
                    <a:pt x="192088" y="135573"/>
                    <a:pt x="192088" y="136208"/>
                    <a:pt x="193358" y="135573"/>
                  </a:cubicBezTo>
                  <a:cubicBezTo>
                    <a:pt x="194628" y="134938"/>
                    <a:pt x="193993" y="133033"/>
                    <a:pt x="195263" y="133033"/>
                  </a:cubicBezTo>
                  <a:cubicBezTo>
                    <a:pt x="196533" y="133033"/>
                    <a:pt x="197803" y="135573"/>
                    <a:pt x="198438" y="135573"/>
                  </a:cubicBezTo>
                  <a:cubicBezTo>
                    <a:pt x="198438" y="134938"/>
                    <a:pt x="198438" y="134302"/>
                    <a:pt x="198438" y="133667"/>
                  </a:cubicBezTo>
                  <a:cubicBezTo>
                    <a:pt x="199072" y="133667"/>
                    <a:pt x="199072" y="133667"/>
                    <a:pt x="199708" y="133667"/>
                  </a:cubicBezTo>
                  <a:cubicBezTo>
                    <a:pt x="200343" y="133667"/>
                    <a:pt x="206058" y="138113"/>
                    <a:pt x="206058" y="138748"/>
                  </a:cubicBezTo>
                  <a:cubicBezTo>
                    <a:pt x="206693" y="140017"/>
                    <a:pt x="206058" y="141288"/>
                    <a:pt x="207328" y="142558"/>
                  </a:cubicBezTo>
                  <a:cubicBezTo>
                    <a:pt x="210503" y="145733"/>
                    <a:pt x="214313" y="145098"/>
                    <a:pt x="217488" y="147002"/>
                  </a:cubicBezTo>
                  <a:lnTo>
                    <a:pt x="220663" y="147002"/>
                  </a:lnTo>
                  <a:cubicBezTo>
                    <a:pt x="221933" y="148273"/>
                    <a:pt x="223838" y="149542"/>
                    <a:pt x="223838" y="151448"/>
                  </a:cubicBezTo>
                  <a:cubicBezTo>
                    <a:pt x="223838" y="152083"/>
                    <a:pt x="223203" y="152717"/>
                    <a:pt x="222568" y="152717"/>
                  </a:cubicBezTo>
                  <a:cubicBezTo>
                    <a:pt x="221297" y="152717"/>
                    <a:pt x="219393" y="150813"/>
                    <a:pt x="218758" y="150813"/>
                  </a:cubicBezTo>
                  <a:cubicBezTo>
                    <a:pt x="218122" y="152717"/>
                    <a:pt x="216853" y="159067"/>
                    <a:pt x="215583" y="159067"/>
                  </a:cubicBezTo>
                  <a:cubicBezTo>
                    <a:pt x="214313" y="160338"/>
                    <a:pt x="213043" y="161608"/>
                    <a:pt x="213043" y="163513"/>
                  </a:cubicBezTo>
                  <a:cubicBezTo>
                    <a:pt x="213678" y="164148"/>
                    <a:pt x="214313" y="164783"/>
                    <a:pt x="214947" y="164783"/>
                  </a:cubicBezTo>
                  <a:cubicBezTo>
                    <a:pt x="216218" y="164783"/>
                    <a:pt x="216218" y="164148"/>
                    <a:pt x="216853" y="163513"/>
                  </a:cubicBezTo>
                  <a:cubicBezTo>
                    <a:pt x="218122" y="162242"/>
                    <a:pt x="220028" y="162242"/>
                    <a:pt x="221933" y="162242"/>
                  </a:cubicBezTo>
                  <a:cubicBezTo>
                    <a:pt x="223838" y="162242"/>
                    <a:pt x="224472" y="162877"/>
                    <a:pt x="225108" y="162877"/>
                  </a:cubicBezTo>
                  <a:cubicBezTo>
                    <a:pt x="225743" y="162242"/>
                    <a:pt x="226378" y="162242"/>
                    <a:pt x="227013" y="161608"/>
                  </a:cubicBezTo>
                  <a:cubicBezTo>
                    <a:pt x="227013" y="160973"/>
                    <a:pt x="226378" y="160338"/>
                    <a:pt x="226378" y="159702"/>
                  </a:cubicBezTo>
                  <a:cubicBezTo>
                    <a:pt x="226378" y="159067"/>
                    <a:pt x="225743" y="159067"/>
                    <a:pt x="225743" y="158433"/>
                  </a:cubicBezTo>
                  <a:cubicBezTo>
                    <a:pt x="225743" y="157798"/>
                    <a:pt x="227013" y="157798"/>
                    <a:pt x="227647" y="157163"/>
                  </a:cubicBezTo>
                  <a:cubicBezTo>
                    <a:pt x="230188" y="156527"/>
                    <a:pt x="236538" y="154623"/>
                    <a:pt x="239713" y="154623"/>
                  </a:cubicBezTo>
                  <a:cubicBezTo>
                    <a:pt x="239713" y="154623"/>
                    <a:pt x="244793" y="150177"/>
                    <a:pt x="245428" y="149542"/>
                  </a:cubicBezTo>
                  <a:cubicBezTo>
                    <a:pt x="246063" y="148908"/>
                    <a:pt x="249238" y="148908"/>
                    <a:pt x="251778" y="148908"/>
                  </a:cubicBezTo>
                  <a:cubicBezTo>
                    <a:pt x="253047" y="148908"/>
                    <a:pt x="253683" y="148908"/>
                    <a:pt x="254953" y="148908"/>
                  </a:cubicBezTo>
                  <a:cubicBezTo>
                    <a:pt x="256222" y="148908"/>
                    <a:pt x="257493" y="148273"/>
                    <a:pt x="258128" y="148273"/>
                  </a:cubicBezTo>
                  <a:cubicBezTo>
                    <a:pt x="259397" y="148273"/>
                    <a:pt x="258763" y="147638"/>
                    <a:pt x="259397" y="147002"/>
                  </a:cubicBezTo>
                  <a:cubicBezTo>
                    <a:pt x="261938" y="144463"/>
                    <a:pt x="261938" y="140652"/>
                    <a:pt x="265113" y="138113"/>
                  </a:cubicBezTo>
                  <a:cubicBezTo>
                    <a:pt x="266383" y="140017"/>
                    <a:pt x="268922" y="137477"/>
                    <a:pt x="270193" y="138748"/>
                  </a:cubicBezTo>
                  <a:cubicBezTo>
                    <a:pt x="271463" y="142558"/>
                    <a:pt x="270193" y="147638"/>
                    <a:pt x="271463" y="150177"/>
                  </a:cubicBezTo>
                  <a:lnTo>
                    <a:pt x="271463" y="150177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/>
            <p:cNvSpPr/>
            <p:nvPr>
              <p:custDataLst>
                <p:tags r:id="rId283"/>
              </p:custDataLst>
            </p:nvPr>
          </p:nvSpPr>
          <p:spPr>
            <a:xfrm>
              <a:off x="5636199" y="5117830"/>
              <a:ext cx="139700" cy="101600"/>
            </a:xfrm>
            <a:custGeom>
              <a:avLst/>
              <a:gdLst>
                <a:gd name="connsiteX0" fmla="*/ 98743 w 139700"/>
                <a:gd name="connsiteY0" fmla="*/ 16192 h 101600"/>
                <a:gd name="connsiteX1" fmla="*/ 98743 w 139700"/>
                <a:gd name="connsiteY1" fmla="*/ 70802 h 101600"/>
                <a:gd name="connsiteX2" fmla="*/ 105728 w 139700"/>
                <a:gd name="connsiteY2" fmla="*/ 72707 h 101600"/>
                <a:gd name="connsiteX3" fmla="*/ 112078 w 139700"/>
                <a:gd name="connsiteY3" fmla="*/ 77788 h 101600"/>
                <a:gd name="connsiteX4" fmla="*/ 115888 w 139700"/>
                <a:gd name="connsiteY4" fmla="*/ 74613 h 101600"/>
                <a:gd name="connsiteX5" fmla="*/ 118428 w 139700"/>
                <a:gd name="connsiteY5" fmla="*/ 73977 h 101600"/>
                <a:gd name="connsiteX6" fmla="*/ 127318 w 139700"/>
                <a:gd name="connsiteY6" fmla="*/ 84138 h 101600"/>
                <a:gd name="connsiteX7" fmla="*/ 129222 w 139700"/>
                <a:gd name="connsiteY7" fmla="*/ 86042 h 101600"/>
                <a:gd name="connsiteX8" fmla="*/ 131763 w 139700"/>
                <a:gd name="connsiteY8" fmla="*/ 91122 h 101600"/>
                <a:gd name="connsiteX9" fmla="*/ 134938 w 139700"/>
                <a:gd name="connsiteY9" fmla="*/ 92392 h 101600"/>
                <a:gd name="connsiteX10" fmla="*/ 138113 w 139700"/>
                <a:gd name="connsiteY10" fmla="*/ 96838 h 101600"/>
                <a:gd name="connsiteX11" fmla="*/ 136208 w 139700"/>
                <a:gd name="connsiteY11" fmla="*/ 99377 h 101600"/>
                <a:gd name="connsiteX12" fmla="*/ 134938 w 139700"/>
                <a:gd name="connsiteY12" fmla="*/ 99377 h 101600"/>
                <a:gd name="connsiteX13" fmla="*/ 129858 w 139700"/>
                <a:gd name="connsiteY13" fmla="*/ 95567 h 101600"/>
                <a:gd name="connsiteX14" fmla="*/ 129858 w 139700"/>
                <a:gd name="connsiteY14" fmla="*/ 93663 h 101600"/>
                <a:gd name="connsiteX15" fmla="*/ 126047 w 139700"/>
                <a:gd name="connsiteY15" fmla="*/ 91757 h 101600"/>
                <a:gd name="connsiteX16" fmla="*/ 123508 w 139700"/>
                <a:gd name="connsiteY16" fmla="*/ 89852 h 101600"/>
                <a:gd name="connsiteX17" fmla="*/ 125413 w 139700"/>
                <a:gd name="connsiteY17" fmla="*/ 87947 h 101600"/>
                <a:gd name="connsiteX18" fmla="*/ 125413 w 139700"/>
                <a:gd name="connsiteY18" fmla="*/ 86042 h 101600"/>
                <a:gd name="connsiteX19" fmla="*/ 122238 w 139700"/>
                <a:gd name="connsiteY19" fmla="*/ 87947 h 101600"/>
                <a:gd name="connsiteX20" fmla="*/ 120333 w 139700"/>
                <a:gd name="connsiteY20" fmla="*/ 86042 h 101600"/>
                <a:gd name="connsiteX21" fmla="*/ 121603 w 139700"/>
                <a:gd name="connsiteY21" fmla="*/ 83502 h 101600"/>
                <a:gd name="connsiteX22" fmla="*/ 119063 w 139700"/>
                <a:gd name="connsiteY22" fmla="*/ 82867 h 101600"/>
                <a:gd name="connsiteX23" fmla="*/ 115253 w 139700"/>
                <a:gd name="connsiteY23" fmla="*/ 80963 h 101600"/>
                <a:gd name="connsiteX24" fmla="*/ 113347 w 139700"/>
                <a:gd name="connsiteY24" fmla="*/ 83502 h 101600"/>
                <a:gd name="connsiteX25" fmla="*/ 107633 w 139700"/>
                <a:gd name="connsiteY25" fmla="*/ 78422 h 101600"/>
                <a:gd name="connsiteX26" fmla="*/ 96203 w 139700"/>
                <a:gd name="connsiteY26" fmla="*/ 73977 h 101600"/>
                <a:gd name="connsiteX27" fmla="*/ 89218 w 139700"/>
                <a:gd name="connsiteY27" fmla="*/ 73977 h 101600"/>
                <a:gd name="connsiteX28" fmla="*/ 77153 w 139700"/>
                <a:gd name="connsiteY28" fmla="*/ 67627 h 101600"/>
                <a:gd name="connsiteX29" fmla="*/ 72072 w 139700"/>
                <a:gd name="connsiteY29" fmla="*/ 69532 h 101600"/>
                <a:gd name="connsiteX30" fmla="*/ 73343 w 139700"/>
                <a:gd name="connsiteY30" fmla="*/ 71438 h 101600"/>
                <a:gd name="connsiteX31" fmla="*/ 60643 w 139700"/>
                <a:gd name="connsiteY31" fmla="*/ 78422 h 101600"/>
                <a:gd name="connsiteX32" fmla="*/ 59372 w 139700"/>
                <a:gd name="connsiteY32" fmla="*/ 77788 h 101600"/>
                <a:gd name="connsiteX33" fmla="*/ 60643 w 139700"/>
                <a:gd name="connsiteY33" fmla="*/ 76517 h 101600"/>
                <a:gd name="connsiteX34" fmla="*/ 60643 w 139700"/>
                <a:gd name="connsiteY34" fmla="*/ 75247 h 101600"/>
                <a:gd name="connsiteX35" fmla="*/ 66358 w 139700"/>
                <a:gd name="connsiteY35" fmla="*/ 68897 h 101600"/>
                <a:gd name="connsiteX36" fmla="*/ 66358 w 139700"/>
                <a:gd name="connsiteY36" fmla="*/ 67627 h 101600"/>
                <a:gd name="connsiteX37" fmla="*/ 65088 w 139700"/>
                <a:gd name="connsiteY37" fmla="*/ 67627 h 101600"/>
                <a:gd name="connsiteX38" fmla="*/ 53658 w 139700"/>
                <a:gd name="connsiteY38" fmla="*/ 78422 h 101600"/>
                <a:gd name="connsiteX39" fmla="*/ 53658 w 139700"/>
                <a:gd name="connsiteY39" fmla="*/ 80327 h 101600"/>
                <a:gd name="connsiteX40" fmla="*/ 47943 w 139700"/>
                <a:gd name="connsiteY40" fmla="*/ 85407 h 101600"/>
                <a:gd name="connsiteX41" fmla="*/ 44768 w 139700"/>
                <a:gd name="connsiteY41" fmla="*/ 88582 h 101600"/>
                <a:gd name="connsiteX42" fmla="*/ 36513 w 139700"/>
                <a:gd name="connsiteY42" fmla="*/ 94297 h 101600"/>
                <a:gd name="connsiteX43" fmla="*/ 26353 w 139700"/>
                <a:gd name="connsiteY43" fmla="*/ 98107 h 101600"/>
                <a:gd name="connsiteX44" fmla="*/ 14288 w 139700"/>
                <a:gd name="connsiteY44" fmla="*/ 102552 h 101600"/>
                <a:gd name="connsiteX45" fmla="*/ 20638 w 139700"/>
                <a:gd name="connsiteY45" fmla="*/ 100013 h 101600"/>
                <a:gd name="connsiteX46" fmla="*/ 24447 w 139700"/>
                <a:gd name="connsiteY46" fmla="*/ 95567 h 101600"/>
                <a:gd name="connsiteX47" fmla="*/ 30797 w 139700"/>
                <a:gd name="connsiteY47" fmla="*/ 93663 h 101600"/>
                <a:gd name="connsiteX48" fmla="*/ 40958 w 139700"/>
                <a:gd name="connsiteY48" fmla="*/ 86677 h 101600"/>
                <a:gd name="connsiteX49" fmla="*/ 46672 w 139700"/>
                <a:gd name="connsiteY49" fmla="*/ 79057 h 101600"/>
                <a:gd name="connsiteX50" fmla="*/ 44768 w 139700"/>
                <a:gd name="connsiteY50" fmla="*/ 79057 h 101600"/>
                <a:gd name="connsiteX51" fmla="*/ 40322 w 139700"/>
                <a:gd name="connsiteY51" fmla="*/ 80963 h 101600"/>
                <a:gd name="connsiteX52" fmla="*/ 37147 w 139700"/>
                <a:gd name="connsiteY52" fmla="*/ 79692 h 101600"/>
                <a:gd name="connsiteX53" fmla="*/ 36513 w 139700"/>
                <a:gd name="connsiteY53" fmla="*/ 82232 h 101600"/>
                <a:gd name="connsiteX54" fmla="*/ 30163 w 139700"/>
                <a:gd name="connsiteY54" fmla="*/ 78422 h 101600"/>
                <a:gd name="connsiteX55" fmla="*/ 30163 w 139700"/>
                <a:gd name="connsiteY55" fmla="*/ 80327 h 101600"/>
                <a:gd name="connsiteX56" fmla="*/ 28893 w 139700"/>
                <a:gd name="connsiteY56" fmla="*/ 80327 h 101600"/>
                <a:gd name="connsiteX57" fmla="*/ 26988 w 139700"/>
                <a:gd name="connsiteY57" fmla="*/ 81597 h 101600"/>
                <a:gd name="connsiteX58" fmla="*/ 25718 w 139700"/>
                <a:gd name="connsiteY58" fmla="*/ 78422 h 101600"/>
                <a:gd name="connsiteX59" fmla="*/ 25718 w 139700"/>
                <a:gd name="connsiteY59" fmla="*/ 75882 h 101600"/>
                <a:gd name="connsiteX60" fmla="*/ 24447 w 139700"/>
                <a:gd name="connsiteY60" fmla="*/ 73977 h 101600"/>
                <a:gd name="connsiteX61" fmla="*/ 21908 w 139700"/>
                <a:gd name="connsiteY61" fmla="*/ 75882 h 101600"/>
                <a:gd name="connsiteX62" fmla="*/ 13653 w 139700"/>
                <a:gd name="connsiteY62" fmla="*/ 70167 h 101600"/>
                <a:gd name="connsiteX63" fmla="*/ 15558 w 139700"/>
                <a:gd name="connsiteY63" fmla="*/ 69532 h 101600"/>
                <a:gd name="connsiteX64" fmla="*/ 10478 w 139700"/>
                <a:gd name="connsiteY64" fmla="*/ 63817 h 101600"/>
                <a:gd name="connsiteX65" fmla="*/ 20003 w 139700"/>
                <a:gd name="connsiteY65" fmla="*/ 56832 h 101600"/>
                <a:gd name="connsiteX66" fmla="*/ 29528 w 139700"/>
                <a:gd name="connsiteY66" fmla="*/ 51752 h 101600"/>
                <a:gd name="connsiteX67" fmla="*/ 27622 w 139700"/>
                <a:gd name="connsiteY67" fmla="*/ 48577 h 101600"/>
                <a:gd name="connsiteX68" fmla="*/ 29528 w 139700"/>
                <a:gd name="connsiteY68" fmla="*/ 48577 h 101600"/>
                <a:gd name="connsiteX69" fmla="*/ 29528 w 139700"/>
                <a:gd name="connsiteY69" fmla="*/ 46672 h 101600"/>
                <a:gd name="connsiteX70" fmla="*/ 27622 w 139700"/>
                <a:gd name="connsiteY70" fmla="*/ 46672 h 101600"/>
                <a:gd name="connsiteX71" fmla="*/ 21908 w 139700"/>
                <a:gd name="connsiteY71" fmla="*/ 48577 h 101600"/>
                <a:gd name="connsiteX72" fmla="*/ 16828 w 139700"/>
                <a:gd name="connsiteY72" fmla="*/ 47942 h 101600"/>
                <a:gd name="connsiteX73" fmla="*/ 9843 w 139700"/>
                <a:gd name="connsiteY73" fmla="*/ 47942 h 101600"/>
                <a:gd name="connsiteX74" fmla="*/ 7938 w 139700"/>
                <a:gd name="connsiteY74" fmla="*/ 44132 h 101600"/>
                <a:gd name="connsiteX75" fmla="*/ 8572 w 139700"/>
                <a:gd name="connsiteY75" fmla="*/ 42863 h 101600"/>
                <a:gd name="connsiteX76" fmla="*/ 4763 w 139700"/>
                <a:gd name="connsiteY76" fmla="*/ 40957 h 101600"/>
                <a:gd name="connsiteX77" fmla="*/ 16193 w 139700"/>
                <a:gd name="connsiteY77" fmla="*/ 35242 h 101600"/>
                <a:gd name="connsiteX78" fmla="*/ 18733 w 139700"/>
                <a:gd name="connsiteY78" fmla="*/ 35242 h 101600"/>
                <a:gd name="connsiteX79" fmla="*/ 23178 w 139700"/>
                <a:gd name="connsiteY79" fmla="*/ 38417 h 101600"/>
                <a:gd name="connsiteX80" fmla="*/ 26988 w 139700"/>
                <a:gd name="connsiteY80" fmla="*/ 38417 h 101600"/>
                <a:gd name="connsiteX81" fmla="*/ 19368 w 139700"/>
                <a:gd name="connsiteY81" fmla="*/ 32067 h 101600"/>
                <a:gd name="connsiteX82" fmla="*/ 15558 w 139700"/>
                <a:gd name="connsiteY82" fmla="*/ 26988 h 101600"/>
                <a:gd name="connsiteX83" fmla="*/ 8572 w 139700"/>
                <a:gd name="connsiteY83" fmla="*/ 24447 h 101600"/>
                <a:gd name="connsiteX84" fmla="*/ 10478 w 139700"/>
                <a:gd name="connsiteY84" fmla="*/ 20638 h 101600"/>
                <a:gd name="connsiteX85" fmla="*/ 17463 w 139700"/>
                <a:gd name="connsiteY85" fmla="*/ 20638 h 101600"/>
                <a:gd name="connsiteX86" fmla="*/ 33338 w 139700"/>
                <a:gd name="connsiteY86" fmla="*/ 8572 h 101600"/>
                <a:gd name="connsiteX87" fmla="*/ 37783 w 139700"/>
                <a:gd name="connsiteY87" fmla="*/ 8572 h 101600"/>
                <a:gd name="connsiteX88" fmla="*/ 43497 w 139700"/>
                <a:gd name="connsiteY88" fmla="*/ 4763 h 101600"/>
                <a:gd name="connsiteX89" fmla="*/ 47308 w 139700"/>
                <a:gd name="connsiteY89" fmla="*/ 6667 h 101600"/>
                <a:gd name="connsiteX90" fmla="*/ 46038 w 139700"/>
                <a:gd name="connsiteY90" fmla="*/ 8572 h 101600"/>
                <a:gd name="connsiteX91" fmla="*/ 49213 w 139700"/>
                <a:gd name="connsiteY91" fmla="*/ 6667 h 101600"/>
                <a:gd name="connsiteX92" fmla="*/ 52388 w 139700"/>
                <a:gd name="connsiteY92" fmla="*/ 7938 h 101600"/>
                <a:gd name="connsiteX93" fmla="*/ 58738 w 139700"/>
                <a:gd name="connsiteY93" fmla="*/ 7938 h 101600"/>
                <a:gd name="connsiteX94" fmla="*/ 62547 w 139700"/>
                <a:gd name="connsiteY94" fmla="*/ 10477 h 101600"/>
                <a:gd name="connsiteX95" fmla="*/ 72072 w 139700"/>
                <a:gd name="connsiteY95" fmla="*/ 10477 h 101600"/>
                <a:gd name="connsiteX96" fmla="*/ 86043 w 139700"/>
                <a:gd name="connsiteY96" fmla="*/ 13652 h 101600"/>
                <a:gd name="connsiteX97" fmla="*/ 91758 w 139700"/>
                <a:gd name="connsiteY97" fmla="*/ 13017 h 101600"/>
                <a:gd name="connsiteX98" fmla="*/ 98743 w 139700"/>
                <a:gd name="connsiteY98" fmla="*/ 16192 h 101600"/>
                <a:gd name="connsiteX99" fmla="*/ 98743 w 139700"/>
                <a:gd name="connsiteY99" fmla="*/ 16192 h 101600"/>
                <a:gd name="connsiteX100" fmla="*/ 98743 w 139700"/>
                <a:gd name="connsiteY100" fmla="*/ 16192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39700" h="101600">
                  <a:moveTo>
                    <a:pt x="98743" y="16192"/>
                  </a:moveTo>
                  <a:lnTo>
                    <a:pt x="98743" y="70802"/>
                  </a:lnTo>
                  <a:cubicBezTo>
                    <a:pt x="100647" y="72707"/>
                    <a:pt x="104458" y="70167"/>
                    <a:pt x="105728" y="72707"/>
                  </a:cubicBezTo>
                  <a:cubicBezTo>
                    <a:pt x="106997" y="74613"/>
                    <a:pt x="109538" y="77788"/>
                    <a:pt x="112078" y="77788"/>
                  </a:cubicBezTo>
                  <a:cubicBezTo>
                    <a:pt x="113983" y="77788"/>
                    <a:pt x="113983" y="75247"/>
                    <a:pt x="115888" y="74613"/>
                  </a:cubicBezTo>
                  <a:cubicBezTo>
                    <a:pt x="116522" y="74613"/>
                    <a:pt x="117158" y="74613"/>
                    <a:pt x="118428" y="73977"/>
                  </a:cubicBezTo>
                  <a:cubicBezTo>
                    <a:pt x="122238" y="77788"/>
                    <a:pt x="124143" y="79057"/>
                    <a:pt x="127318" y="84138"/>
                  </a:cubicBezTo>
                  <a:cubicBezTo>
                    <a:pt x="127318" y="84772"/>
                    <a:pt x="128588" y="84772"/>
                    <a:pt x="129222" y="86042"/>
                  </a:cubicBezTo>
                  <a:cubicBezTo>
                    <a:pt x="129858" y="87313"/>
                    <a:pt x="130493" y="89217"/>
                    <a:pt x="131763" y="91122"/>
                  </a:cubicBezTo>
                  <a:cubicBezTo>
                    <a:pt x="132397" y="91757"/>
                    <a:pt x="134303" y="91757"/>
                    <a:pt x="134938" y="92392"/>
                  </a:cubicBezTo>
                  <a:cubicBezTo>
                    <a:pt x="136208" y="93663"/>
                    <a:pt x="138113" y="94297"/>
                    <a:pt x="138113" y="96838"/>
                  </a:cubicBezTo>
                  <a:cubicBezTo>
                    <a:pt x="138113" y="98107"/>
                    <a:pt x="136208" y="98742"/>
                    <a:pt x="136208" y="99377"/>
                  </a:cubicBezTo>
                  <a:cubicBezTo>
                    <a:pt x="135572" y="99377"/>
                    <a:pt x="135572" y="99377"/>
                    <a:pt x="134938" y="99377"/>
                  </a:cubicBezTo>
                  <a:cubicBezTo>
                    <a:pt x="133033" y="99377"/>
                    <a:pt x="129858" y="96838"/>
                    <a:pt x="129858" y="95567"/>
                  </a:cubicBezTo>
                  <a:cubicBezTo>
                    <a:pt x="129858" y="94297"/>
                    <a:pt x="129858" y="94932"/>
                    <a:pt x="129858" y="93663"/>
                  </a:cubicBezTo>
                  <a:cubicBezTo>
                    <a:pt x="129858" y="91757"/>
                    <a:pt x="128588" y="91757"/>
                    <a:pt x="126047" y="91757"/>
                  </a:cubicBezTo>
                  <a:cubicBezTo>
                    <a:pt x="124143" y="91757"/>
                    <a:pt x="123508" y="90488"/>
                    <a:pt x="123508" y="89852"/>
                  </a:cubicBezTo>
                  <a:cubicBezTo>
                    <a:pt x="123508" y="88582"/>
                    <a:pt x="125413" y="88582"/>
                    <a:pt x="125413" y="87947"/>
                  </a:cubicBezTo>
                  <a:cubicBezTo>
                    <a:pt x="125413" y="87313"/>
                    <a:pt x="125413" y="86677"/>
                    <a:pt x="125413" y="86042"/>
                  </a:cubicBezTo>
                  <a:cubicBezTo>
                    <a:pt x="122872" y="86042"/>
                    <a:pt x="123508" y="87947"/>
                    <a:pt x="122238" y="87947"/>
                  </a:cubicBezTo>
                  <a:cubicBezTo>
                    <a:pt x="121603" y="87947"/>
                    <a:pt x="120333" y="86677"/>
                    <a:pt x="120333" y="86042"/>
                  </a:cubicBezTo>
                  <a:cubicBezTo>
                    <a:pt x="120333" y="84772"/>
                    <a:pt x="120968" y="84138"/>
                    <a:pt x="121603" y="83502"/>
                  </a:cubicBezTo>
                  <a:cubicBezTo>
                    <a:pt x="120968" y="82867"/>
                    <a:pt x="119697" y="81597"/>
                    <a:pt x="119063" y="82867"/>
                  </a:cubicBezTo>
                  <a:cubicBezTo>
                    <a:pt x="117158" y="82867"/>
                    <a:pt x="116522" y="82232"/>
                    <a:pt x="115253" y="80963"/>
                  </a:cubicBezTo>
                  <a:cubicBezTo>
                    <a:pt x="114618" y="82232"/>
                    <a:pt x="114618" y="83502"/>
                    <a:pt x="113347" y="83502"/>
                  </a:cubicBezTo>
                  <a:cubicBezTo>
                    <a:pt x="110808" y="83502"/>
                    <a:pt x="108903" y="79692"/>
                    <a:pt x="107633" y="78422"/>
                  </a:cubicBezTo>
                  <a:cubicBezTo>
                    <a:pt x="104458" y="75882"/>
                    <a:pt x="100013" y="75882"/>
                    <a:pt x="96203" y="73977"/>
                  </a:cubicBezTo>
                  <a:lnTo>
                    <a:pt x="89218" y="73977"/>
                  </a:lnTo>
                  <a:cubicBezTo>
                    <a:pt x="84772" y="72707"/>
                    <a:pt x="79693" y="72072"/>
                    <a:pt x="77153" y="67627"/>
                  </a:cubicBezTo>
                  <a:cubicBezTo>
                    <a:pt x="75883" y="68263"/>
                    <a:pt x="73343" y="68897"/>
                    <a:pt x="72072" y="69532"/>
                  </a:cubicBezTo>
                  <a:cubicBezTo>
                    <a:pt x="72708" y="70167"/>
                    <a:pt x="72708" y="70802"/>
                    <a:pt x="73343" y="71438"/>
                  </a:cubicBezTo>
                  <a:cubicBezTo>
                    <a:pt x="71438" y="73977"/>
                    <a:pt x="63818" y="78422"/>
                    <a:pt x="60643" y="78422"/>
                  </a:cubicBezTo>
                  <a:cubicBezTo>
                    <a:pt x="60008" y="78422"/>
                    <a:pt x="59372" y="77788"/>
                    <a:pt x="59372" y="77788"/>
                  </a:cubicBezTo>
                  <a:cubicBezTo>
                    <a:pt x="59372" y="77152"/>
                    <a:pt x="60008" y="77152"/>
                    <a:pt x="60643" y="76517"/>
                  </a:cubicBezTo>
                  <a:cubicBezTo>
                    <a:pt x="60008" y="75882"/>
                    <a:pt x="60643" y="75882"/>
                    <a:pt x="60643" y="75247"/>
                  </a:cubicBezTo>
                  <a:cubicBezTo>
                    <a:pt x="60643" y="72707"/>
                    <a:pt x="62547" y="70167"/>
                    <a:pt x="66358" y="68897"/>
                  </a:cubicBezTo>
                  <a:cubicBezTo>
                    <a:pt x="66358" y="68263"/>
                    <a:pt x="66358" y="68263"/>
                    <a:pt x="66358" y="67627"/>
                  </a:cubicBezTo>
                  <a:cubicBezTo>
                    <a:pt x="65088" y="67627"/>
                    <a:pt x="65722" y="67627"/>
                    <a:pt x="65088" y="67627"/>
                  </a:cubicBezTo>
                  <a:cubicBezTo>
                    <a:pt x="61913" y="67627"/>
                    <a:pt x="53658" y="74613"/>
                    <a:pt x="53658" y="78422"/>
                  </a:cubicBezTo>
                  <a:cubicBezTo>
                    <a:pt x="53658" y="79057"/>
                    <a:pt x="53658" y="79692"/>
                    <a:pt x="53658" y="80327"/>
                  </a:cubicBezTo>
                  <a:cubicBezTo>
                    <a:pt x="53658" y="83502"/>
                    <a:pt x="51118" y="84138"/>
                    <a:pt x="47943" y="85407"/>
                  </a:cubicBezTo>
                  <a:cubicBezTo>
                    <a:pt x="46038" y="86042"/>
                    <a:pt x="46038" y="87313"/>
                    <a:pt x="44768" y="88582"/>
                  </a:cubicBezTo>
                  <a:cubicBezTo>
                    <a:pt x="42863" y="91122"/>
                    <a:pt x="38418" y="92392"/>
                    <a:pt x="36513" y="94297"/>
                  </a:cubicBezTo>
                  <a:cubicBezTo>
                    <a:pt x="34608" y="96202"/>
                    <a:pt x="30163" y="97472"/>
                    <a:pt x="26353" y="98107"/>
                  </a:cubicBezTo>
                  <a:cubicBezTo>
                    <a:pt x="21908" y="98742"/>
                    <a:pt x="19368" y="104457"/>
                    <a:pt x="14288" y="102552"/>
                  </a:cubicBezTo>
                  <a:cubicBezTo>
                    <a:pt x="15558" y="100013"/>
                    <a:pt x="18097" y="101282"/>
                    <a:pt x="20638" y="100013"/>
                  </a:cubicBezTo>
                  <a:cubicBezTo>
                    <a:pt x="21908" y="99377"/>
                    <a:pt x="23178" y="96838"/>
                    <a:pt x="24447" y="95567"/>
                  </a:cubicBezTo>
                  <a:cubicBezTo>
                    <a:pt x="26353" y="94297"/>
                    <a:pt x="28893" y="95567"/>
                    <a:pt x="30797" y="93663"/>
                  </a:cubicBezTo>
                  <a:cubicBezTo>
                    <a:pt x="32703" y="91122"/>
                    <a:pt x="37783" y="88582"/>
                    <a:pt x="40958" y="86677"/>
                  </a:cubicBezTo>
                  <a:cubicBezTo>
                    <a:pt x="44133" y="84772"/>
                    <a:pt x="44133" y="80963"/>
                    <a:pt x="46672" y="79057"/>
                  </a:cubicBezTo>
                  <a:lnTo>
                    <a:pt x="44768" y="79057"/>
                  </a:lnTo>
                  <a:cubicBezTo>
                    <a:pt x="42863" y="79692"/>
                    <a:pt x="42228" y="80963"/>
                    <a:pt x="40322" y="80963"/>
                  </a:cubicBezTo>
                  <a:cubicBezTo>
                    <a:pt x="39053" y="80963"/>
                    <a:pt x="38418" y="80327"/>
                    <a:pt x="37147" y="79692"/>
                  </a:cubicBezTo>
                  <a:cubicBezTo>
                    <a:pt x="36513" y="80963"/>
                    <a:pt x="36513" y="80963"/>
                    <a:pt x="36513" y="82232"/>
                  </a:cubicBezTo>
                  <a:cubicBezTo>
                    <a:pt x="33338" y="80963"/>
                    <a:pt x="32703" y="80327"/>
                    <a:pt x="30163" y="78422"/>
                  </a:cubicBezTo>
                  <a:cubicBezTo>
                    <a:pt x="30163" y="79057"/>
                    <a:pt x="30163" y="79692"/>
                    <a:pt x="30163" y="80327"/>
                  </a:cubicBezTo>
                  <a:cubicBezTo>
                    <a:pt x="28893" y="80327"/>
                    <a:pt x="29528" y="80327"/>
                    <a:pt x="28893" y="80327"/>
                  </a:cubicBezTo>
                  <a:cubicBezTo>
                    <a:pt x="28258" y="80327"/>
                    <a:pt x="27622" y="81597"/>
                    <a:pt x="26988" y="81597"/>
                  </a:cubicBezTo>
                  <a:cubicBezTo>
                    <a:pt x="26353" y="81597"/>
                    <a:pt x="25718" y="79692"/>
                    <a:pt x="25718" y="78422"/>
                  </a:cubicBezTo>
                  <a:cubicBezTo>
                    <a:pt x="25718" y="77152"/>
                    <a:pt x="25718" y="77152"/>
                    <a:pt x="25718" y="75882"/>
                  </a:cubicBezTo>
                  <a:cubicBezTo>
                    <a:pt x="25718" y="75247"/>
                    <a:pt x="25718" y="73977"/>
                    <a:pt x="24447" y="73977"/>
                  </a:cubicBezTo>
                  <a:cubicBezTo>
                    <a:pt x="23178" y="73977"/>
                    <a:pt x="22543" y="75882"/>
                    <a:pt x="21908" y="75882"/>
                  </a:cubicBezTo>
                  <a:cubicBezTo>
                    <a:pt x="20003" y="75882"/>
                    <a:pt x="14288" y="71438"/>
                    <a:pt x="13653" y="70167"/>
                  </a:cubicBezTo>
                  <a:cubicBezTo>
                    <a:pt x="14288" y="70167"/>
                    <a:pt x="14922" y="69532"/>
                    <a:pt x="15558" y="69532"/>
                  </a:cubicBezTo>
                  <a:cubicBezTo>
                    <a:pt x="14288" y="66992"/>
                    <a:pt x="10478" y="66357"/>
                    <a:pt x="10478" y="63817"/>
                  </a:cubicBezTo>
                  <a:cubicBezTo>
                    <a:pt x="10478" y="60007"/>
                    <a:pt x="17463" y="56832"/>
                    <a:pt x="20003" y="56832"/>
                  </a:cubicBezTo>
                  <a:cubicBezTo>
                    <a:pt x="21272" y="56832"/>
                    <a:pt x="29528" y="53657"/>
                    <a:pt x="29528" y="51752"/>
                  </a:cubicBezTo>
                  <a:cubicBezTo>
                    <a:pt x="29528" y="51117"/>
                    <a:pt x="27622" y="49213"/>
                    <a:pt x="27622" y="48577"/>
                  </a:cubicBezTo>
                  <a:cubicBezTo>
                    <a:pt x="28893" y="47942"/>
                    <a:pt x="28893" y="47942"/>
                    <a:pt x="29528" y="48577"/>
                  </a:cubicBezTo>
                  <a:lnTo>
                    <a:pt x="29528" y="46672"/>
                  </a:lnTo>
                  <a:cubicBezTo>
                    <a:pt x="28258" y="46672"/>
                    <a:pt x="28258" y="46672"/>
                    <a:pt x="27622" y="46672"/>
                  </a:cubicBezTo>
                  <a:cubicBezTo>
                    <a:pt x="25718" y="46672"/>
                    <a:pt x="25083" y="48577"/>
                    <a:pt x="21908" y="48577"/>
                  </a:cubicBezTo>
                  <a:cubicBezTo>
                    <a:pt x="19368" y="48577"/>
                    <a:pt x="18733" y="47307"/>
                    <a:pt x="16828" y="47942"/>
                  </a:cubicBezTo>
                  <a:cubicBezTo>
                    <a:pt x="14288" y="47942"/>
                    <a:pt x="11113" y="47942"/>
                    <a:pt x="9843" y="47942"/>
                  </a:cubicBezTo>
                  <a:cubicBezTo>
                    <a:pt x="9843" y="46038"/>
                    <a:pt x="7938" y="45402"/>
                    <a:pt x="7938" y="44132"/>
                  </a:cubicBezTo>
                  <a:cubicBezTo>
                    <a:pt x="7938" y="43497"/>
                    <a:pt x="7938" y="43497"/>
                    <a:pt x="8572" y="42863"/>
                  </a:cubicBezTo>
                  <a:cubicBezTo>
                    <a:pt x="6668" y="42863"/>
                    <a:pt x="5397" y="42227"/>
                    <a:pt x="4763" y="40957"/>
                  </a:cubicBezTo>
                  <a:cubicBezTo>
                    <a:pt x="7938" y="39052"/>
                    <a:pt x="13018" y="37147"/>
                    <a:pt x="16193" y="35242"/>
                  </a:cubicBezTo>
                  <a:lnTo>
                    <a:pt x="18733" y="35242"/>
                  </a:lnTo>
                  <a:cubicBezTo>
                    <a:pt x="18733" y="39052"/>
                    <a:pt x="20638" y="38417"/>
                    <a:pt x="23178" y="38417"/>
                  </a:cubicBezTo>
                  <a:cubicBezTo>
                    <a:pt x="25083" y="38417"/>
                    <a:pt x="25083" y="39052"/>
                    <a:pt x="26988" y="38417"/>
                  </a:cubicBezTo>
                  <a:cubicBezTo>
                    <a:pt x="25718" y="34607"/>
                    <a:pt x="23178" y="33972"/>
                    <a:pt x="19368" y="32067"/>
                  </a:cubicBezTo>
                  <a:cubicBezTo>
                    <a:pt x="18097" y="31432"/>
                    <a:pt x="16828" y="27622"/>
                    <a:pt x="15558" y="26988"/>
                  </a:cubicBezTo>
                  <a:cubicBezTo>
                    <a:pt x="14288" y="26352"/>
                    <a:pt x="8572" y="25082"/>
                    <a:pt x="8572" y="24447"/>
                  </a:cubicBezTo>
                  <a:cubicBezTo>
                    <a:pt x="8572" y="24447"/>
                    <a:pt x="10478" y="21272"/>
                    <a:pt x="10478" y="20638"/>
                  </a:cubicBezTo>
                  <a:lnTo>
                    <a:pt x="17463" y="20638"/>
                  </a:lnTo>
                  <a:cubicBezTo>
                    <a:pt x="21272" y="15557"/>
                    <a:pt x="26988" y="11113"/>
                    <a:pt x="33338" y="8572"/>
                  </a:cubicBezTo>
                  <a:cubicBezTo>
                    <a:pt x="35243" y="7938"/>
                    <a:pt x="36513" y="9207"/>
                    <a:pt x="37783" y="8572"/>
                  </a:cubicBezTo>
                  <a:cubicBezTo>
                    <a:pt x="39688" y="7938"/>
                    <a:pt x="40958" y="4763"/>
                    <a:pt x="43497" y="4763"/>
                  </a:cubicBezTo>
                  <a:cubicBezTo>
                    <a:pt x="45403" y="4763"/>
                    <a:pt x="46038" y="6032"/>
                    <a:pt x="47308" y="6667"/>
                  </a:cubicBezTo>
                  <a:cubicBezTo>
                    <a:pt x="46672" y="7302"/>
                    <a:pt x="46672" y="7938"/>
                    <a:pt x="46038" y="8572"/>
                  </a:cubicBezTo>
                  <a:cubicBezTo>
                    <a:pt x="47308" y="8572"/>
                    <a:pt x="48578" y="7938"/>
                    <a:pt x="49213" y="6667"/>
                  </a:cubicBezTo>
                  <a:cubicBezTo>
                    <a:pt x="50483" y="7302"/>
                    <a:pt x="51118" y="7302"/>
                    <a:pt x="52388" y="7938"/>
                  </a:cubicBezTo>
                  <a:lnTo>
                    <a:pt x="58738" y="7938"/>
                  </a:lnTo>
                  <a:cubicBezTo>
                    <a:pt x="60008" y="9207"/>
                    <a:pt x="60643" y="9842"/>
                    <a:pt x="62547" y="10477"/>
                  </a:cubicBezTo>
                  <a:lnTo>
                    <a:pt x="72072" y="10477"/>
                  </a:lnTo>
                  <a:cubicBezTo>
                    <a:pt x="74613" y="13017"/>
                    <a:pt x="82233" y="13652"/>
                    <a:pt x="86043" y="13652"/>
                  </a:cubicBezTo>
                  <a:cubicBezTo>
                    <a:pt x="88583" y="13652"/>
                    <a:pt x="89853" y="13017"/>
                    <a:pt x="91758" y="13017"/>
                  </a:cubicBezTo>
                  <a:cubicBezTo>
                    <a:pt x="94297" y="13652"/>
                    <a:pt x="95568" y="15557"/>
                    <a:pt x="98743" y="16192"/>
                  </a:cubicBezTo>
                  <a:lnTo>
                    <a:pt x="98743" y="16192"/>
                  </a:lnTo>
                  <a:lnTo>
                    <a:pt x="98743" y="16192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/>
            <p:cNvSpPr/>
            <p:nvPr>
              <p:custDataLst>
                <p:tags r:id="rId284"/>
              </p:custDataLst>
            </p:nvPr>
          </p:nvSpPr>
          <p:spPr>
            <a:xfrm>
              <a:off x="5755580" y="5205128"/>
              <a:ext cx="12700" cy="12700"/>
            </a:xfrm>
            <a:custGeom>
              <a:avLst/>
              <a:gdLst>
                <a:gd name="connsiteX0" fmla="*/ 7303 w 12700"/>
                <a:gd name="connsiteY0" fmla="*/ 7634 h 12700"/>
                <a:gd name="connsiteX1" fmla="*/ 4763 w 12700"/>
                <a:gd name="connsiteY1" fmla="*/ 7634 h 12700"/>
                <a:gd name="connsiteX2" fmla="*/ 7938 w 12700"/>
                <a:gd name="connsiteY2" fmla="*/ 5094 h 12700"/>
                <a:gd name="connsiteX3" fmla="*/ 11113 w 12700"/>
                <a:gd name="connsiteY3" fmla="*/ 11444 h 12700"/>
                <a:gd name="connsiteX4" fmla="*/ 9842 w 12700"/>
                <a:gd name="connsiteY4" fmla="*/ 12714 h 12700"/>
                <a:gd name="connsiteX5" fmla="*/ 7303 w 12700"/>
                <a:gd name="connsiteY5" fmla="*/ 10174 h 12700"/>
                <a:gd name="connsiteX6" fmla="*/ 7303 w 12700"/>
                <a:gd name="connsiteY6" fmla="*/ 7634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" h="12700">
                  <a:moveTo>
                    <a:pt x="7303" y="7634"/>
                  </a:moveTo>
                  <a:cubicBezTo>
                    <a:pt x="5397" y="6999"/>
                    <a:pt x="6032" y="6364"/>
                    <a:pt x="4763" y="7634"/>
                  </a:cubicBezTo>
                  <a:cubicBezTo>
                    <a:pt x="4763" y="4459"/>
                    <a:pt x="5397" y="4459"/>
                    <a:pt x="7938" y="5094"/>
                  </a:cubicBezTo>
                  <a:cubicBezTo>
                    <a:pt x="7303" y="8269"/>
                    <a:pt x="11113" y="8904"/>
                    <a:pt x="11113" y="11444"/>
                  </a:cubicBezTo>
                  <a:cubicBezTo>
                    <a:pt x="11113" y="12079"/>
                    <a:pt x="10478" y="12714"/>
                    <a:pt x="9842" y="12714"/>
                  </a:cubicBezTo>
                  <a:cubicBezTo>
                    <a:pt x="8572" y="12714"/>
                    <a:pt x="7303" y="10174"/>
                    <a:pt x="7303" y="10174"/>
                  </a:cubicBezTo>
                  <a:cubicBezTo>
                    <a:pt x="7303" y="9539"/>
                    <a:pt x="7303" y="8269"/>
                    <a:pt x="7303" y="7634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/>
            <p:cNvSpPr/>
            <p:nvPr>
              <p:custDataLst>
                <p:tags r:id="rId285"/>
              </p:custDataLst>
            </p:nvPr>
          </p:nvSpPr>
          <p:spPr>
            <a:xfrm>
              <a:off x="5746690" y="5195935"/>
              <a:ext cx="12700" cy="19050"/>
            </a:xfrm>
            <a:custGeom>
              <a:avLst/>
              <a:gdLst>
                <a:gd name="connsiteX0" fmla="*/ 8572 w 12700"/>
                <a:gd name="connsiteY0" fmla="*/ 9842 h 19050"/>
                <a:gd name="connsiteX1" fmla="*/ 9843 w 12700"/>
                <a:gd name="connsiteY1" fmla="*/ 9842 h 19050"/>
                <a:gd name="connsiteX2" fmla="*/ 9843 w 12700"/>
                <a:gd name="connsiteY2" fmla="*/ 14923 h 19050"/>
                <a:gd name="connsiteX3" fmla="*/ 7938 w 12700"/>
                <a:gd name="connsiteY3" fmla="*/ 9842 h 19050"/>
                <a:gd name="connsiteX4" fmla="*/ 4763 w 12700"/>
                <a:gd name="connsiteY4" fmla="*/ 6033 h 19050"/>
                <a:gd name="connsiteX5" fmla="*/ 6032 w 12700"/>
                <a:gd name="connsiteY5" fmla="*/ 4763 h 19050"/>
                <a:gd name="connsiteX6" fmla="*/ 9207 w 12700"/>
                <a:gd name="connsiteY6" fmla="*/ 4763 h 19050"/>
                <a:gd name="connsiteX7" fmla="*/ 8572 w 12700"/>
                <a:gd name="connsiteY7" fmla="*/ 9842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0" h="19050">
                  <a:moveTo>
                    <a:pt x="8572" y="9842"/>
                  </a:moveTo>
                  <a:cubicBezTo>
                    <a:pt x="8572" y="10477"/>
                    <a:pt x="9843" y="9842"/>
                    <a:pt x="9843" y="9842"/>
                  </a:cubicBezTo>
                  <a:cubicBezTo>
                    <a:pt x="9843" y="11748"/>
                    <a:pt x="11113" y="13652"/>
                    <a:pt x="9843" y="14923"/>
                  </a:cubicBezTo>
                  <a:cubicBezTo>
                    <a:pt x="8572" y="13652"/>
                    <a:pt x="7938" y="11748"/>
                    <a:pt x="7938" y="9842"/>
                  </a:cubicBezTo>
                  <a:cubicBezTo>
                    <a:pt x="6032" y="9842"/>
                    <a:pt x="4763" y="7938"/>
                    <a:pt x="4763" y="6033"/>
                  </a:cubicBezTo>
                  <a:cubicBezTo>
                    <a:pt x="4763" y="4763"/>
                    <a:pt x="6032" y="4763"/>
                    <a:pt x="6032" y="4763"/>
                  </a:cubicBezTo>
                  <a:cubicBezTo>
                    <a:pt x="8572" y="4763"/>
                    <a:pt x="7303" y="6033"/>
                    <a:pt x="9207" y="4763"/>
                  </a:cubicBezTo>
                  <a:cubicBezTo>
                    <a:pt x="8572" y="7938"/>
                    <a:pt x="7938" y="7938"/>
                    <a:pt x="8572" y="984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/>
            <p:cNvSpPr/>
            <p:nvPr>
              <p:custDataLst>
                <p:tags r:id="rId286"/>
              </p:custDataLst>
            </p:nvPr>
          </p:nvSpPr>
          <p:spPr>
            <a:xfrm>
              <a:off x="5807015" y="5101320"/>
              <a:ext cx="69850" cy="44450"/>
            </a:xfrm>
            <a:custGeom>
              <a:avLst/>
              <a:gdLst>
                <a:gd name="connsiteX0" fmla="*/ 65722 w 69850"/>
                <a:gd name="connsiteY0" fmla="*/ 32067 h 44450"/>
                <a:gd name="connsiteX1" fmla="*/ 63818 w 69850"/>
                <a:gd name="connsiteY1" fmla="*/ 33338 h 44450"/>
                <a:gd name="connsiteX2" fmla="*/ 65722 w 69850"/>
                <a:gd name="connsiteY2" fmla="*/ 34607 h 44450"/>
                <a:gd name="connsiteX3" fmla="*/ 66993 w 69850"/>
                <a:gd name="connsiteY3" fmla="*/ 36513 h 44450"/>
                <a:gd name="connsiteX4" fmla="*/ 60007 w 69850"/>
                <a:gd name="connsiteY4" fmla="*/ 39052 h 44450"/>
                <a:gd name="connsiteX5" fmla="*/ 49847 w 69850"/>
                <a:gd name="connsiteY5" fmla="*/ 35242 h 44450"/>
                <a:gd name="connsiteX6" fmla="*/ 46672 w 69850"/>
                <a:gd name="connsiteY6" fmla="*/ 37782 h 44450"/>
                <a:gd name="connsiteX7" fmla="*/ 37782 w 69850"/>
                <a:gd name="connsiteY7" fmla="*/ 40323 h 44450"/>
                <a:gd name="connsiteX8" fmla="*/ 26353 w 69850"/>
                <a:gd name="connsiteY8" fmla="*/ 40323 h 44450"/>
                <a:gd name="connsiteX9" fmla="*/ 23813 w 69850"/>
                <a:gd name="connsiteY9" fmla="*/ 37148 h 44450"/>
                <a:gd name="connsiteX10" fmla="*/ 16828 w 69850"/>
                <a:gd name="connsiteY10" fmla="*/ 36513 h 44450"/>
                <a:gd name="connsiteX11" fmla="*/ 11113 w 69850"/>
                <a:gd name="connsiteY11" fmla="*/ 32067 h 44450"/>
                <a:gd name="connsiteX12" fmla="*/ 23178 w 69850"/>
                <a:gd name="connsiteY12" fmla="*/ 28892 h 44450"/>
                <a:gd name="connsiteX13" fmla="*/ 27622 w 69850"/>
                <a:gd name="connsiteY13" fmla="*/ 28892 h 44450"/>
                <a:gd name="connsiteX14" fmla="*/ 24447 w 69850"/>
                <a:gd name="connsiteY14" fmla="*/ 27623 h 44450"/>
                <a:gd name="connsiteX15" fmla="*/ 17463 w 69850"/>
                <a:gd name="connsiteY15" fmla="*/ 27623 h 44450"/>
                <a:gd name="connsiteX16" fmla="*/ 7938 w 69850"/>
                <a:gd name="connsiteY16" fmla="*/ 25082 h 44450"/>
                <a:gd name="connsiteX17" fmla="*/ 13018 w 69850"/>
                <a:gd name="connsiteY17" fmla="*/ 22542 h 44450"/>
                <a:gd name="connsiteX18" fmla="*/ 8572 w 69850"/>
                <a:gd name="connsiteY18" fmla="*/ 22542 h 44450"/>
                <a:gd name="connsiteX19" fmla="*/ 4763 w 69850"/>
                <a:gd name="connsiteY19" fmla="*/ 20002 h 44450"/>
                <a:gd name="connsiteX20" fmla="*/ 20638 w 69850"/>
                <a:gd name="connsiteY20" fmla="*/ 9207 h 44450"/>
                <a:gd name="connsiteX21" fmla="*/ 22543 w 69850"/>
                <a:gd name="connsiteY21" fmla="*/ 13652 h 44450"/>
                <a:gd name="connsiteX22" fmla="*/ 26353 w 69850"/>
                <a:gd name="connsiteY22" fmla="*/ 11113 h 44450"/>
                <a:gd name="connsiteX23" fmla="*/ 32068 w 69850"/>
                <a:gd name="connsiteY23" fmla="*/ 14923 h 44450"/>
                <a:gd name="connsiteX24" fmla="*/ 35878 w 69850"/>
                <a:gd name="connsiteY24" fmla="*/ 14288 h 44450"/>
                <a:gd name="connsiteX25" fmla="*/ 35243 w 69850"/>
                <a:gd name="connsiteY25" fmla="*/ 11748 h 44450"/>
                <a:gd name="connsiteX26" fmla="*/ 37782 w 69850"/>
                <a:gd name="connsiteY26" fmla="*/ 11748 h 44450"/>
                <a:gd name="connsiteX27" fmla="*/ 42228 w 69850"/>
                <a:gd name="connsiteY27" fmla="*/ 15557 h 44450"/>
                <a:gd name="connsiteX28" fmla="*/ 44132 w 69850"/>
                <a:gd name="connsiteY28" fmla="*/ 20002 h 44450"/>
                <a:gd name="connsiteX29" fmla="*/ 46038 w 69850"/>
                <a:gd name="connsiteY29" fmla="*/ 18732 h 44450"/>
                <a:gd name="connsiteX30" fmla="*/ 42863 w 69850"/>
                <a:gd name="connsiteY30" fmla="*/ 9842 h 44450"/>
                <a:gd name="connsiteX31" fmla="*/ 45403 w 69850"/>
                <a:gd name="connsiteY31" fmla="*/ 7938 h 44450"/>
                <a:gd name="connsiteX32" fmla="*/ 49213 w 69850"/>
                <a:gd name="connsiteY32" fmla="*/ 7938 h 44450"/>
                <a:gd name="connsiteX33" fmla="*/ 49213 w 69850"/>
                <a:gd name="connsiteY33" fmla="*/ 6667 h 44450"/>
                <a:gd name="connsiteX34" fmla="*/ 53022 w 69850"/>
                <a:gd name="connsiteY34" fmla="*/ 4763 h 44450"/>
                <a:gd name="connsiteX35" fmla="*/ 57468 w 69850"/>
                <a:gd name="connsiteY35" fmla="*/ 7302 h 44450"/>
                <a:gd name="connsiteX36" fmla="*/ 54928 w 69850"/>
                <a:gd name="connsiteY36" fmla="*/ 11748 h 44450"/>
                <a:gd name="connsiteX37" fmla="*/ 58103 w 69850"/>
                <a:gd name="connsiteY37" fmla="*/ 22542 h 44450"/>
                <a:gd name="connsiteX38" fmla="*/ 70803 w 69850"/>
                <a:gd name="connsiteY38" fmla="*/ 31432 h 44450"/>
                <a:gd name="connsiteX39" fmla="*/ 65722 w 69850"/>
                <a:gd name="connsiteY39" fmla="*/ 32067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9850" h="44450">
                  <a:moveTo>
                    <a:pt x="65722" y="32067"/>
                  </a:moveTo>
                  <a:cubicBezTo>
                    <a:pt x="64453" y="32067"/>
                    <a:pt x="63818" y="32702"/>
                    <a:pt x="63818" y="33338"/>
                  </a:cubicBezTo>
                  <a:cubicBezTo>
                    <a:pt x="63818" y="34607"/>
                    <a:pt x="65088" y="34607"/>
                    <a:pt x="65722" y="34607"/>
                  </a:cubicBezTo>
                  <a:cubicBezTo>
                    <a:pt x="65722" y="35877"/>
                    <a:pt x="66357" y="35877"/>
                    <a:pt x="66993" y="36513"/>
                  </a:cubicBezTo>
                  <a:cubicBezTo>
                    <a:pt x="65722" y="39052"/>
                    <a:pt x="63182" y="39052"/>
                    <a:pt x="60007" y="39052"/>
                  </a:cubicBezTo>
                  <a:cubicBezTo>
                    <a:pt x="54928" y="39052"/>
                    <a:pt x="53022" y="35242"/>
                    <a:pt x="49847" y="35242"/>
                  </a:cubicBezTo>
                  <a:cubicBezTo>
                    <a:pt x="47307" y="35242"/>
                    <a:pt x="48578" y="36513"/>
                    <a:pt x="46672" y="37782"/>
                  </a:cubicBezTo>
                  <a:cubicBezTo>
                    <a:pt x="43497" y="39688"/>
                    <a:pt x="40322" y="38417"/>
                    <a:pt x="37782" y="40323"/>
                  </a:cubicBezTo>
                  <a:cubicBezTo>
                    <a:pt x="32068" y="40323"/>
                    <a:pt x="30163" y="40323"/>
                    <a:pt x="26353" y="40323"/>
                  </a:cubicBezTo>
                  <a:cubicBezTo>
                    <a:pt x="24447" y="40323"/>
                    <a:pt x="25718" y="38417"/>
                    <a:pt x="23813" y="37148"/>
                  </a:cubicBezTo>
                  <a:cubicBezTo>
                    <a:pt x="22543" y="35877"/>
                    <a:pt x="18732" y="36513"/>
                    <a:pt x="16828" y="36513"/>
                  </a:cubicBezTo>
                  <a:cubicBezTo>
                    <a:pt x="14288" y="36513"/>
                    <a:pt x="11747" y="33338"/>
                    <a:pt x="11113" y="32067"/>
                  </a:cubicBezTo>
                  <a:cubicBezTo>
                    <a:pt x="14288" y="29527"/>
                    <a:pt x="18097" y="28892"/>
                    <a:pt x="23178" y="28892"/>
                  </a:cubicBezTo>
                  <a:cubicBezTo>
                    <a:pt x="25082" y="28892"/>
                    <a:pt x="25718" y="28892"/>
                    <a:pt x="27622" y="28892"/>
                  </a:cubicBezTo>
                  <a:cubicBezTo>
                    <a:pt x="26988" y="28257"/>
                    <a:pt x="25718" y="27623"/>
                    <a:pt x="24447" y="27623"/>
                  </a:cubicBezTo>
                  <a:cubicBezTo>
                    <a:pt x="21907" y="27623"/>
                    <a:pt x="18732" y="27623"/>
                    <a:pt x="17463" y="27623"/>
                  </a:cubicBezTo>
                  <a:cubicBezTo>
                    <a:pt x="14922" y="27623"/>
                    <a:pt x="7938" y="28892"/>
                    <a:pt x="7938" y="25082"/>
                  </a:cubicBezTo>
                  <a:cubicBezTo>
                    <a:pt x="7938" y="22542"/>
                    <a:pt x="11747" y="23177"/>
                    <a:pt x="13018" y="22542"/>
                  </a:cubicBezTo>
                  <a:cubicBezTo>
                    <a:pt x="11113" y="21907"/>
                    <a:pt x="10478" y="22542"/>
                    <a:pt x="8572" y="22542"/>
                  </a:cubicBezTo>
                  <a:cubicBezTo>
                    <a:pt x="7303" y="22542"/>
                    <a:pt x="4763" y="20638"/>
                    <a:pt x="4763" y="20002"/>
                  </a:cubicBezTo>
                  <a:cubicBezTo>
                    <a:pt x="4763" y="13652"/>
                    <a:pt x="16193" y="9207"/>
                    <a:pt x="20638" y="9207"/>
                  </a:cubicBezTo>
                  <a:cubicBezTo>
                    <a:pt x="22543" y="9207"/>
                    <a:pt x="22543" y="13017"/>
                    <a:pt x="22543" y="13652"/>
                  </a:cubicBezTo>
                  <a:cubicBezTo>
                    <a:pt x="23813" y="13017"/>
                    <a:pt x="24447" y="11113"/>
                    <a:pt x="26353" y="11113"/>
                  </a:cubicBezTo>
                  <a:cubicBezTo>
                    <a:pt x="30163" y="11113"/>
                    <a:pt x="31432" y="12382"/>
                    <a:pt x="32068" y="14923"/>
                  </a:cubicBezTo>
                  <a:cubicBezTo>
                    <a:pt x="33338" y="14923"/>
                    <a:pt x="34607" y="14288"/>
                    <a:pt x="35878" y="14288"/>
                  </a:cubicBezTo>
                  <a:cubicBezTo>
                    <a:pt x="35878" y="13017"/>
                    <a:pt x="35243" y="13017"/>
                    <a:pt x="35243" y="11748"/>
                  </a:cubicBezTo>
                  <a:lnTo>
                    <a:pt x="37782" y="11748"/>
                  </a:lnTo>
                  <a:cubicBezTo>
                    <a:pt x="39688" y="12382"/>
                    <a:pt x="41593" y="13652"/>
                    <a:pt x="42228" y="15557"/>
                  </a:cubicBezTo>
                  <a:cubicBezTo>
                    <a:pt x="42863" y="16827"/>
                    <a:pt x="42228" y="20002"/>
                    <a:pt x="44132" y="20002"/>
                  </a:cubicBezTo>
                  <a:cubicBezTo>
                    <a:pt x="45403" y="20002"/>
                    <a:pt x="45403" y="19367"/>
                    <a:pt x="46038" y="18732"/>
                  </a:cubicBezTo>
                  <a:cubicBezTo>
                    <a:pt x="44768" y="16827"/>
                    <a:pt x="42863" y="11113"/>
                    <a:pt x="42863" y="9842"/>
                  </a:cubicBezTo>
                  <a:cubicBezTo>
                    <a:pt x="42863" y="8573"/>
                    <a:pt x="44132" y="7938"/>
                    <a:pt x="45403" y="7938"/>
                  </a:cubicBezTo>
                  <a:cubicBezTo>
                    <a:pt x="47943" y="7938"/>
                    <a:pt x="46672" y="9207"/>
                    <a:pt x="49213" y="7938"/>
                  </a:cubicBezTo>
                  <a:cubicBezTo>
                    <a:pt x="49213" y="7302"/>
                    <a:pt x="49213" y="7302"/>
                    <a:pt x="49213" y="6667"/>
                  </a:cubicBezTo>
                  <a:cubicBezTo>
                    <a:pt x="49213" y="5398"/>
                    <a:pt x="51118" y="4763"/>
                    <a:pt x="53022" y="4763"/>
                  </a:cubicBezTo>
                  <a:cubicBezTo>
                    <a:pt x="55563" y="4763"/>
                    <a:pt x="57468" y="5398"/>
                    <a:pt x="57468" y="7302"/>
                  </a:cubicBezTo>
                  <a:cubicBezTo>
                    <a:pt x="57468" y="9207"/>
                    <a:pt x="54928" y="10477"/>
                    <a:pt x="54928" y="11748"/>
                  </a:cubicBezTo>
                  <a:cubicBezTo>
                    <a:pt x="54928" y="16192"/>
                    <a:pt x="58103" y="19367"/>
                    <a:pt x="58103" y="22542"/>
                  </a:cubicBezTo>
                  <a:cubicBezTo>
                    <a:pt x="58103" y="26352"/>
                    <a:pt x="68897" y="29527"/>
                    <a:pt x="70803" y="31432"/>
                  </a:cubicBezTo>
                  <a:cubicBezTo>
                    <a:pt x="68897" y="32702"/>
                    <a:pt x="68263" y="32067"/>
                    <a:pt x="65722" y="3206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/>
            <p:cNvSpPr/>
            <p:nvPr>
              <p:custDataLst>
                <p:tags r:id="rId287"/>
              </p:custDataLst>
            </p:nvPr>
          </p:nvSpPr>
          <p:spPr>
            <a:xfrm>
              <a:off x="5782249" y="5096697"/>
              <a:ext cx="44450" cy="31750"/>
            </a:xfrm>
            <a:custGeom>
              <a:avLst/>
              <a:gdLst>
                <a:gd name="connsiteX0" fmla="*/ 13018 w 44450"/>
                <a:gd name="connsiteY0" fmla="*/ 27165 h 31750"/>
                <a:gd name="connsiteX1" fmla="*/ 11113 w 44450"/>
                <a:gd name="connsiteY1" fmla="*/ 24625 h 31750"/>
                <a:gd name="connsiteX2" fmla="*/ 4763 w 44450"/>
                <a:gd name="connsiteY2" fmla="*/ 22085 h 31750"/>
                <a:gd name="connsiteX3" fmla="*/ 11113 w 44450"/>
                <a:gd name="connsiteY3" fmla="*/ 10020 h 31750"/>
                <a:gd name="connsiteX4" fmla="*/ 9208 w 44450"/>
                <a:gd name="connsiteY4" fmla="*/ 5575 h 31750"/>
                <a:gd name="connsiteX5" fmla="*/ 16828 w 44450"/>
                <a:gd name="connsiteY5" fmla="*/ 5575 h 31750"/>
                <a:gd name="connsiteX6" fmla="*/ 21908 w 44450"/>
                <a:gd name="connsiteY6" fmla="*/ 4940 h 31750"/>
                <a:gd name="connsiteX7" fmla="*/ 28893 w 44450"/>
                <a:gd name="connsiteY7" fmla="*/ 7480 h 31750"/>
                <a:gd name="connsiteX8" fmla="*/ 33338 w 44450"/>
                <a:gd name="connsiteY8" fmla="*/ 6845 h 31750"/>
                <a:gd name="connsiteX9" fmla="*/ 42228 w 44450"/>
                <a:gd name="connsiteY9" fmla="*/ 12560 h 31750"/>
                <a:gd name="connsiteX10" fmla="*/ 34608 w 44450"/>
                <a:gd name="connsiteY10" fmla="*/ 15100 h 31750"/>
                <a:gd name="connsiteX11" fmla="*/ 25083 w 44450"/>
                <a:gd name="connsiteY11" fmla="*/ 24625 h 31750"/>
                <a:gd name="connsiteX12" fmla="*/ 15558 w 44450"/>
                <a:gd name="connsiteY12" fmla="*/ 29070 h 31750"/>
                <a:gd name="connsiteX13" fmla="*/ 13018 w 44450"/>
                <a:gd name="connsiteY13" fmla="*/ 27165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450" h="31750">
                  <a:moveTo>
                    <a:pt x="13018" y="27165"/>
                  </a:moveTo>
                  <a:cubicBezTo>
                    <a:pt x="12383" y="27165"/>
                    <a:pt x="11747" y="25260"/>
                    <a:pt x="11113" y="24625"/>
                  </a:cubicBezTo>
                  <a:cubicBezTo>
                    <a:pt x="9843" y="23355"/>
                    <a:pt x="4763" y="23355"/>
                    <a:pt x="4763" y="22085"/>
                  </a:cubicBezTo>
                  <a:cubicBezTo>
                    <a:pt x="4763" y="17640"/>
                    <a:pt x="11113" y="14465"/>
                    <a:pt x="11113" y="10020"/>
                  </a:cubicBezTo>
                  <a:cubicBezTo>
                    <a:pt x="11113" y="8750"/>
                    <a:pt x="9208" y="6845"/>
                    <a:pt x="9208" y="5575"/>
                  </a:cubicBezTo>
                  <a:cubicBezTo>
                    <a:pt x="12383" y="4305"/>
                    <a:pt x="13653" y="5575"/>
                    <a:pt x="16828" y="5575"/>
                  </a:cubicBezTo>
                  <a:cubicBezTo>
                    <a:pt x="18097" y="5575"/>
                    <a:pt x="19368" y="4305"/>
                    <a:pt x="21908" y="4940"/>
                  </a:cubicBezTo>
                  <a:cubicBezTo>
                    <a:pt x="24447" y="5575"/>
                    <a:pt x="25718" y="7480"/>
                    <a:pt x="28893" y="7480"/>
                  </a:cubicBezTo>
                  <a:cubicBezTo>
                    <a:pt x="30163" y="8750"/>
                    <a:pt x="31433" y="6845"/>
                    <a:pt x="33338" y="6845"/>
                  </a:cubicBezTo>
                  <a:cubicBezTo>
                    <a:pt x="35878" y="6845"/>
                    <a:pt x="42228" y="9385"/>
                    <a:pt x="42228" y="12560"/>
                  </a:cubicBezTo>
                  <a:cubicBezTo>
                    <a:pt x="42228" y="13830"/>
                    <a:pt x="35243" y="15100"/>
                    <a:pt x="34608" y="15100"/>
                  </a:cubicBezTo>
                  <a:cubicBezTo>
                    <a:pt x="30797" y="16370"/>
                    <a:pt x="25083" y="21450"/>
                    <a:pt x="25083" y="24625"/>
                  </a:cubicBezTo>
                  <a:cubicBezTo>
                    <a:pt x="25083" y="25895"/>
                    <a:pt x="16193" y="29070"/>
                    <a:pt x="15558" y="29070"/>
                  </a:cubicBezTo>
                  <a:cubicBezTo>
                    <a:pt x="14288" y="28435"/>
                    <a:pt x="13653" y="27165"/>
                    <a:pt x="13018" y="271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/>
            <p:cNvSpPr/>
            <p:nvPr>
              <p:custDataLst>
                <p:tags r:id="rId288"/>
              </p:custDataLst>
            </p:nvPr>
          </p:nvSpPr>
          <p:spPr>
            <a:xfrm>
              <a:off x="5812730" y="5077824"/>
              <a:ext cx="50800" cy="25400"/>
            </a:xfrm>
            <a:custGeom>
              <a:avLst/>
              <a:gdLst>
                <a:gd name="connsiteX0" fmla="*/ 19367 w 50800"/>
                <a:gd name="connsiteY0" fmla="*/ 23813 h 25400"/>
                <a:gd name="connsiteX1" fmla="*/ 15557 w 50800"/>
                <a:gd name="connsiteY1" fmla="*/ 21908 h 25400"/>
                <a:gd name="connsiteX2" fmla="*/ 19367 w 50800"/>
                <a:gd name="connsiteY2" fmla="*/ 20638 h 25400"/>
                <a:gd name="connsiteX3" fmla="*/ 17463 w 50800"/>
                <a:gd name="connsiteY3" fmla="*/ 17463 h 25400"/>
                <a:gd name="connsiteX4" fmla="*/ 16192 w 50800"/>
                <a:gd name="connsiteY4" fmla="*/ 19368 h 25400"/>
                <a:gd name="connsiteX5" fmla="*/ 11113 w 50800"/>
                <a:gd name="connsiteY5" fmla="*/ 20002 h 25400"/>
                <a:gd name="connsiteX6" fmla="*/ 6667 w 50800"/>
                <a:gd name="connsiteY6" fmla="*/ 19368 h 25400"/>
                <a:gd name="connsiteX7" fmla="*/ 4763 w 50800"/>
                <a:gd name="connsiteY7" fmla="*/ 17463 h 25400"/>
                <a:gd name="connsiteX8" fmla="*/ 4763 w 50800"/>
                <a:gd name="connsiteY8" fmla="*/ 15558 h 25400"/>
                <a:gd name="connsiteX9" fmla="*/ 7938 w 50800"/>
                <a:gd name="connsiteY9" fmla="*/ 14288 h 25400"/>
                <a:gd name="connsiteX10" fmla="*/ 13653 w 50800"/>
                <a:gd name="connsiteY10" fmla="*/ 15558 h 25400"/>
                <a:gd name="connsiteX11" fmla="*/ 7938 w 50800"/>
                <a:gd name="connsiteY11" fmla="*/ 13652 h 25400"/>
                <a:gd name="connsiteX12" fmla="*/ 7938 w 50800"/>
                <a:gd name="connsiteY12" fmla="*/ 11748 h 25400"/>
                <a:gd name="connsiteX13" fmla="*/ 9842 w 50800"/>
                <a:gd name="connsiteY13" fmla="*/ 11748 h 25400"/>
                <a:gd name="connsiteX14" fmla="*/ 15557 w 50800"/>
                <a:gd name="connsiteY14" fmla="*/ 12383 h 25400"/>
                <a:gd name="connsiteX15" fmla="*/ 9207 w 50800"/>
                <a:gd name="connsiteY15" fmla="*/ 11113 h 25400"/>
                <a:gd name="connsiteX16" fmla="*/ 11747 w 50800"/>
                <a:gd name="connsiteY16" fmla="*/ 9843 h 25400"/>
                <a:gd name="connsiteX17" fmla="*/ 14922 w 50800"/>
                <a:gd name="connsiteY17" fmla="*/ 10477 h 25400"/>
                <a:gd name="connsiteX18" fmla="*/ 11113 w 50800"/>
                <a:gd name="connsiteY18" fmla="*/ 8573 h 25400"/>
                <a:gd name="connsiteX19" fmla="*/ 15557 w 50800"/>
                <a:gd name="connsiteY19" fmla="*/ 8573 h 25400"/>
                <a:gd name="connsiteX20" fmla="*/ 17463 w 50800"/>
                <a:gd name="connsiteY20" fmla="*/ 10477 h 25400"/>
                <a:gd name="connsiteX21" fmla="*/ 20638 w 50800"/>
                <a:gd name="connsiteY21" fmla="*/ 10477 h 25400"/>
                <a:gd name="connsiteX22" fmla="*/ 32703 w 50800"/>
                <a:gd name="connsiteY22" fmla="*/ 15558 h 25400"/>
                <a:gd name="connsiteX23" fmla="*/ 35242 w 50800"/>
                <a:gd name="connsiteY23" fmla="*/ 13652 h 25400"/>
                <a:gd name="connsiteX24" fmla="*/ 32703 w 50800"/>
                <a:gd name="connsiteY24" fmla="*/ 13018 h 25400"/>
                <a:gd name="connsiteX25" fmla="*/ 33972 w 50800"/>
                <a:gd name="connsiteY25" fmla="*/ 12383 h 25400"/>
                <a:gd name="connsiteX26" fmla="*/ 33972 w 50800"/>
                <a:gd name="connsiteY26" fmla="*/ 10477 h 25400"/>
                <a:gd name="connsiteX27" fmla="*/ 30797 w 50800"/>
                <a:gd name="connsiteY27" fmla="*/ 8573 h 25400"/>
                <a:gd name="connsiteX28" fmla="*/ 35242 w 50800"/>
                <a:gd name="connsiteY28" fmla="*/ 4763 h 25400"/>
                <a:gd name="connsiteX29" fmla="*/ 37782 w 50800"/>
                <a:gd name="connsiteY29" fmla="*/ 5398 h 25400"/>
                <a:gd name="connsiteX30" fmla="*/ 37782 w 50800"/>
                <a:gd name="connsiteY30" fmla="*/ 7302 h 25400"/>
                <a:gd name="connsiteX31" fmla="*/ 42863 w 50800"/>
                <a:gd name="connsiteY31" fmla="*/ 11748 h 25400"/>
                <a:gd name="connsiteX32" fmla="*/ 46038 w 50800"/>
                <a:gd name="connsiteY32" fmla="*/ 10477 h 25400"/>
                <a:gd name="connsiteX33" fmla="*/ 49213 w 50800"/>
                <a:gd name="connsiteY33" fmla="*/ 13652 h 25400"/>
                <a:gd name="connsiteX34" fmla="*/ 44767 w 50800"/>
                <a:gd name="connsiteY34" fmla="*/ 19368 h 25400"/>
                <a:gd name="connsiteX35" fmla="*/ 36513 w 50800"/>
                <a:gd name="connsiteY35" fmla="*/ 19368 h 25400"/>
                <a:gd name="connsiteX36" fmla="*/ 28257 w 50800"/>
                <a:gd name="connsiteY36" fmla="*/ 21273 h 25400"/>
                <a:gd name="connsiteX37" fmla="*/ 19367 w 50800"/>
                <a:gd name="connsiteY37" fmla="*/ 23813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00" h="25400">
                  <a:moveTo>
                    <a:pt x="19367" y="23813"/>
                  </a:moveTo>
                  <a:cubicBezTo>
                    <a:pt x="18097" y="23813"/>
                    <a:pt x="15557" y="22543"/>
                    <a:pt x="15557" y="21908"/>
                  </a:cubicBezTo>
                  <a:cubicBezTo>
                    <a:pt x="15557" y="20002"/>
                    <a:pt x="17463" y="20638"/>
                    <a:pt x="19367" y="20638"/>
                  </a:cubicBezTo>
                  <a:cubicBezTo>
                    <a:pt x="18732" y="19368"/>
                    <a:pt x="17463" y="18733"/>
                    <a:pt x="17463" y="17463"/>
                  </a:cubicBezTo>
                  <a:cubicBezTo>
                    <a:pt x="16828" y="17463"/>
                    <a:pt x="16192" y="18098"/>
                    <a:pt x="16192" y="19368"/>
                  </a:cubicBezTo>
                  <a:cubicBezTo>
                    <a:pt x="14288" y="19368"/>
                    <a:pt x="12382" y="20002"/>
                    <a:pt x="11113" y="20002"/>
                  </a:cubicBezTo>
                  <a:cubicBezTo>
                    <a:pt x="9207" y="20002"/>
                    <a:pt x="7303" y="19368"/>
                    <a:pt x="6667" y="19368"/>
                  </a:cubicBezTo>
                  <a:cubicBezTo>
                    <a:pt x="5397" y="19368"/>
                    <a:pt x="4763" y="18733"/>
                    <a:pt x="4763" y="17463"/>
                  </a:cubicBezTo>
                  <a:cubicBezTo>
                    <a:pt x="4763" y="16193"/>
                    <a:pt x="5397" y="16193"/>
                    <a:pt x="4763" y="15558"/>
                  </a:cubicBezTo>
                  <a:cubicBezTo>
                    <a:pt x="6032" y="15558"/>
                    <a:pt x="6667" y="14288"/>
                    <a:pt x="7938" y="14288"/>
                  </a:cubicBezTo>
                  <a:cubicBezTo>
                    <a:pt x="10478" y="14288"/>
                    <a:pt x="11747" y="15558"/>
                    <a:pt x="13653" y="15558"/>
                  </a:cubicBezTo>
                  <a:cubicBezTo>
                    <a:pt x="11747" y="15558"/>
                    <a:pt x="9842" y="14288"/>
                    <a:pt x="7938" y="13652"/>
                  </a:cubicBezTo>
                  <a:lnTo>
                    <a:pt x="7938" y="11748"/>
                  </a:lnTo>
                  <a:cubicBezTo>
                    <a:pt x="9207" y="11748"/>
                    <a:pt x="9842" y="11748"/>
                    <a:pt x="9842" y="11748"/>
                  </a:cubicBezTo>
                  <a:cubicBezTo>
                    <a:pt x="10478" y="11748"/>
                    <a:pt x="14288" y="12383"/>
                    <a:pt x="15557" y="12383"/>
                  </a:cubicBezTo>
                  <a:cubicBezTo>
                    <a:pt x="13017" y="11748"/>
                    <a:pt x="11113" y="12383"/>
                    <a:pt x="9207" y="11113"/>
                  </a:cubicBezTo>
                  <a:cubicBezTo>
                    <a:pt x="9842" y="10477"/>
                    <a:pt x="10478" y="9843"/>
                    <a:pt x="11747" y="9843"/>
                  </a:cubicBezTo>
                  <a:cubicBezTo>
                    <a:pt x="13653" y="9843"/>
                    <a:pt x="13653" y="10477"/>
                    <a:pt x="14922" y="10477"/>
                  </a:cubicBezTo>
                  <a:cubicBezTo>
                    <a:pt x="13653" y="10477"/>
                    <a:pt x="11113" y="10477"/>
                    <a:pt x="11113" y="8573"/>
                  </a:cubicBezTo>
                  <a:cubicBezTo>
                    <a:pt x="13653" y="7938"/>
                    <a:pt x="14288" y="8573"/>
                    <a:pt x="15557" y="8573"/>
                  </a:cubicBezTo>
                  <a:cubicBezTo>
                    <a:pt x="16192" y="8573"/>
                    <a:pt x="17463" y="9208"/>
                    <a:pt x="17463" y="10477"/>
                  </a:cubicBezTo>
                  <a:cubicBezTo>
                    <a:pt x="18732" y="10477"/>
                    <a:pt x="20003" y="10477"/>
                    <a:pt x="20638" y="10477"/>
                  </a:cubicBezTo>
                  <a:cubicBezTo>
                    <a:pt x="24447" y="10477"/>
                    <a:pt x="26988" y="15558"/>
                    <a:pt x="32703" y="15558"/>
                  </a:cubicBezTo>
                  <a:cubicBezTo>
                    <a:pt x="34607" y="15558"/>
                    <a:pt x="35242" y="14923"/>
                    <a:pt x="35242" y="13652"/>
                  </a:cubicBezTo>
                  <a:cubicBezTo>
                    <a:pt x="33972" y="13652"/>
                    <a:pt x="33338" y="13652"/>
                    <a:pt x="32703" y="13018"/>
                  </a:cubicBezTo>
                  <a:cubicBezTo>
                    <a:pt x="32703" y="13018"/>
                    <a:pt x="33338" y="12383"/>
                    <a:pt x="33972" y="12383"/>
                  </a:cubicBezTo>
                  <a:lnTo>
                    <a:pt x="33972" y="10477"/>
                  </a:lnTo>
                  <a:cubicBezTo>
                    <a:pt x="33338" y="10477"/>
                    <a:pt x="30797" y="9843"/>
                    <a:pt x="30797" y="8573"/>
                  </a:cubicBezTo>
                  <a:cubicBezTo>
                    <a:pt x="30797" y="6668"/>
                    <a:pt x="33972" y="5398"/>
                    <a:pt x="35242" y="4763"/>
                  </a:cubicBezTo>
                  <a:cubicBezTo>
                    <a:pt x="35878" y="5398"/>
                    <a:pt x="36513" y="5398"/>
                    <a:pt x="37782" y="5398"/>
                  </a:cubicBezTo>
                  <a:cubicBezTo>
                    <a:pt x="37782" y="6668"/>
                    <a:pt x="37782" y="6668"/>
                    <a:pt x="37782" y="7302"/>
                  </a:cubicBezTo>
                  <a:cubicBezTo>
                    <a:pt x="37782" y="9208"/>
                    <a:pt x="40322" y="11748"/>
                    <a:pt x="42863" y="11748"/>
                  </a:cubicBezTo>
                  <a:cubicBezTo>
                    <a:pt x="44132" y="11748"/>
                    <a:pt x="44767" y="10477"/>
                    <a:pt x="46038" y="10477"/>
                  </a:cubicBezTo>
                  <a:cubicBezTo>
                    <a:pt x="47307" y="10477"/>
                    <a:pt x="49213" y="12383"/>
                    <a:pt x="49213" y="13652"/>
                  </a:cubicBezTo>
                  <a:cubicBezTo>
                    <a:pt x="49213" y="15558"/>
                    <a:pt x="46038" y="19368"/>
                    <a:pt x="44767" y="19368"/>
                  </a:cubicBezTo>
                  <a:cubicBezTo>
                    <a:pt x="44132" y="19368"/>
                    <a:pt x="36513" y="18733"/>
                    <a:pt x="36513" y="19368"/>
                  </a:cubicBezTo>
                  <a:cubicBezTo>
                    <a:pt x="36513" y="19368"/>
                    <a:pt x="28257" y="21273"/>
                    <a:pt x="28257" y="21273"/>
                  </a:cubicBezTo>
                  <a:cubicBezTo>
                    <a:pt x="25082" y="23177"/>
                    <a:pt x="22542" y="23813"/>
                    <a:pt x="19367" y="2381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/>
            <p:cNvSpPr/>
            <p:nvPr>
              <p:custDataLst>
                <p:tags r:id="rId289"/>
              </p:custDataLst>
            </p:nvPr>
          </p:nvSpPr>
          <p:spPr>
            <a:xfrm>
              <a:off x="5806380" y="5084810"/>
              <a:ext cx="12700" cy="12700"/>
            </a:xfrm>
            <a:custGeom>
              <a:avLst/>
              <a:gdLst>
                <a:gd name="connsiteX0" fmla="*/ 6667 w 12700"/>
                <a:gd name="connsiteY0" fmla="*/ 9208 h 12700"/>
                <a:gd name="connsiteX1" fmla="*/ 4763 w 12700"/>
                <a:gd name="connsiteY1" fmla="*/ 7938 h 12700"/>
                <a:gd name="connsiteX2" fmla="*/ 10478 w 12700"/>
                <a:gd name="connsiteY2" fmla="*/ 4763 h 12700"/>
                <a:gd name="connsiteX3" fmla="*/ 6667 w 12700"/>
                <a:gd name="connsiteY3" fmla="*/ 920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12700">
                  <a:moveTo>
                    <a:pt x="6667" y="9208"/>
                  </a:moveTo>
                  <a:cubicBezTo>
                    <a:pt x="5397" y="9208"/>
                    <a:pt x="4763" y="8573"/>
                    <a:pt x="4763" y="7938"/>
                  </a:cubicBezTo>
                  <a:cubicBezTo>
                    <a:pt x="4763" y="6033"/>
                    <a:pt x="9207" y="4763"/>
                    <a:pt x="10478" y="4763"/>
                  </a:cubicBezTo>
                  <a:cubicBezTo>
                    <a:pt x="9842" y="6667"/>
                    <a:pt x="7938" y="9208"/>
                    <a:pt x="6667" y="920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/>
            <p:cNvSpPr/>
            <p:nvPr>
              <p:custDataLst>
                <p:tags r:id="rId290"/>
              </p:custDataLst>
            </p:nvPr>
          </p:nvSpPr>
          <p:spPr>
            <a:xfrm>
              <a:off x="5821620" y="5078460"/>
              <a:ext cx="12700" cy="6350"/>
            </a:xfrm>
            <a:custGeom>
              <a:avLst/>
              <a:gdLst>
                <a:gd name="connsiteX0" fmla="*/ 6667 w 12700"/>
                <a:gd name="connsiteY0" fmla="*/ 6667 h 6350"/>
                <a:gd name="connsiteX1" fmla="*/ 4763 w 12700"/>
                <a:gd name="connsiteY1" fmla="*/ 4763 h 6350"/>
                <a:gd name="connsiteX2" fmla="*/ 9207 w 12700"/>
                <a:gd name="connsiteY2" fmla="*/ 4763 h 6350"/>
                <a:gd name="connsiteX3" fmla="*/ 9207 w 12700"/>
                <a:gd name="connsiteY3" fmla="*/ 6667 h 6350"/>
                <a:gd name="connsiteX4" fmla="*/ 6667 w 12700"/>
                <a:gd name="connsiteY4" fmla="*/ 6667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6350">
                  <a:moveTo>
                    <a:pt x="6667" y="6667"/>
                  </a:moveTo>
                  <a:cubicBezTo>
                    <a:pt x="6032" y="6667"/>
                    <a:pt x="4763" y="6033"/>
                    <a:pt x="4763" y="4763"/>
                  </a:cubicBezTo>
                  <a:lnTo>
                    <a:pt x="9207" y="4763"/>
                  </a:lnTo>
                  <a:lnTo>
                    <a:pt x="9207" y="6667"/>
                  </a:lnTo>
                  <a:cubicBezTo>
                    <a:pt x="9207" y="6667"/>
                    <a:pt x="6667" y="6667"/>
                    <a:pt x="6667" y="666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/>
            <p:cNvSpPr/>
            <p:nvPr>
              <p:custDataLst>
                <p:tags r:id="rId291"/>
              </p:custDataLst>
            </p:nvPr>
          </p:nvSpPr>
          <p:spPr>
            <a:xfrm>
              <a:off x="5793045" y="5074014"/>
              <a:ext cx="31750" cy="19050"/>
            </a:xfrm>
            <a:custGeom>
              <a:avLst/>
              <a:gdLst>
                <a:gd name="connsiteX0" fmla="*/ 30163 w 31750"/>
                <a:gd name="connsiteY0" fmla="*/ 6033 h 19050"/>
                <a:gd name="connsiteX1" fmla="*/ 28257 w 31750"/>
                <a:gd name="connsiteY1" fmla="*/ 7938 h 19050"/>
                <a:gd name="connsiteX2" fmla="*/ 29527 w 31750"/>
                <a:gd name="connsiteY2" fmla="*/ 10478 h 19050"/>
                <a:gd name="connsiteX3" fmla="*/ 23813 w 31750"/>
                <a:gd name="connsiteY3" fmla="*/ 14288 h 19050"/>
                <a:gd name="connsiteX4" fmla="*/ 20638 w 31750"/>
                <a:gd name="connsiteY4" fmla="*/ 10478 h 19050"/>
                <a:gd name="connsiteX5" fmla="*/ 16192 w 31750"/>
                <a:gd name="connsiteY5" fmla="*/ 14288 h 19050"/>
                <a:gd name="connsiteX6" fmla="*/ 13652 w 31750"/>
                <a:gd name="connsiteY6" fmla="*/ 16828 h 19050"/>
                <a:gd name="connsiteX7" fmla="*/ 11747 w 31750"/>
                <a:gd name="connsiteY7" fmla="*/ 14923 h 19050"/>
                <a:gd name="connsiteX8" fmla="*/ 7938 w 31750"/>
                <a:gd name="connsiteY8" fmla="*/ 14923 h 19050"/>
                <a:gd name="connsiteX9" fmla="*/ 6032 w 31750"/>
                <a:gd name="connsiteY9" fmla="*/ 16193 h 19050"/>
                <a:gd name="connsiteX10" fmla="*/ 4763 w 31750"/>
                <a:gd name="connsiteY10" fmla="*/ 14288 h 19050"/>
                <a:gd name="connsiteX11" fmla="*/ 7302 w 31750"/>
                <a:gd name="connsiteY11" fmla="*/ 11748 h 19050"/>
                <a:gd name="connsiteX12" fmla="*/ 13652 w 31750"/>
                <a:gd name="connsiteY12" fmla="*/ 9208 h 19050"/>
                <a:gd name="connsiteX13" fmla="*/ 20002 w 31750"/>
                <a:gd name="connsiteY13" fmla="*/ 4763 h 19050"/>
                <a:gd name="connsiteX14" fmla="*/ 22542 w 31750"/>
                <a:gd name="connsiteY14" fmla="*/ 4763 h 19050"/>
                <a:gd name="connsiteX15" fmla="*/ 30163 w 31750"/>
                <a:gd name="connsiteY15" fmla="*/ 603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750" h="19050">
                  <a:moveTo>
                    <a:pt x="30163" y="6033"/>
                  </a:moveTo>
                  <a:cubicBezTo>
                    <a:pt x="30163" y="6668"/>
                    <a:pt x="29527" y="7938"/>
                    <a:pt x="28257" y="7938"/>
                  </a:cubicBezTo>
                  <a:cubicBezTo>
                    <a:pt x="28257" y="9208"/>
                    <a:pt x="29527" y="9208"/>
                    <a:pt x="29527" y="10478"/>
                  </a:cubicBezTo>
                  <a:lnTo>
                    <a:pt x="23813" y="14288"/>
                  </a:lnTo>
                  <a:cubicBezTo>
                    <a:pt x="21907" y="14288"/>
                    <a:pt x="21907" y="11113"/>
                    <a:pt x="20638" y="10478"/>
                  </a:cubicBezTo>
                  <a:cubicBezTo>
                    <a:pt x="20638" y="12383"/>
                    <a:pt x="18732" y="14923"/>
                    <a:pt x="16192" y="14288"/>
                  </a:cubicBezTo>
                  <a:cubicBezTo>
                    <a:pt x="16192" y="15558"/>
                    <a:pt x="14922" y="16828"/>
                    <a:pt x="13652" y="16828"/>
                  </a:cubicBezTo>
                  <a:cubicBezTo>
                    <a:pt x="12382" y="16828"/>
                    <a:pt x="11747" y="15558"/>
                    <a:pt x="11747" y="14923"/>
                  </a:cubicBezTo>
                  <a:cubicBezTo>
                    <a:pt x="10477" y="15558"/>
                    <a:pt x="9207" y="14923"/>
                    <a:pt x="7938" y="14923"/>
                  </a:cubicBezTo>
                  <a:cubicBezTo>
                    <a:pt x="7302" y="14923"/>
                    <a:pt x="6667" y="15558"/>
                    <a:pt x="6032" y="16193"/>
                  </a:cubicBezTo>
                  <a:cubicBezTo>
                    <a:pt x="6032" y="15558"/>
                    <a:pt x="4763" y="14923"/>
                    <a:pt x="4763" y="14288"/>
                  </a:cubicBezTo>
                  <a:cubicBezTo>
                    <a:pt x="4763" y="14288"/>
                    <a:pt x="7302" y="12383"/>
                    <a:pt x="7302" y="11748"/>
                  </a:cubicBezTo>
                  <a:cubicBezTo>
                    <a:pt x="9207" y="10478"/>
                    <a:pt x="11113" y="10478"/>
                    <a:pt x="13652" y="9208"/>
                  </a:cubicBezTo>
                  <a:cubicBezTo>
                    <a:pt x="16192" y="7938"/>
                    <a:pt x="16827" y="4763"/>
                    <a:pt x="20002" y="4763"/>
                  </a:cubicBezTo>
                  <a:cubicBezTo>
                    <a:pt x="21272" y="4763"/>
                    <a:pt x="21272" y="4763"/>
                    <a:pt x="22542" y="4763"/>
                  </a:cubicBezTo>
                  <a:cubicBezTo>
                    <a:pt x="22542" y="6033"/>
                    <a:pt x="30163" y="3493"/>
                    <a:pt x="30163" y="603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/>
            <p:cNvSpPr/>
            <p:nvPr>
              <p:custDataLst>
                <p:tags r:id="rId292"/>
              </p:custDataLst>
            </p:nvPr>
          </p:nvSpPr>
          <p:spPr>
            <a:xfrm>
              <a:off x="5826699" y="5063855"/>
              <a:ext cx="19050" cy="12700"/>
            </a:xfrm>
            <a:custGeom>
              <a:avLst/>
              <a:gdLst>
                <a:gd name="connsiteX0" fmla="*/ 10478 w 19050"/>
                <a:gd name="connsiteY0" fmla="*/ 9207 h 12700"/>
                <a:gd name="connsiteX1" fmla="*/ 7303 w 19050"/>
                <a:gd name="connsiteY1" fmla="*/ 7938 h 12700"/>
                <a:gd name="connsiteX2" fmla="*/ 4763 w 19050"/>
                <a:gd name="connsiteY2" fmla="*/ 9207 h 12700"/>
                <a:gd name="connsiteX3" fmla="*/ 13653 w 19050"/>
                <a:gd name="connsiteY3" fmla="*/ 4763 h 12700"/>
                <a:gd name="connsiteX4" fmla="*/ 18733 w 19050"/>
                <a:gd name="connsiteY4" fmla="*/ 7938 h 12700"/>
                <a:gd name="connsiteX5" fmla="*/ 15558 w 19050"/>
                <a:gd name="connsiteY5" fmla="*/ 9207 h 12700"/>
                <a:gd name="connsiteX6" fmla="*/ 10478 w 19050"/>
                <a:gd name="connsiteY6" fmla="*/ 9207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12700">
                  <a:moveTo>
                    <a:pt x="10478" y="9207"/>
                  </a:moveTo>
                  <a:cubicBezTo>
                    <a:pt x="9208" y="9207"/>
                    <a:pt x="8572" y="7938"/>
                    <a:pt x="7303" y="7938"/>
                  </a:cubicBezTo>
                  <a:cubicBezTo>
                    <a:pt x="6033" y="7938"/>
                    <a:pt x="6033" y="8572"/>
                    <a:pt x="4763" y="9207"/>
                  </a:cubicBezTo>
                  <a:cubicBezTo>
                    <a:pt x="4763" y="7302"/>
                    <a:pt x="12383" y="4763"/>
                    <a:pt x="13653" y="4763"/>
                  </a:cubicBezTo>
                  <a:cubicBezTo>
                    <a:pt x="16193" y="4763"/>
                    <a:pt x="18733" y="6032"/>
                    <a:pt x="18733" y="7938"/>
                  </a:cubicBezTo>
                  <a:cubicBezTo>
                    <a:pt x="17463" y="8572"/>
                    <a:pt x="16828" y="9207"/>
                    <a:pt x="15558" y="9207"/>
                  </a:cubicBezTo>
                  <a:cubicBezTo>
                    <a:pt x="12383" y="9207"/>
                    <a:pt x="13653" y="9207"/>
                    <a:pt x="10478" y="920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/>
            <p:cNvSpPr/>
            <p:nvPr>
              <p:custDataLst>
                <p:tags r:id="rId293"/>
              </p:custDataLst>
            </p:nvPr>
          </p:nvSpPr>
          <p:spPr>
            <a:xfrm>
              <a:off x="5827334" y="5069570"/>
              <a:ext cx="19050" cy="12700"/>
            </a:xfrm>
            <a:custGeom>
              <a:avLst/>
              <a:gdLst>
                <a:gd name="connsiteX0" fmla="*/ 15558 w 19050"/>
                <a:gd name="connsiteY0" fmla="*/ 7302 h 12700"/>
                <a:gd name="connsiteX1" fmla="*/ 8573 w 19050"/>
                <a:gd name="connsiteY1" fmla="*/ 11113 h 12700"/>
                <a:gd name="connsiteX2" fmla="*/ 4763 w 19050"/>
                <a:gd name="connsiteY2" fmla="*/ 7938 h 12700"/>
                <a:gd name="connsiteX3" fmla="*/ 14923 w 19050"/>
                <a:gd name="connsiteY3" fmla="*/ 4763 h 12700"/>
                <a:gd name="connsiteX4" fmla="*/ 17463 w 19050"/>
                <a:gd name="connsiteY4" fmla="*/ 6032 h 12700"/>
                <a:gd name="connsiteX5" fmla="*/ 11748 w 19050"/>
                <a:gd name="connsiteY5" fmla="*/ 7302 h 12700"/>
                <a:gd name="connsiteX6" fmla="*/ 15558 w 19050"/>
                <a:gd name="connsiteY6" fmla="*/ 7302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12700">
                  <a:moveTo>
                    <a:pt x="15558" y="7302"/>
                  </a:moveTo>
                  <a:cubicBezTo>
                    <a:pt x="15558" y="9842"/>
                    <a:pt x="11748" y="11113"/>
                    <a:pt x="8573" y="11113"/>
                  </a:cubicBezTo>
                  <a:cubicBezTo>
                    <a:pt x="6668" y="11113"/>
                    <a:pt x="4763" y="8573"/>
                    <a:pt x="4763" y="7938"/>
                  </a:cubicBezTo>
                  <a:cubicBezTo>
                    <a:pt x="4763" y="4763"/>
                    <a:pt x="12383" y="4763"/>
                    <a:pt x="14923" y="4763"/>
                  </a:cubicBezTo>
                  <a:cubicBezTo>
                    <a:pt x="16193" y="4763"/>
                    <a:pt x="16828" y="5398"/>
                    <a:pt x="17463" y="6032"/>
                  </a:cubicBezTo>
                  <a:cubicBezTo>
                    <a:pt x="16193" y="7302"/>
                    <a:pt x="13653" y="7302"/>
                    <a:pt x="11748" y="7302"/>
                  </a:cubicBezTo>
                  <a:lnTo>
                    <a:pt x="15558" y="7302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/>
            <p:cNvSpPr/>
            <p:nvPr>
              <p:custDataLst>
                <p:tags r:id="rId294"/>
              </p:custDataLst>
            </p:nvPr>
          </p:nvSpPr>
          <p:spPr>
            <a:xfrm>
              <a:off x="5820984" y="5069855"/>
              <a:ext cx="12700" cy="6350"/>
            </a:xfrm>
            <a:custGeom>
              <a:avLst/>
              <a:gdLst>
                <a:gd name="connsiteX0" fmla="*/ 9208 w 12700"/>
                <a:gd name="connsiteY0" fmla="*/ 6382 h 6350"/>
                <a:gd name="connsiteX1" fmla="*/ 7303 w 12700"/>
                <a:gd name="connsiteY1" fmla="*/ 7652 h 6350"/>
                <a:gd name="connsiteX2" fmla="*/ 4763 w 12700"/>
                <a:gd name="connsiteY2" fmla="*/ 5747 h 6350"/>
                <a:gd name="connsiteX3" fmla="*/ 9208 w 12700"/>
                <a:gd name="connsiteY3" fmla="*/ 6382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6350">
                  <a:moveTo>
                    <a:pt x="9208" y="6382"/>
                  </a:moveTo>
                  <a:cubicBezTo>
                    <a:pt x="8573" y="7017"/>
                    <a:pt x="8573" y="7652"/>
                    <a:pt x="7303" y="7652"/>
                  </a:cubicBezTo>
                  <a:cubicBezTo>
                    <a:pt x="6033" y="7652"/>
                    <a:pt x="4763" y="6382"/>
                    <a:pt x="4763" y="5747"/>
                  </a:cubicBezTo>
                  <a:cubicBezTo>
                    <a:pt x="4763" y="3207"/>
                    <a:pt x="8573" y="6382"/>
                    <a:pt x="9208" y="638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/>
            <p:cNvSpPr/>
            <p:nvPr>
              <p:custDataLst>
                <p:tags r:id="rId295"/>
              </p:custDataLst>
            </p:nvPr>
          </p:nvSpPr>
          <p:spPr>
            <a:xfrm>
              <a:off x="5868609" y="5101218"/>
              <a:ext cx="25400" cy="25400"/>
            </a:xfrm>
            <a:custGeom>
              <a:avLst/>
              <a:gdLst>
                <a:gd name="connsiteX0" fmla="*/ 23178 w 25400"/>
                <a:gd name="connsiteY0" fmla="*/ 11214 h 25400"/>
                <a:gd name="connsiteX1" fmla="*/ 22543 w 25400"/>
                <a:gd name="connsiteY1" fmla="*/ 13119 h 25400"/>
                <a:gd name="connsiteX2" fmla="*/ 25718 w 25400"/>
                <a:gd name="connsiteY2" fmla="*/ 13754 h 25400"/>
                <a:gd name="connsiteX3" fmla="*/ 20638 w 25400"/>
                <a:gd name="connsiteY3" fmla="*/ 20104 h 25400"/>
                <a:gd name="connsiteX4" fmla="*/ 18098 w 25400"/>
                <a:gd name="connsiteY4" fmla="*/ 22009 h 25400"/>
                <a:gd name="connsiteX5" fmla="*/ 15558 w 25400"/>
                <a:gd name="connsiteY5" fmla="*/ 20104 h 25400"/>
                <a:gd name="connsiteX6" fmla="*/ 4763 w 25400"/>
                <a:gd name="connsiteY6" fmla="*/ 13119 h 25400"/>
                <a:gd name="connsiteX7" fmla="*/ 4763 w 25400"/>
                <a:gd name="connsiteY7" fmla="*/ 11214 h 25400"/>
                <a:gd name="connsiteX8" fmla="*/ 10478 w 25400"/>
                <a:gd name="connsiteY8" fmla="*/ 12484 h 25400"/>
                <a:gd name="connsiteX9" fmla="*/ 12383 w 25400"/>
                <a:gd name="connsiteY9" fmla="*/ 12484 h 25400"/>
                <a:gd name="connsiteX10" fmla="*/ 12383 w 25400"/>
                <a:gd name="connsiteY10" fmla="*/ 9309 h 25400"/>
                <a:gd name="connsiteX11" fmla="*/ 8573 w 25400"/>
                <a:gd name="connsiteY11" fmla="*/ 7404 h 25400"/>
                <a:gd name="connsiteX12" fmla="*/ 9208 w 25400"/>
                <a:gd name="connsiteY12" fmla="*/ 6134 h 25400"/>
                <a:gd name="connsiteX13" fmla="*/ 16828 w 25400"/>
                <a:gd name="connsiteY13" fmla="*/ 4864 h 25400"/>
                <a:gd name="connsiteX14" fmla="*/ 21908 w 25400"/>
                <a:gd name="connsiteY14" fmla="*/ 4864 h 25400"/>
                <a:gd name="connsiteX15" fmla="*/ 23178 w 25400"/>
                <a:gd name="connsiteY15" fmla="*/ 6134 h 25400"/>
                <a:gd name="connsiteX16" fmla="*/ 19368 w 25400"/>
                <a:gd name="connsiteY16" fmla="*/ 10579 h 25400"/>
                <a:gd name="connsiteX17" fmla="*/ 23178 w 25400"/>
                <a:gd name="connsiteY17" fmla="*/ 11214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400" h="25400">
                  <a:moveTo>
                    <a:pt x="23178" y="11214"/>
                  </a:moveTo>
                  <a:cubicBezTo>
                    <a:pt x="23178" y="13119"/>
                    <a:pt x="22543" y="11849"/>
                    <a:pt x="22543" y="13119"/>
                  </a:cubicBezTo>
                  <a:cubicBezTo>
                    <a:pt x="23178" y="13119"/>
                    <a:pt x="24448" y="13754"/>
                    <a:pt x="25718" y="13754"/>
                  </a:cubicBezTo>
                  <a:cubicBezTo>
                    <a:pt x="25083" y="20739"/>
                    <a:pt x="24448" y="18834"/>
                    <a:pt x="20638" y="20104"/>
                  </a:cubicBezTo>
                  <a:cubicBezTo>
                    <a:pt x="19368" y="20739"/>
                    <a:pt x="19368" y="22009"/>
                    <a:pt x="18098" y="22009"/>
                  </a:cubicBezTo>
                  <a:cubicBezTo>
                    <a:pt x="16193" y="22009"/>
                    <a:pt x="16193" y="20739"/>
                    <a:pt x="15558" y="20104"/>
                  </a:cubicBezTo>
                  <a:cubicBezTo>
                    <a:pt x="11748" y="16294"/>
                    <a:pt x="7938" y="16929"/>
                    <a:pt x="4763" y="13119"/>
                  </a:cubicBezTo>
                  <a:lnTo>
                    <a:pt x="4763" y="11214"/>
                  </a:lnTo>
                  <a:cubicBezTo>
                    <a:pt x="6668" y="11214"/>
                    <a:pt x="8573" y="12484"/>
                    <a:pt x="10478" y="12484"/>
                  </a:cubicBezTo>
                  <a:cubicBezTo>
                    <a:pt x="11748" y="12484"/>
                    <a:pt x="11113" y="12484"/>
                    <a:pt x="12383" y="12484"/>
                  </a:cubicBezTo>
                  <a:lnTo>
                    <a:pt x="12383" y="9309"/>
                  </a:lnTo>
                  <a:cubicBezTo>
                    <a:pt x="10478" y="9309"/>
                    <a:pt x="8573" y="9309"/>
                    <a:pt x="8573" y="7404"/>
                  </a:cubicBezTo>
                  <a:cubicBezTo>
                    <a:pt x="8573" y="6769"/>
                    <a:pt x="9208" y="6769"/>
                    <a:pt x="9208" y="6134"/>
                  </a:cubicBezTo>
                  <a:cubicBezTo>
                    <a:pt x="11113" y="4229"/>
                    <a:pt x="14288" y="4864"/>
                    <a:pt x="16828" y="4864"/>
                  </a:cubicBezTo>
                  <a:cubicBezTo>
                    <a:pt x="19368" y="4864"/>
                    <a:pt x="21908" y="4864"/>
                    <a:pt x="21908" y="4864"/>
                  </a:cubicBezTo>
                  <a:cubicBezTo>
                    <a:pt x="22543" y="4864"/>
                    <a:pt x="23178" y="5499"/>
                    <a:pt x="23178" y="6134"/>
                  </a:cubicBezTo>
                  <a:cubicBezTo>
                    <a:pt x="23178" y="8674"/>
                    <a:pt x="20003" y="9944"/>
                    <a:pt x="19368" y="10579"/>
                  </a:cubicBezTo>
                  <a:cubicBezTo>
                    <a:pt x="19368" y="10579"/>
                    <a:pt x="23178" y="9944"/>
                    <a:pt x="23178" y="11214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/>
            <p:cNvSpPr/>
            <p:nvPr>
              <p:custDataLst>
                <p:tags r:id="rId296"/>
              </p:custDataLst>
            </p:nvPr>
          </p:nvSpPr>
          <p:spPr>
            <a:xfrm>
              <a:off x="5860355" y="5080082"/>
              <a:ext cx="31750" cy="19050"/>
            </a:xfrm>
            <a:custGeom>
              <a:avLst/>
              <a:gdLst>
                <a:gd name="connsiteX0" fmla="*/ 6032 w 31750"/>
                <a:gd name="connsiteY0" fmla="*/ 7585 h 19050"/>
                <a:gd name="connsiteX1" fmla="*/ 4763 w 31750"/>
                <a:gd name="connsiteY1" fmla="*/ 5045 h 19050"/>
                <a:gd name="connsiteX2" fmla="*/ 6032 w 31750"/>
                <a:gd name="connsiteY2" fmla="*/ 5045 h 19050"/>
                <a:gd name="connsiteX3" fmla="*/ 15557 w 31750"/>
                <a:gd name="connsiteY3" fmla="*/ 10125 h 19050"/>
                <a:gd name="connsiteX4" fmla="*/ 13017 w 31750"/>
                <a:gd name="connsiteY4" fmla="*/ 8220 h 19050"/>
                <a:gd name="connsiteX5" fmla="*/ 13017 w 31750"/>
                <a:gd name="connsiteY5" fmla="*/ 6950 h 19050"/>
                <a:gd name="connsiteX6" fmla="*/ 20003 w 31750"/>
                <a:gd name="connsiteY6" fmla="*/ 9490 h 19050"/>
                <a:gd name="connsiteX7" fmla="*/ 20003 w 31750"/>
                <a:gd name="connsiteY7" fmla="*/ 6950 h 19050"/>
                <a:gd name="connsiteX8" fmla="*/ 15557 w 31750"/>
                <a:gd name="connsiteY8" fmla="*/ 5045 h 19050"/>
                <a:gd name="connsiteX9" fmla="*/ 18097 w 31750"/>
                <a:gd name="connsiteY9" fmla="*/ 5045 h 19050"/>
                <a:gd name="connsiteX10" fmla="*/ 23813 w 31750"/>
                <a:gd name="connsiteY10" fmla="*/ 6315 h 19050"/>
                <a:gd name="connsiteX11" fmla="*/ 26353 w 31750"/>
                <a:gd name="connsiteY11" fmla="*/ 5045 h 19050"/>
                <a:gd name="connsiteX12" fmla="*/ 28892 w 31750"/>
                <a:gd name="connsiteY12" fmla="*/ 8220 h 19050"/>
                <a:gd name="connsiteX13" fmla="*/ 27622 w 31750"/>
                <a:gd name="connsiteY13" fmla="*/ 15840 h 19050"/>
                <a:gd name="connsiteX14" fmla="*/ 22542 w 31750"/>
                <a:gd name="connsiteY14" fmla="*/ 16475 h 19050"/>
                <a:gd name="connsiteX15" fmla="*/ 18732 w 31750"/>
                <a:gd name="connsiteY15" fmla="*/ 15840 h 19050"/>
                <a:gd name="connsiteX16" fmla="*/ 19367 w 31750"/>
                <a:gd name="connsiteY16" fmla="*/ 14570 h 19050"/>
                <a:gd name="connsiteX17" fmla="*/ 19367 w 31750"/>
                <a:gd name="connsiteY17" fmla="*/ 13300 h 19050"/>
                <a:gd name="connsiteX18" fmla="*/ 22542 w 31750"/>
                <a:gd name="connsiteY18" fmla="*/ 11395 h 19050"/>
                <a:gd name="connsiteX19" fmla="*/ 21272 w 31750"/>
                <a:gd name="connsiteY19" fmla="*/ 10760 h 19050"/>
                <a:gd name="connsiteX20" fmla="*/ 12382 w 31750"/>
                <a:gd name="connsiteY20" fmla="*/ 12030 h 19050"/>
                <a:gd name="connsiteX21" fmla="*/ 11113 w 31750"/>
                <a:gd name="connsiteY21" fmla="*/ 10760 h 19050"/>
                <a:gd name="connsiteX22" fmla="*/ 9207 w 31750"/>
                <a:gd name="connsiteY22" fmla="*/ 10760 h 19050"/>
                <a:gd name="connsiteX23" fmla="*/ 8572 w 31750"/>
                <a:gd name="connsiteY23" fmla="*/ 9490 h 19050"/>
                <a:gd name="connsiteX24" fmla="*/ 5397 w 31750"/>
                <a:gd name="connsiteY24" fmla="*/ 8220 h 19050"/>
                <a:gd name="connsiteX25" fmla="*/ 5397 w 31750"/>
                <a:gd name="connsiteY25" fmla="*/ 6315 h 19050"/>
                <a:gd name="connsiteX26" fmla="*/ 6032 w 31750"/>
                <a:gd name="connsiteY26" fmla="*/ 7585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1750" h="19050">
                  <a:moveTo>
                    <a:pt x="6032" y="7585"/>
                  </a:moveTo>
                  <a:cubicBezTo>
                    <a:pt x="5397" y="6950"/>
                    <a:pt x="4763" y="6315"/>
                    <a:pt x="4763" y="5045"/>
                  </a:cubicBezTo>
                  <a:cubicBezTo>
                    <a:pt x="5397" y="5045"/>
                    <a:pt x="6032" y="5045"/>
                    <a:pt x="6032" y="5045"/>
                  </a:cubicBezTo>
                  <a:cubicBezTo>
                    <a:pt x="9842" y="5045"/>
                    <a:pt x="11747" y="11395"/>
                    <a:pt x="15557" y="10125"/>
                  </a:cubicBezTo>
                  <a:cubicBezTo>
                    <a:pt x="14288" y="9490"/>
                    <a:pt x="13653" y="8855"/>
                    <a:pt x="13017" y="8220"/>
                  </a:cubicBezTo>
                  <a:lnTo>
                    <a:pt x="13017" y="6950"/>
                  </a:lnTo>
                  <a:cubicBezTo>
                    <a:pt x="15557" y="6950"/>
                    <a:pt x="16828" y="9490"/>
                    <a:pt x="20003" y="9490"/>
                  </a:cubicBezTo>
                  <a:lnTo>
                    <a:pt x="20003" y="6950"/>
                  </a:lnTo>
                  <a:cubicBezTo>
                    <a:pt x="18097" y="6950"/>
                    <a:pt x="16192" y="6950"/>
                    <a:pt x="15557" y="5045"/>
                  </a:cubicBezTo>
                  <a:cubicBezTo>
                    <a:pt x="16192" y="4410"/>
                    <a:pt x="16828" y="5045"/>
                    <a:pt x="18097" y="5045"/>
                  </a:cubicBezTo>
                  <a:cubicBezTo>
                    <a:pt x="20003" y="5045"/>
                    <a:pt x="21272" y="6315"/>
                    <a:pt x="23813" y="6315"/>
                  </a:cubicBezTo>
                  <a:cubicBezTo>
                    <a:pt x="25082" y="6315"/>
                    <a:pt x="25082" y="5045"/>
                    <a:pt x="26353" y="5045"/>
                  </a:cubicBezTo>
                  <a:cubicBezTo>
                    <a:pt x="28892" y="5045"/>
                    <a:pt x="28892" y="6315"/>
                    <a:pt x="28892" y="8220"/>
                  </a:cubicBezTo>
                  <a:cubicBezTo>
                    <a:pt x="28892" y="11395"/>
                    <a:pt x="27622" y="12665"/>
                    <a:pt x="27622" y="15840"/>
                  </a:cubicBezTo>
                  <a:cubicBezTo>
                    <a:pt x="25717" y="16475"/>
                    <a:pt x="23178" y="16475"/>
                    <a:pt x="22542" y="16475"/>
                  </a:cubicBezTo>
                  <a:cubicBezTo>
                    <a:pt x="21907" y="16475"/>
                    <a:pt x="18732" y="17110"/>
                    <a:pt x="18732" y="15840"/>
                  </a:cubicBezTo>
                  <a:cubicBezTo>
                    <a:pt x="18732" y="15205"/>
                    <a:pt x="19367" y="14570"/>
                    <a:pt x="19367" y="14570"/>
                  </a:cubicBezTo>
                  <a:cubicBezTo>
                    <a:pt x="19367" y="13935"/>
                    <a:pt x="19367" y="13935"/>
                    <a:pt x="19367" y="13300"/>
                  </a:cubicBezTo>
                  <a:cubicBezTo>
                    <a:pt x="19367" y="12030"/>
                    <a:pt x="21907" y="12030"/>
                    <a:pt x="22542" y="11395"/>
                  </a:cubicBezTo>
                  <a:cubicBezTo>
                    <a:pt x="21907" y="11395"/>
                    <a:pt x="21272" y="10760"/>
                    <a:pt x="21272" y="10760"/>
                  </a:cubicBezTo>
                  <a:cubicBezTo>
                    <a:pt x="18732" y="10760"/>
                    <a:pt x="14288" y="12030"/>
                    <a:pt x="12382" y="12030"/>
                  </a:cubicBezTo>
                  <a:cubicBezTo>
                    <a:pt x="11747" y="12030"/>
                    <a:pt x="11113" y="11395"/>
                    <a:pt x="11113" y="10760"/>
                  </a:cubicBezTo>
                  <a:lnTo>
                    <a:pt x="9207" y="10760"/>
                  </a:lnTo>
                  <a:lnTo>
                    <a:pt x="8572" y="9490"/>
                  </a:lnTo>
                  <a:cubicBezTo>
                    <a:pt x="7303" y="10125"/>
                    <a:pt x="6667" y="8855"/>
                    <a:pt x="5397" y="8220"/>
                  </a:cubicBezTo>
                  <a:lnTo>
                    <a:pt x="5397" y="6315"/>
                  </a:lnTo>
                  <a:lnTo>
                    <a:pt x="6032" y="7585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/>
            <p:cNvSpPr/>
            <p:nvPr>
              <p:custDataLst>
                <p:tags r:id="rId297"/>
              </p:custDataLst>
            </p:nvPr>
          </p:nvSpPr>
          <p:spPr>
            <a:xfrm>
              <a:off x="5878770" y="5128624"/>
              <a:ext cx="19050" cy="12700"/>
            </a:xfrm>
            <a:custGeom>
              <a:avLst/>
              <a:gdLst>
                <a:gd name="connsiteX0" fmla="*/ 15557 w 19050"/>
                <a:gd name="connsiteY0" fmla="*/ 13018 h 12700"/>
                <a:gd name="connsiteX1" fmla="*/ 4763 w 19050"/>
                <a:gd name="connsiteY1" fmla="*/ 9208 h 12700"/>
                <a:gd name="connsiteX2" fmla="*/ 7302 w 19050"/>
                <a:gd name="connsiteY2" fmla="*/ 8573 h 12700"/>
                <a:gd name="connsiteX3" fmla="*/ 11113 w 19050"/>
                <a:gd name="connsiteY3" fmla="*/ 4763 h 12700"/>
                <a:gd name="connsiteX4" fmla="*/ 18732 w 19050"/>
                <a:gd name="connsiteY4" fmla="*/ 11113 h 12700"/>
                <a:gd name="connsiteX5" fmla="*/ 15557 w 19050"/>
                <a:gd name="connsiteY5" fmla="*/ 1301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12700">
                  <a:moveTo>
                    <a:pt x="15557" y="13018"/>
                  </a:moveTo>
                  <a:cubicBezTo>
                    <a:pt x="13652" y="13018"/>
                    <a:pt x="4763" y="9843"/>
                    <a:pt x="4763" y="9208"/>
                  </a:cubicBezTo>
                  <a:cubicBezTo>
                    <a:pt x="4763" y="7938"/>
                    <a:pt x="7302" y="8573"/>
                    <a:pt x="7302" y="8573"/>
                  </a:cubicBezTo>
                  <a:cubicBezTo>
                    <a:pt x="8572" y="7938"/>
                    <a:pt x="8572" y="4763"/>
                    <a:pt x="11113" y="4763"/>
                  </a:cubicBezTo>
                  <a:cubicBezTo>
                    <a:pt x="13017" y="4763"/>
                    <a:pt x="18097" y="9208"/>
                    <a:pt x="18732" y="11113"/>
                  </a:cubicBezTo>
                  <a:cubicBezTo>
                    <a:pt x="17463" y="11748"/>
                    <a:pt x="16827" y="13018"/>
                    <a:pt x="15557" y="1301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/>
            <p:cNvSpPr/>
            <p:nvPr>
              <p:custDataLst>
                <p:tags r:id="rId298"/>
              </p:custDataLst>
            </p:nvPr>
          </p:nvSpPr>
          <p:spPr>
            <a:xfrm>
              <a:off x="5891470" y="5098780"/>
              <a:ext cx="25400" cy="19050"/>
            </a:xfrm>
            <a:custGeom>
              <a:avLst/>
              <a:gdLst>
                <a:gd name="connsiteX0" fmla="*/ 23813 w 25400"/>
                <a:gd name="connsiteY0" fmla="*/ 7938 h 19050"/>
                <a:gd name="connsiteX1" fmla="*/ 21272 w 25400"/>
                <a:gd name="connsiteY1" fmla="*/ 9842 h 19050"/>
                <a:gd name="connsiteX2" fmla="*/ 14288 w 25400"/>
                <a:gd name="connsiteY2" fmla="*/ 14922 h 19050"/>
                <a:gd name="connsiteX3" fmla="*/ 10477 w 25400"/>
                <a:gd name="connsiteY3" fmla="*/ 15557 h 19050"/>
                <a:gd name="connsiteX4" fmla="*/ 12382 w 25400"/>
                <a:gd name="connsiteY4" fmla="*/ 15557 h 19050"/>
                <a:gd name="connsiteX5" fmla="*/ 9207 w 25400"/>
                <a:gd name="connsiteY5" fmla="*/ 20002 h 19050"/>
                <a:gd name="connsiteX6" fmla="*/ 6667 w 25400"/>
                <a:gd name="connsiteY6" fmla="*/ 20002 h 19050"/>
                <a:gd name="connsiteX7" fmla="*/ 6667 w 25400"/>
                <a:gd name="connsiteY7" fmla="*/ 16192 h 19050"/>
                <a:gd name="connsiteX8" fmla="*/ 4763 w 25400"/>
                <a:gd name="connsiteY8" fmla="*/ 9842 h 19050"/>
                <a:gd name="connsiteX9" fmla="*/ 4763 w 25400"/>
                <a:gd name="connsiteY9" fmla="*/ 7938 h 19050"/>
                <a:gd name="connsiteX10" fmla="*/ 7938 w 25400"/>
                <a:gd name="connsiteY10" fmla="*/ 7938 h 19050"/>
                <a:gd name="connsiteX11" fmla="*/ 7938 w 25400"/>
                <a:gd name="connsiteY11" fmla="*/ 6667 h 19050"/>
                <a:gd name="connsiteX12" fmla="*/ 11113 w 25400"/>
                <a:gd name="connsiteY12" fmla="*/ 4763 h 19050"/>
                <a:gd name="connsiteX13" fmla="*/ 23177 w 25400"/>
                <a:gd name="connsiteY13" fmla="*/ 6032 h 19050"/>
                <a:gd name="connsiteX14" fmla="*/ 23813 w 25400"/>
                <a:gd name="connsiteY14" fmla="*/ 793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400" h="19050">
                  <a:moveTo>
                    <a:pt x="23813" y="7938"/>
                  </a:moveTo>
                  <a:cubicBezTo>
                    <a:pt x="23813" y="7938"/>
                    <a:pt x="21272" y="9842"/>
                    <a:pt x="21272" y="9842"/>
                  </a:cubicBezTo>
                  <a:cubicBezTo>
                    <a:pt x="19367" y="12382"/>
                    <a:pt x="18097" y="14922"/>
                    <a:pt x="14288" y="14922"/>
                  </a:cubicBezTo>
                  <a:cubicBezTo>
                    <a:pt x="11747" y="14922"/>
                    <a:pt x="11747" y="13017"/>
                    <a:pt x="10477" y="15557"/>
                  </a:cubicBezTo>
                  <a:lnTo>
                    <a:pt x="12382" y="15557"/>
                  </a:lnTo>
                  <a:cubicBezTo>
                    <a:pt x="11747" y="18097"/>
                    <a:pt x="11113" y="18097"/>
                    <a:pt x="9207" y="20002"/>
                  </a:cubicBezTo>
                  <a:lnTo>
                    <a:pt x="6667" y="20002"/>
                  </a:lnTo>
                  <a:cubicBezTo>
                    <a:pt x="6667" y="18097"/>
                    <a:pt x="6667" y="16827"/>
                    <a:pt x="6667" y="16192"/>
                  </a:cubicBezTo>
                  <a:cubicBezTo>
                    <a:pt x="4763" y="14288"/>
                    <a:pt x="5397" y="12382"/>
                    <a:pt x="4763" y="9842"/>
                  </a:cubicBezTo>
                  <a:lnTo>
                    <a:pt x="4763" y="7938"/>
                  </a:lnTo>
                  <a:cubicBezTo>
                    <a:pt x="6032" y="7938"/>
                    <a:pt x="7302" y="7938"/>
                    <a:pt x="7938" y="7938"/>
                  </a:cubicBezTo>
                  <a:cubicBezTo>
                    <a:pt x="7938" y="7938"/>
                    <a:pt x="7938" y="7302"/>
                    <a:pt x="7938" y="6667"/>
                  </a:cubicBezTo>
                  <a:cubicBezTo>
                    <a:pt x="7938" y="6667"/>
                    <a:pt x="8572" y="4763"/>
                    <a:pt x="11113" y="4763"/>
                  </a:cubicBezTo>
                  <a:cubicBezTo>
                    <a:pt x="15557" y="4763"/>
                    <a:pt x="18732" y="6032"/>
                    <a:pt x="23177" y="6032"/>
                  </a:cubicBezTo>
                  <a:cubicBezTo>
                    <a:pt x="23813" y="6667"/>
                    <a:pt x="23813" y="7302"/>
                    <a:pt x="23813" y="793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/>
            <p:cNvSpPr/>
            <p:nvPr>
              <p:custDataLst>
                <p:tags r:id="rId299"/>
              </p:custDataLst>
            </p:nvPr>
          </p:nvSpPr>
          <p:spPr>
            <a:xfrm>
              <a:off x="5854005" y="5071474"/>
              <a:ext cx="12700" cy="12700"/>
            </a:xfrm>
            <a:custGeom>
              <a:avLst/>
              <a:gdLst>
                <a:gd name="connsiteX0" fmla="*/ 11113 w 12700"/>
                <a:gd name="connsiteY0" fmla="*/ 8573 h 12700"/>
                <a:gd name="connsiteX1" fmla="*/ 9207 w 12700"/>
                <a:gd name="connsiteY1" fmla="*/ 9843 h 12700"/>
                <a:gd name="connsiteX2" fmla="*/ 4763 w 12700"/>
                <a:gd name="connsiteY2" fmla="*/ 4763 h 12700"/>
                <a:gd name="connsiteX3" fmla="*/ 11113 w 12700"/>
                <a:gd name="connsiteY3" fmla="*/ 857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12700">
                  <a:moveTo>
                    <a:pt x="11113" y="8573"/>
                  </a:moveTo>
                  <a:cubicBezTo>
                    <a:pt x="11113" y="9208"/>
                    <a:pt x="10478" y="9843"/>
                    <a:pt x="9207" y="9843"/>
                  </a:cubicBezTo>
                  <a:cubicBezTo>
                    <a:pt x="7938" y="9843"/>
                    <a:pt x="4763" y="6668"/>
                    <a:pt x="4763" y="4763"/>
                  </a:cubicBezTo>
                  <a:cubicBezTo>
                    <a:pt x="7938" y="5398"/>
                    <a:pt x="8572" y="7938"/>
                    <a:pt x="11113" y="857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/>
            <p:cNvSpPr/>
            <p:nvPr>
              <p:custDataLst>
                <p:tags r:id="rId300"/>
              </p:custDataLst>
            </p:nvPr>
          </p:nvSpPr>
          <p:spPr>
            <a:xfrm>
              <a:off x="5857815" y="5088620"/>
              <a:ext cx="12700" cy="12700"/>
            </a:xfrm>
            <a:custGeom>
              <a:avLst/>
              <a:gdLst>
                <a:gd name="connsiteX0" fmla="*/ 8572 w 12700"/>
                <a:gd name="connsiteY0" fmla="*/ 4763 h 12700"/>
                <a:gd name="connsiteX1" fmla="*/ 9207 w 12700"/>
                <a:gd name="connsiteY1" fmla="*/ 6667 h 12700"/>
                <a:gd name="connsiteX2" fmla="*/ 7303 w 12700"/>
                <a:gd name="connsiteY2" fmla="*/ 8573 h 12700"/>
                <a:gd name="connsiteX3" fmla="*/ 4763 w 12700"/>
                <a:gd name="connsiteY3" fmla="*/ 8573 h 12700"/>
                <a:gd name="connsiteX4" fmla="*/ 8572 w 12700"/>
                <a:gd name="connsiteY4" fmla="*/ 476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12700">
                  <a:moveTo>
                    <a:pt x="8572" y="4763"/>
                  </a:moveTo>
                  <a:cubicBezTo>
                    <a:pt x="8572" y="5398"/>
                    <a:pt x="9207" y="6032"/>
                    <a:pt x="9207" y="6667"/>
                  </a:cubicBezTo>
                  <a:cubicBezTo>
                    <a:pt x="9207" y="7938"/>
                    <a:pt x="7938" y="8573"/>
                    <a:pt x="7303" y="8573"/>
                  </a:cubicBezTo>
                  <a:cubicBezTo>
                    <a:pt x="6032" y="8573"/>
                    <a:pt x="6032" y="8573"/>
                    <a:pt x="4763" y="8573"/>
                  </a:cubicBezTo>
                  <a:cubicBezTo>
                    <a:pt x="5397" y="6032"/>
                    <a:pt x="6668" y="5398"/>
                    <a:pt x="8572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/>
            <p:cNvSpPr/>
            <p:nvPr>
              <p:custDataLst>
                <p:tags r:id="rId301"/>
              </p:custDataLst>
            </p:nvPr>
          </p:nvSpPr>
          <p:spPr>
            <a:xfrm>
              <a:off x="5855909" y="5058774"/>
              <a:ext cx="31750" cy="19050"/>
            </a:xfrm>
            <a:custGeom>
              <a:avLst/>
              <a:gdLst>
                <a:gd name="connsiteX0" fmla="*/ 20003 w 31750"/>
                <a:gd name="connsiteY0" fmla="*/ 14288 h 19050"/>
                <a:gd name="connsiteX1" fmla="*/ 14288 w 31750"/>
                <a:gd name="connsiteY1" fmla="*/ 13652 h 19050"/>
                <a:gd name="connsiteX2" fmla="*/ 9843 w 31750"/>
                <a:gd name="connsiteY2" fmla="*/ 13018 h 19050"/>
                <a:gd name="connsiteX3" fmla="*/ 6668 w 31750"/>
                <a:gd name="connsiteY3" fmla="*/ 11748 h 19050"/>
                <a:gd name="connsiteX4" fmla="*/ 10478 w 31750"/>
                <a:gd name="connsiteY4" fmla="*/ 10477 h 19050"/>
                <a:gd name="connsiteX5" fmla="*/ 10478 w 31750"/>
                <a:gd name="connsiteY5" fmla="*/ 9208 h 19050"/>
                <a:gd name="connsiteX6" fmla="*/ 6033 w 31750"/>
                <a:gd name="connsiteY6" fmla="*/ 9208 h 19050"/>
                <a:gd name="connsiteX7" fmla="*/ 6668 w 31750"/>
                <a:gd name="connsiteY7" fmla="*/ 7938 h 19050"/>
                <a:gd name="connsiteX8" fmla="*/ 4763 w 31750"/>
                <a:gd name="connsiteY8" fmla="*/ 6033 h 19050"/>
                <a:gd name="connsiteX9" fmla="*/ 8573 w 31750"/>
                <a:gd name="connsiteY9" fmla="*/ 4763 h 19050"/>
                <a:gd name="connsiteX10" fmla="*/ 13653 w 31750"/>
                <a:gd name="connsiteY10" fmla="*/ 7302 h 19050"/>
                <a:gd name="connsiteX11" fmla="*/ 16193 w 31750"/>
                <a:gd name="connsiteY11" fmla="*/ 6033 h 19050"/>
                <a:gd name="connsiteX12" fmla="*/ 20003 w 31750"/>
                <a:gd name="connsiteY12" fmla="*/ 9208 h 19050"/>
                <a:gd name="connsiteX13" fmla="*/ 21908 w 31750"/>
                <a:gd name="connsiteY13" fmla="*/ 7938 h 19050"/>
                <a:gd name="connsiteX14" fmla="*/ 25718 w 31750"/>
                <a:gd name="connsiteY14" fmla="*/ 11113 h 19050"/>
                <a:gd name="connsiteX15" fmla="*/ 24448 w 31750"/>
                <a:gd name="connsiteY15" fmla="*/ 12383 h 19050"/>
                <a:gd name="connsiteX16" fmla="*/ 28258 w 31750"/>
                <a:gd name="connsiteY16" fmla="*/ 15558 h 19050"/>
                <a:gd name="connsiteX17" fmla="*/ 25718 w 31750"/>
                <a:gd name="connsiteY17" fmla="*/ 17463 h 19050"/>
                <a:gd name="connsiteX18" fmla="*/ 20003 w 31750"/>
                <a:gd name="connsiteY18" fmla="*/ 1428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1750" h="19050">
                  <a:moveTo>
                    <a:pt x="20003" y="14288"/>
                  </a:moveTo>
                  <a:cubicBezTo>
                    <a:pt x="17463" y="14288"/>
                    <a:pt x="16193" y="13652"/>
                    <a:pt x="14288" y="13652"/>
                  </a:cubicBezTo>
                  <a:cubicBezTo>
                    <a:pt x="13653" y="12383"/>
                    <a:pt x="11748" y="13018"/>
                    <a:pt x="9843" y="13018"/>
                  </a:cubicBezTo>
                  <a:cubicBezTo>
                    <a:pt x="7938" y="13018"/>
                    <a:pt x="7303" y="13018"/>
                    <a:pt x="6668" y="11748"/>
                  </a:cubicBezTo>
                  <a:cubicBezTo>
                    <a:pt x="7938" y="10477"/>
                    <a:pt x="9208" y="10477"/>
                    <a:pt x="10478" y="10477"/>
                  </a:cubicBezTo>
                  <a:cubicBezTo>
                    <a:pt x="10478" y="9843"/>
                    <a:pt x="10478" y="9208"/>
                    <a:pt x="10478" y="9208"/>
                  </a:cubicBezTo>
                  <a:cubicBezTo>
                    <a:pt x="7938" y="9208"/>
                    <a:pt x="7303" y="9843"/>
                    <a:pt x="6033" y="9208"/>
                  </a:cubicBezTo>
                  <a:cubicBezTo>
                    <a:pt x="6668" y="9208"/>
                    <a:pt x="6668" y="8573"/>
                    <a:pt x="6668" y="7938"/>
                  </a:cubicBezTo>
                  <a:cubicBezTo>
                    <a:pt x="4763" y="7938"/>
                    <a:pt x="4763" y="7302"/>
                    <a:pt x="4763" y="6033"/>
                  </a:cubicBezTo>
                  <a:cubicBezTo>
                    <a:pt x="6033" y="6033"/>
                    <a:pt x="7303" y="4763"/>
                    <a:pt x="8573" y="4763"/>
                  </a:cubicBezTo>
                  <a:cubicBezTo>
                    <a:pt x="11113" y="4763"/>
                    <a:pt x="11748" y="7302"/>
                    <a:pt x="13653" y="7302"/>
                  </a:cubicBezTo>
                  <a:cubicBezTo>
                    <a:pt x="14923" y="7302"/>
                    <a:pt x="14923" y="6033"/>
                    <a:pt x="16193" y="6033"/>
                  </a:cubicBezTo>
                  <a:cubicBezTo>
                    <a:pt x="18733" y="6033"/>
                    <a:pt x="18733" y="9208"/>
                    <a:pt x="20003" y="9208"/>
                  </a:cubicBezTo>
                  <a:cubicBezTo>
                    <a:pt x="20638" y="9208"/>
                    <a:pt x="21273" y="7938"/>
                    <a:pt x="21908" y="7938"/>
                  </a:cubicBezTo>
                  <a:cubicBezTo>
                    <a:pt x="23813" y="7938"/>
                    <a:pt x="25083" y="10477"/>
                    <a:pt x="25718" y="11113"/>
                  </a:cubicBezTo>
                  <a:cubicBezTo>
                    <a:pt x="25718" y="11748"/>
                    <a:pt x="25083" y="11748"/>
                    <a:pt x="24448" y="12383"/>
                  </a:cubicBezTo>
                  <a:cubicBezTo>
                    <a:pt x="25718" y="13652"/>
                    <a:pt x="28258" y="14288"/>
                    <a:pt x="28258" y="15558"/>
                  </a:cubicBezTo>
                  <a:cubicBezTo>
                    <a:pt x="28258" y="16827"/>
                    <a:pt x="26988" y="17463"/>
                    <a:pt x="25718" y="17463"/>
                  </a:cubicBezTo>
                  <a:cubicBezTo>
                    <a:pt x="22543" y="17463"/>
                    <a:pt x="22543" y="14288"/>
                    <a:pt x="20003" y="1428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/>
            <p:cNvSpPr/>
            <p:nvPr>
              <p:custDataLst>
                <p:tags r:id="rId302"/>
              </p:custDataLst>
            </p:nvPr>
          </p:nvSpPr>
          <p:spPr>
            <a:xfrm>
              <a:off x="5866369" y="5070205"/>
              <a:ext cx="12700" cy="6350"/>
            </a:xfrm>
            <a:custGeom>
              <a:avLst/>
              <a:gdLst>
                <a:gd name="connsiteX0" fmla="*/ 5733 w 12700"/>
                <a:gd name="connsiteY0" fmla="*/ 6667 h 6350"/>
                <a:gd name="connsiteX1" fmla="*/ 7003 w 12700"/>
                <a:gd name="connsiteY1" fmla="*/ 4763 h 6350"/>
                <a:gd name="connsiteX2" fmla="*/ 10178 w 12700"/>
                <a:gd name="connsiteY2" fmla="*/ 6032 h 6350"/>
                <a:gd name="connsiteX3" fmla="*/ 5733 w 12700"/>
                <a:gd name="connsiteY3" fmla="*/ 6667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6350">
                  <a:moveTo>
                    <a:pt x="5733" y="6667"/>
                  </a:moveTo>
                  <a:cubicBezTo>
                    <a:pt x="3193" y="6667"/>
                    <a:pt x="6368" y="4763"/>
                    <a:pt x="7003" y="4763"/>
                  </a:cubicBezTo>
                  <a:cubicBezTo>
                    <a:pt x="8273" y="4763"/>
                    <a:pt x="8908" y="5397"/>
                    <a:pt x="10178" y="6032"/>
                  </a:cubicBezTo>
                  <a:cubicBezTo>
                    <a:pt x="8908" y="6667"/>
                    <a:pt x="7639" y="6667"/>
                    <a:pt x="5733" y="666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/>
            <p:cNvSpPr/>
            <p:nvPr>
              <p:custDataLst>
                <p:tags r:id="rId303"/>
              </p:custDataLst>
            </p:nvPr>
          </p:nvSpPr>
          <p:spPr>
            <a:xfrm>
              <a:off x="5888295" y="5077189"/>
              <a:ext cx="69850" cy="25400"/>
            </a:xfrm>
            <a:custGeom>
              <a:avLst/>
              <a:gdLst>
                <a:gd name="connsiteX0" fmla="*/ 65722 w 69850"/>
                <a:gd name="connsiteY0" fmla="*/ 17463 h 25400"/>
                <a:gd name="connsiteX1" fmla="*/ 64452 w 69850"/>
                <a:gd name="connsiteY1" fmla="*/ 19368 h 25400"/>
                <a:gd name="connsiteX2" fmla="*/ 66357 w 69850"/>
                <a:gd name="connsiteY2" fmla="*/ 19368 h 25400"/>
                <a:gd name="connsiteX3" fmla="*/ 56197 w 69850"/>
                <a:gd name="connsiteY3" fmla="*/ 23813 h 25400"/>
                <a:gd name="connsiteX4" fmla="*/ 53657 w 69850"/>
                <a:gd name="connsiteY4" fmla="*/ 21908 h 25400"/>
                <a:gd name="connsiteX5" fmla="*/ 50482 w 69850"/>
                <a:gd name="connsiteY5" fmla="*/ 23813 h 25400"/>
                <a:gd name="connsiteX6" fmla="*/ 40322 w 69850"/>
                <a:gd name="connsiteY6" fmla="*/ 23813 h 25400"/>
                <a:gd name="connsiteX7" fmla="*/ 33972 w 69850"/>
                <a:gd name="connsiteY7" fmla="*/ 21908 h 25400"/>
                <a:gd name="connsiteX8" fmla="*/ 32702 w 69850"/>
                <a:gd name="connsiteY8" fmla="*/ 21908 h 25400"/>
                <a:gd name="connsiteX9" fmla="*/ 28892 w 69850"/>
                <a:gd name="connsiteY9" fmla="*/ 23813 h 25400"/>
                <a:gd name="connsiteX10" fmla="*/ 20002 w 69850"/>
                <a:gd name="connsiteY10" fmla="*/ 18098 h 25400"/>
                <a:gd name="connsiteX11" fmla="*/ 21272 w 69850"/>
                <a:gd name="connsiteY11" fmla="*/ 16193 h 25400"/>
                <a:gd name="connsiteX12" fmla="*/ 16192 w 69850"/>
                <a:gd name="connsiteY12" fmla="*/ 9843 h 25400"/>
                <a:gd name="connsiteX13" fmla="*/ 13652 w 69850"/>
                <a:gd name="connsiteY13" fmla="*/ 11113 h 25400"/>
                <a:gd name="connsiteX14" fmla="*/ 4763 w 69850"/>
                <a:gd name="connsiteY14" fmla="*/ 6668 h 25400"/>
                <a:gd name="connsiteX15" fmla="*/ 8572 w 69850"/>
                <a:gd name="connsiteY15" fmla="*/ 4763 h 25400"/>
                <a:gd name="connsiteX16" fmla="*/ 19367 w 69850"/>
                <a:gd name="connsiteY16" fmla="*/ 9208 h 25400"/>
                <a:gd name="connsiteX17" fmla="*/ 21907 w 69850"/>
                <a:gd name="connsiteY17" fmla="*/ 7938 h 25400"/>
                <a:gd name="connsiteX18" fmla="*/ 24447 w 69850"/>
                <a:gd name="connsiteY18" fmla="*/ 7938 h 25400"/>
                <a:gd name="connsiteX19" fmla="*/ 30163 w 69850"/>
                <a:gd name="connsiteY19" fmla="*/ 11748 h 25400"/>
                <a:gd name="connsiteX20" fmla="*/ 25082 w 69850"/>
                <a:gd name="connsiteY20" fmla="*/ 11748 h 25400"/>
                <a:gd name="connsiteX21" fmla="*/ 30797 w 69850"/>
                <a:gd name="connsiteY21" fmla="*/ 14923 h 25400"/>
                <a:gd name="connsiteX22" fmla="*/ 30163 w 69850"/>
                <a:gd name="connsiteY22" fmla="*/ 15558 h 25400"/>
                <a:gd name="connsiteX23" fmla="*/ 32067 w 69850"/>
                <a:gd name="connsiteY23" fmla="*/ 16193 h 25400"/>
                <a:gd name="connsiteX24" fmla="*/ 40957 w 69850"/>
                <a:gd name="connsiteY24" fmla="*/ 17463 h 25400"/>
                <a:gd name="connsiteX25" fmla="*/ 56832 w 69850"/>
                <a:gd name="connsiteY25" fmla="*/ 14288 h 25400"/>
                <a:gd name="connsiteX26" fmla="*/ 65722 w 69850"/>
                <a:gd name="connsiteY26" fmla="*/ 17463 h 25400"/>
                <a:gd name="connsiteX27" fmla="*/ 65088 w 69850"/>
                <a:gd name="connsiteY27" fmla="*/ 18098 h 25400"/>
                <a:gd name="connsiteX28" fmla="*/ 65722 w 69850"/>
                <a:gd name="connsiteY28" fmla="*/ 17463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9850" h="25400">
                  <a:moveTo>
                    <a:pt x="65722" y="17463"/>
                  </a:moveTo>
                  <a:cubicBezTo>
                    <a:pt x="65088" y="18098"/>
                    <a:pt x="64452" y="18098"/>
                    <a:pt x="64452" y="19368"/>
                  </a:cubicBezTo>
                  <a:cubicBezTo>
                    <a:pt x="65088" y="19368"/>
                    <a:pt x="66357" y="19368"/>
                    <a:pt x="66357" y="19368"/>
                  </a:cubicBezTo>
                  <a:cubicBezTo>
                    <a:pt x="65722" y="23813"/>
                    <a:pt x="60007" y="23813"/>
                    <a:pt x="56197" y="23813"/>
                  </a:cubicBezTo>
                  <a:cubicBezTo>
                    <a:pt x="54292" y="23813"/>
                    <a:pt x="53657" y="22543"/>
                    <a:pt x="53657" y="21908"/>
                  </a:cubicBezTo>
                  <a:cubicBezTo>
                    <a:pt x="51752" y="21908"/>
                    <a:pt x="51752" y="22543"/>
                    <a:pt x="50482" y="23813"/>
                  </a:cubicBezTo>
                  <a:lnTo>
                    <a:pt x="40322" y="23813"/>
                  </a:lnTo>
                  <a:cubicBezTo>
                    <a:pt x="37782" y="24448"/>
                    <a:pt x="33972" y="23813"/>
                    <a:pt x="33972" y="21908"/>
                  </a:cubicBezTo>
                  <a:lnTo>
                    <a:pt x="32702" y="21908"/>
                  </a:lnTo>
                  <a:cubicBezTo>
                    <a:pt x="32067" y="22543"/>
                    <a:pt x="30163" y="23813"/>
                    <a:pt x="28892" y="23813"/>
                  </a:cubicBezTo>
                  <a:cubicBezTo>
                    <a:pt x="26352" y="23813"/>
                    <a:pt x="20002" y="20638"/>
                    <a:pt x="20002" y="18098"/>
                  </a:cubicBezTo>
                  <a:cubicBezTo>
                    <a:pt x="20002" y="17463"/>
                    <a:pt x="21272" y="16193"/>
                    <a:pt x="21272" y="16193"/>
                  </a:cubicBezTo>
                  <a:cubicBezTo>
                    <a:pt x="18732" y="13653"/>
                    <a:pt x="18097" y="11748"/>
                    <a:pt x="16192" y="9843"/>
                  </a:cubicBezTo>
                  <a:cubicBezTo>
                    <a:pt x="15557" y="10478"/>
                    <a:pt x="14922" y="11113"/>
                    <a:pt x="13652" y="11113"/>
                  </a:cubicBezTo>
                  <a:cubicBezTo>
                    <a:pt x="12382" y="11113"/>
                    <a:pt x="4763" y="7938"/>
                    <a:pt x="4763" y="6668"/>
                  </a:cubicBezTo>
                  <a:cubicBezTo>
                    <a:pt x="4763" y="4763"/>
                    <a:pt x="7302" y="4763"/>
                    <a:pt x="8572" y="4763"/>
                  </a:cubicBezTo>
                  <a:cubicBezTo>
                    <a:pt x="14288" y="4763"/>
                    <a:pt x="15557" y="9208"/>
                    <a:pt x="19367" y="9208"/>
                  </a:cubicBezTo>
                  <a:cubicBezTo>
                    <a:pt x="20638" y="9208"/>
                    <a:pt x="21272" y="9208"/>
                    <a:pt x="21907" y="7938"/>
                  </a:cubicBezTo>
                  <a:cubicBezTo>
                    <a:pt x="22542" y="7938"/>
                    <a:pt x="24447" y="7938"/>
                    <a:pt x="24447" y="7938"/>
                  </a:cubicBezTo>
                  <a:cubicBezTo>
                    <a:pt x="23177" y="11113"/>
                    <a:pt x="29527" y="9843"/>
                    <a:pt x="30163" y="11748"/>
                  </a:cubicBezTo>
                  <a:lnTo>
                    <a:pt x="25082" y="11748"/>
                  </a:lnTo>
                  <a:cubicBezTo>
                    <a:pt x="25717" y="14923"/>
                    <a:pt x="28892" y="13018"/>
                    <a:pt x="30797" y="14923"/>
                  </a:cubicBezTo>
                  <a:cubicBezTo>
                    <a:pt x="30797" y="14923"/>
                    <a:pt x="30163" y="14923"/>
                    <a:pt x="30163" y="15558"/>
                  </a:cubicBezTo>
                  <a:cubicBezTo>
                    <a:pt x="30163" y="17463"/>
                    <a:pt x="31432" y="16828"/>
                    <a:pt x="32067" y="16193"/>
                  </a:cubicBezTo>
                  <a:cubicBezTo>
                    <a:pt x="35242" y="16828"/>
                    <a:pt x="37782" y="17463"/>
                    <a:pt x="40957" y="17463"/>
                  </a:cubicBezTo>
                  <a:cubicBezTo>
                    <a:pt x="47942" y="17463"/>
                    <a:pt x="49847" y="14288"/>
                    <a:pt x="56832" y="14288"/>
                  </a:cubicBezTo>
                  <a:cubicBezTo>
                    <a:pt x="61277" y="14288"/>
                    <a:pt x="64452" y="14923"/>
                    <a:pt x="65722" y="17463"/>
                  </a:cubicBezTo>
                  <a:cubicBezTo>
                    <a:pt x="65722" y="18098"/>
                    <a:pt x="65088" y="18098"/>
                    <a:pt x="65088" y="18098"/>
                  </a:cubicBezTo>
                  <a:lnTo>
                    <a:pt x="65722" y="1746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/>
            <p:cNvSpPr/>
            <p:nvPr>
              <p:custDataLst>
                <p:tags r:id="rId304"/>
              </p:custDataLst>
            </p:nvPr>
          </p:nvSpPr>
          <p:spPr>
            <a:xfrm>
              <a:off x="5888295" y="5087349"/>
              <a:ext cx="19050" cy="12700"/>
            </a:xfrm>
            <a:custGeom>
              <a:avLst/>
              <a:gdLst>
                <a:gd name="connsiteX0" fmla="*/ 6667 w 19050"/>
                <a:gd name="connsiteY0" fmla="*/ 7938 h 12700"/>
                <a:gd name="connsiteX1" fmla="*/ 10477 w 19050"/>
                <a:gd name="connsiteY1" fmla="*/ 4763 h 12700"/>
                <a:gd name="connsiteX2" fmla="*/ 15557 w 19050"/>
                <a:gd name="connsiteY2" fmla="*/ 9208 h 12700"/>
                <a:gd name="connsiteX3" fmla="*/ 13017 w 19050"/>
                <a:gd name="connsiteY3" fmla="*/ 13018 h 12700"/>
                <a:gd name="connsiteX4" fmla="*/ 4763 w 19050"/>
                <a:gd name="connsiteY4" fmla="*/ 9843 h 12700"/>
                <a:gd name="connsiteX5" fmla="*/ 6667 w 19050"/>
                <a:gd name="connsiteY5" fmla="*/ 793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12700">
                  <a:moveTo>
                    <a:pt x="6667" y="7938"/>
                  </a:moveTo>
                  <a:cubicBezTo>
                    <a:pt x="7938" y="7938"/>
                    <a:pt x="7302" y="4763"/>
                    <a:pt x="10477" y="4763"/>
                  </a:cubicBezTo>
                  <a:cubicBezTo>
                    <a:pt x="13017" y="4763"/>
                    <a:pt x="15557" y="7302"/>
                    <a:pt x="15557" y="9208"/>
                  </a:cubicBezTo>
                  <a:cubicBezTo>
                    <a:pt x="15557" y="11113"/>
                    <a:pt x="14922" y="13018"/>
                    <a:pt x="13017" y="13018"/>
                  </a:cubicBezTo>
                  <a:cubicBezTo>
                    <a:pt x="12382" y="13018"/>
                    <a:pt x="4763" y="9843"/>
                    <a:pt x="4763" y="9843"/>
                  </a:cubicBezTo>
                  <a:cubicBezTo>
                    <a:pt x="5397" y="8573"/>
                    <a:pt x="6667" y="7938"/>
                    <a:pt x="6667" y="793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/>
            <p:cNvSpPr/>
            <p:nvPr>
              <p:custDataLst>
                <p:tags r:id="rId305"/>
              </p:custDataLst>
            </p:nvPr>
          </p:nvSpPr>
          <p:spPr>
            <a:xfrm>
              <a:off x="5889565" y="5072110"/>
              <a:ext cx="19050" cy="12700"/>
            </a:xfrm>
            <a:custGeom>
              <a:avLst/>
              <a:gdLst>
                <a:gd name="connsiteX0" fmla="*/ 13018 w 19050"/>
                <a:gd name="connsiteY0" fmla="*/ 4763 h 12700"/>
                <a:gd name="connsiteX1" fmla="*/ 14922 w 19050"/>
                <a:gd name="connsiteY1" fmla="*/ 4763 h 12700"/>
                <a:gd name="connsiteX2" fmla="*/ 14922 w 19050"/>
                <a:gd name="connsiteY2" fmla="*/ 6667 h 12700"/>
                <a:gd name="connsiteX3" fmla="*/ 13018 w 19050"/>
                <a:gd name="connsiteY3" fmla="*/ 7938 h 12700"/>
                <a:gd name="connsiteX4" fmla="*/ 4763 w 19050"/>
                <a:gd name="connsiteY4" fmla="*/ 6667 h 12700"/>
                <a:gd name="connsiteX5" fmla="*/ 13018 w 19050"/>
                <a:gd name="connsiteY5" fmla="*/ 476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12700">
                  <a:moveTo>
                    <a:pt x="13018" y="4763"/>
                  </a:moveTo>
                  <a:cubicBezTo>
                    <a:pt x="14288" y="4763"/>
                    <a:pt x="13653" y="4763"/>
                    <a:pt x="14922" y="4763"/>
                  </a:cubicBezTo>
                  <a:cubicBezTo>
                    <a:pt x="14922" y="5398"/>
                    <a:pt x="14922" y="6033"/>
                    <a:pt x="14922" y="6667"/>
                  </a:cubicBezTo>
                  <a:cubicBezTo>
                    <a:pt x="14922" y="7302"/>
                    <a:pt x="14288" y="7938"/>
                    <a:pt x="13018" y="7938"/>
                  </a:cubicBezTo>
                  <a:cubicBezTo>
                    <a:pt x="12382" y="7938"/>
                    <a:pt x="4763" y="6667"/>
                    <a:pt x="4763" y="6667"/>
                  </a:cubicBezTo>
                  <a:cubicBezTo>
                    <a:pt x="6668" y="4763"/>
                    <a:pt x="11113" y="4763"/>
                    <a:pt x="13018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/>
            <p:cNvSpPr/>
            <p:nvPr>
              <p:custDataLst>
                <p:tags r:id="rId306"/>
              </p:custDataLst>
            </p:nvPr>
          </p:nvSpPr>
          <p:spPr>
            <a:xfrm>
              <a:off x="5881945" y="5061949"/>
              <a:ext cx="19050" cy="12700"/>
            </a:xfrm>
            <a:custGeom>
              <a:avLst/>
              <a:gdLst>
                <a:gd name="connsiteX0" fmla="*/ 7938 w 19050"/>
                <a:gd name="connsiteY0" fmla="*/ 13018 h 12700"/>
                <a:gd name="connsiteX1" fmla="*/ 9207 w 19050"/>
                <a:gd name="connsiteY1" fmla="*/ 11748 h 12700"/>
                <a:gd name="connsiteX2" fmla="*/ 4763 w 19050"/>
                <a:gd name="connsiteY2" fmla="*/ 6668 h 12700"/>
                <a:gd name="connsiteX3" fmla="*/ 7938 w 19050"/>
                <a:gd name="connsiteY3" fmla="*/ 4763 h 12700"/>
                <a:gd name="connsiteX4" fmla="*/ 12382 w 19050"/>
                <a:gd name="connsiteY4" fmla="*/ 6668 h 12700"/>
                <a:gd name="connsiteX5" fmla="*/ 16827 w 19050"/>
                <a:gd name="connsiteY5" fmla="*/ 9843 h 12700"/>
                <a:gd name="connsiteX6" fmla="*/ 16827 w 19050"/>
                <a:gd name="connsiteY6" fmla="*/ 13018 h 12700"/>
                <a:gd name="connsiteX7" fmla="*/ 7938 w 19050"/>
                <a:gd name="connsiteY7" fmla="*/ 1301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" h="12700">
                  <a:moveTo>
                    <a:pt x="7938" y="13018"/>
                  </a:moveTo>
                  <a:cubicBezTo>
                    <a:pt x="7938" y="12383"/>
                    <a:pt x="8572" y="11748"/>
                    <a:pt x="9207" y="11748"/>
                  </a:cubicBezTo>
                  <a:cubicBezTo>
                    <a:pt x="7938" y="10477"/>
                    <a:pt x="4763" y="9208"/>
                    <a:pt x="4763" y="6668"/>
                  </a:cubicBezTo>
                  <a:cubicBezTo>
                    <a:pt x="4763" y="5398"/>
                    <a:pt x="6667" y="4763"/>
                    <a:pt x="7938" y="4763"/>
                  </a:cubicBezTo>
                  <a:cubicBezTo>
                    <a:pt x="8572" y="6033"/>
                    <a:pt x="11113" y="6668"/>
                    <a:pt x="12382" y="6668"/>
                  </a:cubicBezTo>
                  <a:cubicBezTo>
                    <a:pt x="12382" y="9843"/>
                    <a:pt x="16827" y="6668"/>
                    <a:pt x="16827" y="9843"/>
                  </a:cubicBezTo>
                  <a:cubicBezTo>
                    <a:pt x="16827" y="10477"/>
                    <a:pt x="16192" y="11748"/>
                    <a:pt x="16827" y="13018"/>
                  </a:cubicBezTo>
                  <a:cubicBezTo>
                    <a:pt x="12382" y="14288"/>
                    <a:pt x="7938" y="14923"/>
                    <a:pt x="7938" y="1301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/>
            <p:cNvSpPr/>
            <p:nvPr>
              <p:custDataLst>
                <p:tags r:id="rId307"/>
              </p:custDataLst>
            </p:nvPr>
          </p:nvSpPr>
          <p:spPr>
            <a:xfrm>
              <a:off x="5878134" y="5053695"/>
              <a:ext cx="12700" cy="6350"/>
            </a:xfrm>
            <a:custGeom>
              <a:avLst/>
              <a:gdLst>
                <a:gd name="connsiteX0" fmla="*/ 9208 w 12700"/>
                <a:gd name="connsiteY0" fmla="*/ 4763 h 6350"/>
                <a:gd name="connsiteX1" fmla="*/ 9208 w 12700"/>
                <a:gd name="connsiteY1" fmla="*/ 7302 h 6350"/>
                <a:gd name="connsiteX2" fmla="*/ 7303 w 12700"/>
                <a:gd name="connsiteY2" fmla="*/ 7302 h 6350"/>
                <a:gd name="connsiteX3" fmla="*/ 4763 w 12700"/>
                <a:gd name="connsiteY3" fmla="*/ 4763 h 6350"/>
                <a:gd name="connsiteX4" fmla="*/ 9208 w 12700"/>
                <a:gd name="connsiteY4" fmla="*/ 476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6350">
                  <a:moveTo>
                    <a:pt x="9208" y="4763"/>
                  </a:moveTo>
                  <a:lnTo>
                    <a:pt x="9208" y="7302"/>
                  </a:lnTo>
                  <a:lnTo>
                    <a:pt x="7303" y="7302"/>
                  </a:lnTo>
                  <a:cubicBezTo>
                    <a:pt x="6668" y="6667"/>
                    <a:pt x="4763" y="6032"/>
                    <a:pt x="4763" y="4763"/>
                  </a:cubicBezTo>
                  <a:cubicBezTo>
                    <a:pt x="6033" y="4763"/>
                    <a:pt x="7938" y="4763"/>
                    <a:pt x="9208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/>
            <p:cNvSpPr/>
            <p:nvPr>
              <p:custDataLst>
                <p:tags r:id="rId308"/>
              </p:custDataLst>
            </p:nvPr>
          </p:nvSpPr>
          <p:spPr>
            <a:xfrm>
              <a:off x="5890834" y="5042264"/>
              <a:ext cx="44450" cy="31750"/>
            </a:xfrm>
            <a:custGeom>
              <a:avLst/>
              <a:gdLst>
                <a:gd name="connsiteX0" fmla="*/ 30798 w 44450"/>
                <a:gd name="connsiteY0" fmla="*/ 15558 h 31750"/>
                <a:gd name="connsiteX1" fmla="*/ 32068 w 44450"/>
                <a:gd name="connsiteY1" fmla="*/ 15558 h 31750"/>
                <a:gd name="connsiteX2" fmla="*/ 32068 w 44450"/>
                <a:gd name="connsiteY2" fmla="*/ 13653 h 31750"/>
                <a:gd name="connsiteX3" fmla="*/ 31433 w 44450"/>
                <a:gd name="connsiteY3" fmla="*/ 13018 h 31750"/>
                <a:gd name="connsiteX4" fmla="*/ 32703 w 44450"/>
                <a:gd name="connsiteY4" fmla="*/ 13018 h 31750"/>
                <a:gd name="connsiteX5" fmla="*/ 34608 w 44450"/>
                <a:gd name="connsiteY5" fmla="*/ 14923 h 31750"/>
                <a:gd name="connsiteX6" fmla="*/ 35878 w 44450"/>
                <a:gd name="connsiteY6" fmla="*/ 16828 h 31750"/>
                <a:gd name="connsiteX7" fmla="*/ 35243 w 44450"/>
                <a:gd name="connsiteY7" fmla="*/ 18733 h 31750"/>
                <a:gd name="connsiteX8" fmla="*/ 37148 w 44450"/>
                <a:gd name="connsiteY8" fmla="*/ 18733 h 31750"/>
                <a:gd name="connsiteX9" fmla="*/ 43498 w 44450"/>
                <a:gd name="connsiteY9" fmla="*/ 20638 h 31750"/>
                <a:gd name="connsiteX10" fmla="*/ 43498 w 44450"/>
                <a:gd name="connsiteY10" fmla="*/ 22543 h 31750"/>
                <a:gd name="connsiteX11" fmla="*/ 40323 w 44450"/>
                <a:gd name="connsiteY11" fmla="*/ 23178 h 31750"/>
                <a:gd name="connsiteX12" fmla="*/ 34608 w 44450"/>
                <a:gd name="connsiteY12" fmla="*/ 26988 h 31750"/>
                <a:gd name="connsiteX13" fmla="*/ 32703 w 44450"/>
                <a:gd name="connsiteY13" fmla="*/ 24448 h 31750"/>
                <a:gd name="connsiteX14" fmla="*/ 31433 w 44450"/>
                <a:gd name="connsiteY14" fmla="*/ 26353 h 31750"/>
                <a:gd name="connsiteX15" fmla="*/ 33338 w 44450"/>
                <a:gd name="connsiteY15" fmla="*/ 28893 h 31750"/>
                <a:gd name="connsiteX16" fmla="*/ 30798 w 44450"/>
                <a:gd name="connsiteY16" fmla="*/ 28893 h 31750"/>
                <a:gd name="connsiteX17" fmla="*/ 30798 w 44450"/>
                <a:gd name="connsiteY17" fmla="*/ 30798 h 31750"/>
                <a:gd name="connsiteX18" fmla="*/ 26353 w 44450"/>
                <a:gd name="connsiteY18" fmla="*/ 28258 h 31750"/>
                <a:gd name="connsiteX19" fmla="*/ 23178 w 44450"/>
                <a:gd name="connsiteY19" fmla="*/ 31433 h 31750"/>
                <a:gd name="connsiteX20" fmla="*/ 18098 w 44450"/>
                <a:gd name="connsiteY20" fmla="*/ 28893 h 31750"/>
                <a:gd name="connsiteX21" fmla="*/ 20003 w 44450"/>
                <a:gd name="connsiteY21" fmla="*/ 28258 h 31750"/>
                <a:gd name="connsiteX22" fmla="*/ 14288 w 44450"/>
                <a:gd name="connsiteY22" fmla="*/ 25083 h 31750"/>
                <a:gd name="connsiteX23" fmla="*/ 23813 w 44450"/>
                <a:gd name="connsiteY23" fmla="*/ 22543 h 31750"/>
                <a:gd name="connsiteX24" fmla="*/ 18733 w 44450"/>
                <a:gd name="connsiteY24" fmla="*/ 21273 h 31750"/>
                <a:gd name="connsiteX25" fmla="*/ 14923 w 44450"/>
                <a:gd name="connsiteY25" fmla="*/ 22543 h 31750"/>
                <a:gd name="connsiteX26" fmla="*/ 13018 w 44450"/>
                <a:gd name="connsiteY26" fmla="*/ 20638 h 31750"/>
                <a:gd name="connsiteX27" fmla="*/ 10478 w 44450"/>
                <a:gd name="connsiteY27" fmla="*/ 21908 h 31750"/>
                <a:gd name="connsiteX28" fmla="*/ 9208 w 44450"/>
                <a:gd name="connsiteY28" fmla="*/ 20638 h 31750"/>
                <a:gd name="connsiteX29" fmla="*/ 12383 w 44450"/>
                <a:gd name="connsiteY29" fmla="*/ 18733 h 31750"/>
                <a:gd name="connsiteX30" fmla="*/ 4763 w 44450"/>
                <a:gd name="connsiteY30" fmla="*/ 14923 h 31750"/>
                <a:gd name="connsiteX31" fmla="*/ 6668 w 44450"/>
                <a:gd name="connsiteY31" fmla="*/ 14923 h 31750"/>
                <a:gd name="connsiteX32" fmla="*/ 10478 w 44450"/>
                <a:gd name="connsiteY32" fmla="*/ 16193 h 31750"/>
                <a:gd name="connsiteX33" fmla="*/ 11748 w 44450"/>
                <a:gd name="connsiteY33" fmla="*/ 14923 h 31750"/>
                <a:gd name="connsiteX34" fmla="*/ 6033 w 44450"/>
                <a:gd name="connsiteY34" fmla="*/ 12383 h 31750"/>
                <a:gd name="connsiteX35" fmla="*/ 9208 w 44450"/>
                <a:gd name="connsiteY35" fmla="*/ 11113 h 31750"/>
                <a:gd name="connsiteX36" fmla="*/ 12383 w 44450"/>
                <a:gd name="connsiteY36" fmla="*/ 11748 h 31750"/>
                <a:gd name="connsiteX37" fmla="*/ 13653 w 44450"/>
                <a:gd name="connsiteY37" fmla="*/ 10478 h 31750"/>
                <a:gd name="connsiteX38" fmla="*/ 9843 w 44450"/>
                <a:gd name="connsiteY38" fmla="*/ 10478 h 31750"/>
                <a:gd name="connsiteX39" fmla="*/ 7938 w 44450"/>
                <a:gd name="connsiteY39" fmla="*/ 8573 h 31750"/>
                <a:gd name="connsiteX40" fmla="*/ 13018 w 44450"/>
                <a:gd name="connsiteY40" fmla="*/ 7303 h 31750"/>
                <a:gd name="connsiteX41" fmla="*/ 14923 w 44450"/>
                <a:gd name="connsiteY41" fmla="*/ 7303 h 31750"/>
                <a:gd name="connsiteX42" fmla="*/ 11113 w 44450"/>
                <a:gd name="connsiteY42" fmla="*/ 4763 h 31750"/>
                <a:gd name="connsiteX43" fmla="*/ 18733 w 44450"/>
                <a:gd name="connsiteY43" fmla="*/ 6033 h 31750"/>
                <a:gd name="connsiteX44" fmla="*/ 22543 w 44450"/>
                <a:gd name="connsiteY44" fmla="*/ 11748 h 31750"/>
                <a:gd name="connsiteX45" fmla="*/ 27623 w 44450"/>
                <a:gd name="connsiteY45" fmla="*/ 11748 h 31750"/>
                <a:gd name="connsiteX46" fmla="*/ 30798 w 44450"/>
                <a:gd name="connsiteY46" fmla="*/ 15558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4450" h="31750">
                  <a:moveTo>
                    <a:pt x="30798" y="15558"/>
                  </a:moveTo>
                  <a:lnTo>
                    <a:pt x="32068" y="15558"/>
                  </a:lnTo>
                  <a:lnTo>
                    <a:pt x="32068" y="13653"/>
                  </a:lnTo>
                  <a:lnTo>
                    <a:pt x="31433" y="13018"/>
                  </a:lnTo>
                  <a:cubicBezTo>
                    <a:pt x="32068" y="13018"/>
                    <a:pt x="32068" y="13018"/>
                    <a:pt x="32703" y="13018"/>
                  </a:cubicBezTo>
                  <a:cubicBezTo>
                    <a:pt x="34608" y="13018"/>
                    <a:pt x="34608" y="13653"/>
                    <a:pt x="34608" y="14923"/>
                  </a:cubicBezTo>
                  <a:cubicBezTo>
                    <a:pt x="34608" y="15558"/>
                    <a:pt x="35878" y="16193"/>
                    <a:pt x="35878" y="16828"/>
                  </a:cubicBezTo>
                  <a:cubicBezTo>
                    <a:pt x="35878" y="17463"/>
                    <a:pt x="35243" y="18098"/>
                    <a:pt x="35243" y="18733"/>
                  </a:cubicBezTo>
                  <a:cubicBezTo>
                    <a:pt x="35243" y="20003"/>
                    <a:pt x="37148" y="18733"/>
                    <a:pt x="37148" y="18733"/>
                  </a:cubicBezTo>
                  <a:cubicBezTo>
                    <a:pt x="38418" y="18733"/>
                    <a:pt x="41593" y="20003"/>
                    <a:pt x="43498" y="20638"/>
                  </a:cubicBezTo>
                  <a:cubicBezTo>
                    <a:pt x="43498" y="21273"/>
                    <a:pt x="43498" y="21908"/>
                    <a:pt x="43498" y="22543"/>
                  </a:cubicBezTo>
                  <a:cubicBezTo>
                    <a:pt x="42863" y="23178"/>
                    <a:pt x="41593" y="23178"/>
                    <a:pt x="40323" y="23178"/>
                  </a:cubicBezTo>
                  <a:cubicBezTo>
                    <a:pt x="37783" y="23178"/>
                    <a:pt x="35878" y="26988"/>
                    <a:pt x="34608" y="26988"/>
                  </a:cubicBezTo>
                  <a:cubicBezTo>
                    <a:pt x="32703" y="26988"/>
                    <a:pt x="32703" y="25718"/>
                    <a:pt x="32703" y="24448"/>
                  </a:cubicBezTo>
                  <a:cubicBezTo>
                    <a:pt x="32068" y="25083"/>
                    <a:pt x="32068" y="25718"/>
                    <a:pt x="31433" y="26353"/>
                  </a:cubicBezTo>
                  <a:cubicBezTo>
                    <a:pt x="32068" y="27623"/>
                    <a:pt x="32703" y="27623"/>
                    <a:pt x="33338" y="28893"/>
                  </a:cubicBezTo>
                  <a:lnTo>
                    <a:pt x="30798" y="28893"/>
                  </a:lnTo>
                  <a:lnTo>
                    <a:pt x="30798" y="30798"/>
                  </a:lnTo>
                  <a:cubicBezTo>
                    <a:pt x="29528" y="30798"/>
                    <a:pt x="27623" y="29528"/>
                    <a:pt x="26353" y="28258"/>
                  </a:cubicBezTo>
                  <a:cubicBezTo>
                    <a:pt x="26353" y="30798"/>
                    <a:pt x="25083" y="31433"/>
                    <a:pt x="23178" y="31433"/>
                  </a:cubicBezTo>
                  <a:cubicBezTo>
                    <a:pt x="21273" y="31433"/>
                    <a:pt x="18098" y="30798"/>
                    <a:pt x="18098" y="28893"/>
                  </a:cubicBezTo>
                  <a:cubicBezTo>
                    <a:pt x="18733" y="28893"/>
                    <a:pt x="19368" y="28258"/>
                    <a:pt x="20003" y="28258"/>
                  </a:cubicBezTo>
                  <a:cubicBezTo>
                    <a:pt x="18098" y="28258"/>
                    <a:pt x="14288" y="26988"/>
                    <a:pt x="14288" y="25083"/>
                  </a:cubicBezTo>
                  <a:cubicBezTo>
                    <a:pt x="14288" y="22543"/>
                    <a:pt x="21908" y="23178"/>
                    <a:pt x="23813" y="22543"/>
                  </a:cubicBezTo>
                  <a:cubicBezTo>
                    <a:pt x="21908" y="21908"/>
                    <a:pt x="20638" y="21273"/>
                    <a:pt x="18733" y="21273"/>
                  </a:cubicBezTo>
                  <a:cubicBezTo>
                    <a:pt x="16828" y="21273"/>
                    <a:pt x="16193" y="22543"/>
                    <a:pt x="14923" y="22543"/>
                  </a:cubicBezTo>
                  <a:cubicBezTo>
                    <a:pt x="13653" y="22543"/>
                    <a:pt x="13653" y="21908"/>
                    <a:pt x="13018" y="20638"/>
                  </a:cubicBezTo>
                  <a:cubicBezTo>
                    <a:pt x="11748" y="21273"/>
                    <a:pt x="11113" y="21908"/>
                    <a:pt x="10478" y="21908"/>
                  </a:cubicBezTo>
                  <a:cubicBezTo>
                    <a:pt x="9843" y="21908"/>
                    <a:pt x="9208" y="21273"/>
                    <a:pt x="9208" y="20638"/>
                  </a:cubicBezTo>
                  <a:cubicBezTo>
                    <a:pt x="10478" y="20003"/>
                    <a:pt x="11113" y="20003"/>
                    <a:pt x="12383" y="18733"/>
                  </a:cubicBezTo>
                  <a:cubicBezTo>
                    <a:pt x="7938" y="18733"/>
                    <a:pt x="5398" y="18098"/>
                    <a:pt x="4763" y="14923"/>
                  </a:cubicBezTo>
                  <a:lnTo>
                    <a:pt x="6668" y="14923"/>
                  </a:lnTo>
                  <a:cubicBezTo>
                    <a:pt x="7303" y="15558"/>
                    <a:pt x="9208" y="16193"/>
                    <a:pt x="10478" y="16193"/>
                  </a:cubicBezTo>
                  <a:cubicBezTo>
                    <a:pt x="11113" y="16193"/>
                    <a:pt x="11748" y="14923"/>
                    <a:pt x="11748" y="14923"/>
                  </a:cubicBezTo>
                  <a:cubicBezTo>
                    <a:pt x="9843" y="14288"/>
                    <a:pt x="6033" y="13653"/>
                    <a:pt x="6033" y="12383"/>
                  </a:cubicBezTo>
                  <a:cubicBezTo>
                    <a:pt x="6033" y="11113"/>
                    <a:pt x="7938" y="11113"/>
                    <a:pt x="9208" y="11113"/>
                  </a:cubicBezTo>
                  <a:cubicBezTo>
                    <a:pt x="11113" y="11113"/>
                    <a:pt x="11748" y="11748"/>
                    <a:pt x="12383" y="11748"/>
                  </a:cubicBezTo>
                  <a:cubicBezTo>
                    <a:pt x="13018" y="11748"/>
                    <a:pt x="13653" y="11113"/>
                    <a:pt x="13653" y="10478"/>
                  </a:cubicBezTo>
                  <a:cubicBezTo>
                    <a:pt x="12383" y="9843"/>
                    <a:pt x="11113" y="10478"/>
                    <a:pt x="9843" y="10478"/>
                  </a:cubicBezTo>
                  <a:cubicBezTo>
                    <a:pt x="9208" y="10478"/>
                    <a:pt x="7938" y="8573"/>
                    <a:pt x="7938" y="8573"/>
                  </a:cubicBezTo>
                  <a:cubicBezTo>
                    <a:pt x="9208" y="7938"/>
                    <a:pt x="10478" y="6668"/>
                    <a:pt x="13018" y="7303"/>
                  </a:cubicBezTo>
                  <a:lnTo>
                    <a:pt x="14923" y="7303"/>
                  </a:lnTo>
                  <a:cubicBezTo>
                    <a:pt x="13653" y="6668"/>
                    <a:pt x="11113" y="6668"/>
                    <a:pt x="11113" y="4763"/>
                  </a:cubicBezTo>
                  <a:cubicBezTo>
                    <a:pt x="14288" y="4763"/>
                    <a:pt x="16828" y="5398"/>
                    <a:pt x="18733" y="6033"/>
                  </a:cubicBezTo>
                  <a:cubicBezTo>
                    <a:pt x="21273" y="7303"/>
                    <a:pt x="20638" y="10478"/>
                    <a:pt x="22543" y="11748"/>
                  </a:cubicBezTo>
                  <a:cubicBezTo>
                    <a:pt x="24448" y="12383"/>
                    <a:pt x="25718" y="11113"/>
                    <a:pt x="27623" y="11748"/>
                  </a:cubicBezTo>
                  <a:cubicBezTo>
                    <a:pt x="30163" y="13018"/>
                    <a:pt x="29528" y="14923"/>
                    <a:pt x="30798" y="1555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/>
            <p:cNvSpPr/>
            <p:nvPr>
              <p:custDataLst>
                <p:tags r:id="rId309"/>
              </p:custDataLst>
            </p:nvPr>
          </p:nvSpPr>
          <p:spPr>
            <a:xfrm>
              <a:off x="5921949" y="5152120"/>
              <a:ext cx="31750" cy="25400"/>
            </a:xfrm>
            <a:custGeom>
              <a:avLst/>
              <a:gdLst>
                <a:gd name="connsiteX0" fmla="*/ 6668 w 31750"/>
                <a:gd name="connsiteY0" fmla="*/ 16192 h 25400"/>
                <a:gd name="connsiteX1" fmla="*/ 7938 w 31750"/>
                <a:gd name="connsiteY1" fmla="*/ 14288 h 25400"/>
                <a:gd name="connsiteX2" fmla="*/ 7938 w 31750"/>
                <a:gd name="connsiteY2" fmla="*/ 12382 h 25400"/>
                <a:gd name="connsiteX3" fmla="*/ 12383 w 31750"/>
                <a:gd name="connsiteY3" fmla="*/ 4763 h 25400"/>
                <a:gd name="connsiteX4" fmla="*/ 14288 w 31750"/>
                <a:gd name="connsiteY4" fmla="*/ 8573 h 25400"/>
                <a:gd name="connsiteX5" fmla="*/ 15558 w 31750"/>
                <a:gd name="connsiteY5" fmla="*/ 7302 h 25400"/>
                <a:gd name="connsiteX6" fmla="*/ 24447 w 31750"/>
                <a:gd name="connsiteY6" fmla="*/ 12382 h 25400"/>
                <a:gd name="connsiteX7" fmla="*/ 25083 w 31750"/>
                <a:gd name="connsiteY7" fmla="*/ 14923 h 25400"/>
                <a:gd name="connsiteX8" fmla="*/ 30797 w 31750"/>
                <a:gd name="connsiteY8" fmla="*/ 17463 h 25400"/>
                <a:gd name="connsiteX9" fmla="*/ 26353 w 31750"/>
                <a:gd name="connsiteY9" fmla="*/ 18732 h 25400"/>
                <a:gd name="connsiteX10" fmla="*/ 23178 w 31750"/>
                <a:gd name="connsiteY10" fmla="*/ 18732 h 25400"/>
                <a:gd name="connsiteX11" fmla="*/ 18097 w 31750"/>
                <a:gd name="connsiteY11" fmla="*/ 15557 h 25400"/>
                <a:gd name="connsiteX12" fmla="*/ 12383 w 31750"/>
                <a:gd name="connsiteY12" fmla="*/ 20002 h 25400"/>
                <a:gd name="connsiteX13" fmla="*/ 11113 w 31750"/>
                <a:gd name="connsiteY13" fmla="*/ 21273 h 25400"/>
                <a:gd name="connsiteX14" fmla="*/ 10478 w 31750"/>
                <a:gd name="connsiteY14" fmla="*/ 18732 h 25400"/>
                <a:gd name="connsiteX15" fmla="*/ 4763 w 31750"/>
                <a:gd name="connsiteY15" fmla="*/ 18732 h 25400"/>
                <a:gd name="connsiteX16" fmla="*/ 6668 w 31750"/>
                <a:gd name="connsiteY16" fmla="*/ 16192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750" h="25400">
                  <a:moveTo>
                    <a:pt x="6668" y="16192"/>
                  </a:moveTo>
                  <a:cubicBezTo>
                    <a:pt x="7303" y="15557"/>
                    <a:pt x="7938" y="15557"/>
                    <a:pt x="7938" y="14288"/>
                  </a:cubicBezTo>
                  <a:cubicBezTo>
                    <a:pt x="7938" y="13017"/>
                    <a:pt x="7938" y="13652"/>
                    <a:pt x="7938" y="12382"/>
                  </a:cubicBezTo>
                  <a:cubicBezTo>
                    <a:pt x="7938" y="10477"/>
                    <a:pt x="8572" y="5398"/>
                    <a:pt x="12383" y="4763"/>
                  </a:cubicBezTo>
                  <a:cubicBezTo>
                    <a:pt x="13018" y="6667"/>
                    <a:pt x="13653" y="7302"/>
                    <a:pt x="14288" y="8573"/>
                  </a:cubicBezTo>
                  <a:cubicBezTo>
                    <a:pt x="14922" y="7938"/>
                    <a:pt x="14922" y="7938"/>
                    <a:pt x="15558" y="7302"/>
                  </a:cubicBezTo>
                  <a:cubicBezTo>
                    <a:pt x="18097" y="10477"/>
                    <a:pt x="22543" y="9207"/>
                    <a:pt x="24447" y="12382"/>
                  </a:cubicBezTo>
                  <a:cubicBezTo>
                    <a:pt x="25083" y="13017"/>
                    <a:pt x="24447" y="14288"/>
                    <a:pt x="25083" y="14923"/>
                  </a:cubicBezTo>
                  <a:cubicBezTo>
                    <a:pt x="26988" y="16192"/>
                    <a:pt x="29528" y="15557"/>
                    <a:pt x="30797" y="17463"/>
                  </a:cubicBezTo>
                  <a:cubicBezTo>
                    <a:pt x="29528" y="18098"/>
                    <a:pt x="28258" y="18732"/>
                    <a:pt x="26353" y="18732"/>
                  </a:cubicBezTo>
                  <a:cubicBezTo>
                    <a:pt x="25083" y="18732"/>
                    <a:pt x="24447" y="18732"/>
                    <a:pt x="23178" y="18732"/>
                  </a:cubicBezTo>
                  <a:cubicBezTo>
                    <a:pt x="23178" y="18732"/>
                    <a:pt x="19368" y="15557"/>
                    <a:pt x="18097" y="15557"/>
                  </a:cubicBezTo>
                  <a:cubicBezTo>
                    <a:pt x="18097" y="18098"/>
                    <a:pt x="13653" y="21273"/>
                    <a:pt x="12383" y="20002"/>
                  </a:cubicBezTo>
                  <a:cubicBezTo>
                    <a:pt x="11747" y="20638"/>
                    <a:pt x="11747" y="21273"/>
                    <a:pt x="11113" y="21273"/>
                  </a:cubicBezTo>
                  <a:cubicBezTo>
                    <a:pt x="9843" y="21273"/>
                    <a:pt x="9843" y="20002"/>
                    <a:pt x="10478" y="18732"/>
                  </a:cubicBezTo>
                  <a:cubicBezTo>
                    <a:pt x="8572" y="18098"/>
                    <a:pt x="6033" y="18732"/>
                    <a:pt x="4763" y="18732"/>
                  </a:cubicBezTo>
                  <a:cubicBezTo>
                    <a:pt x="4763" y="16827"/>
                    <a:pt x="6668" y="16827"/>
                    <a:pt x="6668" y="1619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/>
            <p:cNvSpPr/>
            <p:nvPr>
              <p:custDataLst>
                <p:tags r:id="rId310"/>
              </p:custDataLst>
            </p:nvPr>
          </p:nvSpPr>
          <p:spPr>
            <a:xfrm>
              <a:off x="5958745" y="5137974"/>
              <a:ext cx="12700" cy="12700"/>
            </a:xfrm>
            <a:custGeom>
              <a:avLst/>
              <a:gdLst>
                <a:gd name="connsiteX0" fmla="*/ 12417 w 12700"/>
                <a:gd name="connsiteY0" fmla="*/ 8113 h 12700"/>
                <a:gd name="connsiteX1" fmla="*/ 7972 w 12700"/>
                <a:gd name="connsiteY1" fmla="*/ 10653 h 12700"/>
                <a:gd name="connsiteX2" fmla="*/ 4797 w 12700"/>
                <a:gd name="connsiteY2" fmla="*/ 8113 h 12700"/>
                <a:gd name="connsiteX3" fmla="*/ 12417 w 12700"/>
                <a:gd name="connsiteY3" fmla="*/ 811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12700">
                  <a:moveTo>
                    <a:pt x="12417" y="8113"/>
                  </a:moveTo>
                  <a:cubicBezTo>
                    <a:pt x="12417" y="10018"/>
                    <a:pt x="9242" y="10653"/>
                    <a:pt x="7972" y="10653"/>
                  </a:cubicBezTo>
                  <a:cubicBezTo>
                    <a:pt x="6067" y="10653"/>
                    <a:pt x="4797" y="9383"/>
                    <a:pt x="4797" y="8113"/>
                  </a:cubicBezTo>
                  <a:cubicBezTo>
                    <a:pt x="4162" y="3033"/>
                    <a:pt x="12417" y="4303"/>
                    <a:pt x="12417" y="811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/>
            <p:cNvSpPr/>
            <p:nvPr>
              <p:custDataLst>
                <p:tags r:id="rId311"/>
              </p:custDataLst>
            </p:nvPr>
          </p:nvSpPr>
          <p:spPr>
            <a:xfrm>
              <a:off x="5935284" y="5169264"/>
              <a:ext cx="12700" cy="12700"/>
            </a:xfrm>
            <a:custGeom>
              <a:avLst/>
              <a:gdLst>
                <a:gd name="connsiteX0" fmla="*/ 7303 w 12700"/>
                <a:gd name="connsiteY0" fmla="*/ 4763 h 12700"/>
                <a:gd name="connsiteX1" fmla="*/ 11113 w 12700"/>
                <a:gd name="connsiteY1" fmla="*/ 5398 h 12700"/>
                <a:gd name="connsiteX2" fmla="*/ 4763 w 12700"/>
                <a:gd name="connsiteY2" fmla="*/ 9843 h 12700"/>
                <a:gd name="connsiteX3" fmla="*/ 4763 w 12700"/>
                <a:gd name="connsiteY3" fmla="*/ 7938 h 12700"/>
                <a:gd name="connsiteX4" fmla="*/ 7303 w 12700"/>
                <a:gd name="connsiteY4" fmla="*/ 476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12700">
                  <a:moveTo>
                    <a:pt x="7303" y="4763"/>
                  </a:moveTo>
                  <a:cubicBezTo>
                    <a:pt x="9843" y="4763"/>
                    <a:pt x="9208" y="4763"/>
                    <a:pt x="11113" y="5398"/>
                  </a:cubicBezTo>
                  <a:cubicBezTo>
                    <a:pt x="9843" y="6668"/>
                    <a:pt x="6668" y="9208"/>
                    <a:pt x="4763" y="9843"/>
                  </a:cubicBezTo>
                  <a:lnTo>
                    <a:pt x="4763" y="7938"/>
                  </a:lnTo>
                  <a:cubicBezTo>
                    <a:pt x="5398" y="6668"/>
                    <a:pt x="7303" y="6033"/>
                    <a:pt x="7303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/>
            <p:cNvSpPr/>
            <p:nvPr>
              <p:custDataLst>
                <p:tags r:id="rId312"/>
              </p:custDataLst>
            </p:nvPr>
          </p:nvSpPr>
          <p:spPr>
            <a:xfrm>
              <a:off x="5944809" y="5101955"/>
              <a:ext cx="25400" cy="12700"/>
            </a:xfrm>
            <a:custGeom>
              <a:avLst/>
              <a:gdLst>
                <a:gd name="connsiteX0" fmla="*/ 11113 w 25400"/>
                <a:gd name="connsiteY0" fmla="*/ 11747 h 12700"/>
                <a:gd name="connsiteX1" fmla="*/ 7303 w 25400"/>
                <a:gd name="connsiteY1" fmla="*/ 9207 h 12700"/>
                <a:gd name="connsiteX2" fmla="*/ 4763 w 25400"/>
                <a:gd name="connsiteY2" fmla="*/ 6667 h 12700"/>
                <a:gd name="connsiteX3" fmla="*/ 6668 w 25400"/>
                <a:gd name="connsiteY3" fmla="*/ 4763 h 12700"/>
                <a:gd name="connsiteX4" fmla="*/ 13018 w 25400"/>
                <a:gd name="connsiteY4" fmla="*/ 6032 h 12700"/>
                <a:gd name="connsiteX5" fmla="*/ 21273 w 25400"/>
                <a:gd name="connsiteY5" fmla="*/ 9842 h 12700"/>
                <a:gd name="connsiteX6" fmla="*/ 18733 w 25400"/>
                <a:gd name="connsiteY6" fmla="*/ 11747 h 12700"/>
                <a:gd name="connsiteX7" fmla="*/ 14923 w 25400"/>
                <a:gd name="connsiteY7" fmla="*/ 11113 h 12700"/>
                <a:gd name="connsiteX8" fmla="*/ 11113 w 25400"/>
                <a:gd name="connsiteY8" fmla="*/ 11747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400" h="12700">
                  <a:moveTo>
                    <a:pt x="11113" y="11747"/>
                  </a:moveTo>
                  <a:cubicBezTo>
                    <a:pt x="8573" y="11747"/>
                    <a:pt x="6668" y="11113"/>
                    <a:pt x="7303" y="9207"/>
                  </a:cubicBezTo>
                  <a:cubicBezTo>
                    <a:pt x="6033" y="8572"/>
                    <a:pt x="4763" y="7938"/>
                    <a:pt x="4763" y="6667"/>
                  </a:cubicBezTo>
                  <a:cubicBezTo>
                    <a:pt x="4763" y="5397"/>
                    <a:pt x="6033" y="4763"/>
                    <a:pt x="6668" y="4763"/>
                  </a:cubicBezTo>
                  <a:cubicBezTo>
                    <a:pt x="9208" y="4763"/>
                    <a:pt x="10478" y="6032"/>
                    <a:pt x="13018" y="6032"/>
                  </a:cubicBezTo>
                  <a:cubicBezTo>
                    <a:pt x="16193" y="6032"/>
                    <a:pt x="19368" y="8572"/>
                    <a:pt x="21273" y="9842"/>
                  </a:cubicBezTo>
                  <a:cubicBezTo>
                    <a:pt x="20638" y="11113"/>
                    <a:pt x="20003" y="11747"/>
                    <a:pt x="18733" y="11747"/>
                  </a:cubicBezTo>
                  <a:cubicBezTo>
                    <a:pt x="16828" y="11747"/>
                    <a:pt x="16193" y="11113"/>
                    <a:pt x="14923" y="11113"/>
                  </a:cubicBezTo>
                  <a:cubicBezTo>
                    <a:pt x="14923" y="10477"/>
                    <a:pt x="13653" y="11747"/>
                    <a:pt x="11113" y="1174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/>
            <p:cNvSpPr/>
            <p:nvPr>
              <p:custDataLst>
                <p:tags r:id="rId313"/>
              </p:custDataLst>
            </p:nvPr>
          </p:nvSpPr>
          <p:spPr>
            <a:xfrm>
              <a:off x="5946080" y="5172824"/>
              <a:ext cx="12700" cy="12700"/>
            </a:xfrm>
            <a:custGeom>
              <a:avLst/>
              <a:gdLst>
                <a:gd name="connsiteX0" fmla="*/ 9207 w 12700"/>
                <a:gd name="connsiteY0" fmla="*/ 5648 h 12700"/>
                <a:gd name="connsiteX1" fmla="*/ 6667 w 12700"/>
                <a:gd name="connsiteY1" fmla="*/ 8188 h 12700"/>
                <a:gd name="connsiteX2" fmla="*/ 4763 w 12700"/>
                <a:gd name="connsiteY2" fmla="*/ 6283 h 12700"/>
                <a:gd name="connsiteX3" fmla="*/ 9207 w 12700"/>
                <a:gd name="connsiteY3" fmla="*/ 564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12700">
                  <a:moveTo>
                    <a:pt x="9207" y="5648"/>
                  </a:moveTo>
                  <a:cubicBezTo>
                    <a:pt x="8572" y="6918"/>
                    <a:pt x="7938" y="8188"/>
                    <a:pt x="6667" y="8188"/>
                  </a:cubicBezTo>
                  <a:cubicBezTo>
                    <a:pt x="6667" y="8188"/>
                    <a:pt x="4763" y="6283"/>
                    <a:pt x="4763" y="6283"/>
                  </a:cubicBezTo>
                  <a:cubicBezTo>
                    <a:pt x="5397" y="4378"/>
                    <a:pt x="7938" y="4378"/>
                    <a:pt x="9207" y="564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/>
            <p:cNvSpPr/>
            <p:nvPr>
              <p:custDataLst>
                <p:tags r:id="rId314"/>
              </p:custDataLst>
            </p:nvPr>
          </p:nvSpPr>
          <p:spPr>
            <a:xfrm>
              <a:off x="5967034" y="5138149"/>
              <a:ext cx="12700" cy="6350"/>
            </a:xfrm>
            <a:custGeom>
              <a:avLst/>
              <a:gdLst>
                <a:gd name="connsiteX0" fmla="*/ 6668 w 12700"/>
                <a:gd name="connsiteY0" fmla="*/ 7302 h 6350"/>
                <a:gd name="connsiteX1" fmla="*/ 4763 w 12700"/>
                <a:gd name="connsiteY1" fmla="*/ 6033 h 6350"/>
                <a:gd name="connsiteX2" fmla="*/ 6668 w 12700"/>
                <a:gd name="connsiteY2" fmla="*/ 4763 h 6350"/>
                <a:gd name="connsiteX3" fmla="*/ 9208 w 12700"/>
                <a:gd name="connsiteY3" fmla="*/ 6668 h 6350"/>
                <a:gd name="connsiteX4" fmla="*/ 6668 w 12700"/>
                <a:gd name="connsiteY4" fmla="*/ 7302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6350">
                  <a:moveTo>
                    <a:pt x="6668" y="7302"/>
                  </a:moveTo>
                  <a:cubicBezTo>
                    <a:pt x="6033" y="7302"/>
                    <a:pt x="4763" y="7302"/>
                    <a:pt x="4763" y="6033"/>
                  </a:cubicBezTo>
                  <a:cubicBezTo>
                    <a:pt x="4763" y="5398"/>
                    <a:pt x="6033" y="4763"/>
                    <a:pt x="6668" y="4763"/>
                  </a:cubicBezTo>
                  <a:cubicBezTo>
                    <a:pt x="7938" y="4763"/>
                    <a:pt x="8573" y="6033"/>
                    <a:pt x="9208" y="6668"/>
                  </a:cubicBezTo>
                  <a:cubicBezTo>
                    <a:pt x="7938" y="7938"/>
                    <a:pt x="7938" y="7302"/>
                    <a:pt x="6668" y="730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/>
            <p:cNvSpPr/>
            <p:nvPr>
              <p:custDataLst>
                <p:tags r:id="rId315"/>
              </p:custDataLst>
            </p:nvPr>
          </p:nvSpPr>
          <p:spPr>
            <a:xfrm>
              <a:off x="5950818" y="5131164"/>
              <a:ext cx="12700" cy="12700"/>
            </a:xfrm>
            <a:custGeom>
              <a:avLst/>
              <a:gdLst>
                <a:gd name="connsiteX0" fmla="*/ 5104 w 12700"/>
                <a:gd name="connsiteY0" fmla="*/ 7938 h 12700"/>
                <a:gd name="connsiteX1" fmla="*/ 8279 w 12700"/>
                <a:gd name="connsiteY1" fmla="*/ 4763 h 12700"/>
                <a:gd name="connsiteX2" fmla="*/ 5104 w 12700"/>
                <a:gd name="connsiteY2" fmla="*/ 793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" h="12700">
                  <a:moveTo>
                    <a:pt x="5104" y="7938"/>
                  </a:moveTo>
                  <a:cubicBezTo>
                    <a:pt x="3834" y="7938"/>
                    <a:pt x="6375" y="4763"/>
                    <a:pt x="8279" y="4763"/>
                  </a:cubicBezTo>
                  <a:cubicBezTo>
                    <a:pt x="7644" y="6668"/>
                    <a:pt x="6375" y="7938"/>
                    <a:pt x="5104" y="793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/>
            <p:cNvSpPr/>
            <p:nvPr>
              <p:custDataLst>
                <p:tags r:id="rId316"/>
              </p:custDataLst>
            </p:nvPr>
          </p:nvSpPr>
          <p:spPr>
            <a:xfrm>
              <a:off x="5912424" y="5101320"/>
              <a:ext cx="107950" cy="82550"/>
            </a:xfrm>
            <a:custGeom>
              <a:avLst/>
              <a:gdLst>
                <a:gd name="connsiteX0" fmla="*/ 101283 w 107950"/>
                <a:gd name="connsiteY0" fmla="*/ 57467 h 82550"/>
                <a:gd name="connsiteX1" fmla="*/ 99378 w 107950"/>
                <a:gd name="connsiteY1" fmla="*/ 61277 h 82550"/>
                <a:gd name="connsiteX2" fmla="*/ 86678 w 107950"/>
                <a:gd name="connsiteY2" fmla="*/ 52388 h 82550"/>
                <a:gd name="connsiteX3" fmla="*/ 84138 w 107950"/>
                <a:gd name="connsiteY3" fmla="*/ 53657 h 82550"/>
                <a:gd name="connsiteX4" fmla="*/ 86678 w 107950"/>
                <a:gd name="connsiteY4" fmla="*/ 53657 h 82550"/>
                <a:gd name="connsiteX5" fmla="*/ 86678 w 107950"/>
                <a:gd name="connsiteY5" fmla="*/ 54927 h 82550"/>
                <a:gd name="connsiteX6" fmla="*/ 84772 w 107950"/>
                <a:gd name="connsiteY6" fmla="*/ 54927 h 82550"/>
                <a:gd name="connsiteX7" fmla="*/ 84772 w 107950"/>
                <a:gd name="connsiteY7" fmla="*/ 56832 h 82550"/>
                <a:gd name="connsiteX8" fmla="*/ 86678 w 107950"/>
                <a:gd name="connsiteY8" fmla="*/ 56832 h 82550"/>
                <a:gd name="connsiteX9" fmla="*/ 89218 w 107950"/>
                <a:gd name="connsiteY9" fmla="*/ 61913 h 82550"/>
                <a:gd name="connsiteX10" fmla="*/ 93028 w 107950"/>
                <a:gd name="connsiteY10" fmla="*/ 63182 h 82550"/>
                <a:gd name="connsiteX11" fmla="*/ 94933 w 107950"/>
                <a:gd name="connsiteY11" fmla="*/ 63182 h 82550"/>
                <a:gd name="connsiteX12" fmla="*/ 94933 w 107950"/>
                <a:gd name="connsiteY12" fmla="*/ 65723 h 82550"/>
                <a:gd name="connsiteX13" fmla="*/ 97472 w 107950"/>
                <a:gd name="connsiteY13" fmla="*/ 68898 h 82550"/>
                <a:gd name="connsiteX14" fmla="*/ 95568 w 107950"/>
                <a:gd name="connsiteY14" fmla="*/ 73977 h 82550"/>
                <a:gd name="connsiteX15" fmla="*/ 84138 w 107950"/>
                <a:gd name="connsiteY15" fmla="*/ 68898 h 82550"/>
                <a:gd name="connsiteX16" fmla="*/ 82233 w 107950"/>
                <a:gd name="connsiteY16" fmla="*/ 68898 h 82550"/>
                <a:gd name="connsiteX17" fmla="*/ 91122 w 107950"/>
                <a:gd name="connsiteY17" fmla="*/ 77788 h 82550"/>
                <a:gd name="connsiteX18" fmla="*/ 89853 w 107950"/>
                <a:gd name="connsiteY18" fmla="*/ 79057 h 82550"/>
                <a:gd name="connsiteX19" fmla="*/ 88583 w 107950"/>
                <a:gd name="connsiteY19" fmla="*/ 77788 h 82550"/>
                <a:gd name="connsiteX20" fmla="*/ 79693 w 107950"/>
                <a:gd name="connsiteY20" fmla="*/ 74613 h 82550"/>
                <a:gd name="connsiteX21" fmla="*/ 71438 w 107950"/>
                <a:gd name="connsiteY21" fmla="*/ 68898 h 82550"/>
                <a:gd name="connsiteX22" fmla="*/ 61913 w 107950"/>
                <a:gd name="connsiteY22" fmla="*/ 62548 h 82550"/>
                <a:gd name="connsiteX23" fmla="*/ 59372 w 107950"/>
                <a:gd name="connsiteY23" fmla="*/ 64452 h 82550"/>
                <a:gd name="connsiteX24" fmla="*/ 57468 w 107950"/>
                <a:gd name="connsiteY24" fmla="*/ 63817 h 82550"/>
                <a:gd name="connsiteX25" fmla="*/ 53658 w 107950"/>
                <a:gd name="connsiteY25" fmla="*/ 65723 h 82550"/>
                <a:gd name="connsiteX26" fmla="*/ 47943 w 107950"/>
                <a:gd name="connsiteY26" fmla="*/ 61913 h 82550"/>
                <a:gd name="connsiteX27" fmla="*/ 53022 w 107950"/>
                <a:gd name="connsiteY27" fmla="*/ 58738 h 82550"/>
                <a:gd name="connsiteX28" fmla="*/ 58738 w 107950"/>
                <a:gd name="connsiteY28" fmla="*/ 58738 h 82550"/>
                <a:gd name="connsiteX29" fmla="*/ 64453 w 107950"/>
                <a:gd name="connsiteY29" fmla="*/ 56832 h 82550"/>
                <a:gd name="connsiteX30" fmla="*/ 61913 w 107950"/>
                <a:gd name="connsiteY30" fmla="*/ 54292 h 82550"/>
                <a:gd name="connsiteX31" fmla="*/ 65088 w 107950"/>
                <a:gd name="connsiteY31" fmla="*/ 52388 h 82550"/>
                <a:gd name="connsiteX32" fmla="*/ 68897 w 107950"/>
                <a:gd name="connsiteY32" fmla="*/ 46673 h 82550"/>
                <a:gd name="connsiteX33" fmla="*/ 58103 w 107950"/>
                <a:gd name="connsiteY33" fmla="*/ 37148 h 82550"/>
                <a:gd name="connsiteX34" fmla="*/ 54293 w 107950"/>
                <a:gd name="connsiteY34" fmla="*/ 38417 h 82550"/>
                <a:gd name="connsiteX35" fmla="*/ 53022 w 107950"/>
                <a:gd name="connsiteY35" fmla="*/ 37148 h 82550"/>
                <a:gd name="connsiteX36" fmla="*/ 56197 w 107950"/>
                <a:gd name="connsiteY36" fmla="*/ 35242 h 82550"/>
                <a:gd name="connsiteX37" fmla="*/ 46672 w 107950"/>
                <a:gd name="connsiteY37" fmla="*/ 28257 h 82550"/>
                <a:gd name="connsiteX38" fmla="*/ 40958 w 107950"/>
                <a:gd name="connsiteY38" fmla="*/ 33338 h 82550"/>
                <a:gd name="connsiteX39" fmla="*/ 39688 w 107950"/>
                <a:gd name="connsiteY39" fmla="*/ 30163 h 82550"/>
                <a:gd name="connsiteX40" fmla="*/ 20638 w 107950"/>
                <a:gd name="connsiteY40" fmla="*/ 30163 h 82550"/>
                <a:gd name="connsiteX41" fmla="*/ 16828 w 107950"/>
                <a:gd name="connsiteY41" fmla="*/ 27623 h 82550"/>
                <a:gd name="connsiteX42" fmla="*/ 10478 w 107950"/>
                <a:gd name="connsiteY42" fmla="*/ 27623 h 82550"/>
                <a:gd name="connsiteX43" fmla="*/ 7938 w 107950"/>
                <a:gd name="connsiteY43" fmla="*/ 23813 h 82550"/>
                <a:gd name="connsiteX44" fmla="*/ 13653 w 107950"/>
                <a:gd name="connsiteY44" fmla="*/ 24448 h 82550"/>
                <a:gd name="connsiteX45" fmla="*/ 13653 w 107950"/>
                <a:gd name="connsiteY45" fmla="*/ 23177 h 82550"/>
                <a:gd name="connsiteX46" fmla="*/ 6668 w 107950"/>
                <a:gd name="connsiteY46" fmla="*/ 21907 h 82550"/>
                <a:gd name="connsiteX47" fmla="*/ 4763 w 107950"/>
                <a:gd name="connsiteY47" fmla="*/ 18732 h 82550"/>
                <a:gd name="connsiteX48" fmla="*/ 7303 w 107950"/>
                <a:gd name="connsiteY48" fmla="*/ 13017 h 82550"/>
                <a:gd name="connsiteX49" fmla="*/ 7938 w 107950"/>
                <a:gd name="connsiteY49" fmla="*/ 9207 h 82550"/>
                <a:gd name="connsiteX50" fmla="*/ 18097 w 107950"/>
                <a:gd name="connsiteY50" fmla="*/ 4763 h 82550"/>
                <a:gd name="connsiteX51" fmla="*/ 22543 w 107950"/>
                <a:gd name="connsiteY51" fmla="*/ 6032 h 82550"/>
                <a:gd name="connsiteX52" fmla="*/ 16828 w 107950"/>
                <a:gd name="connsiteY52" fmla="*/ 12382 h 82550"/>
                <a:gd name="connsiteX53" fmla="*/ 18097 w 107950"/>
                <a:gd name="connsiteY53" fmla="*/ 13652 h 82550"/>
                <a:gd name="connsiteX54" fmla="*/ 18097 w 107950"/>
                <a:gd name="connsiteY54" fmla="*/ 16192 h 82550"/>
                <a:gd name="connsiteX55" fmla="*/ 19368 w 107950"/>
                <a:gd name="connsiteY55" fmla="*/ 18098 h 82550"/>
                <a:gd name="connsiteX56" fmla="*/ 21908 w 107950"/>
                <a:gd name="connsiteY56" fmla="*/ 15557 h 82550"/>
                <a:gd name="connsiteX57" fmla="*/ 20638 w 107950"/>
                <a:gd name="connsiteY57" fmla="*/ 12382 h 82550"/>
                <a:gd name="connsiteX58" fmla="*/ 33972 w 107950"/>
                <a:gd name="connsiteY58" fmla="*/ 6032 h 82550"/>
                <a:gd name="connsiteX59" fmla="*/ 39053 w 107950"/>
                <a:gd name="connsiteY59" fmla="*/ 13017 h 82550"/>
                <a:gd name="connsiteX60" fmla="*/ 39053 w 107950"/>
                <a:gd name="connsiteY60" fmla="*/ 15557 h 82550"/>
                <a:gd name="connsiteX61" fmla="*/ 41593 w 107950"/>
                <a:gd name="connsiteY61" fmla="*/ 14288 h 82550"/>
                <a:gd name="connsiteX62" fmla="*/ 44768 w 107950"/>
                <a:gd name="connsiteY62" fmla="*/ 15557 h 82550"/>
                <a:gd name="connsiteX63" fmla="*/ 49847 w 107950"/>
                <a:gd name="connsiteY63" fmla="*/ 12382 h 82550"/>
                <a:gd name="connsiteX64" fmla="*/ 59372 w 107950"/>
                <a:gd name="connsiteY64" fmla="*/ 14288 h 82550"/>
                <a:gd name="connsiteX65" fmla="*/ 66993 w 107950"/>
                <a:gd name="connsiteY65" fmla="*/ 20638 h 82550"/>
                <a:gd name="connsiteX66" fmla="*/ 70168 w 107950"/>
                <a:gd name="connsiteY66" fmla="*/ 20638 h 82550"/>
                <a:gd name="connsiteX67" fmla="*/ 74613 w 107950"/>
                <a:gd name="connsiteY67" fmla="*/ 23177 h 82550"/>
                <a:gd name="connsiteX68" fmla="*/ 83503 w 107950"/>
                <a:gd name="connsiteY68" fmla="*/ 26988 h 82550"/>
                <a:gd name="connsiteX69" fmla="*/ 83503 w 107950"/>
                <a:gd name="connsiteY69" fmla="*/ 28892 h 82550"/>
                <a:gd name="connsiteX70" fmla="*/ 85408 w 107950"/>
                <a:gd name="connsiteY70" fmla="*/ 28892 h 82550"/>
                <a:gd name="connsiteX71" fmla="*/ 89218 w 107950"/>
                <a:gd name="connsiteY71" fmla="*/ 32067 h 82550"/>
                <a:gd name="connsiteX72" fmla="*/ 84772 w 107950"/>
                <a:gd name="connsiteY72" fmla="*/ 33973 h 82550"/>
                <a:gd name="connsiteX73" fmla="*/ 88583 w 107950"/>
                <a:gd name="connsiteY73" fmla="*/ 33973 h 82550"/>
                <a:gd name="connsiteX74" fmla="*/ 90488 w 107950"/>
                <a:gd name="connsiteY74" fmla="*/ 35242 h 82550"/>
                <a:gd name="connsiteX75" fmla="*/ 86043 w 107950"/>
                <a:gd name="connsiteY75" fmla="*/ 38417 h 82550"/>
                <a:gd name="connsiteX76" fmla="*/ 89853 w 107950"/>
                <a:gd name="connsiteY76" fmla="*/ 39688 h 82550"/>
                <a:gd name="connsiteX77" fmla="*/ 96203 w 107950"/>
                <a:gd name="connsiteY77" fmla="*/ 44132 h 82550"/>
                <a:gd name="connsiteX78" fmla="*/ 98743 w 107950"/>
                <a:gd name="connsiteY78" fmla="*/ 48577 h 82550"/>
                <a:gd name="connsiteX79" fmla="*/ 103188 w 107950"/>
                <a:gd name="connsiteY79" fmla="*/ 49213 h 82550"/>
                <a:gd name="connsiteX80" fmla="*/ 105728 w 107950"/>
                <a:gd name="connsiteY80" fmla="*/ 49848 h 82550"/>
                <a:gd name="connsiteX81" fmla="*/ 108903 w 107950"/>
                <a:gd name="connsiteY81" fmla="*/ 53023 h 82550"/>
                <a:gd name="connsiteX82" fmla="*/ 105093 w 107950"/>
                <a:gd name="connsiteY82" fmla="*/ 54927 h 82550"/>
                <a:gd name="connsiteX83" fmla="*/ 105093 w 107950"/>
                <a:gd name="connsiteY83" fmla="*/ 56832 h 82550"/>
                <a:gd name="connsiteX84" fmla="*/ 101283 w 107950"/>
                <a:gd name="connsiteY84" fmla="*/ 57467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07950" h="82550">
                  <a:moveTo>
                    <a:pt x="101283" y="57467"/>
                  </a:moveTo>
                  <a:cubicBezTo>
                    <a:pt x="101283" y="58738"/>
                    <a:pt x="101283" y="61277"/>
                    <a:pt x="99378" y="61277"/>
                  </a:cubicBezTo>
                  <a:cubicBezTo>
                    <a:pt x="93028" y="61277"/>
                    <a:pt x="93028" y="52388"/>
                    <a:pt x="86678" y="52388"/>
                  </a:cubicBezTo>
                  <a:cubicBezTo>
                    <a:pt x="86043" y="52388"/>
                    <a:pt x="84138" y="53657"/>
                    <a:pt x="84138" y="53657"/>
                  </a:cubicBezTo>
                  <a:cubicBezTo>
                    <a:pt x="85408" y="54292"/>
                    <a:pt x="85408" y="54292"/>
                    <a:pt x="86678" y="53657"/>
                  </a:cubicBezTo>
                  <a:lnTo>
                    <a:pt x="86678" y="54927"/>
                  </a:lnTo>
                  <a:cubicBezTo>
                    <a:pt x="86043" y="54927"/>
                    <a:pt x="85408" y="55563"/>
                    <a:pt x="84772" y="54927"/>
                  </a:cubicBezTo>
                  <a:lnTo>
                    <a:pt x="84772" y="56832"/>
                  </a:lnTo>
                  <a:lnTo>
                    <a:pt x="86678" y="56832"/>
                  </a:lnTo>
                  <a:cubicBezTo>
                    <a:pt x="86678" y="58738"/>
                    <a:pt x="88583" y="61277"/>
                    <a:pt x="89218" y="61913"/>
                  </a:cubicBezTo>
                  <a:cubicBezTo>
                    <a:pt x="91758" y="62548"/>
                    <a:pt x="92393" y="61277"/>
                    <a:pt x="93028" y="63182"/>
                  </a:cubicBezTo>
                  <a:cubicBezTo>
                    <a:pt x="94297" y="63182"/>
                    <a:pt x="94297" y="63182"/>
                    <a:pt x="94933" y="63182"/>
                  </a:cubicBezTo>
                  <a:cubicBezTo>
                    <a:pt x="94933" y="65088"/>
                    <a:pt x="94933" y="65088"/>
                    <a:pt x="94933" y="65723"/>
                  </a:cubicBezTo>
                  <a:cubicBezTo>
                    <a:pt x="94933" y="66357"/>
                    <a:pt x="97472" y="66992"/>
                    <a:pt x="97472" y="68898"/>
                  </a:cubicBezTo>
                  <a:cubicBezTo>
                    <a:pt x="97472" y="70167"/>
                    <a:pt x="96203" y="72707"/>
                    <a:pt x="95568" y="73977"/>
                  </a:cubicBezTo>
                  <a:cubicBezTo>
                    <a:pt x="93028" y="73977"/>
                    <a:pt x="85408" y="70802"/>
                    <a:pt x="84138" y="68898"/>
                  </a:cubicBezTo>
                  <a:lnTo>
                    <a:pt x="82233" y="68898"/>
                  </a:lnTo>
                  <a:cubicBezTo>
                    <a:pt x="84138" y="71438"/>
                    <a:pt x="91122" y="73977"/>
                    <a:pt x="91122" y="77788"/>
                  </a:cubicBezTo>
                  <a:cubicBezTo>
                    <a:pt x="91122" y="78423"/>
                    <a:pt x="90488" y="79057"/>
                    <a:pt x="89853" y="79057"/>
                  </a:cubicBezTo>
                  <a:cubicBezTo>
                    <a:pt x="89218" y="79057"/>
                    <a:pt x="89218" y="77788"/>
                    <a:pt x="88583" y="77788"/>
                  </a:cubicBezTo>
                  <a:cubicBezTo>
                    <a:pt x="84772" y="75882"/>
                    <a:pt x="82233" y="76517"/>
                    <a:pt x="79693" y="74613"/>
                  </a:cubicBezTo>
                  <a:cubicBezTo>
                    <a:pt x="76518" y="72707"/>
                    <a:pt x="68897" y="72707"/>
                    <a:pt x="71438" y="68898"/>
                  </a:cubicBezTo>
                  <a:cubicBezTo>
                    <a:pt x="66993" y="66992"/>
                    <a:pt x="65088" y="64452"/>
                    <a:pt x="61913" y="62548"/>
                  </a:cubicBezTo>
                  <a:cubicBezTo>
                    <a:pt x="61278" y="63182"/>
                    <a:pt x="60643" y="64452"/>
                    <a:pt x="59372" y="64452"/>
                  </a:cubicBezTo>
                  <a:cubicBezTo>
                    <a:pt x="58103" y="64452"/>
                    <a:pt x="58103" y="63817"/>
                    <a:pt x="57468" y="63817"/>
                  </a:cubicBezTo>
                  <a:cubicBezTo>
                    <a:pt x="56197" y="63817"/>
                    <a:pt x="54928" y="65723"/>
                    <a:pt x="53658" y="65723"/>
                  </a:cubicBezTo>
                  <a:cubicBezTo>
                    <a:pt x="52388" y="65723"/>
                    <a:pt x="47943" y="63817"/>
                    <a:pt x="47943" y="61913"/>
                  </a:cubicBezTo>
                  <a:cubicBezTo>
                    <a:pt x="47943" y="60642"/>
                    <a:pt x="51118" y="58738"/>
                    <a:pt x="53022" y="58738"/>
                  </a:cubicBezTo>
                  <a:cubicBezTo>
                    <a:pt x="55563" y="58738"/>
                    <a:pt x="57468" y="58738"/>
                    <a:pt x="58738" y="58738"/>
                  </a:cubicBezTo>
                  <a:cubicBezTo>
                    <a:pt x="60008" y="58738"/>
                    <a:pt x="63183" y="58102"/>
                    <a:pt x="64453" y="56832"/>
                  </a:cubicBezTo>
                  <a:cubicBezTo>
                    <a:pt x="63818" y="56198"/>
                    <a:pt x="61913" y="54927"/>
                    <a:pt x="61913" y="54292"/>
                  </a:cubicBezTo>
                  <a:cubicBezTo>
                    <a:pt x="61913" y="52388"/>
                    <a:pt x="64453" y="53023"/>
                    <a:pt x="65088" y="52388"/>
                  </a:cubicBezTo>
                  <a:cubicBezTo>
                    <a:pt x="66358" y="51117"/>
                    <a:pt x="68897" y="48577"/>
                    <a:pt x="68897" y="46673"/>
                  </a:cubicBezTo>
                  <a:cubicBezTo>
                    <a:pt x="68897" y="43498"/>
                    <a:pt x="60643" y="37148"/>
                    <a:pt x="58103" y="37148"/>
                  </a:cubicBezTo>
                  <a:cubicBezTo>
                    <a:pt x="56197" y="37148"/>
                    <a:pt x="55563" y="38417"/>
                    <a:pt x="54293" y="38417"/>
                  </a:cubicBezTo>
                  <a:cubicBezTo>
                    <a:pt x="53658" y="38417"/>
                    <a:pt x="53022" y="37148"/>
                    <a:pt x="53022" y="37148"/>
                  </a:cubicBezTo>
                  <a:cubicBezTo>
                    <a:pt x="53022" y="35877"/>
                    <a:pt x="55563" y="35877"/>
                    <a:pt x="56197" y="35242"/>
                  </a:cubicBezTo>
                  <a:cubicBezTo>
                    <a:pt x="54928" y="33973"/>
                    <a:pt x="47943" y="28257"/>
                    <a:pt x="46672" y="28257"/>
                  </a:cubicBezTo>
                  <a:cubicBezTo>
                    <a:pt x="44768" y="28257"/>
                    <a:pt x="42863" y="33338"/>
                    <a:pt x="40958" y="33338"/>
                  </a:cubicBezTo>
                  <a:cubicBezTo>
                    <a:pt x="39053" y="33338"/>
                    <a:pt x="39688" y="31432"/>
                    <a:pt x="39688" y="30163"/>
                  </a:cubicBezTo>
                  <a:cubicBezTo>
                    <a:pt x="35878" y="29527"/>
                    <a:pt x="26353" y="30163"/>
                    <a:pt x="20638" y="30163"/>
                  </a:cubicBezTo>
                  <a:cubicBezTo>
                    <a:pt x="19368" y="30163"/>
                    <a:pt x="17463" y="28892"/>
                    <a:pt x="16828" y="27623"/>
                  </a:cubicBezTo>
                  <a:lnTo>
                    <a:pt x="10478" y="27623"/>
                  </a:lnTo>
                  <a:cubicBezTo>
                    <a:pt x="9843" y="25717"/>
                    <a:pt x="7938" y="25717"/>
                    <a:pt x="7938" y="23813"/>
                  </a:cubicBezTo>
                  <a:cubicBezTo>
                    <a:pt x="9843" y="23177"/>
                    <a:pt x="11747" y="23813"/>
                    <a:pt x="13653" y="24448"/>
                  </a:cubicBezTo>
                  <a:lnTo>
                    <a:pt x="13653" y="23177"/>
                  </a:lnTo>
                  <a:cubicBezTo>
                    <a:pt x="12383" y="22542"/>
                    <a:pt x="6668" y="21907"/>
                    <a:pt x="6668" y="21907"/>
                  </a:cubicBezTo>
                  <a:cubicBezTo>
                    <a:pt x="6668" y="21907"/>
                    <a:pt x="4763" y="19367"/>
                    <a:pt x="4763" y="18732"/>
                  </a:cubicBezTo>
                  <a:cubicBezTo>
                    <a:pt x="4763" y="14923"/>
                    <a:pt x="5397" y="14288"/>
                    <a:pt x="7303" y="13017"/>
                  </a:cubicBezTo>
                  <a:cubicBezTo>
                    <a:pt x="8572" y="12382"/>
                    <a:pt x="7938" y="9842"/>
                    <a:pt x="7938" y="9207"/>
                  </a:cubicBezTo>
                  <a:cubicBezTo>
                    <a:pt x="10478" y="6667"/>
                    <a:pt x="13653" y="4763"/>
                    <a:pt x="18097" y="4763"/>
                  </a:cubicBezTo>
                  <a:cubicBezTo>
                    <a:pt x="18097" y="4763"/>
                    <a:pt x="21908" y="6032"/>
                    <a:pt x="22543" y="6032"/>
                  </a:cubicBezTo>
                  <a:cubicBezTo>
                    <a:pt x="21272" y="8573"/>
                    <a:pt x="16828" y="9207"/>
                    <a:pt x="16828" y="12382"/>
                  </a:cubicBezTo>
                  <a:cubicBezTo>
                    <a:pt x="16828" y="13017"/>
                    <a:pt x="17463" y="13652"/>
                    <a:pt x="18097" y="13652"/>
                  </a:cubicBezTo>
                  <a:cubicBezTo>
                    <a:pt x="18097" y="14288"/>
                    <a:pt x="18097" y="16192"/>
                    <a:pt x="18097" y="16192"/>
                  </a:cubicBezTo>
                  <a:cubicBezTo>
                    <a:pt x="18097" y="17463"/>
                    <a:pt x="18097" y="18098"/>
                    <a:pt x="19368" y="18098"/>
                  </a:cubicBezTo>
                  <a:cubicBezTo>
                    <a:pt x="20003" y="18098"/>
                    <a:pt x="21908" y="16827"/>
                    <a:pt x="21908" y="15557"/>
                  </a:cubicBezTo>
                  <a:cubicBezTo>
                    <a:pt x="21908" y="14288"/>
                    <a:pt x="20638" y="13652"/>
                    <a:pt x="20638" y="12382"/>
                  </a:cubicBezTo>
                  <a:cubicBezTo>
                    <a:pt x="20638" y="7302"/>
                    <a:pt x="28893" y="6032"/>
                    <a:pt x="33972" y="6032"/>
                  </a:cubicBezTo>
                  <a:cubicBezTo>
                    <a:pt x="37147" y="6032"/>
                    <a:pt x="39053" y="10477"/>
                    <a:pt x="39053" y="13017"/>
                  </a:cubicBezTo>
                  <a:cubicBezTo>
                    <a:pt x="39053" y="13652"/>
                    <a:pt x="38418" y="15557"/>
                    <a:pt x="39053" y="15557"/>
                  </a:cubicBezTo>
                  <a:cubicBezTo>
                    <a:pt x="39688" y="15557"/>
                    <a:pt x="40322" y="14288"/>
                    <a:pt x="41593" y="14288"/>
                  </a:cubicBezTo>
                  <a:cubicBezTo>
                    <a:pt x="42863" y="14288"/>
                    <a:pt x="43497" y="15557"/>
                    <a:pt x="44768" y="15557"/>
                  </a:cubicBezTo>
                  <a:cubicBezTo>
                    <a:pt x="46672" y="15557"/>
                    <a:pt x="47308" y="12382"/>
                    <a:pt x="49847" y="12382"/>
                  </a:cubicBezTo>
                  <a:cubicBezTo>
                    <a:pt x="52388" y="12382"/>
                    <a:pt x="57468" y="13017"/>
                    <a:pt x="59372" y="14288"/>
                  </a:cubicBezTo>
                  <a:cubicBezTo>
                    <a:pt x="61913" y="16192"/>
                    <a:pt x="63183" y="20638"/>
                    <a:pt x="66993" y="20638"/>
                  </a:cubicBezTo>
                  <a:cubicBezTo>
                    <a:pt x="68897" y="20638"/>
                    <a:pt x="69533" y="20638"/>
                    <a:pt x="70168" y="20638"/>
                  </a:cubicBezTo>
                  <a:cubicBezTo>
                    <a:pt x="71438" y="20638"/>
                    <a:pt x="74613" y="21273"/>
                    <a:pt x="74613" y="23177"/>
                  </a:cubicBezTo>
                  <a:cubicBezTo>
                    <a:pt x="77788" y="24448"/>
                    <a:pt x="79693" y="26352"/>
                    <a:pt x="83503" y="26988"/>
                  </a:cubicBezTo>
                  <a:lnTo>
                    <a:pt x="83503" y="28892"/>
                  </a:lnTo>
                  <a:cubicBezTo>
                    <a:pt x="84138" y="28892"/>
                    <a:pt x="85408" y="28892"/>
                    <a:pt x="85408" y="28892"/>
                  </a:cubicBezTo>
                  <a:cubicBezTo>
                    <a:pt x="87313" y="28892"/>
                    <a:pt x="87947" y="30163"/>
                    <a:pt x="89218" y="32067"/>
                  </a:cubicBezTo>
                  <a:cubicBezTo>
                    <a:pt x="87313" y="32702"/>
                    <a:pt x="86043" y="32067"/>
                    <a:pt x="84772" y="33973"/>
                  </a:cubicBezTo>
                  <a:cubicBezTo>
                    <a:pt x="86678" y="33973"/>
                    <a:pt x="87313" y="33973"/>
                    <a:pt x="88583" y="33973"/>
                  </a:cubicBezTo>
                  <a:cubicBezTo>
                    <a:pt x="89218" y="33973"/>
                    <a:pt x="89853" y="34607"/>
                    <a:pt x="90488" y="35242"/>
                  </a:cubicBezTo>
                  <a:cubicBezTo>
                    <a:pt x="88583" y="36513"/>
                    <a:pt x="87313" y="36513"/>
                    <a:pt x="86043" y="38417"/>
                  </a:cubicBezTo>
                  <a:cubicBezTo>
                    <a:pt x="87313" y="39052"/>
                    <a:pt x="87947" y="39688"/>
                    <a:pt x="89853" y="39688"/>
                  </a:cubicBezTo>
                  <a:cubicBezTo>
                    <a:pt x="89853" y="42863"/>
                    <a:pt x="93663" y="44132"/>
                    <a:pt x="96203" y="44132"/>
                  </a:cubicBezTo>
                  <a:cubicBezTo>
                    <a:pt x="96203" y="46673"/>
                    <a:pt x="96838" y="48577"/>
                    <a:pt x="98743" y="48577"/>
                  </a:cubicBezTo>
                  <a:cubicBezTo>
                    <a:pt x="101283" y="48577"/>
                    <a:pt x="101918" y="46673"/>
                    <a:pt x="103188" y="49213"/>
                  </a:cubicBezTo>
                  <a:cubicBezTo>
                    <a:pt x="103822" y="49848"/>
                    <a:pt x="105093" y="49848"/>
                    <a:pt x="105728" y="49848"/>
                  </a:cubicBezTo>
                  <a:cubicBezTo>
                    <a:pt x="108268" y="49848"/>
                    <a:pt x="108903" y="50482"/>
                    <a:pt x="108903" y="53023"/>
                  </a:cubicBezTo>
                  <a:cubicBezTo>
                    <a:pt x="108903" y="54927"/>
                    <a:pt x="106997" y="54927"/>
                    <a:pt x="105093" y="54927"/>
                  </a:cubicBezTo>
                  <a:cubicBezTo>
                    <a:pt x="105093" y="56198"/>
                    <a:pt x="105093" y="56198"/>
                    <a:pt x="105093" y="56832"/>
                  </a:cubicBezTo>
                  <a:cubicBezTo>
                    <a:pt x="103822" y="56198"/>
                    <a:pt x="103188" y="57467"/>
                    <a:pt x="101283" y="5746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/>
            <p:cNvSpPr/>
            <p:nvPr>
              <p:custDataLst>
                <p:tags r:id="rId317"/>
              </p:custDataLst>
            </p:nvPr>
          </p:nvSpPr>
          <p:spPr>
            <a:xfrm>
              <a:off x="5953699" y="5166353"/>
              <a:ext cx="12700" cy="6350"/>
            </a:xfrm>
            <a:custGeom>
              <a:avLst/>
              <a:gdLst>
                <a:gd name="connsiteX0" fmla="*/ 7938 w 12700"/>
                <a:gd name="connsiteY0" fmla="*/ 5769 h 6350"/>
                <a:gd name="connsiteX1" fmla="*/ 4763 w 12700"/>
                <a:gd name="connsiteY1" fmla="*/ 5769 h 6350"/>
                <a:gd name="connsiteX2" fmla="*/ 7938 w 12700"/>
                <a:gd name="connsiteY2" fmla="*/ 5769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" h="6350">
                  <a:moveTo>
                    <a:pt x="7938" y="5769"/>
                  </a:moveTo>
                  <a:cubicBezTo>
                    <a:pt x="6668" y="7039"/>
                    <a:pt x="6033" y="7039"/>
                    <a:pt x="4763" y="5769"/>
                  </a:cubicBezTo>
                  <a:cubicBezTo>
                    <a:pt x="6668" y="3864"/>
                    <a:pt x="6668" y="5134"/>
                    <a:pt x="7938" y="576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/>
            <p:cNvSpPr/>
            <p:nvPr>
              <p:custDataLst>
                <p:tags r:id="rId318"/>
              </p:custDataLst>
            </p:nvPr>
          </p:nvSpPr>
          <p:spPr>
            <a:xfrm>
              <a:off x="5933215" y="5151951"/>
              <a:ext cx="6350" cy="6350"/>
            </a:xfrm>
            <a:custGeom>
              <a:avLst/>
              <a:gdLst>
                <a:gd name="connsiteX0" fmla="*/ 4928 w 6350"/>
                <a:gd name="connsiteY0" fmla="*/ 4931 h 6350"/>
                <a:gd name="connsiteX1" fmla="*/ 7468 w 6350"/>
                <a:gd name="connsiteY1" fmla="*/ 6836 h 6350"/>
                <a:gd name="connsiteX2" fmla="*/ 4928 w 6350"/>
                <a:gd name="connsiteY2" fmla="*/ 4931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50" h="6350">
                  <a:moveTo>
                    <a:pt x="4928" y="4931"/>
                  </a:moveTo>
                  <a:cubicBezTo>
                    <a:pt x="6832" y="4296"/>
                    <a:pt x="6832" y="5566"/>
                    <a:pt x="7468" y="6836"/>
                  </a:cubicBezTo>
                  <a:cubicBezTo>
                    <a:pt x="5562" y="6836"/>
                    <a:pt x="4293" y="5566"/>
                    <a:pt x="4928" y="493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/>
            <p:cNvSpPr/>
            <p:nvPr>
              <p:custDataLst>
                <p:tags r:id="rId319"/>
              </p:custDataLst>
            </p:nvPr>
          </p:nvSpPr>
          <p:spPr>
            <a:xfrm>
              <a:off x="5905440" y="5027460"/>
              <a:ext cx="114300" cy="63500"/>
            </a:xfrm>
            <a:custGeom>
              <a:avLst/>
              <a:gdLst>
                <a:gd name="connsiteX0" fmla="*/ 94932 w 114300"/>
                <a:gd name="connsiteY0" fmla="*/ 6867 h 63500"/>
                <a:gd name="connsiteX1" fmla="*/ 92393 w 114300"/>
                <a:gd name="connsiteY1" fmla="*/ 8137 h 63500"/>
                <a:gd name="connsiteX2" fmla="*/ 102553 w 114300"/>
                <a:gd name="connsiteY2" fmla="*/ 4962 h 63500"/>
                <a:gd name="connsiteX3" fmla="*/ 105093 w 114300"/>
                <a:gd name="connsiteY3" fmla="*/ 6232 h 63500"/>
                <a:gd name="connsiteX4" fmla="*/ 106997 w 114300"/>
                <a:gd name="connsiteY4" fmla="*/ 8137 h 63500"/>
                <a:gd name="connsiteX5" fmla="*/ 115253 w 114300"/>
                <a:gd name="connsiteY5" fmla="*/ 11312 h 63500"/>
                <a:gd name="connsiteX6" fmla="*/ 112078 w 114300"/>
                <a:gd name="connsiteY6" fmla="*/ 13217 h 63500"/>
                <a:gd name="connsiteX7" fmla="*/ 94297 w 114300"/>
                <a:gd name="connsiteY7" fmla="*/ 18297 h 63500"/>
                <a:gd name="connsiteX8" fmla="*/ 103822 w 114300"/>
                <a:gd name="connsiteY8" fmla="*/ 18932 h 63500"/>
                <a:gd name="connsiteX9" fmla="*/ 89218 w 114300"/>
                <a:gd name="connsiteY9" fmla="*/ 25282 h 63500"/>
                <a:gd name="connsiteX10" fmla="*/ 77788 w 114300"/>
                <a:gd name="connsiteY10" fmla="*/ 34807 h 63500"/>
                <a:gd name="connsiteX11" fmla="*/ 71438 w 114300"/>
                <a:gd name="connsiteY11" fmla="*/ 35442 h 63500"/>
                <a:gd name="connsiteX12" fmla="*/ 63182 w 114300"/>
                <a:gd name="connsiteY12" fmla="*/ 37982 h 63500"/>
                <a:gd name="connsiteX13" fmla="*/ 66993 w 114300"/>
                <a:gd name="connsiteY13" fmla="*/ 37982 h 63500"/>
                <a:gd name="connsiteX14" fmla="*/ 63182 w 114300"/>
                <a:gd name="connsiteY14" fmla="*/ 40522 h 63500"/>
                <a:gd name="connsiteX15" fmla="*/ 66993 w 114300"/>
                <a:gd name="connsiteY15" fmla="*/ 43697 h 63500"/>
                <a:gd name="connsiteX16" fmla="*/ 61278 w 114300"/>
                <a:gd name="connsiteY16" fmla="*/ 49412 h 63500"/>
                <a:gd name="connsiteX17" fmla="*/ 54928 w 114300"/>
                <a:gd name="connsiteY17" fmla="*/ 49412 h 63500"/>
                <a:gd name="connsiteX18" fmla="*/ 55563 w 114300"/>
                <a:gd name="connsiteY18" fmla="*/ 51317 h 63500"/>
                <a:gd name="connsiteX19" fmla="*/ 50482 w 114300"/>
                <a:gd name="connsiteY19" fmla="*/ 57032 h 63500"/>
                <a:gd name="connsiteX20" fmla="*/ 53657 w 114300"/>
                <a:gd name="connsiteY20" fmla="*/ 57032 h 63500"/>
                <a:gd name="connsiteX21" fmla="*/ 55563 w 114300"/>
                <a:gd name="connsiteY21" fmla="*/ 58302 h 63500"/>
                <a:gd name="connsiteX22" fmla="*/ 45403 w 114300"/>
                <a:gd name="connsiteY22" fmla="*/ 62747 h 63500"/>
                <a:gd name="connsiteX23" fmla="*/ 40957 w 114300"/>
                <a:gd name="connsiteY23" fmla="*/ 60842 h 63500"/>
                <a:gd name="connsiteX24" fmla="*/ 31432 w 114300"/>
                <a:gd name="connsiteY24" fmla="*/ 60842 h 63500"/>
                <a:gd name="connsiteX25" fmla="*/ 27622 w 114300"/>
                <a:gd name="connsiteY25" fmla="*/ 62112 h 63500"/>
                <a:gd name="connsiteX26" fmla="*/ 15557 w 114300"/>
                <a:gd name="connsiteY26" fmla="*/ 59572 h 63500"/>
                <a:gd name="connsiteX27" fmla="*/ 14288 w 114300"/>
                <a:gd name="connsiteY27" fmla="*/ 60842 h 63500"/>
                <a:gd name="connsiteX28" fmla="*/ 13018 w 114300"/>
                <a:gd name="connsiteY28" fmla="*/ 59572 h 63500"/>
                <a:gd name="connsiteX29" fmla="*/ 21907 w 114300"/>
                <a:gd name="connsiteY29" fmla="*/ 54492 h 63500"/>
                <a:gd name="connsiteX30" fmla="*/ 17463 w 114300"/>
                <a:gd name="connsiteY30" fmla="*/ 50682 h 63500"/>
                <a:gd name="connsiteX31" fmla="*/ 20638 w 114300"/>
                <a:gd name="connsiteY31" fmla="*/ 49412 h 63500"/>
                <a:gd name="connsiteX32" fmla="*/ 28257 w 114300"/>
                <a:gd name="connsiteY32" fmla="*/ 53222 h 63500"/>
                <a:gd name="connsiteX33" fmla="*/ 30797 w 114300"/>
                <a:gd name="connsiteY33" fmla="*/ 53222 h 63500"/>
                <a:gd name="connsiteX34" fmla="*/ 25082 w 114300"/>
                <a:gd name="connsiteY34" fmla="*/ 46872 h 63500"/>
                <a:gd name="connsiteX35" fmla="*/ 23178 w 114300"/>
                <a:gd name="connsiteY35" fmla="*/ 46872 h 63500"/>
                <a:gd name="connsiteX36" fmla="*/ 21907 w 114300"/>
                <a:gd name="connsiteY36" fmla="*/ 47507 h 63500"/>
                <a:gd name="connsiteX37" fmla="*/ 20003 w 114300"/>
                <a:gd name="connsiteY37" fmla="*/ 47507 h 63500"/>
                <a:gd name="connsiteX38" fmla="*/ 20003 w 114300"/>
                <a:gd name="connsiteY38" fmla="*/ 46237 h 63500"/>
                <a:gd name="connsiteX39" fmla="*/ 23813 w 114300"/>
                <a:gd name="connsiteY39" fmla="*/ 41792 h 63500"/>
                <a:gd name="connsiteX40" fmla="*/ 30797 w 114300"/>
                <a:gd name="connsiteY40" fmla="*/ 38617 h 63500"/>
                <a:gd name="connsiteX41" fmla="*/ 22543 w 114300"/>
                <a:gd name="connsiteY41" fmla="*/ 32267 h 63500"/>
                <a:gd name="connsiteX42" fmla="*/ 25718 w 114300"/>
                <a:gd name="connsiteY42" fmla="*/ 30997 h 63500"/>
                <a:gd name="connsiteX43" fmla="*/ 23813 w 114300"/>
                <a:gd name="connsiteY43" fmla="*/ 29727 h 63500"/>
                <a:gd name="connsiteX44" fmla="*/ 25718 w 114300"/>
                <a:gd name="connsiteY44" fmla="*/ 29727 h 63500"/>
                <a:gd name="connsiteX45" fmla="*/ 32703 w 114300"/>
                <a:gd name="connsiteY45" fmla="*/ 29727 h 63500"/>
                <a:gd name="connsiteX46" fmla="*/ 40322 w 114300"/>
                <a:gd name="connsiteY46" fmla="*/ 34172 h 63500"/>
                <a:gd name="connsiteX47" fmla="*/ 35878 w 114300"/>
                <a:gd name="connsiteY47" fmla="*/ 30362 h 63500"/>
                <a:gd name="connsiteX48" fmla="*/ 36513 w 114300"/>
                <a:gd name="connsiteY48" fmla="*/ 29092 h 63500"/>
                <a:gd name="connsiteX49" fmla="*/ 42863 w 114300"/>
                <a:gd name="connsiteY49" fmla="*/ 29092 h 63500"/>
                <a:gd name="connsiteX50" fmla="*/ 49213 w 114300"/>
                <a:gd name="connsiteY50" fmla="*/ 25282 h 63500"/>
                <a:gd name="connsiteX51" fmla="*/ 47307 w 114300"/>
                <a:gd name="connsiteY51" fmla="*/ 25282 h 63500"/>
                <a:gd name="connsiteX52" fmla="*/ 37782 w 114300"/>
                <a:gd name="connsiteY52" fmla="*/ 28457 h 63500"/>
                <a:gd name="connsiteX53" fmla="*/ 33338 w 114300"/>
                <a:gd name="connsiteY53" fmla="*/ 27187 h 63500"/>
                <a:gd name="connsiteX54" fmla="*/ 30797 w 114300"/>
                <a:gd name="connsiteY54" fmla="*/ 28457 h 63500"/>
                <a:gd name="connsiteX55" fmla="*/ 25718 w 114300"/>
                <a:gd name="connsiteY55" fmla="*/ 25917 h 63500"/>
                <a:gd name="connsiteX56" fmla="*/ 23813 w 114300"/>
                <a:gd name="connsiteY56" fmla="*/ 25917 h 63500"/>
                <a:gd name="connsiteX57" fmla="*/ 21272 w 114300"/>
                <a:gd name="connsiteY57" fmla="*/ 27187 h 63500"/>
                <a:gd name="connsiteX58" fmla="*/ 14288 w 114300"/>
                <a:gd name="connsiteY58" fmla="*/ 24647 h 63500"/>
                <a:gd name="connsiteX59" fmla="*/ 17463 w 114300"/>
                <a:gd name="connsiteY59" fmla="*/ 23377 h 63500"/>
                <a:gd name="connsiteX60" fmla="*/ 11747 w 114300"/>
                <a:gd name="connsiteY60" fmla="*/ 23377 h 63500"/>
                <a:gd name="connsiteX61" fmla="*/ 19368 w 114300"/>
                <a:gd name="connsiteY61" fmla="*/ 19567 h 63500"/>
                <a:gd name="connsiteX62" fmla="*/ 16828 w 114300"/>
                <a:gd name="connsiteY62" fmla="*/ 19567 h 63500"/>
                <a:gd name="connsiteX63" fmla="*/ 11747 w 114300"/>
                <a:gd name="connsiteY63" fmla="*/ 22107 h 63500"/>
                <a:gd name="connsiteX64" fmla="*/ 9207 w 114300"/>
                <a:gd name="connsiteY64" fmla="*/ 20837 h 63500"/>
                <a:gd name="connsiteX65" fmla="*/ 13018 w 114300"/>
                <a:gd name="connsiteY65" fmla="*/ 18932 h 63500"/>
                <a:gd name="connsiteX66" fmla="*/ 9207 w 114300"/>
                <a:gd name="connsiteY66" fmla="*/ 18932 h 63500"/>
                <a:gd name="connsiteX67" fmla="*/ 7303 w 114300"/>
                <a:gd name="connsiteY67" fmla="*/ 19567 h 63500"/>
                <a:gd name="connsiteX68" fmla="*/ 4763 w 114300"/>
                <a:gd name="connsiteY68" fmla="*/ 19567 h 63500"/>
                <a:gd name="connsiteX69" fmla="*/ 17463 w 114300"/>
                <a:gd name="connsiteY69" fmla="*/ 15122 h 63500"/>
                <a:gd name="connsiteX70" fmla="*/ 20003 w 114300"/>
                <a:gd name="connsiteY70" fmla="*/ 15122 h 63500"/>
                <a:gd name="connsiteX71" fmla="*/ 21272 w 114300"/>
                <a:gd name="connsiteY71" fmla="*/ 13852 h 63500"/>
                <a:gd name="connsiteX72" fmla="*/ 26353 w 114300"/>
                <a:gd name="connsiteY72" fmla="*/ 11312 h 63500"/>
                <a:gd name="connsiteX73" fmla="*/ 34607 w 114300"/>
                <a:gd name="connsiteY73" fmla="*/ 13852 h 63500"/>
                <a:gd name="connsiteX74" fmla="*/ 40957 w 114300"/>
                <a:gd name="connsiteY74" fmla="*/ 8137 h 63500"/>
                <a:gd name="connsiteX75" fmla="*/ 43497 w 114300"/>
                <a:gd name="connsiteY75" fmla="*/ 8137 h 63500"/>
                <a:gd name="connsiteX76" fmla="*/ 46672 w 114300"/>
                <a:gd name="connsiteY76" fmla="*/ 6232 h 63500"/>
                <a:gd name="connsiteX77" fmla="*/ 61278 w 114300"/>
                <a:gd name="connsiteY77" fmla="*/ 6232 h 63500"/>
                <a:gd name="connsiteX78" fmla="*/ 62547 w 114300"/>
                <a:gd name="connsiteY78" fmla="*/ 5597 h 63500"/>
                <a:gd name="connsiteX79" fmla="*/ 67628 w 114300"/>
                <a:gd name="connsiteY79" fmla="*/ 6867 h 63500"/>
                <a:gd name="connsiteX80" fmla="*/ 71438 w 114300"/>
                <a:gd name="connsiteY80" fmla="*/ 4962 h 63500"/>
                <a:gd name="connsiteX81" fmla="*/ 75247 w 114300"/>
                <a:gd name="connsiteY81" fmla="*/ 5597 h 63500"/>
                <a:gd name="connsiteX82" fmla="*/ 79057 w 114300"/>
                <a:gd name="connsiteY82" fmla="*/ 5597 h 63500"/>
                <a:gd name="connsiteX83" fmla="*/ 94932 w 114300"/>
                <a:gd name="connsiteY83" fmla="*/ 6867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4300" h="63500">
                  <a:moveTo>
                    <a:pt x="94932" y="6867"/>
                  </a:moveTo>
                  <a:cubicBezTo>
                    <a:pt x="94297" y="7502"/>
                    <a:pt x="93663" y="8137"/>
                    <a:pt x="92393" y="8137"/>
                  </a:cubicBezTo>
                  <a:lnTo>
                    <a:pt x="102553" y="4962"/>
                  </a:lnTo>
                  <a:cubicBezTo>
                    <a:pt x="103188" y="5597"/>
                    <a:pt x="103822" y="5597"/>
                    <a:pt x="105093" y="6232"/>
                  </a:cubicBezTo>
                  <a:cubicBezTo>
                    <a:pt x="106363" y="6867"/>
                    <a:pt x="106363" y="7502"/>
                    <a:pt x="106997" y="8137"/>
                  </a:cubicBezTo>
                  <a:cubicBezTo>
                    <a:pt x="108268" y="9407"/>
                    <a:pt x="115253" y="8772"/>
                    <a:pt x="115253" y="11312"/>
                  </a:cubicBezTo>
                  <a:cubicBezTo>
                    <a:pt x="115253" y="13217"/>
                    <a:pt x="112713" y="12582"/>
                    <a:pt x="112078" y="13217"/>
                  </a:cubicBezTo>
                  <a:cubicBezTo>
                    <a:pt x="106997" y="17027"/>
                    <a:pt x="100647" y="14487"/>
                    <a:pt x="94297" y="18297"/>
                  </a:cubicBezTo>
                  <a:cubicBezTo>
                    <a:pt x="95568" y="19567"/>
                    <a:pt x="100647" y="18297"/>
                    <a:pt x="103822" y="18932"/>
                  </a:cubicBezTo>
                  <a:cubicBezTo>
                    <a:pt x="100647" y="22107"/>
                    <a:pt x="93663" y="23377"/>
                    <a:pt x="89218" y="25282"/>
                  </a:cubicBezTo>
                  <a:cubicBezTo>
                    <a:pt x="84138" y="27187"/>
                    <a:pt x="80963" y="32267"/>
                    <a:pt x="77788" y="34807"/>
                  </a:cubicBezTo>
                  <a:cubicBezTo>
                    <a:pt x="75882" y="36077"/>
                    <a:pt x="73343" y="34807"/>
                    <a:pt x="71438" y="35442"/>
                  </a:cubicBezTo>
                  <a:cubicBezTo>
                    <a:pt x="68897" y="36077"/>
                    <a:pt x="65722" y="36712"/>
                    <a:pt x="63182" y="37982"/>
                  </a:cubicBezTo>
                  <a:lnTo>
                    <a:pt x="66993" y="37982"/>
                  </a:lnTo>
                  <a:cubicBezTo>
                    <a:pt x="66993" y="40522"/>
                    <a:pt x="65722" y="40522"/>
                    <a:pt x="63182" y="40522"/>
                  </a:cubicBezTo>
                  <a:cubicBezTo>
                    <a:pt x="64453" y="41157"/>
                    <a:pt x="66357" y="41792"/>
                    <a:pt x="66993" y="43697"/>
                  </a:cubicBezTo>
                  <a:cubicBezTo>
                    <a:pt x="64453" y="44967"/>
                    <a:pt x="63182" y="48142"/>
                    <a:pt x="61278" y="49412"/>
                  </a:cubicBezTo>
                  <a:cubicBezTo>
                    <a:pt x="55563" y="49412"/>
                    <a:pt x="56197" y="49412"/>
                    <a:pt x="54928" y="49412"/>
                  </a:cubicBezTo>
                  <a:cubicBezTo>
                    <a:pt x="54928" y="50047"/>
                    <a:pt x="55563" y="50682"/>
                    <a:pt x="55563" y="51317"/>
                  </a:cubicBezTo>
                  <a:cubicBezTo>
                    <a:pt x="55563" y="55127"/>
                    <a:pt x="50482" y="53222"/>
                    <a:pt x="50482" y="57032"/>
                  </a:cubicBezTo>
                  <a:cubicBezTo>
                    <a:pt x="52388" y="57032"/>
                    <a:pt x="53022" y="57032"/>
                    <a:pt x="53657" y="57032"/>
                  </a:cubicBezTo>
                  <a:cubicBezTo>
                    <a:pt x="54293" y="57032"/>
                    <a:pt x="55563" y="57032"/>
                    <a:pt x="55563" y="58302"/>
                  </a:cubicBezTo>
                  <a:cubicBezTo>
                    <a:pt x="55563" y="60207"/>
                    <a:pt x="48578" y="62747"/>
                    <a:pt x="45403" y="62747"/>
                  </a:cubicBezTo>
                  <a:cubicBezTo>
                    <a:pt x="42228" y="62747"/>
                    <a:pt x="43497" y="60842"/>
                    <a:pt x="40957" y="60842"/>
                  </a:cubicBezTo>
                  <a:cubicBezTo>
                    <a:pt x="37147" y="60842"/>
                    <a:pt x="34607" y="60842"/>
                    <a:pt x="31432" y="60842"/>
                  </a:cubicBezTo>
                  <a:cubicBezTo>
                    <a:pt x="30163" y="60842"/>
                    <a:pt x="29528" y="62112"/>
                    <a:pt x="27622" y="62112"/>
                  </a:cubicBezTo>
                  <a:cubicBezTo>
                    <a:pt x="23178" y="62112"/>
                    <a:pt x="20003" y="60842"/>
                    <a:pt x="15557" y="59572"/>
                  </a:cubicBezTo>
                  <a:cubicBezTo>
                    <a:pt x="14922" y="60207"/>
                    <a:pt x="14922" y="60842"/>
                    <a:pt x="14288" y="60842"/>
                  </a:cubicBezTo>
                  <a:cubicBezTo>
                    <a:pt x="13653" y="60842"/>
                    <a:pt x="13018" y="60207"/>
                    <a:pt x="13018" y="59572"/>
                  </a:cubicBezTo>
                  <a:cubicBezTo>
                    <a:pt x="13018" y="54492"/>
                    <a:pt x="19368" y="56397"/>
                    <a:pt x="21907" y="54492"/>
                  </a:cubicBezTo>
                  <a:cubicBezTo>
                    <a:pt x="20638" y="53222"/>
                    <a:pt x="17463" y="53222"/>
                    <a:pt x="17463" y="50682"/>
                  </a:cubicBezTo>
                  <a:cubicBezTo>
                    <a:pt x="17463" y="48777"/>
                    <a:pt x="19368" y="49412"/>
                    <a:pt x="20638" y="49412"/>
                  </a:cubicBezTo>
                  <a:cubicBezTo>
                    <a:pt x="24447" y="49412"/>
                    <a:pt x="26353" y="51317"/>
                    <a:pt x="28257" y="53222"/>
                  </a:cubicBezTo>
                  <a:lnTo>
                    <a:pt x="30797" y="53222"/>
                  </a:lnTo>
                  <a:cubicBezTo>
                    <a:pt x="28893" y="51317"/>
                    <a:pt x="25082" y="50047"/>
                    <a:pt x="25082" y="46872"/>
                  </a:cubicBezTo>
                  <a:lnTo>
                    <a:pt x="23178" y="46872"/>
                  </a:lnTo>
                  <a:cubicBezTo>
                    <a:pt x="22543" y="47507"/>
                    <a:pt x="22543" y="47507"/>
                    <a:pt x="21907" y="47507"/>
                  </a:cubicBezTo>
                  <a:lnTo>
                    <a:pt x="20003" y="47507"/>
                  </a:lnTo>
                  <a:lnTo>
                    <a:pt x="20003" y="46237"/>
                  </a:lnTo>
                  <a:cubicBezTo>
                    <a:pt x="21272" y="44332"/>
                    <a:pt x="21907" y="42427"/>
                    <a:pt x="23813" y="41792"/>
                  </a:cubicBezTo>
                  <a:cubicBezTo>
                    <a:pt x="26988" y="40522"/>
                    <a:pt x="30797" y="41792"/>
                    <a:pt x="30797" y="38617"/>
                  </a:cubicBezTo>
                  <a:cubicBezTo>
                    <a:pt x="30797" y="34807"/>
                    <a:pt x="22543" y="34807"/>
                    <a:pt x="22543" y="32267"/>
                  </a:cubicBezTo>
                  <a:cubicBezTo>
                    <a:pt x="22543" y="30997"/>
                    <a:pt x="24447" y="30997"/>
                    <a:pt x="25718" y="30997"/>
                  </a:cubicBezTo>
                  <a:cubicBezTo>
                    <a:pt x="24447" y="30997"/>
                    <a:pt x="23813" y="30362"/>
                    <a:pt x="23813" y="29727"/>
                  </a:cubicBezTo>
                  <a:cubicBezTo>
                    <a:pt x="24447" y="29727"/>
                    <a:pt x="25082" y="29727"/>
                    <a:pt x="25718" y="29727"/>
                  </a:cubicBezTo>
                  <a:cubicBezTo>
                    <a:pt x="26988" y="29727"/>
                    <a:pt x="30163" y="29092"/>
                    <a:pt x="32703" y="29727"/>
                  </a:cubicBezTo>
                  <a:cubicBezTo>
                    <a:pt x="35878" y="30997"/>
                    <a:pt x="37147" y="34172"/>
                    <a:pt x="40322" y="34172"/>
                  </a:cubicBezTo>
                  <a:cubicBezTo>
                    <a:pt x="39688" y="33537"/>
                    <a:pt x="35878" y="30997"/>
                    <a:pt x="35878" y="30362"/>
                  </a:cubicBezTo>
                  <a:cubicBezTo>
                    <a:pt x="35878" y="29727"/>
                    <a:pt x="36513" y="29727"/>
                    <a:pt x="36513" y="29092"/>
                  </a:cubicBezTo>
                  <a:lnTo>
                    <a:pt x="42863" y="29092"/>
                  </a:lnTo>
                  <a:cubicBezTo>
                    <a:pt x="45403" y="27822"/>
                    <a:pt x="47307" y="27187"/>
                    <a:pt x="49213" y="25282"/>
                  </a:cubicBezTo>
                  <a:lnTo>
                    <a:pt x="47307" y="25282"/>
                  </a:lnTo>
                  <a:cubicBezTo>
                    <a:pt x="44768" y="27187"/>
                    <a:pt x="41593" y="28457"/>
                    <a:pt x="37782" y="28457"/>
                  </a:cubicBezTo>
                  <a:cubicBezTo>
                    <a:pt x="35243" y="28457"/>
                    <a:pt x="34607" y="27187"/>
                    <a:pt x="33338" y="27187"/>
                  </a:cubicBezTo>
                  <a:cubicBezTo>
                    <a:pt x="32068" y="27187"/>
                    <a:pt x="32068" y="28457"/>
                    <a:pt x="30797" y="28457"/>
                  </a:cubicBezTo>
                  <a:cubicBezTo>
                    <a:pt x="28257" y="28457"/>
                    <a:pt x="25082" y="27822"/>
                    <a:pt x="25718" y="25917"/>
                  </a:cubicBezTo>
                  <a:lnTo>
                    <a:pt x="23813" y="25917"/>
                  </a:lnTo>
                  <a:cubicBezTo>
                    <a:pt x="23178" y="26552"/>
                    <a:pt x="21907" y="27187"/>
                    <a:pt x="21272" y="27187"/>
                  </a:cubicBezTo>
                  <a:cubicBezTo>
                    <a:pt x="18732" y="27187"/>
                    <a:pt x="14922" y="25917"/>
                    <a:pt x="14288" y="24647"/>
                  </a:cubicBezTo>
                  <a:cubicBezTo>
                    <a:pt x="14922" y="24012"/>
                    <a:pt x="16193" y="23377"/>
                    <a:pt x="17463" y="23377"/>
                  </a:cubicBezTo>
                  <a:cubicBezTo>
                    <a:pt x="14922" y="23377"/>
                    <a:pt x="12382" y="23377"/>
                    <a:pt x="11747" y="23377"/>
                  </a:cubicBezTo>
                  <a:cubicBezTo>
                    <a:pt x="13018" y="20202"/>
                    <a:pt x="16193" y="20202"/>
                    <a:pt x="19368" y="19567"/>
                  </a:cubicBezTo>
                  <a:cubicBezTo>
                    <a:pt x="18097" y="19567"/>
                    <a:pt x="18097" y="19567"/>
                    <a:pt x="16828" y="19567"/>
                  </a:cubicBezTo>
                  <a:cubicBezTo>
                    <a:pt x="14288" y="19567"/>
                    <a:pt x="14288" y="22107"/>
                    <a:pt x="11747" y="22107"/>
                  </a:cubicBezTo>
                  <a:cubicBezTo>
                    <a:pt x="11113" y="22107"/>
                    <a:pt x="9843" y="21472"/>
                    <a:pt x="9207" y="20837"/>
                  </a:cubicBezTo>
                  <a:cubicBezTo>
                    <a:pt x="10478" y="19567"/>
                    <a:pt x="11113" y="18932"/>
                    <a:pt x="13018" y="18932"/>
                  </a:cubicBezTo>
                  <a:lnTo>
                    <a:pt x="9207" y="18932"/>
                  </a:lnTo>
                  <a:cubicBezTo>
                    <a:pt x="8572" y="18932"/>
                    <a:pt x="7938" y="19567"/>
                    <a:pt x="7303" y="19567"/>
                  </a:cubicBezTo>
                  <a:cubicBezTo>
                    <a:pt x="6668" y="19567"/>
                    <a:pt x="5397" y="19567"/>
                    <a:pt x="4763" y="19567"/>
                  </a:cubicBezTo>
                  <a:cubicBezTo>
                    <a:pt x="5397" y="16392"/>
                    <a:pt x="13653" y="15122"/>
                    <a:pt x="17463" y="15122"/>
                  </a:cubicBezTo>
                  <a:cubicBezTo>
                    <a:pt x="18732" y="15122"/>
                    <a:pt x="20003" y="15122"/>
                    <a:pt x="20003" y="15122"/>
                  </a:cubicBezTo>
                  <a:cubicBezTo>
                    <a:pt x="20638" y="15122"/>
                    <a:pt x="21272" y="14487"/>
                    <a:pt x="21272" y="13852"/>
                  </a:cubicBezTo>
                  <a:cubicBezTo>
                    <a:pt x="25082" y="13852"/>
                    <a:pt x="23813" y="11312"/>
                    <a:pt x="26353" y="11312"/>
                  </a:cubicBezTo>
                  <a:cubicBezTo>
                    <a:pt x="28893" y="11312"/>
                    <a:pt x="33972" y="13852"/>
                    <a:pt x="34607" y="13852"/>
                  </a:cubicBezTo>
                  <a:cubicBezTo>
                    <a:pt x="35878" y="10677"/>
                    <a:pt x="37147" y="8137"/>
                    <a:pt x="40957" y="8137"/>
                  </a:cubicBezTo>
                  <a:cubicBezTo>
                    <a:pt x="42863" y="8137"/>
                    <a:pt x="41593" y="9407"/>
                    <a:pt x="43497" y="8137"/>
                  </a:cubicBezTo>
                  <a:cubicBezTo>
                    <a:pt x="44132" y="6867"/>
                    <a:pt x="45403" y="6232"/>
                    <a:pt x="46672" y="6232"/>
                  </a:cubicBezTo>
                  <a:cubicBezTo>
                    <a:pt x="53022" y="6232"/>
                    <a:pt x="54293" y="6232"/>
                    <a:pt x="61278" y="6232"/>
                  </a:cubicBezTo>
                  <a:cubicBezTo>
                    <a:pt x="61278" y="5597"/>
                    <a:pt x="61913" y="5597"/>
                    <a:pt x="62547" y="5597"/>
                  </a:cubicBezTo>
                  <a:cubicBezTo>
                    <a:pt x="65088" y="5597"/>
                    <a:pt x="65722" y="6867"/>
                    <a:pt x="67628" y="6867"/>
                  </a:cubicBezTo>
                  <a:cubicBezTo>
                    <a:pt x="69532" y="6867"/>
                    <a:pt x="70168" y="4962"/>
                    <a:pt x="71438" y="4962"/>
                  </a:cubicBezTo>
                  <a:cubicBezTo>
                    <a:pt x="73343" y="4962"/>
                    <a:pt x="73978" y="5597"/>
                    <a:pt x="75247" y="5597"/>
                  </a:cubicBezTo>
                  <a:cubicBezTo>
                    <a:pt x="76518" y="5597"/>
                    <a:pt x="77788" y="5597"/>
                    <a:pt x="79057" y="5597"/>
                  </a:cubicBezTo>
                  <a:cubicBezTo>
                    <a:pt x="81597" y="4327"/>
                    <a:pt x="92393" y="4327"/>
                    <a:pt x="94932" y="686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/>
            <p:cNvSpPr/>
            <p:nvPr>
              <p:custDataLst>
                <p:tags r:id="rId320"/>
              </p:custDataLst>
            </p:nvPr>
          </p:nvSpPr>
          <p:spPr>
            <a:xfrm>
              <a:off x="5975924" y="5020674"/>
              <a:ext cx="222250" cy="171450"/>
            </a:xfrm>
            <a:custGeom>
              <a:avLst/>
              <a:gdLst>
                <a:gd name="connsiteX0" fmla="*/ 76518 w 222250"/>
                <a:gd name="connsiteY0" fmla="*/ 119698 h 171450"/>
                <a:gd name="connsiteX1" fmla="*/ 80328 w 222250"/>
                <a:gd name="connsiteY1" fmla="*/ 119698 h 171450"/>
                <a:gd name="connsiteX2" fmla="*/ 84138 w 222250"/>
                <a:gd name="connsiteY2" fmla="*/ 111443 h 171450"/>
                <a:gd name="connsiteX3" fmla="*/ 70803 w 222250"/>
                <a:gd name="connsiteY3" fmla="*/ 105727 h 171450"/>
                <a:gd name="connsiteX4" fmla="*/ 73343 w 222250"/>
                <a:gd name="connsiteY4" fmla="*/ 105727 h 171450"/>
                <a:gd name="connsiteX5" fmla="*/ 80963 w 222250"/>
                <a:gd name="connsiteY5" fmla="*/ 107633 h 171450"/>
                <a:gd name="connsiteX6" fmla="*/ 82233 w 222250"/>
                <a:gd name="connsiteY6" fmla="*/ 105727 h 171450"/>
                <a:gd name="connsiteX7" fmla="*/ 73343 w 222250"/>
                <a:gd name="connsiteY7" fmla="*/ 98743 h 171450"/>
                <a:gd name="connsiteX8" fmla="*/ 70168 w 222250"/>
                <a:gd name="connsiteY8" fmla="*/ 100648 h 171450"/>
                <a:gd name="connsiteX9" fmla="*/ 66993 w 222250"/>
                <a:gd name="connsiteY9" fmla="*/ 98743 h 171450"/>
                <a:gd name="connsiteX10" fmla="*/ 69533 w 222250"/>
                <a:gd name="connsiteY10" fmla="*/ 93027 h 171450"/>
                <a:gd name="connsiteX11" fmla="*/ 66358 w 222250"/>
                <a:gd name="connsiteY11" fmla="*/ 91123 h 171450"/>
                <a:gd name="connsiteX12" fmla="*/ 66358 w 222250"/>
                <a:gd name="connsiteY12" fmla="*/ 89218 h 171450"/>
                <a:gd name="connsiteX13" fmla="*/ 39688 w 222250"/>
                <a:gd name="connsiteY13" fmla="*/ 67627 h 171450"/>
                <a:gd name="connsiteX14" fmla="*/ 35878 w 222250"/>
                <a:gd name="connsiteY14" fmla="*/ 67627 h 171450"/>
                <a:gd name="connsiteX15" fmla="*/ 32068 w 222250"/>
                <a:gd name="connsiteY15" fmla="*/ 69533 h 171450"/>
                <a:gd name="connsiteX16" fmla="*/ 28258 w 222250"/>
                <a:gd name="connsiteY16" fmla="*/ 68263 h 171450"/>
                <a:gd name="connsiteX17" fmla="*/ 25718 w 222250"/>
                <a:gd name="connsiteY17" fmla="*/ 68898 h 171450"/>
                <a:gd name="connsiteX18" fmla="*/ 26988 w 222250"/>
                <a:gd name="connsiteY18" fmla="*/ 70168 h 171450"/>
                <a:gd name="connsiteX19" fmla="*/ 25083 w 222250"/>
                <a:gd name="connsiteY19" fmla="*/ 70802 h 171450"/>
                <a:gd name="connsiteX20" fmla="*/ 16828 w 222250"/>
                <a:gd name="connsiteY20" fmla="*/ 67627 h 171450"/>
                <a:gd name="connsiteX21" fmla="*/ 19368 w 222250"/>
                <a:gd name="connsiteY21" fmla="*/ 65723 h 171450"/>
                <a:gd name="connsiteX22" fmla="*/ 14288 w 222250"/>
                <a:gd name="connsiteY22" fmla="*/ 63818 h 171450"/>
                <a:gd name="connsiteX23" fmla="*/ 9843 w 222250"/>
                <a:gd name="connsiteY23" fmla="*/ 63818 h 171450"/>
                <a:gd name="connsiteX24" fmla="*/ 13653 w 222250"/>
                <a:gd name="connsiteY24" fmla="*/ 61277 h 171450"/>
                <a:gd name="connsiteX25" fmla="*/ 16828 w 222250"/>
                <a:gd name="connsiteY25" fmla="*/ 61277 h 171450"/>
                <a:gd name="connsiteX26" fmla="*/ 19368 w 222250"/>
                <a:gd name="connsiteY26" fmla="*/ 60008 h 171450"/>
                <a:gd name="connsiteX27" fmla="*/ 26353 w 222250"/>
                <a:gd name="connsiteY27" fmla="*/ 60008 h 171450"/>
                <a:gd name="connsiteX28" fmla="*/ 28258 w 222250"/>
                <a:gd name="connsiteY28" fmla="*/ 57468 h 171450"/>
                <a:gd name="connsiteX29" fmla="*/ 23178 w 222250"/>
                <a:gd name="connsiteY29" fmla="*/ 57468 h 171450"/>
                <a:gd name="connsiteX30" fmla="*/ 21908 w 222250"/>
                <a:gd name="connsiteY30" fmla="*/ 58738 h 171450"/>
                <a:gd name="connsiteX31" fmla="*/ 17463 w 222250"/>
                <a:gd name="connsiteY31" fmla="*/ 58738 h 171450"/>
                <a:gd name="connsiteX32" fmla="*/ 4763 w 222250"/>
                <a:gd name="connsiteY32" fmla="*/ 53023 h 171450"/>
                <a:gd name="connsiteX33" fmla="*/ 11747 w 222250"/>
                <a:gd name="connsiteY33" fmla="*/ 49848 h 171450"/>
                <a:gd name="connsiteX34" fmla="*/ 18097 w 222250"/>
                <a:gd name="connsiteY34" fmla="*/ 46673 h 171450"/>
                <a:gd name="connsiteX35" fmla="*/ 28893 w 222250"/>
                <a:gd name="connsiteY35" fmla="*/ 46038 h 171450"/>
                <a:gd name="connsiteX36" fmla="*/ 32068 w 222250"/>
                <a:gd name="connsiteY36" fmla="*/ 39052 h 171450"/>
                <a:gd name="connsiteX37" fmla="*/ 22543 w 222250"/>
                <a:gd name="connsiteY37" fmla="*/ 36513 h 171450"/>
                <a:gd name="connsiteX38" fmla="*/ 25083 w 222250"/>
                <a:gd name="connsiteY38" fmla="*/ 34608 h 171450"/>
                <a:gd name="connsiteX39" fmla="*/ 37783 w 222250"/>
                <a:gd name="connsiteY39" fmla="*/ 27623 h 171450"/>
                <a:gd name="connsiteX40" fmla="*/ 40958 w 222250"/>
                <a:gd name="connsiteY40" fmla="*/ 28893 h 171450"/>
                <a:gd name="connsiteX41" fmla="*/ 46038 w 222250"/>
                <a:gd name="connsiteY41" fmla="*/ 22543 h 171450"/>
                <a:gd name="connsiteX42" fmla="*/ 57468 w 222250"/>
                <a:gd name="connsiteY42" fmla="*/ 20638 h 171450"/>
                <a:gd name="connsiteX43" fmla="*/ 66993 w 222250"/>
                <a:gd name="connsiteY43" fmla="*/ 17463 h 171450"/>
                <a:gd name="connsiteX44" fmla="*/ 72072 w 222250"/>
                <a:gd name="connsiteY44" fmla="*/ 21273 h 171450"/>
                <a:gd name="connsiteX45" fmla="*/ 71438 w 222250"/>
                <a:gd name="connsiteY45" fmla="*/ 18733 h 171450"/>
                <a:gd name="connsiteX46" fmla="*/ 72708 w 222250"/>
                <a:gd name="connsiteY46" fmla="*/ 17463 h 171450"/>
                <a:gd name="connsiteX47" fmla="*/ 79058 w 222250"/>
                <a:gd name="connsiteY47" fmla="*/ 20638 h 171450"/>
                <a:gd name="connsiteX48" fmla="*/ 80963 w 222250"/>
                <a:gd name="connsiteY48" fmla="*/ 20638 h 171450"/>
                <a:gd name="connsiteX49" fmla="*/ 79693 w 222250"/>
                <a:gd name="connsiteY49" fmla="*/ 18098 h 171450"/>
                <a:gd name="connsiteX50" fmla="*/ 82868 w 222250"/>
                <a:gd name="connsiteY50" fmla="*/ 16193 h 171450"/>
                <a:gd name="connsiteX51" fmla="*/ 94297 w 222250"/>
                <a:gd name="connsiteY51" fmla="*/ 20638 h 171450"/>
                <a:gd name="connsiteX52" fmla="*/ 100013 w 222250"/>
                <a:gd name="connsiteY52" fmla="*/ 20638 h 171450"/>
                <a:gd name="connsiteX53" fmla="*/ 93028 w 222250"/>
                <a:gd name="connsiteY53" fmla="*/ 15558 h 171450"/>
                <a:gd name="connsiteX54" fmla="*/ 98108 w 222250"/>
                <a:gd name="connsiteY54" fmla="*/ 14288 h 171450"/>
                <a:gd name="connsiteX55" fmla="*/ 95568 w 222250"/>
                <a:gd name="connsiteY55" fmla="*/ 12383 h 171450"/>
                <a:gd name="connsiteX56" fmla="*/ 106363 w 222250"/>
                <a:gd name="connsiteY56" fmla="*/ 9843 h 171450"/>
                <a:gd name="connsiteX57" fmla="*/ 113983 w 222250"/>
                <a:gd name="connsiteY57" fmla="*/ 10477 h 171450"/>
                <a:gd name="connsiteX58" fmla="*/ 116522 w 222250"/>
                <a:gd name="connsiteY58" fmla="*/ 10477 h 171450"/>
                <a:gd name="connsiteX59" fmla="*/ 116522 w 222250"/>
                <a:gd name="connsiteY59" fmla="*/ 8573 h 171450"/>
                <a:gd name="connsiteX60" fmla="*/ 121603 w 222250"/>
                <a:gd name="connsiteY60" fmla="*/ 8573 h 171450"/>
                <a:gd name="connsiteX61" fmla="*/ 138747 w 222250"/>
                <a:gd name="connsiteY61" fmla="*/ 4763 h 171450"/>
                <a:gd name="connsiteX62" fmla="*/ 157163 w 222250"/>
                <a:gd name="connsiteY62" fmla="*/ 4763 h 171450"/>
                <a:gd name="connsiteX63" fmla="*/ 176213 w 222250"/>
                <a:gd name="connsiteY63" fmla="*/ 12383 h 171450"/>
                <a:gd name="connsiteX64" fmla="*/ 187008 w 222250"/>
                <a:gd name="connsiteY64" fmla="*/ 13652 h 171450"/>
                <a:gd name="connsiteX65" fmla="*/ 174308 w 222250"/>
                <a:gd name="connsiteY65" fmla="*/ 18733 h 171450"/>
                <a:gd name="connsiteX66" fmla="*/ 146368 w 222250"/>
                <a:gd name="connsiteY66" fmla="*/ 20002 h 171450"/>
                <a:gd name="connsiteX67" fmla="*/ 171768 w 222250"/>
                <a:gd name="connsiteY67" fmla="*/ 20002 h 171450"/>
                <a:gd name="connsiteX68" fmla="*/ 167322 w 222250"/>
                <a:gd name="connsiteY68" fmla="*/ 26352 h 171450"/>
                <a:gd name="connsiteX69" fmla="*/ 181928 w 222250"/>
                <a:gd name="connsiteY69" fmla="*/ 19368 h 171450"/>
                <a:gd name="connsiteX70" fmla="*/ 185103 w 222250"/>
                <a:gd name="connsiteY70" fmla="*/ 23177 h 171450"/>
                <a:gd name="connsiteX71" fmla="*/ 176847 w 222250"/>
                <a:gd name="connsiteY71" fmla="*/ 33973 h 171450"/>
                <a:gd name="connsiteX72" fmla="*/ 188278 w 222250"/>
                <a:gd name="connsiteY72" fmla="*/ 23177 h 171450"/>
                <a:gd name="connsiteX73" fmla="*/ 196533 w 222250"/>
                <a:gd name="connsiteY73" fmla="*/ 23177 h 171450"/>
                <a:gd name="connsiteX74" fmla="*/ 199708 w 222250"/>
                <a:gd name="connsiteY74" fmla="*/ 23813 h 171450"/>
                <a:gd name="connsiteX75" fmla="*/ 204153 w 222250"/>
                <a:gd name="connsiteY75" fmla="*/ 21273 h 171450"/>
                <a:gd name="connsiteX76" fmla="*/ 210503 w 222250"/>
                <a:gd name="connsiteY76" fmla="*/ 21273 h 171450"/>
                <a:gd name="connsiteX77" fmla="*/ 213043 w 222250"/>
                <a:gd name="connsiteY77" fmla="*/ 19368 h 171450"/>
                <a:gd name="connsiteX78" fmla="*/ 220663 w 222250"/>
                <a:gd name="connsiteY78" fmla="*/ 23813 h 171450"/>
                <a:gd name="connsiteX79" fmla="*/ 217488 w 222250"/>
                <a:gd name="connsiteY79" fmla="*/ 26988 h 171450"/>
                <a:gd name="connsiteX80" fmla="*/ 204788 w 222250"/>
                <a:gd name="connsiteY80" fmla="*/ 32068 h 171450"/>
                <a:gd name="connsiteX81" fmla="*/ 207328 w 222250"/>
                <a:gd name="connsiteY81" fmla="*/ 32068 h 171450"/>
                <a:gd name="connsiteX82" fmla="*/ 201613 w 222250"/>
                <a:gd name="connsiteY82" fmla="*/ 35877 h 171450"/>
                <a:gd name="connsiteX83" fmla="*/ 201613 w 222250"/>
                <a:gd name="connsiteY83" fmla="*/ 37783 h 171450"/>
                <a:gd name="connsiteX84" fmla="*/ 195897 w 222250"/>
                <a:gd name="connsiteY84" fmla="*/ 40958 h 171450"/>
                <a:gd name="connsiteX85" fmla="*/ 195897 w 222250"/>
                <a:gd name="connsiteY85" fmla="*/ 42863 h 171450"/>
                <a:gd name="connsiteX86" fmla="*/ 190818 w 222250"/>
                <a:gd name="connsiteY86" fmla="*/ 47943 h 171450"/>
                <a:gd name="connsiteX87" fmla="*/ 188913 w 222250"/>
                <a:gd name="connsiteY87" fmla="*/ 53658 h 171450"/>
                <a:gd name="connsiteX88" fmla="*/ 192722 w 222250"/>
                <a:gd name="connsiteY88" fmla="*/ 53658 h 171450"/>
                <a:gd name="connsiteX89" fmla="*/ 197803 w 222250"/>
                <a:gd name="connsiteY89" fmla="*/ 56198 h 171450"/>
                <a:gd name="connsiteX90" fmla="*/ 195263 w 222250"/>
                <a:gd name="connsiteY90" fmla="*/ 56833 h 171450"/>
                <a:gd name="connsiteX91" fmla="*/ 200978 w 222250"/>
                <a:gd name="connsiteY91" fmla="*/ 61277 h 171450"/>
                <a:gd name="connsiteX92" fmla="*/ 192088 w 222250"/>
                <a:gd name="connsiteY92" fmla="*/ 63183 h 171450"/>
                <a:gd name="connsiteX93" fmla="*/ 189547 w 222250"/>
                <a:gd name="connsiteY93" fmla="*/ 65088 h 171450"/>
                <a:gd name="connsiteX94" fmla="*/ 193358 w 222250"/>
                <a:gd name="connsiteY94" fmla="*/ 66993 h 171450"/>
                <a:gd name="connsiteX95" fmla="*/ 195263 w 222250"/>
                <a:gd name="connsiteY95" fmla="*/ 72708 h 171450"/>
                <a:gd name="connsiteX96" fmla="*/ 195263 w 222250"/>
                <a:gd name="connsiteY96" fmla="*/ 75248 h 171450"/>
                <a:gd name="connsiteX97" fmla="*/ 191453 w 222250"/>
                <a:gd name="connsiteY97" fmla="*/ 77152 h 171450"/>
                <a:gd name="connsiteX98" fmla="*/ 196533 w 222250"/>
                <a:gd name="connsiteY98" fmla="*/ 79693 h 171450"/>
                <a:gd name="connsiteX99" fmla="*/ 190818 w 222250"/>
                <a:gd name="connsiteY99" fmla="*/ 82868 h 171450"/>
                <a:gd name="connsiteX100" fmla="*/ 192088 w 222250"/>
                <a:gd name="connsiteY100" fmla="*/ 84773 h 171450"/>
                <a:gd name="connsiteX101" fmla="*/ 185103 w 222250"/>
                <a:gd name="connsiteY101" fmla="*/ 89852 h 171450"/>
                <a:gd name="connsiteX102" fmla="*/ 181293 w 222250"/>
                <a:gd name="connsiteY102" fmla="*/ 86677 h 171450"/>
                <a:gd name="connsiteX103" fmla="*/ 179388 w 222250"/>
                <a:gd name="connsiteY103" fmla="*/ 86677 h 171450"/>
                <a:gd name="connsiteX104" fmla="*/ 186372 w 222250"/>
                <a:gd name="connsiteY104" fmla="*/ 92393 h 171450"/>
                <a:gd name="connsiteX105" fmla="*/ 184468 w 222250"/>
                <a:gd name="connsiteY105" fmla="*/ 96202 h 171450"/>
                <a:gd name="connsiteX106" fmla="*/ 177483 w 222250"/>
                <a:gd name="connsiteY106" fmla="*/ 90488 h 171450"/>
                <a:gd name="connsiteX107" fmla="*/ 175578 w 222250"/>
                <a:gd name="connsiteY107" fmla="*/ 90488 h 171450"/>
                <a:gd name="connsiteX108" fmla="*/ 175578 w 222250"/>
                <a:gd name="connsiteY108" fmla="*/ 92393 h 171450"/>
                <a:gd name="connsiteX109" fmla="*/ 188278 w 222250"/>
                <a:gd name="connsiteY109" fmla="*/ 106363 h 171450"/>
                <a:gd name="connsiteX110" fmla="*/ 185103 w 222250"/>
                <a:gd name="connsiteY110" fmla="*/ 107633 h 171450"/>
                <a:gd name="connsiteX111" fmla="*/ 175578 w 222250"/>
                <a:gd name="connsiteY111" fmla="*/ 101283 h 171450"/>
                <a:gd name="connsiteX112" fmla="*/ 173672 w 222250"/>
                <a:gd name="connsiteY112" fmla="*/ 101283 h 171450"/>
                <a:gd name="connsiteX113" fmla="*/ 174943 w 222250"/>
                <a:gd name="connsiteY113" fmla="*/ 104458 h 171450"/>
                <a:gd name="connsiteX114" fmla="*/ 172403 w 222250"/>
                <a:gd name="connsiteY114" fmla="*/ 106363 h 171450"/>
                <a:gd name="connsiteX115" fmla="*/ 186372 w 222250"/>
                <a:gd name="connsiteY115" fmla="*/ 110808 h 171450"/>
                <a:gd name="connsiteX116" fmla="*/ 180658 w 222250"/>
                <a:gd name="connsiteY116" fmla="*/ 113348 h 171450"/>
                <a:gd name="connsiteX117" fmla="*/ 171768 w 222250"/>
                <a:gd name="connsiteY117" fmla="*/ 119698 h 171450"/>
                <a:gd name="connsiteX118" fmla="*/ 159068 w 222250"/>
                <a:gd name="connsiteY118" fmla="*/ 122873 h 171450"/>
                <a:gd name="connsiteX119" fmla="*/ 153353 w 222250"/>
                <a:gd name="connsiteY119" fmla="*/ 122873 h 171450"/>
                <a:gd name="connsiteX120" fmla="*/ 150813 w 222250"/>
                <a:gd name="connsiteY120" fmla="*/ 124777 h 171450"/>
                <a:gd name="connsiteX121" fmla="*/ 147638 w 222250"/>
                <a:gd name="connsiteY121" fmla="*/ 127318 h 171450"/>
                <a:gd name="connsiteX122" fmla="*/ 143193 w 222250"/>
                <a:gd name="connsiteY122" fmla="*/ 133668 h 171450"/>
                <a:gd name="connsiteX123" fmla="*/ 133668 w 222250"/>
                <a:gd name="connsiteY123" fmla="*/ 137477 h 171450"/>
                <a:gd name="connsiteX124" fmla="*/ 131763 w 222250"/>
                <a:gd name="connsiteY124" fmla="*/ 137477 h 171450"/>
                <a:gd name="connsiteX125" fmla="*/ 131763 w 222250"/>
                <a:gd name="connsiteY125" fmla="*/ 134938 h 171450"/>
                <a:gd name="connsiteX126" fmla="*/ 129222 w 222250"/>
                <a:gd name="connsiteY126" fmla="*/ 138113 h 171450"/>
                <a:gd name="connsiteX127" fmla="*/ 119697 w 222250"/>
                <a:gd name="connsiteY127" fmla="*/ 143827 h 171450"/>
                <a:gd name="connsiteX128" fmla="*/ 119697 w 222250"/>
                <a:gd name="connsiteY128" fmla="*/ 145098 h 171450"/>
                <a:gd name="connsiteX129" fmla="*/ 119063 w 222250"/>
                <a:gd name="connsiteY129" fmla="*/ 146368 h 171450"/>
                <a:gd name="connsiteX130" fmla="*/ 120333 w 222250"/>
                <a:gd name="connsiteY130" fmla="*/ 149543 h 171450"/>
                <a:gd name="connsiteX131" fmla="*/ 114618 w 222250"/>
                <a:gd name="connsiteY131" fmla="*/ 155893 h 171450"/>
                <a:gd name="connsiteX132" fmla="*/ 114618 w 222250"/>
                <a:gd name="connsiteY132" fmla="*/ 162877 h 171450"/>
                <a:gd name="connsiteX133" fmla="*/ 109538 w 222250"/>
                <a:gd name="connsiteY133" fmla="*/ 170498 h 171450"/>
                <a:gd name="connsiteX134" fmla="*/ 108268 w 222250"/>
                <a:gd name="connsiteY134" fmla="*/ 169227 h 171450"/>
                <a:gd name="connsiteX135" fmla="*/ 105728 w 222250"/>
                <a:gd name="connsiteY135" fmla="*/ 169863 h 171450"/>
                <a:gd name="connsiteX136" fmla="*/ 99378 w 222250"/>
                <a:gd name="connsiteY136" fmla="*/ 164148 h 171450"/>
                <a:gd name="connsiteX137" fmla="*/ 94297 w 222250"/>
                <a:gd name="connsiteY137" fmla="*/ 166052 h 171450"/>
                <a:gd name="connsiteX138" fmla="*/ 89853 w 222250"/>
                <a:gd name="connsiteY138" fmla="*/ 162243 h 171450"/>
                <a:gd name="connsiteX139" fmla="*/ 89218 w 222250"/>
                <a:gd name="connsiteY139" fmla="*/ 159702 h 171450"/>
                <a:gd name="connsiteX140" fmla="*/ 81597 w 222250"/>
                <a:gd name="connsiteY140" fmla="*/ 148273 h 171450"/>
                <a:gd name="connsiteX141" fmla="*/ 83503 w 222250"/>
                <a:gd name="connsiteY141" fmla="*/ 145733 h 171450"/>
                <a:gd name="connsiteX142" fmla="*/ 79058 w 222250"/>
                <a:gd name="connsiteY142" fmla="*/ 145098 h 171450"/>
                <a:gd name="connsiteX143" fmla="*/ 77788 w 222250"/>
                <a:gd name="connsiteY143" fmla="*/ 140652 h 171450"/>
                <a:gd name="connsiteX144" fmla="*/ 73343 w 222250"/>
                <a:gd name="connsiteY144" fmla="*/ 133668 h 171450"/>
                <a:gd name="connsiteX145" fmla="*/ 74613 w 222250"/>
                <a:gd name="connsiteY145" fmla="*/ 130493 h 171450"/>
                <a:gd name="connsiteX146" fmla="*/ 72072 w 222250"/>
                <a:gd name="connsiteY146" fmla="*/ 130493 h 171450"/>
                <a:gd name="connsiteX147" fmla="*/ 72072 w 222250"/>
                <a:gd name="connsiteY147" fmla="*/ 127318 h 171450"/>
                <a:gd name="connsiteX148" fmla="*/ 76518 w 222250"/>
                <a:gd name="connsiteY148" fmla="*/ 119698 h 171450"/>
                <a:gd name="connsiteX149" fmla="*/ 76518 w 222250"/>
                <a:gd name="connsiteY149" fmla="*/ 11969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222250" h="171450">
                  <a:moveTo>
                    <a:pt x="76518" y="119698"/>
                  </a:moveTo>
                  <a:cubicBezTo>
                    <a:pt x="78422" y="119063"/>
                    <a:pt x="78422" y="118427"/>
                    <a:pt x="80328" y="119698"/>
                  </a:cubicBezTo>
                  <a:cubicBezTo>
                    <a:pt x="80963" y="115888"/>
                    <a:pt x="82868" y="114618"/>
                    <a:pt x="84138" y="111443"/>
                  </a:cubicBezTo>
                  <a:cubicBezTo>
                    <a:pt x="80328" y="110173"/>
                    <a:pt x="70803" y="109538"/>
                    <a:pt x="70803" y="105727"/>
                  </a:cubicBezTo>
                  <a:cubicBezTo>
                    <a:pt x="72072" y="105093"/>
                    <a:pt x="72072" y="105727"/>
                    <a:pt x="73343" y="105727"/>
                  </a:cubicBezTo>
                  <a:cubicBezTo>
                    <a:pt x="75883" y="105727"/>
                    <a:pt x="77788" y="107633"/>
                    <a:pt x="80963" y="107633"/>
                  </a:cubicBezTo>
                  <a:cubicBezTo>
                    <a:pt x="82233" y="107633"/>
                    <a:pt x="82233" y="106363"/>
                    <a:pt x="82233" y="105727"/>
                  </a:cubicBezTo>
                  <a:cubicBezTo>
                    <a:pt x="78422" y="104458"/>
                    <a:pt x="77153" y="98743"/>
                    <a:pt x="73343" y="98743"/>
                  </a:cubicBezTo>
                  <a:cubicBezTo>
                    <a:pt x="72072" y="98743"/>
                    <a:pt x="72072" y="100648"/>
                    <a:pt x="70168" y="100648"/>
                  </a:cubicBezTo>
                  <a:cubicBezTo>
                    <a:pt x="67628" y="100648"/>
                    <a:pt x="66993" y="100648"/>
                    <a:pt x="66993" y="98743"/>
                  </a:cubicBezTo>
                  <a:cubicBezTo>
                    <a:pt x="66993" y="96202"/>
                    <a:pt x="69533" y="96202"/>
                    <a:pt x="69533" y="93027"/>
                  </a:cubicBezTo>
                  <a:cubicBezTo>
                    <a:pt x="69533" y="91123"/>
                    <a:pt x="67628" y="91123"/>
                    <a:pt x="66358" y="91123"/>
                  </a:cubicBezTo>
                  <a:lnTo>
                    <a:pt x="66358" y="89218"/>
                  </a:lnTo>
                  <a:cubicBezTo>
                    <a:pt x="62547" y="78423"/>
                    <a:pt x="54293" y="67627"/>
                    <a:pt x="39688" y="67627"/>
                  </a:cubicBezTo>
                  <a:cubicBezTo>
                    <a:pt x="37783" y="67627"/>
                    <a:pt x="37147" y="67627"/>
                    <a:pt x="35878" y="67627"/>
                  </a:cubicBezTo>
                  <a:cubicBezTo>
                    <a:pt x="33972" y="67627"/>
                    <a:pt x="33338" y="69533"/>
                    <a:pt x="32068" y="69533"/>
                  </a:cubicBezTo>
                  <a:cubicBezTo>
                    <a:pt x="30797" y="69533"/>
                    <a:pt x="29528" y="68263"/>
                    <a:pt x="28258" y="68263"/>
                  </a:cubicBezTo>
                  <a:cubicBezTo>
                    <a:pt x="26988" y="68263"/>
                    <a:pt x="26353" y="68263"/>
                    <a:pt x="25718" y="68898"/>
                  </a:cubicBezTo>
                  <a:cubicBezTo>
                    <a:pt x="26353" y="69533"/>
                    <a:pt x="26353" y="69533"/>
                    <a:pt x="26988" y="70168"/>
                  </a:cubicBezTo>
                  <a:cubicBezTo>
                    <a:pt x="26353" y="70802"/>
                    <a:pt x="26353" y="70802"/>
                    <a:pt x="25083" y="70802"/>
                  </a:cubicBezTo>
                  <a:cubicBezTo>
                    <a:pt x="22543" y="70802"/>
                    <a:pt x="18097" y="69533"/>
                    <a:pt x="16828" y="67627"/>
                  </a:cubicBezTo>
                  <a:cubicBezTo>
                    <a:pt x="18097" y="66993"/>
                    <a:pt x="18733" y="66993"/>
                    <a:pt x="19368" y="65723"/>
                  </a:cubicBezTo>
                  <a:cubicBezTo>
                    <a:pt x="17463" y="65088"/>
                    <a:pt x="15558" y="63818"/>
                    <a:pt x="14288" y="63818"/>
                  </a:cubicBezTo>
                  <a:cubicBezTo>
                    <a:pt x="11747" y="63818"/>
                    <a:pt x="12383" y="64452"/>
                    <a:pt x="9843" y="63818"/>
                  </a:cubicBezTo>
                  <a:cubicBezTo>
                    <a:pt x="9843" y="61913"/>
                    <a:pt x="12383" y="61277"/>
                    <a:pt x="13653" y="61277"/>
                  </a:cubicBezTo>
                  <a:cubicBezTo>
                    <a:pt x="14922" y="61277"/>
                    <a:pt x="16193" y="61277"/>
                    <a:pt x="16828" y="61277"/>
                  </a:cubicBezTo>
                  <a:cubicBezTo>
                    <a:pt x="18097" y="61277"/>
                    <a:pt x="18733" y="61277"/>
                    <a:pt x="19368" y="60008"/>
                  </a:cubicBezTo>
                  <a:lnTo>
                    <a:pt x="26353" y="60008"/>
                  </a:lnTo>
                  <a:cubicBezTo>
                    <a:pt x="27622" y="59373"/>
                    <a:pt x="27622" y="58738"/>
                    <a:pt x="28258" y="57468"/>
                  </a:cubicBezTo>
                  <a:lnTo>
                    <a:pt x="23178" y="57468"/>
                  </a:lnTo>
                  <a:cubicBezTo>
                    <a:pt x="23178" y="58102"/>
                    <a:pt x="22543" y="58738"/>
                    <a:pt x="21908" y="58738"/>
                  </a:cubicBezTo>
                  <a:cubicBezTo>
                    <a:pt x="20003" y="58738"/>
                    <a:pt x="19368" y="58738"/>
                    <a:pt x="17463" y="58738"/>
                  </a:cubicBezTo>
                  <a:cubicBezTo>
                    <a:pt x="16828" y="58738"/>
                    <a:pt x="4763" y="55563"/>
                    <a:pt x="4763" y="53023"/>
                  </a:cubicBezTo>
                  <a:cubicBezTo>
                    <a:pt x="4763" y="49213"/>
                    <a:pt x="9208" y="50483"/>
                    <a:pt x="11747" y="49848"/>
                  </a:cubicBezTo>
                  <a:cubicBezTo>
                    <a:pt x="14288" y="49213"/>
                    <a:pt x="15558" y="47943"/>
                    <a:pt x="18097" y="46673"/>
                  </a:cubicBezTo>
                  <a:cubicBezTo>
                    <a:pt x="21272" y="45402"/>
                    <a:pt x="25718" y="47308"/>
                    <a:pt x="28893" y="46038"/>
                  </a:cubicBezTo>
                  <a:cubicBezTo>
                    <a:pt x="30797" y="44768"/>
                    <a:pt x="32068" y="42227"/>
                    <a:pt x="32068" y="39052"/>
                  </a:cubicBezTo>
                  <a:cubicBezTo>
                    <a:pt x="29528" y="39052"/>
                    <a:pt x="22543" y="39052"/>
                    <a:pt x="22543" y="36513"/>
                  </a:cubicBezTo>
                  <a:cubicBezTo>
                    <a:pt x="22543" y="35243"/>
                    <a:pt x="24447" y="34608"/>
                    <a:pt x="25083" y="34608"/>
                  </a:cubicBezTo>
                  <a:cubicBezTo>
                    <a:pt x="29528" y="33338"/>
                    <a:pt x="35243" y="30163"/>
                    <a:pt x="37783" y="27623"/>
                  </a:cubicBezTo>
                  <a:cubicBezTo>
                    <a:pt x="39053" y="28258"/>
                    <a:pt x="39688" y="28893"/>
                    <a:pt x="40958" y="28893"/>
                  </a:cubicBezTo>
                  <a:cubicBezTo>
                    <a:pt x="45403" y="28893"/>
                    <a:pt x="42228" y="23177"/>
                    <a:pt x="46038" y="22543"/>
                  </a:cubicBezTo>
                  <a:cubicBezTo>
                    <a:pt x="51118" y="21908"/>
                    <a:pt x="53022" y="20638"/>
                    <a:pt x="57468" y="20638"/>
                  </a:cubicBezTo>
                  <a:cubicBezTo>
                    <a:pt x="61278" y="20002"/>
                    <a:pt x="63818" y="17463"/>
                    <a:pt x="66993" y="17463"/>
                  </a:cubicBezTo>
                  <a:cubicBezTo>
                    <a:pt x="69533" y="17463"/>
                    <a:pt x="70168" y="21273"/>
                    <a:pt x="72072" y="21273"/>
                  </a:cubicBezTo>
                  <a:cubicBezTo>
                    <a:pt x="72072" y="20638"/>
                    <a:pt x="71438" y="19368"/>
                    <a:pt x="71438" y="18733"/>
                  </a:cubicBezTo>
                  <a:lnTo>
                    <a:pt x="72708" y="17463"/>
                  </a:lnTo>
                  <a:cubicBezTo>
                    <a:pt x="73978" y="20002"/>
                    <a:pt x="76518" y="19368"/>
                    <a:pt x="79058" y="20638"/>
                  </a:cubicBezTo>
                  <a:cubicBezTo>
                    <a:pt x="79693" y="20638"/>
                    <a:pt x="80963" y="20638"/>
                    <a:pt x="80963" y="20638"/>
                  </a:cubicBezTo>
                  <a:cubicBezTo>
                    <a:pt x="80328" y="19368"/>
                    <a:pt x="79693" y="18733"/>
                    <a:pt x="79693" y="18098"/>
                  </a:cubicBezTo>
                  <a:cubicBezTo>
                    <a:pt x="79693" y="16827"/>
                    <a:pt x="81597" y="16193"/>
                    <a:pt x="82868" y="16193"/>
                  </a:cubicBezTo>
                  <a:cubicBezTo>
                    <a:pt x="87947" y="16193"/>
                    <a:pt x="91122" y="19368"/>
                    <a:pt x="94297" y="20638"/>
                  </a:cubicBezTo>
                  <a:lnTo>
                    <a:pt x="100013" y="20638"/>
                  </a:lnTo>
                  <a:cubicBezTo>
                    <a:pt x="98108" y="19368"/>
                    <a:pt x="93028" y="18098"/>
                    <a:pt x="93028" y="15558"/>
                  </a:cubicBezTo>
                  <a:cubicBezTo>
                    <a:pt x="93028" y="13652"/>
                    <a:pt x="96838" y="14288"/>
                    <a:pt x="98108" y="14288"/>
                  </a:cubicBezTo>
                  <a:cubicBezTo>
                    <a:pt x="97472" y="13652"/>
                    <a:pt x="96203" y="13018"/>
                    <a:pt x="95568" y="12383"/>
                  </a:cubicBezTo>
                  <a:cubicBezTo>
                    <a:pt x="98743" y="10477"/>
                    <a:pt x="101918" y="9843"/>
                    <a:pt x="106363" y="9843"/>
                  </a:cubicBezTo>
                  <a:cubicBezTo>
                    <a:pt x="109538" y="9843"/>
                    <a:pt x="111443" y="9843"/>
                    <a:pt x="113983" y="10477"/>
                  </a:cubicBezTo>
                  <a:lnTo>
                    <a:pt x="116522" y="10477"/>
                  </a:lnTo>
                  <a:lnTo>
                    <a:pt x="116522" y="8573"/>
                  </a:lnTo>
                  <a:cubicBezTo>
                    <a:pt x="118428" y="8573"/>
                    <a:pt x="119697" y="8573"/>
                    <a:pt x="121603" y="8573"/>
                  </a:cubicBezTo>
                  <a:cubicBezTo>
                    <a:pt x="127953" y="8573"/>
                    <a:pt x="132397" y="4763"/>
                    <a:pt x="138747" y="4763"/>
                  </a:cubicBezTo>
                  <a:cubicBezTo>
                    <a:pt x="145733" y="4763"/>
                    <a:pt x="150813" y="4763"/>
                    <a:pt x="157163" y="4763"/>
                  </a:cubicBezTo>
                  <a:cubicBezTo>
                    <a:pt x="164783" y="4763"/>
                    <a:pt x="169863" y="9843"/>
                    <a:pt x="176213" y="12383"/>
                  </a:cubicBezTo>
                  <a:cubicBezTo>
                    <a:pt x="179388" y="13652"/>
                    <a:pt x="183833" y="13018"/>
                    <a:pt x="187008" y="13652"/>
                  </a:cubicBezTo>
                  <a:cubicBezTo>
                    <a:pt x="186372" y="18098"/>
                    <a:pt x="178118" y="17463"/>
                    <a:pt x="174308" y="18733"/>
                  </a:cubicBezTo>
                  <a:lnTo>
                    <a:pt x="146368" y="20002"/>
                  </a:lnTo>
                  <a:cubicBezTo>
                    <a:pt x="148272" y="21908"/>
                    <a:pt x="169863" y="19368"/>
                    <a:pt x="171768" y="20002"/>
                  </a:cubicBezTo>
                  <a:cubicBezTo>
                    <a:pt x="171768" y="21273"/>
                    <a:pt x="166053" y="26352"/>
                    <a:pt x="167322" y="26352"/>
                  </a:cubicBezTo>
                  <a:cubicBezTo>
                    <a:pt x="170497" y="26352"/>
                    <a:pt x="178118" y="19368"/>
                    <a:pt x="181928" y="19368"/>
                  </a:cubicBezTo>
                  <a:cubicBezTo>
                    <a:pt x="184468" y="19368"/>
                    <a:pt x="185103" y="21273"/>
                    <a:pt x="185103" y="23177"/>
                  </a:cubicBezTo>
                  <a:cubicBezTo>
                    <a:pt x="185103" y="24448"/>
                    <a:pt x="176847" y="32702"/>
                    <a:pt x="176847" y="33973"/>
                  </a:cubicBezTo>
                  <a:cubicBezTo>
                    <a:pt x="180022" y="33338"/>
                    <a:pt x="186372" y="25083"/>
                    <a:pt x="188278" y="23177"/>
                  </a:cubicBezTo>
                  <a:cubicBezTo>
                    <a:pt x="191453" y="23177"/>
                    <a:pt x="196533" y="23177"/>
                    <a:pt x="196533" y="23177"/>
                  </a:cubicBezTo>
                  <a:cubicBezTo>
                    <a:pt x="196533" y="23177"/>
                    <a:pt x="199072" y="23813"/>
                    <a:pt x="199708" y="23813"/>
                  </a:cubicBezTo>
                  <a:cubicBezTo>
                    <a:pt x="202247" y="23177"/>
                    <a:pt x="202247" y="22543"/>
                    <a:pt x="204153" y="21273"/>
                  </a:cubicBezTo>
                  <a:lnTo>
                    <a:pt x="210503" y="21273"/>
                  </a:lnTo>
                  <a:cubicBezTo>
                    <a:pt x="211138" y="20002"/>
                    <a:pt x="211772" y="19368"/>
                    <a:pt x="213043" y="19368"/>
                  </a:cubicBezTo>
                  <a:cubicBezTo>
                    <a:pt x="214947" y="19368"/>
                    <a:pt x="220663" y="21908"/>
                    <a:pt x="220663" y="23813"/>
                  </a:cubicBezTo>
                  <a:cubicBezTo>
                    <a:pt x="220663" y="25083"/>
                    <a:pt x="218122" y="26352"/>
                    <a:pt x="217488" y="26988"/>
                  </a:cubicBezTo>
                  <a:cubicBezTo>
                    <a:pt x="213043" y="28258"/>
                    <a:pt x="210503" y="32068"/>
                    <a:pt x="204788" y="32068"/>
                  </a:cubicBezTo>
                  <a:cubicBezTo>
                    <a:pt x="206058" y="32702"/>
                    <a:pt x="206693" y="32702"/>
                    <a:pt x="207328" y="32068"/>
                  </a:cubicBezTo>
                  <a:cubicBezTo>
                    <a:pt x="207328" y="35877"/>
                    <a:pt x="204153" y="35877"/>
                    <a:pt x="201613" y="35877"/>
                  </a:cubicBezTo>
                  <a:cubicBezTo>
                    <a:pt x="202247" y="37783"/>
                    <a:pt x="201613" y="36513"/>
                    <a:pt x="201613" y="37783"/>
                  </a:cubicBezTo>
                  <a:cubicBezTo>
                    <a:pt x="201613" y="39688"/>
                    <a:pt x="198438" y="40323"/>
                    <a:pt x="195897" y="40958"/>
                  </a:cubicBezTo>
                  <a:cubicBezTo>
                    <a:pt x="195897" y="42227"/>
                    <a:pt x="195897" y="42227"/>
                    <a:pt x="195897" y="42863"/>
                  </a:cubicBezTo>
                  <a:cubicBezTo>
                    <a:pt x="195897" y="45402"/>
                    <a:pt x="193358" y="46673"/>
                    <a:pt x="190818" y="47943"/>
                  </a:cubicBezTo>
                  <a:cubicBezTo>
                    <a:pt x="189547" y="49213"/>
                    <a:pt x="189547" y="52388"/>
                    <a:pt x="188913" y="53658"/>
                  </a:cubicBezTo>
                  <a:cubicBezTo>
                    <a:pt x="190183" y="54293"/>
                    <a:pt x="191453" y="53658"/>
                    <a:pt x="192722" y="53658"/>
                  </a:cubicBezTo>
                  <a:cubicBezTo>
                    <a:pt x="194628" y="53658"/>
                    <a:pt x="196533" y="54927"/>
                    <a:pt x="197803" y="56198"/>
                  </a:cubicBezTo>
                  <a:cubicBezTo>
                    <a:pt x="197168" y="56833"/>
                    <a:pt x="196533" y="56833"/>
                    <a:pt x="195263" y="56833"/>
                  </a:cubicBezTo>
                  <a:cubicBezTo>
                    <a:pt x="195897" y="58738"/>
                    <a:pt x="200978" y="58102"/>
                    <a:pt x="200978" y="61277"/>
                  </a:cubicBezTo>
                  <a:cubicBezTo>
                    <a:pt x="200978" y="64452"/>
                    <a:pt x="194628" y="63183"/>
                    <a:pt x="192088" y="63183"/>
                  </a:cubicBezTo>
                  <a:cubicBezTo>
                    <a:pt x="190818" y="63183"/>
                    <a:pt x="189547" y="64452"/>
                    <a:pt x="189547" y="65088"/>
                  </a:cubicBezTo>
                  <a:cubicBezTo>
                    <a:pt x="189547" y="66993"/>
                    <a:pt x="192088" y="66993"/>
                    <a:pt x="193358" y="66993"/>
                  </a:cubicBezTo>
                  <a:cubicBezTo>
                    <a:pt x="193358" y="69533"/>
                    <a:pt x="195263" y="70802"/>
                    <a:pt x="195263" y="72708"/>
                  </a:cubicBezTo>
                  <a:cubicBezTo>
                    <a:pt x="195263" y="73977"/>
                    <a:pt x="194628" y="74613"/>
                    <a:pt x="195263" y="75248"/>
                  </a:cubicBezTo>
                  <a:cubicBezTo>
                    <a:pt x="193358" y="75248"/>
                    <a:pt x="191453" y="75248"/>
                    <a:pt x="191453" y="77152"/>
                  </a:cubicBezTo>
                  <a:cubicBezTo>
                    <a:pt x="191453" y="79058"/>
                    <a:pt x="195263" y="79058"/>
                    <a:pt x="196533" y="79693"/>
                  </a:cubicBezTo>
                  <a:cubicBezTo>
                    <a:pt x="195897" y="81598"/>
                    <a:pt x="193358" y="82868"/>
                    <a:pt x="190818" y="82868"/>
                  </a:cubicBezTo>
                  <a:cubicBezTo>
                    <a:pt x="190818" y="83502"/>
                    <a:pt x="191453" y="84773"/>
                    <a:pt x="192088" y="84773"/>
                  </a:cubicBezTo>
                  <a:cubicBezTo>
                    <a:pt x="191453" y="88583"/>
                    <a:pt x="186372" y="86677"/>
                    <a:pt x="185103" y="89852"/>
                  </a:cubicBezTo>
                  <a:cubicBezTo>
                    <a:pt x="183833" y="89218"/>
                    <a:pt x="182563" y="88583"/>
                    <a:pt x="181293" y="86677"/>
                  </a:cubicBezTo>
                  <a:lnTo>
                    <a:pt x="179388" y="86677"/>
                  </a:lnTo>
                  <a:cubicBezTo>
                    <a:pt x="180658" y="89852"/>
                    <a:pt x="186372" y="89218"/>
                    <a:pt x="186372" y="92393"/>
                  </a:cubicBezTo>
                  <a:cubicBezTo>
                    <a:pt x="186372" y="93663"/>
                    <a:pt x="185738" y="96202"/>
                    <a:pt x="184468" y="96202"/>
                  </a:cubicBezTo>
                  <a:cubicBezTo>
                    <a:pt x="181928" y="96202"/>
                    <a:pt x="178118" y="93027"/>
                    <a:pt x="177483" y="90488"/>
                  </a:cubicBezTo>
                  <a:cubicBezTo>
                    <a:pt x="176213" y="90488"/>
                    <a:pt x="176213" y="90488"/>
                    <a:pt x="175578" y="90488"/>
                  </a:cubicBezTo>
                  <a:lnTo>
                    <a:pt x="175578" y="92393"/>
                  </a:lnTo>
                  <a:cubicBezTo>
                    <a:pt x="180022" y="96838"/>
                    <a:pt x="188278" y="99377"/>
                    <a:pt x="188278" y="106363"/>
                  </a:cubicBezTo>
                  <a:cubicBezTo>
                    <a:pt x="188278" y="107633"/>
                    <a:pt x="186372" y="107633"/>
                    <a:pt x="185103" y="107633"/>
                  </a:cubicBezTo>
                  <a:cubicBezTo>
                    <a:pt x="179388" y="107633"/>
                    <a:pt x="180658" y="101283"/>
                    <a:pt x="175578" y="101283"/>
                  </a:cubicBezTo>
                  <a:cubicBezTo>
                    <a:pt x="174943" y="101283"/>
                    <a:pt x="174308" y="101918"/>
                    <a:pt x="173672" y="101283"/>
                  </a:cubicBezTo>
                  <a:cubicBezTo>
                    <a:pt x="173672" y="103188"/>
                    <a:pt x="174943" y="103188"/>
                    <a:pt x="174943" y="104458"/>
                  </a:cubicBezTo>
                  <a:cubicBezTo>
                    <a:pt x="174943" y="105727"/>
                    <a:pt x="173038" y="105727"/>
                    <a:pt x="172403" y="106363"/>
                  </a:cubicBezTo>
                  <a:cubicBezTo>
                    <a:pt x="172403" y="110173"/>
                    <a:pt x="183833" y="109538"/>
                    <a:pt x="186372" y="110808"/>
                  </a:cubicBezTo>
                  <a:cubicBezTo>
                    <a:pt x="184468" y="112077"/>
                    <a:pt x="183197" y="112713"/>
                    <a:pt x="180658" y="113348"/>
                  </a:cubicBezTo>
                  <a:cubicBezTo>
                    <a:pt x="176213" y="114618"/>
                    <a:pt x="174943" y="118427"/>
                    <a:pt x="171768" y="119698"/>
                  </a:cubicBezTo>
                  <a:cubicBezTo>
                    <a:pt x="167322" y="120968"/>
                    <a:pt x="163513" y="120968"/>
                    <a:pt x="159068" y="122873"/>
                  </a:cubicBezTo>
                  <a:lnTo>
                    <a:pt x="153353" y="122873"/>
                  </a:lnTo>
                  <a:cubicBezTo>
                    <a:pt x="152083" y="123508"/>
                    <a:pt x="150813" y="124143"/>
                    <a:pt x="150813" y="124777"/>
                  </a:cubicBezTo>
                  <a:lnTo>
                    <a:pt x="147638" y="127318"/>
                  </a:lnTo>
                  <a:cubicBezTo>
                    <a:pt x="145097" y="129223"/>
                    <a:pt x="145097" y="131763"/>
                    <a:pt x="143193" y="133668"/>
                  </a:cubicBezTo>
                  <a:cubicBezTo>
                    <a:pt x="140653" y="136208"/>
                    <a:pt x="136208" y="135573"/>
                    <a:pt x="133668" y="137477"/>
                  </a:cubicBezTo>
                  <a:lnTo>
                    <a:pt x="131763" y="137477"/>
                  </a:lnTo>
                  <a:lnTo>
                    <a:pt x="131763" y="134938"/>
                  </a:lnTo>
                  <a:cubicBezTo>
                    <a:pt x="129858" y="135573"/>
                    <a:pt x="130493" y="136843"/>
                    <a:pt x="129222" y="138113"/>
                  </a:cubicBezTo>
                  <a:cubicBezTo>
                    <a:pt x="126683" y="140652"/>
                    <a:pt x="119697" y="139383"/>
                    <a:pt x="119697" y="143827"/>
                  </a:cubicBezTo>
                  <a:cubicBezTo>
                    <a:pt x="119697" y="144463"/>
                    <a:pt x="119697" y="144463"/>
                    <a:pt x="119697" y="145098"/>
                  </a:cubicBezTo>
                  <a:cubicBezTo>
                    <a:pt x="119063" y="145733"/>
                    <a:pt x="119063" y="145733"/>
                    <a:pt x="119063" y="146368"/>
                  </a:cubicBezTo>
                  <a:cubicBezTo>
                    <a:pt x="119063" y="147002"/>
                    <a:pt x="120333" y="147638"/>
                    <a:pt x="120333" y="149543"/>
                  </a:cubicBezTo>
                  <a:cubicBezTo>
                    <a:pt x="120333" y="153988"/>
                    <a:pt x="114618" y="152718"/>
                    <a:pt x="114618" y="155893"/>
                  </a:cubicBezTo>
                  <a:cubicBezTo>
                    <a:pt x="114618" y="158433"/>
                    <a:pt x="114618" y="161608"/>
                    <a:pt x="114618" y="162877"/>
                  </a:cubicBezTo>
                  <a:cubicBezTo>
                    <a:pt x="111443" y="164148"/>
                    <a:pt x="113347" y="170498"/>
                    <a:pt x="109538" y="170498"/>
                  </a:cubicBezTo>
                  <a:cubicBezTo>
                    <a:pt x="108903" y="170498"/>
                    <a:pt x="108268" y="169863"/>
                    <a:pt x="108268" y="169227"/>
                  </a:cubicBezTo>
                  <a:cubicBezTo>
                    <a:pt x="106997" y="169227"/>
                    <a:pt x="106363" y="169863"/>
                    <a:pt x="105728" y="169863"/>
                  </a:cubicBezTo>
                  <a:cubicBezTo>
                    <a:pt x="102553" y="169863"/>
                    <a:pt x="102553" y="164148"/>
                    <a:pt x="99378" y="164148"/>
                  </a:cubicBezTo>
                  <a:cubicBezTo>
                    <a:pt x="97472" y="164148"/>
                    <a:pt x="95568" y="165418"/>
                    <a:pt x="94297" y="166052"/>
                  </a:cubicBezTo>
                  <a:cubicBezTo>
                    <a:pt x="93663" y="162877"/>
                    <a:pt x="92393" y="164148"/>
                    <a:pt x="89853" y="162243"/>
                  </a:cubicBezTo>
                  <a:cubicBezTo>
                    <a:pt x="89218" y="161608"/>
                    <a:pt x="89218" y="159702"/>
                    <a:pt x="89218" y="159702"/>
                  </a:cubicBezTo>
                  <a:cubicBezTo>
                    <a:pt x="86678" y="157798"/>
                    <a:pt x="81597" y="152083"/>
                    <a:pt x="81597" y="148273"/>
                  </a:cubicBezTo>
                  <a:cubicBezTo>
                    <a:pt x="81597" y="146368"/>
                    <a:pt x="82868" y="147002"/>
                    <a:pt x="83503" y="145733"/>
                  </a:cubicBezTo>
                  <a:cubicBezTo>
                    <a:pt x="81597" y="143193"/>
                    <a:pt x="80963" y="146368"/>
                    <a:pt x="79058" y="145098"/>
                  </a:cubicBezTo>
                  <a:cubicBezTo>
                    <a:pt x="78422" y="144463"/>
                    <a:pt x="78422" y="141923"/>
                    <a:pt x="77788" y="140652"/>
                  </a:cubicBezTo>
                  <a:cubicBezTo>
                    <a:pt x="77153" y="138113"/>
                    <a:pt x="73343" y="136843"/>
                    <a:pt x="73343" y="133668"/>
                  </a:cubicBezTo>
                  <a:cubicBezTo>
                    <a:pt x="73343" y="132398"/>
                    <a:pt x="73978" y="131763"/>
                    <a:pt x="74613" y="130493"/>
                  </a:cubicBezTo>
                  <a:cubicBezTo>
                    <a:pt x="73978" y="129858"/>
                    <a:pt x="72708" y="129858"/>
                    <a:pt x="72072" y="130493"/>
                  </a:cubicBezTo>
                  <a:lnTo>
                    <a:pt x="72072" y="127318"/>
                  </a:lnTo>
                  <a:cubicBezTo>
                    <a:pt x="72708" y="124777"/>
                    <a:pt x="73978" y="122238"/>
                    <a:pt x="76518" y="119698"/>
                  </a:cubicBezTo>
                  <a:lnTo>
                    <a:pt x="76518" y="119698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/>
            <p:cNvSpPr/>
            <p:nvPr>
              <p:custDataLst>
                <p:tags r:id="rId321"/>
              </p:custDataLst>
            </p:nvPr>
          </p:nvSpPr>
          <p:spPr>
            <a:xfrm>
              <a:off x="6038790" y="5124180"/>
              <a:ext cx="19050" cy="12700"/>
            </a:xfrm>
            <a:custGeom>
              <a:avLst/>
              <a:gdLst>
                <a:gd name="connsiteX0" fmla="*/ 7303 w 19050"/>
                <a:gd name="connsiteY0" fmla="*/ 11747 h 12700"/>
                <a:gd name="connsiteX1" fmla="*/ 4763 w 19050"/>
                <a:gd name="connsiteY1" fmla="*/ 7302 h 12700"/>
                <a:gd name="connsiteX2" fmla="*/ 7303 w 19050"/>
                <a:gd name="connsiteY2" fmla="*/ 4763 h 12700"/>
                <a:gd name="connsiteX3" fmla="*/ 14922 w 19050"/>
                <a:gd name="connsiteY3" fmla="*/ 9207 h 12700"/>
                <a:gd name="connsiteX4" fmla="*/ 9843 w 19050"/>
                <a:gd name="connsiteY4" fmla="*/ 11747 h 12700"/>
                <a:gd name="connsiteX5" fmla="*/ 7303 w 19050"/>
                <a:gd name="connsiteY5" fmla="*/ 11747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12700">
                  <a:moveTo>
                    <a:pt x="7303" y="11747"/>
                  </a:moveTo>
                  <a:cubicBezTo>
                    <a:pt x="6032" y="11747"/>
                    <a:pt x="4763" y="8572"/>
                    <a:pt x="4763" y="7302"/>
                  </a:cubicBezTo>
                  <a:cubicBezTo>
                    <a:pt x="4763" y="5397"/>
                    <a:pt x="6668" y="4763"/>
                    <a:pt x="7303" y="4763"/>
                  </a:cubicBezTo>
                  <a:cubicBezTo>
                    <a:pt x="10478" y="4763"/>
                    <a:pt x="11747" y="7938"/>
                    <a:pt x="14922" y="9207"/>
                  </a:cubicBezTo>
                  <a:cubicBezTo>
                    <a:pt x="14922" y="11113"/>
                    <a:pt x="11747" y="11747"/>
                    <a:pt x="9843" y="11747"/>
                  </a:cubicBezTo>
                  <a:lnTo>
                    <a:pt x="7303" y="11747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/>
            <p:cNvSpPr/>
            <p:nvPr>
              <p:custDataLst>
                <p:tags r:id="rId322"/>
              </p:custDataLst>
            </p:nvPr>
          </p:nvSpPr>
          <p:spPr>
            <a:xfrm>
              <a:off x="6167695" y="5088620"/>
              <a:ext cx="12700" cy="12700"/>
            </a:xfrm>
            <a:custGeom>
              <a:avLst/>
              <a:gdLst>
                <a:gd name="connsiteX0" fmla="*/ 6667 w 12700"/>
                <a:gd name="connsiteY0" fmla="*/ 8573 h 12700"/>
                <a:gd name="connsiteX1" fmla="*/ 4763 w 12700"/>
                <a:gd name="connsiteY1" fmla="*/ 6667 h 12700"/>
                <a:gd name="connsiteX2" fmla="*/ 6032 w 12700"/>
                <a:gd name="connsiteY2" fmla="*/ 4763 h 12700"/>
                <a:gd name="connsiteX3" fmla="*/ 8572 w 12700"/>
                <a:gd name="connsiteY3" fmla="*/ 4763 h 12700"/>
                <a:gd name="connsiteX4" fmla="*/ 8572 w 12700"/>
                <a:gd name="connsiteY4" fmla="*/ 6667 h 12700"/>
                <a:gd name="connsiteX5" fmla="*/ 10477 w 12700"/>
                <a:gd name="connsiteY5" fmla="*/ 6667 h 12700"/>
                <a:gd name="connsiteX6" fmla="*/ 6667 w 12700"/>
                <a:gd name="connsiteY6" fmla="*/ 857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" h="12700">
                  <a:moveTo>
                    <a:pt x="6667" y="8573"/>
                  </a:moveTo>
                  <a:cubicBezTo>
                    <a:pt x="6032" y="8573"/>
                    <a:pt x="4763" y="7302"/>
                    <a:pt x="4763" y="6667"/>
                  </a:cubicBezTo>
                  <a:cubicBezTo>
                    <a:pt x="4763" y="6032"/>
                    <a:pt x="5397" y="5398"/>
                    <a:pt x="6032" y="4763"/>
                  </a:cubicBezTo>
                  <a:lnTo>
                    <a:pt x="8572" y="4763"/>
                  </a:lnTo>
                  <a:cubicBezTo>
                    <a:pt x="8572" y="5398"/>
                    <a:pt x="8572" y="6032"/>
                    <a:pt x="8572" y="6667"/>
                  </a:cubicBezTo>
                  <a:lnTo>
                    <a:pt x="10477" y="6667"/>
                  </a:lnTo>
                  <a:cubicBezTo>
                    <a:pt x="9842" y="7302"/>
                    <a:pt x="7938" y="8573"/>
                    <a:pt x="6667" y="857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/>
            <p:cNvSpPr/>
            <p:nvPr>
              <p:custDataLst>
                <p:tags r:id="rId323"/>
              </p:custDataLst>
            </p:nvPr>
          </p:nvSpPr>
          <p:spPr>
            <a:xfrm>
              <a:off x="6023549" y="5228320"/>
              <a:ext cx="31750" cy="31750"/>
            </a:xfrm>
            <a:custGeom>
              <a:avLst/>
              <a:gdLst>
                <a:gd name="connsiteX0" fmla="*/ 6033 w 31750"/>
                <a:gd name="connsiteY0" fmla="*/ 23813 h 31750"/>
                <a:gd name="connsiteX1" fmla="*/ 4763 w 31750"/>
                <a:gd name="connsiteY1" fmla="*/ 22542 h 31750"/>
                <a:gd name="connsiteX2" fmla="*/ 7303 w 31750"/>
                <a:gd name="connsiteY2" fmla="*/ 20002 h 31750"/>
                <a:gd name="connsiteX3" fmla="*/ 7303 w 31750"/>
                <a:gd name="connsiteY3" fmla="*/ 19367 h 31750"/>
                <a:gd name="connsiteX4" fmla="*/ 6033 w 31750"/>
                <a:gd name="connsiteY4" fmla="*/ 18732 h 31750"/>
                <a:gd name="connsiteX5" fmla="*/ 13018 w 31750"/>
                <a:gd name="connsiteY5" fmla="*/ 8573 h 31750"/>
                <a:gd name="connsiteX6" fmla="*/ 16828 w 31750"/>
                <a:gd name="connsiteY6" fmla="*/ 4763 h 31750"/>
                <a:gd name="connsiteX7" fmla="*/ 17463 w 31750"/>
                <a:gd name="connsiteY7" fmla="*/ 6032 h 31750"/>
                <a:gd name="connsiteX8" fmla="*/ 14288 w 31750"/>
                <a:gd name="connsiteY8" fmla="*/ 12382 h 31750"/>
                <a:gd name="connsiteX9" fmla="*/ 14288 w 31750"/>
                <a:gd name="connsiteY9" fmla="*/ 13652 h 31750"/>
                <a:gd name="connsiteX10" fmla="*/ 16193 w 31750"/>
                <a:gd name="connsiteY10" fmla="*/ 12382 h 31750"/>
                <a:gd name="connsiteX11" fmla="*/ 18097 w 31750"/>
                <a:gd name="connsiteY11" fmla="*/ 13017 h 31750"/>
                <a:gd name="connsiteX12" fmla="*/ 17463 w 31750"/>
                <a:gd name="connsiteY12" fmla="*/ 13652 h 31750"/>
                <a:gd name="connsiteX13" fmla="*/ 17463 w 31750"/>
                <a:gd name="connsiteY13" fmla="*/ 14923 h 31750"/>
                <a:gd name="connsiteX14" fmla="*/ 20003 w 31750"/>
                <a:gd name="connsiteY14" fmla="*/ 14923 h 31750"/>
                <a:gd name="connsiteX15" fmla="*/ 20003 w 31750"/>
                <a:gd name="connsiteY15" fmla="*/ 15557 h 31750"/>
                <a:gd name="connsiteX16" fmla="*/ 21272 w 31750"/>
                <a:gd name="connsiteY16" fmla="*/ 14923 h 31750"/>
                <a:gd name="connsiteX17" fmla="*/ 25083 w 31750"/>
                <a:gd name="connsiteY17" fmla="*/ 14923 h 31750"/>
                <a:gd name="connsiteX18" fmla="*/ 25083 w 31750"/>
                <a:gd name="connsiteY18" fmla="*/ 19367 h 31750"/>
                <a:gd name="connsiteX19" fmla="*/ 26353 w 31750"/>
                <a:gd name="connsiteY19" fmla="*/ 18732 h 31750"/>
                <a:gd name="connsiteX20" fmla="*/ 25083 w 31750"/>
                <a:gd name="connsiteY20" fmla="*/ 20638 h 31750"/>
                <a:gd name="connsiteX21" fmla="*/ 25718 w 31750"/>
                <a:gd name="connsiteY21" fmla="*/ 22542 h 31750"/>
                <a:gd name="connsiteX22" fmla="*/ 27622 w 31750"/>
                <a:gd name="connsiteY22" fmla="*/ 21907 h 31750"/>
                <a:gd name="connsiteX23" fmla="*/ 28258 w 31750"/>
                <a:gd name="connsiteY23" fmla="*/ 24448 h 31750"/>
                <a:gd name="connsiteX24" fmla="*/ 26353 w 31750"/>
                <a:gd name="connsiteY24" fmla="*/ 27623 h 31750"/>
                <a:gd name="connsiteX25" fmla="*/ 25083 w 31750"/>
                <a:gd name="connsiteY25" fmla="*/ 26352 h 31750"/>
                <a:gd name="connsiteX26" fmla="*/ 23813 w 31750"/>
                <a:gd name="connsiteY26" fmla="*/ 26352 h 31750"/>
                <a:gd name="connsiteX27" fmla="*/ 22543 w 31750"/>
                <a:gd name="connsiteY27" fmla="*/ 23177 h 31750"/>
                <a:gd name="connsiteX28" fmla="*/ 18733 w 31750"/>
                <a:gd name="connsiteY28" fmla="*/ 26352 h 31750"/>
                <a:gd name="connsiteX29" fmla="*/ 18097 w 31750"/>
                <a:gd name="connsiteY29" fmla="*/ 26352 h 31750"/>
                <a:gd name="connsiteX30" fmla="*/ 19368 w 31750"/>
                <a:gd name="connsiteY30" fmla="*/ 24448 h 31750"/>
                <a:gd name="connsiteX31" fmla="*/ 15558 w 31750"/>
                <a:gd name="connsiteY31" fmla="*/ 23813 h 31750"/>
                <a:gd name="connsiteX32" fmla="*/ 13018 w 31750"/>
                <a:gd name="connsiteY32" fmla="*/ 24448 h 31750"/>
                <a:gd name="connsiteX33" fmla="*/ 9208 w 31750"/>
                <a:gd name="connsiteY33" fmla="*/ 23813 h 31750"/>
                <a:gd name="connsiteX34" fmla="*/ 6033 w 31750"/>
                <a:gd name="connsiteY34" fmla="*/ 23813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1750" h="31750">
                  <a:moveTo>
                    <a:pt x="6033" y="23813"/>
                  </a:moveTo>
                  <a:cubicBezTo>
                    <a:pt x="5397" y="23813"/>
                    <a:pt x="4763" y="23177"/>
                    <a:pt x="4763" y="22542"/>
                  </a:cubicBezTo>
                  <a:cubicBezTo>
                    <a:pt x="4763" y="21907"/>
                    <a:pt x="7303" y="20002"/>
                    <a:pt x="7303" y="20002"/>
                  </a:cubicBezTo>
                  <a:lnTo>
                    <a:pt x="7303" y="19367"/>
                  </a:lnTo>
                  <a:cubicBezTo>
                    <a:pt x="6668" y="19367"/>
                    <a:pt x="6668" y="19367"/>
                    <a:pt x="6033" y="18732"/>
                  </a:cubicBezTo>
                  <a:cubicBezTo>
                    <a:pt x="9843" y="16827"/>
                    <a:pt x="11113" y="11113"/>
                    <a:pt x="13018" y="8573"/>
                  </a:cubicBezTo>
                  <a:cubicBezTo>
                    <a:pt x="14288" y="6667"/>
                    <a:pt x="14922" y="4763"/>
                    <a:pt x="16828" y="4763"/>
                  </a:cubicBezTo>
                  <a:cubicBezTo>
                    <a:pt x="17463" y="4763"/>
                    <a:pt x="17463" y="5398"/>
                    <a:pt x="17463" y="6032"/>
                  </a:cubicBezTo>
                  <a:cubicBezTo>
                    <a:pt x="17463" y="8573"/>
                    <a:pt x="14922" y="10477"/>
                    <a:pt x="14288" y="12382"/>
                  </a:cubicBezTo>
                  <a:lnTo>
                    <a:pt x="14288" y="13652"/>
                  </a:lnTo>
                  <a:cubicBezTo>
                    <a:pt x="15558" y="13652"/>
                    <a:pt x="15558" y="12382"/>
                    <a:pt x="16193" y="12382"/>
                  </a:cubicBezTo>
                  <a:cubicBezTo>
                    <a:pt x="16828" y="12382"/>
                    <a:pt x="17463" y="12382"/>
                    <a:pt x="18097" y="13017"/>
                  </a:cubicBezTo>
                  <a:lnTo>
                    <a:pt x="17463" y="13652"/>
                  </a:lnTo>
                  <a:lnTo>
                    <a:pt x="17463" y="14923"/>
                  </a:lnTo>
                  <a:lnTo>
                    <a:pt x="20003" y="14923"/>
                  </a:lnTo>
                  <a:cubicBezTo>
                    <a:pt x="20003" y="14923"/>
                    <a:pt x="20003" y="15557"/>
                    <a:pt x="20003" y="15557"/>
                  </a:cubicBezTo>
                  <a:lnTo>
                    <a:pt x="21272" y="14923"/>
                  </a:lnTo>
                  <a:cubicBezTo>
                    <a:pt x="22543" y="15557"/>
                    <a:pt x="24447" y="15557"/>
                    <a:pt x="25083" y="14923"/>
                  </a:cubicBezTo>
                  <a:cubicBezTo>
                    <a:pt x="25083" y="16192"/>
                    <a:pt x="25083" y="17463"/>
                    <a:pt x="25083" y="19367"/>
                  </a:cubicBezTo>
                  <a:cubicBezTo>
                    <a:pt x="25083" y="19367"/>
                    <a:pt x="25718" y="18732"/>
                    <a:pt x="26353" y="18732"/>
                  </a:cubicBezTo>
                  <a:cubicBezTo>
                    <a:pt x="26353" y="20002"/>
                    <a:pt x="25083" y="20002"/>
                    <a:pt x="25083" y="20638"/>
                  </a:cubicBezTo>
                  <a:cubicBezTo>
                    <a:pt x="25083" y="21273"/>
                    <a:pt x="25718" y="21907"/>
                    <a:pt x="25718" y="22542"/>
                  </a:cubicBezTo>
                  <a:cubicBezTo>
                    <a:pt x="26988" y="22542"/>
                    <a:pt x="26353" y="22542"/>
                    <a:pt x="27622" y="21907"/>
                  </a:cubicBezTo>
                  <a:cubicBezTo>
                    <a:pt x="27622" y="23177"/>
                    <a:pt x="28258" y="23177"/>
                    <a:pt x="28258" y="24448"/>
                  </a:cubicBezTo>
                  <a:cubicBezTo>
                    <a:pt x="28258" y="25717"/>
                    <a:pt x="27622" y="27623"/>
                    <a:pt x="26353" y="27623"/>
                  </a:cubicBezTo>
                  <a:cubicBezTo>
                    <a:pt x="25718" y="27623"/>
                    <a:pt x="25083" y="26352"/>
                    <a:pt x="25083" y="26352"/>
                  </a:cubicBezTo>
                  <a:cubicBezTo>
                    <a:pt x="24447" y="26352"/>
                    <a:pt x="24447" y="26352"/>
                    <a:pt x="23813" y="26352"/>
                  </a:cubicBezTo>
                  <a:cubicBezTo>
                    <a:pt x="22543" y="26352"/>
                    <a:pt x="23813" y="23813"/>
                    <a:pt x="22543" y="23177"/>
                  </a:cubicBezTo>
                  <a:cubicBezTo>
                    <a:pt x="21272" y="24448"/>
                    <a:pt x="20638" y="26352"/>
                    <a:pt x="18733" y="26352"/>
                  </a:cubicBezTo>
                  <a:cubicBezTo>
                    <a:pt x="18733" y="26352"/>
                    <a:pt x="18097" y="26352"/>
                    <a:pt x="18097" y="26352"/>
                  </a:cubicBezTo>
                  <a:cubicBezTo>
                    <a:pt x="18097" y="25082"/>
                    <a:pt x="19368" y="25082"/>
                    <a:pt x="19368" y="24448"/>
                  </a:cubicBezTo>
                  <a:cubicBezTo>
                    <a:pt x="18097" y="24448"/>
                    <a:pt x="16193" y="25082"/>
                    <a:pt x="15558" y="23813"/>
                  </a:cubicBezTo>
                  <a:cubicBezTo>
                    <a:pt x="14922" y="24448"/>
                    <a:pt x="13653" y="24448"/>
                    <a:pt x="13018" y="24448"/>
                  </a:cubicBezTo>
                  <a:cubicBezTo>
                    <a:pt x="11113" y="24448"/>
                    <a:pt x="10478" y="23813"/>
                    <a:pt x="9208" y="23813"/>
                  </a:cubicBezTo>
                  <a:cubicBezTo>
                    <a:pt x="7938" y="23177"/>
                    <a:pt x="7303" y="23813"/>
                    <a:pt x="6033" y="2381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/>
            <p:cNvSpPr/>
            <p:nvPr>
              <p:custDataLst>
                <p:tags r:id="rId324"/>
              </p:custDataLst>
            </p:nvPr>
          </p:nvSpPr>
          <p:spPr>
            <a:xfrm>
              <a:off x="6726495" y="5081635"/>
              <a:ext cx="31750" cy="19050"/>
            </a:xfrm>
            <a:custGeom>
              <a:avLst/>
              <a:gdLst>
                <a:gd name="connsiteX0" fmla="*/ 26988 w 31750"/>
                <a:gd name="connsiteY0" fmla="*/ 13017 h 19050"/>
                <a:gd name="connsiteX1" fmla="*/ 23813 w 31750"/>
                <a:gd name="connsiteY1" fmla="*/ 14288 h 19050"/>
                <a:gd name="connsiteX2" fmla="*/ 21272 w 31750"/>
                <a:gd name="connsiteY2" fmla="*/ 13017 h 19050"/>
                <a:gd name="connsiteX3" fmla="*/ 18732 w 31750"/>
                <a:gd name="connsiteY3" fmla="*/ 13652 h 19050"/>
                <a:gd name="connsiteX4" fmla="*/ 16192 w 31750"/>
                <a:gd name="connsiteY4" fmla="*/ 14923 h 19050"/>
                <a:gd name="connsiteX5" fmla="*/ 13652 w 31750"/>
                <a:gd name="connsiteY5" fmla="*/ 13652 h 19050"/>
                <a:gd name="connsiteX6" fmla="*/ 11113 w 31750"/>
                <a:gd name="connsiteY6" fmla="*/ 15558 h 19050"/>
                <a:gd name="connsiteX7" fmla="*/ 4763 w 31750"/>
                <a:gd name="connsiteY7" fmla="*/ 9842 h 19050"/>
                <a:gd name="connsiteX8" fmla="*/ 10477 w 31750"/>
                <a:gd name="connsiteY8" fmla="*/ 4763 h 19050"/>
                <a:gd name="connsiteX9" fmla="*/ 18097 w 31750"/>
                <a:gd name="connsiteY9" fmla="*/ 8573 h 19050"/>
                <a:gd name="connsiteX10" fmla="*/ 20002 w 31750"/>
                <a:gd name="connsiteY10" fmla="*/ 5398 h 19050"/>
                <a:gd name="connsiteX11" fmla="*/ 32067 w 31750"/>
                <a:gd name="connsiteY11" fmla="*/ 8573 h 19050"/>
                <a:gd name="connsiteX12" fmla="*/ 29527 w 31750"/>
                <a:gd name="connsiteY12" fmla="*/ 13017 h 19050"/>
                <a:gd name="connsiteX13" fmla="*/ 26988 w 31750"/>
                <a:gd name="connsiteY13" fmla="*/ 13017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750" h="19050">
                  <a:moveTo>
                    <a:pt x="26988" y="13017"/>
                  </a:moveTo>
                  <a:cubicBezTo>
                    <a:pt x="25717" y="13017"/>
                    <a:pt x="25082" y="14288"/>
                    <a:pt x="23813" y="14288"/>
                  </a:cubicBezTo>
                  <a:cubicBezTo>
                    <a:pt x="23177" y="14288"/>
                    <a:pt x="22542" y="13017"/>
                    <a:pt x="21272" y="13017"/>
                  </a:cubicBezTo>
                  <a:cubicBezTo>
                    <a:pt x="20002" y="13017"/>
                    <a:pt x="20002" y="13652"/>
                    <a:pt x="18732" y="13652"/>
                  </a:cubicBezTo>
                  <a:cubicBezTo>
                    <a:pt x="18097" y="13652"/>
                    <a:pt x="17463" y="14923"/>
                    <a:pt x="16192" y="14923"/>
                  </a:cubicBezTo>
                  <a:cubicBezTo>
                    <a:pt x="14922" y="14923"/>
                    <a:pt x="14288" y="14288"/>
                    <a:pt x="13652" y="13652"/>
                  </a:cubicBezTo>
                  <a:cubicBezTo>
                    <a:pt x="13017" y="14288"/>
                    <a:pt x="12382" y="15558"/>
                    <a:pt x="11113" y="15558"/>
                  </a:cubicBezTo>
                  <a:cubicBezTo>
                    <a:pt x="7938" y="15558"/>
                    <a:pt x="4763" y="13017"/>
                    <a:pt x="4763" y="9842"/>
                  </a:cubicBezTo>
                  <a:cubicBezTo>
                    <a:pt x="4763" y="6667"/>
                    <a:pt x="7938" y="4763"/>
                    <a:pt x="10477" y="4763"/>
                  </a:cubicBezTo>
                  <a:cubicBezTo>
                    <a:pt x="14288" y="4763"/>
                    <a:pt x="14922" y="8573"/>
                    <a:pt x="18097" y="8573"/>
                  </a:cubicBezTo>
                  <a:cubicBezTo>
                    <a:pt x="18097" y="6667"/>
                    <a:pt x="18732" y="5398"/>
                    <a:pt x="20002" y="5398"/>
                  </a:cubicBezTo>
                  <a:cubicBezTo>
                    <a:pt x="22542" y="5398"/>
                    <a:pt x="29527" y="7938"/>
                    <a:pt x="32067" y="8573"/>
                  </a:cubicBezTo>
                  <a:cubicBezTo>
                    <a:pt x="31432" y="10477"/>
                    <a:pt x="29527" y="11748"/>
                    <a:pt x="29527" y="13017"/>
                  </a:cubicBezTo>
                  <a:lnTo>
                    <a:pt x="26988" y="13017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/>
            <p:cNvSpPr/>
            <p:nvPr>
              <p:custDataLst>
                <p:tags r:id="rId325"/>
              </p:custDataLst>
            </p:nvPr>
          </p:nvSpPr>
          <p:spPr>
            <a:xfrm>
              <a:off x="5816540" y="5312774"/>
              <a:ext cx="152400" cy="101600"/>
            </a:xfrm>
            <a:custGeom>
              <a:avLst/>
              <a:gdLst>
                <a:gd name="connsiteX0" fmla="*/ 74613 w 152400"/>
                <a:gd name="connsiteY0" fmla="*/ 29527 h 101600"/>
                <a:gd name="connsiteX1" fmla="*/ 75247 w 152400"/>
                <a:gd name="connsiteY1" fmla="*/ 31433 h 101600"/>
                <a:gd name="connsiteX2" fmla="*/ 73978 w 152400"/>
                <a:gd name="connsiteY2" fmla="*/ 36513 h 101600"/>
                <a:gd name="connsiteX3" fmla="*/ 73978 w 152400"/>
                <a:gd name="connsiteY3" fmla="*/ 43498 h 101600"/>
                <a:gd name="connsiteX4" fmla="*/ 75247 w 152400"/>
                <a:gd name="connsiteY4" fmla="*/ 46038 h 101600"/>
                <a:gd name="connsiteX5" fmla="*/ 75882 w 152400"/>
                <a:gd name="connsiteY5" fmla="*/ 49213 h 101600"/>
                <a:gd name="connsiteX6" fmla="*/ 79057 w 152400"/>
                <a:gd name="connsiteY6" fmla="*/ 53023 h 101600"/>
                <a:gd name="connsiteX7" fmla="*/ 84772 w 152400"/>
                <a:gd name="connsiteY7" fmla="*/ 58738 h 101600"/>
                <a:gd name="connsiteX8" fmla="*/ 86678 w 152400"/>
                <a:gd name="connsiteY8" fmla="*/ 60008 h 101600"/>
                <a:gd name="connsiteX9" fmla="*/ 93663 w 152400"/>
                <a:gd name="connsiteY9" fmla="*/ 58102 h 101600"/>
                <a:gd name="connsiteX10" fmla="*/ 96203 w 152400"/>
                <a:gd name="connsiteY10" fmla="*/ 58738 h 101600"/>
                <a:gd name="connsiteX11" fmla="*/ 98107 w 152400"/>
                <a:gd name="connsiteY11" fmla="*/ 56833 h 101600"/>
                <a:gd name="connsiteX12" fmla="*/ 100647 w 152400"/>
                <a:gd name="connsiteY12" fmla="*/ 51752 h 101600"/>
                <a:gd name="connsiteX13" fmla="*/ 108268 w 152400"/>
                <a:gd name="connsiteY13" fmla="*/ 46673 h 101600"/>
                <a:gd name="connsiteX14" fmla="*/ 110807 w 152400"/>
                <a:gd name="connsiteY14" fmla="*/ 47308 h 101600"/>
                <a:gd name="connsiteX15" fmla="*/ 113982 w 152400"/>
                <a:gd name="connsiteY15" fmla="*/ 47308 h 101600"/>
                <a:gd name="connsiteX16" fmla="*/ 113982 w 152400"/>
                <a:gd name="connsiteY16" fmla="*/ 48577 h 101600"/>
                <a:gd name="connsiteX17" fmla="*/ 112078 w 152400"/>
                <a:gd name="connsiteY17" fmla="*/ 54927 h 101600"/>
                <a:gd name="connsiteX18" fmla="*/ 110807 w 152400"/>
                <a:gd name="connsiteY18" fmla="*/ 59373 h 101600"/>
                <a:gd name="connsiteX19" fmla="*/ 110807 w 152400"/>
                <a:gd name="connsiteY19" fmla="*/ 58738 h 101600"/>
                <a:gd name="connsiteX20" fmla="*/ 109538 w 152400"/>
                <a:gd name="connsiteY20" fmla="*/ 58738 h 101600"/>
                <a:gd name="connsiteX21" fmla="*/ 109538 w 152400"/>
                <a:gd name="connsiteY21" fmla="*/ 65088 h 101600"/>
                <a:gd name="connsiteX22" fmla="*/ 106997 w 152400"/>
                <a:gd name="connsiteY22" fmla="*/ 67627 h 101600"/>
                <a:gd name="connsiteX23" fmla="*/ 106997 w 152400"/>
                <a:gd name="connsiteY23" fmla="*/ 68263 h 101600"/>
                <a:gd name="connsiteX24" fmla="*/ 108268 w 152400"/>
                <a:gd name="connsiteY24" fmla="*/ 69533 h 101600"/>
                <a:gd name="connsiteX25" fmla="*/ 120332 w 152400"/>
                <a:gd name="connsiteY25" fmla="*/ 68898 h 101600"/>
                <a:gd name="connsiteX26" fmla="*/ 126682 w 152400"/>
                <a:gd name="connsiteY26" fmla="*/ 71438 h 101600"/>
                <a:gd name="connsiteX27" fmla="*/ 126682 w 152400"/>
                <a:gd name="connsiteY27" fmla="*/ 73343 h 101600"/>
                <a:gd name="connsiteX28" fmla="*/ 126047 w 152400"/>
                <a:gd name="connsiteY28" fmla="*/ 79058 h 101600"/>
                <a:gd name="connsiteX29" fmla="*/ 126047 w 152400"/>
                <a:gd name="connsiteY29" fmla="*/ 86677 h 101600"/>
                <a:gd name="connsiteX30" fmla="*/ 130493 w 152400"/>
                <a:gd name="connsiteY30" fmla="*/ 91758 h 101600"/>
                <a:gd name="connsiteX31" fmla="*/ 134303 w 152400"/>
                <a:gd name="connsiteY31" fmla="*/ 94933 h 101600"/>
                <a:gd name="connsiteX32" fmla="*/ 141922 w 152400"/>
                <a:gd name="connsiteY32" fmla="*/ 92393 h 101600"/>
                <a:gd name="connsiteX33" fmla="*/ 148907 w 152400"/>
                <a:gd name="connsiteY33" fmla="*/ 96202 h 101600"/>
                <a:gd name="connsiteX34" fmla="*/ 145732 w 152400"/>
                <a:gd name="connsiteY34" fmla="*/ 99377 h 101600"/>
                <a:gd name="connsiteX35" fmla="*/ 144463 w 152400"/>
                <a:gd name="connsiteY35" fmla="*/ 98108 h 101600"/>
                <a:gd name="connsiteX36" fmla="*/ 145097 w 152400"/>
                <a:gd name="connsiteY36" fmla="*/ 96838 h 101600"/>
                <a:gd name="connsiteX37" fmla="*/ 141922 w 152400"/>
                <a:gd name="connsiteY37" fmla="*/ 94298 h 101600"/>
                <a:gd name="connsiteX38" fmla="*/ 137478 w 152400"/>
                <a:gd name="connsiteY38" fmla="*/ 97473 h 101600"/>
                <a:gd name="connsiteX39" fmla="*/ 138747 w 152400"/>
                <a:gd name="connsiteY39" fmla="*/ 98743 h 101600"/>
                <a:gd name="connsiteX40" fmla="*/ 136843 w 152400"/>
                <a:gd name="connsiteY40" fmla="*/ 100648 h 101600"/>
                <a:gd name="connsiteX41" fmla="*/ 132397 w 152400"/>
                <a:gd name="connsiteY41" fmla="*/ 97473 h 101600"/>
                <a:gd name="connsiteX42" fmla="*/ 128588 w 152400"/>
                <a:gd name="connsiteY42" fmla="*/ 97473 h 101600"/>
                <a:gd name="connsiteX43" fmla="*/ 127953 w 152400"/>
                <a:gd name="connsiteY43" fmla="*/ 96838 h 101600"/>
                <a:gd name="connsiteX44" fmla="*/ 125413 w 152400"/>
                <a:gd name="connsiteY44" fmla="*/ 94298 h 101600"/>
                <a:gd name="connsiteX45" fmla="*/ 120332 w 152400"/>
                <a:gd name="connsiteY45" fmla="*/ 91123 h 101600"/>
                <a:gd name="connsiteX46" fmla="*/ 120332 w 152400"/>
                <a:gd name="connsiteY46" fmla="*/ 92393 h 101600"/>
                <a:gd name="connsiteX47" fmla="*/ 119063 w 152400"/>
                <a:gd name="connsiteY47" fmla="*/ 92393 h 101600"/>
                <a:gd name="connsiteX48" fmla="*/ 117793 w 152400"/>
                <a:gd name="connsiteY48" fmla="*/ 87313 h 101600"/>
                <a:gd name="connsiteX49" fmla="*/ 115888 w 152400"/>
                <a:gd name="connsiteY49" fmla="*/ 85408 h 101600"/>
                <a:gd name="connsiteX50" fmla="*/ 110807 w 152400"/>
                <a:gd name="connsiteY50" fmla="*/ 79058 h 101600"/>
                <a:gd name="connsiteX51" fmla="*/ 110172 w 152400"/>
                <a:gd name="connsiteY51" fmla="*/ 79058 h 101600"/>
                <a:gd name="connsiteX52" fmla="*/ 107632 w 152400"/>
                <a:gd name="connsiteY52" fmla="*/ 79693 h 101600"/>
                <a:gd name="connsiteX53" fmla="*/ 102553 w 152400"/>
                <a:gd name="connsiteY53" fmla="*/ 77788 h 101600"/>
                <a:gd name="connsiteX54" fmla="*/ 95568 w 152400"/>
                <a:gd name="connsiteY54" fmla="*/ 75883 h 101600"/>
                <a:gd name="connsiteX55" fmla="*/ 87947 w 152400"/>
                <a:gd name="connsiteY55" fmla="*/ 69533 h 101600"/>
                <a:gd name="connsiteX56" fmla="*/ 87313 w 152400"/>
                <a:gd name="connsiteY56" fmla="*/ 69533 h 101600"/>
                <a:gd name="connsiteX57" fmla="*/ 84772 w 152400"/>
                <a:gd name="connsiteY57" fmla="*/ 68263 h 101600"/>
                <a:gd name="connsiteX58" fmla="*/ 79693 w 152400"/>
                <a:gd name="connsiteY58" fmla="*/ 70802 h 101600"/>
                <a:gd name="connsiteX59" fmla="*/ 77153 w 152400"/>
                <a:gd name="connsiteY59" fmla="*/ 69533 h 101600"/>
                <a:gd name="connsiteX60" fmla="*/ 73978 w 152400"/>
                <a:gd name="connsiteY60" fmla="*/ 69533 h 101600"/>
                <a:gd name="connsiteX61" fmla="*/ 66993 w 152400"/>
                <a:gd name="connsiteY61" fmla="*/ 65723 h 101600"/>
                <a:gd name="connsiteX62" fmla="*/ 63182 w 152400"/>
                <a:gd name="connsiteY62" fmla="*/ 65723 h 101600"/>
                <a:gd name="connsiteX63" fmla="*/ 59372 w 152400"/>
                <a:gd name="connsiteY63" fmla="*/ 62548 h 101600"/>
                <a:gd name="connsiteX64" fmla="*/ 54928 w 152400"/>
                <a:gd name="connsiteY64" fmla="*/ 61277 h 101600"/>
                <a:gd name="connsiteX65" fmla="*/ 53657 w 152400"/>
                <a:gd name="connsiteY65" fmla="*/ 60643 h 101600"/>
                <a:gd name="connsiteX66" fmla="*/ 47943 w 152400"/>
                <a:gd name="connsiteY66" fmla="*/ 56833 h 101600"/>
                <a:gd name="connsiteX67" fmla="*/ 46038 w 152400"/>
                <a:gd name="connsiteY67" fmla="*/ 54293 h 101600"/>
                <a:gd name="connsiteX68" fmla="*/ 47307 w 152400"/>
                <a:gd name="connsiteY68" fmla="*/ 50483 h 101600"/>
                <a:gd name="connsiteX69" fmla="*/ 46038 w 152400"/>
                <a:gd name="connsiteY69" fmla="*/ 47308 h 101600"/>
                <a:gd name="connsiteX70" fmla="*/ 37782 w 152400"/>
                <a:gd name="connsiteY70" fmla="*/ 36513 h 101600"/>
                <a:gd name="connsiteX71" fmla="*/ 33338 w 152400"/>
                <a:gd name="connsiteY71" fmla="*/ 33338 h 101600"/>
                <a:gd name="connsiteX72" fmla="*/ 32703 w 152400"/>
                <a:gd name="connsiteY72" fmla="*/ 29527 h 101600"/>
                <a:gd name="connsiteX73" fmla="*/ 27622 w 152400"/>
                <a:gd name="connsiteY73" fmla="*/ 23813 h 101600"/>
                <a:gd name="connsiteX74" fmla="*/ 26353 w 152400"/>
                <a:gd name="connsiteY74" fmla="*/ 23813 h 101600"/>
                <a:gd name="connsiteX75" fmla="*/ 21907 w 152400"/>
                <a:gd name="connsiteY75" fmla="*/ 19368 h 101600"/>
                <a:gd name="connsiteX76" fmla="*/ 20003 w 152400"/>
                <a:gd name="connsiteY76" fmla="*/ 14923 h 101600"/>
                <a:gd name="connsiteX77" fmla="*/ 18097 w 152400"/>
                <a:gd name="connsiteY77" fmla="*/ 10477 h 101600"/>
                <a:gd name="connsiteX78" fmla="*/ 12382 w 152400"/>
                <a:gd name="connsiteY78" fmla="*/ 7938 h 101600"/>
                <a:gd name="connsiteX79" fmla="*/ 12382 w 152400"/>
                <a:gd name="connsiteY79" fmla="*/ 9843 h 101600"/>
                <a:gd name="connsiteX80" fmla="*/ 14922 w 152400"/>
                <a:gd name="connsiteY80" fmla="*/ 16193 h 101600"/>
                <a:gd name="connsiteX81" fmla="*/ 18732 w 152400"/>
                <a:gd name="connsiteY81" fmla="*/ 19368 h 101600"/>
                <a:gd name="connsiteX82" fmla="*/ 21272 w 152400"/>
                <a:gd name="connsiteY82" fmla="*/ 24448 h 101600"/>
                <a:gd name="connsiteX83" fmla="*/ 25718 w 152400"/>
                <a:gd name="connsiteY83" fmla="*/ 31433 h 101600"/>
                <a:gd name="connsiteX84" fmla="*/ 29528 w 152400"/>
                <a:gd name="connsiteY84" fmla="*/ 39052 h 101600"/>
                <a:gd name="connsiteX85" fmla="*/ 32068 w 152400"/>
                <a:gd name="connsiteY85" fmla="*/ 40958 h 101600"/>
                <a:gd name="connsiteX86" fmla="*/ 31432 w 152400"/>
                <a:gd name="connsiteY86" fmla="*/ 42863 h 101600"/>
                <a:gd name="connsiteX87" fmla="*/ 29528 w 152400"/>
                <a:gd name="connsiteY87" fmla="*/ 40323 h 101600"/>
                <a:gd name="connsiteX88" fmla="*/ 24447 w 152400"/>
                <a:gd name="connsiteY88" fmla="*/ 36513 h 101600"/>
                <a:gd name="connsiteX89" fmla="*/ 23178 w 152400"/>
                <a:gd name="connsiteY89" fmla="*/ 35243 h 101600"/>
                <a:gd name="connsiteX90" fmla="*/ 23178 w 152400"/>
                <a:gd name="connsiteY90" fmla="*/ 32068 h 101600"/>
                <a:gd name="connsiteX91" fmla="*/ 19368 w 152400"/>
                <a:gd name="connsiteY91" fmla="*/ 28258 h 101600"/>
                <a:gd name="connsiteX92" fmla="*/ 13653 w 152400"/>
                <a:gd name="connsiteY92" fmla="*/ 25083 h 101600"/>
                <a:gd name="connsiteX93" fmla="*/ 16193 w 152400"/>
                <a:gd name="connsiteY93" fmla="*/ 23813 h 101600"/>
                <a:gd name="connsiteX94" fmla="*/ 9843 w 152400"/>
                <a:gd name="connsiteY94" fmla="*/ 16827 h 101600"/>
                <a:gd name="connsiteX95" fmla="*/ 7938 w 152400"/>
                <a:gd name="connsiteY95" fmla="*/ 11113 h 101600"/>
                <a:gd name="connsiteX96" fmla="*/ 4763 w 152400"/>
                <a:gd name="connsiteY96" fmla="*/ 5398 h 101600"/>
                <a:gd name="connsiteX97" fmla="*/ 4763 w 152400"/>
                <a:gd name="connsiteY97" fmla="*/ 4763 h 101600"/>
                <a:gd name="connsiteX98" fmla="*/ 13018 w 152400"/>
                <a:gd name="connsiteY98" fmla="*/ 4763 h 101600"/>
                <a:gd name="connsiteX99" fmla="*/ 26353 w 152400"/>
                <a:gd name="connsiteY99" fmla="*/ 9208 h 101600"/>
                <a:gd name="connsiteX100" fmla="*/ 36513 w 152400"/>
                <a:gd name="connsiteY100" fmla="*/ 9208 h 101600"/>
                <a:gd name="connsiteX101" fmla="*/ 36513 w 152400"/>
                <a:gd name="connsiteY101" fmla="*/ 7938 h 101600"/>
                <a:gd name="connsiteX102" fmla="*/ 39053 w 152400"/>
                <a:gd name="connsiteY102" fmla="*/ 7938 h 101600"/>
                <a:gd name="connsiteX103" fmla="*/ 47943 w 152400"/>
                <a:gd name="connsiteY103" fmla="*/ 13018 h 101600"/>
                <a:gd name="connsiteX104" fmla="*/ 53657 w 152400"/>
                <a:gd name="connsiteY104" fmla="*/ 19368 h 101600"/>
                <a:gd name="connsiteX105" fmla="*/ 58103 w 152400"/>
                <a:gd name="connsiteY105" fmla="*/ 15558 h 101600"/>
                <a:gd name="connsiteX106" fmla="*/ 69532 w 152400"/>
                <a:gd name="connsiteY106" fmla="*/ 28893 h 101600"/>
                <a:gd name="connsiteX107" fmla="*/ 74613 w 152400"/>
                <a:gd name="connsiteY107" fmla="*/ 29527 h 101600"/>
                <a:gd name="connsiteX108" fmla="*/ 73978 w 152400"/>
                <a:gd name="connsiteY108" fmla="*/ 28258 h 101600"/>
                <a:gd name="connsiteX109" fmla="*/ 73978 w 152400"/>
                <a:gd name="connsiteY109" fmla="*/ 28258 h 101600"/>
                <a:gd name="connsiteX110" fmla="*/ 74613 w 152400"/>
                <a:gd name="connsiteY110" fmla="*/ 29527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52400" h="101600">
                  <a:moveTo>
                    <a:pt x="74613" y="29527"/>
                  </a:moveTo>
                  <a:cubicBezTo>
                    <a:pt x="74613" y="30163"/>
                    <a:pt x="75247" y="30798"/>
                    <a:pt x="75247" y="31433"/>
                  </a:cubicBezTo>
                  <a:cubicBezTo>
                    <a:pt x="75247" y="33973"/>
                    <a:pt x="74613" y="34608"/>
                    <a:pt x="73978" y="36513"/>
                  </a:cubicBezTo>
                  <a:lnTo>
                    <a:pt x="73978" y="43498"/>
                  </a:lnTo>
                  <a:cubicBezTo>
                    <a:pt x="73978" y="44768"/>
                    <a:pt x="74613" y="45402"/>
                    <a:pt x="75247" y="46038"/>
                  </a:cubicBezTo>
                  <a:cubicBezTo>
                    <a:pt x="75882" y="47308"/>
                    <a:pt x="75247" y="47943"/>
                    <a:pt x="75882" y="49213"/>
                  </a:cubicBezTo>
                  <a:cubicBezTo>
                    <a:pt x="76518" y="50483"/>
                    <a:pt x="77788" y="51752"/>
                    <a:pt x="79057" y="53023"/>
                  </a:cubicBezTo>
                  <a:cubicBezTo>
                    <a:pt x="81597" y="55563"/>
                    <a:pt x="81597" y="57468"/>
                    <a:pt x="84772" y="58738"/>
                  </a:cubicBezTo>
                  <a:cubicBezTo>
                    <a:pt x="86043" y="59373"/>
                    <a:pt x="86043" y="60008"/>
                    <a:pt x="86678" y="60008"/>
                  </a:cubicBezTo>
                  <a:cubicBezTo>
                    <a:pt x="89218" y="60008"/>
                    <a:pt x="91122" y="58102"/>
                    <a:pt x="93663" y="58102"/>
                  </a:cubicBezTo>
                  <a:cubicBezTo>
                    <a:pt x="94932" y="58102"/>
                    <a:pt x="95568" y="58738"/>
                    <a:pt x="96203" y="58738"/>
                  </a:cubicBezTo>
                  <a:cubicBezTo>
                    <a:pt x="97472" y="58738"/>
                    <a:pt x="98107" y="57468"/>
                    <a:pt x="98107" y="56833"/>
                  </a:cubicBezTo>
                  <a:cubicBezTo>
                    <a:pt x="98743" y="55563"/>
                    <a:pt x="100647" y="53658"/>
                    <a:pt x="100647" y="51752"/>
                  </a:cubicBezTo>
                  <a:cubicBezTo>
                    <a:pt x="100647" y="47943"/>
                    <a:pt x="105093" y="46673"/>
                    <a:pt x="108268" y="46673"/>
                  </a:cubicBezTo>
                  <a:cubicBezTo>
                    <a:pt x="109538" y="46673"/>
                    <a:pt x="110172" y="46673"/>
                    <a:pt x="110807" y="47308"/>
                  </a:cubicBezTo>
                  <a:cubicBezTo>
                    <a:pt x="111443" y="47308"/>
                    <a:pt x="112713" y="47308"/>
                    <a:pt x="113982" y="47308"/>
                  </a:cubicBezTo>
                  <a:cubicBezTo>
                    <a:pt x="113982" y="47943"/>
                    <a:pt x="113982" y="47943"/>
                    <a:pt x="113982" y="48577"/>
                  </a:cubicBezTo>
                  <a:cubicBezTo>
                    <a:pt x="113982" y="50483"/>
                    <a:pt x="112078" y="52388"/>
                    <a:pt x="112078" y="54927"/>
                  </a:cubicBezTo>
                  <a:cubicBezTo>
                    <a:pt x="112078" y="56833"/>
                    <a:pt x="111443" y="58102"/>
                    <a:pt x="110807" y="59373"/>
                  </a:cubicBezTo>
                  <a:cubicBezTo>
                    <a:pt x="110807" y="59373"/>
                    <a:pt x="110807" y="58738"/>
                    <a:pt x="110807" y="58738"/>
                  </a:cubicBezTo>
                  <a:cubicBezTo>
                    <a:pt x="110172" y="58738"/>
                    <a:pt x="110172" y="58738"/>
                    <a:pt x="109538" y="58738"/>
                  </a:cubicBezTo>
                  <a:cubicBezTo>
                    <a:pt x="109538" y="60008"/>
                    <a:pt x="109538" y="63183"/>
                    <a:pt x="109538" y="65088"/>
                  </a:cubicBezTo>
                  <a:cubicBezTo>
                    <a:pt x="109538" y="66358"/>
                    <a:pt x="108268" y="66993"/>
                    <a:pt x="106997" y="67627"/>
                  </a:cubicBezTo>
                  <a:cubicBezTo>
                    <a:pt x="106997" y="67627"/>
                    <a:pt x="106997" y="68263"/>
                    <a:pt x="106997" y="68263"/>
                  </a:cubicBezTo>
                  <a:cubicBezTo>
                    <a:pt x="106997" y="68898"/>
                    <a:pt x="107632" y="69533"/>
                    <a:pt x="108268" y="69533"/>
                  </a:cubicBezTo>
                  <a:cubicBezTo>
                    <a:pt x="112713" y="69533"/>
                    <a:pt x="115888" y="68898"/>
                    <a:pt x="120332" y="68898"/>
                  </a:cubicBezTo>
                  <a:cubicBezTo>
                    <a:pt x="123507" y="68898"/>
                    <a:pt x="124143" y="70802"/>
                    <a:pt x="126682" y="71438"/>
                  </a:cubicBezTo>
                  <a:cubicBezTo>
                    <a:pt x="126682" y="72073"/>
                    <a:pt x="126682" y="72708"/>
                    <a:pt x="126682" y="73343"/>
                  </a:cubicBezTo>
                  <a:cubicBezTo>
                    <a:pt x="126682" y="74613"/>
                    <a:pt x="126682" y="77788"/>
                    <a:pt x="126047" y="79058"/>
                  </a:cubicBezTo>
                  <a:cubicBezTo>
                    <a:pt x="126047" y="82233"/>
                    <a:pt x="126047" y="84773"/>
                    <a:pt x="126047" y="86677"/>
                  </a:cubicBezTo>
                  <a:cubicBezTo>
                    <a:pt x="126047" y="89218"/>
                    <a:pt x="128588" y="90488"/>
                    <a:pt x="130493" y="91758"/>
                  </a:cubicBezTo>
                  <a:cubicBezTo>
                    <a:pt x="131763" y="92393"/>
                    <a:pt x="131763" y="94933"/>
                    <a:pt x="134303" y="94933"/>
                  </a:cubicBezTo>
                  <a:cubicBezTo>
                    <a:pt x="137478" y="94933"/>
                    <a:pt x="139382" y="92393"/>
                    <a:pt x="141922" y="92393"/>
                  </a:cubicBezTo>
                  <a:cubicBezTo>
                    <a:pt x="145732" y="92393"/>
                    <a:pt x="147003" y="94933"/>
                    <a:pt x="148907" y="96202"/>
                  </a:cubicBezTo>
                  <a:cubicBezTo>
                    <a:pt x="148907" y="96202"/>
                    <a:pt x="146368" y="99377"/>
                    <a:pt x="145732" y="99377"/>
                  </a:cubicBezTo>
                  <a:cubicBezTo>
                    <a:pt x="145732" y="99377"/>
                    <a:pt x="144463" y="98743"/>
                    <a:pt x="144463" y="98108"/>
                  </a:cubicBezTo>
                  <a:cubicBezTo>
                    <a:pt x="144463" y="97473"/>
                    <a:pt x="145097" y="97473"/>
                    <a:pt x="145097" y="96838"/>
                  </a:cubicBezTo>
                  <a:cubicBezTo>
                    <a:pt x="143828" y="96202"/>
                    <a:pt x="143193" y="94298"/>
                    <a:pt x="141922" y="94298"/>
                  </a:cubicBezTo>
                  <a:cubicBezTo>
                    <a:pt x="141288" y="94298"/>
                    <a:pt x="137478" y="96838"/>
                    <a:pt x="137478" y="97473"/>
                  </a:cubicBezTo>
                  <a:cubicBezTo>
                    <a:pt x="137478" y="98108"/>
                    <a:pt x="138113" y="98743"/>
                    <a:pt x="138747" y="98743"/>
                  </a:cubicBezTo>
                  <a:cubicBezTo>
                    <a:pt x="138747" y="100013"/>
                    <a:pt x="138113" y="100648"/>
                    <a:pt x="136843" y="100648"/>
                  </a:cubicBezTo>
                  <a:cubicBezTo>
                    <a:pt x="134938" y="100648"/>
                    <a:pt x="133668" y="98108"/>
                    <a:pt x="132397" y="97473"/>
                  </a:cubicBezTo>
                  <a:cubicBezTo>
                    <a:pt x="131763" y="96838"/>
                    <a:pt x="129222" y="97473"/>
                    <a:pt x="128588" y="97473"/>
                  </a:cubicBezTo>
                  <a:cubicBezTo>
                    <a:pt x="128588" y="97473"/>
                    <a:pt x="127953" y="96838"/>
                    <a:pt x="127953" y="96838"/>
                  </a:cubicBezTo>
                  <a:cubicBezTo>
                    <a:pt x="126047" y="96202"/>
                    <a:pt x="126047" y="94933"/>
                    <a:pt x="125413" y="94298"/>
                  </a:cubicBezTo>
                  <a:cubicBezTo>
                    <a:pt x="124778" y="93663"/>
                    <a:pt x="120968" y="91123"/>
                    <a:pt x="120332" y="91123"/>
                  </a:cubicBezTo>
                  <a:cubicBezTo>
                    <a:pt x="120332" y="91758"/>
                    <a:pt x="120332" y="91758"/>
                    <a:pt x="120332" y="92393"/>
                  </a:cubicBezTo>
                  <a:lnTo>
                    <a:pt x="119063" y="92393"/>
                  </a:lnTo>
                  <a:cubicBezTo>
                    <a:pt x="117157" y="91123"/>
                    <a:pt x="118428" y="89218"/>
                    <a:pt x="117793" y="87313"/>
                  </a:cubicBezTo>
                  <a:cubicBezTo>
                    <a:pt x="117157" y="86043"/>
                    <a:pt x="116522" y="86043"/>
                    <a:pt x="115888" y="85408"/>
                  </a:cubicBezTo>
                  <a:cubicBezTo>
                    <a:pt x="113982" y="83502"/>
                    <a:pt x="111443" y="82233"/>
                    <a:pt x="110807" y="79058"/>
                  </a:cubicBezTo>
                  <a:cubicBezTo>
                    <a:pt x="110807" y="79058"/>
                    <a:pt x="110172" y="79058"/>
                    <a:pt x="110172" y="79058"/>
                  </a:cubicBezTo>
                  <a:cubicBezTo>
                    <a:pt x="109538" y="79058"/>
                    <a:pt x="108903" y="79693"/>
                    <a:pt x="107632" y="79693"/>
                  </a:cubicBezTo>
                  <a:cubicBezTo>
                    <a:pt x="105093" y="79693"/>
                    <a:pt x="103822" y="78423"/>
                    <a:pt x="102553" y="77788"/>
                  </a:cubicBezTo>
                  <a:cubicBezTo>
                    <a:pt x="100013" y="76518"/>
                    <a:pt x="98107" y="77152"/>
                    <a:pt x="95568" y="75883"/>
                  </a:cubicBezTo>
                  <a:cubicBezTo>
                    <a:pt x="91757" y="73977"/>
                    <a:pt x="91122" y="70802"/>
                    <a:pt x="87947" y="69533"/>
                  </a:cubicBezTo>
                  <a:lnTo>
                    <a:pt x="87313" y="69533"/>
                  </a:lnTo>
                  <a:cubicBezTo>
                    <a:pt x="86043" y="68898"/>
                    <a:pt x="85407" y="68263"/>
                    <a:pt x="84772" y="68263"/>
                  </a:cubicBezTo>
                  <a:cubicBezTo>
                    <a:pt x="82232" y="68263"/>
                    <a:pt x="82232" y="70802"/>
                    <a:pt x="79693" y="70802"/>
                  </a:cubicBezTo>
                  <a:cubicBezTo>
                    <a:pt x="78422" y="70802"/>
                    <a:pt x="77788" y="70168"/>
                    <a:pt x="77153" y="69533"/>
                  </a:cubicBezTo>
                  <a:cubicBezTo>
                    <a:pt x="75882" y="68898"/>
                    <a:pt x="75247" y="69533"/>
                    <a:pt x="73978" y="69533"/>
                  </a:cubicBezTo>
                  <a:cubicBezTo>
                    <a:pt x="72707" y="69533"/>
                    <a:pt x="68263" y="66358"/>
                    <a:pt x="66993" y="65723"/>
                  </a:cubicBezTo>
                  <a:cubicBezTo>
                    <a:pt x="65722" y="65088"/>
                    <a:pt x="64453" y="65723"/>
                    <a:pt x="63182" y="65723"/>
                  </a:cubicBezTo>
                  <a:cubicBezTo>
                    <a:pt x="61278" y="65088"/>
                    <a:pt x="61278" y="63818"/>
                    <a:pt x="59372" y="62548"/>
                  </a:cubicBezTo>
                  <a:cubicBezTo>
                    <a:pt x="57468" y="61913"/>
                    <a:pt x="56832" y="61913"/>
                    <a:pt x="54928" y="61277"/>
                  </a:cubicBezTo>
                  <a:cubicBezTo>
                    <a:pt x="54293" y="60643"/>
                    <a:pt x="53657" y="60643"/>
                    <a:pt x="53657" y="60643"/>
                  </a:cubicBezTo>
                  <a:cubicBezTo>
                    <a:pt x="52388" y="59373"/>
                    <a:pt x="47943" y="58102"/>
                    <a:pt x="47943" y="56833"/>
                  </a:cubicBezTo>
                  <a:cubicBezTo>
                    <a:pt x="46672" y="56833"/>
                    <a:pt x="46038" y="55563"/>
                    <a:pt x="46038" y="54293"/>
                  </a:cubicBezTo>
                  <a:cubicBezTo>
                    <a:pt x="46038" y="53023"/>
                    <a:pt x="47307" y="52388"/>
                    <a:pt x="47307" y="50483"/>
                  </a:cubicBezTo>
                  <a:cubicBezTo>
                    <a:pt x="47307" y="48577"/>
                    <a:pt x="46038" y="48577"/>
                    <a:pt x="46038" y="47308"/>
                  </a:cubicBezTo>
                  <a:cubicBezTo>
                    <a:pt x="44768" y="42863"/>
                    <a:pt x="40322" y="39052"/>
                    <a:pt x="37782" y="36513"/>
                  </a:cubicBezTo>
                  <a:cubicBezTo>
                    <a:pt x="36513" y="35243"/>
                    <a:pt x="34607" y="34608"/>
                    <a:pt x="33338" y="33338"/>
                  </a:cubicBezTo>
                  <a:cubicBezTo>
                    <a:pt x="32068" y="32068"/>
                    <a:pt x="33338" y="30798"/>
                    <a:pt x="32703" y="29527"/>
                  </a:cubicBezTo>
                  <a:cubicBezTo>
                    <a:pt x="31432" y="26988"/>
                    <a:pt x="27622" y="26988"/>
                    <a:pt x="27622" y="23813"/>
                  </a:cubicBezTo>
                  <a:cubicBezTo>
                    <a:pt x="26353" y="23813"/>
                    <a:pt x="26353" y="23177"/>
                    <a:pt x="26353" y="23813"/>
                  </a:cubicBezTo>
                  <a:cubicBezTo>
                    <a:pt x="24447" y="21908"/>
                    <a:pt x="23178" y="20638"/>
                    <a:pt x="21907" y="19368"/>
                  </a:cubicBezTo>
                  <a:cubicBezTo>
                    <a:pt x="20638" y="18098"/>
                    <a:pt x="21272" y="16193"/>
                    <a:pt x="20003" y="14923"/>
                  </a:cubicBezTo>
                  <a:cubicBezTo>
                    <a:pt x="18732" y="13652"/>
                    <a:pt x="19368" y="11113"/>
                    <a:pt x="18097" y="10477"/>
                  </a:cubicBezTo>
                  <a:cubicBezTo>
                    <a:pt x="16193" y="9208"/>
                    <a:pt x="13653" y="9843"/>
                    <a:pt x="12382" y="7938"/>
                  </a:cubicBezTo>
                  <a:cubicBezTo>
                    <a:pt x="11747" y="8573"/>
                    <a:pt x="12382" y="9208"/>
                    <a:pt x="12382" y="9843"/>
                  </a:cubicBezTo>
                  <a:cubicBezTo>
                    <a:pt x="12382" y="12383"/>
                    <a:pt x="13653" y="14288"/>
                    <a:pt x="14922" y="16193"/>
                  </a:cubicBezTo>
                  <a:cubicBezTo>
                    <a:pt x="15557" y="18098"/>
                    <a:pt x="17463" y="18098"/>
                    <a:pt x="18732" y="19368"/>
                  </a:cubicBezTo>
                  <a:cubicBezTo>
                    <a:pt x="20638" y="21273"/>
                    <a:pt x="20638" y="22543"/>
                    <a:pt x="21272" y="24448"/>
                  </a:cubicBezTo>
                  <a:cubicBezTo>
                    <a:pt x="21907" y="27623"/>
                    <a:pt x="24447" y="28893"/>
                    <a:pt x="25718" y="31433"/>
                  </a:cubicBezTo>
                  <a:cubicBezTo>
                    <a:pt x="26988" y="34608"/>
                    <a:pt x="27622" y="37783"/>
                    <a:pt x="29528" y="39052"/>
                  </a:cubicBezTo>
                  <a:cubicBezTo>
                    <a:pt x="30797" y="37783"/>
                    <a:pt x="32068" y="40323"/>
                    <a:pt x="32068" y="40958"/>
                  </a:cubicBezTo>
                  <a:cubicBezTo>
                    <a:pt x="32068" y="41593"/>
                    <a:pt x="31432" y="42863"/>
                    <a:pt x="31432" y="42863"/>
                  </a:cubicBezTo>
                  <a:cubicBezTo>
                    <a:pt x="31432" y="42863"/>
                    <a:pt x="29528" y="40958"/>
                    <a:pt x="29528" y="40323"/>
                  </a:cubicBezTo>
                  <a:cubicBezTo>
                    <a:pt x="26988" y="40323"/>
                    <a:pt x="26353" y="37148"/>
                    <a:pt x="24447" y="36513"/>
                  </a:cubicBezTo>
                  <a:cubicBezTo>
                    <a:pt x="23813" y="35877"/>
                    <a:pt x="23813" y="35877"/>
                    <a:pt x="23178" y="35243"/>
                  </a:cubicBezTo>
                  <a:lnTo>
                    <a:pt x="23178" y="32068"/>
                  </a:lnTo>
                  <a:cubicBezTo>
                    <a:pt x="21907" y="30798"/>
                    <a:pt x="20638" y="29527"/>
                    <a:pt x="19368" y="28258"/>
                  </a:cubicBezTo>
                  <a:cubicBezTo>
                    <a:pt x="17463" y="26352"/>
                    <a:pt x="14922" y="26988"/>
                    <a:pt x="13653" y="25083"/>
                  </a:cubicBezTo>
                  <a:cubicBezTo>
                    <a:pt x="14288" y="25083"/>
                    <a:pt x="17463" y="25718"/>
                    <a:pt x="16193" y="23813"/>
                  </a:cubicBezTo>
                  <a:cubicBezTo>
                    <a:pt x="14288" y="21273"/>
                    <a:pt x="12382" y="18733"/>
                    <a:pt x="9843" y="16827"/>
                  </a:cubicBezTo>
                  <a:cubicBezTo>
                    <a:pt x="8572" y="15558"/>
                    <a:pt x="8572" y="12383"/>
                    <a:pt x="7938" y="11113"/>
                  </a:cubicBezTo>
                  <a:cubicBezTo>
                    <a:pt x="6668" y="8573"/>
                    <a:pt x="5397" y="7938"/>
                    <a:pt x="4763" y="5398"/>
                  </a:cubicBezTo>
                  <a:lnTo>
                    <a:pt x="4763" y="4763"/>
                  </a:lnTo>
                  <a:lnTo>
                    <a:pt x="13018" y="4763"/>
                  </a:lnTo>
                  <a:lnTo>
                    <a:pt x="26353" y="9208"/>
                  </a:lnTo>
                  <a:lnTo>
                    <a:pt x="36513" y="9208"/>
                  </a:lnTo>
                  <a:lnTo>
                    <a:pt x="36513" y="7938"/>
                  </a:lnTo>
                  <a:lnTo>
                    <a:pt x="39053" y="7938"/>
                  </a:lnTo>
                  <a:cubicBezTo>
                    <a:pt x="43497" y="9208"/>
                    <a:pt x="46038" y="9843"/>
                    <a:pt x="47943" y="13018"/>
                  </a:cubicBezTo>
                  <a:cubicBezTo>
                    <a:pt x="49213" y="14923"/>
                    <a:pt x="51118" y="19368"/>
                    <a:pt x="53657" y="19368"/>
                  </a:cubicBezTo>
                  <a:cubicBezTo>
                    <a:pt x="56197" y="19368"/>
                    <a:pt x="55563" y="15558"/>
                    <a:pt x="58103" y="15558"/>
                  </a:cubicBezTo>
                  <a:cubicBezTo>
                    <a:pt x="65722" y="15558"/>
                    <a:pt x="65722" y="24448"/>
                    <a:pt x="69532" y="28893"/>
                  </a:cubicBezTo>
                  <a:cubicBezTo>
                    <a:pt x="69532" y="28258"/>
                    <a:pt x="72707" y="28893"/>
                    <a:pt x="74613" y="29527"/>
                  </a:cubicBezTo>
                  <a:cubicBezTo>
                    <a:pt x="74613" y="28893"/>
                    <a:pt x="73978" y="28258"/>
                    <a:pt x="73978" y="28258"/>
                  </a:cubicBezTo>
                  <a:lnTo>
                    <a:pt x="73978" y="28258"/>
                  </a:lnTo>
                  <a:lnTo>
                    <a:pt x="74613" y="29527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/>
            <p:cNvSpPr/>
            <p:nvPr>
              <p:custDataLst>
                <p:tags r:id="rId326"/>
              </p:custDataLst>
            </p:nvPr>
          </p:nvSpPr>
          <p:spPr>
            <a:xfrm>
              <a:off x="5941634" y="5221335"/>
              <a:ext cx="12700" cy="6350"/>
            </a:xfrm>
            <a:custGeom>
              <a:avLst/>
              <a:gdLst>
                <a:gd name="connsiteX0" fmla="*/ 4763 w 12700"/>
                <a:gd name="connsiteY0" fmla="*/ 4763 h 6350"/>
                <a:gd name="connsiteX1" fmla="*/ 9208 w 12700"/>
                <a:gd name="connsiteY1" fmla="*/ 6667 h 6350"/>
                <a:gd name="connsiteX2" fmla="*/ 8573 w 12700"/>
                <a:gd name="connsiteY2" fmla="*/ 6667 h 6350"/>
                <a:gd name="connsiteX3" fmla="*/ 4763 w 12700"/>
                <a:gd name="connsiteY3" fmla="*/ 5398 h 6350"/>
                <a:gd name="connsiteX4" fmla="*/ 4763 w 12700"/>
                <a:gd name="connsiteY4" fmla="*/ 476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6350">
                  <a:moveTo>
                    <a:pt x="4763" y="4763"/>
                  </a:moveTo>
                  <a:cubicBezTo>
                    <a:pt x="6668" y="4763"/>
                    <a:pt x="9208" y="5398"/>
                    <a:pt x="9208" y="6667"/>
                  </a:cubicBezTo>
                  <a:cubicBezTo>
                    <a:pt x="9208" y="6667"/>
                    <a:pt x="8573" y="6667"/>
                    <a:pt x="8573" y="6667"/>
                  </a:cubicBezTo>
                  <a:cubicBezTo>
                    <a:pt x="7303" y="6667"/>
                    <a:pt x="5398" y="6033"/>
                    <a:pt x="4763" y="5398"/>
                  </a:cubicBezTo>
                  <a:cubicBezTo>
                    <a:pt x="4763" y="5398"/>
                    <a:pt x="4763" y="4763"/>
                    <a:pt x="4763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/>
            <p:cNvSpPr/>
            <p:nvPr>
              <p:custDataLst>
                <p:tags r:id="rId327"/>
              </p:custDataLst>
            </p:nvPr>
          </p:nvSpPr>
          <p:spPr>
            <a:xfrm>
              <a:off x="5775265" y="5233399"/>
              <a:ext cx="25400" cy="19050"/>
            </a:xfrm>
            <a:custGeom>
              <a:avLst/>
              <a:gdLst>
                <a:gd name="connsiteX0" fmla="*/ 4763 w 25400"/>
                <a:gd name="connsiteY0" fmla="*/ 5398 h 19050"/>
                <a:gd name="connsiteX1" fmla="*/ 6668 w 25400"/>
                <a:gd name="connsiteY1" fmla="*/ 4763 h 19050"/>
                <a:gd name="connsiteX2" fmla="*/ 9843 w 25400"/>
                <a:gd name="connsiteY2" fmla="*/ 6668 h 19050"/>
                <a:gd name="connsiteX3" fmla="*/ 21272 w 25400"/>
                <a:gd name="connsiteY3" fmla="*/ 14923 h 19050"/>
                <a:gd name="connsiteX4" fmla="*/ 21272 w 25400"/>
                <a:gd name="connsiteY4" fmla="*/ 16193 h 19050"/>
                <a:gd name="connsiteX5" fmla="*/ 20003 w 25400"/>
                <a:gd name="connsiteY5" fmla="*/ 16193 h 19050"/>
                <a:gd name="connsiteX6" fmla="*/ 10478 w 25400"/>
                <a:gd name="connsiteY6" fmla="*/ 11748 h 19050"/>
                <a:gd name="connsiteX7" fmla="*/ 11747 w 25400"/>
                <a:gd name="connsiteY7" fmla="*/ 10477 h 19050"/>
                <a:gd name="connsiteX8" fmla="*/ 5397 w 25400"/>
                <a:gd name="connsiteY8" fmla="*/ 7938 h 19050"/>
                <a:gd name="connsiteX9" fmla="*/ 6668 w 25400"/>
                <a:gd name="connsiteY9" fmla="*/ 6668 h 19050"/>
                <a:gd name="connsiteX10" fmla="*/ 4763 w 25400"/>
                <a:gd name="connsiteY10" fmla="*/ 5398 h 19050"/>
                <a:gd name="connsiteX11" fmla="*/ 4763 w 25400"/>
                <a:gd name="connsiteY11" fmla="*/ 539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400" h="19050">
                  <a:moveTo>
                    <a:pt x="4763" y="5398"/>
                  </a:moveTo>
                  <a:cubicBezTo>
                    <a:pt x="5397" y="5398"/>
                    <a:pt x="6032" y="4763"/>
                    <a:pt x="6668" y="4763"/>
                  </a:cubicBezTo>
                  <a:cubicBezTo>
                    <a:pt x="7938" y="4763"/>
                    <a:pt x="9207" y="6033"/>
                    <a:pt x="9843" y="6668"/>
                  </a:cubicBezTo>
                  <a:cubicBezTo>
                    <a:pt x="15557" y="8573"/>
                    <a:pt x="18097" y="11748"/>
                    <a:pt x="21272" y="14923"/>
                  </a:cubicBezTo>
                  <a:lnTo>
                    <a:pt x="21272" y="16193"/>
                  </a:lnTo>
                  <a:cubicBezTo>
                    <a:pt x="20638" y="16193"/>
                    <a:pt x="20638" y="16193"/>
                    <a:pt x="20003" y="16193"/>
                  </a:cubicBezTo>
                  <a:cubicBezTo>
                    <a:pt x="16828" y="16193"/>
                    <a:pt x="12382" y="13018"/>
                    <a:pt x="10478" y="11748"/>
                  </a:cubicBezTo>
                  <a:cubicBezTo>
                    <a:pt x="10478" y="11113"/>
                    <a:pt x="11113" y="11113"/>
                    <a:pt x="11747" y="10477"/>
                  </a:cubicBezTo>
                  <a:cubicBezTo>
                    <a:pt x="9207" y="10477"/>
                    <a:pt x="5397" y="9208"/>
                    <a:pt x="5397" y="7938"/>
                  </a:cubicBezTo>
                  <a:cubicBezTo>
                    <a:pt x="6032" y="7938"/>
                    <a:pt x="6668" y="7302"/>
                    <a:pt x="6668" y="6668"/>
                  </a:cubicBezTo>
                  <a:cubicBezTo>
                    <a:pt x="6668" y="5398"/>
                    <a:pt x="5397" y="5398"/>
                    <a:pt x="4763" y="5398"/>
                  </a:cubicBezTo>
                  <a:lnTo>
                    <a:pt x="4763" y="5398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/>
            <p:cNvSpPr/>
            <p:nvPr>
              <p:custDataLst>
                <p:tags r:id="rId328"/>
              </p:custDataLst>
            </p:nvPr>
          </p:nvSpPr>
          <p:spPr>
            <a:xfrm>
              <a:off x="5758755" y="5216889"/>
              <a:ext cx="12700" cy="12700"/>
            </a:xfrm>
            <a:custGeom>
              <a:avLst/>
              <a:gdLst>
                <a:gd name="connsiteX0" fmla="*/ 6032 w 12700"/>
                <a:gd name="connsiteY0" fmla="*/ 8573 h 12700"/>
                <a:gd name="connsiteX1" fmla="*/ 4763 w 12700"/>
                <a:gd name="connsiteY1" fmla="*/ 6033 h 12700"/>
                <a:gd name="connsiteX2" fmla="*/ 4763 w 12700"/>
                <a:gd name="connsiteY2" fmla="*/ 4763 h 12700"/>
                <a:gd name="connsiteX3" fmla="*/ 7938 w 12700"/>
                <a:gd name="connsiteY3" fmla="*/ 5398 h 12700"/>
                <a:gd name="connsiteX4" fmla="*/ 7303 w 12700"/>
                <a:gd name="connsiteY4" fmla="*/ 6668 h 12700"/>
                <a:gd name="connsiteX5" fmla="*/ 9207 w 12700"/>
                <a:gd name="connsiteY5" fmla="*/ 4763 h 12700"/>
                <a:gd name="connsiteX6" fmla="*/ 9207 w 12700"/>
                <a:gd name="connsiteY6" fmla="*/ 7303 h 12700"/>
                <a:gd name="connsiteX7" fmla="*/ 9842 w 12700"/>
                <a:gd name="connsiteY7" fmla="*/ 8573 h 12700"/>
                <a:gd name="connsiteX8" fmla="*/ 9207 w 12700"/>
                <a:gd name="connsiteY8" fmla="*/ 9843 h 12700"/>
                <a:gd name="connsiteX9" fmla="*/ 10478 w 12700"/>
                <a:gd name="connsiteY9" fmla="*/ 12383 h 12700"/>
                <a:gd name="connsiteX10" fmla="*/ 8572 w 12700"/>
                <a:gd name="connsiteY10" fmla="*/ 9843 h 12700"/>
                <a:gd name="connsiteX11" fmla="*/ 9207 w 12700"/>
                <a:gd name="connsiteY11" fmla="*/ 8573 h 12700"/>
                <a:gd name="connsiteX12" fmla="*/ 6032 w 12700"/>
                <a:gd name="connsiteY12" fmla="*/ 857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700" h="12700">
                  <a:moveTo>
                    <a:pt x="6032" y="8573"/>
                  </a:moveTo>
                  <a:cubicBezTo>
                    <a:pt x="5397" y="8573"/>
                    <a:pt x="4763" y="7303"/>
                    <a:pt x="4763" y="6033"/>
                  </a:cubicBezTo>
                  <a:lnTo>
                    <a:pt x="4763" y="4763"/>
                  </a:lnTo>
                  <a:cubicBezTo>
                    <a:pt x="6032" y="4763"/>
                    <a:pt x="6667" y="5398"/>
                    <a:pt x="7938" y="5398"/>
                  </a:cubicBezTo>
                  <a:cubicBezTo>
                    <a:pt x="7938" y="5398"/>
                    <a:pt x="6667" y="6668"/>
                    <a:pt x="7303" y="6668"/>
                  </a:cubicBezTo>
                  <a:cubicBezTo>
                    <a:pt x="7938" y="6668"/>
                    <a:pt x="8572" y="5398"/>
                    <a:pt x="9207" y="4763"/>
                  </a:cubicBezTo>
                  <a:cubicBezTo>
                    <a:pt x="9207" y="5398"/>
                    <a:pt x="9207" y="6033"/>
                    <a:pt x="9207" y="7303"/>
                  </a:cubicBezTo>
                  <a:cubicBezTo>
                    <a:pt x="9207" y="7938"/>
                    <a:pt x="9842" y="7938"/>
                    <a:pt x="9842" y="8573"/>
                  </a:cubicBezTo>
                  <a:cubicBezTo>
                    <a:pt x="9842" y="9208"/>
                    <a:pt x="9207" y="9208"/>
                    <a:pt x="9207" y="9843"/>
                  </a:cubicBezTo>
                  <a:cubicBezTo>
                    <a:pt x="9207" y="10478"/>
                    <a:pt x="11747" y="12383"/>
                    <a:pt x="10478" y="12383"/>
                  </a:cubicBezTo>
                  <a:cubicBezTo>
                    <a:pt x="9207" y="12383"/>
                    <a:pt x="8572" y="11113"/>
                    <a:pt x="8572" y="9843"/>
                  </a:cubicBezTo>
                  <a:cubicBezTo>
                    <a:pt x="8572" y="9208"/>
                    <a:pt x="9207" y="8573"/>
                    <a:pt x="9207" y="8573"/>
                  </a:cubicBezTo>
                  <a:cubicBezTo>
                    <a:pt x="6667" y="9843"/>
                    <a:pt x="6667" y="8573"/>
                    <a:pt x="6032" y="857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/>
            <p:cNvSpPr/>
            <p:nvPr>
              <p:custDataLst>
                <p:tags r:id="rId329"/>
              </p:custDataLst>
            </p:nvPr>
          </p:nvSpPr>
          <p:spPr>
            <a:xfrm>
              <a:off x="5681284" y="5198474"/>
              <a:ext cx="12700" cy="12700"/>
            </a:xfrm>
            <a:custGeom>
              <a:avLst/>
              <a:gdLst>
                <a:gd name="connsiteX0" fmla="*/ 11113 w 12700"/>
                <a:gd name="connsiteY0" fmla="*/ 4763 h 12700"/>
                <a:gd name="connsiteX1" fmla="*/ 12383 w 12700"/>
                <a:gd name="connsiteY1" fmla="*/ 4763 h 12700"/>
                <a:gd name="connsiteX2" fmla="*/ 12383 w 12700"/>
                <a:gd name="connsiteY2" fmla="*/ 6033 h 12700"/>
                <a:gd name="connsiteX3" fmla="*/ 7303 w 12700"/>
                <a:gd name="connsiteY3" fmla="*/ 9843 h 12700"/>
                <a:gd name="connsiteX4" fmla="*/ 4763 w 12700"/>
                <a:gd name="connsiteY4" fmla="*/ 7938 h 12700"/>
                <a:gd name="connsiteX5" fmla="*/ 4763 w 12700"/>
                <a:gd name="connsiteY5" fmla="*/ 6668 h 12700"/>
                <a:gd name="connsiteX6" fmla="*/ 11113 w 12700"/>
                <a:gd name="connsiteY6" fmla="*/ 476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" h="12700">
                  <a:moveTo>
                    <a:pt x="11113" y="4763"/>
                  </a:moveTo>
                  <a:cubicBezTo>
                    <a:pt x="11748" y="4763"/>
                    <a:pt x="11748" y="4763"/>
                    <a:pt x="12383" y="4763"/>
                  </a:cubicBezTo>
                  <a:lnTo>
                    <a:pt x="12383" y="6033"/>
                  </a:lnTo>
                  <a:cubicBezTo>
                    <a:pt x="9843" y="7302"/>
                    <a:pt x="9208" y="7938"/>
                    <a:pt x="7303" y="9843"/>
                  </a:cubicBezTo>
                  <a:cubicBezTo>
                    <a:pt x="6033" y="9208"/>
                    <a:pt x="5398" y="8573"/>
                    <a:pt x="4763" y="7938"/>
                  </a:cubicBezTo>
                  <a:lnTo>
                    <a:pt x="4763" y="6668"/>
                  </a:lnTo>
                  <a:cubicBezTo>
                    <a:pt x="7303" y="6033"/>
                    <a:pt x="8573" y="4763"/>
                    <a:pt x="11113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/>
            <p:cNvSpPr/>
            <p:nvPr>
              <p:custDataLst>
                <p:tags r:id="rId330"/>
              </p:custDataLst>
            </p:nvPr>
          </p:nvSpPr>
          <p:spPr>
            <a:xfrm>
              <a:off x="6280090" y="5288101"/>
              <a:ext cx="19050" cy="12700"/>
            </a:xfrm>
            <a:custGeom>
              <a:avLst/>
              <a:gdLst>
                <a:gd name="connsiteX0" fmla="*/ 4763 w 19050"/>
                <a:gd name="connsiteY0" fmla="*/ 5306 h 12700"/>
                <a:gd name="connsiteX1" fmla="*/ 4763 w 19050"/>
                <a:gd name="connsiteY1" fmla="*/ 5941 h 12700"/>
                <a:gd name="connsiteX2" fmla="*/ 6668 w 19050"/>
                <a:gd name="connsiteY2" fmla="*/ 6576 h 12700"/>
                <a:gd name="connsiteX3" fmla="*/ 12382 w 19050"/>
                <a:gd name="connsiteY3" fmla="*/ 9751 h 12700"/>
                <a:gd name="connsiteX4" fmla="*/ 13653 w 19050"/>
                <a:gd name="connsiteY4" fmla="*/ 10386 h 12700"/>
                <a:gd name="connsiteX5" fmla="*/ 14288 w 19050"/>
                <a:gd name="connsiteY5" fmla="*/ 9751 h 12700"/>
                <a:gd name="connsiteX6" fmla="*/ 13653 w 19050"/>
                <a:gd name="connsiteY6" fmla="*/ 7846 h 12700"/>
                <a:gd name="connsiteX7" fmla="*/ 14288 w 19050"/>
                <a:gd name="connsiteY7" fmla="*/ 6576 h 12700"/>
                <a:gd name="connsiteX8" fmla="*/ 14922 w 19050"/>
                <a:gd name="connsiteY8" fmla="*/ 5306 h 12700"/>
                <a:gd name="connsiteX9" fmla="*/ 10478 w 19050"/>
                <a:gd name="connsiteY9" fmla="*/ 5941 h 12700"/>
                <a:gd name="connsiteX10" fmla="*/ 4763 w 19050"/>
                <a:gd name="connsiteY10" fmla="*/ 5306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" h="12700">
                  <a:moveTo>
                    <a:pt x="4763" y="5306"/>
                  </a:moveTo>
                  <a:lnTo>
                    <a:pt x="4763" y="5941"/>
                  </a:lnTo>
                  <a:cubicBezTo>
                    <a:pt x="5397" y="6576"/>
                    <a:pt x="6032" y="6576"/>
                    <a:pt x="6668" y="6576"/>
                  </a:cubicBezTo>
                  <a:cubicBezTo>
                    <a:pt x="8572" y="7211"/>
                    <a:pt x="10478" y="9116"/>
                    <a:pt x="12382" y="9751"/>
                  </a:cubicBezTo>
                  <a:cubicBezTo>
                    <a:pt x="12382" y="10386"/>
                    <a:pt x="13018" y="10386"/>
                    <a:pt x="13653" y="10386"/>
                  </a:cubicBezTo>
                  <a:cubicBezTo>
                    <a:pt x="14288" y="10386"/>
                    <a:pt x="14288" y="9751"/>
                    <a:pt x="14288" y="9751"/>
                  </a:cubicBezTo>
                  <a:cubicBezTo>
                    <a:pt x="14288" y="8481"/>
                    <a:pt x="13653" y="8481"/>
                    <a:pt x="13653" y="7846"/>
                  </a:cubicBezTo>
                  <a:cubicBezTo>
                    <a:pt x="13653" y="7211"/>
                    <a:pt x="14288" y="6576"/>
                    <a:pt x="14288" y="6576"/>
                  </a:cubicBezTo>
                  <a:lnTo>
                    <a:pt x="14922" y="5306"/>
                  </a:lnTo>
                  <a:cubicBezTo>
                    <a:pt x="13018" y="4671"/>
                    <a:pt x="12382" y="5941"/>
                    <a:pt x="10478" y="5941"/>
                  </a:cubicBezTo>
                  <a:cubicBezTo>
                    <a:pt x="8572" y="5306"/>
                    <a:pt x="7303" y="4036"/>
                    <a:pt x="4763" y="5306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/>
            <p:cNvSpPr/>
            <p:nvPr>
              <p:custDataLst>
                <p:tags r:id="rId331"/>
              </p:custDataLst>
            </p:nvPr>
          </p:nvSpPr>
          <p:spPr>
            <a:xfrm>
              <a:off x="6265484" y="5267689"/>
              <a:ext cx="12700" cy="12700"/>
            </a:xfrm>
            <a:custGeom>
              <a:avLst/>
              <a:gdLst>
                <a:gd name="connsiteX0" fmla="*/ 6033 w 12700"/>
                <a:gd name="connsiteY0" fmla="*/ 6033 h 12700"/>
                <a:gd name="connsiteX1" fmla="*/ 7938 w 12700"/>
                <a:gd name="connsiteY1" fmla="*/ 4763 h 12700"/>
                <a:gd name="connsiteX2" fmla="*/ 8573 w 12700"/>
                <a:gd name="connsiteY2" fmla="*/ 6033 h 12700"/>
                <a:gd name="connsiteX3" fmla="*/ 7303 w 12700"/>
                <a:gd name="connsiteY3" fmla="*/ 11113 h 12700"/>
                <a:gd name="connsiteX4" fmla="*/ 4763 w 12700"/>
                <a:gd name="connsiteY4" fmla="*/ 6033 h 12700"/>
                <a:gd name="connsiteX5" fmla="*/ 6033 w 12700"/>
                <a:gd name="connsiteY5" fmla="*/ 603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0" h="12700">
                  <a:moveTo>
                    <a:pt x="6033" y="6033"/>
                  </a:moveTo>
                  <a:cubicBezTo>
                    <a:pt x="6668" y="6033"/>
                    <a:pt x="7303" y="4763"/>
                    <a:pt x="7938" y="4763"/>
                  </a:cubicBezTo>
                  <a:cubicBezTo>
                    <a:pt x="7938" y="5398"/>
                    <a:pt x="7938" y="6033"/>
                    <a:pt x="8573" y="6033"/>
                  </a:cubicBezTo>
                  <a:cubicBezTo>
                    <a:pt x="7938" y="7303"/>
                    <a:pt x="7938" y="10478"/>
                    <a:pt x="7303" y="11113"/>
                  </a:cubicBezTo>
                  <a:cubicBezTo>
                    <a:pt x="6033" y="11113"/>
                    <a:pt x="5398" y="7303"/>
                    <a:pt x="4763" y="6033"/>
                  </a:cubicBezTo>
                  <a:cubicBezTo>
                    <a:pt x="5398" y="6033"/>
                    <a:pt x="6033" y="6033"/>
                    <a:pt x="6033" y="603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/>
            <p:cNvSpPr/>
            <p:nvPr>
              <p:custDataLst>
                <p:tags r:id="rId332"/>
              </p:custDataLst>
            </p:nvPr>
          </p:nvSpPr>
          <p:spPr>
            <a:xfrm>
              <a:off x="6265484" y="5274674"/>
              <a:ext cx="12700" cy="19050"/>
            </a:xfrm>
            <a:custGeom>
              <a:avLst/>
              <a:gdLst>
                <a:gd name="connsiteX0" fmla="*/ 6033 w 12700"/>
                <a:gd name="connsiteY0" fmla="*/ 9208 h 19050"/>
                <a:gd name="connsiteX1" fmla="*/ 4763 w 12700"/>
                <a:gd name="connsiteY1" fmla="*/ 6668 h 19050"/>
                <a:gd name="connsiteX2" fmla="*/ 7303 w 12700"/>
                <a:gd name="connsiteY2" fmla="*/ 4763 h 19050"/>
                <a:gd name="connsiteX3" fmla="*/ 9208 w 12700"/>
                <a:gd name="connsiteY3" fmla="*/ 5398 h 19050"/>
                <a:gd name="connsiteX4" fmla="*/ 9843 w 12700"/>
                <a:gd name="connsiteY4" fmla="*/ 10477 h 19050"/>
                <a:gd name="connsiteX5" fmla="*/ 6668 w 12700"/>
                <a:gd name="connsiteY5" fmla="*/ 14288 h 19050"/>
                <a:gd name="connsiteX6" fmla="*/ 5398 w 12700"/>
                <a:gd name="connsiteY6" fmla="*/ 11748 h 19050"/>
                <a:gd name="connsiteX7" fmla="*/ 6033 w 12700"/>
                <a:gd name="connsiteY7" fmla="*/ 9208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00" h="19050">
                  <a:moveTo>
                    <a:pt x="6033" y="9208"/>
                  </a:moveTo>
                  <a:cubicBezTo>
                    <a:pt x="6033" y="7938"/>
                    <a:pt x="4763" y="7302"/>
                    <a:pt x="4763" y="6668"/>
                  </a:cubicBezTo>
                  <a:cubicBezTo>
                    <a:pt x="6033" y="6033"/>
                    <a:pt x="6033" y="4763"/>
                    <a:pt x="7303" y="4763"/>
                  </a:cubicBezTo>
                  <a:cubicBezTo>
                    <a:pt x="7938" y="4763"/>
                    <a:pt x="8573" y="5398"/>
                    <a:pt x="9208" y="5398"/>
                  </a:cubicBezTo>
                  <a:cubicBezTo>
                    <a:pt x="10478" y="7302"/>
                    <a:pt x="9843" y="8573"/>
                    <a:pt x="9843" y="10477"/>
                  </a:cubicBezTo>
                  <a:cubicBezTo>
                    <a:pt x="9843" y="12383"/>
                    <a:pt x="7303" y="14288"/>
                    <a:pt x="6668" y="14288"/>
                  </a:cubicBezTo>
                  <a:cubicBezTo>
                    <a:pt x="5398" y="14288"/>
                    <a:pt x="5398" y="12383"/>
                    <a:pt x="5398" y="11748"/>
                  </a:cubicBezTo>
                  <a:cubicBezTo>
                    <a:pt x="5398" y="11113"/>
                    <a:pt x="6033" y="10477"/>
                    <a:pt x="6033" y="920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/>
            <p:cNvSpPr/>
            <p:nvPr>
              <p:custDataLst>
                <p:tags r:id="rId333"/>
              </p:custDataLst>
            </p:nvPr>
          </p:nvSpPr>
          <p:spPr>
            <a:xfrm>
              <a:off x="6244530" y="5281024"/>
              <a:ext cx="12700" cy="6350"/>
            </a:xfrm>
            <a:custGeom>
              <a:avLst/>
              <a:gdLst>
                <a:gd name="connsiteX0" fmla="*/ 7938 w 12700"/>
                <a:gd name="connsiteY0" fmla="*/ 6033 h 6350"/>
                <a:gd name="connsiteX1" fmla="*/ 6667 w 12700"/>
                <a:gd name="connsiteY1" fmla="*/ 6668 h 6350"/>
                <a:gd name="connsiteX2" fmla="*/ 4763 w 12700"/>
                <a:gd name="connsiteY2" fmla="*/ 5398 h 6350"/>
                <a:gd name="connsiteX3" fmla="*/ 6667 w 12700"/>
                <a:gd name="connsiteY3" fmla="*/ 4763 h 6350"/>
                <a:gd name="connsiteX4" fmla="*/ 7938 w 12700"/>
                <a:gd name="connsiteY4" fmla="*/ 603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6350">
                  <a:moveTo>
                    <a:pt x="7938" y="6033"/>
                  </a:moveTo>
                  <a:cubicBezTo>
                    <a:pt x="7938" y="6668"/>
                    <a:pt x="7303" y="6668"/>
                    <a:pt x="6667" y="6668"/>
                  </a:cubicBezTo>
                  <a:cubicBezTo>
                    <a:pt x="6032" y="6668"/>
                    <a:pt x="5397" y="5398"/>
                    <a:pt x="4763" y="5398"/>
                  </a:cubicBezTo>
                  <a:cubicBezTo>
                    <a:pt x="5397" y="4763"/>
                    <a:pt x="6032" y="4763"/>
                    <a:pt x="6667" y="4763"/>
                  </a:cubicBezTo>
                  <a:cubicBezTo>
                    <a:pt x="7303" y="4763"/>
                    <a:pt x="7938" y="5398"/>
                    <a:pt x="7938" y="603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/>
            <p:cNvSpPr/>
            <p:nvPr>
              <p:custDataLst>
                <p:tags r:id="rId334"/>
              </p:custDataLst>
            </p:nvPr>
          </p:nvSpPr>
          <p:spPr>
            <a:xfrm>
              <a:off x="6270565" y="5207999"/>
              <a:ext cx="12700" cy="12700"/>
            </a:xfrm>
            <a:custGeom>
              <a:avLst/>
              <a:gdLst>
                <a:gd name="connsiteX0" fmla="*/ 7938 w 12700"/>
                <a:gd name="connsiteY0" fmla="*/ 7938 h 12700"/>
                <a:gd name="connsiteX1" fmla="*/ 4763 w 12700"/>
                <a:gd name="connsiteY1" fmla="*/ 6033 h 12700"/>
                <a:gd name="connsiteX2" fmla="*/ 4763 w 12700"/>
                <a:gd name="connsiteY2" fmla="*/ 4763 h 12700"/>
                <a:gd name="connsiteX3" fmla="*/ 7303 w 12700"/>
                <a:gd name="connsiteY3" fmla="*/ 4763 h 12700"/>
                <a:gd name="connsiteX4" fmla="*/ 7938 w 12700"/>
                <a:gd name="connsiteY4" fmla="*/ 7938 h 12700"/>
                <a:gd name="connsiteX5" fmla="*/ 7938 w 12700"/>
                <a:gd name="connsiteY5" fmla="*/ 9208 h 12700"/>
                <a:gd name="connsiteX6" fmla="*/ 7938 w 12700"/>
                <a:gd name="connsiteY6" fmla="*/ 793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" h="12700">
                  <a:moveTo>
                    <a:pt x="7938" y="7938"/>
                  </a:moveTo>
                  <a:cubicBezTo>
                    <a:pt x="6668" y="7938"/>
                    <a:pt x="4763" y="7302"/>
                    <a:pt x="4763" y="6033"/>
                  </a:cubicBezTo>
                  <a:cubicBezTo>
                    <a:pt x="4763" y="5398"/>
                    <a:pt x="4763" y="5398"/>
                    <a:pt x="4763" y="4763"/>
                  </a:cubicBezTo>
                  <a:lnTo>
                    <a:pt x="7303" y="4763"/>
                  </a:lnTo>
                  <a:cubicBezTo>
                    <a:pt x="7938" y="6668"/>
                    <a:pt x="8572" y="6033"/>
                    <a:pt x="7938" y="7938"/>
                  </a:cubicBezTo>
                  <a:cubicBezTo>
                    <a:pt x="8572" y="8573"/>
                    <a:pt x="7938" y="8573"/>
                    <a:pt x="7938" y="9208"/>
                  </a:cubicBezTo>
                  <a:cubicBezTo>
                    <a:pt x="7938" y="8573"/>
                    <a:pt x="7938" y="7938"/>
                    <a:pt x="7938" y="793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/>
            <p:cNvSpPr/>
            <p:nvPr>
              <p:custDataLst>
                <p:tags r:id="rId335"/>
              </p:custDataLst>
            </p:nvPr>
          </p:nvSpPr>
          <p:spPr>
            <a:xfrm>
              <a:off x="6275009" y="5204189"/>
              <a:ext cx="12700" cy="12700"/>
            </a:xfrm>
            <a:custGeom>
              <a:avLst/>
              <a:gdLst>
                <a:gd name="connsiteX0" fmla="*/ 5398 w 12700"/>
                <a:gd name="connsiteY0" fmla="*/ 12383 h 12700"/>
                <a:gd name="connsiteX1" fmla="*/ 7303 w 12700"/>
                <a:gd name="connsiteY1" fmla="*/ 10478 h 12700"/>
                <a:gd name="connsiteX2" fmla="*/ 4763 w 12700"/>
                <a:gd name="connsiteY2" fmla="*/ 8573 h 12700"/>
                <a:gd name="connsiteX3" fmla="*/ 7303 w 12700"/>
                <a:gd name="connsiteY3" fmla="*/ 4763 h 12700"/>
                <a:gd name="connsiteX4" fmla="*/ 10478 w 12700"/>
                <a:gd name="connsiteY4" fmla="*/ 7938 h 12700"/>
                <a:gd name="connsiteX5" fmla="*/ 6668 w 12700"/>
                <a:gd name="connsiteY5" fmla="*/ 13018 h 12700"/>
                <a:gd name="connsiteX6" fmla="*/ 4763 w 12700"/>
                <a:gd name="connsiteY6" fmla="*/ 12383 h 12700"/>
                <a:gd name="connsiteX7" fmla="*/ 5398 w 12700"/>
                <a:gd name="connsiteY7" fmla="*/ 12383 h 12700"/>
                <a:gd name="connsiteX8" fmla="*/ 5398 w 12700"/>
                <a:gd name="connsiteY8" fmla="*/ 1238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0" h="12700">
                  <a:moveTo>
                    <a:pt x="5398" y="12383"/>
                  </a:moveTo>
                  <a:cubicBezTo>
                    <a:pt x="6033" y="12383"/>
                    <a:pt x="7303" y="11113"/>
                    <a:pt x="7303" y="10478"/>
                  </a:cubicBezTo>
                  <a:cubicBezTo>
                    <a:pt x="6033" y="10478"/>
                    <a:pt x="4763" y="9208"/>
                    <a:pt x="4763" y="8573"/>
                  </a:cubicBezTo>
                  <a:cubicBezTo>
                    <a:pt x="4763" y="7938"/>
                    <a:pt x="6033" y="4763"/>
                    <a:pt x="7303" y="4763"/>
                  </a:cubicBezTo>
                  <a:cubicBezTo>
                    <a:pt x="9843" y="4763"/>
                    <a:pt x="9843" y="6033"/>
                    <a:pt x="10478" y="7938"/>
                  </a:cubicBezTo>
                  <a:cubicBezTo>
                    <a:pt x="8573" y="8573"/>
                    <a:pt x="9208" y="13018"/>
                    <a:pt x="6668" y="13018"/>
                  </a:cubicBezTo>
                  <a:cubicBezTo>
                    <a:pt x="6033" y="13018"/>
                    <a:pt x="4763" y="12383"/>
                    <a:pt x="4763" y="12383"/>
                  </a:cubicBezTo>
                  <a:cubicBezTo>
                    <a:pt x="4763" y="12383"/>
                    <a:pt x="5398" y="12383"/>
                    <a:pt x="5398" y="12383"/>
                  </a:cubicBezTo>
                  <a:lnTo>
                    <a:pt x="5398" y="1238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/>
            <p:cNvSpPr/>
            <p:nvPr>
              <p:custDataLst>
                <p:tags r:id="rId336"/>
              </p:custDataLst>
            </p:nvPr>
          </p:nvSpPr>
          <p:spPr>
            <a:xfrm>
              <a:off x="6299492" y="5195299"/>
              <a:ext cx="12700" cy="12700"/>
            </a:xfrm>
            <a:custGeom>
              <a:avLst/>
              <a:gdLst>
                <a:gd name="connsiteX0" fmla="*/ 6950 w 12700"/>
                <a:gd name="connsiteY0" fmla="*/ 6668 h 12700"/>
                <a:gd name="connsiteX1" fmla="*/ 5045 w 12700"/>
                <a:gd name="connsiteY1" fmla="*/ 9843 h 12700"/>
                <a:gd name="connsiteX2" fmla="*/ 5045 w 12700"/>
                <a:gd name="connsiteY2" fmla="*/ 7938 h 12700"/>
                <a:gd name="connsiteX3" fmla="*/ 8220 w 12700"/>
                <a:gd name="connsiteY3" fmla="*/ 4763 h 12700"/>
                <a:gd name="connsiteX4" fmla="*/ 6950 w 12700"/>
                <a:gd name="connsiteY4" fmla="*/ 666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12700">
                  <a:moveTo>
                    <a:pt x="6950" y="6668"/>
                  </a:moveTo>
                  <a:cubicBezTo>
                    <a:pt x="6950" y="7938"/>
                    <a:pt x="5679" y="8573"/>
                    <a:pt x="5045" y="9843"/>
                  </a:cubicBezTo>
                  <a:cubicBezTo>
                    <a:pt x="4410" y="9208"/>
                    <a:pt x="5045" y="8573"/>
                    <a:pt x="5045" y="7938"/>
                  </a:cubicBezTo>
                  <a:cubicBezTo>
                    <a:pt x="5045" y="7302"/>
                    <a:pt x="5679" y="4763"/>
                    <a:pt x="8220" y="4763"/>
                  </a:cubicBezTo>
                  <a:cubicBezTo>
                    <a:pt x="8220" y="5398"/>
                    <a:pt x="6950" y="6033"/>
                    <a:pt x="6950" y="666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/>
            <p:cNvSpPr/>
            <p:nvPr>
              <p:custDataLst>
                <p:tags r:id="rId337"/>
              </p:custDataLst>
            </p:nvPr>
          </p:nvSpPr>
          <p:spPr>
            <a:xfrm>
              <a:off x="6313109" y="5188949"/>
              <a:ext cx="12700" cy="12700"/>
            </a:xfrm>
            <a:custGeom>
              <a:avLst/>
              <a:gdLst>
                <a:gd name="connsiteX0" fmla="*/ 7938 w 12700"/>
                <a:gd name="connsiteY0" fmla="*/ 7938 h 12700"/>
                <a:gd name="connsiteX1" fmla="*/ 7938 w 12700"/>
                <a:gd name="connsiteY1" fmla="*/ 9208 h 12700"/>
                <a:gd name="connsiteX2" fmla="*/ 6033 w 12700"/>
                <a:gd name="connsiteY2" fmla="*/ 10477 h 12700"/>
                <a:gd name="connsiteX3" fmla="*/ 4763 w 12700"/>
                <a:gd name="connsiteY3" fmla="*/ 8573 h 12700"/>
                <a:gd name="connsiteX4" fmla="*/ 7938 w 12700"/>
                <a:gd name="connsiteY4" fmla="*/ 7938 h 12700"/>
                <a:gd name="connsiteX5" fmla="*/ 6668 w 12700"/>
                <a:gd name="connsiteY5" fmla="*/ 6033 h 12700"/>
                <a:gd name="connsiteX6" fmla="*/ 7938 w 12700"/>
                <a:gd name="connsiteY6" fmla="*/ 4763 h 12700"/>
                <a:gd name="connsiteX7" fmla="*/ 9208 w 12700"/>
                <a:gd name="connsiteY7" fmla="*/ 6033 h 12700"/>
                <a:gd name="connsiteX8" fmla="*/ 7938 w 12700"/>
                <a:gd name="connsiteY8" fmla="*/ 793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0" h="12700">
                  <a:moveTo>
                    <a:pt x="7938" y="7938"/>
                  </a:moveTo>
                  <a:cubicBezTo>
                    <a:pt x="7938" y="8573"/>
                    <a:pt x="7938" y="9208"/>
                    <a:pt x="7938" y="9208"/>
                  </a:cubicBezTo>
                  <a:cubicBezTo>
                    <a:pt x="7938" y="9843"/>
                    <a:pt x="6033" y="10477"/>
                    <a:pt x="6033" y="10477"/>
                  </a:cubicBezTo>
                  <a:cubicBezTo>
                    <a:pt x="4763" y="10477"/>
                    <a:pt x="4763" y="9208"/>
                    <a:pt x="4763" y="8573"/>
                  </a:cubicBezTo>
                  <a:cubicBezTo>
                    <a:pt x="5398" y="8573"/>
                    <a:pt x="6668" y="7938"/>
                    <a:pt x="7938" y="7938"/>
                  </a:cubicBezTo>
                  <a:cubicBezTo>
                    <a:pt x="6668" y="7302"/>
                    <a:pt x="6668" y="6668"/>
                    <a:pt x="6668" y="6033"/>
                  </a:cubicBezTo>
                  <a:cubicBezTo>
                    <a:pt x="6668" y="5398"/>
                    <a:pt x="7938" y="4763"/>
                    <a:pt x="7938" y="4763"/>
                  </a:cubicBezTo>
                  <a:cubicBezTo>
                    <a:pt x="8573" y="5398"/>
                    <a:pt x="8573" y="6033"/>
                    <a:pt x="9208" y="6033"/>
                  </a:cubicBezTo>
                  <a:cubicBezTo>
                    <a:pt x="9208" y="6668"/>
                    <a:pt x="8573" y="7302"/>
                    <a:pt x="7938" y="793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/>
            <p:cNvSpPr/>
            <p:nvPr>
              <p:custDataLst>
                <p:tags r:id="rId338"/>
              </p:custDataLst>
            </p:nvPr>
          </p:nvSpPr>
          <p:spPr>
            <a:xfrm>
              <a:off x="6320730" y="5298805"/>
              <a:ext cx="12700" cy="6350"/>
            </a:xfrm>
            <a:custGeom>
              <a:avLst/>
              <a:gdLst>
                <a:gd name="connsiteX0" fmla="*/ 13017 w 12700"/>
                <a:gd name="connsiteY0" fmla="*/ 6032 h 6350"/>
                <a:gd name="connsiteX1" fmla="*/ 9842 w 12700"/>
                <a:gd name="connsiteY1" fmla="*/ 6032 h 6350"/>
                <a:gd name="connsiteX2" fmla="*/ 4763 w 12700"/>
                <a:gd name="connsiteY2" fmla="*/ 4763 h 6350"/>
                <a:gd name="connsiteX3" fmla="*/ 13017 w 12700"/>
                <a:gd name="connsiteY3" fmla="*/ 6032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6350">
                  <a:moveTo>
                    <a:pt x="13017" y="6032"/>
                  </a:moveTo>
                  <a:cubicBezTo>
                    <a:pt x="11113" y="6667"/>
                    <a:pt x="10478" y="6032"/>
                    <a:pt x="9842" y="6032"/>
                  </a:cubicBezTo>
                  <a:cubicBezTo>
                    <a:pt x="8572" y="6032"/>
                    <a:pt x="6667" y="6032"/>
                    <a:pt x="4763" y="4763"/>
                  </a:cubicBezTo>
                  <a:cubicBezTo>
                    <a:pt x="7938" y="4763"/>
                    <a:pt x="10478" y="5397"/>
                    <a:pt x="13017" y="603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/>
            <p:cNvSpPr/>
            <p:nvPr>
              <p:custDataLst>
                <p:tags r:id="rId339"/>
              </p:custDataLst>
            </p:nvPr>
          </p:nvSpPr>
          <p:spPr>
            <a:xfrm>
              <a:off x="6351209" y="5298170"/>
              <a:ext cx="12700" cy="12700"/>
            </a:xfrm>
            <a:custGeom>
              <a:avLst/>
              <a:gdLst>
                <a:gd name="connsiteX0" fmla="*/ 6033 w 12700"/>
                <a:gd name="connsiteY0" fmla="*/ 8573 h 12700"/>
                <a:gd name="connsiteX1" fmla="*/ 5398 w 12700"/>
                <a:gd name="connsiteY1" fmla="*/ 7938 h 12700"/>
                <a:gd name="connsiteX2" fmla="*/ 4763 w 12700"/>
                <a:gd name="connsiteY2" fmla="*/ 7302 h 12700"/>
                <a:gd name="connsiteX3" fmla="*/ 12383 w 12700"/>
                <a:gd name="connsiteY3" fmla="*/ 4763 h 12700"/>
                <a:gd name="connsiteX4" fmla="*/ 10478 w 12700"/>
                <a:gd name="connsiteY4" fmla="*/ 6032 h 12700"/>
                <a:gd name="connsiteX5" fmla="*/ 10478 w 12700"/>
                <a:gd name="connsiteY5" fmla="*/ 7302 h 12700"/>
                <a:gd name="connsiteX6" fmla="*/ 6033 w 12700"/>
                <a:gd name="connsiteY6" fmla="*/ 857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" h="12700">
                  <a:moveTo>
                    <a:pt x="6033" y="8573"/>
                  </a:moveTo>
                  <a:cubicBezTo>
                    <a:pt x="5398" y="8573"/>
                    <a:pt x="5398" y="8573"/>
                    <a:pt x="5398" y="7938"/>
                  </a:cubicBezTo>
                  <a:cubicBezTo>
                    <a:pt x="5398" y="7938"/>
                    <a:pt x="4763" y="7302"/>
                    <a:pt x="4763" y="7302"/>
                  </a:cubicBezTo>
                  <a:cubicBezTo>
                    <a:pt x="6668" y="6667"/>
                    <a:pt x="9843" y="5398"/>
                    <a:pt x="12383" y="4763"/>
                  </a:cubicBezTo>
                  <a:cubicBezTo>
                    <a:pt x="12383" y="6032"/>
                    <a:pt x="11748" y="5398"/>
                    <a:pt x="10478" y="6032"/>
                  </a:cubicBezTo>
                  <a:cubicBezTo>
                    <a:pt x="9843" y="6032"/>
                    <a:pt x="10478" y="6667"/>
                    <a:pt x="10478" y="7302"/>
                  </a:cubicBezTo>
                  <a:cubicBezTo>
                    <a:pt x="9843" y="7938"/>
                    <a:pt x="7303" y="8573"/>
                    <a:pt x="6033" y="857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/>
            <p:cNvSpPr/>
            <p:nvPr>
              <p:custDataLst>
                <p:tags r:id="rId340"/>
              </p:custDataLst>
            </p:nvPr>
          </p:nvSpPr>
          <p:spPr>
            <a:xfrm>
              <a:off x="6426140" y="5387070"/>
              <a:ext cx="12700" cy="6350"/>
            </a:xfrm>
            <a:custGeom>
              <a:avLst/>
              <a:gdLst>
                <a:gd name="connsiteX0" fmla="*/ 4763 w 12700"/>
                <a:gd name="connsiteY0" fmla="*/ 5398 h 6350"/>
                <a:gd name="connsiteX1" fmla="*/ 6032 w 12700"/>
                <a:gd name="connsiteY1" fmla="*/ 6032 h 6350"/>
                <a:gd name="connsiteX2" fmla="*/ 8572 w 12700"/>
                <a:gd name="connsiteY2" fmla="*/ 4763 h 6350"/>
                <a:gd name="connsiteX3" fmla="*/ 4763 w 12700"/>
                <a:gd name="connsiteY3" fmla="*/ 5398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6350">
                  <a:moveTo>
                    <a:pt x="4763" y="5398"/>
                  </a:moveTo>
                  <a:cubicBezTo>
                    <a:pt x="4763" y="6032"/>
                    <a:pt x="6032" y="6032"/>
                    <a:pt x="6032" y="6032"/>
                  </a:cubicBezTo>
                  <a:cubicBezTo>
                    <a:pt x="7303" y="6032"/>
                    <a:pt x="7938" y="4763"/>
                    <a:pt x="8572" y="4763"/>
                  </a:cubicBezTo>
                  <a:cubicBezTo>
                    <a:pt x="6668" y="4763"/>
                    <a:pt x="5397" y="4763"/>
                    <a:pt x="4763" y="539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/>
            <p:cNvSpPr/>
            <p:nvPr>
              <p:custDataLst>
                <p:tags r:id="rId341"/>
              </p:custDataLst>
            </p:nvPr>
          </p:nvSpPr>
          <p:spPr>
            <a:xfrm>
              <a:off x="6406455" y="5128624"/>
              <a:ext cx="12700" cy="12700"/>
            </a:xfrm>
            <a:custGeom>
              <a:avLst/>
              <a:gdLst>
                <a:gd name="connsiteX0" fmla="*/ 6667 w 12700"/>
                <a:gd name="connsiteY0" fmla="*/ 6033 h 12700"/>
                <a:gd name="connsiteX1" fmla="*/ 7938 w 12700"/>
                <a:gd name="connsiteY1" fmla="*/ 4763 h 12700"/>
                <a:gd name="connsiteX2" fmla="*/ 12382 w 12700"/>
                <a:gd name="connsiteY2" fmla="*/ 6668 h 12700"/>
                <a:gd name="connsiteX3" fmla="*/ 12382 w 12700"/>
                <a:gd name="connsiteY3" fmla="*/ 8573 h 12700"/>
                <a:gd name="connsiteX4" fmla="*/ 7303 w 12700"/>
                <a:gd name="connsiteY4" fmla="*/ 10477 h 12700"/>
                <a:gd name="connsiteX5" fmla="*/ 4763 w 12700"/>
                <a:gd name="connsiteY5" fmla="*/ 9208 h 12700"/>
                <a:gd name="connsiteX6" fmla="*/ 6667 w 12700"/>
                <a:gd name="connsiteY6" fmla="*/ 603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" h="12700">
                  <a:moveTo>
                    <a:pt x="6667" y="6033"/>
                  </a:moveTo>
                  <a:cubicBezTo>
                    <a:pt x="7303" y="6033"/>
                    <a:pt x="7303" y="4763"/>
                    <a:pt x="7938" y="4763"/>
                  </a:cubicBezTo>
                  <a:cubicBezTo>
                    <a:pt x="9842" y="4763"/>
                    <a:pt x="10478" y="6668"/>
                    <a:pt x="12382" y="6668"/>
                  </a:cubicBezTo>
                  <a:lnTo>
                    <a:pt x="12382" y="8573"/>
                  </a:lnTo>
                  <a:cubicBezTo>
                    <a:pt x="10478" y="9208"/>
                    <a:pt x="9207" y="10477"/>
                    <a:pt x="7303" y="10477"/>
                  </a:cubicBezTo>
                  <a:cubicBezTo>
                    <a:pt x="6032" y="10477"/>
                    <a:pt x="4763" y="10477"/>
                    <a:pt x="4763" y="9208"/>
                  </a:cubicBezTo>
                  <a:cubicBezTo>
                    <a:pt x="4763" y="8573"/>
                    <a:pt x="6032" y="6033"/>
                    <a:pt x="6667" y="603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/>
            <p:cNvSpPr/>
            <p:nvPr>
              <p:custDataLst>
                <p:tags r:id="rId342"/>
              </p:custDataLst>
            </p:nvPr>
          </p:nvSpPr>
          <p:spPr>
            <a:xfrm>
              <a:off x="6443920" y="5123505"/>
              <a:ext cx="12700" cy="12700"/>
            </a:xfrm>
            <a:custGeom>
              <a:avLst/>
              <a:gdLst>
                <a:gd name="connsiteX0" fmla="*/ 11113 w 12700"/>
                <a:gd name="connsiteY0" fmla="*/ 7977 h 12700"/>
                <a:gd name="connsiteX1" fmla="*/ 9207 w 12700"/>
                <a:gd name="connsiteY1" fmla="*/ 8612 h 12700"/>
                <a:gd name="connsiteX2" fmla="*/ 4763 w 12700"/>
                <a:gd name="connsiteY2" fmla="*/ 5437 h 12700"/>
                <a:gd name="connsiteX3" fmla="*/ 11113 w 12700"/>
                <a:gd name="connsiteY3" fmla="*/ 7977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12700">
                  <a:moveTo>
                    <a:pt x="11113" y="7977"/>
                  </a:moveTo>
                  <a:cubicBezTo>
                    <a:pt x="11113" y="8612"/>
                    <a:pt x="9207" y="8612"/>
                    <a:pt x="9207" y="8612"/>
                  </a:cubicBezTo>
                  <a:cubicBezTo>
                    <a:pt x="7302" y="8612"/>
                    <a:pt x="4763" y="6707"/>
                    <a:pt x="4763" y="5437"/>
                  </a:cubicBezTo>
                  <a:cubicBezTo>
                    <a:pt x="5397" y="3532"/>
                    <a:pt x="11113" y="6072"/>
                    <a:pt x="11113" y="7977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/>
            <p:cNvSpPr/>
            <p:nvPr>
              <p:custDataLst>
                <p:tags r:id="rId343"/>
              </p:custDataLst>
            </p:nvPr>
          </p:nvSpPr>
          <p:spPr>
            <a:xfrm>
              <a:off x="6485548" y="5101955"/>
              <a:ext cx="12700" cy="12700"/>
            </a:xfrm>
            <a:custGeom>
              <a:avLst/>
              <a:gdLst>
                <a:gd name="connsiteX0" fmla="*/ 5045 w 12700"/>
                <a:gd name="connsiteY0" fmla="*/ 8572 h 12700"/>
                <a:gd name="connsiteX1" fmla="*/ 10124 w 12700"/>
                <a:gd name="connsiteY1" fmla="*/ 7302 h 12700"/>
                <a:gd name="connsiteX2" fmla="*/ 6949 w 12700"/>
                <a:gd name="connsiteY2" fmla="*/ 4763 h 12700"/>
                <a:gd name="connsiteX3" fmla="*/ 5045 w 12700"/>
                <a:gd name="connsiteY3" fmla="*/ 7302 h 12700"/>
                <a:gd name="connsiteX4" fmla="*/ 5045 w 12700"/>
                <a:gd name="connsiteY4" fmla="*/ 8572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" h="12700">
                  <a:moveTo>
                    <a:pt x="5045" y="8572"/>
                  </a:moveTo>
                  <a:cubicBezTo>
                    <a:pt x="6314" y="8572"/>
                    <a:pt x="9489" y="7938"/>
                    <a:pt x="10124" y="7302"/>
                  </a:cubicBezTo>
                  <a:cubicBezTo>
                    <a:pt x="8854" y="6032"/>
                    <a:pt x="8220" y="4763"/>
                    <a:pt x="6949" y="4763"/>
                  </a:cubicBezTo>
                  <a:cubicBezTo>
                    <a:pt x="5679" y="4763"/>
                    <a:pt x="5045" y="6032"/>
                    <a:pt x="5045" y="7302"/>
                  </a:cubicBezTo>
                  <a:cubicBezTo>
                    <a:pt x="5045" y="7302"/>
                    <a:pt x="4410" y="8572"/>
                    <a:pt x="5045" y="857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/>
            <p:cNvSpPr/>
            <p:nvPr>
              <p:custDataLst>
                <p:tags r:id="rId344"/>
              </p:custDataLst>
            </p:nvPr>
          </p:nvSpPr>
          <p:spPr>
            <a:xfrm>
              <a:off x="6737924" y="5098145"/>
              <a:ext cx="19050" cy="12700"/>
            </a:xfrm>
            <a:custGeom>
              <a:avLst/>
              <a:gdLst>
                <a:gd name="connsiteX0" fmla="*/ 4763 w 19050"/>
                <a:gd name="connsiteY0" fmla="*/ 8573 h 12700"/>
                <a:gd name="connsiteX1" fmla="*/ 11113 w 19050"/>
                <a:gd name="connsiteY1" fmla="*/ 4763 h 12700"/>
                <a:gd name="connsiteX2" fmla="*/ 16828 w 19050"/>
                <a:gd name="connsiteY2" fmla="*/ 9842 h 12700"/>
                <a:gd name="connsiteX3" fmla="*/ 13018 w 19050"/>
                <a:gd name="connsiteY3" fmla="*/ 9842 h 12700"/>
                <a:gd name="connsiteX4" fmla="*/ 4763 w 19050"/>
                <a:gd name="connsiteY4" fmla="*/ 8573 h 12700"/>
                <a:gd name="connsiteX5" fmla="*/ 4763 w 19050"/>
                <a:gd name="connsiteY5" fmla="*/ 857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" h="12700">
                  <a:moveTo>
                    <a:pt x="4763" y="8573"/>
                  </a:moveTo>
                  <a:cubicBezTo>
                    <a:pt x="6033" y="6667"/>
                    <a:pt x="7938" y="4763"/>
                    <a:pt x="11113" y="4763"/>
                  </a:cubicBezTo>
                  <a:cubicBezTo>
                    <a:pt x="14288" y="4763"/>
                    <a:pt x="16828" y="6667"/>
                    <a:pt x="16828" y="9842"/>
                  </a:cubicBezTo>
                  <a:lnTo>
                    <a:pt x="13018" y="9842"/>
                  </a:lnTo>
                  <a:cubicBezTo>
                    <a:pt x="10478" y="8573"/>
                    <a:pt x="7938" y="8573"/>
                    <a:pt x="4763" y="8573"/>
                  </a:cubicBezTo>
                  <a:lnTo>
                    <a:pt x="4763" y="857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/>
            <p:cNvSpPr/>
            <p:nvPr>
              <p:custDataLst>
                <p:tags r:id="rId345"/>
              </p:custDataLst>
            </p:nvPr>
          </p:nvSpPr>
          <p:spPr>
            <a:xfrm>
              <a:off x="6760784" y="5086080"/>
              <a:ext cx="25400" cy="12700"/>
            </a:xfrm>
            <a:custGeom>
              <a:avLst/>
              <a:gdLst>
                <a:gd name="connsiteX0" fmla="*/ 4763 w 25400"/>
                <a:gd name="connsiteY0" fmla="*/ 4763 h 12700"/>
                <a:gd name="connsiteX1" fmla="*/ 19368 w 25400"/>
                <a:gd name="connsiteY1" fmla="*/ 7302 h 12700"/>
                <a:gd name="connsiteX2" fmla="*/ 20638 w 25400"/>
                <a:gd name="connsiteY2" fmla="*/ 8572 h 12700"/>
                <a:gd name="connsiteX3" fmla="*/ 14923 w 25400"/>
                <a:gd name="connsiteY3" fmla="*/ 10477 h 12700"/>
                <a:gd name="connsiteX4" fmla="*/ 6033 w 25400"/>
                <a:gd name="connsiteY4" fmla="*/ 6032 h 12700"/>
                <a:gd name="connsiteX5" fmla="*/ 4763 w 25400"/>
                <a:gd name="connsiteY5" fmla="*/ 476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00" h="12700">
                  <a:moveTo>
                    <a:pt x="4763" y="4763"/>
                  </a:moveTo>
                  <a:cubicBezTo>
                    <a:pt x="6033" y="5397"/>
                    <a:pt x="19368" y="7302"/>
                    <a:pt x="19368" y="7302"/>
                  </a:cubicBezTo>
                  <a:cubicBezTo>
                    <a:pt x="20003" y="7302"/>
                    <a:pt x="20638" y="7938"/>
                    <a:pt x="20638" y="8572"/>
                  </a:cubicBezTo>
                  <a:cubicBezTo>
                    <a:pt x="20638" y="9842"/>
                    <a:pt x="16828" y="10477"/>
                    <a:pt x="14923" y="10477"/>
                  </a:cubicBezTo>
                  <a:cubicBezTo>
                    <a:pt x="11748" y="10477"/>
                    <a:pt x="6033" y="9207"/>
                    <a:pt x="6033" y="6032"/>
                  </a:cubicBezTo>
                  <a:lnTo>
                    <a:pt x="4763" y="476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/>
            <p:cNvSpPr/>
            <p:nvPr>
              <p:custDataLst>
                <p:tags r:id="rId346"/>
              </p:custDataLst>
            </p:nvPr>
          </p:nvSpPr>
          <p:spPr>
            <a:xfrm>
              <a:off x="6737924" y="5095037"/>
              <a:ext cx="12700" cy="6350"/>
            </a:xfrm>
            <a:custGeom>
              <a:avLst/>
              <a:gdLst>
                <a:gd name="connsiteX0" fmla="*/ 7938 w 12700"/>
                <a:gd name="connsiteY0" fmla="*/ 5965 h 6350"/>
                <a:gd name="connsiteX1" fmla="*/ 6033 w 12700"/>
                <a:gd name="connsiteY1" fmla="*/ 7870 h 6350"/>
                <a:gd name="connsiteX2" fmla="*/ 4763 w 12700"/>
                <a:gd name="connsiteY2" fmla="*/ 5965 h 6350"/>
                <a:gd name="connsiteX3" fmla="*/ 7938 w 12700"/>
                <a:gd name="connsiteY3" fmla="*/ 5965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6350">
                  <a:moveTo>
                    <a:pt x="7938" y="5965"/>
                  </a:moveTo>
                  <a:cubicBezTo>
                    <a:pt x="7938" y="7235"/>
                    <a:pt x="6668" y="7870"/>
                    <a:pt x="6033" y="7870"/>
                  </a:cubicBezTo>
                  <a:cubicBezTo>
                    <a:pt x="4763" y="7870"/>
                    <a:pt x="4763" y="7235"/>
                    <a:pt x="4763" y="5965"/>
                  </a:cubicBezTo>
                  <a:cubicBezTo>
                    <a:pt x="4763" y="4060"/>
                    <a:pt x="7938" y="4695"/>
                    <a:pt x="7938" y="596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/>
            <p:cNvSpPr/>
            <p:nvPr>
              <p:custDataLst>
                <p:tags r:id="rId347"/>
              </p:custDataLst>
            </p:nvPr>
          </p:nvSpPr>
          <p:spPr>
            <a:xfrm>
              <a:off x="6005134" y="5236474"/>
              <a:ext cx="12700" cy="12700"/>
            </a:xfrm>
            <a:custGeom>
              <a:avLst/>
              <a:gdLst>
                <a:gd name="connsiteX0" fmla="*/ 11748 w 12700"/>
                <a:gd name="connsiteY0" fmla="*/ 8673 h 12700"/>
                <a:gd name="connsiteX1" fmla="*/ 13653 w 12700"/>
                <a:gd name="connsiteY1" fmla="*/ 8038 h 12700"/>
                <a:gd name="connsiteX2" fmla="*/ 4763 w 12700"/>
                <a:gd name="connsiteY2" fmla="*/ 4863 h 12700"/>
                <a:gd name="connsiteX3" fmla="*/ 11748 w 12700"/>
                <a:gd name="connsiteY3" fmla="*/ 867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" h="12700">
                  <a:moveTo>
                    <a:pt x="11748" y="8673"/>
                  </a:moveTo>
                  <a:cubicBezTo>
                    <a:pt x="13018" y="8673"/>
                    <a:pt x="13018" y="8673"/>
                    <a:pt x="13653" y="8038"/>
                  </a:cubicBezTo>
                  <a:cubicBezTo>
                    <a:pt x="11113" y="6768"/>
                    <a:pt x="8573" y="4228"/>
                    <a:pt x="4763" y="4863"/>
                  </a:cubicBezTo>
                  <a:cubicBezTo>
                    <a:pt x="6033" y="6133"/>
                    <a:pt x="9843" y="8673"/>
                    <a:pt x="11748" y="867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/>
            <p:cNvSpPr/>
            <p:nvPr>
              <p:custDataLst>
                <p:tags r:id="rId348"/>
              </p:custDataLst>
            </p:nvPr>
          </p:nvSpPr>
          <p:spPr>
            <a:xfrm>
              <a:off x="6005770" y="5250545"/>
              <a:ext cx="12700" cy="12700"/>
            </a:xfrm>
            <a:custGeom>
              <a:avLst/>
              <a:gdLst>
                <a:gd name="connsiteX0" fmla="*/ 5397 w 12700"/>
                <a:gd name="connsiteY0" fmla="*/ 4763 h 12700"/>
                <a:gd name="connsiteX1" fmla="*/ 7938 w 12700"/>
                <a:gd name="connsiteY1" fmla="*/ 6667 h 12700"/>
                <a:gd name="connsiteX2" fmla="*/ 11747 w 12700"/>
                <a:gd name="connsiteY2" fmla="*/ 6667 h 12700"/>
                <a:gd name="connsiteX3" fmla="*/ 11747 w 12700"/>
                <a:gd name="connsiteY3" fmla="*/ 7302 h 12700"/>
                <a:gd name="connsiteX4" fmla="*/ 10477 w 12700"/>
                <a:gd name="connsiteY4" fmla="*/ 8573 h 12700"/>
                <a:gd name="connsiteX5" fmla="*/ 4763 w 12700"/>
                <a:gd name="connsiteY5" fmla="*/ 5398 h 12700"/>
                <a:gd name="connsiteX6" fmla="*/ 5397 w 12700"/>
                <a:gd name="connsiteY6" fmla="*/ 4763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" h="12700">
                  <a:moveTo>
                    <a:pt x="5397" y="4763"/>
                  </a:moveTo>
                  <a:cubicBezTo>
                    <a:pt x="6032" y="6032"/>
                    <a:pt x="6667" y="6667"/>
                    <a:pt x="7938" y="6667"/>
                  </a:cubicBezTo>
                  <a:lnTo>
                    <a:pt x="11747" y="6667"/>
                  </a:lnTo>
                  <a:cubicBezTo>
                    <a:pt x="11747" y="6667"/>
                    <a:pt x="11747" y="7302"/>
                    <a:pt x="11747" y="7302"/>
                  </a:cubicBezTo>
                  <a:cubicBezTo>
                    <a:pt x="11747" y="7938"/>
                    <a:pt x="10477" y="8573"/>
                    <a:pt x="10477" y="8573"/>
                  </a:cubicBezTo>
                  <a:cubicBezTo>
                    <a:pt x="9842" y="8573"/>
                    <a:pt x="4763" y="6032"/>
                    <a:pt x="4763" y="5398"/>
                  </a:cubicBezTo>
                  <a:cubicBezTo>
                    <a:pt x="4763" y="5398"/>
                    <a:pt x="4763" y="4763"/>
                    <a:pt x="5397" y="476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/>
            <p:cNvSpPr/>
            <p:nvPr>
              <p:custDataLst>
                <p:tags r:id="rId349"/>
              </p:custDataLst>
            </p:nvPr>
          </p:nvSpPr>
          <p:spPr>
            <a:xfrm>
              <a:off x="6016565" y="5250545"/>
              <a:ext cx="12700" cy="12700"/>
            </a:xfrm>
            <a:custGeom>
              <a:avLst/>
              <a:gdLst>
                <a:gd name="connsiteX0" fmla="*/ 9207 w 12700"/>
                <a:gd name="connsiteY0" fmla="*/ 7938 h 12700"/>
                <a:gd name="connsiteX1" fmla="*/ 9207 w 12700"/>
                <a:gd name="connsiteY1" fmla="*/ 8573 h 12700"/>
                <a:gd name="connsiteX2" fmla="*/ 6668 w 12700"/>
                <a:gd name="connsiteY2" fmla="*/ 10477 h 12700"/>
                <a:gd name="connsiteX3" fmla="*/ 4763 w 12700"/>
                <a:gd name="connsiteY3" fmla="*/ 9207 h 12700"/>
                <a:gd name="connsiteX4" fmla="*/ 7938 w 12700"/>
                <a:gd name="connsiteY4" fmla="*/ 4763 h 12700"/>
                <a:gd name="connsiteX5" fmla="*/ 8572 w 12700"/>
                <a:gd name="connsiteY5" fmla="*/ 6032 h 12700"/>
                <a:gd name="connsiteX6" fmla="*/ 9207 w 12700"/>
                <a:gd name="connsiteY6" fmla="*/ 7938 h 1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" h="12700">
                  <a:moveTo>
                    <a:pt x="9207" y="7938"/>
                  </a:moveTo>
                  <a:cubicBezTo>
                    <a:pt x="9207" y="7938"/>
                    <a:pt x="9207" y="8573"/>
                    <a:pt x="9207" y="8573"/>
                  </a:cubicBezTo>
                  <a:cubicBezTo>
                    <a:pt x="9207" y="9207"/>
                    <a:pt x="7938" y="10477"/>
                    <a:pt x="6668" y="10477"/>
                  </a:cubicBezTo>
                  <a:cubicBezTo>
                    <a:pt x="5397" y="10477"/>
                    <a:pt x="4763" y="9842"/>
                    <a:pt x="4763" y="9207"/>
                  </a:cubicBezTo>
                  <a:cubicBezTo>
                    <a:pt x="4763" y="8573"/>
                    <a:pt x="6668" y="5398"/>
                    <a:pt x="7938" y="4763"/>
                  </a:cubicBezTo>
                  <a:cubicBezTo>
                    <a:pt x="7938" y="5398"/>
                    <a:pt x="8572" y="5398"/>
                    <a:pt x="8572" y="6032"/>
                  </a:cubicBezTo>
                  <a:cubicBezTo>
                    <a:pt x="7938" y="7302"/>
                    <a:pt x="6032" y="7938"/>
                    <a:pt x="9207" y="7938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/>
            <p:cNvSpPr/>
            <p:nvPr>
              <p:custDataLst>
                <p:tags r:id="rId350"/>
              </p:custDataLst>
            </p:nvPr>
          </p:nvSpPr>
          <p:spPr>
            <a:xfrm>
              <a:off x="5636199" y="5184981"/>
              <a:ext cx="12700" cy="6350"/>
            </a:xfrm>
            <a:custGeom>
              <a:avLst/>
              <a:gdLst>
                <a:gd name="connsiteX0" fmla="*/ 6668 w 12700"/>
                <a:gd name="connsiteY0" fmla="*/ 5556 h 6350"/>
                <a:gd name="connsiteX1" fmla="*/ 8572 w 12700"/>
                <a:gd name="connsiteY1" fmla="*/ 4921 h 6350"/>
                <a:gd name="connsiteX2" fmla="*/ 10478 w 12700"/>
                <a:gd name="connsiteY2" fmla="*/ 6826 h 6350"/>
                <a:gd name="connsiteX3" fmla="*/ 6033 w 12700"/>
                <a:gd name="connsiteY3" fmla="*/ 6826 h 6350"/>
                <a:gd name="connsiteX4" fmla="*/ 4763 w 12700"/>
                <a:gd name="connsiteY4" fmla="*/ 5556 h 6350"/>
                <a:gd name="connsiteX5" fmla="*/ 6668 w 12700"/>
                <a:gd name="connsiteY5" fmla="*/ 5556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0" h="6350">
                  <a:moveTo>
                    <a:pt x="6668" y="5556"/>
                  </a:moveTo>
                  <a:cubicBezTo>
                    <a:pt x="7303" y="4286"/>
                    <a:pt x="7303" y="4921"/>
                    <a:pt x="8572" y="4921"/>
                  </a:cubicBezTo>
                  <a:cubicBezTo>
                    <a:pt x="9843" y="4921"/>
                    <a:pt x="10478" y="5556"/>
                    <a:pt x="10478" y="6826"/>
                  </a:cubicBezTo>
                  <a:lnTo>
                    <a:pt x="6033" y="6826"/>
                  </a:lnTo>
                  <a:cubicBezTo>
                    <a:pt x="5397" y="6191"/>
                    <a:pt x="4763" y="6191"/>
                    <a:pt x="4763" y="5556"/>
                  </a:cubicBezTo>
                  <a:lnTo>
                    <a:pt x="6668" y="5556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/>
            <p:cNvSpPr/>
            <p:nvPr>
              <p:custDataLst>
                <p:tags r:id="rId351"/>
              </p:custDataLst>
            </p:nvPr>
          </p:nvSpPr>
          <p:spPr>
            <a:xfrm>
              <a:off x="5678109" y="5362939"/>
              <a:ext cx="12700" cy="6350"/>
            </a:xfrm>
            <a:custGeom>
              <a:avLst/>
              <a:gdLst>
                <a:gd name="connsiteX0" fmla="*/ 7938 w 12700"/>
                <a:gd name="connsiteY0" fmla="*/ 6033 h 6350"/>
                <a:gd name="connsiteX1" fmla="*/ 7938 w 12700"/>
                <a:gd name="connsiteY1" fmla="*/ 6668 h 6350"/>
                <a:gd name="connsiteX2" fmla="*/ 5398 w 12700"/>
                <a:gd name="connsiteY2" fmla="*/ 7303 h 6350"/>
                <a:gd name="connsiteX3" fmla="*/ 4763 w 12700"/>
                <a:gd name="connsiteY3" fmla="*/ 6668 h 6350"/>
                <a:gd name="connsiteX4" fmla="*/ 4763 w 12700"/>
                <a:gd name="connsiteY4" fmla="*/ 4763 h 6350"/>
                <a:gd name="connsiteX5" fmla="*/ 7938 w 12700"/>
                <a:gd name="connsiteY5" fmla="*/ 603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700" h="6350">
                  <a:moveTo>
                    <a:pt x="7938" y="6033"/>
                  </a:moveTo>
                  <a:lnTo>
                    <a:pt x="7938" y="6668"/>
                  </a:lnTo>
                  <a:cubicBezTo>
                    <a:pt x="6668" y="6668"/>
                    <a:pt x="6668" y="7303"/>
                    <a:pt x="5398" y="7303"/>
                  </a:cubicBezTo>
                  <a:cubicBezTo>
                    <a:pt x="4763" y="7303"/>
                    <a:pt x="4763" y="6668"/>
                    <a:pt x="4763" y="6668"/>
                  </a:cubicBezTo>
                  <a:cubicBezTo>
                    <a:pt x="4763" y="6033"/>
                    <a:pt x="4763" y="5398"/>
                    <a:pt x="4763" y="4763"/>
                  </a:cubicBezTo>
                  <a:cubicBezTo>
                    <a:pt x="6033" y="5398"/>
                    <a:pt x="7303" y="5398"/>
                    <a:pt x="7938" y="6033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/>
            <p:cNvSpPr/>
            <p:nvPr>
              <p:custDataLst>
                <p:tags r:id="rId352"/>
              </p:custDataLst>
            </p:nvPr>
          </p:nvSpPr>
          <p:spPr>
            <a:xfrm>
              <a:off x="5675570" y="5358495"/>
              <a:ext cx="6350" cy="6350"/>
            </a:xfrm>
            <a:custGeom>
              <a:avLst/>
              <a:gdLst>
                <a:gd name="connsiteX0" fmla="*/ 6667 w 6350"/>
                <a:gd name="connsiteY0" fmla="*/ 6032 h 6350"/>
                <a:gd name="connsiteX1" fmla="*/ 6667 w 6350"/>
                <a:gd name="connsiteY1" fmla="*/ 6032 h 6350"/>
                <a:gd name="connsiteX2" fmla="*/ 4763 w 6350"/>
                <a:gd name="connsiteY2" fmla="*/ 4763 h 6350"/>
                <a:gd name="connsiteX3" fmla="*/ 6667 w 6350"/>
                <a:gd name="connsiteY3" fmla="*/ 6032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0" h="6350">
                  <a:moveTo>
                    <a:pt x="6667" y="6032"/>
                  </a:moveTo>
                  <a:cubicBezTo>
                    <a:pt x="6667" y="6032"/>
                    <a:pt x="6032" y="6667"/>
                    <a:pt x="6667" y="6032"/>
                  </a:cubicBezTo>
                  <a:cubicBezTo>
                    <a:pt x="5397" y="6032"/>
                    <a:pt x="5397" y="5398"/>
                    <a:pt x="4763" y="4763"/>
                  </a:cubicBezTo>
                  <a:cubicBezTo>
                    <a:pt x="5397" y="5398"/>
                    <a:pt x="6032" y="6032"/>
                    <a:pt x="6667" y="603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/>
            <p:cNvSpPr/>
            <p:nvPr>
              <p:custDataLst>
                <p:tags r:id="rId353"/>
              </p:custDataLst>
            </p:nvPr>
          </p:nvSpPr>
          <p:spPr>
            <a:xfrm>
              <a:off x="5672395" y="5357860"/>
              <a:ext cx="6350" cy="6350"/>
            </a:xfrm>
            <a:custGeom>
              <a:avLst/>
              <a:gdLst>
                <a:gd name="connsiteX0" fmla="*/ 7302 w 6350"/>
                <a:gd name="connsiteY0" fmla="*/ 4763 h 6350"/>
                <a:gd name="connsiteX1" fmla="*/ 5397 w 6350"/>
                <a:gd name="connsiteY1" fmla="*/ 6033 h 6350"/>
                <a:gd name="connsiteX2" fmla="*/ 4763 w 6350"/>
                <a:gd name="connsiteY2" fmla="*/ 4763 h 6350"/>
                <a:gd name="connsiteX3" fmla="*/ 7302 w 6350"/>
                <a:gd name="connsiteY3" fmla="*/ 476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0" h="6350">
                  <a:moveTo>
                    <a:pt x="7302" y="4763"/>
                  </a:moveTo>
                  <a:cubicBezTo>
                    <a:pt x="6667" y="5398"/>
                    <a:pt x="6032" y="6033"/>
                    <a:pt x="5397" y="6033"/>
                  </a:cubicBezTo>
                  <a:cubicBezTo>
                    <a:pt x="4763" y="6033"/>
                    <a:pt x="4763" y="5398"/>
                    <a:pt x="4763" y="4763"/>
                  </a:cubicBezTo>
                  <a:lnTo>
                    <a:pt x="7302" y="476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/>
            <p:cNvSpPr/>
            <p:nvPr>
              <p:custDataLst>
                <p:tags r:id="rId354"/>
              </p:custDataLst>
            </p:nvPr>
          </p:nvSpPr>
          <p:spPr>
            <a:xfrm>
              <a:off x="5670207" y="5356589"/>
              <a:ext cx="6350" cy="6350"/>
            </a:xfrm>
            <a:custGeom>
              <a:avLst/>
              <a:gdLst>
                <a:gd name="connsiteX0" fmla="*/ 5045 w 6350"/>
                <a:gd name="connsiteY0" fmla="*/ 4763 h 6350"/>
                <a:gd name="connsiteX1" fmla="*/ 6314 w 6350"/>
                <a:gd name="connsiteY1" fmla="*/ 4763 h 6350"/>
                <a:gd name="connsiteX2" fmla="*/ 6314 w 6350"/>
                <a:gd name="connsiteY2" fmla="*/ 5398 h 6350"/>
                <a:gd name="connsiteX3" fmla="*/ 5679 w 6350"/>
                <a:gd name="connsiteY3" fmla="*/ 6033 h 6350"/>
                <a:gd name="connsiteX4" fmla="*/ 5045 w 6350"/>
                <a:gd name="connsiteY4" fmla="*/ 4763 h 6350"/>
                <a:gd name="connsiteX5" fmla="*/ 5045 w 6350"/>
                <a:gd name="connsiteY5" fmla="*/ 4763 h 6350"/>
                <a:gd name="connsiteX6" fmla="*/ 5045 w 6350"/>
                <a:gd name="connsiteY6" fmla="*/ 4763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50" h="6350">
                  <a:moveTo>
                    <a:pt x="5045" y="4763"/>
                  </a:moveTo>
                  <a:cubicBezTo>
                    <a:pt x="5679" y="4763"/>
                    <a:pt x="5679" y="4763"/>
                    <a:pt x="6314" y="4763"/>
                  </a:cubicBezTo>
                  <a:cubicBezTo>
                    <a:pt x="6314" y="4763"/>
                    <a:pt x="6314" y="5398"/>
                    <a:pt x="6314" y="5398"/>
                  </a:cubicBezTo>
                  <a:cubicBezTo>
                    <a:pt x="6314" y="5398"/>
                    <a:pt x="5679" y="6033"/>
                    <a:pt x="5679" y="6033"/>
                  </a:cubicBezTo>
                  <a:cubicBezTo>
                    <a:pt x="5045" y="5398"/>
                    <a:pt x="4410" y="4763"/>
                    <a:pt x="5045" y="4763"/>
                  </a:cubicBezTo>
                  <a:cubicBezTo>
                    <a:pt x="4410" y="4763"/>
                    <a:pt x="5045" y="4763"/>
                    <a:pt x="5045" y="4763"/>
                  </a:cubicBezTo>
                  <a:lnTo>
                    <a:pt x="5045" y="4763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/>
            <p:cNvSpPr/>
            <p:nvPr>
              <p:custDataLst>
                <p:tags r:id="rId355"/>
              </p:custDataLst>
            </p:nvPr>
          </p:nvSpPr>
          <p:spPr>
            <a:xfrm>
              <a:off x="5664140" y="5353767"/>
              <a:ext cx="6350" cy="6350"/>
            </a:xfrm>
            <a:custGeom>
              <a:avLst/>
              <a:gdLst>
                <a:gd name="connsiteX0" fmla="*/ 6668 w 6350"/>
                <a:gd name="connsiteY0" fmla="*/ 5045 h 6350"/>
                <a:gd name="connsiteX1" fmla="*/ 6668 w 6350"/>
                <a:gd name="connsiteY1" fmla="*/ 6315 h 6350"/>
                <a:gd name="connsiteX2" fmla="*/ 6032 w 6350"/>
                <a:gd name="connsiteY2" fmla="*/ 6315 h 6350"/>
                <a:gd name="connsiteX3" fmla="*/ 4763 w 6350"/>
                <a:gd name="connsiteY3" fmla="*/ 5680 h 6350"/>
                <a:gd name="connsiteX4" fmla="*/ 5397 w 6350"/>
                <a:gd name="connsiteY4" fmla="*/ 5045 h 6350"/>
                <a:gd name="connsiteX5" fmla="*/ 6668 w 6350"/>
                <a:gd name="connsiteY5" fmla="*/ 5045 h 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0" h="6350">
                  <a:moveTo>
                    <a:pt x="6668" y="5045"/>
                  </a:moveTo>
                  <a:cubicBezTo>
                    <a:pt x="6668" y="5680"/>
                    <a:pt x="6668" y="5680"/>
                    <a:pt x="6668" y="6315"/>
                  </a:cubicBezTo>
                  <a:cubicBezTo>
                    <a:pt x="6668" y="6315"/>
                    <a:pt x="6032" y="6315"/>
                    <a:pt x="6032" y="6315"/>
                  </a:cubicBezTo>
                  <a:cubicBezTo>
                    <a:pt x="5397" y="6315"/>
                    <a:pt x="4763" y="5680"/>
                    <a:pt x="4763" y="5680"/>
                  </a:cubicBezTo>
                  <a:cubicBezTo>
                    <a:pt x="4763" y="5680"/>
                    <a:pt x="5397" y="5045"/>
                    <a:pt x="5397" y="5045"/>
                  </a:cubicBezTo>
                  <a:cubicBezTo>
                    <a:pt x="6032" y="4410"/>
                    <a:pt x="6668" y="5045"/>
                    <a:pt x="6668" y="504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356"/>
            </p:custDataLst>
          </p:nvPr>
        </p:nvSpPr>
        <p:spPr>
          <a:xfrm>
            <a:off x="876000" y="878494"/>
            <a:ext cx="10440000" cy="990569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57"/>
            </p:custDataLst>
          </p:nvPr>
        </p:nvSpPr>
        <p:spPr>
          <a:xfrm>
            <a:off x="876000" y="2055553"/>
            <a:ext cx="10440000" cy="3617724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5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5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6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1" name="组合 770"/>
          <p:cNvGrpSpPr/>
          <p:nvPr>
            <p:custDataLst>
              <p:tags r:id="rId2"/>
            </p:custDataLst>
          </p:nvPr>
        </p:nvGrpSpPr>
        <p:grpSpPr>
          <a:xfrm>
            <a:off x="1028382" y="1800438"/>
            <a:ext cx="4044950" cy="3042480"/>
            <a:chOff x="1028382" y="2079112"/>
            <a:chExt cx="4044950" cy="3042480"/>
          </a:xfrm>
        </p:grpSpPr>
        <p:sp>
          <p:nvSpPr>
            <p:cNvPr id="5" name="任意多边形: 形状 4"/>
            <p:cNvSpPr/>
            <p:nvPr>
              <p:custDataLst>
                <p:tags r:id="rId3"/>
              </p:custDataLst>
            </p:nvPr>
          </p:nvSpPr>
          <p:spPr>
            <a:xfrm>
              <a:off x="3008948" y="3798888"/>
              <a:ext cx="101600" cy="946150"/>
            </a:xfrm>
            <a:custGeom>
              <a:avLst/>
              <a:gdLst>
                <a:gd name="connsiteX0" fmla="*/ 4763 w 101600"/>
                <a:gd name="connsiteY0" fmla="*/ 4763 h 946150"/>
                <a:gd name="connsiteX1" fmla="*/ 101917 w 101600"/>
                <a:gd name="connsiteY1" fmla="*/ 4763 h 946150"/>
                <a:gd name="connsiteX2" fmla="*/ 101917 w 101600"/>
                <a:gd name="connsiteY2" fmla="*/ 941388 h 946150"/>
                <a:gd name="connsiteX3" fmla="*/ 4763 w 101600"/>
                <a:gd name="connsiteY3" fmla="*/ 941388 h 94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00" h="946150">
                  <a:moveTo>
                    <a:pt x="4763" y="4763"/>
                  </a:moveTo>
                  <a:lnTo>
                    <a:pt x="101917" y="4763"/>
                  </a:lnTo>
                  <a:lnTo>
                    <a:pt x="101917" y="941388"/>
                  </a:lnTo>
                  <a:lnTo>
                    <a:pt x="4763" y="941388"/>
                  </a:ln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/>
            <p:cNvSpPr/>
            <p:nvPr>
              <p:custDataLst>
                <p:tags r:id="rId4"/>
              </p:custDataLst>
            </p:nvPr>
          </p:nvSpPr>
          <p:spPr>
            <a:xfrm>
              <a:off x="2551113" y="4027488"/>
              <a:ext cx="1022350" cy="177800"/>
            </a:xfrm>
            <a:custGeom>
              <a:avLst/>
              <a:gdLst>
                <a:gd name="connsiteX0" fmla="*/ 91123 w 1022350"/>
                <a:gd name="connsiteY0" fmla="*/ 4763 h 177800"/>
                <a:gd name="connsiteX1" fmla="*/ 931863 w 1022350"/>
                <a:gd name="connsiteY1" fmla="*/ 4763 h 177800"/>
                <a:gd name="connsiteX2" fmla="*/ 1018222 w 1022350"/>
                <a:gd name="connsiteY2" fmla="*/ 91122 h 177800"/>
                <a:gd name="connsiteX3" fmla="*/ 1018222 w 1022350"/>
                <a:gd name="connsiteY3" fmla="*/ 91122 h 177800"/>
                <a:gd name="connsiteX4" fmla="*/ 931863 w 1022350"/>
                <a:gd name="connsiteY4" fmla="*/ 177483 h 177800"/>
                <a:gd name="connsiteX5" fmla="*/ 91123 w 1022350"/>
                <a:gd name="connsiteY5" fmla="*/ 177483 h 177800"/>
                <a:gd name="connsiteX6" fmla="*/ 4763 w 1022350"/>
                <a:gd name="connsiteY6" fmla="*/ 91122 h 177800"/>
                <a:gd name="connsiteX7" fmla="*/ 4763 w 1022350"/>
                <a:gd name="connsiteY7" fmla="*/ 91122 h 177800"/>
                <a:gd name="connsiteX8" fmla="*/ 91123 w 102235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2350" h="177800">
                  <a:moveTo>
                    <a:pt x="91123" y="4763"/>
                  </a:moveTo>
                  <a:lnTo>
                    <a:pt x="931863" y="4763"/>
                  </a:lnTo>
                  <a:cubicBezTo>
                    <a:pt x="979488" y="4763"/>
                    <a:pt x="1018222" y="43497"/>
                    <a:pt x="1018222" y="91122"/>
                  </a:cubicBezTo>
                  <a:lnTo>
                    <a:pt x="1018222" y="91122"/>
                  </a:lnTo>
                  <a:cubicBezTo>
                    <a:pt x="1018222" y="138747"/>
                    <a:pt x="979488" y="177483"/>
                    <a:pt x="931863" y="177483"/>
                  </a:cubicBezTo>
                  <a:lnTo>
                    <a:pt x="91123" y="177483"/>
                  </a:lnTo>
                  <a:cubicBezTo>
                    <a:pt x="43498" y="177483"/>
                    <a:pt x="4763" y="138747"/>
                    <a:pt x="4763" y="91122"/>
                  </a:cubicBezTo>
                  <a:lnTo>
                    <a:pt x="4763" y="91122"/>
                  </a:lnTo>
                  <a:cubicBezTo>
                    <a:pt x="4763" y="44133"/>
                    <a:pt x="43498" y="4763"/>
                    <a:pt x="91123" y="4763"/>
                  </a:cubicBezTo>
                  <a:close/>
                </a:path>
              </a:pathLst>
            </a:custGeom>
            <a:solidFill>
              <a:srgbClr val="2F70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/>
            <p:cNvSpPr/>
            <p:nvPr>
              <p:custDataLst>
                <p:tags r:id="rId5"/>
              </p:custDataLst>
            </p:nvPr>
          </p:nvSpPr>
          <p:spPr>
            <a:xfrm>
              <a:off x="2551113" y="2796223"/>
              <a:ext cx="1022350" cy="1174750"/>
            </a:xfrm>
            <a:custGeom>
              <a:avLst/>
              <a:gdLst>
                <a:gd name="connsiteX0" fmla="*/ 120333 w 1022350"/>
                <a:gd name="connsiteY0" fmla="*/ 4763 h 1174750"/>
                <a:gd name="connsiteX1" fmla="*/ 902653 w 1022350"/>
                <a:gd name="connsiteY1" fmla="*/ 4763 h 1174750"/>
                <a:gd name="connsiteX2" fmla="*/ 1018222 w 1022350"/>
                <a:gd name="connsiteY2" fmla="*/ 120332 h 1174750"/>
                <a:gd name="connsiteX3" fmla="*/ 1018222 w 1022350"/>
                <a:gd name="connsiteY3" fmla="*/ 1060132 h 1174750"/>
                <a:gd name="connsiteX4" fmla="*/ 902653 w 1022350"/>
                <a:gd name="connsiteY4" fmla="*/ 1175703 h 1174750"/>
                <a:gd name="connsiteX5" fmla="*/ 120333 w 1022350"/>
                <a:gd name="connsiteY5" fmla="*/ 1175703 h 1174750"/>
                <a:gd name="connsiteX6" fmla="*/ 4763 w 1022350"/>
                <a:gd name="connsiteY6" fmla="*/ 1060132 h 1174750"/>
                <a:gd name="connsiteX7" fmla="*/ 4763 w 1022350"/>
                <a:gd name="connsiteY7" fmla="*/ 120332 h 1174750"/>
                <a:gd name="connsiteX8" fmla="*/ 120333 w 1022350"/>
                <a:gd name="connsiteY8" fmla="*/ 4763 h 117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2350" h="1174750">
                  <a:moveTo>
                    <a:pt x="120333" y="4763"/>
                  </a:moveTo>
                  <a:lnTo>
                    <a:pt x="902653" y="4763"/>
                  </a:lnTo>
                  <a:cubicBezTo>
                    <a:pt x="966153" y="4763"/>
                    <a:pt x="1018222" y="56832"/>
                    <a:pt x="1018222" y="120332"/>
                  </a:cubicBezTo>
                  <a:lnTo>
                    <a:pt x="1018222" y="1060132"/>
                  </a:lnTo>
                  <a:cubicBezTo>
                    <a:pt x="1018222" y="1123632"/>
                    <a:pt x="966153" y="1175703"/>
                    <a:pt x="902653" y="1175703"/>
                  </a:cubicBezTo>
                  <a:lnTo>
                    <a:pt x="120333" y="1175703"/>
                  </a:lnTo>
                  <a:cubicBezTo>
                    <a:pt x="56833" y="1175703"/>
                    <a:pt x="4763" y="1123632"/>
                    <a:pt x="4763" y="1060132"/>
                  </a:cubicBezTo>
                  <a:lnTo>
                    <a:pt x="4763" y="120332"/>
                  </a:lnTo>
                  <a:cubicBezTo>
                    <a:pt x="4763" y="56832"/>
                    <a:pt x="56833" y="4763"/>
                    <a:pt x="120333" y="4763"/>
                  </a:cubicBezTo>
                  <a:close/>
                </a:path>
              </a:pathLst>
            </a:custGeom>
            <a:solidFill>
              <a:srgbClr val="2F70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/>
            <p:cNvSpPr/>
            <p:nvPr>
              <p:custDataLst>
                <p:tags r:id="rId6"/>
              </p:custDataLst>
            </p:nvPr>
          </p:nvSpPr>
          <p:spPr>
            <a:xfrm>
              <a:off x="2551113" y="4662488"/>
              <a:ext cx="1022350" cy="82550"/>
            </a:xfrm>
            <a:custGeom>
              <a:avLst/>
              <a:gdLst>
                <a:gd name="connsiteX0" fmla="*/ 4763 w 1022350"/>
                <a:gd name="connsiteY0" fmla="*/ 4763 h 82550"/>
                <a:gd name="connsiteX1" fmla="*/ 1018858 w 1022350"/>
                <a:gd name="connsiteY1" fmla="*/ 4763 h 82550"/>
                <a:gd name="connsiteX2" fmla="*/ 1018858 w 1022350"/>
                <a:gd name="connsiteY2" fmla="*/ 77788 h 82550"/>
                <a:gd name="connsiteX3" fmla="*/ 4763 w 1022350"/>
                <a:gd name="connsiteY3" fmla="*/ 77788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2350" h="82550">
                  <a:moveTo>
                    <a:pt x="4763" y="4763"/>
                  </a:moveTo>
                  <a:lnTo>
                    <a:pt x="1018858" y="4763"/>
                  </a:lnTo>
                  <a:lnTo>
                    <a:pt x="1018858" y="77788"/>
                  </a:lnTo>
                  <a:lnTo>
                    <a:pt x="4763" y="77788"/>
                  </a:ln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/>
            <p:cNvSpPr/>
            <p:nvPr>
              <p:custDataLst>
                <p:tags r:id="rId7"/>
              </p:custDataLst>
            </p:nvPr>
          </p:nvSpPr>
          <p:spPr>
            <a:xfrm>
              <a:off x="2551113" y="4757738"/>
              <a:ext cx="114300" cy="177800"/>
            </a:xfrm>
            <a:custGeom>
              <a:avLst/>
              <a:gdLst>
                <a:gd name="connsiteX0" fmla="*/ 59373 w 114300"/>
                <a:gd name="connsiteY0" fmla="*/ 4763 h 177800"/>
                <a:gd name="connsiteX1" fmla="*/ 59373 w 114300"/>
                <a:gd name="connsiteY1" fmla="*/ 4763 h 177800"/>
                <a:gd name="connsiteX2" fmla="*/ 113983 w 114300"/>
                <a:gd name="connsiteY2" fmla="*/ 59372 h 177800"/>
                <a:gd name="connsiteX3" fmla="*/ 113983 w 114300"/>
                <a:gd name="connsiteY3" fmla="*/ 123508 h 177800"/>
                <a:gd name="connsiteX4" fmla="*/ 59373 w 114300"/>
                <a:gd name="connsiteY4" fmla="*/ 178117 h 177800"/>
                <a:gd name="connsiteX5" fmla="*/ 59373 w 114300"/>
                <a:gd name="connsiteY5" fmla="*/ 178117 h 177800"/>
                <a:gd name="connsiteX6" fmla="*/ 4763 w 114300"/>
                <a:gd name="connsiteY6" fmla="*/ 123508 h 177800"/>
                <a:gd name="connsiteX7" fmla="*/ 4763 w 114300"/>
                <a:gd name="connsiteY7" fmla="*/ 59372 h 177800"/>
                <a:gd name="connsiteX8" fmla="*/ 59373 w 11430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77800">
                  <a:moveTo>
                    <a:pt x="59373" y="4763"/>
                  </a:moveTo>
                  <a:lnTo>
                    <a:pt x="59373" y="4763"/>
                  </a:lnTo>
                  <a:cubicBezTo>
                    <a:pt x="89217" y="4763"/>
                    <a:pt x="113983" y="29528"/>
                    <a:pt x="113983" y="59372"/>
                  </a:cubicBezTo>
                  <a:lnTo>
                    <a:pt x="113983" y="123508"/>
                  </a:lnTo>
                  <a:cubicBezTo>
                    <a:pt x="113983" y="153353"/>
                    <a:pt x="89217" y="178117"/>
                    <a:pt x="59373" y="178117"/>
                  </a:cubicBezTo>
                  <a:lnTo>
                    <a:pt x="59373" y="178117"/>
                  </a:lnTo>
                  <a:cubicBezTo>
                    <a:pt x="29527" y="178117"/>
                    <a:pt x="4763" y="153353"/>
                    <a:pt x="4763" y="123508"/>
                  </a:cubicBezTo>
                  <a:lnTo>
                    <a:pt x="4763" y="59372"/>
                  </a:lnTo>
                  <a:cubicBezTo>
                    <a:pt x="4763" y="29528"/>
                    <a:pt x="28892" y="4763"/>
                    <a:pt x="59373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8"/>
              </p:custDataLst>
            </p:nvPr>
          </p:nvSpPr>
          <p:spPr>
            <a:xfrm>
              <a:off x="3003233" y="4757738"/>
              <a:ext cx="114300" cy="177800"/>
            </a:xfrm>
            <a:custGeom>
              <a:avLst/>
              <a:gdLst>
                <a:gd name="connsiteX0" fmla="*/ 59372 w 114300"/>
                <a:gd name="connsiteY0" fmla="*/ 4763 h 177800"/>
                <a:gd name="connsiteX1" fmla="*/ 59372 w 114300"/>
                <a:gd name="connsiteY1" fmla="*/ 4763 h 177800"/>
                <a:gd name="connsiteX2" fmla="*/ 113982 w 114300"/>
                <a:gd name="connsiteY2" fmla="*/ 59372 h 177800"/>
                <a:gd name="connsiteX3" fmla="*/ 113982 w 114300"/>
                <a:gd name="connsiteY3" fmla="*/ 123508 h 177800"/>
                <a:gd name="connsiteX4" fmla="*/ 59372 w 114300"/>
                <a:gd name="connsiteY4" fmla="*/ 178117 h 177800"/>
                <a:gd name="connsiteX5" fmla="*/ 59372 w 114300"/>
                <a:gd name="connsiteY5" fmla="*/ 178117 h 177800"/>
                <a:gd name="connsiteX6" fmla="*/ 4763 w 114300"/>
                <a:gd name="connsiteY6" fmla="*/ 123508 h 177800"/>
                <a:gd name="connsiteX7" fmla="*/ 4763 w 114300"/>
                <a:gd name="connsiteY7" fmla="*/ 59372 h 177800"/>
                <a:gd name="connsiteX8" fmla="*/ 59372 w 11430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77800">
                  <a:moveTo>
                    <a:pt x="59372" y="4763"/>
                  </a:moveTo>
                  <a:lnTo>
                    <a:pt x="59372" y="4763"/>
                  </a:lnTo>
                  <a:cubicBezTo>
                    <a:pt x="89217" y="4763"/>
                    <a:pt x="113982" y="29528"/>
                    <a:pt x="113982" y="59372"/>
                  </a:cubicBezTo>
                  <a:lnTo>
                    <a:pt x="113982" y="123508"/>
                  </a:lnTo>
                  <a:cubicBezTo>
                    <a:pt x="113982" y="153353"/>
                    <a:pt x="89217" y="178117"/>
                    <a:pt x="59372" y="178117"/>
                  </a:cubicBezTo>
                  <a:lnTo>
                    <a:pt x="59372" y="178117"/>
                  </a:lnTo>
                  <a:cubicBezTo>
                    <a:pt x="29527" y="178117"/>
                    <a:pt x="4763" y="153353"/>
                    <a:pt x="4763" y="123508"/>
                  </a:cubicBezTo>
                  <a:lnTo>
                    <a:pt x="4763" y="59372"/>
                  </a:lnTo>
                  <a:cubicBezTo>
                    <a:pt x="4763" y="29528"/>
                    <a:pt x="29527" y="4763"/>
                    <a:pt x="59372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9"/>
              </p:custDataLst>
            </p:nvPr>
          </p:nvSpPr>
          <p:spPr>
            <a:xfrm>
              <a:off x="3455353" y="4757738"/>
              <a:ext cx="114300" cy="177800"/>
            </a:xfrm>
            <a:custGeom>
              <a:avLst/>
              <a:gdLst>
                <a:gd name="connsiteX0" fmla="*/ 59372 w 114300"/>
                <a:gd name="connsiteY0" fmla="*/ 4763 h 177800"/>
                <a:gd name="connsiteX1" fmla="*/ 59372 w 114300"/>
                <a:gd name="connsiteY1" fmla="*/ 4763 h 177800"/>
                <a:gd name="connsiteX2" fmla="*/ 113982 w 114300"/>
                <a:gd name="connsiteY2" fmla="*/ 59372 h 177800"/>
                <a:gd name="connsiteX3" fmla="*/ 113982 w 114300"/>
                <a:gd name="connsiteY3" fmla="*/ 123508 h 177800"/>
                <a:gd name="connsiteX4" fmla="*/ 59372 w 114300"/>
                <a:gd name="connsiteY4" fmla="*/ 178117 h 177800"/>
                <a:gd name="connsiteX5" fmla="*/ 59372 w 114300"/>
                <a:gd name="connsiteY5" fmla="*/ 178117 h 177800"/>
                <a:gd name="connsiteX6" fmla="*/ 4763 w 114300"/>
                <a:gd name="connsiteY6" fmla="*/ 123508 h 177800"/>
                <a:gd name="connsiteX7" fmla="*/ 4763 w 114300"/>
                <a:gd name="connsiteY7" fmla="*/ 59372 h 177800"/>
                <a:gd name="connsiteX8" fmla="*/ 59372 w 11430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77800">
                  <a:moveTo>
                    <a:pt x="59372" y="4763"/>
                  </a:moveTo>
                  <a:lnTo>
                    <a:pt x="59372" y="4763"/>
                  </a:lnTo>
                  <a:cubicBezTo>
                    <a:pt x="89217" y="4763"/>
                    <a:pt x="113982" y="29528"/>
                    <a:pt x="113982" y="59372"/>
                  </a:cubicBezTo>
                  <a:lnTo>
                    <a:pt x="113982" y="123508"/>
                  </a:lnTo>
                  <a:cubicBezTo>
                    <a:pt x="113982" y="153353"/>
                    <a:pt x="89217" y="178117"/>
                    <a:pt x="59372" y="178117"/>
                  </a:cubicBezTo>
                  <a:lnTo>
                    <a:pt x="59372" y="178117"/>
                  </a:lnTo>
                  <a:cubicBezTo>
                    <a:pt x="29527" y="178117"/>
                    <a:pt x="4763" y="153353"/>
                    <a:pt x="4763" y="123508"/>
                  </a:cubicBezTo>
                  <a:lnTo>
                    <a:pt x="4763" y="59372"/>
                  </a:lnTo>
                  <a:cubicBezTo>
                    <a:pt x="4763" y="29528"/>
                    <a:pt x="29527" y="4763"/>
                    <a:pt x="59372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>
              <a:off x="2847311" y="3650933"/>
              <a:ext cx="508000" cy="438150"/>
            </a:xfrm>
            <a:custGeom>
              <a:avLst/>
              <a:gdLst>
                <a:gd name="connsiteX0" fmla="*/ 66069 w 508000"/>
                <a:gd name="connsiteY0" fmla="*/ 4763 h 438150"/>
                <a:gd name="connsiteX1" fmla="*/ 451514 w 508000"/>
                <a:gd name="connsiteY1" fmla="*/ 4763 h 438150"/>
                <a:gd name="connsiteX2" fmla="*/ 373409 w 508000"/>
                <a:gd name="connsiteY2" fmla="*/ 439102 h 438150"/>
                <a:gd name="connsiteX3" fmla="*/ 165764 w 508000"/>
                <a:gd name="connsiteY3" fmla="*/ 439102 h 438150"/>
                <a:gd name="connsiteX4" fmla="*/ 66069 w 508000"/>
                <a:gd name="connsiteY4" fmla="*/ 4763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000" h="438150">
                  <a:moveTo>
                    <a:pt x="66069" y="4763"/>
                  </a:moveTo>
                  <a:lnTo>
                    <a:pt x="451514" y="4763"/>
                  </a:lnTo>
                  <a:cubicBezTo>
                    <a:pt x="507394" y="76517"/>
                    <a:pt x="575974" y="450533"/>
                    <a:pt x="373409" y="439102"/>
                  </a:cubicBezTo>
                  <a:lnTo>
                    <a:pt x="165764" y="439102"/>
                  </a:lnTo>
                  <a:cubicBezTo>
                    <a:pt x="-69821" y="452438"/>
                    <a:pt x="5744" y="82233"/>
                    <a:pt x="66069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>
              <p:custDataLst>
                <p:tags r:id="rId11"/>
              </p:custDataLst>
            </p:nvPr>
          </p:nvSpPr>
          <p:spPr>
            <a:xfrm>
              <a:off x="2863166" y="4754150"/>
              <a:ext cx="254000" cy="279400"/>
            </a:xfrm>
            <a:custGeom>
              <a:avLst/>
              <a:gdLst>
                <a:gd name="connsiteX0" fmla="*/ 206424 w 254000"/>
                <a:gd name="connsiteY0" fmla="*/ 10890 h 279400"/>
                <a:gd name="connsiteX1" fmla="*/ 210869 w 254000"/>
                <a:gd name="connsiteY1" fmla="*/ 181705 h 279400"/>
                <a:gd name="connsiteX2" fmla="*/ 14654 w 254000"/>
                <a:gd name="connsiteY2" fmla="*/ 250285 h 279400"/>
                <a:gd name="connsiteX3" fmla="*/ 62279 w 254000"/>
                <a:gd name="connsiteY3" fmla="*/ 84550 h 279400"/>
                <a:gd name="connsiteX4" fmla="*/ 206424 w 254000"/>
                <a:gd name="connsiteY4" fmla="*/ 1089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000" h="279400">
                  <a:moveTo>
                    <a:pt x="206424" y="10890"/>
                  </a:moveTo>
                  <a:cubicBezTo>
                    <a:pt x="250239" y="34385"/>
                    <a:pt x="280719" y="132810"/>
                    <a:pt x="210869" y="181705"/>
                  </a:cubicBezTo>
                  <a:cubicBezTo>
                    <a:pt x="149909" y="302355"/>
                    <a:pt x="43229" y="283940"/>
                    <a:pt x="14654" y="250285"/>
                  </a:cubicBezTo>
                  <a:cubicBezTo>
                    <a:pt x="-13921" y="216630"/>
                    <a:pt x="24814" y="132810"/>
                    <a:pt x="62279" y="84550"/>
                  </a:cubicBezTo>
                  <a:cubicBezTo>
                    <a:pt x="100379" y="35655"/>
                    <a:pt x="163244" y="-12605"/>
                    <a:pt x="206424" y="10890"/>
                  </a:cubicBezTo>
                  <a:close/>
                </a:path>
              </a:pathLst>
            </a:custGeom>
            <a:solidFill>
              <a:srgbClr val="273B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>
              <p:custDataLst>
                <p:tags r:id="rId12"/>
              </p:custDataLst>
            </p:nvPr>
          </p:nvSpPr>
          <p:spPr>
            <a:xfrm>
              <a:off x="2801859" y="3846590"/>
              <a:ext cx="311150" cy="1003300"/>
            </a:xfrm>
            <a:custGeom>
              <a:avLst/>
              <a:gdLst>
                <a:gd name="connsiteX0" fmla="*/ 225186 w 311150"/>
                <a:gd name="connsiteY0" fmla="*/ 121525 h 1003300"/>
                <a:gd name="connsiteX1" fmla="*/ 308370 w 311150"/>
                <a:gd name="connsiteY1" fmla="*/ 976235 h 1003300"/>
                <a:gd name="connsiteX2" fmla="*/ 128030 w 311150"/>
                <a:gd name="connsiteY2" fmla="*/ 1001000 h 1003300"/>
                <a:gd name="connsiteX3" fmla="*/ 6745 w 311150"/>
                <a:gd name="connsiteY3" fmla="*/ 152005 h 1003300"/>
                <a:gd name="connsiteX4" fmla="*/ 225186 w 311150"/>
                <a:gd name="connsiteY4" fmla="*/ 121525 h 100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150" h="1003300">
                  <a:moveTo>
                    <a:pt x="225186" y="121525"/>
                  </a:moveTo>
                  <a:lnTo>
                    <a:pt x="308370" y="976235"/>
                  </a:lnTo>
                  <a:lnTo>
                    <a:pt x="128030" y="1001000"/>
                  </a:lnTo>
                  <a:lnTo>
                    <a:pt x="6745" y="152005"/>
                  </a:lnTo>
                  <a:cubicBezTo>
                    <a:pt x="-18655" y="-21985"/>
                    <a:pt x="208041" y="-53735"/>
                    <a:pt x="225186" y="121525"/>
                  </a:cubicBezTo>
                  <a:close/>
                </a:path>
              </a:pathLst>
            </a:custGeom>
            <a:solidFill>
              <a:srgbClr val="7372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>
              <p:custDataLst>
                <p:tags r:id="rId13"/>
              </p:custDataLst>
            </p:nvPr>
          </p:nvSpPr>
          <p:spPr>
            <a:xfrm>
              <a:off x="3246187" y="2922073"/>
              <a:ext cx="171450" cy="520700"/>
            </a:xfrm>
            <a:custGeom>
              <a:avLst/>
              <a:gdLst>
                <a:gd name="connsiteX0" fmla="*/ 163129 w 171450"/>
                <a:gd name="connsiteY0" fmla="*/ 75762 h 520700"/>
                <a:gd name="connsiteX1" fmla="*/ 168843 w 171450"/>
                <a:gd name="connsiteY1" fmla="*/ 459302 h 520700"/>
                <a:gd name="connsiteX2" fmla="*/ 61529 w 171450"/>
                <a:gd name="connsiteY2" fmla="*/ 467557 h 520700"/>
                <a:gd name="connsiteX3" fmla="*/ 5648 w 171450"/>
                <a:gd name="connsiteY3" fmla="*/ 84017 h 520700"/>
                <a:gd name="connsiteX4" fmla="*/ 163129 w 171450"/>
                <a:gd name="connsiteY4" fmla="*/ 75762 h 52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520700">
                  <a:moveTo>
                    <a:pt x="163129" y="75762"/>
                  </a:moveTo>
                  <a:lnTo>
                    <a:pt x="168843" y="459302"/>
                  </a:lnTo>
                  <a:cubicBezTo>
                    <a:pt x="170113" y="538043"/>
                    <a:pt x="72959" y="545027"/>
                    <a:pt x="61529" y="467557"/>
                  </a:cubicBezTo>
                  <a:lnTo>
                    <a:pt x="5648" y="84017"/>
                  </a:lnTo>
                  <a:cubicBezTo>
                    <a:pt x="-8957" y="-16313"/>
                    <a:pt x="161859" y="-23933"/>
                    <a:pt x="163129" y="75762"/>
                  </a:cubicBezTo>
                  <a:close/>
                </a:path>
              </a:pathLst>
            </a:custGeom>
            <a:solidFill>
              <a:srgbClr val="F3CE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/>
            <p:cNvSpPr/>
            <p:nvPr>
              <p:custDataLst>
                <p:tags r:id="rId14"/>
              </p:custDataLst>
            </p:nvPr>
          </p:nvSpPr>
          <p:spPr>
            <a:xfrm>
              <a:off x="3245745" y="2960052"/>
              <a:ext cx="165100" cy="63500"/>
            </a:xfrm>
            <a:custGeom>
              <a:avLst/>
              <a:gdLst>
                <a:gd name="connsiteX0" fmla="*/ 155315 w 165100"/>
                <a:gd name="connsiteY0" fmla="*/ 4763 h 63500"/>
                <a:gd name="connsiteX1" fmla="*/ 6090 w 165100"/>
                <a:gd name="connsiteY1" fmla="*/ 20638 h 63500"/>
                <a:gd name="connsiteX2" fmla="*/ 5455 w 165100"/>
                <a:gd name="connsiteY2" fmla="*/ 46038 h 63500"/>
                <a:gd name="connsiteX3" fmla="*/ 7360 w 165100"/>
                <a:gd name="connsiteY3" fmla="*/ 61277 h 63500"/>
                <a:gd name="connsiteX4" fmla="*/ 162935 w 165100"/>
                <a:gd name="connsiteY4" fmla="*/ 44768 h 63500"/>
                <a:gd name="connsiteX5" fmla="*/ 162935 w 165100"/>
                <a:gd name="connsiteY5" fmla="*/ 38418 h 63500"/>
                <a:gd name="connsiteX6" fmla="*/ 155315 w 165100"/>
                <a:gd name="connsiteY6" fmla="*/ 4763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100" h="63500">
                  <a:moveTo>
                    <a:pt x="155315" y="4763"/>
                  </a:moveTo>
                  <a:lnTo>
                    <a:pt x="6090" y="20638"/>
                  </a:lnTo>
                  <a:cubicBezTo>
                    <a:pt x="4820" y="28258"/>
                    <a:pt x="4185" y="36513"/>
                    <a:pt x="5455" y="46038"/>
                  </a:cubicBezTo>
                  <a:lnTo>
                    <a:pt x="7360" y="61277"/>
                  </a:lnTo>
                  <a:lnTo>
                    <a:pt x="162935" y="44768"/>
                  </a:lnTo>
                  <a:lnTo>
                    <a:pt x="162935" y="38418"/>
                  </a:lnTo>
                  <a:cubicBezTo>
                    <a:pt x="163570" y="25083"/>
                    <a:pt x="160395" y="14288"/>
                    <a:pt x="155315" y="4763"/>
                  </a:cubicBez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>
              <p:custDataLst>
                <p:tags r:id="rId15"/>
              </p:custDataLst>
            </p:nvPr>
          </p:nvSpPr>
          <p:spPr>
            <a:xfrm>
              <a:off x="3257867" y="3057842"/>
              <a:ext cx="152400" cy="63500"/>
            </a:xfrm>
            <a:custGeom>
              <a:avLst/>
              <a:gdLst>
                <a:gd name="connsiteX0" fmla="*/ 152717 w 152400"/>
                <a:gd name="connsiteY0" fmla="*/ 4763 h 63500"/>
                <a:gd name="connsiteX1" fmla="*/ 4763 w 152400"/>
                <a:gd name="connsiteY1" fmla="*/ 20638 h 63500"/>
                <a:gd name="connsiteX2" fmla="*/ 10478 w 152400"/>
                <a:gd name="connsiteY2" fmla="*/ 60643 h 63500"/>
                <a:gd name="connsiteX3" fmla="*/ 153353 w 152400"/>
                <a:gd name="connsiteY3" fmla="*/ 45403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400" h="63500">
                  <a:moveTo>
                    <a:pt x="152717" y="4763"/>
                  </a:moveTo>
                  <a:lnTo>
                    <a:pt x="4763" y="20638"/>
                  </a:lnTo>
                  <a:lnTo>
                    <a:pt x="10478" y="60643"/>
                  </a:lnTo>
                  <a:lnTo>
                    <a:pt x="153353" y="45403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/>
            <p:cNvSpPr/>
            <p:nvPr>
              <p:custDataLst>
                <p:tags r:id="rId16"/>
              </p:custDataLst>
            </p:nvPr>
          </p:nvSpPr>
          <p:spPr>
            <a:xfrm>
              <a:off x="3271838" y="3156267"/>
              <a:ext cx="139700" cy="63500"/>
            </a:xfrm>
            <a:custGeom>
              <a:avLst/>
              <a:gdLst>
                <a:gd name="connsiteX0" fmla="*/ 140017 w 139700"/>
                <a:gd name="connsiteY0" fmla="*/ 4763 h 63500"/>
                <a:gd name="connsiteX1" fmla="*/ 4763 w 139700"/>
                <a:gd name="connsiteY1" fmla="*/ 19368 h 63500"/>
                <a:gd name="connsiteX2" fmla="*/ 10478 w 139700"/>
                <a:gd name="connsiteY2" fmla="*/ 59373 h 63500"/>
                <a:gd name="connsiteX3" fmla="*/ 140653 w 139700"/>
                <a:gd name="connsiteY3" fmla="*/ 45403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700" h="63500">
                  <a:moveTo>
                    <a:pt x="140017" y="4763"/>
                  </a:moveTo>
                  <a:lnTo>
                    <a:pt x="4763" y="19368"/>
                  </a:lnTo>
                  <a:lnTo>
                    <a:pt x="10478" y="59373"/>
                  </a:lnTo>
                  <a:lnTo>
                    <a:pt x="140653" y="45403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/>
            <p:cNvSpPr/>
            <p:nvPr>
              <p:custDataLst>
                <p:tags r:id="rId17"/>
              </p:custDataLst>
            </p:nvPr>
          </p:nvSpPr>
          <p:spPr>
            <a:xfrm>
              <a:off x="3285808" y="3254692"/>
              <a:ext cx="127000" cy="57150"/>
            </a:xfrm>
            <a:custGeom>
              <a:avLst/>
              <a:gdLst>
                <a:gd name="connsiteX0" fmla="*/ 127317 w 127000"/>
                <a:gd name="connsiteY0" fmla="*/ 4763 h 57150"/>
                <a:gd name="connsiteX1" fmla="*/ 4763 w 127000"/>
                <a:gd name="connsiteY1" fmla="*/ 18098 h 57150"/>
                <a:gd name="connsiteX2" fmla="*/ 11113 w 127000"/>
                <a:gd name="connsiteY2" fmla="*/ 58103 h 57150"/>
                <a:gd name="connsiteX3" fmla="*/ 127952 w 127000"/>
                <a:gd name="connsiteY3" fmla="*/ 4540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00" h="57150">
                  <a:moveTo>
                    <a:pt x="127317" y="4763"/>
                  </a:moveTo>
                  <a:lnTo>
                    <a:pt x="4763" y="18098"/>
                  </a:lnTo>
                  <a:lnTo>
                    <a:pt x="11113" y="58103"/>
                  </a:lnTo>
                  <a:lnTo>
                    <a:pt x="127952" y="45403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/>
            <p:cNvSpPr/>
            <p:nvPr>
              <p:custDataLst>
                <p:tags r:id="rId18"/>
              </p:custDataLst>
            </p:nvPr>
          </p:nvSpPr>
          <p:spPr>
            <a:xfrm>
              <a:off x="2796223" y="2924492"/>
              <a:ext cx="558800" cy="857250"/>
            </a:xfrm>
            <a:custGeom>
              <a:avLst/>
              <a:gdLst>
                <a:gd name="connsiteX0" fmla="*/ 58738 w 558800"/>
                <a:gd name="connsiteY0" fmla="*/ 858203 h 857250"/>
                <a:gd name="connsiteX1" fmla="*/ 504507 w 558800"/>
                <a:gd name="connsiteY1" fmla="*/ 858203 h 857250"/>
                <a:gd name="connsiteX2" fmla="*/ 559118 w 558800"/>
                <a:gd name="connsiteY2" fmla="*/ 4763 h 857250"/>
                <a:gd name="connsiteX3" fmla="*/ 4763 w 558800"/>
                <a:gd name="connsiteY3" fmla="*/ 4763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8800" h="857250">
                  <a:moveTo>
                    <a:pt x="58738" y="858203"/>
                  </a:moveTo>
                  <a:lnTo>
                    <a:pt x="504507" y="858203"/>
                  </a:lnTo>
                  <a:lnTo>
                    <a:pt x="559118" y="4763"/>
                  </a:lnTo>
                  <a:lnTo>
                    <a:pt x="4763" y="4763"/>
                  </a:lnTo>
                  <a:close/>
                </a:path>
              </a:pathLst>
            </a:custGeom>
            <a:solidFill>
              <a:srgbClr val="F3CE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>
              <p:custDataLst>
                <p:tags r:id="rId19"/>
              </p:custDataLst>
            </p:nvPr>
          </p:nvSpPr>
          <p:spPr>
            <a:xfrm>
              <a:off x="2799398" y="2968942"/>
              <a:ext cx="552450" cy="50800"/>
            </a:xfrm>
            <a:custGeom>
              <a:avLst/>
              <a:gdLst>
                <a:gd name="connsiteX0" fmla="*/ 4763 w 552450"/>
                <a:gd name="connsiteY0" fmla="*/ 4763 h 50800"/>
                <a:gd name="connsiteX1" fmla="*/ 552768 w 552450"/>
                <a:gd name="connsiteY1" fmla="*/ 4763 h 50800"/>
                <a:gd name="connsiteX2" fmla="*/ 550227 w 552450"/>
                <a:gd name="connsiteY2" fmla="*/ 46038 h 50800"/>
                <a:gd name="connsiteX3" fmla="*/ 7302 w 552450"/>
                <a:gd name="connsiteY3" fmla="*/ 4603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" h="50800">
                  <a:moveTo>
                    <a:pt x="4763" y="4763"/>
                  </a:moveTo>
                  <a:lnTo>
                    <a:pt x="552768" y="4763"/>
                  </a:lnTo>
                  <a:lnTo>
                    <a:pt x="550227" y="46038"/>
                  </a:lnTo>
                  <a:lnTo>
                    <a:pt x="7302" y="46038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/>
            <p:cNvSpPr/>
            <p:nvPr>
              <p:custDataLst>
                <p:tags r:id="rId20"/>
              </p:custDataLst>
            </p:nvPr>
          </p:nvSpPr>
          <p:spPr>
            <a:xfrm>
              <a:off x="2805748" y="3069908"/>
              <a:ext cx="539750" cy="50800"/>
            </a:xfrm>
            <a:custGeom>
              <a:avLst/>
              <a:gdLst>
                <a:gd name="connsiteX0" fmla="*/ 4763 w 539750"/>
                <a:gd name="connsiteY0" fmla="*/ 4763 h 50800"/>
                <a:gd name="connsiteX1" fmla="*/ 540068 w 539750"/>
                <a:gd name="connsiteY1" fmla="*/ 4763 h 50800"/>
                <a:gd name="connsiteX2" fmla="*/ 537527 w 539750"/>
                <a:gd name="connsiteY2" fmla="*/ 46038 h 50800"/>
                <a:gd name="connsiteX3" fmla="*/ 7302 w 539750"/>
                <a:gd name="connsiteY3" fmla="*/ 4603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750" h="50800">
                  <a:moveTo>
                    <a:pt x="4763" y="4763"/>
                  </a:moveTo>
                  <a:lnTo>
                    <a:pt x="540068" y="4763"/>
                  </a:lnTo>
                  <a:lnTo>
                    <a:pt x="537527" y="46038"/>
                  </a:lnTo>
                  <a:lnTo>
                    <a:pt x="7302" y="46038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/>
            <p:cNvSpPr/>
            <p:nvPr>
              <p:custDataLst>
                <p:tags r:id="rId21"/>
              </p:custDataLst>
            </p:nvPr>
          </p:nvSpPr>
          <p:spPr>
            <a:xfrm>
              <a:off x="2812098" y="3170873"/>
              <a:ext cx="527050" cy="50800"/>
            </a:xfrm>
            <a:custGeom>
              <a:avLst/>
              <a:gdLst>
                <a:gd name="connsiteX0" fmla="*/ 4763 w 527050"/>
                <a:gd name="connsiteY0" fmla="*/ 4763 h 50800"/>
                <a:gd name="connsiteX1" fmla="*/ 527368 w 527050"/>
                <a:gd name="connsiteY1" fmla="*/ 4763 h 50800"/>
                <a:gd name="connsiteX2" fmla="*/ 524827 w 527050"/>
                <a:gd name="connsiteY2" fmla="*/ 46038 h 50800"/>
                <a:gd name="connsiteX3" fmla="*/ 7302 w 527050"/>
                <a:gd name="connsiteY3" fmla="*/ 4603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7050" h="50800">
                  <a:moveTo>
                    <a:pt x="4763" y="4763"/>
                  </a:moveTo>
                  <a:lnTo>
                    <a:pt x="527368" y="4763"/>
                  </a:lnTo>
                  <a:lnTo>
                    <a:pt x="524827" y="46038"/>
                  </a:lnTo>
                  <a:lnTo>
                    <a:pt x="7302" y="46038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/>
            <p:cNvSpPr/>
            <p:nvPr>
              <p:custDataLst>
                <p:tags r:id="rId22"/>
              </p:custDataLst>
            </p:nvPr>
          </p:nvSpPr>
          <p:spPr>
            <a:xfrm>
              <a:off x="2818448" y="3271838"/>
              <a:ext cx="514350" cy="50800"/>
            </a:xfrm>
            <a:custGeom>
              <a:avLst/>
              <a:gdLst>
                <a:gd name="connsiteX0" fmla="*/ 4763 w 514350"/>
                <a:gd name="connsiteY0" fmla="*/ 4763 h 50800"/>
                <a:gd name="connsiteX1" fmla="*/ 514668 w 514350"/>
                <a:gd name="connsiteY1" fmla="*/ 4763 h 50800"/>
                <a:gd name="connsiteX2" fmla="*/ 512127 w 514350"/>
                <a:gd name="connsiteY2" fmla="*/ 46038 h 50800"/>
                <a:gd name="connsiteX3" fmla="*/ 7302 w 514350"/>
                <a:gd name="connsiteY3" fmla="*/ 4603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4350" h="50800">
                  <a:moveTo>
                    <a:pt x="4763" y="4763"/>
                  </a:moveTo>
                  <a:lnTo>
                    <a:pt x="514668" y="4763"/>
                  </a:lnTo>
                  <a:lnTo>
                    <a:pt x="512127" y="46038"/>
                  </a:lnTo>
                  <a:lnTo>
                    <a:pt x="7302" y="46038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/>
            <p:cNvSpPr/>
            <p:nvPr>
              <p:custDataLst>
                <p:tags r:id="rId23"/>
              </p:custDataLst>
            </p:nvPr>
          </p:nvSpPr>
          <p:spPr>
            <a:xfrm>
              <a:off x="2824798" y="3372803"/>
              <a:ext cx="501650" cy="50800"/>
            </a:xfrm>
            <a:custGeom>
              <a:avLst/>
              <a:gdLst>
                <a:gd name="connsiteX0" fmla="*/ 4763 w 501650"/>
                <a:gd name="connsiteY0" fmla="*/ 4763 h 50800"/>
                <a:gd name="connsiteX1" fmla="*/ 501968 w 501650"/>
                <a:gd name="connsiteY1" fmla="*/ 4763 h 50800"/>
                <a:gd name="connsiteX2" fmla="*/ 499427 w 501650"/>
                <a:gd name="connsiteY2" fmla="*/ 46038 h 50800"/>
                <a:gd name="connsiteX3" fmla="*/ 7302 w 501650"/>
                <a:gd name="connsiteY3" fmla="*/ 4603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650" h="50800">
                  <a:moveTo>
                    <a:pt x="4763" y="4763"/>
                  </a:moveTo>
                  <a:lnTo>
                    <a:pt x="501968" y="4763"/>
                  </a:lnTo>
                  <a:lnTo>
                    <a:pt x="499427" y="46038"/>
                  </a:lnTo>
                  <a:lnTo>
                    <a:pt x="7302" y="46038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/>
            <p:cNvSpPr/>
            <p:nvPr>
              <p:custDataLst>
                <p:tags r:id="rId24"/>
              </p:custDataLst>
            </p:nvPr>
          </p:nvSpPr>
          <p:spPr>
            <a:xfrm>
              <a:off x="2831148" y="3473767"/>
              <a:ext cx="488950" cy="50800"/>
            </a:xfrm>
            <a:custGeom>
              <a:avLst/>
              <a:gdLst>
                <a:gd name="connsiteX0" fmla="*/ 4763 w 488950"/>
                <a:gd name="connsiteY0" fmla="*/ 4763 h 50800"/>
                <a:gd name="connsiteX1" fmla="*/ 489268 w 488950"/>
                <a:gd name="connsiteY1" fmla="*/ 4763 h 50800"/>
                <a:gd name="connsiteX2" fmla="*/ 486093 w 488950"/>
                <a:gd name="connsiteY2" fmla="*/ 46038 h 50800"/>
                <a:gd name="connsiteX3" fmla="*/ 7302 w 488950"/>
                <a:gd name="connsiteY3" fmla="*/ 46038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8950" h="50800">
                  <a:moveTo>
                    <a:pt x="4763" y="4763"/>
                  </a:moveTo>
                  <a:lnTo>
                    <a:pt x="489268" y="4763"/>
                  </a:lnTo>
                  <a:lnTo>
                    <a:pt x="486093" y="46038"/>
                  </a:lnTo>
                  <a:lnTo>
                    <a:pt x="7302" y="46038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/>
            <p:cNvSpPr/>
            <p:nvPr>
              <p:custDataLst>
                <p:tags r:id="rId25"/>
              </p:custDataLst>
            </p:nvPr>
          </p:nvSpPr>
          <p:spPr>
            <a:xfrm>
              <a:off x="2837498" y="3574733"/>
              <a:ext cx="476250" cy="50800"/>
            </a:xfrm>
            <a:custGeom>
              <a:avLst/>
              <a:gdLst>
                <a:gd name="connsiteX0" fmla="*/ 4763 w 476250"/>
                <a:gd name="connsiteY0" fmla="*/ 4763 h 50800"/>
                <a:gd name="connsiteX1" fmla="*/ 476568 w 476250"/>
                <a:gd name="connsiteY1" fmla="*/ 4763 h 50800"/>
                <a:gd name="connsiteX2" fmla="*/ 473393 w 476250"/>
                <a:gd name="connsiteY2" fmla="*/ 46672 h 50800"/>
                <a:gd name="connsiteX3" fmla="*/ 7302 w 476250"/>
                <a:gd name="connsiteY3" fmla="*/ 46672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0" h="50800">
                  <a:moveTo>
                    <a:pt x="4763" y="4763"/>
                  </a:moveTo>
                  <a:lnTo>
                    <a:pt x="476568" y="4763"/>
                  </a:lnTo>
                  <a:lnTo>
                    <a:pt x="473393" y="46672"/>
                  </a:lnTo>
                  <a:lnTo>
                    <a:pt x="7302" y="46672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>
              <p:custDataLst>
                <p:tags r:id="rId26"/>
              </p:custDataLst>
            </p:nvPr>
          </p:nvSpPr>
          <p:spPr>
            <a:xfrm>
              <a:off x="2843848" y="3675697"/>
              <a:ext cx="463550" cy="50800"/>
            </a:xfrm>
            <a:custGeom>
              <a:avLst/>
              <a:gdLst>
                <a:gd name="connsiteX0" fmla="*/ 4763 w 463550"/>
                <a:gd name="connsiteY0" fmla="*/ 4763 h 50800"/>
                <a:gd name="connsiteX1" fmla="*/ 463232 w 463550"/>
                <a:gd name="connsiteY1" fmla="*/ 4763 h 50800"/>
                <a:gd name="connsiteX2" fmla="*/ 460693 w 463550"/>
                <a:gd name="connsiteY2" fmla="*/ 46673 h 50800"/>
                <a:gd name="connsiteX3" fmla="*/ 7302 w 463550"/>
                <a:gd name="connsiteY3" fmla="*/ 46673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550" h="50800">
                  <a:moveTo>
                    <a:pt x="4763" y="4763"/>
                  </a:moveTo>
                  <a:lnTo>
                    <a:pt x="463232" y="4763"/>
                  </a:lnTo>
                  <a:lnTo>
                    <a:pt x="460693" y="46673"/>
                  </a:lnTo>
                  <a:lnTo>
                    <a:pt x="7302" y="46673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/>
            <p:cNvSpPr/>
            <p:nvPr>
              <p:custDataLst>
                <p:tags r:id="rId27"/>
              </p:custDataLst>
            </p:nvPr>
          </p:nvSpPr>
          <p:spPr>
            <a:xfrm>
              <a:off x="2989898" y="2653348"/>
              <a:ext cx="171450" cy="374650"/>
            </a:xfrm>
            <a:custGeom>
              <a:avLst/>
              <a:gdLst>
                <a:gd name="connsiteX0" fmla="*/ 87948 w 171450"/>
                <a:gd name="connsiteY0" fmla="*/ 4763 h 374650"/>
                <a:gd name="connsiteX1" fmla="*/ 87948 w 171450"/>
                <a:gd name="connsiteY1" fmla="*/ 4763 h 374650"/>
                <a:gd name="connsiteX2" fmla="*/ 171132 w 171450"/>
                <a:gd name="connsiteY2" fmla="*/ 87948 h 374650"/>
                <a:gd name="connsiteX3" fmla="*/ 171132 w 171450"/>
                <a:gd name="connsiteY3" fmla="*/ 288607 h 374650"/>
                <a:gd name="connsiteX4" fmla="*/ 87948 w 171450"/>
                <a:gd name="connsiteY4" fmla="*/ 371792 h 374650"/>
                <a:gd name="connsiteX5" fmla="*/ 87948 w 171450"/>
                <a:gd name="connsiteY5" fmla="*/ 371792 h 374650"/>
                <a:gd name="connsiteX6" fmla="*/ 4763 w 171450"/>
                <a:gd name="connsiteY6" fmla="*/ 288607 h 374650"/>
                <a:gd name="connsiteX7" fmla="*/ 4763 w 171450"/>
                <a:gd name="connsiteY7" fmla="*/ 87948 h 374650"/>
                <a:gd name="connsiteX8" fmla="*/ 87948 w 171450"/>
                <a:gd name="connsiteY8" fmla="*/ 4763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374650">
                  <a:moveTo>
                    <a:pt x="87948" y="4763"/>
                  </a:moveTo>
                  <a:lnTo>
                    <a:pt x="87948" y="4763"/>
                  </a:lnTo>
                  <a:cubicBezTo>
                    <a:pt x="133667" y="4763"/>
                    <a:pt x="171132" y="42227"/>
                    <a:pt x="171132" y="87948"/>
                  </a:cubicBezTo>
                  <a:lnTo>
                    <a:pt x="171132" y="288607"/>
                  </a:lnTo>
                  <a:cubicBezTo>
                    <a:pt x="171132" y="334327"/>
                    <a:pt x="133667" y="371792"/>
                    <a:pt x="87948" y="371792"/>
                  </a:cubicBezTo>
                  <a:lnTo>
                    <a:pt x="87948" y="371792"/>
                  </a:lnTo>
                  <a:cubicBezTo>
                    <a:pt x="42227" y="371792"/>
                    <a:pt x="4763" y="334327"/>
                    <a:pt x="4763" y="288607"/>
                  </a:cubicBezTo>
                  <a:lnTo>
                    <a:pt x="4763" y="87948"/>
                  </a:lnTo>
                  <a:cubicBezTo>
                    <a:pt x="4763" y="42227"/>
                    <a:pt x="42227" y="4763"/>
                    <a:pt x="87948" y="4763"/>
                  </a:cubicBezTo>
                  <a:close/>
                </a:path>
              </a:pathLst>
            </a:custGeom>
            <a:solidFill>
              <a:srgbClr val="F0BD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/>
            <p:cNvSpPr/>
            <p:nvPr>
              <p:custDataLst>
                <p:tags r:id="rId28"/>
              </p:custDataLst>
            </p:nvPr>
          </p:nvSpPr>
          <p:spPr>
            <a:xfrm>
              <a:off x="2800898" y="2531013"/>
              <a:ext cx="69850" cy="127000"/>
            </a:xfrm>
            <a:custGeom>
              <a:avLst/>
              <a:gdLst>
                <a:gd name="connsiteX0" fmla="*/ 21042 w 69850"/>
                <a:gd name="connsiteY0" fmla="*/ 5177 h 127000"/>
                <a:gd name="connsiteX1" fmla="*/ 63587 w 69850"/>
                <a:gd name="connsiteY1" fmla="*/ 56612 h 127000"/>
                <a:gd name="connsiteX2" fmla="*/ 51522 w 69850"/>
                <a:gd name="connsiteY2" fmla="*/ 122017 h 127000"/>
                <a:gd name="connsiteX3" fmla="*/ 8977 w 69850"/>
                <a:gd name="connsiteY3" fmla="*/ 70582 h 127000"/>
                <a:gd name="connsiteX4" fmla="*/ 21042 w 69850"/>
                <a:gd name="connsiteY4" fmla="*/ 517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127000">
                  <a:moveTo>
                    <a:pt x="21042" y="5177"/>
                  </a:moveTo>
                  <a:cubicBezTo>
                    <a:pt x="36282" y="1367"/>
                    <a:pt x="55332" y="24227"/>
                    <a:pt x="63587" y="56612"/>
                  </a:cubicBezTo>
                  <a:cubicBezTo>
                    <a:pt x="71842" y="88997"/>
                    <a:pt x="66127" y="118207"/>
                    <a:pt x="51522" y="122017"/>
                  </a:cubicBezTo>
                  <a:cubicBezTo>
                    <a:pt x="36282" y="125827"/>
                    <a:pt x="17232" y="102967"/>
                    <a:pt x="8977" y="70582"/>
                  </a:cubicBezTo>
                  <a:cubicBezTo>
                    <a:pt x="87" y="38197"/>
                    <a:pt x="5802" y="8987"/>
                    <a:pt x="21042" y="5177"/>
                  </a:cubicBezTo>
                  <a:close/>
                </a:path>
              </a:pathLst>
            </a:custGeom>
            <a:solidFill>
              <a:srgbClr val="F9C7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/>
            <p:cNvSpPr/>
            <p:nvPr>
              <p:custDataLst>
                <p:tags r:id="rId29"/>
              </p:custDataLst>
            </p:nvPr>
          </p:nvSpPr>
          <p:spPr>
            <a:xfrm>
              <a:off x="2809757" y="2179638"/>
              <a:ext cx="533400" cy="641350"/>
            </a:xfrm>
            <a:custGeom>
              <a:avLst/>
              <a:gdLst>
                <a:gd name="connsiteX0" fmla="*/ 268088 w 533400"/>
                <a:gd name="connsiteY0" fmla="*/ 4763 h 641350"/>
                <a:gd name="connsiteX1" fmla="*/ 268088 w 533400"/>
                <a:gd name="connsiteY1" fmla="*/ 638492 h 641350"/>
                <a:gd name="connsiteX2" fmla="*/ 268088 w 533400"/>
                <a:gd name="connsiteY2" fmla="*/ 4763 h 64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3400" h="641350">
                  <a:moveTo>
                    <a:pt x="268088" y="4763"/>
                  </a:moveTo>
                  <a:cubicBezTo>
                    <a:pt x="647183" y="4763"/>
                    <a:pt x="590033" y="638492"/>
                    <a:pt x="268088" y="638492"/>
                  </a:cubicBezTo>
                  <a:cubicBezTo>
                    <a:pt x="-53857" y="638492"/>
                    <a:pt x="-111007" y="4763"/>
                    <a:pt x="268088" y="4763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/>
            <p:cNvSpPr/>
            <p:nvPr>
              <p:custDataLst>
                <p:tags r:id="rId30"/>
              </p:custDataLst>
            </p:nvPr>
          </p:nvSpPr>
          <p:spPr>
            <a:xfrm>
              <a:off x="2797493" y="2524443"/>
              <a:ext cx="63500" cy="25400"/>
            </a:xfrm>
            <a:custGeom>
              <a:avLst/>
              <a:gdLst>
                <a:gd name="connsiteX0" fmla="*/ 4762 w 63500"/>
                <a:gd name="connsiteY0" fmla="*/ 4762 h 25400"/>
                <a:gd name="connsiteX1" fmla="*/ 63817 w 63500"/>
                <a:gd name="connsiteY1" fmla="*/ 4762 h 25400"/>
                <a:gd name="connsiteX2" fmla="*/ 63817 w 63500"/>
                <a:gd name="connsiteY2" fmla="*/ 22542 h 25400"/>
                <a:gd name="connsiteX3" fmla="*/ 4762 w 63500"/>
                <a:gd name="connsiteY3" fmla="*/ 22542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00" h="25400">
                  <a:moveTo>
                    <a:pt x="4762" y="4762"/>
                  </a:moveTo>
                  <a:lnTo>
                    <a:pt x="63817" y="4762"/>
                  </a:lnTo>
                  <a:lnTo>
                    <a:pt x="63817" y="22542"/>
                  </a:lnTo>
                  <a:lnTo>
                    <a:pt x="4762" y="22542"/>
                  </a:ln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/>
            <p:cNvSpPr/>
            <p:nvPr>
              <p:custDataLst>
                <p:tags r:id="rId31"/>
              </p:custDataLst>
            </p:nvPr>
          </p:nvSpPr>
          <p:spPr>
            <a:xfrm>
              <a:off x="3224213" y="2524443"/>
              <a:ext cx="114300" cy="25400"/>
            </a:xfrm>
            <a:custGeom>
              <a:avLst/>
              <a:gdLst>
                <a:gd name="connsiteX0" fmla="*/ 4763 w 114300"/>
                <a:gd name="connsiteY0" fmla="*/ 4762 h 25400"/>
                <a:gd name="connsiteX1" fmla="*/ 110808 w 114300"/>
                <a:gd name="connsiteY1" fmla="*/ 4762 h 25400"/>
                <a:gd name="connsiteX2" fmla="*/ 110808 w 114300"/>
                <a:gd name="connsiteY2" fmla="*/ 22542 h 25400"/>
                <a:gd name="connsiteX3" fmla="*/ 4763 w 114300"/>
                <a:gd name="connsiteY3" fmla="*/ 22542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25400">
                  <a:moveTo>
                    <a:pt x="4763" y="4762"/>
                  </a:moveTo>
                  <a:lnTo>
                    <a:pt x="110808" y="4762"/>
                  </a:lnTo>
                  <a:lnTo>
                    <a:pt x="110808" y="22542"/>
                  </a:lnTo>
                  <a:lnTo>
                    <a:pt x="4763" y="22542"/>
                  </a:ln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/>
            <p:cNvSpPr/>
            <p:nvPr>
              <p:custDataLst>
                <p:tags r:id="rId32"/>
              </p:custDataLst>
            </p:nvPr>
          </p:nvSpPr>
          <p:spPr>
            <a:xfrm>
              <a:off x="2797725" y="2172650"/>
              <a:ext cx="552450" cy="374650"/>
            </a:xfrm>
            <a:custGeom>
              <a:avLst/>
              <a:gdLst>
                <a:gd name="connsiteX0" fmla="*/ 400135 w 552450"/>
                <a:gd name="connsiteY0" fmla="*/ 212410 h 374650"/>
                <a:gd name="connsiteX1" fmla="*/ 549995 w 552450"/>
                <a:gd name="connsiteY1" fmla="*/ 369890 h 374650"/>
                <a:gd name="connsiteX2" fmla="*/ 285200 w 552450"/>
                <a:gd name="connsiteY2" fmla="*/ 4765 h 374650"/>
                <a:gd name="connsiteX3" fmla="*/ 5800 w 552450"/>
                <a:gd name="connsiteY3" fmla="*/ 369890 h 374650"/>
                <a:gd name="connsiteX4" fmla="*/ 59140 w 552450"/>
                <a:gd name="connsiteY4" fmla="*/ 219395 h 374650"/>
                <a:gd name="connsiteX5" fmla="*/ 400135 w 552450"/>
                <a:gd name="connsiteY5" fmla="*/ 212410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450" h="374650">
                  <a:moveTo>
                    <a:pt x="400135" y="212410"/>
                  </a:moveTo>
                  <a:cubicBezTo>
                    <a:pt x="416010" y="295595"/>
                    <a:pt x="536660" y="361635"/>
                    <a:pt x="549995" y="369890"/>
                  </a:cubicBezTo>
                  <a:cubicBezTo>
                    <a:pt x="564600" y="117160"/>
                    <a:pt x="449665" y="4130"/>
                    <a:pt x="285200" y="4765"/>
                  </a:cubicBezTo>
                  <a:cubicBezTo>
                    <a:pt x="120735" y="5400"/>
                    <a:pt x="-8170" y="120335"/>
                    <a:pt x="5800" y="369890"/>
                  </a:cubicBezTo>
                  <a:cubicBezTo>
                    <a:pt x="19135" y="358460"/>
                    <a:pt x="46440" y="289245"/>
                    <a:pt x="59140" y="219395"/>
                  </a:cubicBezTo>
                  <a:cubicBezTo>
                    <a:pt x="168360" y="247970"/>
                    <a:pt x="290915" y="240350"/>
                    <a:pt x="400135" y="212410"/>
                  </a:cubicBezTo>
                  <a:close/>
                </a:path>
              </a:pathLst>
            </a:custGeom>
            <a:solidFill>
              <a:srgbClr val="C93D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/>
            <p:cNvSpPr/>
            <p:nvPr>
              <p:custDataLst>
                <p:tags r:id="rId33"/>
              </p:custDataLst>
            </p:nvPr>
          </p:nvSpPr>
          <p:spPr>
            <a:xfrm>
              <a:off x="2721687" y="2922091"/>
              <a:ext cx="190500" cy="527050"/>
            </a:xfrm>
            <a:custGeom>
              <a:avLst/>
              <a:gdLst>
                <a:gd name="connsiteX0" fmla="*/ 31673 w 190500"/>
                <a:gd name="connsiteY0" fmla="*/ 69394 h 527050"/>
                <a:gd name="connsiteX1" fmla="*/ 5003 w 190500"/>
                <a:gd name="connsiteY1" fmla="*/ 458649 h 527050"/>
                <a:gd name="connsiteX2" fmla="*/ 112953 w 190500"/>
                <a:gd name="connsiteY2" fmla="*/ 477064 h 527050"/>
                <a:gd name="connsiteX3" fmla="*/ 190423 w 190500"/>
                <a:gd name="connsiteY3" fmla="*/ 92254 h 527050"/>
                <a:gd name="connsiteX4" fmla="*/ 31673 w 190500"/>
                <a:gd name="connsiteY4" fmla="*/ 69394 h 527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527050">
                  <a:moveTo>
                    <a:pt x="31673" y="69394"/>
                  </a:moveTo>
                  <a:lnTo>
                    <a:pt x="5003" y="458649"/>
                  </a:lnTo>
                  <a:cubicBezTo>
                    <a:pt x="-712" y="538024"/>
                    <a:pt x="97078" y="555169"/>
                    <a:pt x="112953" y="477064"/>
                  </a:cubicBezTo>
                  <a:lnTo>
                    <a:pt x="190423" y="92254"/>
                  </a:lnTo>
                  <a:cubicBezTo>
                    <a:pt x="210108" y="-6806"/>
                    <a:pt x="38023" y="-31571"/>
                    <a:pt x="31673" y="69394"/>
                  </a:cubicBezTo>
                  <a:close/>
                </a:path>
              </a:pathLst>
            </a:custGeom>
            <a:solidFill>
              <a:srgbClr val="F3CE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/>
            <p:cNvSpPr/>
            <p:nvPr>
              <p:custDataLst>
                <p:tags r:id="rId34"/>
              </p:custDataLst>
            </p:nvPr>
          </p:nvSpPr>
          <p:spPr>
            <a:xfrm>
              <a:off x="2747327" y="2954338"/>
              <a:ext cx="165100" cy="76200"/>
            </a:xfrm>
            <a:custGeom>
              <a:avLst/>
              <a:gdLst>
                <a:gd name="connsiteX0" fmla="*/ 15558 w 165100"/>
                <a:gd name="connsiteY0" fmla="*/ 4763 h 76200"/>
                <a:gd name="connsiteX1" fmla="*/ 164783 w 165100"/>
                <a:gd name="connsiteY1" fmla="*/ 35242 h 76200"/>
                <a:gd name="connsiteX2" fmla="*/ 163513 w 165100"/>
                <a:gd name="connsiteY2" fmla="*/ 60642 h 76200"/>
                <a:gd name="connsiteX3" fmla="*/ 160338 w 165100"/>
                <a:gd name="connsiteY3" fmla="*/ 75883 h 76200"/>
                <a:gd name="connsiteX4" fmla="*/ 4763 w 165100"/>
                <a:gd name="connsiteY4" fmla="*/ 44133 h 76200"/>
                <a:gd name="connsiteX5" fmla="*/ 5398 w 165100"/>
                <a:gd name="connsiteY5" fmla="*/ 37148 h 76200"/>
                <a:gd name="connsiteX6" fmla="*/ 15558 w 165100"/>
                <a:gd name="connsiteY6" fmla="*/ 4763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100" h="76200">
                  <a:moveTo>
                    <a:pt x="15558" y="4763"/>
                  </a:moveTo>
                  <a:lnTo>
                    <a:pt x="164783" y="35242"/>
                  </a:lnTo>
                  <a:cubicBezTo>
                    <a:pt x="166052" y="42863"/>
                    <a:pt x="165418" y="51752"/>
                    <a:pt x="163513" y="60642"/>
                  </a:cubicBezTo>
                  <a:lnTo>
                    <a:pt x="160338" y="75883"/>
                  </a:lnTo>
                  <a:lnTo>
                    <a:pt x="4763" y="44133"/>
                  </a:lnTo>
                  <a:lnTo>
                    <a:pt x="5398" y="37148"/>
                  </a:lnTo>
                  <a:cubicBezTo>
                    <a:pt x="6668" y="24448"/>
                    <a:pt x="10477" y="13652"/>
                    <a:pt x="15558" y="4763"/>
                  </a:cubicBez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/>
            <p:cNvSpPr/>
            <p:nvPr>
              <p:custDataLst>
                <p:tags r:id="rId35"/>
              </p:custDataLst>
            </p:nvPr>
          </p:nvSpPr>
          <p:spPr>
            <a:xfrm>
              <a:off x="2740977" y="3052763"/>
              <a:ext cx="158750" cy="76200"/>
            </a:xfrm>
            <a:custGeom>
              <a:avLst/>
              <a:gdLst>
                <a:gd name="connsiteX0" fmla="*/ 7302 w 158750"/>
                <a:gd name="connsiteY0" fmla="*/ 4763 h 76200"/>
                <a:gd name="connsiteX1" fmla="*/ 155893 w 158750"/>
                <a:gd name="connsiteY1" fmla="*/ 35242 h 76200"/>
                <a:gd name="connsiteX2" fmla="*/ 147638 w 158750"/>
                <a:gd name="connsiteY2" fmla="*/ 75248 h 76200"/>
                <a:gd name="connsiteX3" fmla="*/ 4763 w 158750"/>
                <a:gd name="connsiteY3" fmla="*/ 4603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750" h="76200">
                  <a:moveTo>
                    <a:pt x="7302" y="4763"/>
                  </a:moveTo>
                  <a:lnTo>
                    <a:pt x="155893" y="35242"/>
                  </a:lnTo>
                  <a:lnTo>
                    <a:pt x="147638" y="75248"/>
                  </a:lnTo>
                  <a:lnTo>
                    <a:pt x="4763" y="46038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/>
            <p:cNvSpPr/>
            <p:nvPr>
              <p:custDataLst>
                <p:tags r:id="rId36"/>
              </p:custDataLst>
            </p:nvPr>
          </p:nvSpPr>
          <p:spPr>
            <a:xfrm>
              <a:off x="2733992" y="3152458"/>
              <a:ext cx="146050" cy="76200"/>
            </a:xfrm>
            <a:custGeom>
              <a:avLst/>
              <a:gdLst>
                <a:gd name="connsiteX0" fmla="*/ 7938 w 146050"/>
                <a:gd name="connsiteY0" fmla="*/ 4763 h 76200"/>
                <a:gd name="connsiteX1" fmla="*/ 143193 w 146050"/>
                <a:gd name="connsiteY1" fmla="*/ 32702 h 76200"/>
                <a:gd name="connsiteX2" fmla="*/ 134938 w 146050"/>
                <a:gd name="connsiteY2" fmla="*/ 72707 h 76200"/>
                <a:gd name="connsiteX3" fmla="*/ 4763 w 146050"/>
                <a:gd name="connsiteY3" fmla="*/ 4603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50" h="76200">
                  <a:moveTo>
                    <a:pt x="7938" y="4763"/>
                  </a:moveTo>
                  <a:lnTo>
                    <a:pt x="143193" y="32702"/>
                  </a:lnTo>
                  <a:lnTo>
                    <a:pt x="134938" y="72707"/>
                  </a:lnTo>
                  <a:lnTo>
                    <a:pt x="4763" y="46038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/>
            <p:cNvSpPr/>
            <p:nvPr>
              <p:custDataLst>
                <p:tags r:id="rId37"/>
              </p:custDataLst>
            </p:nvPr>
          </p:nvSpPr>
          <p:spPr>
            <a:xfrm>
              <a:off x="2727008" y="3252788"/>
              <a:ext cx="133350" cy="69850"/>
            </a:xfrm>
            <a:custGeom>
              <a:avLst/>
              <a:gdLst>
                <a:gd name="connsiteX0" fmla="*/ 7938 w 133350"/>
                <a:gd name="connsiteY0" fmla="*/ 4763 h 69850"/>
                <a:gd name="connsiteX1" fmla="*/ 130492 w 133350"/>
                <a:gd name="connsiteY1" fmla="*/ 29528 h 69850"/>
                <a:gd name="connsiteX2" fmla="*/ 122872 w 133350"/>
                <a:gd name="connsiteY2" fmla="*/ 69533 h 69850"/>
                <a:gd name="connsiteX3" fmla="*/ 4763 w 133350"/>
                <a:gd name="connsiteY3" fmla="*/ 45403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69850">
                  <a:moveTo>
                    <a:pt x="7938" y="4763"/>
                  </a:moveTo>
                  <a:lnTo>
                    <a:pt x="130492" y="29528"/>
                  </a:lnTo>
                  <a:lnTo>
                    <a:pt x="122872" y="69533"/>
                  </a:lnTo>
                  <a:lnTo>
                    <a:pt x="4763" y="45403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/>
            <p:cNvSpPr/>
            <p:nvPr>
              <p:custDataLst>
                <p:tags r:id="rId38"/>
              </p:custDataLst>
            </p:nvPr>
          </p:nvSpPr>
          <p:spPr>
            <a:xfrm>
              <a:off x="2585290" y="3441270"/>
              <a:ext cx="25400" cy="25400"/>
            </a:xfrm>
            <a:custGeom>
              <a:avLst/>
              <a:gdLst>
                <a:gd name="connsiteX0" fmla="*/ 9320 w 25400"/>
                <a:gd name="connsiteY0" fmla="*/ 5510 h 25400"/>
                <a:gd name="connsiteX1" fmla="*/ 20115 w 25400"/>
                <a:gd name="connsiteY1" fmla="*/ 9320 h 25400"/>
                <a:gd name="connsiteX2" fmla="*/ 16305 w 25400"/>
                <a:gd name="connsiteY2" fmla="*/ 20115 h 25400"/>
                <a:gd name="connsiteX3" fmla="*/ 5510 w 25400"/>
                <a:gd name="connsiteY3" fmla="*/ 16305 h 25400"/>
                <a:gd name="connsiteX4" fmla="*/ 9320 w 25400"/>
                <a:gd name="connsiteY4" fmla="*/ 5510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00" h="25400">
                  <a:moveTo>
                    <a:pt x="9320" y="5510"/>
                  </a:moveTo>
                  <a:cubicBezTo>
                    <a:pt x="13130" y="3605"/>
                    <a:pt x="18210" y="5510"/>
                    <a:pt x="20115" y="9320"/>
                  </a:cubicBezTo>
                  <a:cubicBezTo>
                    <a:pt x="22020" y="13130"/>
                    <a:pt x="20115" y="18210"/>
                    <a:pt x="16305" y="20115"/>
                  </a:cubicBezTo>
                  <a:cubicBezTo>
                    <a:pt x="12495" y="22020"/>
                    <a:pt x="7415" y="20115"/>
                    <a:pt x="5510" y="16305"/>
                  </a:cubicBezTo>
                  <a:cubicBezTo>
                    <a:pt x="3605" y="11860"/>
                    <a:pt x="5510" y="7415"/>
                    <a:pt x="9320" y="5510"/>
                  </a:cubicBezTo>
                  <a:close/>
                </a:path>
              </a:pathLst>
            </a:custGeom>
            <a:solidFill>
              <a:srgbClr val="4040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/>
            <p:cNvSpPr/>
            <p:nvPr>
              <p:custDataLst>
                <p:tags r:id="rId39"/>
              </p:custDataLst>
            </p:nvPr>
          </p:nvSpPr>
          <p:spPr>
            <a:xfrm>
              <a:off x="2527617" y="3523933"/>
              <a:ext cx="38100" cy="107950"/>
            </a:xfrm>
            <a:custGeom>
              <a:avLst/>
              <a:gdLst>
                <a:gd name="connsiteX0" fmla="*/ 19368 w 38100"/>
                <a:gd name="connsiteY0" fmla="*/ 106363 h 107950"/>
                <a:gd name="connsiteX1" fmla="*/ 19368 w 38100"/>
                <a:gd name="connsiteY1" fmla="*/ 106363 h 107950"/>
                <a:gd name="connsiteX2" fmla="*/ 4763 w 38100"/>
                <a:gd name="connsiteY2" fmla="*/ 92392 h 107950"/>
                <a:gd name="connsiteX3" fmla="*/ 6033 w 38100"/>
                <a:gd name="connsiteY3" fmla="*/ 19367 h 107950"/>
                <a:gd name="connsiteX4" fmla="*/ 20003 w 38100"/>
                <a:gd name="connsiteY4" fmla="*/ 4763 h 107950"/>
                <a:gd name="connsiteX5" fmla="*/ 20003 w 38100"/>
                <a:gd name="connsiteY5" fmla="*/ 4763 h 107950"/>
                <a:gd name="connsiteX6" fmla="*/ 34608 w 38100"/>
                <a:gd name="connsiteY6" fmla="*/ 18733 h 107950"/>
                <a:gd name="connsiteX7" fmla="*/ 33973 w 38100"/>
                <a:gd name="connsiteY7" fmla="*/ 92392 h 107950"/>
                <a:gd name="connsiteX8" fmla="*/ 19368 w 38100"/>
                <a:gd name="connsiteY8" fmla="*/ 106363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" h="107950">
                  <a:moveTo>
                    <a:pt x="19368" y="106363"/>
                  </a:moveTo>
                  <a:lnTo>
                    <a:pt x="19368" y="106363"/>
                  </a:lnTo>
                  <a:cubicBezTo>
                    <a:pt x="11748" y="106363"/>
                    <a:pt x="4763" y="100013"/>
                    <a:pt x="4763" y="92392"/>
                  </a:cubicBezTo>
                  <a:lnTo>
                    <a:pt x="6033" y="19367"/>
                  </a:lnTo>
                  <a:cubicBezTo>
                    <a:pt x="6033" y="11747"/>
                    <a:pt x="12383" y="5397"/>
                    <a:pt x="20003" y="4763"/>
                  </a:cubicBezTo>
                  <a:lnTo>
                    <a:pt x="20003" y="4763"/>
                  </a:lnTo>
                  <a:cubicBezTo>
                    <a:pt x="27623" y="4763"/>
                    <a:pt x="33973" y="11113"/>
                    <a:pt x="34608" y="18733"/>
                  </a:cubicBezTo>
                  <a:lnTo>
                    <a:pt x="33973" y="92392"/>
                  </a:lnTo>
                  <a:cubicBezTo>
                    <a:pt x="33338" y="100013"/>
                    <a:pt x="26988" y="106363"/>
                    <a:pt x="19368" y="106363"/>
                  </a:cubicBezTo>
                  <a:close/>
                </a:path>
              </a:pathLst>
            </a:custGeom>
            <a:solidFill>
              <a:srgbClr val="F0BD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/>
            <p:cNvSpPr/>
            <p:nvPr>
              <p:custDataLst>
                <p:tags r:id="rId40"/>
              </p:custDataLst>
            </p:nvPr>
          </p:nvSpPr>
          <p:spPr>
            <a:xfrm>
              <a:off x="2543933" y="3512943"/>
              <a:ext cx="44450" cy="107950"/>
            </a:xfrm>
            <a:custGeom>
              <a:avLst/>
              <a:gdLst>
                <a:gd name="connsiteX0" fmla="*/ 32262 w 44450"/>
                <a:gd name="connsiteY0" fmla="*/ 105922 h 107950"/>
                <a:gd name="connsiteX1" fmla="*/ 32262 w 44450"/>
                <a:gd name="connsiteY1" fmla="*/ 105922 h 107950"/>
                <a:gd name="connsiteX2" fmla="*/ 15752 w 44450"/>
                <a:gd name="connsiteY2" fmla="*/ 94492 h 107950"/>
                <a:gd name="connsiteX3" fmla="*/ 4957 w 44450"/>
                <a:gd name="connsiteY3" fmla="*/ 21467 h 107950"/>
                <a:gd name="connsiteX4" fmla="*/ 16387 w 44450"/>
                <a:gd name="connsiteY4" fmla="*/ 4957 h 107950"/>
                <a:gd name="connsiteX5" fmla="*/ 16387 w 44450"/>
                <a:gd name="connsiteY5" fmla="*/ 4957 h 107950"/>
                <a:gd name="connsiteX6" fmla="*/ 32897 w 44450"/>
                <a:gd name="connsiteY6" fmla="*/ 16387 h 107950"/>
                <a:gd name="connsiteX7" fmla="*/ 43692 w 44450"/>
                <a:gd name="connsiteY7" fmla="*/ 89412 h 107950"/>
                <a:gd name="connsiteX8" fmla="*/ 32262 w 44450"/>
                <a:gd name="connsiteY8" fmla="*/ 105922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450" h="107950">
                  <a:moveTo>
                    <a:pt x="32262" y="105922"/>
                  </a:moveTo>
                  <a:lnTo>
                    <a:pt x="32262" y="105922"/>
                  </a:lnTo>
                  <a:cubicBezTo>
                    <a:pt x="24642" y="107192"/>
                    <a:pt x="17022" y="102112"/>
                    <a:pt x="15752" y="94492"/>
                  </a:cubicBezTo>
                  <a:lnTo>
                    <a:pt x="4957" y="21467"/>
                  </a:lnTo>
                  <a:cubicBezTo>
                    <a:pt x="3687" y="13847"/>
                    <a:pt x="8767" y="6227"/>
                    <a:pt x="16387" y="4957"/>
                  </a:cubicBezTo>
                  <a:lnTo>
                    <a:pt x="16387" y="4957"/>
                  </a:lnTo>
                  <a:cubicBezTo>
                    <a:pt x="24007" y="3687"/>
                    <a:pt x="31627" y="8767"/>
                    <a:pt x="32897" y="16387"/>
                  </a:cubicBezTo>
                  <a:lnTo>
                    <a:pt x="43692" y="89412"/>
                  </a:lnTo>
                  <a:cubicBezTo>
                    <a:pt x="44327" y="97032"/>
                    <a:pt x="39882" y="104652"/>
                    <a:pt x="32262" y="105922"/>
                  </a:cubicBezTo>
                  <a:close/>
                </a:path>
              </a:pathLst>
            </a:custGeom>
            <a:solidFill>
              <a:srgbClr val="F0BD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/>
            <p:cNvSpPr/>
            <p:nvPr>
              <p:custDataLst>
                <p:tags r:id="rId41"/>
              </p:custDataLst>
            </p:nvPr>
          </p:nvSpPr>
          <p:spPr>
            <a:xfrm>
              <a:off x="2514283" y="3487738"/>
              <a:ext cx="139700" cy="114300"/>
            </a:xfrm>
            <a:custGeom>
              <a:avLst/>
              <a:gdLst>
                <a:gd name="connsiteX0" fmla="*/ 137477 w 139700"/>
                <a:gd name="connsiteY0" fmla="*/ 28258 h 114300"/>
                <a:gd name="connsiteX1" fmla="*/ 49213 w 139700"/>
                <a:gd name="connsiteY1" fmla="*/ 4763 h 114300"/>
                <a:gd name="connsiteX2" fmla="*/ 4763 w 139700"/>
                <a:gd name="connsiteY2" fmla="*/ 63183 h 114300"/>
                <a:gd name="connsiteX3" fmla="*/ 11113 w 139700"/>
                <a:gd name="connsiteY3" fmla="*/ 110172 h 114300"/>
                <a:gd name="connsiteX4" fmla="*/ 123507 w 139700"/>
                <a:gd name="connsiteY4" fmla="*/ 74613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00" h="114300">
                  <a:moveTo>
                    <a:pt x="137477" y="28258"/>
                  </a:moveTo>
                  <a:lnTo>
                    <a:pt x="49213" y="4763"/>
                  </a:lnTo>
                  <a:lnTo>
                    <a:pt x="4763" y="63183"/>
                  </a:lnTo>
                  <a:lnTo>
                    <a:pt x="11113" y="110172"/>
                  </a:lnTo>
                  <a:lnTo>
                    <a:pt x="123507" y="74613"/>
                  </a:lnTo>
                  <a:close/>
                </a:path>
              </a:pathLst>
            </a:custGeom>
            <a:solidFill>
              <a:srgbClr val="F0BD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/>
            <p:cNvSpPr/>
            <p:nvPr>
              <p:custDataLst>
                <p:tags r:id="rId42"/>
              </p:custDataLst>
            </p:nvPr>
          </p:nvSpPr>
          <p:spPr>
            <a:xfrm>
              <a:off x="2550396" y="3505436"/>
              <a:ext cx="63500" cy="101600"/>
            </a:xfrm>
            <a:custGeom>
              <a:avLst/>
              <a:gdLst>
                <a:gd name="connsiteX0" fmla="*/ 55644 w 63500"/>
                <a:gd name="connsiteY0" fmla="*/ 98824 h 101600"/>
                <a:gd name="connsiteX1" fmla="*/ 55644 w 63500"/>
                <a:gd name="connsiteY1" fmla="*/ 98824 h 101600"/>
                <a:gd name="connsiteX2" fmla="*/ 36594 w 63500"/>
                <a:gd name="connsiteY2" fmla="*/ 92474 h 101600"/>
                <a:gd name="connsiteX3" fmla="*/ 6114 w 63500"/>
                <a:gd name="connsiteY3" fmla="*/ 25164 h 101600"/>
                <a:gd name="connsiteX4" fmla="*/ 12464 w 63500"/>
                <a:gd name="connsiteY4" fmla="*/ 6114 h 101600"/>
                <a:gd name="connsiteX5" fmla="*/ 12464 w 63500"/>
                <a:gd name="connsiteY5" fmla="*/ 6114 h 101600"/>
                <a:gd name="connsiteX6" fmla="*/ 31514 w 63500"/>
                <a:gd name="connsiteY6" fmla="*/ 12464 h 101600"/>
                <a:gd name="connsiteX7" fmla="*/ 61994 w 63500"/>
                <a:gd name="connsiteY7" fmla="*/ 79774 h 101600"/>
                <a:gd name="connsiteX8" fmla="*/ 55644 w 63500"/>
                <a:gd name="connsiteY8" fmla="*/ 98824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500" h="101600">
                  <a:moveTo>
                    <a:pt x="55644" y="98824"/>
                  </a:moveTo>
                  <a:lnTo>
                    <a:pt x="55644" y="98824"/>
                  </a:lnTo>
                  <a:cubicBezTo>
                    <a:pt x="48659" y="101999"/>
                    <a:pt x="39769" y="99459"/>
                    <a:pt x="36594" y="92474"/>
                  </a:cubicBezTo>
                  <a:lnTo>
                    <a:pt x="6114" y="25164"/>
                  </a:lnTo>
                  <a:cubicBezTo>
                    <a:pt x="2939" y="18179"/>
                    <a:pt x="5479" y="9924"/>
                    <a:pt x="12464" y="6114"/>
                  </a:cubicBezTo>
                  <a:lnTo>
                    <a:pt x="12464" y="6114"/>
                  </a:lnTo>
                  <a:cubicBezTo>
                    <a:pt x="19449" y="2939"/>
                    <a:pt x="27704" y="5479"/>
                    <a:pt x="31514" y="12464"/>
                  </a:cubicBezTo>
                  <a:lnTo>
                    <a:pt x="61994" y="79774"/>
                  </a:lnTo>
                  <a:cubicBezTo>
                    <a:pt x="65169" y="87394"/>
                    <a:pt x="62629" y="95649"/>
                    <a:pt x="55644" y="98824"/>
                  </a:cubicBezTo>
                  <a:close/>
                </a:path>
              </a:pathLst>
            </a:custGeom>
            <a:solidFill>
              <a:srgbClr val="F0BD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/>
            <p:cNvSpPr/>
            <p:nvPr>
              <p:custDataLst>
                <p:tags r:id="rId43"/>
              </p:custDataLst>
            </p:nvPr>
          </p:nvSpPr>
          <p:spPr>
            <a:xfrm>
              <a:off x="2597245" y="3502954"/>
              <a:ext cx="101600" cy="95250"/>
            </a:xfrm>
            <a:custGeom>
              <a:avLst/>
              <a:gdLst>
                <a:gd name="connsiteX0" fmla="*/ 32290 w 101600"/>
                <a:gd name="connsiteY0" fmla="*/ 12405 h 95250"/>
                <a:gd name="connsiteX1" fmla="*/ 100235 w 101600"/>
                <a:gd name="connsiteY1" fmla="*/ 35266 h 95250"/>
                <a:gd name="connsiteX2" fmla="*/ 61500 w 101600"/>
                <a:gd name="connsiteY2" fmla="*/ 87336 h 95250"/>
                <a:gd name="connsiteX3" fmla="*/ 5620 w 101600"/>
                <a:gd name="connsiteY3" fmla="*/ 71461 h 95250"/>
                <a:gd name="connsiteX4" fmla="*/ 32290 w 101600"/>
                <a:gd name="connsiteY4" fmla="*/ 1240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600" h="95250">
                  <a:moveTo>
                    <a:pt x="32290" y="12405"/>
                  </a:moveTo>
                  <a:cubicBezTo>
                    <a:pt x="53880" y="-7279"/>
                    <a:pt x="93885" y="14946"/>
                    <a:pt x="100235" y="35266"/>
                  </a:cubicBezTo>
                  <a:cubicBezTo>
                    <a:pt x="106585" y="55586"/>
                    <a:pt x="88805" y="77176"/>
                    <a:pt x="61500" y="87336"/>
                  </a:cubicBezTo>
                  <a:cubicBezTo>
                    <a:pt x="33560" y="97496"/>
                    <a:pt x="8160" y="82255"/>
                    <a:pt x="5620" y="71461"/>
                  </a:cubicBezTo>
                  <a:cubicBezTo>
                    <a:pt x="1810" y="60666"/>
                    <a:pt x="10700" y="32091"/>
                    <a:pt x="32290" y="12405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/>
            <p:cNvSpPr/>
            <p:nvPr>
              <p:custDataLst>
                <p:tags r:id="rId44"/>
              </p:custDataLst>
            </p:nvPr>
          </p:nvSpPr>
          <p:spPr>
            <a:xfrm>
              <a:off x="2543444" y="3470544"/>
              <a:ext cx="127000" cy="63500"/>
            </a:xfrm>
            <a:custGeom>
              <a:avLst/>
              <a:gdLst>
                <a:gd name="connsiteX0" fmla="*/ 122921 w 127000"/>
                <a:gd name="connsiteY0" fmla="*/ 47356 h 63500"/>
                <a:gd name="connsiteX1" fmla="*/ 122921 w 127000"/>
                <a:gd name="connsiteY1" fmla="*/ 47356 h 63500"/>
                <a:gd name="connsiteX2" fmla="*/ 107681 w 127000"/>
                <a:gd name="connsiteY2" fmla="*/ 60056 h 63500"/>
                <a:gd name="connsiteX3" fmla="*/ 17511 w 127000"/>
                <a:gd name="connsiteY3" fmla="*/ 32751 h 63500"/>
                <a:gd name="connsiteX4" fmla="*/ 4811 w 127000"/>
                <a:gd name="connsiteY4" fmla="*/ 17511 h 63500"/>
                <a:gd name="connsiteX5" fmla="*/ 4811 w 127000"/>
                <a:gd name="connsiteY5" fmla="*/ 17511 h 63500"/>
                <a:gd name="connsiteX6" fmla="*/ 20051 w 127000"/>
                <a:gd name="connsiteY6" fmla="*/ 4811 h 63500"/>
                <a:gd name="connsiteX7" fmla="*/ 110221 w 127000"/>
                <a:gd name="connsiteY7" fmla="*/ 32116 h 63500"/>
                <a:gd name="connsiteX8" fmla="*/ 122921 w 127000"/>
                <a:gd name="connsiteY8" fmla="*/ 47356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000" h="63500">
                  <a:moveTo>
                    <a:pt x="122921" y="47356"/>
                  </a:moveTo>
                  <a:lnTo>
                    <a:pt x="122921" y="47356"/>
                  </a:lnTo>
                  <a:cubicBezTo>
                    <a:pt x="122286" y="54976"/>
                    <a:pt x="115301" y="62596"/>
                    <a:pt x="107681" y="60056"/>
                  </a:cubicBezTo>
                  <a:lnTo>
                    <a:pt x="17511" y="32751"/>
                  </a:lnTo>
                  <a:cubicBezTo>
                    <a:pt x="9891" y="30846"/>
                    <a:pt x="4176" y="25131"/>
                    <a:pt x="4811" y="17511"/>
                  </a:cubicBezTo>
                  <a:lnTo>
                    <a:pt x="4811" y="17511"/>
                  </a:lnTo>
                  <a:cubicBezTo>
                    <a:pt x="5446" y="9891"/>
                    <a:pt x="12431" y="4176"/>
                    <a:pt x="20051" y="4811"/>
                  </a:cubicBezTo>
                  <a:lnTo>
                    <a:pt x="110221" y="32116"/>
                  </a:lnTo>
                  <a:cubicBezTo>
                    <a:pt x="117841" y="34021"/>
                    <a:pt x="123556" y="39736"/>
                    <a:pt x="122921" y="47356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/>
            <p:cNvSpPr/>
            <p:nvPr>
              <p:custDataLst>
                <p:tags r:id="rId45"/>
              </p:custDataLst>
            </p:nvPr>
          </p:nvSpPr>
          <p:spPr>
            <a:xfrm>
              <a:off x="2502293" y="3471938"/>
              <a:ext cx="76200" cy="76200"/>
            </a:xfrm>
            <a:custGeom>
              <a:avLst/>
              <a:gdLst>
                <a:gd name="connsiteX0" fmla="*/ 9132 w 76200"/>
                <a:gd name="connsiteY0" fmla="*/ 73902 h 76200"/>
                <a:gd name="connsiteX1" fmla="*/ 9132 w 76200"/>
                <a:gd name="connsiteY1" fmla="*/ 73902 h 76200"/>
                <a:gd name="connsiteX2" fmla="*/ 8497 w 76200"/>
                <a:gd name="connsiteY2" fmla="*/ 54217 h 76200"/>
                <a:gd name="connsiteX3" fmla="*/ 49137 w 76200"/>
                <a:gd name="connsiteY3" fmla="*/ 9132 h 76200"/>
                <a:gd name="connsiteX4" fmla="*/ 68822 w 76200"/>
                <a:gd name="connsiteY4" fmla="*/ 8497 h 76200"/>
                <a:gd name="connsiteX5" fmla="*/ 68822 w 76200"/>
                <a:gd name="connsiteY5" fmla="*/ 8497 h 76200"/>
                <a:gd name="connsiteX6" fmla="*/ 69457 w 76200"/>
                <a:gd name="connsiteY6" fmla="*/ 28182 h 76200"/>
                <a:gd name="connsiteX7" fmla="*/ 28817 w 76200"/>
                <a:gd name="connsiteY7" fmla="*/ 73267 h 76200"/>
                <a:gd name="connsiteX8" fmla="*/ 9132 w 76200"/>
                <a:gd name="connsiteY8" fmla="*/ 7390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76200">
                  <a:moveTo>
                    <a:pt x="9132" y="73902"/>
                  </a:moveTo>
                  <a:lnTo>
                    <a:pt x="9132" y="73902"/>
                  </a:lnTo>
                  <a:cubicBezTo>
                    <a:pt x="3417" y="68822"/>
                    <a:pt x="3417" y="59932"/>
                    <a:pt x="8497" y="54217"/>
                  </a:cubicBezTo>
                  <a:lnTo>
                    <a:pt x="49137" y="9132"/>
                  </a:lnTo>
                  <a:cubicBezTo>
                    <a:pt x="54217" y="3417"/>
                    <a:pt x="63742" y="3417"/>
                    <a:pt x="68822" y="8497"/>
                  </a:cubicBezTo>
                  <a:lnTo>
                    <a:pt x="68822" y="8497"/>
                  </a:lnTo>
                  <a:cubicBezTo>
                    <a:pt x="74537" y="13577"/>
                    <a:pt x="74537" y="23102"/>
                    <a:pt x="69457" y="28182"/>
                  </a:cubicBezTo>
                  <a:lnTo>
                    <a:pt x="28817" y="73267"/>
                  </a:lnTo>
                  <a:cubicBezTo>
                    <a:pt x="23737" y="78982"/>
                    <a:pt x="14847" y="78982"/>
                    <a:pt x="9132" y="73902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/>
            <p:cNvSpPr/>
            <p:nvPr>
              <p:custDataLst>
                <p:tags r:id="rId46"/>
              </p:custDataLst>
            </p:nvPr>
          </p:nvSpPr>
          <p:spPr>
            <a:xfrm>
              <a:off x="2492530" y="3519439"/>
              <a:ext cx="44450" cy="107950"/>
            </a:xfrm>
            <a:custGeom>
              <a:avLst/>
              <a:gdLst>
                <a:gd name="connsiteX0" fmla="*/ 17625 w 44450"/>
                <a:gd name="connsiteY0" fmla="*/ 105776 h 107950"/>
                <a:gd name="connsiteX1" fmla="*/ 17625 w 44450"/>
                <a:gd name="connsiteY1" fmla="*/ 105776 h 107950"/>
                <a:gd name="connsiteX2" fmla="*/ 4925 w 44450"/>
                <a:gd name="connsiteY2" fmla="*/ 90536 h 107950"/>
                <a:gd name="connsiteX3" fmla="*/ 13815 w 44450"/>
                <a:gd name="connsiteY3" fmla="*/ 17511 h 107950"/>
                <a:gd name="connsiteX4" fmla="*/ 29055 w 44450"/>
                <a:gd name="connsiteY4" fmla="*/ 4811 h 107950"/>
                <a:gd name="connsiteX5" fmla="*/ 29055 w 44450"/>
                <a:gd name="connsiteY5" fmla="*/ 4811 h 107950"/>
                <a:gd name="connsiteX6" fmla="*/ 41755 w 44450"/>
                <a:gd name="connsiteY6" fmla="*/ 20051 h 107950"/>
                <a:gd name="connsiteX7" fmla="*/ 32865 w 44450"/>
                <a:gd name="connsiteY7" fmla="*/ 93076 h 107950"/>
                <a:gd name="connsiteX8" fmla="*/ 17625 w 44450"/>
                <a:gd name="connsiteY8" fmla="*/ 105776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450" h="107950">
                  <a:moveTo>
                    <a:pt x="17625" y="105776"/>
                  </a:moveTo>
                  <a:lnTo>
                    <a:pt x="17625" y="105776"/>
                  </a:lnTo>
                  <a:cubicBezTo>
                    <a:pt x="10005" y="105141"/>
                    <a:pt x="3655" y="98156"/>
                    <a:pt x="4925" y="90536"/>
                  </a:cubicBezTo>
                  <a:lnTo>
                    <a:pt x="13815" y="17511"/>
                  </a:lnTo>
                  <a:cubicBezTo>
                    <a:pt x="14450" y="9891"/>
                    <a:pt x="21435" y="4176"/>
                    <a:pt x="29055" y="4811"/>
                  </a:cubicBezTo>
                  <a:lnTo>
                    <a:pt x="29055" y="4811"/>
                  </a:lnTo>
                  <a:cubicBezTo>
                    <a:pt x="36675" y="5446"/>
                    <a:pt x="42390" y="12431"/>
                    <a:pt x="41755" y="20051"/>
                  </a:cubicBezTo>
                  <a:lnTo>
                    <a:pt x="32865" y="93076"/>
                  </a:lnTo>
                  <a:cubicBezTo>
                    <a:pt x="31595" y="100696"/>
                    <a:pt x="25245" y="106411"/>
                    <a:pt x="17625" y="105776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/>
            <p:cNvSpPr/>
            <p:nvPr>
              <p:custDataLst>
                <p:tags r:id="rId47"/>
              </p:custDataLst>
            </p:nvPr>
          </p:nvSpPr>
          <p:spPr>
            <a:xfrm>
              <a:off x="2547302" y="3491927"/>
              <a:ext cx="114300" cy="76200"/>
            </a:xfrm>
            <a:custGeom>
              <a:avLst/>
              <a:gdLst>
                <a:gd name="connsiteX0" fmla="*/ 4763 w 114300"/>
                <a:gd name="connsiteY0" fmla="*/ 26608 h 76200"/>
                <a:gd name="connsiteX1" fmla="*/ 54293 w 114300"/>
                <a:gd name="connsiteY1" fmla="*/ 65978 h 76200"/>
                <a:gd name="connsiteX2" fmla="*/ 113983 w 114300"/>
                <a:gd name="connsiteY2" fmla="*/ 57088 h 76200"/>
                <a:gd name="connsiteX3" fmla="*/ 84138 w 114300"/>
                <a:gd name="connsiteY3" fmla="*/ 10733 h 76200"/>
                <a:gd name="connsiteX4" fmla="*/ 4763 w 114300"/>
                <a:gd name="connsiteY4" fmla="*/ 2660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76200">
                  <a:moveTo>
                    <a:pt x="4763" y="26608"/>
                  </a:moveTo>
                  <a:cubicBezTo>
                    <a:pt x="18098" y="28513"/>
                    <a:pt x="73977" y="38673"/>
                    <a:pt x="54293" y="65978"/>
                  </a:cubicBezTo>
                  <a:cubicBezTo>
                    <a:pt x="34608" y="93283"/>
                    <a:pt x="113983" y="57088"/>
                    <a:pt x="113983" y="57088"/>
                  </a:cubicBezTo>
                  <a:lnTo>
                    <a:pt x="84138" y="10733"/>
                  </a:lnTo>
                  <a:cubicBezTo>
                    <a:pt x="84138" y="11368"/>
                    <a:pt x="33338" y="-10857"/>
                    <a:pt x="4763" y="26608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/>
            <p:cNvSpPr/>
            <p:nvPr>
              <p:custDataLst>
                <p:tags r:id="rId48"/>
              </p:custDataLst>
            </p:nvPr>
          </p:nvSpPr>
          <p:spPr>
            <a:xfrm>
              <a:off x="2492569" y="3632517"/>
              <a:ext cx="25400" cy="31750"/>
            </a:xfrm>
            <a:custGeom>
              <a:avLst/>
              <a:gdLst>
                <a:gd name="connsiteX0" fmla="*/ 8696 w 25400"/>
                <a:gd name="connsiteY0" fmla="*/ 4763 h 31750"/>
                <a:gd name="connsiteX1" fmla="*/ 4886 w 25400"/>
                <a:gd name="connsiteY1" fmla="*/ 27623 h 31750"/>
                <a:gd name="connsiteX2" fmla="*/ 8696 w 25400"/>
                <a:gd name="connsiteY2" fmla="*/ 29528 h 31750"/>
                <a:gd name="connsiteX3" fmla="*/ 23936 w 25400"/>
                <a:gd name="connsiteY3" fmla="*/ 12383 h 31750"/>
                <a:gd name="connsiteX4" fmla="*/ 16951 w 25400"/>
                <a:gd name="connsiteY4" fmla="*/ 6033 h 31750"/>
                <a:gd name="connsiteX5" fmla="*/ 8696 w 25400"/>
                <a:gd name="connsiteY5" fmla="*/ 4763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00" h="31750">
                  <a:moveTo>
                    <a:pt x="8696" y="4763"/>
                  </a:moveTo>
                  <a:lnTo>
                    <a:pt x="4886" y="27623"/>
                  </a:lnTo>
                  <a:cubicBezTo>
                    <a:pt x="4251" y="30798"/>
                    <a:pt x="6156" y="32703"/>
                    <a:pt x="8696" y="29528"/>
                  </a:cubicBezTo>
                  <a:lnTo>
                    <a:pt x="23936" y="12383"/>
                  </a:lnTo>
                  <a:lnTo>
                    <a:pt x="16951" y="6033"/>
                  </a:lnTo>
                  <a:lnTo>
                    <a:pt x="8696" y="4763"/>
                  </a:lnTo>
                  <a:close/>
                </a:path>
              </a:pathLst>
            </a:custGeom>
            <a:solidFill>
              <a:srgbClr val="4040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/>
            <p:cNvSpPr/>
            <p:nvPr>
              <p:custDataLst>
                <p:tags r:id="rId49"/>
              </p:custDataLst>
            </p:nvPr>
          </p:nvSpPr>
          <p:spPr>
            <a:xfrm>
              <a:off x="2496502" y="3445828"/>
              <a:ext cx="114300" cy="203200"/>
            </a:xfrm>
            <a:custGeom>
              <a:avLst/>
              <a:gdLst>
                <a:gd name="connsiteX0" fmla="*/ 4763 w 114300"/>
                <a:gd name="connsiteY0" fmla="*/ 191452 h 203200"/>
                <a:gd name="connsiteX1" fmla="*/ 94298 w 114300"/>
                <a:gd name="connsiteY1" fmla="*/ 4763 h 203200"/>
                <a:gd name="connsiteX2" fmla="*/ 109538 w 114300"/>
                <a:gd name="connsiteY2" fmla="*/ 11747 h 203200"/>
                <a:gd name="connsiteX3" fmla="*/ 20002 w 114300"/>
                <a:gd name="connsiteY3" fmla="*/ 199072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203200">
                  <a:moveTo>
                    <a:pt x="4763" y="191452"/>
                  </a:moveTo>
                  <a:lnTo>
                    <a:pt x="94298" y="4763"/>
                  </a:lnTo>
                  <a:lnTo>
                    <a:pt x="109538" y="11747"/>
                  </a:lnTo>
                  <a:lnTo>
                    <a:pt x="20002" y="199072"/>
                  </a:lnTo>
                  <a:close/>
                </a:path>
              </a:pathLst>
            </a:custGeom>
            <a:solidFill>
              <a:srgbClr val="A1A1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/>
            <p:cNvSpPr/>
            <p:nvPr>
              <p:custDataLst>
                <p:tags r:id="rId50"/>
              </p:custDataLst>
            </p:nvPr>
          </p:nvSpPr>
          <p:spPr>
            <a:xfrm>
              <a:off x="2514588" y="3549280"/>
              <a:ext cx="114300" cy="69850"/>
            </a:xfrm>
            <a:custGeom>
              <a:avLst/>
              <a:gdLst>
                <a:gd name="connsiteX0" fmla="*/ 112407 w 114300"/>
                <a:gd name="connsiteY0" fmla="*/ 13705 h 69850"/>
                <a:gd name="connsiteX1" fmla="*/ 112407 w 114300"/>
                <a:gd name="connsiteY1" fmla="*/ 13705 h 69850"/>
                <a:gd name="connsiteX2" fmla="*/ 104787 w 114300"/>
                <a:gd name="connsiteY2" fmla="*/ 35930 h 69850"/>
                <a:gd name="connsiteX3" fmla="*/ 28587 w 114300"/>
                <a:gd name="connsiteY3" fmla="*/ 66410 h 69850"/>
                <a:gd name="connsiteX4" fmla="*/ 6362 w 114300"/>
                <a:gd name="connsiteY4" fmla="*/ 58790 h 69850"/>
                <a:gd name="connsiteX5" fmla="*/ 6362 w 114300"/>
                <a:gd name="connsiteY5" fmla="*/ 58790 h 69850"/>
                <a:gd name="connsiteX6" fmla="*/ 13982 w 114300"/>
                <a:gd name="connsiteY6" fmla="*/ 36565 h 69850"/>
                <a:gd name="connsiteX7" fmla="*/ 90182 w 114300"/>
                <a:gd name="connsiteY7" fmla="*/ 6085 h 69850"/>
                <a:gd name="connsiteX8" fmla="*/ 112407 w 114300"/>
                <a:gd name="connsiteY8" fmla="*/ 13705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69850">
                  <a:moveTo>
                    <a:pt x="112407" y="13705"/>
                  </a:moveTo>
                  <a:lnTo>
                    <a:pt x="112407" y="13705"/>
                  </a:lnTo>
                  <a:cubicBezTo>
                    <a:pt x="116217" y="21960"/>
                    <a:pt x="113042" y="32120"/>
                    <a:pt x="104787" y="35930"/>
                  </a:cubicBezTo>
                  <a:lnTo>
                    <a:pt x="28587" y="66410"/>
                  </a:lnTo>
                  <a:cubicBezTo>
                    <a:pt x="20332" y="69585"/>
                    <a:pt x="10807" y="67045"/>
                    <a:pt x="6362" y="58790"/>
                  </a:cubicBezTo>
                  <a:lnTo>
                    <a:pt x="6362" y="58790"/>
                  </a:lnTo>
                  <a:cubicBezTo>
                    <a:pt x="2552" y="50535"/>
                    <a:pt x="5727" y="41010"/>
                    <a:pt x="13982" y="36565"/>
                  </a:cubicBezTo>
                  <a:lnTo>
                    <a:pt x="90182" y="6085"/>
                  </a:lnTo>
                  <a:cubicBezTo>
                    <a:pt x="99072" y="2910"/>
                    <a:pt x="108597" y="5450"/>
                    <a:pt x="112407" y="13705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/>
            <p:cNvSpPr/>
            <p:nvPr>
              <p:custDataLst>
                <p:tags r:id="rId51"/>
              </p:custDataLst>
            </p:nvPr>
          </p:nvSpPr>
          <p:spPr>
            <a:xfrm>
              <a:off x="2774155" y="3624420"/>
              <a:ext cx="50800" cy="50800"/>
            </a:xfrm>
            <a:custGeom>
              <a:avLst/>
              <a:gdLst>
                <a:gd name="connsiteX0" fmla="*/ 25560 w 50800"/>
                <a:gd name="connsiteY0" fmla="*/ 48420 h 50800"/>
                <a:gd name="connsiteX1" fmla="*/ 48420 w 50800"/>
                <a:gd name="connsiteY1" fmla="*/ 25560 h 50800"/>
                <a:gd name="connsiteX2" fmla="*/ 25560 w 50800"/>
                <a:gd name="connsiteY2" fmla="*/ 2700 h 50800"/>
                <a:gd name="connsiteX3" fmla="*/ 2700 w 50800"/>
                <a:gd name="connsiteY3" fmla="*/ 25560 h 50800"/>
                <a:gd name="connsiteX4" fmla="*/ 25560 w 50800"/>
                <a:gd name="connsiteY4" fmla="*/ 48420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00" h="50800">
                  <a:moveTo>
                    <a:pt x="25560" y="48420"/>
                  </a:moveTo>
                  <a:cubicBezTo>
                    <a:pt x="38260" y="48420"/>
                    <a:pt x="48420" y="38260"/>
                    <a:pt x="48420" y="25560"/>
                  </a:cubicBezTo>
                  <a:cubicBezTo>
                    <a:pt x="48420" y="12860"/>
                    <a:pt x="38260" y="2700"/>
                    <a:pt x="25560" y="2700"/>
                  </a:cubicBezTo>
                  <a:cubicBezTo>
                    <a:pt x="12860" y="2700"/>
                    <a:pt x="2700" y="12860"/>
                    <a:pt x="2700" y="25560"/>
                  </a:cubicBezTo>
                  <a:cubicBezTo>
                    <a:pt x="2700" y="38260"/>
                    <a:pt x="12860" y="48420"/>
                    <a:pt x="25560" y="48420"/>
                  </a:cubicBezTo>
                  <a:close/>
                </a:path>
              </a:pathLst>
            </a:custGeom>
            <a:noFill/>
            <a:ln w="540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/>
            <p:cNvSpPr/>
            <p:nvPr>
              <p:custDataLst>
                <p:tags r:id="rId52"/>
              </p:custDataLst>
            </p:nvPr>
          </p:nvSpPr>
          <p:spPr>
            <a:xfrm>
              <a:off x="2466658" y="3632517"/>
              <a:ext cx="336550" cy="44450"/>
            </a:xfrm>
            <a:custGeom>
              <a:avLst/>
              <a:gdLst>
                <a:gd name="connsiteX0" fmla="*/ 4763 w 336550"/>
                <a:gd name="connsiteY0" fmla="*/ 40323 h 44450"/>
                <a:gd name="connsiteX1" fmla="*/ 332422 w 336550"/>
                <a:gd name="connsiteY1" fmla="*/ 29528 h 44450"/>
                <a:gd name="connsiteX2" fmla="*/ 332422 w 336550"/>
                <a:gd name="connsiteY2" fmla="*/ 4763 h 44450"/>
                <a:gd name="connsiteX3" fmla="*/ 4763 w 336550"/>
                <a:gd name="connsiteY3" fmla="*/ 15558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550" h="44450">
                  <a:moveTo>
                    <a:pt x="4763" y="40323"/>
                  </a:moveTo>
                  <a:lnTo>
                    <a:pt x="332422" y="29528"/>
                  </a:lnTo>
                  <a:lnTo>
                    <a:pt x="332422" y="4763"/>
                  </a:lnTo>
                  <a:lnTo>
                    <a:pt x="4763" y="1555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/>
            <p:cNvSpPr/>
            <p:nvPr>
              <p:custDataLst>
                <p:tags r:id="rId53"/>
              </p:custDataLst>
            </p:nvPr>
          </p:nvSpPr>
          <p:spPr>
            <a:xfrm>
              <a:off x="2930147" y="3505650"/>
              <a:ext cx="165100" cy="139700"/>
            </a:xfrm>
            <a:custGeom>
              <a:avLst/>
              <a:gdLst>
                <a:gd name="connsiteX0" fmla="*/ 6499 w 165100"/>
                <a:gd name="connsiteY0" fmla="*/ 77480 h 139700"/>
                <a:gd name="connsiteX1" fmla="*/ 130501 w 165100"/>
                <a:gd name="connsiteY1" fmla="*/ 6499 h 139700"/>
                <a:gd name="connsiteX2" fmla="*/ 163625 w 165100"/>
                <a:gd name="connsiteY2" fmla="*/ 64367 h 139700"/>
                <a:gd name="connsiteX3" fmla="*/ 39624 w 165100"/>
                <a:gd name="connsiteY3" fmla="*/ 13534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100" h="139700">
                  <a:moveTo>
                    <a:pt x="6499" y="77480"/>
                  </a:moveTo>
                  <a:lnTo>
                    <a:pt x="130501" y="6499"/>
                  </a:lnTo>
                  <a:lnTo>
                    <a:pt x="163625" y="64367"/>
                  </a:lnTo>
                  <a:lnTo>
                    <a:pt x="39624" y="135347"/>
                  </a:ln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/>
            <p:cNvSpPr/>
            <p:nvPr>
              <p:custDataLst>
                <p:tags r:id="rId54"/>
              </p:custDataLst>
            </p:nvPr>
          </p:nvSpPr>
          <p:spPr>
            <a:xfrm>
              <a:off x="2806696" y="3573481"/>
              <a:ext cx="171450" cy="158750"/>
            </a:xfrm>
            <a:custGeom>
              <a:avLst/>
              <a:gdLst>
                <a:gd name="connsiteX0" fmla="*/ 168279 w 171450"/>
                <a:gd name="connsiteY0" fmla="*/ 28874 h 158750"/>
                <a:gd name="connsiteX1" fmla="*/ 92714 w 171450"/>
                <a:gd name="connsiteY1" fmla="*/ 146349 h 158750"/>
                <a:gd name="connsiteX2" fmla="*/ 37469 w 171450"/>
                <a:gd name="connsiteY2" fmla="*/ 128569 h 158750"/>
                <a:gd name="connsiteX3" fmla="*/ 18419 w 171450"/>
                <a:gd name="connsiteY3" fmla="*/ 89199 h 158750"/>
                <a:gd name="connsiteX4" fmla="*/ 28579 w 171450"/>
                <a:gd name="connsiteY4" fmla="*/ 38399 h 158750"/>
                <a:gd name="connsiteX5" fmla="*/ 168279 w 171450"/>
                <a:gd name="connsiteY5" fmla="*/ 28874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1450" h="158750">
                  <a:moveTo>
                    <a:pt x="168279" y="28874"/>
                  </a:moveTo>
                  <a:cubicBezTo>
                    <a:pt x="186059" y="59354"/>
                    <a:pt x="149229" y="117139"/>
                    <a:pt x="92714" y="146349"/>
                  </a:cubicBezTo>
                  <a:cubicBezTo>
                    <a:pt x="41279" y="173019"/>
                    <a:pt x="57789" y="138094"/>
                    <a:pt x="37469" y="128569"/>
                  </a:cubicBezTo>
                  <a:cubicBezTo>
                    <a:pt x="19689" y="119679"/>
                    <a:pt x="17784" y="97454"/>
                    <a:pt x="18419" y="89199"/>
                  </a:cubicBezTo>
                  <a:cubicBezTo>
                    <a:pt x="19689" y="75229"/>
                    <a:pt x="-19046" y="72689"/>
                    <a:pt x="28579" y="38399"/>
                  </a:cubicBezTo>
                  <a:cubicBezTo>
                    <a:pt x="78109" y="1569"/>
                    <a:pt x="145419" y="-9861"/>
                    <a:pt x="168279" y="28874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/>
            <p:cNvSpPr/>
            <p:nvPr>
              <p:custDataLst>
                <p:tags r:id="rId55"/>
              </p:custDataLst>
            </p:nvPr>
          </p:nvSpPr>
          <p:spPr>
            <a:xfrm>
              <a:off x="2820350" y="3568407"/>
              <a:ext cx="127000" cy="31750"/>
            </a:xfrm>
            <a:custGeom>
              <a:avLst/>
              <a:gdLst>
                <a:gd name="connsiteX0" fmla="*/ 126050 w 127000"/>
                <a:gd name="connsiteY0" fmla="*/ 16168 h 31750"/>
                <a:gd name="connsiteX1" fmla="*/ 4765 w 127000"/>
                <a:gd name="connsiteY1" fmla="*/ 18708 h 31750"/>
                <a:gd name="connsiteX2" fmla="*/ 126050 w 127000"/>
                <a:gd name="connsiteY2" fmla="*/ 16168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31750">
                  <a:moveTo>
                    <a:pt x="126050" y="16168"/>
                  </a:moveTo>
                  <a:cubicBezTo>
                    <a:pt x="126685" y="32678"/>
                    <a:pt x="5400" y="35218"/>
                    <a:pt x="4765" y="18708"/>
                  </a:cubicBezTo>
                  <a:cubicBezTo>
                    <a:pt x="4130" y="1563"/>
                    <a:pt x="125415" y="-342"/>
                    <a:pt x="126050" y="16168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/>
            <p:cNvSpPr/>
            <p:nvPr>
              <p:custDataLst>
                <p:tags r:id="rId56"/>
              </p:custDataLst>
            </p:nvPr>
          </p:nvSpPr>
          <p:spPr>
            <a:xfrm>
              <a:off x="2971483" y="3338106"/>
              <a:ext cx="438150" cy="304800"/>
            </a:xfrm>
            <a:custGeom>
              <a:avLst/>
              <a:gdLst>
                <a:gd name="connsiteX0" fmla="*/ 58738 w 438150"/>
                <a:gd name="connsiteY0" fmla="*/ 303619 h 304800"/>
                <a:gd name="connsiteX1" fmla="*/ 413067 w 438150"/>
                <a:gd name="connsiteY1" fmla="*/ 107404 h 304800"/>
                <a:gd name="connsiteX2" fmla="*/ 360997 w 438150"/>
                <a:gd name="connsiteY2" fmla="*/ 13424 h 304800"/>
                <a:gd name="connsiteX3" fmla="*/ 4763 w 438150"/>
                <a:gd name="connsiteY3" fmla="*/ 210909 h 304800"/>
                <a:gd name="connsiteX4" fmla="*/ 58738 w 438150"/>
                <a:gd name="connsiteY4" fmla="*/ 303619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8150" h="304800">
                  <a:moveTo>
                    <a:pt x="58738" y="303619"/>
                  </a:moveTo>
                  <a:lnTo>
                    <a:pt x="413067" y="107404"/>
                  </a:lnTo>
                  <a:cubicBezTo>
                    <a:pt x="461963" y="80099"/>
                    <a:pt x="431483" y="-25946"/>
                    <a:pt x="360997" y="13424"/>
                  </a:cubicBezTo>
                  <a:lnTo>
                    <a:pt x="4763" y="210909"/>
                  </a:lnTo>
                  <a:lnTo>
                    <a:pt x="58738" y="303619"/>
                  </a:lnTo>
                  <a:close/>
                </a:path>
              </a:pathLst>
            </a:custGeom>
            <a:solidFill>
              <a:srgbClr val="F3CE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/>
            <p:cNvSpPr/>
            <p:nvPr>
              <p:custDataLst>
                <p:tags r:id="rId57"/>
              </p:custDataLst>
            </p:nvPr>
          </p:nvSpPr>
          <p:spPr>
            <a:xfrm>
              <a:off x="3236277" y="3377247"/>
              <a:ext cx="95250" cy="120650"/>
            </a:xfrm>
            <a:custGeom>
              <a:avLst/>
              <a:gdLst>
                <a:gd name="connsiteX0" fmla="*/ 95568 w 95250"/>
                <a:gd name="connsiteY0" fmla="*/ 97473 h 120650"/>
                <a:gd name="connsiteX1" fmla="*/ 40957 w 95250"/>
                <a:gd name="connsiteY1" fmla="*/ 4763 h 120650"/>
                <a:gd name="connsiteX2" fmla="*/ 4763 w 95250"/>
                <a:gd name="connsiteY2" fmla="*/ 25083 h 120650"/>
                <a:gd name="connsiteX3" fmla="*/ 58738 w 95250"/>
                <a:gd name="connsiteY3" fmla="*/ 117793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20650">
                  <a:moveTo>
                    <a:pt x="95568" y="97473"/>
                  </a:moveTo>
                  <a:lnTo>
                    <a:pt x="40957" y="4763"/>
                  </a:lnTo>
                  <a:lnTo>
                    <a:pt x="4763" y="25083"/>
                  </a:lnTo>
                  <a:lnTo>
                    <a:pt x="58738" y="117793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/>
            <p:cNvSpPr/>
            <p:nvPr>
              <p:custDataLst>
                <p:tags r:id="rId58"/>
              </p:custDataLst>
            </p:nvPr>
          </p:nvSpPr>
          <p:spPr>
            <a:xfrm>
              <a:off x="3148013" y="3426142"/>
              <a:ext cx="95250" cy="120650"/>
            </a:xfrm>
            <a:custGeom>
              <a:avLst/>
              <a:gdLst>
                <a:gd name="connsiteX0" fmla="*/ 94933 w 95250"/>
                <a:gd name="connsiteY0" fmla="*/ 97473 h 120650"/>
                <a:gd name="connsiteX1" fmla="*/ 40958 w 95250"/>
                <a:gd name="connsiteY1" fmla="*/ 4763 h 120650"/>
                <a:gd name="connsiteX2" fmla="*/ 4763 w 95250"/>
                <a:gd name="connsiteY2" fmla="*/ 25083 h 120650"/>
                <a:gd name="connsiteX3" fmla="*/ 58738 w 95250"/>
                <a:gd name="connsiteY3" fmla="*/ 117792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20650">
                  <a:moveTo>
                    <a:pt x="94933" y="97473"/>
                  </a:moveTo>
                  <a:lnTo>
                    <a:pt x="40958" y="4763"/>
                  </a:lnTo>
                  <a:lnTo>
                    <a:pt x="4763" y="25083"/>
                  </a:lnTo>
                  <a:lnTo>
                    <a:pt x="58738" y="117792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/>
            <p:cNvSpPr/>
            <p:nvPr>
              <p:custDataLst>
                <p:tags r:id="rId59"/>
              </p:custDataLst>
            </p:nvPr>
          </p:nvSpPr>
          <p:spPr>
            <a:xfrm>
              <a:off x="3059113" y="3475038"/>
              <a:ext cx="95250" cy="120650"/>
            </a:xfrm>
            <a:custGeom>
              <a:avLst/>
              <a:gdLst>
                <a:gd name="connsiteX0" fmla="*/ 95567 w 95250"/>
                <a:gd name="connsiteY0" fmla="*/ 98108 h 120650"/>
                <a:gd name="connsiteX1" fmla="*/ 41592 w 95250"/>
                <a:gd name="connsiteY1" fmla="*/ 4763 h 120650"/>
                <a:gd name="connsiteX2" fmla="*/ 4763 w 95250"/>
                <a:gd name="connsiteY2" fmla="*/ 25083 h 120650"/>
                <a:gd name="connsiteX3" fmla="*/ 59373 w 95250"/>
                <a:gd name="connsiteY3" fmla="*/ 117792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20650">
                  <a:moveTo>
                    <a:pt x="95567" y="98108"/>
                  </a:moveTo>
                  <a:lnTo>
                    <a:pt x="41592" y="4763"/>
                  </a:lnTo>
                  <a:lnTo>
                    <a:pt x="4763" y="25083"/>
                  </a:lnTo>
                  <a:lnTo>
                    <a:pt x="59373" y="117792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/>
            <p:cNvSpPr/>
            <p:nvPr>
              <p:custDataLst>
                <p:tags r:id="rId60"/>
              </p:custDataLst>
            </p:nvPr>
          </p:nvSpPr>
          <p:spPr>
            <a:xfrm>
              <a:off x="2970848" y="3523933"/>
              <a:ext cx="95250" cy="120650"/>
            </a:xfrm>
            <a:custGeom>
              <a:avLst/>
              <a:gdLst>
                <a:gd name="connsiteX0" fmla="*/ 95567 w 95250"/>
                <a:gd name="connsiteY0" fmla="*/ 98108 h 120650"/>
                <a:gd name="connsiteX1" fmla="*/ 40957 w 95250"/>
                <a:gd name="connsiteY1" fmla="*/ 4763 h 120650"/>
                <a:gd name="connsiteX2" fmla="*/ 4763 w 95250"/>
                <a:gd name="connsiteY2" fmla="*/ 25083 h 120650"/>
                <a:gd name="connsiteX3" fmla="*/ 59373 w 95250"/>
                <a:gd name="connsiteY3" fmla="*/ 117792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20650">
                  <a:moveTo>
                    <a:pt x="95567" y="98108"/>
                  </a:moveTo>
                  <a:lnTo>
                    <a:pt x="40957" y="4763"/>
                  </a:lnTo>
                  <a:lnTo>
                    <a:pt x="4763" y="25083"/>
                  </a:lnTo>
                  <a:lnTo>
                    <a:pt x="59373" y="117792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/>
            <p:cNvSpPr/>
            <p:nvPr>
              <p:custDataLst>
                <p:tags r:id="rId61"/>
              </p:custDataLst>
            </p:nvPr>
          </p:nvSpPr>
          <p:spPr>
            <a:xfrm>
              <a:off x="3293428" y="3348038"/>
              <a:ext cx="127000" cy="95250"/>
            </a:xfrm>
            <a:custGeom>
              <a:avLst/>
              <a:gdLst>
                <a:gd name="connsiteX0" fmla="*/ 123507 w 127000"/>
                <a:gd name="connsiteY0" fmla="*/ 46672 h 95250"/>
                <a:gd name="connsiteX1" fmla="*/ 21272 w 127000"/>
                <a:gd name="connsiteY1" fmla="*/ 4763 h 95250"/>
                <a:gd name="connsiteX2" fmla="*/ 4763 w 127000"/>
                <a:gd name="connsiteY2" fmla="*/ 23178 h 95250"/>
                <a:gd name="connsiteX3" fmla="*/ 89852 w 127000"/>
                <a:gd name="connsiteY3" fmla="*/ 96203 h 95250"/>
                <a:gd name="connsiteX4" fmla="*/ 123507 w 127000"/>
                <a:gd name="connsiteY4" fmla="*/ 46672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0" h="95250">
                  <a:moveTo>
                    <a:pt x="123507" y="46672"/>
                  </a:moveTo>
                  <a:lnTo>
                    <a:pt x="21272" y="4763"/>
                  </a:lnTo>
                  <a:lnTo>
                    <a:pt x="4763" y="23178"/>
                  </a:lnTo>
                  <a:lnTo>
                    <a:pt x="89852" y="96203"/>
                  </a:lnTo>
                  <a:cubicBezTo>
                    <a:pt x="106363" y="83503"/>
                    <a:pt x="113982" y="65088"/>
                    <a:pt x="123507" y="46672"/>
                  </a:cubicBez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/>
            <p:cNvSpPr/>
            <p:nvPr>
              <p:custDataLst>
                <p:tags r:id="rId62"/>
              </p:custDataLst>
            </p:nvPr>
          </p:nvSpPr>
          <p:spPr>
            <a:xfrm>
              <a:off x="2937192" y="2530792"/>
              <a:ext cx="38100" cy="101600"/>
            </a:xfrm>
            <a:custGeom>
              <a:avLst/>
              <a:gdLst>
                <a:gd name="connsiteX0" fmla="*/ 19368 w 38100"/>
                <a:gd name="connsiteY0" fmla="*/ 97473 h 101600"/>
                <a:gd name="connsiteX1" fmla="*/ 33973 w 38100"/>
                <a:gd name="connsiteY1" fmla="*/ 51118 h 101600"/>
                <a:gd name="connsiteX2" fmla="*/ 19368 w 38100"/>
                <a:gd name="connsiteY2" fmla="*/ 4763 h 101600"/>
                <a:gd name="connsiteX3" fmla="*/ 4763 w 38100"/>
                <a:gd name="connsiteY3" fmla="*/ 51118 h 101600"/>
                <a:gd name="connsiteX4" fmla="*/ 19368 w 38100"/>
                <a:gd name="connsiteY4" fmla="*/ 97473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101600">
                  <a:moveTo>
                    <a:pt x="19368" y="97473"/>
                  </a:moveTo>
                  <a:cubicBezTo>
                    <a:pt x="27623" y="97473"/>
                    <a:pt x="33973" y="76518"/>
                    <a:pt x="33973" y="51118"/>
                  </a:cubicBezTo>
                  <a:cubicBezTo>
                    <a:pt x="33973" y="25718"/>
                    <a:pt x="27623" y="4763"/>
                    <a:pt x="19368" y="4763"/>
                  </a:cubicBezTo>
                  <a:cubicBezTo>
                    <a:pt x="11113" y="4763"/>
                    <a:pt x="4763" y="25718"/>
                    <a:pt x="4763" y="51118"/>
                  </a:cubicBezTo>
                  <a:cubicBezTo>
                    <a:pt x="4763" y="76518"/>
                    <a:pt x="11113" y="97473"/>
                    <a:pt x="19368" y="9747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/>
            <p:cNvSpPr/>
            <p:nvPr>
              <p:custDataLst>
                <p:tags r:id="rId63"/>
              </p:custDataLst>
            </p:nvPr>
          </p:nvSpPr>
          <p:spPr>
            <a:xfrm>
              <a:off x="3104833" y="2530792"/>
              <a:ext cx="38100" cy="101600"/>
            </a:xfrm>
            <a:custGeom>
              <a:avLst/>
              <a:gdLst>
                <a:gd name="connsiteX0" fmla="*/ 19367 w 38100"/>
                <a:gd name="connsiteY0" fmla="*/ 97473 h 101600"/>
                <a:gd name="connsiteX1" fmla="*/ 33972 w 38100"/>
                <a:gd name="connsiteY1" fmla="*/ 51118 h 101600"/>
                <a:gd name="connsiteX2" fmla="*/ 19367 w 38100"/>
                <a:gd name="connsiteY2" fmla="*/ 4763 h 101600"/>
                <a:gd name="connsiteX3" fmla="*/ 4763 w 38100"/>
                <a:gd name="connsiteY3" fmla="*/ 51118 h 101600"/>
                <a:gd name="connsiteX4" fmla="*/ 19367 w 38100"/>
                <a:gd name="connsiteY4" fmla="*/ 97473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101600">
                  <a:moveTo>
                    <a:pt x="19367" y="97473"/>
                  </a:moveTo>
                  <a:cubicBezTo>
                    <a:pt x="27622" y="97473"/>
                    <a:pt x="33972" y="76518"/>
                    <a:pt x="33972" y="51118"/>
                  </a:cubicBezTo>
                  <a:cubicBezTo>
                    <a:pt x="33972" y="25718"/>
                    <a:pt x="27622" y="4763"/>
                    <a:pt x="19367" y="4763"/>
                  </a:cubicBezTo>
                  <a:cubicBezTo>
                    <a:pt x="11113" y="4763"/>
                    <a:pt x="4763" y="25718"/>
                    <a:pt x="4763" y="51118"/>
                  </a:cubicBezTo>
                  <a:cubicBezTo>
                    <a:pt x="4763" y="76518"/>
                    <a:pt x="11747" y="97473"/>
                    <a:pt x="19367" y="9747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/>
            <p:cNvSpPr/>
            <p:nvPr>
              <p:custDataLst>
                <p:tags r:id="rId64"/>
              </p:custDataLst>
            </p:nvPr>
          </p:nvSpPr>
          <p:spPr>
            <a:xfrm>
              <a:off x="2934017" y="2692717"/>
              <a:ext cx="209550" cy="38100"/>
            </a:xfrm>
            <a:custGeom>
              <a:avLst/>
              <a:gdLst>
                <a:gd name="connsiteX0" fmla="*/ 207328 w 209550"/>
                <a:gd name="connsiteY0" fmla="*/ 4763 h 38100"/>
                <a:gd name="connsiteX1" fmla="*/ 4763 w 209550"/>
                <a:gd name="connsiteY1" fmla="*/ 4763 h 38100"/>
                <a:gd name="connsiteX2" fmla="*/ 207328 w 209550"/>
                <a:gd name="connsiteY2" fmla="*/ 476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38100">
                  <a:moveTo>
                    <a:pt x="207328" y="4763"/>
                  </a:moveTo>
                  <a:cubicBezTo>
                    <a:pt x="147003" y="29528"/>
                    <a:pt x="64453" y="28893"/>
                    <a:pt x="4763" y="4763"/>
                  </a:cubicBezTo>
                  <a:cubicBezTo>
                    <a:pt x="28893" y="45403"/>
                    <a:pt x="176848" y="50483"/>
                    <a:pt x="207328" y="4763"/>
                  </a:cubicBezTo>
                  <a:close/>
                </a:path>
              </a:pathLst>
            </a:custGeom>
            <a:solidFill>
              <a:srgbClr val="C787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任意多边形: 形状 581"/>
            <p:cNvSpPr/>
            <p:nvPr>
              <p:custDataLst>
                <p:tags r:id="rId65"/>
              </p:custDataLst>
            </p:nvPr>
          </p:nvSpPr>
          <p:spPr>
            <a:xfrm>
              <a:off x="2991802" y="2733358"/>
              <a:ext cx="95250" cy="25400"/>
            </a:xfrm>
            <a:custGeom>
              <a:avLst/>
              <a:gdLst>
                <a:gd name="connsiteX0" fmla="*/ 92393 w 95250"/>
                <a:gd name="connsiteY0" fmla="*/ 4763 h 25400"/>
                <a:gd name="connsiteX1" fmla="*/ 4763 w 95250"/>
                <a:gd name="connsiteY1" fmla="*/ 4763 h 25400"/>
                <a:gd name="connsiteX2" fmla="*/ 92393 w 95250"/>
                <a:gd name="connsiteY2" fmla="*/ 4763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25400">
                  <a:moveTo>
                    <a:pt x="92393" y="4763"/>
                  </a:moveTo>
                  <a:cubicBezTo>
                    <a:pt x="66358" y="15557"/>
                    <a:pt x="30163" y="14922"/>
                    <a:pt x="4763" y="4763"/>
                  </a:cubicBezTo>
                  <a:cubicBezTo>
                    <a:pt x="14923" y="29527"/>
                    <a:pt x="79058" y="32067"/>
                    <a:pt x="92393" y="4763"/>
                  </a:cubicBezTo>
                  <a:close/>
                </a:path>
              </a:pathLst>
            </a:custGeom>
            <a:solidFill>
              <a:srgbClr val="C787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任意多边形: 形状 582"/>
            <p:cNvSpPr/>
            <p:nvPr>
              <p:custDataLst>
                <p:tags r:id="rId66"/>
              </p:custDataLst>
            </p:nvPr>
          </p:nvSpPr>
          <p:spPr>
            <a:xfrm>
              <a:off x="2838855" y="2519441"/>
              <a:ext cx="400050" cy="133350"/>
            </a:xfrm>
            <a:custGeom>
              <a:avLst/>
              <a:gdLst>
                <a:gd name="connsiteX0" fmla="*/ 200890 w 400050"/>
                <a:gd name="connsiteY0" fmla="*/ 20559 h 133350"/>
                <a:gd name="connsiteX1" fmla="*/ 108180 w 400050"/>
                <a:gd name="connsiteY1" fmla="*/ 5319 h 133350"/>
                <a:gd name="connsiteX2" fmla="*/ 16105 w 400050"/>
                <a:gd name="connsiteY2" fmla="*/ 9763 h 133350"/>
                <a:gd name="connsiteX3" fmla="*/ 5310 w 400050"/>
                <a:gd name="connsiteY3" fmla="*/ 21829 h 133350"/>
                <a:gd name="connsiteX4" fmla="*/ 9755 w 400050"/>
                <a:gd name="connsiteY4" fmla="*/ 27544 h 133350"/>
                <a:gd name="connsiteX5" fmla="*/ 26265 w 400050"/>
                <a:gd name="connsiteY5" fmla="*/ 81519 h 133350"/>
                <a:gd name="connsiteX6" fmla="*/ 95480 w 400050"/>
                <a:gd name="connsiteY6" fmla="*/ 134224 h 133350"/>
                <a:gd name="connsiteX7" fmla="*/ 169140 w 400050"/>
                <a:gd name="connsiteY7" fmla="*/ 94854 h 133350"/>
                <a:gd name="connsiteX8" fmla="*/ 201525 w 400050"/>
                <a:gd name="connsiteY8" fmla="*/ 49769 h 133350"/>
                <a:gd name="connsiteX9" fmla="*/ 234545 w 400050"/>
                <a:gd name="connsiteY9" fmla="*/ 94219 h 133350"/>
                <a:gd name="connsiteX10" fmla="*/ 307570 w 400050"/>
                <a:gd name="connsiteY10" fmla="*/ 134224 h 133350"/>
                <a:gd name="connsiteX11" fmla="*/ 376785 w 400050"/>
                <a:gd name="connsiteY11" fmla="*/ 81519 h 133350"/>
                <a:gd name="connsiteX12" fmla="*/ 391390 w 400050"/>
                <a:gd name="connsiteY12" fmla="*/ 27544 h 133350"/>
                <a:gd name="connsiteX13" fmla="*/ 397740 w 400050"/>
                <a:gd name="connsiteY13" fmla="*/ 21829 h 133350"/>
                <a:gd name="connsiteX14" fmla="*/ 386945 w 400050"/>
                <a:gd name="connsiteY14" fmla="*/ 9763 h 133350"/>
                <a:gd name="connsiteX15" fmla="*/ 294870 w 400050"/>
                <a:gd name="connsiteY15" fmla="*/ 5319 h 133350"/>
                <a:gd name="connsiteX16" fmla="*/ 200890 w 400050"/>
                <a:gd name="connsiteY16" fmla="*/ 20559 h 133350"/>
                <a:gd name="connsiteX17" fmla="*/ 200890 w 400050"/>
                <a:gd name="connsiteY17" fmla="*/ 20559 h 133350"/>
                <a:gd name="connsiteX18" fmla="*/ 43410 w 400050"/>
                <a:gd name="connsiteY18" fmla="*/ 19288 h 133350"/>
                <a:gd name="connsiteX19" fmla="*/ 167235 w 400050"/>
                <a:gd name="connsiteY19" fmla="*/ 33259 h 133350"/>
                <a:gd name="connsiteX20" fmla="*/ 131675 w 400050"/>
                <a:gd name="connsiteY20" fmla="*/ 121524 h 133350"/>
                <a:gd name="connsiteX21" fmla="*/ 42775 w 400050"/>
                <a:gd name="connsiteY21" fmla="*/ 101838 h 133350"/>
                <a:gd name="connsiteX22" fmla="*/ 43410 w 400050"/>
                <a:gd name="connsiteY22" fmla="*/ 19288 h 133350"/>
                <a:gd name="connsiteX23" fmla="*/ 43410 w 400050"/>
                <a:gd name="connsiteY23" fmla="*/ 19288 h 133350"/>
                <a:gd name="connsiteX24" fmla="*/ 359640 w 400050"/>
                <a:gd name="connsiteY24" fmla="*/ 19288 h 133350"/>
                <a:gd name="connsiteX25" fmla="*/ 360275 w 400050"/>
                <a:gd name="connsiteY25" fmla="*/ 101838 h 133350"/>
                <a:gd name="connsiteX26" fmla="*/ 271375 w 400050"/>
                <a:gd name="connsiteY26" fmla="*/ 121524 h 133350"/>
                <a:gd name="connsiteX27" fmla="*/ 235815 w 400050"/>
                <a:gd name="connsiteY27" fmla="*/ 33259 h 133350"/>
                <a:gd name="connsiteX28" fmla="*/ 359640 w 400050"/>
                <a:gd name="connsiteY28" fmla="*/ 19288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00050" h="133350">
                  <a:moveTo>
                    <a:pt x="200890" y="20559"/>
                  </a:moveTo>
                  <a:cubicBezTo>
                    <a:pt x="189460" y="20559"/>
                    <a:pt x="141835" y="7859"/>
                    <a:pt x="108180" y="5319"/>
                  </a:cubicBezTo>
                  <a:cubicBezTo>
                    <a:pt x="74525" y="2779"/>
                    <a:pt x="24995" y="9763"/>
                    <a:pt x="16105" y="9763"/>
                  </a:cubicBezTo>
                  <a:cubicBezTo>
                    <a:pt x="4675" y="9763"/>
                    <a:pt x="5310" y="14209"/>
                    <a:pt x="5310" y="21829"/>
                  </a:cubicBezTo>
                  <a:cubicBezTo>
                    <a:pt x="4675" y="29449"/>
                    <a:pt x="3405" y="25638"/>
                    <a:pt x="9755" y="27544"/>
                  </a:cubicBezTo>
                  <a:cubicBezTo>
                    <a:pt x="18010" y="30084"/>
                    <a:pt x="20550" y="51674"/>
                    <a:pt x="26265" y="81519"/>
                  </a:cubicBezTo>
                  <a:cubicBezTo>
                    <a:pt x="31345" y="108824"/>
                    <a:pt x="43410" y="130413"/>
                    <a:pt x="95480" y="134224"/>
                  </a:cubicBezTo>
                  <a:cubicBezTo>
                    <a:pt x="146280" y="138034"/>
                    <a:pt x="163425" y="105013"/>
                    <a:pt x="169140" y="94854"/>
                  </a:cubicBezTo>
                  <a:cubicBezTo>
                    <a:pt x="179300" y="75804"/>
                    <a:pt x="176125" y="49769"/>
                    <a:pt x="201525" y="49769"/>
                  </a:cubicBezTo>
                  <a:cubicBezTo>
                    <a:pt x="227560" y="49769"/>
                    <a:pt x="225020" y="75169"/>
                    <a:pt x="234545" y="94219"/>
                  </a:cubicBezTo>
                  <a:cubicBezTo>
                    <a:pt x="240260" y="105013"/>
                    <a:pt x="256770" y="138034"/>
                    <a:pt x="307570" y="134224"/>
                  </a:cubicBezTo>
                  <a:cubicBezTo>
                    <a:pt x="359640" y="130413"/>
                    <a:pt x="371705" y="108824"/>
                    <a:pt x="376785" y="81519"/>
                  </a:cubicBezTo>
                  <a:cubicBezTo>
                    <a:pt x="382500" y="51674"/>
                    <a:pt x="383135" y="30084"/>
                    <a:pt x="391390" y="27544"/>
                  </a:cubicBezTo>
                  <a:cubicBezTo>
                    <a:pt x="397740" y="25638"/>
                    <a:pt x="398375" y="29449"/>
                    <a:pt x="397740" y="21829"/>
                  </a:cubicBezTo>
                  <a:cubicBezTo>
                    <a:pt x="397105" y="14209"/>
                    <a:pt x="397740" y="9763"/>
                    <a:pt x="386945" y="9763"/>
                  </a:cubicBezTo>
                  <a:cubicBezTo>
                    <a:pt x="378055" y="9763"/>
                    <a:pt x="328525" y="2779"/>
                    <a:pt x="294870" y="5319"/>
                  </a:cubicBezTo>
                  <a:cubicBezTo>
                    <a:pt x="264390" y="7859"/>
                    <a:pt x="228195" y="19924"/>
                    <a:pt x="200890" y="20559"/>
                  </a:cubicBezTo>
                  <a:lnTo>
                    <a:pt x="200890" y="20559"/>
                  </a:lnTo>
                  <a:close/>
                  <a:moveTo>
                    <a:pt x="43410" y="19288"/>
                  </a:moveTo>
                  <a:cubicBezTo>
                    <a:pt x="58650" y="10399"/>
                    <a:pt x="147550" y="7224"/>
                    <a:pt x="167235" y="33259"/>
                  </a:cubicBezTo>
                  <a:cubicBezTo>
                    <a:pt x="183745" y="55484"/>
                    <a:pt x="157075" y="109459"/>
                    <a:pt x="131675" y="121524"/>
                  </a:cubicBezTo>
                  <a:cubicBezTo>
                    <a:pt x="106910" y="132954"/>
                    <a:pt x="56745" y="126604"/>
                    <a:pt x="42775" y="101838"/>
                  </a:cubicBezTo>
                  <a:cubicBezTo>
                    <a:pt x="29440" y="77709"/>
                    <a:pt x="26265" y="29449"/>
                    <a:pt x="43410" y="19288"/>
                  </a:cubicBezTo>
                  <a:lnTo>
                    <a:pt x="43410" y="19288"/>
                  </a:lnTo>
                  <a:close/>
                  <a:moveTo>
                    <a:pt x="359640" y="19288"/>
                  </a:moveTo>
                  <a:cubicBezTo>
                    <a:pt x="376785" y="29449"/>
                    <a:pt x="373610" y="77709"/>
                    <a:pt x="360275" y="101838"/>
                  </a:cubicBezTo>
                  <a:cubicBezTo>
                    <a:pt x="346305" y="126604"/>
                    <a:pt x="296140" y="133588"/>
                    <a:pt x="271375" y="121524"/>
                  </a:cubicBezTo>
                  <a:cubicBezTo>
                    <a:pt x="245975" y="109459"/>
                    <a:pt x="219305" y="55484"/>
                    <a:pt x="235815" y="33259"/>
                  </a:cubicBezTo>
                  <a:cubicBezTo>
                    <a:pt x="255500" y="7224"/>
                    <a:pt x="345035" y="10399"/>
                    <a:pt x="359640" y="19288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/>
            <p:cNvSpPr/>
            <p:nvPr>
              <p:custDataLst>
                <p:tags r:id="rId67"/>
              </p:custDataLst>
            </p:nvPr>
          </p:nvSpPr>
          <p:spPr>
            <a:xfrm>
              <a:off x="3294706" y="2531013"/>
              <a:ext cx="69850" cy="127000"/>
            </a:xfrm>
            <a:custGeom>
              <a:avLst/>
              <a:gdLst>
                <a:gd name="connsiteX0" fmla="*/ 51109 w 69850"/>
                <a:gd name="connsiteY0" fmla="*/ 5177 h 127000"/>
                <a:gd name="connsiteX1" fmla="*/ 8564 w 69850"/>
                <a:gd name="connsiteY1" fmla="*/ 56612 h 127000"/>
                <a:gd name="connsiteX2" fmla="*/ 20629 w 69850"/>
                <a:gd name="connsiteY2" fmla="*/ 122017 h 127000"/>
                <a:gd name="connsiteX3" fmla="*/ 63174 w 69850"/>
                <a:gd name="connsiteY3" fmla="*/ 70582 h 127000"/>
                <a:gd name="connsiteX4" fmla="*/ 51109 w 69850"/>
                <a:gd name="connsiteY4" fmla="*/ 517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127000">
                  <a:moveTo>
                    <a:pt x="51109" y="5177"/>
                  </a:moveTo>
                  <a:cubicBezTo>
                    <a:pt x="35869" y="1367"/>
                    <a:pt x="16819" y="24227"/>
                    <a:pt x="8564" y="56612"/>
                  </a:cubicBezTo>
                  <a:cubicBezTo>
                    <a:pt x="309" y="88997"/>
                    <a:pt x="6024" y="118207"/>
                    <a:pt x="20629" y="122017"/>
                  </a:cubicBezTo>
                  <a:cubicBezTo>
                    <a:pt x="35869" y="125827"/>
                    <a:pt x="54919" y="102967"/>
                    <a:pt x="63174" y="70582"/>
                  </a:cubicBezTo>
                  <a:cubicBezTo>
                    <a:pt x="71429" y="38197"/>
                    <a:pt x="66349" y="8987"/>
                    <a:pt x="51109" y="5177"/>
                  </a:cubicBezTo>
                  <a:close/>
                </a:path>
              </a:pathLst>
            </a:custGeom>
            <a:solidFill>
              <a:srgbClr val="F9C7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任意多边形: 形状 584"/>
            <p:cNvSpPr/>
            <p:nvPr>
              <p:custDataLst>
                <p:tags r:id="rId68"/>
              </p:custDataLst>
            </p:nvPr>
          </p:nvSpPr>
          <p:spPr>
            <a:xfrm>
              <a:off x="4349433" y="3798888"/>
              <a:ext cx="101600" cy="946150"/>
            </a:xfrm>
            <a:custGeom>
              <a:avLst/>
              <a:gdLst>
                <a:gd name="connsiteX0" fmla="*/ 4763 w 101600"/>
                <a:gd name="connsiteY0" fmla="*/ 4763 h 946150"/>
                <a:gd name="connsiteX1" fmla="*/ 101918 w 101600"/>
                <a:gd name="connsiteY1" fmla="*/ 4763 h 946150"/>
                <a:gd name="connsiteX2" fmla="*/ 101918 w 101600"/>
                <a:gd name="connsiteY2" fmla="*/ 941388 h 946150"/>
                <a:gd name="connsiteX3" fmla="*/ 4763 w 101600"/>
                <a:gd name="connsiteY3" fmla="*/ 941388 h 94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00" h="946150">
                  <a:moveTo>
                    <a:pt x="4763" y="4763"/>
                  </a:moveTo>
                  <a:lnTo>
                    <a:pt x="101918" y="4763"/>
                  </a:lnTo>
                  <a:lnTo>
                    <a:pt x="101918" y="941388"/>
                  </a:lnTo>
                  <a:lnTo>
                    <a:pt x="4763" y="941388"/>
                  </a:ln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6" name="任意多边形: 形状 585"/>
            <p:cNvSpPr/>
            <p:nvPr>
              <p:custDataLst>
                <p:tags r:id="rId69"/>
              </p:custDataLst>
            </p:nvPr>
          </p:nvSpPr>
          <p:spPr>
            <a:xfrm>
              <a:off x="3890963" y="4027488"/>
              <a:ext cx="1022350" cy="177800"/>
            </a:xfrm>
            <a:custGeom>
              <a:avLst/>
              <a:gdLst>
                <a:gd name="connsiteX0" fmla="*/ 91122 w 1022350"/>
                <a:gd name="connsiteY0" fmla="*/ 4763 h 177800"/>
                <a:gd name="connsiteX1" fmla="*/ 931863 w 1022350"/>
                <a:gd name="connsiteY1" fmla="*/ 4763 h 177800"/>
                <a:gd name="connsiteX2" fmla="*/ 1018222 w 1022350"/>
                <a:gd name="connsiteY2" fmla="*/ 91122 h 177800"/>
                <a:gd name="connsiteX3" fmla="*/ 1018222 w 1022350"/>
                <a:gd name="connsiteY3" fmla="*/ 91122 h 177800"/>
                <a:gd name="connsiteX4" fmla="*/ 931863 w 1022350"/>
                <a:gd name="connsiteY4" fmla="*/ 177483 h 177800"/>
                <a:gd name="connsiteX5" fmla="*/ 91122 w 1022350"/>
                <a:gd name="connsiteY5" fmla="*/ 177483 h 177800"/>
                <a:gd name="connsiteX6" fmla="*/ 4763 w 1022350"/>
                <a:gd name="connsiteY6" fmla="*/ 91122 h 177800"/>
                <a:gd name="connsiteX7" fmla="*/ 4763 w 1022350"/>
                <a:gd name="connsiteY7" fmla="*/ 91122 h 177800"/>
                <a:gd name="connsiteX8" fmla="*/ 91122 w 102235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2350" h="177800">
                  <a:moveTo>
                    <a:pt x="91122" y="4763"/>
                  </a:moveTo>
                  <a:lnTo>
                    <a:pt x="931863" y="4763"/>
                  </a:lnTo>
                  <a:cubicBezTo>
                    <a:pt x="979488" y="4763"/>
                    <a:pt x="1018222" y="43497"/>
                    <a:pt x="1018222" y="91122"/>
                  </a:cubicBezTo>
                  <a:lnTo>
                    <a:pt x="1018222" y="91122"/>
                  </a:lnTo>
                  <a:cubicBezTo>
                    <a:pt x="1018222" y="138747"/>
                    <a:pt x="979488" y="177483"/>
                    <a:pt x="931863" y="177483"/>
                  </a:cubicBezTo>
                  <a:lnTo>
                    <a:pt x="91122" y="177483"/>
                  </a:lnTo>
                  <a:cubicBezTo>
                    <a:pt x="43497" y="177483"/>
                    <a:pt x="4763" y="138747"/>
                    <a:pt x="4763" y="91122"/>
                  </a:cubicBezTo>
                  <a:lnTo>
                    <a:pt x="4763" y="91122"/>
                  </a:lnTo>
                  <a:cubicBezTo>
                    <a:pt x="4763" y="44133"/>
                    <a:pt x="43497" y="4763"/>
                    <a:pt x="91122" y="4763"/>
                  </a:cubicBezTo>
                  <a:close/>
                </a:path>
              </a:pathLst>
            </a:custGeom>
            <a:solidFill>
              <a:srgbClr val="2F70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7" name="任意多边形: 形状 586"/>
            <p:cNvSpPr/>
            <p:nvPr>
              <p:custDataLst>
                <p:tags r:id="rId70"/>
              </p:custDataLst>
            </p:nvPr>
          </p:nvSpPr>
          <p:spPr>
            <a:xfrm>
              <a:off x="3890963" y="2796223"/>
              <a:ext cx="1022350" cy="1174750"/>
            </a:xfrm>
            <a:custGeom>
              <a:avLst/>
              <a:gdLst>
                <a:gd name="connsiteX0" fmla="*/ 120333 w 1022350"/>
                <a:gd name="connsiteY0" fmla="*/ 4763 h 1174750"/>
                <a:gd name="connsiteX1" fmla="*/ 902653 w 1022350"/>
                <a:gd name="connsiteY1" fmla="*/ 4763 h 1174750"/>
                <a:gd name="connsiteX2" fmla="*/ 1018222 w 1022350"/>
                <a:gd name="connsiteY2" fmla="*/ 120332 h 1174750"/>
                <a:gd name="connsiteX3" fmla="*/ 1018222 w 1022350"/>
                <a:gd name="connsiteY3" fmla="*/ 1060132 h 1174750"/>
                <a:gd name="connsiteX4" fmla="*/ 902653 w 1022350"/>
                <a:gd name="connsiteY4" fmla="*/ 1175703 h 1174750"/>
                <a:gd name="connsiteX5" fmla="*/ 120333 w 1022350"/>
                <a:gd name="connsiteY5" fmla="*/ 1175703 h 1174750"/>
                <a:gd name="connsiteX6" fmla="*/ 4763 w 1022350"/>
                <a:gd name="connsiteY6" fmla="*/ 1060132 h 1174750"/>
                <a:gd name="connsiteX7" fmla="*/ 4763 w 1022350"/>
                <a:gd name="connsiteY7" fmla="*/ 120332 h 1174750"/>
                <a:gd name="connsiteX8" fmla="*/ 120333 w 1022350"/>
                <a:gd name="connsiteY8" fmla="*/ 4763 h 117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2350" h="1174750">
                  <a:moveTo>
                    <a:pt x="120333" y="4763"/>
                  </a:moveTo>
                  <a:lnTo>
                    <a:pt x="902653" y="4763"/>
                  </a:lnTo>
                  <a:cubicBezTo>
                    <a:pt x="966153" y="4763"/>
                    <a:pt x="1018222" y="56832"/>
                    <a:pt x="1018222" y="120332"/>
                  </a:cubicBezTo>
                  <a:lnTo>
                    <a:pt x="1018222" y="1060132"/>
                  </a:lnTo>
                  <a:cubicBezTo>
                    <a:pt x="1018222" y="1123632"/>
                    <a:pt x="966153" y="1175703"/>
                    <a:pt x="902653" y="1175703"/>
                  </a:cubicBezTo>
                  <a:lnTo>
                    <a:pt x="120333" y="1175703"/>
                  </a:lnTo>
                  <a:cubicBezTo>
                    <a:pt x="56833" y="1175703"/>
                    <a:pt x="4763" y="1123632"/>
                    <a:pt x="4763" y="1060132"/>
                  </a:cubicBezTo>
                  <a:lnTo>
                    <a:pt x="4763" y="120332"/>
                  </a:lnTo>
                  <a:cubicBezTo>
                    <a:pt x="4763" y="56832"/>
                    <a:pt x="56833" y="4763"/>
                    <a:pt x="120333" y="4763"/>
                  </a:cubicBezTo>
                  <a:close/>
                </a:path>
              </a:pathLst>
            </a:custGeom>
            <a:solidFill>
              <a:srgbClr val="2F70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8" name="任意多边形: 形状 587"/>
            <p:cNvSpPr/>
            <p:nvPr>
              <p:custDataLst>
                <p:tags r:id="rId71"/>
              </p:custDataLst>
            </p:nvPr>
          </p:nvSpPr>
          <p:spPr>
            <a:xfrm>
              <a:off x="3890963" y="4662488"/>
              <a:ext cx="1022350" cy="82550"/>
            </a:xfrm>
            <a:custGeom>
              <a:avLst/>
              <a:gdLst>
                <a:gd name="connsiteX0" fmla="*/ 4763 w 1022350"/>
                <a:gd name="connsiteY0" fmla="*/ 4763 h 82550"/>
                <a:gd name="connsiteX1" fmla="*/ 1018858 w 1022350"/>
                <a:gd name="connsiteY1" fmla="*/ 4763 h 82550"/>
                <a:gd name="connsiteX2" fmla="*/ 1018858 w 1022350"/>
                <a:gd name="connsiteY2" fmla="*/ 77788 h 82550"/>
                <a:gd name="connsiteX3" fmla="*/ 4763 w 1022350"/>
                <a:gd name="connsiteY3" fmla="*/ 77788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2350" h="82550">
                  <a:moveTo>
                    <a:pt x="4763" y="4763"/>
                  </a:moveTo>
                  <a:lnTo>
                    <a:pt x="1018858" y="4763"/>
                  </a:lnTo>
                  <a:lnTo>
                    <a:pt x="1018858" y="77788"/>
                  </a:lnTo>
                  <a:lnTo>
                    <a:pt x="4763" y="77788"/>
                  </a:ln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9" name="任意多边形: 形状 588"/>
            <p:cNvSpPr/>
            <p:nvPr>
              <p:custDataLst>
                <p:tags r:id="rId72"/>
              </p:custDataLst>
            </p:nvPr>
          </p:nvSpPr>
          <p:spPr>
            <a:xfrm>
              <a:off x="3890963" y="4757738"/>
              <a:ext cx="114300" cy="177800"/>
            </a:xfrm>
            <a:custGeom>
              <a:avLst/>
              <a:gdLst>
                <a:gd name="connsiteX0" fmla="*/ 59372 w 114300"/>
                <a:gd name="connsiteY0" fmla="*/ 4763 h 177800"/>
                <a:gd name="connsiteX1" fmla="*/ 59372 w 114300"/>
                <a:gd name="connsiteY1" fmla="*/ 4763 h 177800"/>
                <a:gd name="connsiteX2" fmla="*/ 113983 w 114300"/>
                <a:gd name="connsiteY2" fmla="*/ 59372 h 177800"/>
                <a:gd name="connsiteX3" fmla="*/ 113983 w 114300"/>
                <a:gd name="connsiteY3" fmla="*/ 123508 h 177800"/>
                <a:gd name="connsiteX4" fmla="*/ 59372 w 114300"/>
                <a:gd name="connsiteY4" fmla="*/ 178117 h 177800"/>
                <a:gd name="connsiteX5" fmla="*/ 59372 w 114300"/>
                <a:gd name="connsiteY5" fmla="*/ 178117 h 177800"/>
                <a:gd name="connsiteX6" fmla="*/ 4763 w 114300"/>
                <a:gd name="connsiteY6" fmla="*/ 123508 h 177800"/>
                <a:gd name="connsiteX7" fmla="*/ 4763 w 114300"/>
                <a:gd name="connsiteY7" fmla="*/ 59372 h 177800"/>
                <a:gd name="connsiteX8" fmla="*/ 59372 w 11430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77800">
                  <a:moveTo>
                    <a:pt x="59372" y="4763"/>
                  </a:moveTo>
                  <a:lnTo>
                    <a:pt x="59372" y="4763"/>
                  </a:lnTo>
                  <a:cubicBezTo>
                    <a:pt x="89217" y="4763"/>
                    <a:pt x="113983" y="29528"/>
                    <a:pt x="113983" y="59372"/>
                  </a:cubicBezTo>
                  <a:lnTo>
                    <a:pt x="113983" y="123508"/>
                  </a:lnTo>
                  <a:cubicBezTo>
                    <a:pt x="113983" y="153353"/>
                    <a:pt x="89217" y="178117"/>
                    <a:pt x="59372" y="178117"/>
                  </a:cubicBezTo>
                  <a:lnTo>
                    <a:pt x="59372" y="178117"/>
                  </a:lnTo>
                  <a:cubicBezTo>
                    <a:pt x="29528" y="178117"/>
                    <a:pt x="4763" y="153353"/>
                    <a:pt x="4763" y="123508"/>
                  </a:cubicBezTo>
                  <a:lnTo>
                    <a:pt x="4763" y="59372"/>
                  </a:lnTo>
                  <a:cubicBezTo>
                    <a:pt x="4763" y="29528"/>
                    <a:pt x="29528" y="4763"/>
                    <a:pt x="59372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0" name="任意多边形: 形状 589"/>
            <p:cNvSpPr/>
            <p:nvPr>
              <p:custDataLst>
                <p:tags r:id="rId73"/>
              </p:custDataLst>
            </p:nvPr>
          </p:nvSpPr>
          <p:spPr>
            <a:xfrm>
              <a:off x="4343083" y="4757738"/>
              <a:ext cx="114300" cy="177800"/>
            </a:xfrm>
            <a:custGeom>
              <a:avLst/>
              <a:gdLst>
                <a:gd name="connsiteX0" fmla="*/ 59372 w 114300"/>
                <a:gd name="connsiteY0" fmla="*/ 4763 h 177800"/>
                <a:gd name="connsiteX1" fmla="*/ 59372 w 114300"/>
                <a:gd name="connsiteY1" fmla="*/ 4763 h 177800"/>
                <a:gd name="connsiteX2" fmla="*/ 113983 w 114300"/>
                <a:gd name="connsiteY2" fmla="*/ 59372 h 177800"/>
                <a:gd name="connsiteX3" fmla="*/ 113983 w 114300"/>
                <a:gd name="connsiteY3" fmla="*/ 123508 h 177800"/>
                <a:gd name="connsiteX4" fmla="*/ 59372 w 114300"/>
                <a:gd name="connsiteY4" fmla="*/ 178117 h 177800"/>
                <a:gd name="connsiteX5" fmla="*/ 59372 w 114300"/>
                <a:gd name="connsiteY5" fmla="*/ 178117 h 177800"/>
                <a:gd name="connsiteX6" fmla="*/ 4763 w 114300"/>
                <a:gd name="connsiteY6" fmla="*/ 123508 h 177800"/>
                <a:gd name="connsiteX7" fmla="*/ 4763 w 114300"/>
                <a:gd name="connsiteY7" fmla="*/ 59372 h 177800"/>
                <a:gd name="connsiteX8" fmla="*/ 59372 w 11430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77800">
                  <a:moveTo>
                    <a:pt x="59372" y="4763"/>
                  </a:moveTo>
                  <a:lnTo>
                    <a:pt x="59372" y="4763"/>
                  </a:lnTo>
                  <a:cubicBezTo>
                    <a:pt x="89217" y="4763"/>
                    <a:pt x="113983" y="29528"/>
                    <a:pt x="113983" y="59372"/>
                  </a:cubicBezTo>
                  <a:lnTo>
                    <a:pt x="113983" y="123508"/>
                  </a:lnTo>
                  <a:cubicBezTo>
                    <a:pt x="113983" y="153353"/>
                    <a:pt x="89217" y="178117"/>
                    <a:pt x="59372" y="178117"/>
                  </a:cubicBezTo>
                  <a:lnTo>
                    <a:pt x="59372" y="178117"/>
                  </a:lnTo>
                  <a:cubicBezTo>
                    <a:pt x="29527" y="178117"/>
                    <a:pt x="4763" y="153353"/>
                    <a:pt x="4763" y="123508"/>
                  </a:cubicBezTo>
                  <a:lnTo>
                    <a:pt x="4763" y="59372"/>
                  </a:lnTo>
                  <a:cubicBezTo>
                    <a:pt x="4763" y="29528"/>
                    <a:pt x="29527" y="4763"/>
                    <a:pt x="59372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1" name="任意多边形: 形状 590"/>
            <p:cNvSpPr/>
            <p:nvPr>
              <p:custDataLst>
                <p:tags r:id="rId74"/>
              </p:custDataLst>
            </p:nvPr>
          </p:nvSpPr>
          <p:spPr>
            <a:xfrm>
              <a:off x="4795826" y="4757738"/>
              <a:ext cx="114300" cy="177800"/>
            </a:xfrm>
            <a:custGeom>
              <a:avLst/>
              <a:gdLst>
                <a:gd name="connsiteX0" fmla="*/ 59384 w 114300"/>
                <a:gd name="connsiteY0" fmla="*/ 4763 h 177800"/>
                <a:gd name="connsiteX1" fmla="*/ 59384 w 114300"/>
                <a:gd name="connsiteY1" fmla="*/ 4763 h 177800"/>
                <a:gd name="connsiteX2" fmla="*/ 113995 w 114300"/>
                <a:gd name="connsiteY2" fmla="*/ 59372 h 177800"/>
                <a:gd name="connsiteX3" fmla="*/ 113995 w 114300"/>
                <a:gd name="connsiteY3" fmla="*/ 123508 h 177800"/>
                <a:gd name="connsiteX4" fmla="*/ 59384 w 114300"/>
                <a:gd name="connsiteY4" fmla="*/ 178117 h 177800"/>
                <a:gd name="connsiteX5" fmla="*/ 59384 w 114300"/>
                <a:gd name="connsiteY5" fmla="*/ 178117 h 177800"/>
                <a:gd name="connsiteX6" fmla="*/ 4774 w 114300"/>
                <a:gd name="connsiteY6" fmla="*/ 123508 h 177800"/>
                <a:gd name="connsiteX7" fmla="*/ 4774 w 114300"/>
                <a:gd name="connsiteY7" fmla="*/ 59372 h 177800"/>
                <a:gd name="connsiteX8" fmla="*/ 59384 w 11430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77800">
                  <a:moveTo>
                    <a:pt x="59384" y="4763"/>
                  </a:moveTo>
                  <a:lnTo>
                    <a:pt x="59384" y="4763"/>
                  </a:lnTo>
                  <a:cubicBezTo>
                    <a:pt x="89229" y="4763"/>
                    <a:pt x="113995" y="29528"/>
                    <a:pt x="113995" y="59372"/>
                  </a:cubicBezTo>
                  <a:lnTo>
                    <a:pt x="113995" y="123508"/>
                  </a:lnTo>
                  <a:cubicBezTo>
                    <a:pt x="113995" y="153353"/>
                    <a:pt x="89229" y="178117"/>
                    <a:pt x="59384" y="178117"/>
                  </a:cubicBezTo>
                  <a:lnTo>
                    <a:pt x="59384" y="178117"/>
                  </a:lnTo>
                  <a:cubicBezTo>
                    <a:pt x="29540" y="178117"/>
                    <a:pt x="4774" y="153353"/>
                    <a:pt x="4774" y="123508"/>
                  </a:cubicBezTo>
                  <a:lnTo>
                    <a:pt x="4774" y="59372"/>
                  </a:lnTo>
                  <a:cubicBezTo>
                    <a:pt x="4140" y="29528"/>
                    <a:pt x="28904" y="4763"/>
                    <a:pt x="59384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2" name="任意多边形: 形状 591"/>
            <p:cNvSpPr/>
            <p:nvPr>
              <p:custDataLst>
                <p:tags r:id="rId75"/>
              </p:custDataLst>
            </p:nvPr>
          </p:nvSpPr>
          <p:spPr>
            <a:xfrm>
              <a:off x="1669098" y="3798888"/>
              <a:ext cx="101600" cy="946150"/>
            </a:xfrm>
            <a:custGeom>
              <a:avLst/>
              <a:gdLst>
                <a:gd name="connsiteX0" fmla="*/ 4763 w 101600"/>
                <a:gd name="connsiteY0" fmla="*/ 4763 h 946150"/>
                <a:gd name="connsiteX1" fmla="*/ 101917 w 101600"/>
                <a:gd name="connsiteY1" fmla="*/ 4763 h 946150"/>
                <a:gd name="connsiteX2" fmla="*/ 101917 w 101600"/>
                <a:gd name="connsiteY2" fmla="*/ 941388 h 946150"/>
                <a:gd name="connsiteX3" fmla="*/ 4763 w 101600"/>
                <a:gd name="connsiteY3" fmla="*/ 941388 h 946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00" h="946150">
                  <a:moveTo>
                    <a:pt x="4763" y="4763"/>
                  </a:moveTo>
                  <a:lnTo>
                    <a:pt x="101917" y="4763"/>
                  </a:lnTo>
                  <a:lnTo>
                    <a:pt x="101917" y="941388"/>
                  </a:lnTo>
                  <a:lnTo>
                    <a:pt x="4763" y="941388"/>
                  </a:ln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3" name="任意多边形: 形状 592"/>
            <p:cNvSpPr/>
            <p:nvPr>
              <p:custDataLst>
                <p:tags r:id="rId76"/>
              </p:custDataLst>
            </p:nvPr>
          </p:nvSpPr>
          <p:spPr>
            <a:xfrm>
              <a:off x="1211255" y="4027488"/>
              <a:ext cx="1022350" cy="177800"/>
            </a:xfrm>
            <a:custGeom>
              <a:avLst/>
              <a:gdLst>
                <a:gd name="connsiteX0" fmla="*/ 91130 w 1022350"/>
                <a:gd name="connsiteY0" fmla="*/ 4763 h 177800"/>
                <a:gd name="connsiteX1" fmla="*/ 931870 w 1022350"/>
                <a:gd name="connsiteY1" fmla="*/ 4763 h 177800"/>
                <a:gd name="connsiteX2" fmla="*/ 1018230 w 1022350"/>
                <a:gd name="connsiteY2" fmla="*/ 91122 h 177800"/>
                <a:gd name="connsiteX3" fmla="*/ 1018230 w 1022350"/>
                <a:gd name="connsiteY3" fmla="*/ 91122 h 177800"/>
                <a:gd name="connsiteX4" fmla="*/ 931870 w 1022350"/>
                <a:gd name="connsiteY4" fmla="*/ 177483 h 177800"/>
                <a:gd name="connsiteX5" fmla="*/ 91130 w 1022350"/>
                <a:gd name="connsiteY5" fmla="*/ 177483 h 177800"/>
                <a:gd name="connsiteX6" fmla="*/ 4770 w 1022350"/>
                <a:gd name="connsiteY6" fmla="*/ 91122 h 177800"/>
                <a:gd name="connsiteX7" fmla="*/ 4770 w 1022350"/>
                <a:gd name="connsiteY7" fmla="*/ 91122 h 177800"/>
                <a:gd name="connsiteX8" fmla="*/ 91130 w 102235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2350" h="177800">
                  <a:moveTo>
                    <a:pt x="91130" y="4763"/>
                  </a:moveTo>
                  <a:lnTo>
                    <a:pt x="931870" y="4763"/>
                  </a:lnTo>
                  <a:cubicBezTo>
                    <a:pt x="979495" y="4763"/>
                    <a:pt x="1018230" y="43497"/>
                    <a:pt x="1018230" y="91122"/>
                  </a:cubicBezTo>
                  <a:lnTo>
                    <a:pt x="1018230" y="91122"/>
                  </a:lnTo>
                  <a:cubicBezTo>
                    <a:pt x="1018230" y="138747"/>
                    <a:pt x="979495" y="177483"/>
                    <a:pt x="931870" y="177483"/>
                  </a:cubicBezTo>
                  <a:lnTo>
                    <a:pt x="91130" y="177483"/>
                  </a:lnTo>
                  <a:cubicBezTo>
                    <a:pt x="43505" y="177483"/>
                    <a:pt x="4770" y="138747"/>
                    <a:pt x="4770" y="91122"/>
                  </a:cubicBezTo>
                  <a:lnTo>
                    <a:pt x="4770" y="91122"/>
                  </a:lnTo>
                  <a:cubicBezTo>
                    <a:pt x="4135" y="44133"/>
                    <a:pt x="43505" y="4763"/>
                    <a:pt x="91130" y="4763"/>
                  </a:cubicBezTo>
                  <a:close/>
                </a:path>
              </a:pathLst>
            </a:custGeom>
            <a:solidFill>
              <a:srgbClr val="2F70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4" name="任意多边形: 形状 593"/>
            <p:cNvSpPr/>
            <p:nvPr>
              <p:custDataLst>
                <p:tags r:id="rId77"/>
              </p:custDataLst>
            </p:nvPr>
          </p:nvSpPr>
          <p:spPr>
            <a:xfrm>
              <a:off x="1211257" y="2796223"/>
              <a:ext cx="1022350" cy="1174750"/>
            </a:xfrm>
            <a:custGeom>
              <a:avLst/>
              <a:gdLst>
                <a:gd name="connsiteX0" fmla="*/ 120338 w 1022350"/>
                <a:gd name="connsiteY0" fmla="*/ 4763 h 1174750"/>
                <a:gd name="connsiteX1" fmla="*/ 902658 w 1022350"/>
                <a:gd name="connsiteY1" fmla="*/ 4763 h 1174750"/>
                <a:gd name="connsiteX2" fmla="*/ 1018228 w 1022350"/>
                <a:gd name="connsiteY2" fmla="*/ 120332 h 1174750"/>
                <a:gd name="connsiteX3" fmla="*/ 1018228 w 1022350"/>
                <a:gd name="connsiteY3" fmla="*/ 1060132 h 1174750"/>
                <a:gd name="connsiteX4" fmla="*/ 902658 w 1022350"/>
                <a:gd name="connsiteY4" fmla="*/ 1175703 h 1174750"/>
                <a:gd name="connsiteX5" fmla="*/ 120338 w 1022350"/>
                <a:gd name="connsiteY5" fmla="*/ 1175703 h 1174750"/>
                <a:gd name="connsiteX6" fmla="*/ 4768 w 1022350"/>
                <a:gd name="connsiteY6" fmla="*/ 1060132 h 1174750"/>
                <a:gd name="connsiteX7" fmla="*/ 4768 w 1022350"/>
                <a:gd name="connsiteY7" fmla="*/ 120332 h 1174750"/>
                <a:gd name="connsiteX8" fmla="*/ 120338 w 1022350"/>
                <a:gd name="connsiteY8" fmla="*/ 4763 h 117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2350" h="1174750">
                  <a:moveTo>
                    <a:pt x="120338" y="4763"/>
                  </a:moveTo>
                  <a:lnTo>
                    <a:pt x="902658" y="4763"/>
                  </a:lnTo>
                  <a:cubicBezTo>
                    <a:pt x="966158" y="4763"/>
                    <a:pt x="1018228" y="56832"/>
                    <a:pt x="1018228" y="120332"/>
                  </a:cubicBezTo>
                  <a:lnTo>
                    <a:pt x="1018228" y="1060132"/>
                  </a:lnTo>
                  <a:cubicBezTo>
                    <a:pt x="1018228" y="1123632"/>
                    <a:pt x="966158" y="1175703"/>
                    <a:pt x="902658" y="1175703"/>
                  </a:cubicBezTo>
                  <a:lnTo>
                    <a:pt x="120338" y="1175703"/>
                  </a:lnTo>
                  <a:cubicBezTo>
                    <a:pt x="56838" y="1175703"/>
                    <a:pt x="4768" y="1123632"/>
                    <a:pt x="4768" y="1060132"/>
                  </a:cubicBezTo>
                  <a:lnTo>
                    <a:pt x="4768" y="120332"/>
                  </a:lnTo>
                  <a:cubicBezTo>
                    <a:pt x="4133" y="56832"/>
                    <a:pt x="56203" y="4763"/>
                    <a:pt x="120338" y="4763"/>
                  </a:cubicBezTo>
                  <a:close/>
                </a:path>
              </a:pathLst>
            </a:custGeom>
            <a:solidFill>
              <a:srgbClr val="2F708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5" name="任意多边形: 形状 594"/>
            <p:cNvSpPr/>
            <p:nvPr>
              <p:custDataLst>
                <p:tags r:id="rId78"/>
              </p:custDataLst>
            </p:nvPr>
          </p:nvSpPr>
          <p:spPr>
            <a:xfrm>
              <a:off x="1210628" y="4662488"/>
              <a:ext cx="1022350" cy="82550"/>
            </a:xfrm>
            <a:custGeom>
              <a:avLst/>
              <a:gdLst>
                <a:gd name="connsiteX0" fmla="*/ 4762 w 1022350"/>
                <a:gd name="connsiteY0" fmla="*/ 4763 h 82550"/>
                <a:gd name="connsiteX1" fmla="*/ 1018858 w 1022350"/>
                <a:gd name="connsiteY1" fmla="*/ 4763 h 82550"/>
                <a:gd name="connsiteX2" fmla="*/ 1018858 w 1022350"/>
                <a:gd name="connsiteY2" fmla="*/ 77788 h 82550"/>
                <a:gd name="connsiteX3" fmla="*/ 4763 w 1022350"/>
                <a:gd name="connsiteY3" fmla="*/ 77788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2350" h="82550">
                  <a:moveTo>
                    <a:pt x="4762" y="4763"/>
                  </a:moveTo>
                  <a:lnTo>
                    <a:pt x="1018858" y="4763"/>
                  </a:lnTo>
                  <a:lnTo>
                    <a:pt x="1018858" y="77788"/>
                  </a:lnTo>
                  <a:lnTo>
                    <a:pt x="4763" y="77788"/>
                  </a:ln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6" name="任意多边形: 形状 595"/>
            <p:cNvSpPr/>
            <p:nvPr>
              <p:custDataLst>
                <p:tags r:id="rId79"/>
              </p:custDataLst>
            </p:nvPr>
          </p:nvSpPr>
          <p:spPr>
            <a:xfrm>
              <a:off x="1211251" y="4757738"/>
              <a:ext cx="114300" cy="177800"/>
            </a:xfrm>
            <a:custGeom>
              <a:avLst/>
              <a:gdLst>
                <a:gd name="connsiteX0" fmla="*/ 59384 w 114300"/>
                <a:gd name="connsiteY0" fmla="*/ 4763 h 177800"/>
                <a:gd name="connsiteX1" fmla="*/ 59384 w 114300"/>
                <a:gd name="connsiteY1" fmla="*/ 4763 h 177800"/>
                <a:gd name="connsiteX2" fmla="*/ 113994 w 114300"/>
                <a:gd name="connsiteY2" fmla="*/ 59372 h 177800"/>
                <a:gd name="connsiteX3" fmla="*/ 113994 w 114300"/>
                <a:gd name="connsiteY3" fmla="*/ 123508 h 177800"/>
                <a:gd name="connsiteX4" fmla="*/ 59384 w 114300"/>
                <a:gd name="connsiteY4" fmla="*/ 178117 h 177800"/>
                <a:gd name="connsiteX5" fmla="*/ 59384 w 114300"/>
                <a:gd name="connsiteY5" fmla="*/ 178117 h 177800"/>
                <a:gd name="connsiteX6" fmla="*/ 4774 w 114300"/>
                <a:gd name="connsiteY6" fmla="*/ 123508 h 177800"/>
                <a:gd name="connsiteX7" fmla="*/ 4774 w 114300"/>
                <a:gd name="connsiteY7" fmla="*/ 59372 h 177800"/>
                <a:gd name="connsiteX8" fmla="*/ 59384 w 11430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77800">
                  <a:moveTo>
                    <a:pt x="59384" y="4763"/>
                  </a:moveTo>
                  <a:lnTo>
                    <a:pt x="59384" y="4763"/>
                  </a:lnTo>
                  <a:cubicBezTo>
                    <a:pt x="89229" y="4763"/>
                    <a:pt x="113994" y="29528"/>
                    <a:pt x="113994" y="59372"/>
                  </a:cubicBezTo>
                  <a:lnTo>
                    <a:pt x="113994" y="123508"/>
                  </a:lnTo>
                  <a:cubicBezTo>
                    <a:pt x="113994" y="153353"/>
                    <a:pt x="89229" y="178117"/>
                    <a:pt x="59384" y="178117"/>
                  </a:cubicBezTo>
                  <a:lnTo>
                    <a:pt x="59384" y="178117"/>
                  </a:lnTo>
                  <a:cubicBezTo>
                    <a:pt x="29539" y="178117"/>
                    <a:pt x="4774" y="153353"/>
                    <a:pt x="4774" y="123508"/>
                  </a:cubicBezTo>
                  <a:lnTo>
                    <a:pt x="4774" y="59372"/>
                  </a:lnTo>
                  <a:cubicBezTo>
                    <a:pt x="4139" y="29528"/>
                    <a:pt x="28904" y="4763"/>
                    <a:pt x="59384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7" name="任意多边形: 形状 596"/>
            <p:cNvSpPr/>
            <p:nvPr>
              <p:custDataLst>
                <p:tags r:id="rId80"/>
              </p:custDataLst>
            </p:nvPr>
          </p:nvSpPr>
          <p:spPr>
            <a:xfrm>
              <a:off x="1663383" y="4757738"/>
              <a:ext cx="114300" cy="177800"/>
            </a:xfrm>
            <a:custGeom>
              <a:avLst/>
              <a:gdLst>
                <a:gd name="connsiteX0" fmla="*/ 59372 w 114300"/>
                <a:gd name="connsiteY0" fmla="*/ 4763 h 177800"/>
                <a:gd name="connsiteX1" fmla="*/ 59372 w 114300"/>
                <a:gd name="connsiteY1" fmla="*/ 4763 h 177800"/>
                <a:gd name="connsiteX2" fmla="*/ 113982 w 114300"/>
                <a:gd name="connsiteY2" fmla="*/ 59372 h 177800"/>
                <a:gd name="connsiteX3" fmla="*/ 113982 w 114300"/>
                <a:gd name="connsiteY3" fmla="*/ 123508 h 177800"/>
                <a:gd name="connsiteX4" fmla="*/ 59372 w 114300"/>
                <a:gd name="connsiteY4" fmla="*/ 178117 h 177800"/>
                <a:gd name="connsiteX5" fmla="*/ 59372 w 114300"/>
                <a:gd name="connsiteY5" fmla="*/ 178117 h 177800"/>
                <a:gd name="connsiteX6" fmla="*/ 4763 w 114300"/>
                <a:gd name="connsiteY6" fmla="*/ 123508 h 177800"/>
                <a:gd name="connsiteX7" fmla="*/ 4763 w 114300"/>
                <a:gd name="connsiteY7" fmla="*/ 59372 h 177800"/>
                <a:gd name="connsiteX8" fmla="*/ 59372 w 11430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77800">
                  <a:moveTo>
                    <a:pt x="59372" y="4763"/>
                  </a:moveTo>
                  <a:lnTo>
                    <a:pt x="59372" y="4763"/>
                  </a:lnTo>
                  <a:cubicBezTo>
                    <a:pt x="89217" y="4763"/>
                    <a:pt x="113982" y="29528"/>
                    <a:pt x="113982" y="59372"/>
                  </a:cubicBezTo>
                  <a:lnTo>
                    <a:pt x="113982" y="123508"/>
                  </a:lnTo>
                  <a:cubicBezTo>
                    <a:pt x="113982" y="153353"/>
                    <a:pt x="89217" y="178117"/>
                    <a:pt x="59372" y="178117"/>
                  </a:cubicBezTo>
                  <a:lnTo>
                    <a:pt x="59372" y="178117"/>
                  </a:lnTo>
                  <a:cubicBezTo>
                    <a:pt x="29527" y="178117"/>
                    <a:pt x="4763" y="153353"/>
                    <a:pt x="4763" y="123508"/>
                  </a:cubicBezTo>
                  <a:lnTo>
                    <a:pt x="4763" y="59372"/>
                  </a:lnTo>
                  <a:cubicBezTo>
                    <a:pt x="4763" y="29528"/>
                    <a:pt x="28892" y="4763"/>
                    <a:pt x="59372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8" name="任意多边形: 形状 597"/>
            <p:cNvSpPr/>
            <p:nvPr>
              <p:custDataLst>
                <p:tags r:id="rId81"/>
              </p:custDataLst>
            </p:nvPr>
          </p:nvSpPr>
          <p:spPr>
            <a:xfrm>
              <a:off x="2115502" y="4757738"/>
              <a:ext cx="114300" cy="177800"/>
            </a:xfrm>
            <a:custGeom>
              <a:avLst/>
              <a:gdLst>
                <a:gd name="connsiteX0" fmla="*/ 59373 w 114300"/>
                <a:gd name="connsiteY0" fmla="*/ 4763 h 177800"/>
                <a:gd name="connsiteX1" fmla="*/ 59373 w 114300"/>
                <a:gd name="connsiteY1" fmla="*/ 4763 h 177800"/>
                <a:gd name="connsiteX2" fmla="*/ 113983 w 114300"/>
                <a:gd name="connsiteY2" fmla="*/ 59372 h 177800"/>
                <a:gd name="connsiteX3" fmla="*/ 113983 w 114300"/>
                <a:gd name="connsiteY3" fmla="*/ 123508 h 177800"/>
                <a:gd name="connsiteX4" fmla="*/ 59373 w 114300"/>
                <a:gd name="connsiteY4" fmla="*/ 178117 h 177800"/>
                <a:gd name="connsiteX5" fmla="*/ 59373 w 114300"/>
                <a:gd name="connsiteY5" fmla="*/ 178117 h 177800"/>
                <a:gd name="connsiteX6" fmla="*/ 4763 w 114300"/>
                <a:gd name="connsiteY6" fmla="*/ 123508 h 177800"/>
                <a:gd name="connsiteX7" fmla="*/ 4763 w 114300"/>
                <a:gd name="connsiteY7" fmla="*/ 59372 h 177800"/>
                <a:gd name="connsiteX8" fmla="*/ 59373 w 114300"/>
                <a:gd name="connsiteY8" fmla="*/ 4763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00" h="177800">
                  <a:moveTo>
                    <a:pt x="59373" y="4763"/>
                  </a:moveTo>
                  <a:lnTo>
                    <a:pt x="59373" y="4763"/>
                  </a:lnTo>
                  <a:cubicBezTo>
                    <a:pt x="89218" y="4763"/>
                    <a:pt x="113983" y="29528"/>
                    <a:pt x="113983" y="59372"/>
                  </a:cubicBezTo>
                  <a:lnTo>
                    <a:pt x="113983" y="123508"/>
                  </a:lnTo>
                  <a:cubicBezTo>
                    <a:pt x="113983" y="153353"/>
                    <a:pt x="89218" y="178117"/>
                    <a:pt x="59373" y="178117"/>
                  </a:cubicBezTo>
                  <a:lnTo>
                    <a:pt x="59373" y="178117"/>
                  </a:lnTo>
                  <a:cubicBezTo>
                    <a:pt x="29527" y="178117"/>
                    <a:pt x="4763" y="153353"/>
                    <a:pt x="4763" y="123508"/>
                  </a:cubicBezTo>
                  <a:lnTo>
                    <a:pt x="4763" y="59372"/>
                  </a:lnTo>
                  <a:cubicBezTo>
                    <a:pt x="4763" y="29528"/>
                    <a:pt x="29527" y="4763"/>
                    <a:pt x="59373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9" name="任意多边形: 形状 598"/>
            <p:cNvSpPr/>
            <p:nvPr>
              <p:custDataLst>
                <p:tags r:id="rId82"/>
              </p:custDataLst>
            </p:nvPr>
          </p:nvSpPr>
          <p:spPr>
            <a:xfrm>
              <a:off x="1852577" y="2619692"/>
              <a:ext cx="171450" cy="349250"/>
            </a:xfrm>
            <a:custGeom>
              <a:avLst/>
              <a:gdLst>
                <a:gd name="connsiteX0" fmla="*/ 12418 w 171450"/>
                <a:gd name="connsiteY0" fmla="*/ 4763 h 349250"/>
                <a:gd name="connsiteX1" fmla="*/ 167993 w 171450"/>
                <a:gd name="connsiteY1" fmla="*/ 345758 h 349250"/>
                <a:gd name="connsiteX2" fmla="*/ 12418 w 171450"/>
                <a:gd name="connsiteY2" fmla="*/ 4763 h 3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349250">
                  <a:moveTo>
                    <a:pt x="12418" y="4763"/>
                  </a:moveTo>
                  <a:cubicBezTo>
                    <a:pt x="-21237" y="137478"/>
                    <a:pt x="60678" y="315278"/>
                    <a:pt x="167993" y="345758"/>
                  </a:cubicBezTo>
                  <a:cubicBezTo>
                    <a:pt x="116558" y="237173"/>
                    <a:pt x="274673" y="42228"/>
                    <a:pt x="12418" y="4763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0" name="任意多边形: 形状 599"/>
            <p:cNvSpPr/>
            <p:nvPr>
              <p:custDataLst>
                <p:tags r:id="rId83"/>
              </p:custDataLst>
            </p:nvPr>
          </p:nvSpPr>
          <p:spPr>
            <a:xfrm>
              <a:off x="1860233" y="2614474"/>
              <a:ext cx="273050" cy="241300"/>
            </a:xfrm>
            <a:custGeom>
              <a:avLst/>
              <a:gdLst>
                <a:gd name="connsiteX0" fmla="*/ 4763 w 273050"/>
                <a:gd name="connsiteY0" fmla="*/ 9981 h 241300"/>
                <a:gd name="connsiteX1" fmla="*/ 270827 w 273050"/>
                <a:gd name="connsiteY1" fmla="*/ 237311 h 241300"/>
                <a:gd name="connsiteX2" fmla="*/ 4763 w 273050"/>
                <a:gd name="connsiteY2" fmla="*/ 9981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41300">
                  <a:moveTo>
                    <a:pt x="4763" y="9981"/>
                  </a:moveTo>
                  <a:cubicBezTo>
                    <a:pt x="23813" y="147141"/>
                    <a:pt x="162877" y="265251"/>
                    <a:pt x="270827" y="237311"/>
                  </a:cubicBezTo>
                  <a:cubicBezTo>
                    <a:pt x="210502" y="190956"/>
                    <a:pt x="253047" y="-31929"/>
                    <a:pt x="4763" y="9981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1" name="任意多边形: 形状 600"/>
            <p:cNvSpPr/>
            <p:nvPr>
              <p:custDataLst>
                <p:tags r:id="rId84"/>
              </p:custDataLst>
            </p:nvPr>
          </p:nvSpPr>
          <p:spPr>
            <a:xfrm>
              <a:off x="1811448" y="2619692"/>
              <a:ext cx="152400" cy="393700"/>
            </a:xfrm>
            <a:custGeom>
              <a:avLst/>
              <a:gdLst>
                <a:gd name="connsiteX0" fmla="*/ 53547 w 152400"/>
                <a:gd name="connsiteY0" fmla="*/ 4763 h 393700"/>
                <a:gd name="connsiteX1" fmla="*/ 80852 w 152400"/>
                <a:gd name="connsiteY1" fmla="*/ 390208 h 393700"/>
                <a:gd name="connsiteX2" fmla="*/ 53547 w 152400"/>
                <a:gd name="connsiteY2" fmla="*/ 4763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393700">
                  <a:moveTo>
                    <a:pt x="53547" y="4763"/>
                  </a:moveTo>
                  <a:cubicBezTo>
                    <a:pt x="-22018" y="111443"/>
                    <a:pt x="-7413" y="312103"/>
                    <a:pt x="80852" y="390208"/>
                  </a:cubicBezTo>
                  <a:cubicBezTo>
                    <a:pt x="82757" y="279083"/>
                    <a:pt x="258652" y="177483"/>
                    <a:pt x="53547" y="4763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2" name="任意多边形: 形状 601"/>
            <p:cNvSpPr/>
            <p:nvPr>
              <p:custDataLst>
                <p:tags r:id="rId85"/>
              </p:custDataLst>
            </p:nvPr>
          </p:nvSpPr>
          <p:spPr>
            <a:xfrm>
              <a:off x="1860233" y="2578140"/>
              <a:ext cx="317500" cy="196850"/>
            </a:xfrm>
            <a:custGeom>
              <a:avLst/>
              <a:gdLst>
                <a:gd name="connsiteX0" fmla="*/ 4763 w 317500"/>
                <a:gd name="connsiteY0" fmla="*/ 46315 h 196850"/>
                <a:gd name="connsiteX1" fmla="*/ 312738 w 317500"/>
                <a:gd name="connsiteY1" fmla="*/ 168235 h 196850"/>
                <a:gd name="connsiteX2" fmla="*/ 4763 w 317500"/>
                <a:gd name="connsiteY2" fmla="*/ 46315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" h="196850">
                  <a:moveTo>
                    <a:pt x="4763" y="46315"/>
                  </a:moveTo>
                  <a:cubicBezTo>
                    <a:pt x="68897" y="163155"/>
                    <a:pt x="223202" y="244435"/>
                    <a:pt x="312738" y="168235"/>
                  </a:cubicBezTo>
                  <a:cubicBezTo>
                    <a:pt x="220663" y="125690"/>
                    <a:pt x="195263" y="-82590"/>
                    <a:pt x="4763" y="46315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3" name="任意多边形: 形状 602"/>
            <p:cNvSpPr/>
            <p:nvPr>
              <p:custDataLst>
                <p:tags r:id="rId86"/>
              </p:custDataLst>
            </p:nvPr>
          </p:nvSpPr>
          <p:spPr>
            <a:xfrm>
              <a:off x="1883092" y="2454210"/>
              <a:ext cx="317500" cy="222250"/>
            </a:xfrm>
            <a:custGeom>
              <a:avLst/>
              <a:gdLst>
                <a:gd name="connsiteX0" fmla="*/ 4763 w 317500"/>
                <a:gd name="connsiteY0" fmla="*/ 18480 h 222250"/>
                <a:gd name="connsiteX1" fmla="*/ 317818 w 317500"/>
                <a:gd name="connsiteY1" fmla="*/ 207075 h 222250"/>
                <a:gd name="connsiteX2" fmla="*/ 4763 w 317500"/>
                <a:gd name="connsiteY2" fmla="*/ 1848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" h="222250">
                  <a:moveTo>
                    <a:pt x="4763" y="18480"/>
                  </a:moveTo>
                  <a:cubicBezTo>
                    <a:pt x="48578" y="147385"/>
                    <a:pt x="217488" y="261050"/>
                    <a:pt x="317818" y="207075"/>
                  </a:cubicBezTo>
                  <a:cubicBezTo>
                    <a:pt x="245428" y="170245"/>
                    <a:pt x="210503" y="-52005"/>
                    <a:pt x="4763" y="18480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4" name="任意多边形: 形状 603"/>
            <p:cNvSpPr/>
            <p:nvPr>
              <p:custDataLst>
                <p:tags r:id="rId87"/>
              </p:custDataLst>
            </p:nvPr>
          </p:nvSpPr>
          <p:spPr>
            <a:xfrm>
              <a:off x="1878013" y="2184717"/>
              <a:ext cx="317500" cy="400050"/>
            </a:xfrm>
            <a:custGeom>
              <a:avLst/>
              <a:gdLst>
                <a:gd name="connsiteX0" fmla="*/ 4763 w 317500"/>
                <a:gd name="connsiteY0" fmla="*/ 4763 h 400050"/>
                <a:gd name="connsiteX1" fmla="*/ 317817 w 317500"/>
                <a:gd name="connsiteY1" fmla="*/ 391478 h 400050"/>
                <a:gd name="connsiteX2" fmla="*/ 4763 w 317500"/>
                <a:gd name="connsiteY2" fmla="*/ 4763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" h="400050">
                  <a:moveTo>
                    <a:pt x="4763" y="4763"/>
                  </a:moveTo>
                  <a:cubicBezTo>
                    <a:pt x="29527" y="140653"/>
                    <a:pt x="158433" y="455613"/>
                    <a:pt x="317817" y="391478"/>
                  </a:cubicBezTo>
                  <a:cubicBezTo>
                    <a:pt x="249873" y="344488"/>
                    <a:pt x="202248" y="25718"/>
                    <a:pt x="4763" y="4763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5" name="任意多边形: 形状 604"/>
            <p:cNvSpPr/>
            <p:nvPr>
              <p:custDataLst>
                <p:tags r:id="rId88"/>
              </p:custDataLst>
            </p:nvPr>
          </p:nvSpPr>
          <p:spPr>
            <a:xfrm>
              <a:off x="1524855" y="2619692"/>
              <a:ext cx="171450" cy="349250"/>
            </a:xfrm>
            <a:custGeom>
              <a:avLst/>
              <a:gdLst>
                <a:gd name="connsiteX0" fmla="*/ 162975 w 171450"/>
                <a:gd name="connsiteY0" fmla="*/ 4763 h 349250"/>
                <a:gd name="connsiteX1" fmla="*/ 7400 w 171450"/>
                <a:gd name="connsiteY1" fmla="*/ 345758 h 349250"/>
                <a:gd name="connsiteX2" fmla="*/ 162975 w 171450"/>
                <a:gd name="connsiteY2" fmla="*/ 4763 h 3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349250">
                  <a:moveTo>
                    <a:pt x="162975" y="4763"/>
                  </a:moveTo>
                  <a:cubicBezTo>
                    <a:pt x="196631" y="137478"/>
                    <a:pt x="114716" y="315278"/>
                    <a:pt x="7400" y="345758"/>
                  </a:cubicBezTo>
                  <a:cubicBezTo>
                    <a:pt x="46135" y="223838"/>
                    <a:pt x="-89755" y="64453"/>
                    <a:pt x="162975" y="4763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6" name="任意多边形: 形状 605"/>
            <p:cNvSpPr/>
            <p:nvPr>
              <p:custDataLst>
                <p:tags r:id="rId89"/>
              </p:custDataLst>
            </p:nvPr>
          </p:nvSpPr>
          <p:spPr>
            <a:xfrm>
              <a:off x="1417002" y="2613399"/>
              <a:ext cx="273050" cy="241300"/>
            </a:xfrm>
            <a:custGeom>
              <a:avLst/>
              <a:gdLst>
                <a:gd name="connsiteX0" fmla="*/ 270827 w 273050"/>
                <a:gd name="connsiteY0" fmla="*/ 11056 h 241300"/>
                <a:gd name="connsiteX1" fmla="*/ 4763 w 273050"/>
                <a:gd name="connsiteY1" fmla="*/ 238386 h 241300"/>
                <a:gd name="connsiteX2" fmla="*/ 270827 w 273050"/>
                <a:gd name="connsiteY2" fmla="*/ 11056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41300">
                  <a:moveTo>
                    <a:pt x="270827" y="11056"/>
                  </a:moveTo>
                  <a:cubicBezTo>
                    <a:pt x="251777" y="148216"/>
                    <a:pt x="112713" y="266326"/>
                    <a:pt x="4763" y="238386"/>
                  </a:cubicBezTo>
                  <a:cubicBezTo>
                    <a:pt x="89218" y="169806"/>
                    <a:pt x="55563" y="-33394"/>
                    <a:pt x="270827" y="11056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7" name="任意多边形: 形状 606"/>
            <p:cNvSpPr/>
            <p:nvPr>
              <p:custDataLst>
                <p:tags r:id="rId90"/>
              </p:custDataLst>
            </p:nvPr>
          </p:nvSpPr>
          <p:spPr>
            <a:xfrm>
              <a:off x="1570666" y="2619692"/>
              <a:ext cx="209550" cy="393700"/>
            </a:xfrm>
            <a:custGeom>
              <a:avLst/>
              <a:gdLst>
                <a:gd name="connsiteX0" fmla="*/ 117164 w 209550"/>
                <a:gd name="connsiteY0" fmla="*/ 4763 h 393700"/>
                <a:gd name="connsiteX1" fmla="*/ 89859 w 209550"/>
                <a:gd name="connsiteY1" fmla="*/ 390208 h 393700"/>
                <a:gd name="connsiteX2" fmla="*/ 117164 w 209550"/>
                <a:gd name="connsiteY2" fmla="*/ 4763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550" h="393700">
                  <a:moveTo>
                    <a:pt x="117164" y="4763"/>
                  </a:moveTo>
                  <a:cubicBezTo>
                    <a:pt x="232734" y="116523"/>
                    <a:pt x="248609" y="321628"/>
                    <a:pt x="89859" y="390208"/>
                  </a:cubicBezTo>
                  <a:cubicBezTo>
                    <a:pt x="86049" y="300673"/>
                    <a:pt x="-116516" y="190818"/>
                    <a:pt x="117164" y="4763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8" name="任意多边形: 形状 607"/>
            <p:cNvSpPr/>
            <p:nvPr>
              <p:custDataLst>
                <p:tags r:id="rId91"/>
              </p:custDataLst>
            </p:nvPr>
          </p:nvSpPr>
          <p:spPr>
            <a:xfrm>
              <a:off x="1373188" y="2585695"/>
              <a:ext cx="317500" cy="196850"/>
            </a:xfrm>
            <a:custGeom>
              <a:avLst/>
              <a:gdLst>
                <a:gd name="connsiteX0" fmla="*/ 314642 w 317500"/>
                <a:gd name="connsiteY0" fmla="*/ 38760 h 196850"/>
                <a:gd name="connsiteX1" fmla="*/ 4763 w 317500"/>
                <a:gd name="connsiteY1" fmla="*/ 163855 h 196850"/>
                <a:gd name="connsiteX2" fmla="*/ 314642 w 317500"/>
                <a:gd name="connsiteY2" fmla="*/ 3876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" h="196850">
                  <a:moveTo>
                    <a:pt x="314642" y="38760"/>
                  </a:moveTo>
                  <a:cubicBezTo>
                    <a:pt x="250507" y="154965"/>
                    <a:pt x="94932" y="240055"/>
                    <a:pt x="4763" y="163855"/>
                  </a:cubicBezTo>
                  <a:cubicBezTo>
                    <a:pt x="91757" y="151790"/>
                    <a:pt x="142557" y="-80620"/>
                    <a:pt x="314642" y="38760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9" name="任意多边形: 形状 608"/>
            <p:cNvSpPr/>
            <p:nvPr>
              <p:custDataLst>
                <p:tags r:id="rId92"/>
              </p:custDataLst>
            </p:nvPr>
          </p:nvSpPr>
          <p:spPr>
            <a:xfrm>
              <a:off x="1347788" y="2444841"/>
              <a:ext cx="317500" cy="222250"/>
            </a:xfrm>
            <a:custGeom>
              <a:avLst/>
              <a:gdLst>
                <a:gd name="connsiteX0" fmla="*/ 317817 w 317500"/>
                <a:gd name="connsiteY0" fmla="*/ 27849 h 222250"/>
                <a:gd name="connsiteX1" fmla="*/ 4763 w 317500"/>
                <a:gd name="connsiteY1" fmla="*/ 206284 h 222250"/>
                <a:gd name="connsiteX2" fmla="*/ 317817 w 317500"/>
                <a:gd name="connsiteY2" fmla="*/ 27849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0" h="222250">
                  <a:moveTo>
                    <a:pt x="317817" y="27849"/>
                  </a:moveTo>
                  <a:cubicBezTo>
                    <a:pt x="274002" y="156754"/>
                    <a:pt x="105093" y="260894"/>
                    <a:pt x="4763" y="206284"/>
                  </a:cubicBezTo>
                  <a:cubicBezTo>
                    <a:pt x="85407" y="182154"/>
                    <a:pt x="126048" y="-71846"/>
                    <a:pt x="317817" y="27849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0" name="任意多边形: 形状 609"/>
            <p:cNvSpPr/>
            <p:nvPr>
              <p:custDataLst>
                <p:tags r:id="rId93"/>
              </p:custDataLst>
            </p:nvPr>
          </p:nvSpPr>
          <p:spPr>
            <a:xfrm>
              <a:off x="1355407" y="2162097"/>
              <a:ext cx="527050" cy="419100"/>
            </a:xfrm>
            <a:custGeom>
              <a:avLst/>
              <a:gdLst>
                <a:gd name="connsiteX0" fmla="*/ 524828 w 527050"/>
                <a:gd name="connsiteY0" fmla="*/ 24207 h 419100"/>
                <a:gd name="connsiteX1" fmla="*/ 4763 w 527050"/>
                <a:gd name="connsiteY1" fmla="*/ 405843 h 419100"/>
                <a:gd name="connsiteX2" fmla="*/ 524828 w 527050"/>
                <a:gd name="connsiteY2" fmla="*/ 24207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7050" h="419100">
                  <a:moveTo>
                    <a:pt x="524828" y="24207"/>
                  </a:moveTo>
                  <a:cubicBezTo>
                    <a:pt x="500063" y="160098"/>
                    <a:pt x="164148" y="469978"/>
                    <a:pt x="4763" y="405843"/>
                  </a:cubicBezTo>
                  <a:cubicBezTo>
                    <a:pt x="105728" y="338532"/>
                    <a:pt x="218757" y="-90727"/>
                    <a:pt x="524828" y="24207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1" name="任意多边形: 形状 610"/>
            <p:cNvSpPr/>
            <p:nvPr>
              <p:custDataLst>
                <p:tags r:id="rId94"/>
              </p:custDataLst>
            </p:nvPr>
          </p:nvSpPr>
          <p:spPr>
            <a:xfrm>
              <a:off x="1968553" y="2950125"/>
              <a:ext cx="368300" cy="488950"/>
            </a:xfrm>
            <a:custGeom>
              <a:avLst/>
              <a:gdLst>
                <a:gd name="connsiteX0" fmla="*/ 156792 w 368300"/>
                <a:gd name="connsiteY0" fmla="*/ 52790 h 488950"/>
                <a:gd name="connsiteX1" fmla="*/ 355547 w 368300"/>
                <a:gd name="connsiteY1" fmla="*/ 394420 h 488950"/>
                <a:gd name="connsiteX2" fmla="*/ 262837 w 368300"/>
                <a:gd name="connsiteY2" fmla="*/ 456650 h 488950"/>
                <a:gd name="connsiteX3" fmla="*/ 29792 w 368300"/>
                <a:gd name="connsiteY3" fmla="*/ 151850 h 488950"/>
                <a:gd name="connsiteX4" fmla="*/ 156792 w 368300"/>
                <a:gd name="connsiteY4" fmla="*/ 5279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300" h="488950">
                  <a:moveTo>
                    <a:pt x="156792" y="52790"/>
                  </a:moveTo>
                  <a:lnTo>
                    <a:pt x="355547" y="394420"/>
                  </a:lnTo>
                  <a:cubicBezTo>
                    <a:pt x="397457" y="466810"/>
                    <a:pt x="313637" y="523325"/>
                    <a:pt x="262837" y="456650"/>
                  </a:cubicBezTo>
                  <a:lnTo>
                    <a:pt x="29792" y="151850"/>
                  </a:lnTo>
                  <a:cubicBezTo>
                    <a:pt x="-53393" y="43900"/>
                    <a:pt x="92022" y="-58335"/>
                    <a:pt x="156792" y="52790"/>
                  </a:cubicBezTo>
                  <a:close/>
                </a:path>
              </a:pathLst>
            </a:custGeom>
            <a:solidFill>
              <a:srgbClr val="78CD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2" name="任意多边形: 形状 611"/>
            <p:cNvSpPr/>
            <p:nvPr>
              <p:custDataLst>
                <p:tags r:id="rId95"/>
              </p:custDataLst>
            </p:nvPr>
          </p:nvSpPr>
          <p:spPr>
            <a:xfrm>
              <a:off x="1542732" y="2948623"/>
              <a:ext cx="514350" cy="711200"/>
            </a:xfrm>
            <a:custGeom>
              <a:avLst/>
              <a:gdLst>
                <a:gd name="connsiteX0" fmla="*/ 67628 w 514350"/>
                <a:gd name="connsiteY0" fmla="*/ 707073 h 711200"/>
                <a:gd name="connsiteX1" fmla="*/ 453072 w 514350"/>
                <a:gd name="connsiteY1" fmla="*/ 707073 h 711200"/>
                <a:gd name="connsiteX2" fmla="*/ 515303 w 514350"/>
                <a:gd name="connsiteY2" fmla="*/ 4763 h 711200"/>
                <a:gd name="connsiteX3" fmla="*/ 4763 w 514350"/>
                <a:gd name="connsiteY3" fmla="*/ 4763 h 7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4350" h="711200">
                  <a:moveTo>
                    <a:pt x="67628" y="707073"/>
                  </a:moveTo>
                  <a:lnTo>
                    <a:pt x="453072" y="707073"/>
                  </a:lnTo>
                  <a:lnTo>
                    <a:pt x="515303" y="4763"/>
                  </a:lnTo>
                  <a:lnTo>
                    <a:pt x="4763" y="4763"/>
                  </a:lnTo>
                  <a:close/>
                </a:path>
              </a:pathLst>
            </a:custGeom>
            <a:solidFill>
              <a:srgbClr val="78CD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3" name="任意多边形: 形状 612"/>
            <p:cNvSpPr/>
            <p:nvPr>
              <p:custDataLst>
                <p:tags r:id="rId96"/>
              </p:custDataLst>
            </p:nvPr>
          </p:nvSpPr>
          <p:spPr>
            <a:xfrm>
              <a:off x="2431795" y="3033077"/>
              <a:ext cx="273050" cy="234950"/>
            </a:xfrm>
            <a:custGeom>
              <a:avLst/>
              <a:gdLst>
                <a:gd name="connsiteX0" fmla="*/ 270130 w 273050"/>
                <a:gd name="connsiteY0" fmla="*/ 59373 h 234950"/>
                <a:gd name="connsiteX1" fmla="*/ 63755 w 273050"/>
                <a:gd name="connsiteY1" fmla="*/ 221298 h 234950"/>
                <a:gd name="connsiteX2" fmla="*/ 21210 w 273050"/>
                <a:gd name="connsiteY2" fmla="*/ 167323 h 234950"/>
                <a:gd name="connsiteX3" fmla="*/ 226950 w 273050"/>
                <a:gd name="connsiteY3" fmla="*/ 4763 h 234950"/>
                <a:gd name="connsiteX4" fmla="*/ 270130 w 273050"/>
                <a:gd name="connsiteY4" fmla="*/ 59373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050" h="234950">
                  <a:moveTo>
                    <a:pt x="270130" y="59373"/>
                  </a:moveTo>
                  <a:lnTo>
                    <a:pt x="63755" y="221298"/>
                  </a:lnTo>
                  <a:cubicBezTo>
                    <a:pt x="23115" y="253048"/>
                    <a:pt x="-19430" y="199073"/>
                    <a:pt x="21210" y="167323"/>
                  </a:cubicBezTo>
                  <a:lnTo>
                    <a:pt x="226950" y="4763"/>
                  </a:lnTo>
                  <a:lnTo>
                    <a:pt x="270130" y="59373"/>
                  </a:ln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4" name="任意多边形: 形状 613"/>
            <p:cNvSpPr/>
            <p:nvPr>
              <p:custDataLst>
                <p:tags r:id="rId97"/>
              </p:custDataLst>
            </p:nvPr>
          </p:nvSpPr>
          <p:spPr>
            <a:xfrm>
              <a:off x="2217339" y="3068002"/>
              <a:ext cx="438150" cy="374650"/>
            </a:xfrm>
            <a:custGeom>
              <a:avLst/>
              <a:gdLst>
                <a:gd name="connsiteX0" fmla="*/ 435056 w 438150"/>
                <a:gd name="connsiteY0" fmla="*/ 92393 h 374650"/>
                <a:gd name="connsiteX1" fmla="*/ 100411 w 438150"/>
                <a:gd name="connsiteY1" fmla="*/ 355918 h 374650"/>
                <a:gd name="connsiteX2" fmla="*/ 31196 w 438150"/>
                <a:gd name="connsiteY2" fmla="*/ 268288 h 374650"/>
                <a:gd name="connsiteX3" fmla="*/ 365840 w 438150"/>
                <a:gd name="connsiteY3" fmla="*/ 4763 h 374650"/>
                <a:gd name="connsiteX4" fmla="*/ 435056 w 438150"/>
                <a:gd name="connsiteY4" fmla="*/ 92393 h 37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8150" h="374650">
                  <a:moveTo>
                    <a:pt x="435056" y="92393"/>
                  </a:moveTo>
                  <a:lnTo>
                    <a:pt x="100411" y="355918"/>
                  </a:lnTo>
                  <a:cubicBezTo>
                    <a:pt x="34371" y="407988"/>
                    <a:pt x="-34210" y="320357"/>
                    <a:pt x="31196" y="268288"/>
                  </a:cubicBezTo>
                  <a:lnTo>
                    <a:pt x="365840" y="4763"/>
                  </a:lnTo>
                  <a:lnTo>
                    <a:pt x="435056" y="92393"/>
                  </a:lnTo>
                  <a:close/>
                </a:path>
              </a:pathLst>
            </a:custGeom>
            <a:solidFill>
              <a:srgbClr val="78CD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5" name="任意多边形: 形状 614"/>
            <p:cNvSpPr/>
            <p:nvPr>
              <p:custDataLst>
                <p:tags r:id="rId98"/>
              </p:custDataLst>
            </p:nvPr>
          </p:nvSpPr>
          <p:spPr>
            <a:xfrm>
              <a:off x="1731963" y="2753042"/>
              <a:ext cx="139700" cy="349250"/>
            </a:xfrm>
            <a:custGeom>
              <a:avLst/>
              <a:gdLst>
                <a:gd name="connsiteX0" fmla="*/ 4763 w 139700"/>
                <a:gd name="connsiteY0" fmla="*/ 4763 h 349250"/>
                <a:gd name="connsiteX1" fmla="*/ 136842 w 139700"/>
                <a:gd name="connsiteY1" fmla="*/ 4763 h 349250"/>
                <a:gd name="connsiteX2" fmla="*/ 136842 w 139700"/>
                <a:gd name="connsiteY2" fmla="*/ 200343 h 349250"/>
                <a:gd name="connsiteX3" fmla="*/ 70802 w 139700"/>
                <a:gd name="connsiteY3" fmla="*/ 350203 h 349250"/>
                <a:gd name="connsiteX4" fmla="*/ 4763 w 139700"/>
                <a:gd name="connsiteY4" fmla="*/ 200343 h 3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00" h="349250">
                  <a:moveTo>
                    <a:pt x="4763" y="4763"/>
                  </a:moveTo>
                  <a:lnTo>
                    <a:pt x="136842" y="4763"/>
                  </a:lnTo>
                  <a:lnTo>
                    <a:pt x="136842" y="200343"/>
                  </a:lnTo>
                  <a:lnTo>
                    <a:pt x="70802" y="350203"/>
                  </a:lnTo>
                  <a:lnTo>
                    <a:pt x="4763" y="200343"/>
                  </a:lnTo>
                  <a:close/>
                </a:path>
              </a:pathLst>
            </a:custGeom>
            <a:solidFill>
              <a:srgbClr val="F0BD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6" name="任意多边形: 形状 615"/>
            <p:cNvSpPr/>
            <p:nvPr>
              <p:custDataLst>
                <p:tags r:id="rId99"/>
              </p:custDataLst>
            </p:nvPr>
          </p:nvSpPr>
          <p:spPr>
            <a:xfrm>
              <a:off x="1644333" y="2900998"/>
              <a:ext cx="139700" cy="177800"/>
            </a:xfrm>
            <a:custGeom>
              <a:avLst/>
              <a:gdLst>
                <a:gd name="connsiteX0" fmla="*/ 92392 w 139700"/>
                <a:gd name="connsiteY0" fmla="*/ 4763 h 177800"/>
                <a:gd name="connsiteX1" fmla="*/ 136207 w 139700"/>
                <a:gd name="connsiteY1" fmla="*/ 85407 h 177800"/>
                <a:gd name="connsiteX2" fmla="*/ 21272 w 139700"/>
                <a:gd name="connsiteY2" fmla="*/ 173038 h 177800"/>
                <a:gd name="connsiteX3" fmla="*/ 4763 w 139700"/>
                <a:gd name="connsiteY3" fmla="*/ 52388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700" h="177800">
                  <a:moveTo>
                    <a:pt x="92392" y="4763"/>
                  </a:moveTo>
                  <a:lnTo>
                    <a:pt x="136207" y="85407"/>
                  </a:lnTo>
                  <a:lnTo>
                    <a:pt x="21272" y="173038"/>
                  </a:lnTo>
                  <a:lnTo>
                    <a:pt x="4763" y="523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7" name="任意多边形: 形状 616"/>
            <p:cNvSpPr/>
            <p:nvPr>
              <p:custDataLst>
                <p:tags r:id="rId100"/>
              </p:custDataLst>
            </p:nvPr>
          </p:nvSpPr>
          <p:spPr>
            <a:xfrm>
              <a:off x="2702068" y="3007055"/>
              <a:ext cx="38100" cy="25400"/>
            </a:xfrm>
            <a:custGeom>
              <a:avLst/>
              <a:gdLst>
                <a:gd name="connsiteX0" fmla="*/ 5046 w 38100"/>
                <a:gd name="connsiteY0" fmla="*/ 6956 h 25400"/>
                <a:gd name="connsiteX1" fmla="*/ 36102 w 38100"/>
                <a:gd name="connsiteY1" fmla="*/ 5046 h 25400"/>
                <a:gd name="connsiteX2" fmla="*/ 37154 w 38100"/>
                <a:gd name="connsiteY2" fmla="*/ 22158 h 25400"/>
                <a:gd name="connsiteX3" fmla="*/ 6099 w 38100"/>
                <a:gd name="connsiteY3" fmla="*/ 24069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5400">
                  <a:moveTo>
                    <a:pt x="5046" y="6956"/>
                  </a:moveTo>
                  <a:lnTo>
                    <a:pt x="36102" y="5046"/>
                  </a:lnTo>
                  <a:lnTo>
                    <a:pt x="37154" y="22158"/>
                  </a:lnTo>
                  <a:lnTo>
                    <a:pt x="6099" y="2406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8" name="任意多边形: 形状 617"/>
            <p:cNvSpPr/>
            <p:nvPr>
              <p:custDataLst>
                <p:tags r:id="rId101"/>
              </p:custDataLst>
            </p:nvPr>
          </p:nvSpPr>
          <p:spPr>
            <a:xfrm>
              <a:off x="1820227" y="2900998"/>
              <a:ext cx="139700" cy="177800"/>
            </a:xfrm>
            <a:custGeom>
              <a:avLst/>
              <a:gdLst>
                <a:gd name="connsiteX0" fmla="*/ 48577 w 139700"/>
                <a:gd name="connsiteY0" fmla="*/ 4763 h 177800"/>
                <a:gd name="connsiteX1" fmla="*/ 4763 w 139700"/>
                <a:gd name="connsiteY1" fmla="*/ 85407 h 177800"/>
                <a:gd name="connsiteX2" fmla="*/ 119698 w 139700"/>
                <a:gd name="connsiteY2" fmla="*/ 173038 h 177800"/>
                <a:gd name="connsiteX3" fmla="*/ 136843 w 139700"/>
                <a:gd name="connsiteY3" fmla="*/ 52388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700" h="177800">
                  <a:moveTo>
                    <a:pt x="48577" y="4763"/>
                  </a:moveTo>
                  <a:lnTo>
                    <a:pt x="4763" y="85407"/>
                  </a:lnTo>
                  <a:lnTo>
                    <a:pt x="119698" y="173038"/>
                  </a:lnTo>
                  <a:lnTo>
                    <a:pt x="136843" y="5238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9" name="任意多边形: 形状 618"/>
            <p:cNvSpPr/>
            <p:nvPr>
              <p:custDataLst>
                <p:tags r:id="rId102"/>
              </p:custDataLst>
            </p:nvPr>
          </p:nvSpPr>
          <p:spPr>
            <a:xfrm>
              <a:off x="1798002" y="2981642"/>
              <a:ext cx="88900" cy="120650"/>
            </a:xfrm>
            <a:custGeom>
              <a:avLst/>
              <a:gdLst>
                <a:gd name="connsiteX0" fmla="*/ 4763 w 88900"/>
                <a:gd name="connsiteY0" fmla="*/ 121603 h 120650"/>
                <a:gd name="connsiteX1" fmla="*/ 26988 w 88900"/>
                <a:gd name="connsiteY1" fmla="*/ 4763 h 120650"/>
                <a:gd name="connsiteX2" fmla="*/ 84773 w 88900"/>
                <a:gd name="connsiteY2" fmla="*/ 48578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120650">
                  <a:moveTo>
                    <a:pt x="4763" y="121603"/>
                  </a:moveTo>
                  <a:lnTo>
                    <a:pt x="26988" y="4763"/>
                  </a:lnTo>
                  <a:lnTo>
                    <a:pt x="84773" y="48578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0" name="任意多边形: 形状 619"/>
            <p:cNvSpPr/>
            <p:nvPr>
              <p:custDataLst>
                <p:tags r:id="rId103"/>
              </p:custDataLst>
            </p:nvPr>
          </p:nvSpPr>
          <p:spPr>
            <a:xfrm>
              <a:off x="1718627" y="2981642"/>
              <a:ext cx="88900" cy="120650"/>
            </a:xfrm>
            <a:custGeom>
              <a:avLst/>
              <a:gdLst>
                <a:gd name="connsiteX0" fmla="*/ 84138 w 88900"/>
                <a:gd name="connsiteY0" fmla="*/ 121603 h 120650"/>
                <a:gd name="connsiteX1" fmla="*/ 61913 w 88900"/>
                <a:gd name="connsiteY1" fmla="*/ 4763 h 120650"/>
                <a:gd name="connsiteX2" fmla="*/ 4763 w 88900"/>
                <a:gd name="connsiteY2" fmla="*/ 48578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120650">
                  <a:moveTo>
                    <a:pt x="84138" y="121603"/>
                  </a:moveTo>
                  <a:lnTo>
                    <a:pt x="61913" y="4763"/>
                  </a:lnTo>
                  <a:lnTo>
                    <a:pt x="4763" y="48578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1" name="任意多边形: 形状 620"/>
            <p:cNvSpPr/>
            <p:nvPr>
              <p:custDataLst>
                <p:tags r:id="rId104"/>
              </p:custDataLst>
            </p:nvPr>
          </p:nvSpPr>
          <p:spPr>
            <a:xfrm>
              <a:off x="1544063" y="3650933"/>
              <a:ext cx="514350" cy="438150"/>
            </a:xfrm>
            <a:custGeom>
              <a:avLst/>
              <a:gdLst>
                <a:gd name="connsiteX0" fmla="*/ 66297 w 514350"/>
                <a:gd name="connsiteY0" fmla="*/ 4763 h 438150"/>
                <a:gd name="connsiteX1" fmla="*/ 451741 w 514350"/>
                <a:gd name="connsiteY1" fmla="*/ 4763 h 438150"/>
                <a:gd name="connsiteX2" fmla="*/ 373637 w 514350"/>
                <a:gd name="connsiteY2" fmla="*/ 439102 h 438150"/>
                <a:gd name="connsiteX3" fmla="*/ 165991 w 514350"/>
                <a:gd name="connsiteY3" fmla="*/ 439102 h 438150"/>
                <a:gd name="connsiteX4" fmla="*/ 66297 w 514350"/>
                <a:gd name="connsiteY4" fmla="*/ 4763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350" h="438150">
                  <a:moveTo>
                    <a:pt x="66297" y="4763"/>
                  </a:moveTo>
                  <a:lnTo>
                    <a:pt x="451741" y="4763"/>
                  </a:lnTo>
                  <a:cubicBezTo>
                    <a:pt x="507622" y="76517"/>
                    <a:pt x="576201" y="450533"/>
                    <a:pt x="373637" y="439102"/>
                  </a:cubicBezTo>
                  <a:lnTo>
                    <a:pt x="165991" y="439102"/>
                  </a:lnTo>
                  <a:cubicBezTo>
                    <a:pt x="-70228" y="452438"/>
                    <a:pt x="5972" y="82233"/>
                    <a:pt x="66297" y="47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2" name="任意多边形: 形状 621"/>
            <p:cNvSpPr/>
            <p:nvPr>
              <p:custDataLst>
                <p:tags r:id="rId105"/>
              </p:custDataLst>
            </p:nvPr>
          </p:nvSpPr>
          <p:spPr>
            <a:xfrm>
              <a:off x="1490458" y="4698754"/>
              <a:ext cx="177800" cy="349250"/>
            </a:xfrm>
            <a:custGeom>
              <a:avLst/>
              <a:gdLst>
                <a:gd name="connsiteX0" fmla="*/ 121807 w 177800"/>
                <a:gd name="connsiteY0" fmla="*/ 5326 h 349250"/>
                <a:gd name="connsiteX1" fmla="*/ 173877 w 177800"/>
                <a:gd name="connsiteY1" fmla="*/ 192017 h 349250"/>
                <a:gd name="connsiteX2" fmla="*/ 62117 w 177800"/>
                <a:gd name="connsiteY2" fmla="*/ 350131 h 349250"/>
                <a:gd name="connsiteX3" fmla="*/ 10047 w 177800"/>
                <a:gd name="connsiteY3" fmla="*/ 163442 h 349250"/>
                <a:gd name="connsiteX4" fmla="*/ 121807 w 177800"/>
                <a:gd name="connsiteY4" fmla="*/ 5326 h 3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800" h="349250">
                  <a:moveTo>
                    <a:pt x="121807" y="5326"/>
                  </a:moveTo>
                  <a:cubicBezTo>
                    <a:pt x="166892" y="12946"/>
                    <a:pt x="190387" y="96767"/>
                    <a:pt x="173877" y="192017"/>
                  </a:cubicBezTo>
                  <a:cubicBezTo>
                    <a:pt x="157367" y="287267"/>
                    <a:pt x="107202" y="357751"/>
                    <a:pt x="62117" y="350131"/>
                  </a:cubicBezTo>
                  <a:cubicBezTo>
                    <a:pt x="17032" y="342512"/>
                    <a:pt x="-6463" y="258692"/>
                    <a:pt x="10047" y="163442"/>
                  </a:cubicBezTo>
                  <a:cubicBezTo>
                    <a:pt x="26557" y="68192"/>
                    <a:pt x="76722" y="-2294"/>
                    <a:pt x="121807" y="5326"/>
                  </a:cubicBezTo>
                  <a:close/>
                </a:path>
              </a:pathLst>
            </a:custGeom>
            <a:solidFill>
              <a:srgbClr val="C93D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3" name="任意多边形: 形状 622"/>
            <p:cNvSpPr/>
            <p:nvPr>
              <p:custDataLst>
                <p:tags r:id="rId106"/>
              </p:custDataLst>
            </p:nvPr>
          </p:nvSpPr>
          <p:spPr>
            <a:xfrm>
              <a:off x="1613477" y="4693816"/>
              <a:ext cx="209550" cy="336550"/>
            </a:xfrm>
            <a:custGeom>
              <a:avLst/>
              <a:gdLst>
                <a:gd name="connsiteX0" fmla="*/ 170873 w 209550"/>
                <a:gd name="connsiteY0" fmla="*/ 7724 h 336550"/>
                <a:gd name="connsiteX1" fmla="*/ 182938 w 209550"/>
                <a:gd name="connsiteY1" fmla="*/ 201399 h 336550"/>
                <a:gd name="connsiteX2" fmla="*/ 40698 w 209550"/>
                <a:gd name="connsiteY2" fmla="*/ 332844 h 336550"/>
                <a:gd name="connsiteX3" fmla="*/ 28633 w 209550"/>
                <a:gd name="connsiteY3" fmla="*/ 139169 h 336550"/>
                <a:gd name="connsiteX4" fmla="*/ 170873 w 209550"/>
                <a:gd name="connsiteY4" fmla="*/ 7724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550" h="336550">
                  <a:moveTo>
                    <a:pt x="170873" y="7724"/>
                  </a:moveTo>
                  <a:cubicBezTo>
                    <a:pt x="213418" y="24869"/>
                    <a:pt x="219133" y="111229"/>
                    <a:pt x="182938" y="201399"/>
                  </a:cubicBezTo>
                  <a:cubicBezTo>
                    <a:pt x="146743" y="290934"/>
                    <a:pt x="83243" y="349989"/>
                    <a:pt x="40698" y="332844"/>
                  </a:cubicBezTo>
                  <a:cubicBezTo>
                    <a:pt x="-1847" y="315699"/>
                    <a:pt x="-7562" y="229339"/>
                    <a:pt x="28633" y="139169"/>
                  </a:cubicBezTo>
                  <a:cubicBezTo>
                    <a:pt x="64193" y="49634"/>
                    <a:pt x="127693" y="-9421"/>
                    <a:pt x="170873" y="7724"/>
                  </a:cubicBezTo>
                  <a:close/>
                </a:path>
              </a:pathLst>
            </a:custGeom>
            <a:solidFill>
              <a:srgbClr val="C93D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4" name="任意多边形: 形状 623"/>
            <p:cNvSpPr/>
            <p:nvPr>
              <p:custDataLst>
                <p:tags r:id="rId107"/>
              </p:custDataLst>
            </p:nvPr>
          </p:nvSpPr>
          <p:spPr>
            <a:xfrm>
              <a:off x="1661427" y="3868562"/>
              <a:ext cx="469900" cy="1016000"/>
            </a:xfrm>
            <a:custGeom>
              <a:avLst/>
              <a:gdLst>
                <a:gd name="connsiteX0" fmla="*/ 458838 w 469900"/>
                <a:gd name="connsiteY0" fmla="*/ 148448 h 1016000"/>
                <a:gd name="connsiteX1" fmla="*/ 126733 w 469900"/>
                <a:gd name="connsiteY1" fmla="*/ 970138 h 1016000"/>
                <a:gd name="connsiteX2" fmla="*/ 8623 w 469900"/>
                <a:gd name="connsiteY2" fmla="*/ 926323 h 1016000"/>
                <a:gd name="connsiteX3" fmla="*/ 257543 w 469900"/>
                <a:gd name="connsiteY3" fmla="*/ 82408 h 1016000"/>
                <a:gd name="connsiteX4" fmla="*/ 458838 w 469900"/>
                <a:gd name="connsiteY4" fmla="*/ 148448 h 1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900" h="1016000">
                  <a:moveTo>
                    <a:pt x="458838" y="148448"/>
                  </a:moveTo>
                  <a:lnTo>
                    <a:pt x="126733" y="970138"/>
                  </a:lnTo>
                  <a:cubicBezTo>
                    <a:pt x="95618" y="1046338"/>
                    <a:pt x="-17412" y="1014588"/>
                    <a:pt x="8623" y="926323"/>
                  </a:cubicBezTo>
                  <a:lnTo>
                    <a:pt x="257543" y="82408"/>
                  </a:lnTo>
                  <a:cubicBezTo>
                    <a:pt x="300088" y="-59832"/>
                    <a:pt x="514083" y="11923"/>
                    <a:pt x="458838" y="148448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5" name="任意多边形: 形状 624"/>
            <p:cNvSpPr/>
            <p:nvPr>
              <p:custDataLst>
                <p:tags r:id="rId108"/>
              </p:custDataLst>
            </p:nvPr>
          </p:nvSpPr>
          <p:spPr>
            <a:xfrm>
              <a:off x="1997644" y="2462443"/>
              <a:ext cx="69850" cy="127000"/>
            </a:xfrm>
            <a:custGeom>
              <a:avLst/>
              <a:gdLst>
                <a:gd name="connsiteX0" fmla="*/ 52771 w 69850"/>
                <a:gd name="connsiteY0" fmla="*/ 5167 h 127000"/>
                <a:gd name="connsiteX1" fmla="*/ 8956 w 69850"/>
                <a:gd name="connsiteY1" fmla="*/ 58507 h 127000"/>
                <a:gd name="connsiteX2" fmla="*/ 21656 w 69850"/>
                <a:gd name="connsiteY2" fmla="*/ 126452 h 127000"/>
                <a:gd name="connsiteX3" fmla="*/ 65471 w 69850"/>
                <a:gd name="connsiteY3" fmla="*/ 73112 h 127000"/>
                <a:gd name="connsiteX4" fmla="*/ 52771 w 69850"/>
                <a:gd name="connsiteY4" fmla="*/ 516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127000">
                  <a:moveTo>
                    <a:pt x="52771" y="5167"/>
                  </a:moveTo>
                  <a:cubicBezTo>
                    <a:pt x="36896" y="1357"/>
                    <a:pt x="17211" y="24852"/>
                    <a:pt x="8956" y="58507"/>
                  </a:cubicBezTo>
                  <a:cubicBezTo>
                    <a:pt x="66" y="92162"/>
                    <a:pt x="5781" y="122642"/>
                    <a:pt x="21656" y="126452"/>
                  </a:cubicBezTo>
                  <a:cubicBezTo>
                    <a:pt x="37531" y="130262"/>
                    <a:pt x="57216" y="106767"/>
                    <a:pt x="65471" y="73112"/>
                  </a:cubicBezTo>
                  <a:cubicBezTo>
                    <a:pt x="74361" y="39457"/>
                    <a:pt x="68646" y="8977"/>
                    <a:pt x="52771" y="5167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6" name="任意多边形: 形状 625"/>
            <p:cNvSpPr/>
            <p:nvPr>
              <p:custDataLst>
                <p:tags r:id="rId109"/>
              </p:custDataLst>
            </p:nvPr>
          </p:nvSpPr>
          <p:spPr>
            <a:xfrm>
              <a:off x="1539761" y="2175192"/>
              <a:ext cx="520700" cy="641350"/>
            </a:xfrm>
            <a:custGeom>
              <a:avLst/>
              <a:gdLst>
                <a:gd name="connsiteX0" fmla="*/ 263004 w 520700"/>
                <a:gd name="connsiteY0" fmla="*/ 4763 h 641350"/>
                <a:gd name="connsiteX1" fmla="*/ 263004 w 520700"/>
                <a:gd name="connsiteY1" fmla="*/ 638493 h 641350"/>
                <a:gd name="connsiteX2" fmla="*/ 263004 w 520700"/>
                <a:gd name="connsiteY2" fmla="*/ 4763 h 64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0700" h="641350">
                  <a:moveTo>
                    <a:pt x="263004" y="4763"/>
                  </a:moveTo>
                  <a:cubicBezTo>
                    <a:pt x="677660" y="4763"/>
                    <a:pt x="529069" y="638493"/>
                    <a:pt x="263004" y="638493"/>
                  </a:cubicBezTo>
                  <a:cubicBezTo>
                    <a:pt x="-3061" y="638493"/>
                    <a:pt x="-151651" y="4763"/>
                    <a:pt x="263004" y="4763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7" name="任意多边形: 形状 626"/>
            <p:cNvSpPr/>
            <p:nvPr>
              <p:custDataLst>
                <p:tags r:id="rId110"/>
              </p:custDataLst>
            </p:nvPr>
          </p:nvSpPr>
          <p:spPr>
            <a:xfrm>
              <a:off x="1719898" y="2474913"/>
              <a:ext cx="38100" cy="101600"/>
            </a:xfrm>
            <a:custGeom>
              <a:avLst/>
              <a:gdLst>
                <a:gd name="connsiteX0" fmla="*/ 20002 w 38100"/>
                <a:gd name="connsiteY0" fmla="*/ 101283 h 101600"/>
                <a:gd name="connsiteX1" fmla="*/ 35242 w 38100"/>
                <a:gd name="connsiteY1" fmla="*/ 53023 h 101600"/>
                <a:gd name="connsiteX2" fmla="*/ 20002 w 38100"/>
                <a:gd name="connsiteY2" fmla="*/ 4763 h 101600"/>
                <a:gd name="connsiteX3" fmla="*/ 4763 w 38100"/>
                <a:gd name="connsiteY3" fmla="*/ 53023 h 101600"/>
                <a:gd name="connsiteX4" fmla="*/ 20002 w 38100"/>
                <a:gd name="connsiteY4" fmla="*/ 101283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101600">
                  <a:moveTo>
                    <a:pt x="20002" y="101283"/>
                  </a:moveTo>
                  <a:cubicBezTo>
                    <a:pt x="28257" y="101283"/>
                    <a:pt x="35242" y="79692"/>
                    <a:pt x="35242" y="53023"/>
                  </a:cubicBezTo>
                  <a:cubicBezTo>
                    <a:pt x="35242" y="26352"/>
                    <a:pt x="28257" y="4763"/>
                    <a:pt x="20002" y="4763"/>
                  </a:cubicBezTo>
                  <a:cubicBezTo>
                    <a:pt x="11748" y="4763"/>
                    <a:pt x="4763" y="26352"/>
                    <a:pt x="4763" y="53023"/>
                  </a:cubicBezTo>
                  <a:cubicBezTo>
                    <a:pt x="5398" y="79692"/>
                    <a:pt x="11748" y="101283"/>
                    <a:pt x="20002" y="10128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8" name="任意多边形: 形状 627"/>
            <p:cNvSpPr/>
            <p:nvPr>
              <p:custDataLst>
                <p:tags r:id="rId111"/>
              </p:custDataLst>
            </p:nvPr>
          </p:nvSpPr>
          <p:spPr>
            <a:xfrm>
              <a:off x="1894523" y="2474913"/>
              <a:ext cx="38100" cy="101600"/>
            </a:xfrm>
            <a:custGeom>
              <a:avLst/>
              <a:gdLst>
                <a:gd name="connsiteX0" fmla="*/ 20002 w 38100"/>
                <a:gd name="connsiteY0" fmla="*/ 101283 h 101600"/>
                <a:gd name="connsiteX1" fmla="*/ 35242 w 38100"/>
                <a:gd name="connsiteY1" fmla="*/ 53023 h 101600"/>
                <a:gd name="connsiteX2" fmla="*/ 20002 w 38100"/>
                <a:gd name="connsiteY2" fmla="*/ 4763 h 101600"/>
                <a:gd name="connsiteX3" fmla="*/ 4763 w 38100"/>
                <a:gd name="connsiteY3" fmla="*/ 53023 h 101600"/>
                <a:gd name="connsiteX4" fmla="*/ 20002 w 38100"/>
                <a:gd name="connsiteY4" fmla="*/ 101283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101600">
                  <a:moveTo>
                    <a:pt x="20002" y="101283"/>
                  </a:moveTo>
                  <a:cubicBezTo>
                    <a:pt x="28257" y="101283"/>
                    <a:pt x="35242" y="79692"/>
                    <a:pt x="35242" y="53023"/>
                  </a:cubicBezTo>
                  <a:cubicBezTo>
                    <a:pt x="35242" y="26352"/>
                    <a:pt x="28257" y="4763"/>
                    <a:pt x="20002" y="4763"/>
                  </a:cubicBezTo>
                  <a:cubicBezTo>
                    <a:pt x="11748" y="4763"/>
                    <a:pt x="4763" y="26352"/>
                    <a:pt x="4763" y="53023"/>
                  </a:cubicBezTo>
                  <a:cubicBezTo>
                    <a:pt x="4763" y="79692"/>
                    <a:pt x="11748" y="101283"/>
                    <a:pt x="20002" y="10128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9" name="任意多边形: 形状 628"/>
            <p:cNvSpPr/>
            <p:nvPr>
              <p:custDataLst>
                <p:tags r:id="rId112"/>
              </p:custDataLst>
            </p:nvPr>
          </p:nvSpPr>
          <p:spPr>
            <a:xfrm>
              <a:off x="1717992" y="2660333"/>
              <a:ext cx="215900" cy="38100"/>
            </a:xfrm>
            <a:custGeom>
              <a:avLst/>
              <a:gdLst>
                <a:gd name="connsiteX0" fmla="*/ 214313 w 215900"/>
                <a:gd name="connsiteY0" fmla="*/ 4763 h 38100"/>
                <a:gd name="connsiteX1" fmla="*/ 4763 w 215900"/>
                <a:gd name="connsiteY1" fmla="*/ 4763 h 38100"/>
                <a:gd name="connsiteX2" fmla="*/ 214313 w 215900"/>
                <a:gd name="connsiteY2" fmla="*/ 476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900" h="38100">
                  <a:moveTo>
                    <a:pt x="214313" y="4763"/>
                  </a:moveTo>
                  <a:cubicBezTo>
                    <a:pt x="151448" y="30163"/>
                    <a:pt x="65723" y="29527"/>
                    <a:pt x="4763" y="4763"/>
                  </a:cubicBezTo>
                  <a:cubicBezTo>
                    <a:pt x="29528" y="46672"/>
                    <a:pt x="181928" y="52388"/>
                    <a:pt x="214313" y="4763"/>
                  </a:cubicBezTo>
                  <a:close/>
                </a:path>
              </a:pathLst>
            </a:custGeom>
            <a:solidFill>
              <a:srgbClr val="C787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0" name="任意多边形: 形状 629"/>
            <p:cNvSpPr/>
            <p:nvPr>
              <p:custDataLst>
                <p:tags r:id="rId113"/>
              </p:custDataLst>
            </p:nvPr>
          </p:nvSpPr>
          <p:spPr>
            <a:xfrm>
              <a:off x="1777048" y="2702242"/>
              <a:ext cx="95250" cy="25400"/>
            </a:xfrm>
            <a:custGeom>
              <a:avLst/>
              <a:gdLst>
                <a:gd name="connsiteX0" fmla="*/ 95567 w 95250"/>
                <a:gd name="connsiteY0" fmla="*/ 4763 h 25400"/>
                <a:gd name="connsiteX1" fmla="*/ 4763 w 95250"/>
                <a:gd name="connsiteY1" fmla="*/ 4763 h 25400"/>
                <a:gd name="connsiteX2" fmla="*/ 95567 w 95250"/>
                <a:gd name="connsiteY2" fmla="*/ 4763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0" h="25400">
                  <a:moveTo>
                    <a:pt x="95567" y="4763"/>
                  </a:moveTo>
                  <a:cubicBezTo>
                    <a:pt x="68263" y="15558"/>
                    <a:pt x="31432" y="15558"/>
                    <a:pt x="4763" y="4763"/>
                  </a:cubicBezTo>
                  <a:cubicBezTo>
                    <a:pt x="15557" y="30163"/>
                    <a:pt x="81598" y="33338"/>
                    <a:pt x="95567" y="4763"/>
                  </a:cubicBezTo>
                  <a:close/>
                </a:path>
              </a:pathLst>
            </a:custGeom>
            <a:solidFill>
              <a:srgbClr val="C787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1" name="任意多边形: 形状 630"/>
            <p:cNvSpPr/>
            <p:nvPr>
              <p:custDataLst>
                <p:tags r:id="rId114"/>
              </p:custDataLst>
            </p:nvPr>
          </p:nvSpPr>
          <p:spPr>
            <a:xfrm>
              <a:off x="1496635" y="2155009"/>
              <a:ext cx="482600" cy="368300"/>
            </a:xfrm>
            <a:custGeom>
              <a:avLst/>
              <a:gdLst>
                <a:gd name="connsiteX0" fmla="*/ 483295 w 482600"/>
                <a:gd name="connsiteY0" fmla="*/ 74476 h 368300"/>
                <a:gd name="connsiteX1" fmla="*/ 9585 w 482600"/>
                <a:gd name="connsiteY1" fmla="*/ 362131 h 368300"/>
                <a:gd name="connsiteX2" fmla="*/ 483295 w 482600"/>
                <a:gd name="connsiteY2" fmla="*/ 74476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2600" h="368300">
                  <a:moveTo>
                    <a:pt x="483295" y="74476"/>
                  </a:moveTo>
                  <a:cubicBezTo>
                    <a:pt x="457895" y="225606"/>
                    <a:pt x="233105" y="399596"/>
                    <a:pt x="9585" y="362131"/>
                  </a:cubicBezTo>
                  <a:cubicBezTo>
                    <a:pt x="-39310" y="53521"/>
                    <a:pt x="295335" y="-91894"/>
                    <a:pt x="483295" y="74476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2" name="任意多边形: 形状 631"/>
            <p:cNvSpPr/>
            <p:nvPr>
              <p:custDataLst>
                <p:tags r:id="rId115"/>
              </p:custDataLst>
            </p:nvPr>
          </p:nvSpPr>
          <p:spPr>
            <a:xfrm>
              <a:off x="1815783" y="2175753"/>
              <a:ext cx="266700" cy="368300"/>
            </a:xfrm>
            <a:custGeom>
              <a:avLst/>
              <a:gdLst>
                <a:gd name="connsiteX0" fmla="*/ 4763 w 266700"/>
                <a:gd name="connsiteY0" fmla="*/ 4837 h 368300"/>
                <a:gd name="connsiteX1" fmla="*/ 244792 w 266700"/>
                <a:gd name="connsiteY1" fmla="*/ 369327 h 368300"/>
                <a:gd name="connsiteX2" fmla="*/ 4763 w 266700"/>
                <a:gd name="connsiteY2" fmla="*/ 4837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6700" h="368300">
                  <a:moveTo>
                    <a:pt x="4763" y="4837"/>
                  </a:moveTo>
                  <a:cubicBezTo>
                    <a:pt x="133032" y="189622"/>
                    <a:pt x="224472" y="307097"/>
                    <a:pt x="244792" y="369327"/>
                  </a:cubicBezTo>
                  <a:cubicBezTo>
                    <a:pt x="300038" y="255027"/>
                    <a:pt x="240982" y="-243"/>
                    <a:pt x="4763" y="4837"/>
                  </a:cubicBezTo>
                  <a:close/>
                </a:path>
              </a:pathLst>
            </a:custGeom>
            <a:solidFill>
              <a:srgbClr val="8D4D1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3" name="任意多边形: 形状 632"/>
            <p:cNvSpPr/>
            <p:nvPr>
              <p:custDataLst>
                <p:tags r:id="rId116"/>
              </p:custDataLst>
            </p:nvPr>
          </p:nvSpPr>
          <p:spPr>
            <a:xfrm>
              <a:off x="1527744" y="2462443"/>
              <a:ext cx="69850" cy="127000"/>
            </a:xfrm>
            <a:custGeom>
              <a:avLst/>
              <a:gdLst>
                <a:gd name="connsiteX0" fmla="*/ 21656 w 69850"/>
                <a:gd name="connsiteY0" fmla="*/ 5167 h 127000"/>
                <a:gd name="connsiteX1" fmla="*/ 65471 w 69850"/>
                <a:gd name="connsiteY1" fmla="*/ 58507 h 127000"/>
                <a:gd name="connsiteX2" fmla="*/ 52771 w 69850"/>
                <a:gd name="connsiteY2" fmla="*/ 126452 h 127000"/>
                <a:gd name="connsiteX3" fmla="*/ 8956 w 69850"/>
                <a:gd name="connsiteY3" fmla="*/ 73112 h 127000"/>
                <a:gd name="connsiteX4" fmla="*/ 21656 w 69850"/>
                <a:gd name="connsiteY4" fmla="*/ 516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127000">
                  <a:moveTo>
                    <a:pt x="21656" y="5167"/>
                  </a:moveTo>
                  <a:cubicBezTo>
                    <a:pt x="37531" y="1357"/>
                    <a:pt x="57216" y="24852"/>
                    <a:pt x="65471" y="58507"/>
                  </a:cubicBezTo>
                  <a:cubicBezTo>
                    <a:pt x="73726" y="92162"/>
                    <a:pt x="68646" y="122642"/>
                    <a:pt x="52771" y="126452"/>
                  </a:cubicBezTo>
                  <a:cubicBezTo>
                    <a:pt x="36896" y="130262"/>
                    <a:pt x="17211" y="106767"/>
                    <a:pt x="8956" y="73112"/>
                  </a:cubicBezTo>
                  <a:cubicBezTo>
                    <a:pt x="66" y="39457"/>
                    <a:pt x="5781" y="8977"/>
                    <a:pt x="21656" y="5167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4" name="任意多边形: 形状 633"/>
            <p:cNvSpPr/>
            <p:nvPr>
              <p:custDataLst>
                <p:tags r:id="rId117"/>
              </p:custDataLst>
            </p:nvPr>
          </p:nvSpPr>
          <p:spPr>
            <a:xfrm>
              <a:off x="1622419" y="3464338"/>
              <a:ext cx="171450" cy="133350"/>
            </a:xfrm>
            <a:custGeom>
              <a:avLst/>
              <a:gdLst>
                <a:gd name="connsiteX0" fmla="*/ 6361 w 171450"/>
                <a:gd name="connsiteY0" fmla="*/ 68676 h 133350"/>
                <a:gd name="connsiteX1" fmla="*/ 36498 w 171450"/>
                <a:gd name="connsiteY1" fmla="*/ 6361 h 133350"/>
                <a:gd name="connsiteX2" fmla="*/ 169701 w 171450"/>
                <a:gd name="connsiteY2" fmla="*/ 70781 h 133350"/>
                <a:gd name="connsiteX3" fmla="*/ 139565 w 171450"/>
                <a:gd name="connsiteY3" fmla="*/ 13309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133350">
                  <a:moveTo>
                    <a:pt x="6361" y="68676"/>
                  </a:moveTo>
                  <a:lnTo>
                    <a:pt x="36498" y="6361"/>
                  </a:lnTo>
                  <a:lnTo>
                    <a:pt x="169701" y="70781"/>
                  </a:lnTo>
                  <a:lnTo>
                    <a:pt x="139565" y="133095"/>
                  </a:lnTo>
                  <a:close/>
                </a:path>
              </a:pathLst>
            </a:custGeom>
            <a:solidFill>
              <a:srgbClr val="F9C7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任意多边形: 形状 634"/>
            <p:cNvSpPr/>
            <p:nvPr>
              <p:custDataLst>
                <p:tags r:id="rId118"/>
              </p:custDataLst>
            </p:nvPr>
          </p:nvSpPr>
          <p:spPr>
            <a:xfrm>
              <a:off x="1732479" y="3513331"/>
              <a:ext cx="266700" cy="146050"/>
            </a:xfrm>
            <a:custGeom>
              <a:avLst/>
              <a:gdLst>
                <a:gd name="connsiteX0" fmla="*/ 10596 w 266700"/>
                <a:gd name="connsiteY0" fmla="*/ 35684 h 146050"/>
                <a:gd name="connsiteX1" fmla="*/ 157916 w 266700"/>
                <a:gd name="connsiteY1" fmla="*/ 22984 h 146050"/>
                <a:gd name="connsiteX2" fmla="*/ 204271 w 266700"/>
                <a:gd name="connsiteY2" fmla="*/ 81404 h 146050"/>
                <a:gd name="connsiteX3" fmla="*/ 111561 w 266700"/>
                <a:gd name="connsiteY3" fmla="*/ 72514 h 146050"/>
                <a:gd name="connsiteX4" fmla="*/ 171886 w 266700"/>
                <a:gd name="connsiteY4" fmla="*/ 94104 h 146050"/>
                <a:gd name="connsiteX5" fmla="*/ 255071 w 266700"/>
                <a:gd name="connsiteY5" fmla="*/ 77594 h 146050"/>
                <a:gd name="connsiteX6" fmla="*/ 185856 w 266700"/>
                <a:gd name="connsiteY6" fmla="*/ 144904 h 146050"/>
                <a:gd name="connsiteX7" fmla="*/ 10596 w 266700"/>
                <a:gd name="connsiteY7" fmla="*/ 35684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6700" h="146050">
                  <a:moveTo>
                    <a:pt x="10596" y="35684"/>
                  </a:moveTo>
                  <a:cubicBezTo>
                    <a:pt x="26471" y="2664"/>
                    <a:pt x="98861" y="-7496"/>
                    <a:pt x="157916" y="22984"/>
                  </a:cubicBezTo>
                  <a:cubicBezTo>
                    <a:pt x="216971" y="53464"/>
                    <a:pt x="218241" y="71879"/>
                    <a:pt x="204271" y="81404"/>
                  </a:cubicBezTo>
                  <a:cubicBezTo>
                    <a:pt x="186491" y="93469"/>
                    <a:pt x="126801" y="49019"/>
                    <a:pt x="111561" y="72514"/>
                  </a:cubicBezTo>
                  <a:cubicBezTo>
                    <a:pt x="102036" y="87119"/>
                    <a:pt x="134421" y="97279"/>
                    <a:pt x="171886" y="94104"/>
                  </a:cubicBezTo>
                  <a:cubicBezTo>
                    <a:pt x="234751" y="88389"/>
                    <a:pt x="237291" y="64894"/>
                    <a:pt x="255071" y="77594"/>
                  </a:cubicBezTo>
                  <a:cubicBezTo>
                    <a:pt x="276026" y="92834"/>
                    <a:pt x="270946" y="132839"/>
                    <a:pt x="185856" y="144904"/>
                  </a:cubicBezTo>
                  <a:cubicBezTo>
                    <a:pt x="100766" y="156969"/>
                    <a:pt x="-23694" y="106804"/>
                    <a:pt x="10596" y="35684"/>
                  </a:cubicBezTo>
                  <a:close/>
                </a:path>
              </a:pathLst>
            </a:custGeom>
            <a:solidFill>
              <a:srgbClr val="F9C7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任意多边形: 形状 635"/>
            <p:cNvSpPr/>
            <p:nvPr>
              <p:custDataLst>
                <p:tags r:id="rId119"/>
              </p:custDataLst>
            </p:nvPr>
          </p:nvSpPr>
          <p:spPr>
            <a:xfrm>
              <a:off x="1266576" y="2944478"/>
              <a:ext cx="368300" cy="488950"/>
            </a:xfrm>
            <a:custGeom>
              <a:avLst/>
              <a:gdLst>
                <a:gd name="connsiteX0" fmla="*/ 213609 w 368300"/>
                <a:gd name="connsiteY0" fmla="*/ 53357 h 488950"/>
                <a:gd name="connsiteX1" fmla="*/ 16124 w 368300"/>
                <a:gd name="connsiteY1" fmla="*/ 394987 h 488950"/>
                <a:gd name="connsiteX2" fmla="*/ 108834 w 368300"/>
                <a:gd name="connsiteY2" fmla="*/ 456581 h 488950"/>
                <a:gd name="connsiteX3" fmla="*/ 341244 w 368300"/>
                <a:gd name="connsiteY3" fmla="*/ 151147 h 488950"/>
                <a:gd name="connsiteX4" fmla="*/ 213609 w 368300"/>
                <a:gd name="connsiteY4" fmla="*/ 53357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300" h="488950">
                  <a:moveTo>
                    <a:pt x="213609" y="53357"/>
                  </a:moveTo>
                  <a:lnTo>
                    <a:pt x="16124" y="394987"/>
                  </a:lnTo>
                  <a:cubicBezTo>
                    <a:pt x="-25786" y="467377"/>
                    <a:pt x="58034" y="523256"/>
                    <a:pt x="108834" y="456581"/>
                  </a:cubicBezTo>
                  <a:lnTo>
                    <a:pt x="341244" y="151147"/>
                  </a:lnTo>
                  <a:cubicBezTo>
                    <a:pt x="423794" y="43197"/>
                    <a:pt x="278379" y="-58403"/>
                    <a:pt x="213609" y="53357"/>
                  </a:cubicBezTo>
                  <a:close/>
                </a:path>
              </a:pathLst>
            </a:custGeom>
            <a:solidFill>
              <a:srgbClr val="78CD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7" name="任意多边形: 形状 636"/>
            <p:cNvSpPr/>
            <p:nvPr>
              <p:custDataLst>
                <p:tags r:id="rId120"/>
              </p:custDataLst>
            </p:nvPr>
          </p:nvSpPr>
          <p:spPr>
            <a:xfrm>
              <a:off x="1268040" y="3318949"/>
              <a:ext cx="482600" cy="279400"/>
            </a:xfrm>
            <a:custGeom>
              <a:avLst/>
              <a:gdLst>
                <a:gd name="connsiteX0" fmla="*/ 438840 w 482600"/>
                <a:gd name="connsiteY0" fmla="*/ 277055 h 279400"/>
                <a:gd name="connsiteX1" fmla="*/ 45775 w 482600"/>
                <a:gd name="connsiteY1" fmla="*/ 113860 h 279400"/>
                <a:gd name="connsiteX2" fmla="*/ 88320 w 482600"/>
                <a:gd name="connsiteY2" fmla="*/ 10991 h 279400"/>
                <a:gd name="connsiteX3" fmla="*/ 481385 w 482600"/>
                <a:gd name="connsiteY3" fmla="*/ 174185 h 279400"/>
                <a:gd name="connsiteX4" fmla="*/ 438840 w 482600"/>
                <a:gd name="connsiteY4" fmla="*/ 277055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00" h="279400">
                  <a:moveTo>
                    <a:pt x="438840" y="277055"/>
                  </a:moveTo>
                  <a:lnTo>
                    <a:pt x="45775" y="113860"/>
                  </a:lnTo>
                  <a:cubicBezTo>
                    <a:pt x="-31695" y="81476"/>
                    <a:pt x="10850" y="-21395"/>
                    <a:pt x="88320" y="10991"/>
                  </a:cubicBezTo>
                  <a:lnTo>
                    <a:pt x="481385" y="174185"/>
                  </a:lnTo>
                  <a:lnTo>
                    <a:pt x="438840" y="277055"/>
                  </a:lnTo>
                  <a:close/>
                </a:path>
              </a:pathLst>
            </a:custGeom>
            <a:solidFill>
              <a:srgbClr val="78CDC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8" name="任意多边形: 形状 637"/>
            <p:cNvSpPr/>
            <p:nvPr>
              <p:custDataLst>
                <p:tags r:id="rId121"/>
              </p:custDataLst>
            </p:nvPr>
          </p:nvSpPr>
          <p:spPr>
            <a:xfrm>
              <a:off x="1643608" y="3463070"/>
              <a:ext cx="107950" cy="133350"/>
            </a:xfrm>
            <a:custGeom>
              <a:avLst/>
              <a:gdLst>
                <a:gd name="connsiteX0" fmla="*/ 6225 w 107950"/>
                <a:gd name="connsiteY0" fmla="*/ 109435 h 133350"/>
                <a:gd name="connsiteX1" fmla="*/ 49096 w 107950"/>
                <a:gd name="connsiteY1" fmla="*/ 6225 h 133350"/>
                <a:gd name="connsiteX2" fmla="*/ 105393 w 107950"/>
                <a:gd name="connsiteY2" fmla="*/ 29609 h 133350"/>
                <a:gd name="connsiteX3" fmla="*/ 62521 w 107950"/>
                <a:gd name="connsiteY3" fmla="*/ 13282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50" h="133350">
                  <a:moveTo>
                    <a:pt x="6225" y="109435"/>
                  </a:moveTo>
                  <a:lnTo>
                    <a:pt x="49096" y="6225"/>
                  </a:lnTo>
                  <a:lnTo>
                    <a:pt x="105393" y="29609"/>
                  </a:lnTo>
                  <a:lnTo>
                    <a:pt x="62521" y="13282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9" name="任意多边形: 形状 638"/>
            <p:cNvSpPr/>
            <p:nvPr>
              <p:custDataLst>
                <p:tags r:id="rId122"/>
              </p:custDataLst>
            </p:nvPr>
          </p:nvSpPr>
          <p:spPr>
            <a:xfrm>
              <a:off x="1650048" y="3183573"/>
              <a:ext cx="673100" cy="463550"/>
            </a:xfrm>
            <a:custGeom>
              <a:avLst/>
              <a:gdLst>
                <a:gd name="connsiteX0" fmla="*/ 86042 w 673100"/>
                <a:gd name="connsiteY0" fmla="*/ 459423 h 463550"/>
                <a:gd name="connsiteX1" fmla="*/ 591502 w 673100"/>
                <a:gd name="connsiteY1" fmla="*/ 459423 h 463550"/>
                <a:gd name="connsiteX2" fmla="*/ 672148 w 673100"/>
                <a:gd name="connsiteY2" fmla="*/ 378777 h 463550"/>
                <a:gd name="connsiteX3" fmla="*/ 672148 w 673100"/>
                <a:gd name="connsiteY3" fmla="*/ 85407 h 463550"/>
                <a:gd name="connsiteX4" fmla="*/ 591502 w 673100"/>
                <a:gd name="connsiteY4" fmla="*/ 4763 h 463550"/>
                <a:gd name="connsiteX5" fmla="*/ 85407 w 673100"/>
                <a:gd name="connsiteY5" fmla="*/ 4763 h 463550"/>
                <a:gd name="connsiteX6" fmla="*/ 4763 w 673100"/>
                <a:gd name="connsiteY6" fmla="*/ 85407 h 463550"/>
                <a:gd name="connsiteX7" fmla="*/ 4763 w 673100"/>
                <a:gd name="connsiteY7" fmla="*/ 378777 h 463550"/>
                <a:gd name="connsiteX8" fmla="*/ 86042 w 673100"/>
                <a:gd name="connsiteY8" fmla="*/ 459423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100" h="463550">
                  <a:moveTo>
                    <a:pt x="86042" y="459423"/>
                  </a:moveTo>
                  <a:lnTo>
                    <a:pt x="591502" y="459423"/>
                  </a:lnTo>
                  <a:cubicBezTo>
                    <a:pt x="635952" y="459423"/>
                    <a:pt x="672148" y="423227"/>
                    <a:pt x="672148" y="378777"/>
                  </a:cubicBezTo>
                  <a:lnTo>
                    <a:pt x="672148" y="85407"/>
                  </a:lnTo>
                  <a:cubicBezTo>
                    <a:pt x="672148" y="40957"/>
                    <a:pt x="635952" y="4763"/>
                    <a:pt x="591502" y="4763"/>
                  </a:cubicBezTo>
                  <a:lnTo>
                    <a:pt x="85407" y="4763"/>
                  </a:lnTo>
                  <a:cubicBezTo>
                    <a:pt x="40957" y="4763"/>
                    <a:pt x="4763" y="40957"/>
                    <a:pt x="4763" y="85407"/>
                  </a:cubicBezTo>
                  <a:lnTo>
                    <a:pt x="4763" y="378777"/>
                  </a:lnTo>
                  <a:cubicBezTo>
                    <a:pt x="4763" y="423227"/>
                    <a:pt x="41592" y="459423"/>
                    <a:pt x="86042" y="459423"/>
                  </a:cubicBez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0" name="任意多边形: 形状 639"/>
            <p:cNvSpPr/>
            <p:nvPr>
              <p:custDataLst>
                <p:tags r:id="rId123"/>
              </p:custDataLst>
            </p:nvPr>
          </p:nvSpPr>
          <p:spPr>
            <a:xfrm>
              <a:off x="1537652" y="3638233"/>
              <a:ext cx="673100" cy="38100"/>
            </a:xfrm>
            <a:custGeom>
              <a:avLst/>
              <a:gdLst>
                <a:gd name="connsiteX0" fmla="*/ 657543 w 673100"/>
                <a:gd name="connsiteY0" fmla="*/ 4763 h 38100"/>
                <a:gd name="connsiteX1" fmla="*/ 19368 w 673100"/>
                <a:gd name="connsiteY1" fmla="*/ 4763 h 38100"/>
                <a:gd name="connsiteX2" fmla="*/ 4763 w 673100"/>
                <a:gd name="connsiteY2" fmla="*/ 19367 h 38100"/>
                <a:gd name="connsiteX3" fmla="*/ 4763 w 673100"/>
                <a:gd name="connsiteY3" fmla="*/ 19367 h 38100"/>
                <a:gd name="connsiteX4" fmla="*/ 19368 w 673100"/>
                <a:gd name="connsiteY4" fmla="*/ 33972 h 38100"/>
                <a:gd name="connsiteX5" fmla="*/ 657543 w 673100"/>
                <a:gd name="connsiteY5" fmla="*/ 33972 h 38100"/>
                <a:gd name="connsiteX6" fmla="*/ 672148 w 673100"/>
                <a:gd name="connsiteY6" fmla="*/ 19367 h 38100"/>
                <a:gd name="connsiteX7" fmla="*/ 672148 w 673100"/>
                <a:gd name="connsiteY7" fmla="*/ 19367 h 38100"/>
                <a:gd name="connsiteX8" fmla="*/ 657543 w 673100"/>
                <a:gd name="connsiteY8" fmla="*/ 476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100" h="38100">
                  <a:moveTo>
                    <a:pt x="657543" y="4763"/>
                  </a:moveTo>
                  <a:lnTo>
                    <a:pt x="19368" y="4763"/>
                  </a:lnTo>
                  <a:cubicBezTo>
                    <a:pt x="11113" y="4763"/>
                    <a:pt x="4763" y="11113"/>
                    <a:pt x="4763" y="19367"/>
                  </a:cubicBezTo>
                  <a:lnTo>
                    <a:pt x="4763" y="19367"/>
                  </a:lnTo>
                  <a:cubicBezTo>
                    <a:pt x="4763" y="27622"/>
                    <a:pt x="11113" y="33972"/>
                    <a:pt x="19368" y="33972"/>
                  </a:cubicBezTo>
                  <a:lnTo>
                    <a:pt x="657543" y="33972"/>
                  </a:lnTo>
                  <a:cubicBezTo>
                    <a:pt x="665798" y="33972"/>
                    <a:pt x="672148" y="27622"/>
                    <a:pt x="672148" y="19367"/>
                  </a:cubicBezTo>
                  <a:lnTo>
                    <a:pt x="672148" y="19367"/>
                  </a:lnTo>
                  <a:cubicBezTo>
                    <a:pt x="672148" y="11747"/>
                    <a:pt x="665163" y="4763"/>
                    <a:pt x="657543" y="4763"/>
                  </a:cubicBez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1" name="任意多边形: 形状 640"/>
            <p:cNvSpPr/>
            <p:nvPr>
              <p:custDataLst>
                <p:tags r:id="rId124"/>
              </p:custDataLst>
            </p:nvPr>
          </p:nvSpPr>
          <p:spPr>
            <a:xfrm>
              <a:off x="2615474" y="2963221"/>
              <a:ext cx="165100" cy="165100"/>
            </a:xfrm>
            <a:custGeom>
              <a:avLst/>
              <a:gdLst>
                <a:gd name="connsiteX0" fmla="*/ 70576 w 165100"/>
                <a:gd name="connsiteY0" fmla="*/ 9214 h 165100"/>
                <a:gd name="connsiteX1" fmla="*/ 5806 w 165100"/>
                <a:gd name="connsiteY1" fmla="*/ 80334 h 165100"/>
                <a:gd name="connsiteX2" fmla="*/ 68036 w 165100"/>
                <a:gd name="connsiteY2" fmla="*/ 165424 h 165100"/>
                <a:gd name="connsiteX3" fmla="*/ 163921 w 165100"/>
                <a:gd name="connsiteY3" fmla="*/ 90494 h 165100"/>
                <a:gd name="connsiteX4" fmla="*/ 70576 w 165100"/>
                <a:gd name="connsiteY4" fmla="*/ 9214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165100">
                  <a:moveTo>
                    <a:pt x="70576" y="9214"/>
                  </a:moveTo>
                  <a:cubicBezTo>
                    <a:pt x="45811" y="33979"/>
                    <a:pt x="12791" y="33344"/>
                    <a:pt x="5806" y="80334"/>
                  </a:cubicBezTo>
                  <a:cubicBezTo>
                    <a:pt x="-544" y="122244"/>
                    <a:pt x="22316" y="174314"/>
                    <a:pt x="68036" y="165424"/>
                  </a:cubicBezTo>
                  <a:cubicBezTo>
                    <a:pt x="101691" y="159074"/>
                    <a:pt x="139791" y="129229"/>
                    <a:pt x="163921" y="90494"/>
                  </a:cubicBezTo>
                  <a:cubicBezTo>
                    <a:pt x="176621" y="70174"/>
                    <a:pt x="95341" y="-15551"/>
                    <a:pt x="70576" y="9214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2" name="任意多边形: 形状 641"/>
            <p:cNvSpPr/>
            <p:nvPr>
              <p:custDataLst>
                <p:tags r:id="rId125"/>
              </p:custDataLst>
            </p:nvPr>
          </p:nvSpPr>
          <p:spPr>
            <a:xfrm>
              <a:off x="2699008" y="2985496"/>
              <a:ext cx="88900" cy="76200"/>
            </a:xfrm>
            <a:custGeom>
              <a:avLst/>
              <a:gdLst>
                <a:gd name="connsiteX0" fmla="*/ 61972 w 88900"/>
                <a:gd name="connsiteY0" fmla="*/ 5989 h 76200"/>
                <a:gd name="connsiteX1" fmla="*/ 9267 w 88900"/>
                <a:gd name="connsiteY1" fmla="*/ 41549 h 76200"/>
                <a:gd name="connsiteX2" fmla="*/ 29587 w 88900"/>
                <a:gd name="connsiteY2" fmla="*/ 69489 h 76200"/>
                <a:gd name="connsiteX3" fmla="*/ 82292 w 88900"/>
                <a:gd name="connsiteY3" fmla="*/ 33929 h 76200"/>
                <a:gd name="connsiteX4" fmla="*/ 84197 w 88900"/>
                <a:gd name="connsiteY4" fmla="*/ 14244 h 76200"/>
                <a:gd name="connsiteX5" fmla="*/ 84197 w 88900"/>
                <a:gd name="connsiteY5" fmla="*/ 14244 h 76200"/>
                <a:gd name="connsiteX6" fmla="*/ 61972 w 88900"/>
                <a:gd name="connsiteY6" fmla="*/ 598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900" h="76200">
                  <a:moveTo>
                    <a:pt x="61972" y="5989"/>
                  </a:moveTo>
                  <a:lnTo>
                    <a:pt x="9267" y="41549"/>
                  </a:lnTo>
                  <a:cubicBezTo>
                    <a:pt x="-3433" y="49804"/>
                    <a:pt x="13077" y="81554"/>
                    <a:pt x="29587" y="69489"/>
                  </a:cubicBezTo>
                  <a:lnTo>
                    <a:pt x="82292" y="33929"/>
                  </a:lnTo>
                  <a:cubicBezTo>
                    <a:pt x="88007" y="30119"/>
                    <a:pt x="88642" y="21229"/>
                    <a:pt x="84197" y="14244"/>
                  </a:cubicBezTo>
                  <a:lnTo>
                    <a:pt x="84197" y="14244"/>
                  </a:lnTo>
                  <a:cubicBezTo>
                    <a:pt x="79752" y="7894"/>
                    <a:pt x="67687" y="2179"/>
                    <a:pt x="61972" y="5989"/>
                  </a:cubicBezTo>
                  <a:close/>
                </a:path>
              </a:pathLst>
            </a:custGeom>
            <a:solidFill>
              <a:srgbClr val="F0BD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3" name="任意多边形: 形状 642"/>
            <p:cNvSpPr/>
            <p:nvPr>
              <p:custDataLst>
                <p:tags r:id="rId126"/>
              </p:custDataLst>
            </p:nvPr>
          </p:nvSpPr>
          <p:spPr>
            <a:xfrm>
              <a:off x="2717051" y="3012972"/>
              <a:ext cx="82550" cy="76200"/>
            </a:xfrm>
            <a:custGeom>
              <a:avLst/>
              <a:gdLst>
                <a:gd name="connsiteX0" fmla="*/ 55994 w 82550"/>
                <a:gd name="connsiteY0" fmla="*/ 6453 h 76200"/>
                <a:gd name="connsiteX1" fmla="*/ 9639 w 82550"/>
                <a:gd name="connsiteY1" fmla="*/ 42013 h 76200"/>
                <a:gd name="connsiteX2" fmla="*/ 29959 w 82550"/>
                <a:gd name="connsiteY2" fmla="*/ 71858 h 76200"/>
                <a:gd name="connsiteX3" fmla="*/ 76314 w 82550"/>
                <a:gd name="connsiteY3" fmla="*/ 36298 h 76200"/>
                <a:gd name="connsiteX4" fmla="*/ 55994 w 82550"/>
                <a:gd name="connsiteY4" fmla="*/ 6453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550" h="76200">
                  <a:moveTo>
                    <a:pt x="55994" y="6453"/>
                  </a:moveTo>
                  <a:lnTo>
                    <a:pt x="9639" y="42013"/>
                  </a:lnTo>
                  <a:cubicBezTo>
                    <a:pt x="-4966" y="52808"/>
                    <a:pt x="16624" y="81383"/>
                    <a:pt x="29959" y="71858"/>
                  </a:cubicBezTo>
                  <a:lnTo>
                    <a:pt x="76314" y="36298"/>
                  </a:lnTo>
                  <a:cubicBezTo>
                    <a:pt x="89014" y="26138"/>
                    <a:pt x="67424" y="-2437"/>
                    <a:pt x="55994" y="6453"/>
                  </a:cubicBezTo>
                  <a:close/>
                </a:path>
              </a:pathLst>
            </a:custGeom>
            <a:solidFill>
              <a:srgbClr val="F0BD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4" name="任意多边形: 形状 643"/>
            <p:cNvSpPr/>
            <p:nvPr>
              <p:custDataLst>
                <p:tags r:id="rId127"/>
              </p:custDataLst>
            </p:nvPr>
          </p:nvSpPr>
          <p:spPr>
            <a:xfrm>
              <a:off x="2672747" y="2883187"/>
              <a:ext cx="120650" cy="120650"/>
            </a:xfrm>
            <a:custGeom>
              <a:avLst/>
              <a:gdLst>
                <a:gd name="connsiteX0" fmla="*/ 95218 w 120650"/>
                <a:gd name="connsiteY0" fmla="*/ 7968 h 120650"/>
                <a:gd name="connsiteX1" fmla="*/ 7588 w 120650"/>
                <a:gd name="connsiteY1" fmla="*/ 94963 h 120650"/>
                <a:gd name="connsiteX2" fmla="*/ 30448 w 120650"/>
                <a:gd name="connsiteY2" fmla="*/ 114013 h 120650"/>
                <a:gd name="connsiteX3" fmla="*/ 118078 w 120650"/>
                <a:gd name="connsiteY3" fmla="*/ 27018 h 120650"/>
                <a:gd name="connsiteX4" fmla="*/ 95218 w 120650"/>
                <a:gd name="connsiteY4" fmla="*/ 7968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650" h="120650">
                  <a:moveTo>
                    <a:pt x="95218" y="7968"/>
                  </a:moveTo>
                  <a:lnTo>
                    <a:pt x="7588" y="94963"/>
                  </a:lnTo>
                  <a:cubicBezTo>
                    <a:pt x="-3207" y="105758"/>
                    <a:pt x="19653" y="124808"/>
                    <a:pt x="30448" y="114013"/>
                  </a:cubicBezTo>
                  <a:lnTo>
                    <a:pt x="118078" y="27018"/>
                  </a:lnTo>
                  <a:cubicBezTo>
                    <a:pt x="128873" y="16223"/>
                    <a:pt x="106013" y="-2827"/>
                    <a:pt x="95218" y="7968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5" name="任意多边形: 形状 644"/>
            <p:cNvSpPr/>
            <p:nvPr>
              <p:custDataLst>
                <p:tags r:id="rId128"/>
              </p:custDataLst>
            </p:nvPr>
          </p:nvSpPr>
          <p:spPr>
            <a:xfrm>
              <a:off x="2722865" y="3013528"/>
              <a:ext cx="82550" cy="69850"/>
            </a:xfrm>
            <a:custGeom>
              <a:avLst/>
              <a:gdLst>
                <a:gd name="connsiteX0" fmla="*/ 58435 w 82550"/>
                <a:gd name="connsiteY0" fmla="*/ 6532 h 69850"/>
                <a:gd name="connsiteX1" fmla="*/ 8905 w 82550"/>
                <a:gd name="connsiteY1" fmla="*/ 41457 h 69850"/>
                <a:gd name="connsiteX2" fmla="*/ 8270 w 82550"/>
                <a:gd name="connsiteY2" fmla="*/ 60507 h 69850"/>
                <a:gd name="connsiteX3" fmla="*/ 8270 w 82550"/>
                <a:gd name="connsiteY3" fmla="*/ 60507 h 69850"/>
                <a:gd name="connsiteX4" fmla="*/ 26685 w 82550"/>
                <a:gd name="connsiteY4" fmla="*/ 66222 h 69850"/>
                <a:gd name="connsiteX5" fmla="*/ 76215 w 82550"/>
                <a:gd name="connsiteY5" fmla="*/ 31297 h 69850"/>
                <a:gd name="connsiteX6" fmla="*/ 76850 w 82550"/>
                <a:gd name="connsiteY6" fmla="*/ 12247 h 69850"/>
                <a:gd name="connsiteX7" fmla="*/ 76850 w 82550"/>
                <a:gd name="connsiteY7" fmla="*/ 12247 h 69850"/>
                <a:gd name="connsiteX8" fmla="*/ 58435 w 82550"/>
                <a:gd name="connsiteY8" fmla="*/ 6532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550" h="69850">
                  <a:moveTo>
                    <a:pt x="58435" y="6532"/>
                  </a:moveTo>
                  <a:lnTo>
                    <a:pt x="8905" y="41457"/>
                  </a:lnTo>
                  <a:cubicBezTo>
                    <a:pt x="3825" y="45267"/>
                    <a:pt x="3190" y="53522"/>
                    <a:pt x="8270" y="60507"/>
                  </a:cubicBezTo>
                  <a:lnTo>
                    <a:pt x="8270" y="60507"/>
                  </a:lnTo>
                  <a:cubicBezTo>
                    <a:pt x="12715" y="67492"/>
                    <a:pt x="20970" y="69397"/>
                    <a:pt x="26685" y="66222"/>
                  </a:cubicBezTo>
                  <a:lnTo>
                    <a:pt x="76215" y="31297"/>
                  </a:lnTo>
                  <a:cubicBezTo>
                    <a:pt x="81295" y="27487"/>
                    <a:pt x="81930" y="19232"/>
                    <a:pt x="76850" y="12247"/>
                  </a:cubicBezTo>
                  <a:lnTo>
                    <a:pt x="76850" y="12247"/>
                  </a:lnTo>
                  <a:cubicBezTo>
                    <a:pt x="71770" y="5262"/>
                    <a:pt x="63515" y="2722"/>
                    <a:pt x="58435" y="6532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6" name="任意多边形: 形状 645"/>
            <p:cNvSpPr/>
            <p:nvPr>
              <p:custDataLst>
                <p:tags r:id="rId129"/>
              </p:custDataLst>
            </p:nvPr>
          </p:nvSpPr>
          <p:spPr>
            <a:xfrm>
              <a:off x="2685407" y="2957556"/>
              <a:ext cx="88900" cy="76200"/>
            </a:xfrm>
            <a:custGeom>
              <a:avLst/>
              <a:gdLst>
                <a:gd name="connsiteX0" fmla="*/ 60968 w 88900"/>
                <a:gd name="connsiteY0" fmla="*/ 5989 h 76200"/>
                <a:gd name="connsiteX1" fmla="*/ 8898 w 88900"/>
                <a:gd name="connsiteY1" fmla="*/ 42819 h 76200"/>
                <a:gd name="connsiteX2" fmla="*/ 30488 w 88900"/>
                <a:gd name="connsiteY2" fmla="*/ 70759 h 76200"/>
                <a:gd name="connsiteX3" fmla="*/ 82558 w 88900"/>
                <a:gd name="connsiteY3" fmla="*/ 33929 h 76200"/>
                <a:gd name="connsiteX4" fmla="*/ 83828 w 88900"/>
                <a:gd name="connsiteY4" fmla="*/ 14244 h 76200"/>
                <a:gd name="connsiteX5" fmla="*/ 83828 w 88900"/>
                <a:gd name="connsiteY5" fmla="*/ 14244 h 76200"/>
                <a:gd name="connsiteX6" fmla="*/ 60968 w 88900"/>
                <a:gd name="connsiteY6" fmla="*/ 598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900" h="76200">
                  <a:moveTo>
                    <a:pt x="60968" y="5989"/>
                  </a:moveTo>
                  <a:lnTo>
                    <a:pt x="8898" y="42819"/>
                  </a:lnTo>
                  <a:cubicBezTo>
                    <a:pt x="-3167" y="51709"/>
                    <a:pt x="13343" y="82189"/>
                    <a:pt x="30488" y="70759"/>
                  </a:cubicBezTo>
                  <a:lnTo>
                    <a:pt x="82558" y="33929"/>
                  </a:lnTo>
                  <a:cubicBezTo>
                    <a:pt x="88273" y="30119"/>
                    <a:pt x="88908" y="21229"/>
                    <a:pt x="83828" y="14244"/>
                  </a:cubicBezTo>
                  <a:lnTo>
                    <a:pt x="83828" y="14244"/>
                  </a:lnTo>
                  <a:cubicBezTo>
                    <a:pt x="78748" y="7894"/>
                    <a:pt x="66683" y="2179"/>
                    <a:pt x="60968" y="5989"/>
                  </a:cubicBezTo>
                  <a:close/>
                </a:path>
              </a:pathLst>
            </a:custGeom>
            <a:solidFill>
              <a:srgbClr val="F0BD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7" name="任意多边形: 形状 646"/>
            <p:cNvSpPr/>
            <p:nvPr>
              <p:custDataLst>
                <p:tags r:id="rId130"/>
              </p:custDataLst>
            </p:nvPr>
          </p:nvSpPr>
          <p:spPr>
            <a:xfrm>
              <a:off x="2690543" y="2951311"/>
              <a:ext cx="88900" cy="76200"/>
            </a:xfrm>
            <a:custGeom>
              <a:avLst/>
              <a:gdLst>
                <a:gd name="connsiteX0" fmla="*/ 62817 w 88900"/>
                <a:gd name="connsiteY0" fmla="*/ 7154 h 76200"/>
                <a:gd name="connsiteX1" fmla="*/ 9477 w 88900"/>
                <a:gd name="connsiteY1" fmla="*/ 46524 h 76200"/>
                <a:gd name="connsiteX2" fmla="*/ 8207 w 88900"/>
                <a:gd name="connsiteY2" fmla="*/ 66209 h 76200"/>
                <a:gd name="connsiteX3" fmla="*/ 8207 w 88900"/>
                <a:gd name="connsiteY3" fmla="*/ 66209 h 76200"/>
                <a:gd name="connsiteX4" fmla="*/ 27257 w 88900"/>
                <a:gd name="connsiteY4" fmla="*/ 70654 h 76200"/>
                <a:gd name="connsiteX5" fmla="*/ 80597 w 88900"/>
                <a:gd name="connsiteY5" fmla="*/ 31284 h 76200"/>
                <a:gd name="connsiteX6" fmla="*/ 81867 w 88900"/>
                <a:gd name="connsiteY6" fmla="*/ 11599 h 76200"/>
                <a:gd name="connsiteX7" fmla="*/ 81867 w 88900"/>
                <a:gd name="connsiteY7" fmla="*/ 11599 h 76200"/>
                <a:gd name="connsiteX8" fmla="*/ 62817 w 88900"/>
                <a:gd name="connsiteY8" fmla="*/ 715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900" h="76200">
                  <a:moveTo>
                    <a:pt x="62817" y="7154"/>
                  </a:moveTo>
                  <a:lnTo>
                    <a:pt x="9477" y="46524"/>
                  </a:lnTo>
                  <a:cubicBezTo>
                    <a:pt x="3762" y="50969"/>
                    <a:pt x="3127" y="59224"/>
                    <a:pt x="8207" y="66209"/>
                  </a:cubicBezTo>
                  <a:lnTo>
                    <a:pt x="8207" y="66209"/>
                  </a:lnTo>
                  <a:cubicBezTo>
                    <a:pt x="13287" y="72559"/>
                    <a:pt x="21542" y="74464"/>
                    <a:pt x="27257" y="70654"/>
                  </a:cubicBezTo>
                  <a:lnTo>
                    <a:pt x="80597" y="31284"/>
                  </a:lnTo>
                  <a:cubicBezTo>
                    <a:pt x="86312" y="26839"/>
                    <a:pt x="86947" y="18584"/>
                    <a:pt x="81867" y="11599"/>
                  </a:cubicBezTo>
                  <a:lnTo>
                    <a:pt x="81867" y="11599"/>
                  </a:lnTo>
                  <a:cubicBezTo>
                    <a:pt x="76787" y="4614"/>
                    <a:pt x="68532" y="2709"/>
                    <a:pt x="62817" y="7154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8" name="任意多边形: 形状 647"/>
            <p:cNvSpPr/>
            <p:nvPr>
              <p:custDataLst>
                <p:tags r:id="rId131"/>
              </p:custDataLst>
            </p:nvPr>
          </p:nvSpPr>
          <p:spPr>
            <a:xfrm>
              <a:off x="2704405" y="2979713"/>
              <a:ext cx="88900" cy="76200"/>
            </a:xfrm>
            <a:custGeom>
              <a:avLst/>
              <a:gdLst>
                <a:gd name="connsiteX0" fmla="*/ 63560 w 88900"/>
                <a:gd name="connsiteY0" fmla="*/ 6692 h 76200"/>
                <a:gd name="connsiteX1" fmla="*/ 9585 w 88900"/>
                <a:gd name="connsiteY1" fmla="*/ 44792 h 76200"/>
                <a:gd name="connsiteX2" fmla="*/ 7680 w 88900"/>
                <a:gd name="connsiteY2" fmla="*/ 64477 h 76200"/>
                <a:gd name="connsiteX3" fmla="*/ 7680 w 88900"/>
                <a:gd name="connsiteY3" fmla="*/ 64477 h 76200"/>
                <a:gd name="connsiteX4" fmla="*/ 26730 w 88900"/>
                <a:gd name="connsiteY4" fmla="*/ 69557 h 76200"/>
                <a:gd name="connsiteX5" fmla="*/ 80705 w 88900"/>
                <a:gd name="connsiteY5" fmla="*/ 31457 h 76200"/>
                <a:gd name="connsiteX6" fmla="*/ 82610 w 88900"/>
                <a:gd name="connsiteY6" fmla="*/ 11772 h 76200"/>
                <a:gd name="connsiteX7" fmla="*/ 82610 w 88900"/>
                <a:gd name="connsiteY7" fmla="*/ 11772 h 76200"/>
                <a:gd name="connsiteX8" fmla="*/ 63560 w 88900"/>
                <a:gd name="connsiteY8" fmla="*/ 6692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900" h="76200">
                  <a:moveTo>
                    <a:pt x="63560" y="6692"/>
                  </a:moveTo>
                  <a:lnTo>
                    <a:pt x="9585" y="44792"/>
                  </a:lnTo>
                  <a:cubicBezTo>
                    <a:pt x="3870" y="48602"/>
                    <a:pt x="3235" y="57492"/>
                    <a:pt x="7680" y="64477"/>
                  </a:cubicBezTo>
                  <a:lnTo>
                    <a:pt x="7680" y="64477"/>
                  </a:lnTo>
                  <a:cubicBezTo>
                    <a:pt x="12124" y="71462"/>
                    <a:pt x="21015" y="73367"/>
                    <a:pt x="26730" y="69557"/>
                  </a:cubicBezTo>
                  <a:lnTo>
                    <a:pt x="80705" y="31457"/>
                  </a:lnTo>
                  <a:cubicBezTo>
                    <a:pt x="86420" y="27647"/>
                    <a:pt x="87055" y="18757"/>
                    <a:pt x="82610" y="11772"/>
                  </a:cubicBezTo>
                  <a:lnTo>
                    <a:pt x="82610" y="11772"/>
                  </a:lnTo>
                  <a:cubicBezTo>
                    <a:pt x="77530" y="4787"/>
                    <a:pt x="69274" y="2882"/>
                    <a:pt x="63560" y="6692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9" name="任意多边形: 形状 648"/>
            <p:cNvSpPr/>
            <p:nvPr>
              <p:custDataLst>
                <p:tags r:id="rId132"/>
              </p:custDataLst>
            </p:nvPr>
          </p:nvSpPr>
          <p:spPr>
            <a:xfrm>
              <a:off x="2610971" y="3006628"/>
              <a:ext cx="82550" cy="95250"/>
            </a:xfrm>
            <a:custGeom>
              <a:avLst/>
              <a:gdLst>
                <a:gd name="connsiteX0" fmla="*/ 38249 w 82550"/>
                <a:gd name="connsiteY0" fmla="*/ 5177 h 95250"/>
                <a:gd name="connsiteX1" fmla="*/ 7134 w 82550"/>
                <a:gd name="connsiteY1" fmla="*/ 57882 h 95250"/>
                <a:gd name="connsiteX2" fmla="*/ 59839 w 82550"/>
                <a:gd name="connsiteY2" fmla="*/ 94077 h 95250"/>
                <a:gd name="connsiteX3" fmla="*/ 78889 w 82550"/>
                <a:gd name="connsiteY3" fmla="*/ 44547 h 95250"/>
                <a:gd name="connsiteX4" fmla="*/ 38249 w 82550"/>
                <a:gd name="connsiteY4" fmla="*/ 517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550" h="95250">
                  <a:moveTo>
                    <a:pt x="38249" y="5177"/>
                  </a:moveTo>
                  <a:cubicBezTo>
                    <a:pt x="18564" y="8987"/>
                    <a:pt x="-2391" y="34387"/>
                    <a:pt x="7134" y="57882"/>
                  </a:cubicBezTo>
                  <a:cubicBezTo>
                    <a:pt x="16659" y="81377"/>
                    <a:pt x="40154" y="97252"/>
                    <a:pt x="59839" y="94077"/>
                  </a:cubicBezTo>
                  <a:cubicBezTo>
                    <a:pt x="79524" y="90267"/>
                    <a:pt x="84604" y="68677"/>
                    <a:pt x="78889" y="44547"/>
                  </a:cubicBezTo>
                  <a:cubicBezTo>
                    <a:pt x="71269" y="17242"/>
                    <a:pt x="57934" y="2002"/>
                    <a:pt x="38249" y="5177"/>
                  </a:cubicBezTo>
                  <a:close/>
                </a:path>
              </a:pathLst>
            </a:custGeom>
            <a:solidFill>
              <a:srgbClr val="F0BD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0" name="任意多边形: 形状 649"/>
            <p:cNvSpPr/>
            <p:nvPr>
              <p:custDataLst>
                <p:tags r:id="rId133"/>
              </p:custDataLst>
            </p:nvPr>
          </p:nvSpPr>
          <p:spPr>
            <a:xfrm>
              <a:off x="2624138" y="2986714"/>
              <a:ext cx="152400" cy="50800"/>
            </a:xfrm>
            <a:custGeom>
              <a:avLst/>
              <a:gdLst>
                <a:gd name="connsiteX0" fmla="*/ 134938 w 152400"/>
                <a:gd name="connsiteY0" fmla="*/ 4771 h 50800"/>
                <a:gd name="connsiteX1" fmla="*/ 32067 w 152400"/>
                <a:gd name="connsiteY1" fmla="*/ 11756 h 50800"/>
                <a:gd name="connsiteX2" fmla="*/ 4763 w 152400"/>
                <a:gd name="connsiteY2" fmla="*/ 33346 h 50800"/>
                <a:gd name="connsiteX3" fmla="*/ 4763 w 152400"/>
                <a:gd name="connsiteY3" fmla="*/ 33346 h 50800"/>
                <a:gd name="connsiteX4" fmla="*/ 23177 w 152400"/>
                <a:gd name="connsiteY4" fmla="*/ 47951 h 50800"/>
                <a:gd name="connsiteX5" fmla="*/ 117158 w 152400"/>
                <a:gd name="connsiteY5" fmla="*/ 40966 h 50800"/>
                <a:gd name="connsiteX6" fmla="*/ 134938 w 152400"/>
                <a:gd name="connsiteY6" fmla="*/ 4771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400" h="50800">
                  <a:moveTo>
                    <a:pt x="134938" y="4771"/>
                  </a:moveTo>
                  <a:lnTo>
                    <a:pt x="32067" y="11756"/>
                  </a:lnTo>
                  <a:cubicBezTo>
                    <a:pt x="21908" y="11756"/>
                    <a:pt x="4763" y="24456"/>
                    <a:pt x="4763" y="33346"/>
                  </a:cubicBezTo>
                  <a:lnTo>
                    <a:pt x="4763" y="33346"/>
                  </a:lnTo>
                  <a:cubicBezTo>
                    <a:pt x="4763" y="42236"/>
                    <a:pt x="12383" y="47951"/>
                    <a:pt x="23177" y="47951"/>
                  </a:cubicBezTo>
                  <a:lnTo>
                    <a:pt x="117158" y="40966"/>
                  </a:lnTo>
                  <a:cubicBezTo>
                    <a:pt x="148273" y="37791"/>
                    <a:pt x="166688" y="4136"/>
                    <a:pt x="134938" y="4771"/>
                  </a:cubicBezTo>
                  <a:close/>
                </a:path>
              </a:pathLst>
            </a:custGeom>
            <a:solidFill>
              <a:srgbClr val="F0BD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1" name="任意多边形: 形状 650"/>
            <p:cNvSpPr/>
            <p:nvPr>
              <p:custDataLst>
                <p:tags r:id="rId134"/>
              </p:custDataLst>
            </p:nvPr>
          </p:nvSpPr>
          <p:spPr>
            <a:xfrm>
              <a:off x="2600811" y="2999980"/>
              <a:ext cx="88900" cy="107950"/>
            </a:xfrm>
            <a:custGeom>
              <a:avLst/>
              <a:gdLst>
                <a:gd name="connsiteX0" fmla="*/ 39519 w 88900"/>
                <a:gd name="connsiteY0" fmla="*/ 5475 h 107950"/>
                <a:gd name="connsiteX1" fmla="*/ 6499 w 88900"/>
                <a:gd name="connsiteY1" fmla="*/ 89930 h 107950"/>
                <a:gd name="connsiteX2" fmla="*/ 64919 w 88900"/>
                <a:gd name="connsiteY2" fmla="*/ 103900 h 107950"/>
                <a:gd name="connsiteX3" fmla="*/ 83334 w 88900"/>
                <a:gd name="connsiteY3" fmla="*/ 52465 h 107950"/>
                <a:gd name="connsiteX4" fmla="*/ 39519 w 88900"/>
                <a:gd name="connsiteY4" fmla="*/ 5475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00" h="107950">
                  <a:moveTo>
                    <a:pt x="39519" y="5475"/>
                  </a:moveTo>
                  <a:cubicBezTo>
                    <a:pt x="21104" y="11190"/>
                    <a:pt x="-1756" y="67070"/>
                    <a:pt x="6499" y="89930"/>
                  </a:cubicBezTo>
                  <a:cubicBezTo>
                    <a:pt x="14754" y="112790"/>
                    <a:pt x="46504" y="108980"/>
                    <a:pt x="64919" y="103900"/>
                  </a:cubicBezTo>
                  <a:cubicBezTo>
                    <a:pt x="83334" y="98185"/>
                    <a:pt x="87779" y="76595"/>
                    <a:pt x="83334" y="52465"/>
                  </a:cubicBezTo>
                  <a:cubicBezTo>
                    <a:pt x="78889" y="29605"/>
                    <a:pt x="57934" y="-240"/>
                    <a:pt x="39519" y="5475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2" name="任意多边形: 形状 651"/>
            <p:cNvSpPr/>
            <p:nvPr>
              <p:custDataLst>
                <p:tags r:id="rId135"/>
              </p:custDataLst>
            </p:nvPr>
          </p:nvSpPr>
          <p:spPr>
            <a:xfrm>
              <a:off x="2624138" y="2989887"/>
              <a:ext cx="152400" cy="44450"/>
            </a:xfrm>
            <a:custGeom>
              <a:avLst/>
              <a:gdLst>
                <a:gd name="connsiteX0" fmla="*/ 141923 w 152400"/>
                <a:gd name="connsiteY0" fmla="*/ 4773 h 44450"/>
                <a:gd name="connsiteX1" fmla="*/ 31433 w 152400"/>
                <a:gd name="connsiteY1" fmla="*/ 12393 h 44450"/>
                <a:gd name="connsiteX2" fmla="*/ 4763 w 152400"/>
                <a:gd name="connsiteY2" fmla="*/ 26998 h 44450"/>
                <a:gd name="connsiteX3" fmla="*/ 4763 w 152400"/>
                <a:gd name="connsiteY3" fmla="*/ 26998 h 44450"/>
                <a:gd name="connsiteX4" fmla="*/ 24448 w 152400"/>
                <a:gd name="connsiteY4" fmla="*/ 40968 h 44450"/>
                <a:gd name="connsiteX5" fmla="*/ 117158 w 152400"/>
                <a:gd name="connsiteY5" fmla="*/ 33983 h 44450"/>
                <a:gd name="connsiteX6" fmla="*/ 141923 w 152400"/>
                <a:gd name="connsiteY6" fmla="*/ 4773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400" h="44450">
                  <a:moveTo>
                    <a:pt x="141923" y="4773"/>
                  </a:moveTo>
                  <a:lnTo>
                    <a:pt x="31433" y="12393"/>
                  </a:lnTo>
                  <a:cubicBezTo>
                    <a:pt x="20638" y="12393"/>
                    <a:pt x="4763" y="19378"/>
                    <a:pt x="4763" y="26998"/>
                  </a:cubicBezTo>
                  <a:lnTo>
                    <a:pt x="4763" y="26998"/>
                  </a:lnTo>
                  <a:cubicBezTo>
                    <a:pt x="4763" y="34618"/>
                    <a:pt x="13652" y="41603"/>
                    <a:pt x="24448" y="40968"/>
                  </a:cubicBezTo>
                  <a:lnTo>
                    <a:pt x="117158" y="33983"/>
                  </a:lnTo>
                  <a:cubicBezTo>
                    <a:pt x="146367" y="33348"/>
                    <a:pt x="156527" y="4138"/>
                    <a:pt x="141923" y="4773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3" name="任意多边形: 形状 652"/>
            <p:cNvSpPr/>
            <p:nvPr>
              <p:custDataLst>
                <p:tags r:id="rId136"/>
              </p:custDataLst>
            </p:nvPr>
          </p:nvSpPr>
          <p:spPr>
            <a:xfrm>
              <a:off x="1523052" y="3871509"/>
              <a:ext cx="361950" cy="1047750"/>
            </a:xfrm>
            <a:custGeom>
              <a:avLst/>
              <a:gdLst>
                <a:gd name="connsiteX0" fmla="*/ 355278 w 361950"/>
                <a:gd name="connsiteY0" fmla="*/ 135976 h 1047750"/>
                <a:gd name="connsiteX1" fmla="*/ 128583 w 361950"/>
                <a:gd name="connsiteY1" fmla="*/ 992591 h 1047750"/>
                <a:gd name="connsiteX2" fmla="*/ 6028 w 361950"/>
                <a:gd name="connsiteY2" fmla="*/ 964016 h 1047750"/>
                <a:gd name="connsiteX3" fmla="*/ 147633 w 361950"/>
                <a:gd name="connsiteY3" fmla="*/ 95336 h 1047750"/>
                <a:gd name="connsiteX4" fmla="*/ 355278 w 361950"/>
                <a:gd name="connsiteY4" fmla="*/ 135976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50" h="1047750">
                  <a:moveTo>
                    <a:pt x="355278" y="135976"/>
                  </a:moveTo>
                  <a:lnTo>
                    <a:pt x="128583" y="992591"/>
                  </a:lnTo>
                  <a:cubicBezTo>
                    <a:pt x="107628" y="1071966"/>
                    <a:pt x="-8577" y="1054821"/>
                    <a:pt x="6028" y="964016"/>
                  </a:cubicBezTo>
                  <a:lnTo>
                    <a:pt x="147633" y="95336"/>
                  </a:lnTo>
                  <a:cubicBezTo>
                    <a:pt x="171763" y="-51349"/>
                    <a:pt x="392743" y="-6899"/>
                    <a:pt x="355278" y="135976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4" name="任意多边形: 形状 653"/>
            <p:cNvSpPr/>
            <p:nvPr>
              <p:custDataLst>
                <p:tags r:id="rId137"/>
              </p:custDataLst>
            </p:nvPr>
          </p:nvSpPr>
          <p:spPr>
            <a:xfrm>
              <a:off x="1952288" y="3379153"/>
              <a:ext cx="69850" cy="69850"/>
            </a:xfrm>
            <a:custGeom>
              <a:avLst/>
              <a:gdLst>
                <a:gd name="connsiteX0" fmla="*/ 36532 w 69850"/>
                <a:gd name="connsiteY0" fmla="*/ 68263 h 69850"/>
                <a:gd name="connsiteX1" fmla="*/ 68282 w 69850"/>
                <a:gd name="connsiteY1" fmla="*/ 36513 h 69850"/>
                <a:gd name="connsiteX2" fmla="*/ 36532 w 69850"/>
                <a:gd name="connsiteY2" fmla="*/ 4763 h 69850"/>
                <a:gd name="connsiteX3" fmla="*/ 4782 w 69850"/>
                <a:gd name="connsiteY3" fmla="*/ 36513 h 69850"/>
                <a:gd name="connsiteX4" fmla="*/ 36532 w 69850"/>
                <a:gd name="connsiteY4" fmla="*/ 68263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69850">
                  <a:moveTo>
                    <a:pt x="36532" y="68263"/>
                  </a:moveTo>
                  <a:cubicBezTo>
                    <a:pt x="54312" y="68263"/>
                    <a:pt x="68282" y="53657"/>
                    <a:pt x="68282" y="36513"/>
                  </a:cubicBezTo>
                  <a:cubicBezTo>
                    <a:pt x="68282" y="18732"/>
                    <a:pt x="53677" y="4763"/>
                    <a:pt x="36532" y="4763"/>
                  </a:cubicBezTo>
                  <a:cubicBezTo>
                    <a:pt x="19387" y="4763"/>
                    <a:pt x="4782" y="19367"/>
                    <a:pt x="4782" y="36513"/>
                  </a:cubicBezTo>
                  <a:cubicBezTo>
                    <a:pt x="4147" y="53657"/>
                    <a:pt x="18752" y="68263"/>
                    <a:pt x="36532" y="68263"/>
                  </a:cubicBezTo>
                  <a:close/>
                </a:path>
              </a:pathLst>
            </a:custGeom>
            <a:solidFill>
              <a:srgbClr val="8F91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5" name="任意多边形: 形状 654"/>
            <p:cNvSpPr/>
            <p:nvPr>
              <p:custDataLst>
                <p:tags r:id="rId138"/>
              </p:custDataLst>
            </p:nvPr>
          </p:nvSpPr>
          <p:spPr>
            <a:xfrm>
              <a:off x="4287838" y="2646363"/>
              <a:ext cx="171450" cy="279400"/>
            </a:xfrm>
            <a:custGeom>
              <a:avLst/>
              <a:gdLst>
                <a:gd name="connsiteX0" fmla="*/ 4763 w 171450"/>
                <a:gd name="connsiteY0" fmla="*/ 4763 h 279400"/>
                <a:gd name="connsiteX1" fmla="*/ 171133 w 171450"/>
                <a:gd name="connsiteY1" fmla="*/ 4763 h 279400"/>
                <a:gd name="connsiteX2" fmla="*/ 171133 w 171450"/>
                <a:gd name="connsiteY2" fmla="*/ 275908 h 279400"/>
                <a:gd name="connsiteX3" fmla="*/ 4763 w 171450"/>
                <a:gd name="connsiteY3" fmla="*/ 275908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79400">
                  <a:moveTo>
                    <a:pt x="4763" y="4763"/>
                  </a:moveTo>
                  <a:lnTo>
                    <a:pt x="171133" y="4763"/>
                  </a:lnTo>
                  <a:lnTo>
                    <a:pt x="171133" y="275908"/>
                  </a:lnTo>
                  <a:lnTo>
                    <a:pt x="4763" y="275908"/>
                  </a:lnTo>
                  <a:close/>
                </a:path>
              </a:pathLst>
            </a:custGeom>
            <a:solidFill>
              <a:srgbClr val="F0BD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6" name="任意多边形: 形状 655"/>
            <p:cNvSpPr/>
            <p:nvPr>
              <p:custDataLst>
                <p:tags r:id="rId139"/>
              </p:custDataLst>
            </p:nvPr>
          </p:nvSpPr>
          <p:spPr>
            <a:xfrm>
              <a:off x="4080423" y="2414808"/>
              <a:ext cx="69850" cy="127000"/>
            </a:xfrm>
            <a:custGeom>
              <a:avLst/>
              <a:gdLst>
                <a:gd name="connsiteX0" fmla="*/ 21042 w 69850"/>
                <a:gd name="connsiteY0" fmla="*/ 5177 h 127000"/>
                <a:gd name="connsiteX1" fmla="*/ 63587 w 69850"/>
                <a:gd name="connsiteY1" fmla="*/ 56612 h 127000"/>
                <a:gd name="connsiteX2" fmla="*/ 51522 w 69850"/>
                <a:gd name="connsiteY2" fmla="*/ 122017 h 127000"/>
                <a:gd name="connsiteX3" fmla="*/ 8977 w 69850"/>
                <a:gd name="connsiteY3" fmla="*/ 70582 h 127000"/>
                <a:gd name="connsiteX4" fmla="*/ 21042 w 69850"/>
                <a:gd name="connsiteY4" fmla="*/ 517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127000">
                  <a:moveTo>
                    <a:pt x="21042" y="5177"/>
                  </a:moveTo>
                  <a:cubicBezTo>
                    <a:pt x="36282" y="1367"/>
                    <a:pt x="55332" y="24227"/>
                    <a:pt x="63587" y="56612"/>
                  </a:cubicBezTo>
                  <a:cubicBezTo>
                    <a:pt x="71842" y="88997"/>
                    <a:pt x="66127" y="118207"/>
                    <a:pt x="51522" y="122017"/>
                  </a:cubicBezTo>
                  <a:cubicBezTo>
                    <a:pt x="36282" y="125827"/>
                    <a:pt x="17232" y="102967"/>
                    <a:pt x="8977" y="70582"/>
                  </a:cubicBezTo>
                  <a:cubicBezTo>
                    <a:pt x="87" y="38832"/>
                    <a:pt x="5802" y="8987"/>
                    <a:pt x="21042" y="5177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7" name="任意多边形: 形状 656"/>
            <p:cNvSpPr/>
            <p:nvPr>
              <p:custDataLst>
                <p:tags r:id="rId140"/>
              </p:custDataLst>
            </p:nvPr>
          </p:nvSpPr>
          <p:spPr>
            <a:xfrm>
              <a:off x="4107925" y="2089467"/>
              <a:ext cx="533400" cy="660400"/>
            </a:xfrm>
            <a:custGeom>
              <a:avLst/>
              <a:gdLst>
                <a:gd name="connsiteX0" fmla="*/ 267860 w 533400"/>
                <a:gd name="connsiteY0" fmla="*/ 4763 h 660400"/>
                <a:gd name="connsiteX1" fmla="*/ 267860 w 533400"/>
                <a:gd name="connsiteY1" fmla="*/ 656908 h 660400"/>
                <a:gd name="connsiteX2" fmla="*/ 267860 w 533400"/>
                <a:gd name="connsiteY2" fmla="*/ 4763 h 66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3400" h="660400">
                  <a:moveTo>
                    <a:pt x="267860" y="4763"/>
                  </a:moveTo>
                  <a:cubicBezTo>
                    <a:pt x="646955" y="4763"/>
                    <a:pt x="589805" y="656908"/>
                    <a:pt x="267860" y="656908"/>
                  </a:cubicBezTo>
                  <a:cubicBezTo>
                    <a:pt x="-53450" y="656908"/>
                    <a:pt x="-111235" y="4763"/>
                    <a:pt x="267860" y="4763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8" name="任意多边形: 形状 657"/>
            <p:cNvSpPr/>
            <p:nvPr>
              <p:custDataLst>
                <p:tags r:id="rId141"/>
              </p:custDataLst>
            </p:nvPr>
          </p:nvSpPr>
          <p:spPr>
            <a:xfrm>
              <a:off x="4230688" y="2398713"/>
              <a:ext cx="38100" cy="107950"/>
            </a:xfrm>
            <a:custGeom>
              <a:avLst/>
              <a:gdLst>
                <a:gd name="connsiteX0" fmla="*/ 20638 w 38100"/>
                <a:gd name="connsiteY0" fmla="*/ 106363 h 107950"/>
                <a:gd name="connsiteX1" fmla="*/ 36513 w 38100"/>
                <a:gd name="connsiteY1" fmla="*/ 55563 h 107950"/>
                <a:gd name="connsiteX2" fmla="*/ 20638 w 38100"/>
                <a:gd name="connsiteY2" fmla="*/ 4763 h 107950"/>
                <a:gd name="connsiteX3" fmla="*/ 4763 w 38100"/>
                <a:gd name="connsiteY3" fmla="*/ 55563 h 107950"/>
                <a:gd name="connsiteX4" fmla="*/ 20638 w 38100"/>
                <a:gd name="connsiteY4" fmla="*/ 106363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107950">
                  <a:moveTo>
                    <a:pt x="20638" y="106363"/>
                  </a:moveTo>
                  <a:cubicBezTo>
                    <a:pt x="29528" y="106363"/>
                    <a:pt x="36513" y="83502"/>
                    <a:pt x="36513" y="55563"/>
                  </a:cubicBezTo>
                  <a:cubicBezTo>
                    <a:pt x="36513" y="27623"/>
                    <a:pt x="29528" y="4763"/>
                    <a:pt x="20638" y="4763"/>
                  </a:cubicBezTo>
                  <a:cubicBezTo>
                    <a:pt x="11747" y="4763"/>
                    <a:pt x="4763" y="27623"/>
                    <a:pt x="4763" y="55563"/>
                  </a:cubicBezTo>
                  <a:cubicBezTo>
                    <a:pt x="4763" y="83502"/>
                    <a:pt x="11747" y="106363"/>
                    <a:pt x="20638" y="1063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9" name="任意多边形: 形状 658"/>
            <p:cNvSpPr/>
            <p:nvPr>
              <p:custDataLst>
                <p:tags r:id="rId142"/>
              </p:custDataLst>
            </p:nvPr>
          </p:nvSpPr>
          <p:spPr>
            <a:xfrm>
              <a:off x="4414838" y="2398713"/>
              <a:ext cx="38100" cy="107950"/>
            </a:xfrm>
            <a:custGeom>
              <a:avLst/>
              <a:gdLst>
                <a:gd name="connsiteX0" fmla="*/ 20638 w 38100"/>
                <a:gd name="connsiteY0" fmla="*/ 106363 h 107950"/>
                <a:gd name="connsiteX1" fmla="*/ 36513 w 38100"/>
                <a:gd name="connsiteY1" fmla="*/ 55563 h 107950"/>
                <a:gd name="connsiteX2" fmla="*/ 20638 w 38100"/>
                <a:gd name="connsiteY2" fmla="*/ 4763 h 107950"/>
                <a:gd name="connsiteX3" fmla="*/ 4763 w 38100"/>
                <a:gd name="connsiteY3" fmla="*/ 55563 h 107950"/>
                <a:gd name="connsiteX4" fmla="*/ 20638 w 38100"/>
                <a:gd name="connsiteY4" fmla="*/ 106363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107950">
                  <a:moveTo>
                    <a:pt x="20638" y="106363"/>
                  </a:moveTo>
                  <a:cubicBezTo>
                    <a:pt x="29528" y="106363"/>
                    <a:pt x="36513" y="83502"/>
                    <a:pt x="36513" y="55563"/>
                  </a:cubicBezTo>
                  <a:cubicBezTo>
                    <a:pt x="36513" y="27623"/>
                    <a:pt x="29528" y="4763"/>
                    <a:pt x="20638" y="4763"/>
                  </a:cubicBezTo>
                  <a:cubicBezTo>
                    <a:pt x="11747" y="4763"/>
                    <a:pt x="4763" y="27623"/>
                    <a:pt x="4763" y="55563"/>
                  </a:cubicBezTo>
                  <a:cubicBezTo>
                    <a:pt x="4763" y="83502"/>
                    <a:pt x="11747" y="106363"/>
                    <a:pt x="20638" y="106363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0" name="任意多边形: 形状 659"/>
            <p:cNvSpPr/>
            <p:nvPr>
              <p:custDataLst>
                <p:tags r:id="rId143"/>
              </p:custDataLst>
            </p:nvPr>
          </p:nvSpPr>
          <p:spPr>
            <a:xfrm>
              <a:off x="4238308" y="2563813"/>
              <a:ext cx="228600" cy="107950"/>
            </a:xfrm>
            <a:custGeom>
              <a:avLst/>
              <a:gdLst>
                <a:gd name="connsiteX0" fmla="*/ 226377 w 228600"/>
                <a:gd name="connsiteY0" fmla="*/ 4763 h 107950"/>
                <a:gd name="connsiteX1" fmla="*/ 4763 w 228600"/>
                <a:gd name="connsiteY1" fmla="*/ 4763 h 107950"/>
                <a:gd name="connsiteX2" fmla="*/ 226377 w 228600"/>
                <a:gd name="connsiteY2" fmla="*/ 4763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" h="107950">
                  <a:moveTo>
                    <a:pt x="226377" y="4763"/>
                  </a:moveTo>
                  <a:cubicBezTo>
                    <a:pt x="159702" y="32067"/>
                    <a:pt x="69533" y="30798"/>
                    <a:pt x="4763" y="4763"/>
                  </a:cubicBezTo>
                  <a:cubicBezTo>
                    <a:pt x="30797" y="138113"/>
                    <a:pt x="192722" y="145733"/>
                    <a:pt x="226377" y="4763"/>
                  </a:cubicBezTo>
                  <a:close/>
                </a:path>
              </a:pathLst>
            </a:custGeom>
            <a:solidFill>
              <a:srgbClr val="C787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1" name="任意多边形: 形状 660"/>
            <p:cNvSpPr/>
            <p:nvPr>
              <p:custDataLst>
                <p:tags r:id="rId144"/>
              </p:custDataLst>
            </p:nvPr>
          </p:nvSpPr>
          <p:spPr>
            <a:xfrm>
              <a:off x="4266247" y="2573338"/>
              <a:ext cx="171450" cy="44450"/>
            </a:xfrm>
            <a:custGeom>
              <a:avLst/>
              <a:gdLst>
                <a:gd name="connsiteX0" fmla="*/ 169863 w 171450"/>
                <a:gd name="connsiteY0" fmla="*/ 5398 h 44450"/>
                <a:gd name="connsiteX1" fmla="*/ 4763 w 171450"/>
                <a:gd name="connsiteY1" fmla="*/ 4763 h 44450"/>
                <a:gd name="connsiteX2" fmla="*/ 169863 w 171450"/>
                <a:gd name="connsiteY2" fmla="*/ 5398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44450">
                  <a:moveTo>
                    <a:pt x="169863" y="5398"/>
                  </a:moveTo>
                  <a:cubicBezTo>
                    <a:pt x="117793" y="19367"/>
                    <a:pt x="56198" y="18733"/>
                    <a:pt x="4763" y="4763"/>
                  </a:cubicBezTo>
                  <a:cubicBezTo>
                    <a:pt x="47943" y="58102"/>
                    <a:pt x="124778" y="60642"/>
                    <a:pt x="169863" y="53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2" name="任意多边形: 形状 661"/>
            <p:cNvSpPr/>
            <p:nvPr>
              <p:custDataLst>
                <p:tags r:id="rId145"/>
              </p:custDataLst>
            </p:nvPr>
          </p:nvSpPr>
          <p:spPr>
            <a:xfrm>
              <a:off x="4593038" y="2914144"/>
              <a:ext cx="387350" cy="457200"/>
            </a:xfrm>
            <a:custGeom>
              <a:avLst/>
              <a:gdLst>
                <a:gd name="connsiteX0" fmla="*/ 150412 w 387350"/>
                <a:gd name="connsiteY0" fmla="*/ 37336 h 457200"/>
                <a:gd name="connsiteX1" fmla="*/ 372027 w 387350"/>
                <a:gd name="connsiteY1" fmla="*/ 364996 h 457200"/>
                <a:gd name="connsiteX2" fmla="*/ 286937 w 387350"/>
                <a:gd name="connsiteY2" fmla="*/ 431036 h 457200"/>
                <a:gd name="connsiteX3" fmla="*/ 23412 w 387350"/>
                <a:gd name="connsiteY3" fmla="*/ 130046 h 457200"/>
                <a:gd name="connsiteX4" fmla="*/ 150412 w 387350"/>
                <a:gd name="connsiteY4" fmla="*/ 37336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350" h="457200">
                  <a:moveTo>
                    <a:pt x="150412" y="37336"/>
                  </a:moveTo>
                  <a:lnTo>
                    <a:pt x="372027" y="364996"/>
                  </a:lnTo>
                  <a:cubicBezTo>
                    <a:pt x="417112" y="431671"/>
                    <a:pt x="340277" y="491361"/>
                    <a:pt x="286937" y="431036"/>
                  </a:cubicBezTo>
                  <a:lnTo>
                    <a:pt x="23412" y="130046"/>
                  </a:lnTo>
                  <a:cubicBezTo>
                    <a:pt x="-45168" y="51941"/>
                    <a:pt x="93262" y="-47754"/>
                    <a:pt x="150412" y="37336"/>
                  </a:cubicBezTo>
                  <a:close/>
                </a:path>
              </a:pathLst>
            </a:custGeom>
            <a:solidFill>
              <a:srgbClr val="B8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3" name="任意多边形: 形状 662"/>
            <p:cNvSpPr/>
            <p:nvPr>
              <p:custDataLst>
                <p:tags r:id="rId146"/>
              </p:custDataLst>
            </p:nvPr>
          </p:nvSpPr>
          <p:spPr>
            <a:xfrm>
              <a:off x="4094163" y="2917508"/>
              <a:ext cx="558800" cy="800100"/>
            </a:xfrm>
            <a:custGeom>
              <a:avLst/>
              <a:gdLst>
                <a:gd name="connsiteX0" fmla="*/ 58738 w 558800"/>
                <a:gd name="connsiteY0" fmla="*/ 798513 h 800100"/>
                <a:gd name="connsiteX1" fmla="*/ 504508 w 558800"/>
                <a:gd name="connsiteY1" fmla="*/ 798513 h 800100"/>
                <a:gd name="connsiteX2" fmla="*/ 558483 w 558800"/>
                <a:gd name="connsiteY2" fmla="*/ 4763 h 800100"/>
                <a:gd name="connsiteX3" fmla="*/ 4763 w 558800"/>
                <a:gd name="connsiteY3" fmla="*/ 4763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8800" h="800100">
                  <a:moveTo>
                    <a:pt x="58738" y="798513"/>
                  </a:moveTo>
                  <a:lnTo>
                    <a:pt x="504508" y="798513"/>
                  </a:lnTo>
                  <a:lnTo>
                    <a:pt x="558483" y="4763"/>
                  </a:lnTo>
                  <a:lnTo>
                    <a:pt x="4763" y="4763"/>
                  </a:lnTo>
                  <a:close/>
                </a:path>
              </a:pathLst>
            </a:custGeom>
            <a:solidFill>
              <a:srgbClr val="B8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4" name="任意多边形: 形状 663"/>
            <p:cNvSpPr/>
            <p:nvPr>
              <p:custDataLst>
                <p:tags r:id="rId147"/>
              </p:custDataLst>
            </p:nvPr>
          </p:nvSpPr>
          <p:spPr>
            <a:xfrm>
              <a:off x="3796062" y="2914170"/>
              <a:ext cx="387350" cy="457200"/>
            </a:xfrm>
            <a:custGeom>
              <a:avLst/>
              <a:gdLst>
                <a:gd name="connsiteX0" fmla="*/ 239998 w 387350"/>
                <a:gd name="connsiteY0" fmla="*/ 37310 h 457200"/>
                <a:gd name="connsiteX1" fmla="*/ 18384 w 387350"/>
                <a:gd name="connsiteY1" fmla="*/ 364971 h 457200"/>
                <a:gd name="connsiteX2" fmla="*/ 103473 w 387350"/>
                <a:gd name="connsiteY2" fmla="*/ 431010 h 457200"/>
                <a:gd name="connsiteX3" fmla="*/ 366998 w 387350"/>
                <a:gd name="connsiteY3" fmla="*/ 131290 h 457200"/>
                <a:gd name="connsiteX4" fmla="*/ 239998 w 387350"/>
                <a:gd name="connsiteY4" fmla="*/ 3731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350" h="457200">
                  <a:moveTo>
                    <a:pt x="239998" y="37310"/>
                  </a:moveTo>
                  <a:lnTo>
                    <a:pt x="18384" y="364971"/>
                  </a:lnTo>
                  <a:cubicBezTo>
                    <a:pt x="-26702" y="431646"/>
                    <a:pt x="50134" y="491335"/>
                    <a:pt x="103473" y="431010"/>
                  </a:cubicBezTo>
                  <a:lnTo>
                    <a:pt x="366998" y="131290"/>
                  </a:lnTo>
                  <a:cubicBezTo>
                    <a:pt x="436213" y="51915"/>
                    <a:pt x="297784" y="-47780"/>
                    <a:pt x="239998" y="37310"/>
                  </a:cubicBezTo>
                  <a:close/>
                </a:path>
              </a:pathLst>
            </a:custGeom>
            <a:solidFill>
              <a:srgbClr val="B8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5" name="任意多边形: 形状 664"/>
            <p:cNvSpPr/>
            <p:nvPr>
              <p:custDataLst>
                <p:tags r:id="rId148"/>
              </p:custDataLst>
            </p:nvPr>
          </p:nvSpPr>
          <p:spPr>
            <a:xfrm>
              <a:off x="4097338" y="2920683"/>
              <a:ext cx="63500" cy="139700"/>
            </a:xfrm>
            <a:custGeom>
              <a:avLst/>
              <a:gdLst>
                <a:gd name="connsiteX0" fmla="*/ 28892 w 63500"/>
                <a:gd name="connsiteY0" fmla="*/ 4763 h 139700"/>
                <a:gd name="connsiteX1" fmla="*/ 64453 w 63500"/>
                <a:gd name="connsiteY1" fmla="*/ 70167 h 139700"/>
                <a:gd name="connsiteX2" fmla="*/ 28892 w 63500"/>
                <a:gd name="connsiteY2" fmla="*/ 135572 h 139700"/>
                <a:gd name="connsiteX3" fmla="*/ 7938 w 63500"/>
                <a:gd name="connsiteY3" fmla="*/ 97472 h 139700"/>
                <a:gd name="connsiteX4" fmla="*/ 4763 w 63500"/>
                <a:gd name="connsiteY4" fmla="*/ 4921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139700">
                  <a:moveTo>
                    <a:pt x="28892" y="4763"/>
                  </a:moveTo>
                  <a:lnTo>
                    <a:pt x="64453" y="70167"/>
                  </a:lnTo>
                  <a:lnTo>
                    <a:pt x="28892" y="135572"/>
                  </a:lnTo>
                  <a:lnTo>
                    <a:pt x="7938" y="97472"/>
                  </a:lnTo>
                  <a:lnTo>
                    <a:pt x="4763" y="49213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6" name="任意多边形: 形状 665"/>
            <p:cNvSpPr/>
            <p:nvPr>
              <p:custDataLst>
                <p:tags r:id="rId149"/>
              </p:custDataLst>
            </p:nvPr>
          </p:nvSpPr>
          <p:spPr>
            <a:xfrm>
              <a:off x="4157028" y="2920683"/>
              <a:ext cx="76200" cy="139700"/>
            </a:xfrm>
            <a:custGeom>
              <a:avLst/>
              <a:gdLst>
                <a:gd name="connsiteX0" fmla="*/ 40957 w 76200"/>
                <a:gd name="connsiteY0" fmla="*/ 4763 h 139700"/>
                <a:gd name="connsiteX1" fmla="*/ 4763 w 76200"/>
                <a:gd name="connsiteY1" fmla="*/ 70167 h 139700"/>
                <a:gd name="connsiteX2" fmla="*/ 40957 w 76200"/>
                <a:gd name="connsiteY2" fmla="*/ 135572 h 139700"/>
                <a:gd name="connsiteX3" fmla="*/ 76517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7" y="4763"/>
                  </a:moveTo>
                  <a:lnTo>
                    <a:pt x="4763" y="70167"/>
                  </a:lnTo>
                  <a:lnTo>
                    <a:pt x="40957" y="135572"/>
                  </a:lnTo>
                  <a:lnTo>
                    <a:pt x="76517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7" name="任意多边形: 形状 666"/>
            <p:cNvSpPr/>
            <p:nvPr>
              <p:custDataLst>
                <p:tags r:id="rId150"/>
              </p:custDataLst>
            </p:nvPr>
          </p:nvSpPr>
          <p:spPr>
            <a:xfrm>
              <a:off x="4228783" y="2920683"/>
              <a:ext cx="76200" cy="139700"/>
            </a:xfrm>
            <a:custGeom>
              <a:avLst/>
              <a:gdLst>
                <a:gd name="connsiteX0" fmla="*/ 40322 w 76200"/>
                <a:gd name="connsiteY0" fmla="*/ 4763 h 139700"/>
                <a:gd name="connsiteX1" fmla="*/ 75883 w 76200"/>
                <a:gd name="connsiteY1" fmla="*/ 70167 h 139700"/>
                <a:gd name="connsiteX2" fmla="*/ 40322 w 76200"/>
                <a:gd name="connsiteY2" fmla="*/ 135572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4763"/>
                  </a:moveTo>
                  <a:lnTo>
                    <a:pt x="75883" y="70167"/>
                  </a:lnTo>
                  <a:lnTo>
                    <a:pt x="40322" y="135572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8" name="任意多边形: 形状 667"/>
            <p:cNvSpPr/>
            <p:nvPr>
              <p:custDataLst>
                <p:tags r:id="rId151"/>
              </p:custDataLst>
            </p:nvPr>
          </p:nvSpPr>
          <p:spPr>
            <a:xfrm>
              <a:off x="4299903" y="2920683"/>
              <a:ext cx="76200" cy="139700"/>
            </a:xfrm>
            <a:custGeom>
              <a:avLst/>
              <a:gdLst>
                <a:gd name="connsiteX0" fmla="*/ 40322 w 76200"/>
                <a:gd name="connsiteY0" fmla="*/ 4763 h 139700"/>
                <a:gd name="connsiteX1" fmla="*/ 4763 w 76200"/>
                <a:gd name="connsiteY1" fmla="*/ 70167 h 139700"/>
                <a:gd name="connsiteX2" fmla="*/ 40322 w 76200"/>
                <a:gd name="connsiteY2" fmla="*/ 135572 h 139700"/>
                <a:gd name="connsiteX3" fmla="*/ 75882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4763"/>
                  </a:moveTo>
                  <a:lnTo>
                    <a:pt x="4763" y="70167"/>
                  </a:lnTo>
                  <a:lnTo>
                    <a:pt x="40322" y="135572"/>
                  </a:lnTo>
                  <a:lnTo>
                    <a:pt x="75882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9" name="任意多边形: 形状 668"/>
            <p:cNvSpPr/>
            <p:nvPr>
              <p:custDataLst>
                <p:tags r:id="rId152"/>
              </p:custDataLst>
            </p:nvPr>
          </p:nvSpPr>
          <p:spPr>
            <a:xfrm>
              <a:off x="4371022" y="2920683"/>
              <a:ext cx="76200" cy="139700"/>
            </a:xfrm>
            <a:custGeom>
              <a:avLst/>
              <a:gdLst>
                <a:gd name="connsiteX0" fmla="*/ 40323 w 76200"/>
                <a:gd name="connsiteY0" fmla="*/ 4763 h 139700"/>
                <a:gd name="connsiteX1" fmla="*/ 75883 w 76200"/>
                <a:gd name="connsiteY1" fmla="*/ 70167 h 139700"/>
                <a:gd name="connsiteX2" fmla="*/ 40323 w 76200"/>
                <a:gd name="connsiteY2" fmla="*/ 135572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4763"/>
                  </a:moveTo>
                  <a:lnTo>
                    <a:pt x="75883" y="70167"/>
                  </a:lnTo>
                  <a:lnTo>
                    <a:pt x="40323" y="135572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0" name="任意多边形: 形状 669"/>
            <p:cNvSpPr/>
            <p:nvPr>
              <p:custDataLst>
                <p:tags r:id="rId153"/>
              </p:custDataLst>
            </p:nvPr>
          </p:nvSpPr>
          <p:spPr>
            <a:xfrm>
              <a:off x="4442142" y="2920683"/>
              <a:ext cx="76200" cy="139700"/>
            </a:xfrm>
            <a:custGeom>
              <a:avLst/>
              <a:gdLst>
                <a:gd name="connsiteX0" fmla="*/ 40958 w 76200"/>
                <a:gd name="connsiteY0" fmla="*/ 4763 h 139700"/>
                <a:gd name="connsiteX1" fmla="*/ 4763 w 76200"/>
                <a:gd name="connsiteY1" fmla="*/ 70167 h 139700"/>
                <a:gd name="connsiteX2" fmla="*/ 40958 w 76200"/>
                <a:gd name="connsiteY2" fmla="*/ 135572 h 139700"/>
                <a:gd name="connsiteX3" fmla="*/ 76517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8" y="4763"/>
                  </a:moveTo>
                  <a:lnTo>
                    <a:pt x="4763" y="70167"/>
                  </a:lnTo>
                  <a:lnTo>
                    <a:pt x="40958" y="135572"/>
                  </a:lnTo>
                  <a:lnTo>
                    <a:pt x="76517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1" name="任意多边形: 形状 670"/>
            <p:cNvSpPr/>
            <p:nvPr>
              <p:custDataLst>
                <p:tags r:id="rId154"/>
              </p:custDataLst>
            </p:nvPr>
          </p:nvSpPr>
          <p:spPr>
            <a:xfrm>
              <a:off x="4513897" y="2920683"/>
              <a:ext cx="76200" cy="139700"/>
            </a:xfrm>
            <a:custGeom>
              <a:avLst/>
              <a:gdLst>
                <a:gd name="connsiteX0" fmla="*/ 40323 w 76200"/>
                <a:gd name="connsiteY0" fmla="*/ 4763 h 139700"/>
                <a:gd name="connsiteX1" fmla="*/ 75883 w 76200"/>
                <a:gd name="connsiteY1" fmla="*/ 70167 h 139700"/>
                <a:gd name="connsiteX2" fmla="*/ 40323 w 76200"/>
                <a:gd name="connsiteY2" fmla="*/ 135572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4763"/>
                  </a:moveTo>
                  <a:lnTo>
                    <a:pt x="75883" y="70167"/>
                  </a:lnTo>
                  <a:lnTo>
                    <a:pt x="40323" y="135572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2" name="任意多边形: 形状 671"/>
            <p:cNvSpPr/>
            <p:nvPr>
              <p:custDataLst>
                <p:tags r:id="rId155"/>
              </p:custDataLst>
            </p:nvPr>
          </p:nvSpPr>
          <p:spPr>
            <a:xfrm>
              <a:off x="4585017" y="2920683"/>
              <a:ext cx="63500" cy="139700"/>
            </a:xfrm>
            <a:custGeom>
              <a:avLst/>
              <a:gdLst>
                <a:gd name="connsiteX0" fmla="*/ 40323 w 63500"/>
                <a:gd name="connsiteY0" fmla="*/ 4763 h 139700"/>
                <a:gd name="connsiteX1" fmla="*/ 4763 w 63500"/>
                <a:gd name="connsiteY1" fmla="*/ 70167 h 139700"/>
                <a:gd name="connsiteX2" fmla="*/ 40323 w 63500"/>
                <a:gd name="connsiteY2" fmla="*/ 135572 h 139700"/>
                <a:gd name="connsiteX3" fmla="*/ 61278 w 63500"/>
                <a:gd name="connsiteY3" fmla="*/ 97472 h 139700"/>
                <a:gd name="connsiteX4" fmla="*/ 64453 w 63500"/>
                <a:gd name="connsiteY4" fmla="*/ 4921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" h="139700">
                  <a:moveTo>
                    <a:pt x="40323" y="4763"/>
                  </a:moveTo>
                  <a:lnTo>
                    <a:pt x="4763" y="70167"/>
                  </a:lnTo>
                  <a:lnTo>
                    <a:pt x="40323" y="135572"/>
                  </a:lnTo>
                  <a:lnTo>
                    <a:pt x="61278" y="97472"/>
                  </a:lnTo>
                  <a:lnTo>
                    <a:pt x="64453" y="49213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3" name="任意多边形: 形状 672"/>
            <p:cNvSpPr/>
            <p:nvPr>
              <p:custDataLst>
                <p:tags r:id="rId156"/>
              </p:custDataLst>
            </p:nvPr>
          </p:nvSpPr>
          <p:spPr>
            <a:xfrm>
              <a:off x="4105592" y="3052127"/>
              <a:ext cx="57150" cy="139700"/>
            </a:xfrm>
            <a:custGeom>
              <a:avLst/>
              <a:gdLst>
                <a:gd name="connsiteX0" fmla="*/ 20638 w 57150"/>
                <a:gd name="connsiteY0" fmla="*/ 135573 h 139700"/>
                <a:gd name="connsiteX1" fmla="*/ 56198 w 57150"/>
                <a:gd name="connsiteY1" fmla="*/ 70168 h 139700"/>
                <a:gd name="connsiteX2" fmla="*/ 20638 w 57150"/>
                <a:gd name="connsiteY2" fmla="*/ 4763 h 139700"/>
                <a:gd name="connsiteX3" fmla="*/ 4763 w 57150"/>
                <a:gd name="connsiteY3" fmla="*/ 34608 h 139700"/>
                <a:gd name="connsiteX4" fmla="*/ 9842 w 57150"/>
                <a:gd name="connsiteY4" fmla="*/ 11588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39700">
                  <a:moveTo>
                    <a:pt x="20638" y="135573"/>
                  </a:moveTo>
                  <a:lnTo>
                    <a:pt x="56198" y="70168"/>
                  </a:lnTo>
                  <a:lnTo>
                    <a:pt x="20638" y="4763"/>
                  </a:lnTo>
                  <a:lnTo>
                    <a:pt x="4763" y="34608"/>
                  </a:lnTo>
                  <a:lnTo>
                    <a:pt x="9842" y="115888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4" name="任意多边形: 形状 673"/>
            <p:cNvSpPr/>
            <p:nvPr>
              <p:custDataLst>
                <p:tags r:id="rId157"/>
              </p:custDataLst>
            </p:nvPr>
          </p:nvSpPr>
          <p:spPr>
            <a:xfrm>
              <a:off x="4157028" y="3052127"/>
              <a:ext cx="76200" cy="139700"/>
            </a:xfrm>
            <a:custGeom>
              <a:avLst/>
              <a:gdLst>
                <a:gd name="connsiteX0" fmla="*/ 40957 w 76200"/>
                <a:gd name="connsiteY0" fmla="*/ 135573 h 139700"/>
                <a:gd name="connsiteX1" fmla="*/ 4763 w 76200"/>
                <a:gd name="connsiteY1" fmla="*/ 70168 h 139700"/>
                <a:gd name="connsiteX2" fmla="*/ 40957 w 76200"/>
                <a:gd name="connsiteY2" fmla="*/ 4763 h 139700"/>
                <a:gd name="connsiteX3" fmla="*/ 76517 w 76200"/>
                <a:gd name="connsiteY3" fmla="*/ 7016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7" y="135573"/>
                  </a:moveTo>
                  <a:lnTo>
                    <a:pt x="4763" y="70168"/>
                  </a:lnTo>
                  <a:lnTo>
                    <a:pt x="40957" y="4763"/>
                  </a:lnTo>
                  <a:lnTo>
                    <a:pt x="76517" y="70168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5" name="任意多边形: 形状 674"/>
            <p:cNvSpPr/>
            <p:nvPr>
              <p:custDataLst>
                <p:tags r:id="rId158"/>
              </p:custDataLst>
            </p:nvPr>
          </p:nvSpPr>
          <p:spPr>
            <a:xfrm>
              <a:off x="4228783" y="3052127"/>
              <a:ext cx="76200" cy="139700"/>
            </a:xfrm>
            <a:custGeom>
              <a:avLst/>
              <a:gdLst>
                <a:gd name="connsiteX0" fmla="*/ 40322 w 76200"/>
                <a:gd name="connsiteY0" fmla="*/ 135573 h 139700"/>
                <a:gd name="connsiteX1" fmla="*/ 75883 w 76200"/>
                <a:gd name="connsiteY1" fmla="*/ 70168 h 139700"/>
                <a:gd name="connsiteX2" fmla="*/ 40322 w 76200"/>
                <a:gd name="connsiteY2" fmla="*/ 4763 h 139700"/>
                <a:gd name="connsiteX3" fmla="*/ 4763 w 76200"/>
                <a:gd name="connsiteY3" fmla="*/ 7016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135573"/>
                  </a:moveTo>
                  <a:lnTo>
                    <a:pt x="75883" y="70168"/>
                  </a:lnTo>
                  <a:lnTo>
                    <a:pt x="40322" y="4763"/>
                  </a:lnTo>
                  <a:lnTo>
                    <a:pt x="4763" y="70168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6" name="任意多边形: 形状 675"/>
            <p:cNvSpPr/>
            <p:nvPr>
              <p:custDataLst>
                <p:tags r:id="rId159"/>
              </p:custDataLst>
            </p:nvPr>
          </p:nvSpPr>
          <p:spPr>
            <a:xfrm>
              <a:off x="4299903" y="3052127"/>
              <a:ext cx="76200" cy="139700"/>
            </a:xfrm>
            <a:custGeom>
              <a:avLst/>
              <a:gdLst>
                <a:gd name="connsiteX0" fmla="*/ 40322 w 76200"/>
                <a:gd name="connsiteY0" fmla="*/ 135573 h 139700"/>
                <a:gd name="connsiteX1" fmla="*/ 4763 w 76200"/>
                <a:gd name="connsiteY1" fmla="*/ 70168 h 139700"/>
                <a:gd name="connsiteX2" fmla="*/ 40322 w 76200"/>
                <a:gd name="connsiteY2" fmla="*/ 4763 h 139700"/>
                <a:gd name="connsiteX3" fmla="*/ 75882 w 76200"/>
                <a:gd name="connsiteY3" fmla="*/ 7016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135573"/>
                  </a:moveTo>
                  <a:lnTo>
                    <a:pt x="4763" y="70168"/>
                  </a:lnTo>
                  <a:lnTo>
                    <a:pt x="40322" y="4763"/>
                  </a:lnTo>
                  <a:lnTo>
                    <a:pt x="75882" y="70168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7" name="任意多边形: 形状 676"/>
            <p:cNvSpPr/>
            <p:nvPr>
              <p:custDataLst>
                <p:tags r:id="rId160"/>
              </p:custDataLst>
            </p:nvPr>
          </p:nvSpPr>
          <p:spPr>
            <a:xfrm>
              <a:off x="4371022" y="3052127"/>
              <a:ext cx="76200" cy="139700"/>
            </a:xfrm>
            <a:custGeom>
              <a:avLst/>
              <a:gdLst>
                <a:gd name="connsiteX0" fmla="*/ 40323 w 76200"/>
                <a:gd name="connsiteY0" fmla="*/ 135573 h 139700"/>
                <a:gd name="connsiteX1" fmla="*/ 75883 w 76200"/>
                <a:gd name="connsiteY1" fmla="*/ 70168 h 139700"/>
                <a:gd name="connsiteX2" fmla="*/ 40323 w 76200"/>
                <a:gd name="connsiteY2" fmla="*/ 4763 h 139700"/>
                <a:gd name="connsiteX3" fmla="*/ 4763 w 76200"/>
                <a:gd name="connsiteY3" fmla="*/ 7016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135573"/>
                  </a:moveTo>
                  <a:lnTo>
                    <a:pt x="75883" y="70168"/>
                  </a:lnTo>
                  <a:lnTo>
                    <a:pt x="40323" y="4763"/>
                  </a:lnTo>
                  <a:lnTo>
                    <a:pt x="4763" y="70168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8" name="任意多边形: 形状 677"/>
            <p:cNvSpPr/>
            <p:nvPr>
              <p:custDataLst>
                <p:tags r:id="rId161"/>
              </p:custDataLst>
            </p:nvPr>
          </p:nvSpPr>
          <p:spPr>
            <a:xfrm>
              <a:off x="4442142" y="3052127"/>
              <a:ext cx="76200" cy="139700"/>
            </a:xfrm>
            <a:custGeom>
              <a:avLst/>
              <a:gdLst>
                <a:gd name="connsiteX0" fmla="*/ 40958 w 76200"/>
                <a:gd name="connsiteY0" fmla="*/ 135573 h 139700"/>
                <a:gd name="connsiteX1" fmla="*/ 4763 w 76200"/>
                <a:gd name="connsiteY1" fmla="*/ 70168 h 139700"/>
                <a:gd name="connsiteX2" fmla="*/ 40958 w 76200"/>
                <a:gd name="connsiteY2" fmla="*/ 4763 h 139700"/>
                <a:gd name="connsiteX3" fmla="*/ 76517 w 76200"/>
                <a:gd name="connsiteY3" fmla="*/ 7016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8" y="135573"/>
                  </a:moveTo>
                  <a:lnTo>
                    <a:pt x="4763" y="70168"/>
                  </a:lnTo>
                  <a:lnTo>
                    <a:pt x="40958" y="4763"/>
                  </a:lnTo>
                  <a:lnTo>
                    <a:pt x="76517" y="70168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9" name="任意多边形: 形状 678"/>
            <p:cNvSpPr/>
            <p:nvPr>
              <p:custDataLst>
                <p:tags r:id="rId162"/>
              </p:custDataLst>
            </p:nvPr>
          </p:nvSpPr>
          <p:spPr>
            <a:xfrm>
              <a:off x="4513897" y="3052127"/>
              <a:ext cx="76200" cy="139700"/>
            </a:xfrm>
            <a:custGeom>
              <a:avLst/>
              <a:gdLst>
                <a:gd name="connsiteX0" fmla="*/ 40323 w 76200"/>
                <a:gd name="connsiteY0" fmla="*/ 135573 h 139700"/>
                <a:gd name="connsiteX1" fmla="*/ 75883 w 76200"/>
                <a:gd name="connsiteY1" fmla="*/ 70168 h 139700"/>
                <a:gd name="connsiteX2" fmla="*/ 40323 w 76200"/>
                <a:gd name="connsiteY2" fmla="*/ 4763 h 139700"/>
                <a:gd name="connsiteX3" fmla="*/ 4763 w 76200"/>
                <a:gd name="connsiteY3" fmla="*/ 7016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135573"/>
                  </a:moveTo>
                  <a:lnTo>
                    <a:pt x="75883" y="70168"/>
                  </a:lnTo>
                  <a:lnTo>
                    <a:pt x="40323" y="4763"/>
                  </a:lnTo>
                  <a:lnTo>
                    <a:pt x="4763" y="70168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0" name="任意多边形: 形状 679"/>
            <p:cNvSpPr/>
            <p:nvPr>
              <p:custDataLst>
                <p:tags r:id="rId163"/>
              </p:custDataLst>
            </p:nvPr>
          </p:nvSpPr>
          <p:spPr>
            <a:xfrm>
              <a:off x="4585017" y="3052127"/>
              <a:ext cx="57150" cy="139700"/>
            </a:xfrm>
            <a:custGeom>
              <a:avLst/>
              <a:gdLst>
                <a:gd name="connsiteX0" fmla="*/ 40323 w 57150"/>
                <a:gd name="connsiteY0" fmla="*/ 135573 h 139700"/>
                <a:gd name="connsiteX1" fmla="*/ 4763 w 57150"/>
                <a:gd name="connsiteY1" fmla="*/ 70168 h 139700"/>
                <a:gd name="connsiteX2" fmla="*/ 40323 w 57150"/>
                <a:gd name="connsiteY2" fmla="*/ 4763 h 139700"/>
                <a:gd name="connsiteX3" fmla="*/ 56833 w 57150"/>
                <a:gd name="connsiteY3" fmla="*/ 34608 h 139700"/>
                <a:gd name="connsiteX4" fmla="*/ 51117 w 57150"/>
                <a:gd name="connsiteY4" fmla="*/ 11588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139700">
                  <a:moveTo>
                    <a:pt x="40323" y="135573"/>
                  </a:moveTo>
                  <a:lnTo>
                    <a:pt x="4763" y="70168"/>
                  </a:lnTo>
                  <a:lnTo>
                    <a:pt x="40323" y="4763"/>
                  </a:lnTo>
                  <a:lnTo>
                    <a:pt x="56833" y="34608"/>
                  </a:lnTo>
                  <a:lnTo>
                    <a:pt x="51117" y="115888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1" name="任意多边形: 形状 680"/>
            <p:cNvSpPr/>
            <p:nvPr>
              <p:custDataLst>
                <p:tags r:id="rId164"/>
              </p:custDataLst>
            </p:nvPr>
          </p:nvSpPr>
          <p:spPr>
            <a:xfrm>
              <a:off x="4113213" y="3182938"/>
              <a:ext cx="50800" cy="139700"/>
            </a:xfrm>
            <a:custGeom>
              <a:avLst/>
              <a:gdLst>
                <a:gd name="connsiteX0" fmla="*/ 13017 w 50800"/>
                <a:gd name="connsiteY0" fmla="*/ 4763 h 139700"/>
                <a:gd name="connsiteX1" fmla="*/ 48578 w 50800"/>
                <a:gd name="connsiteY1" fmla="*/ 70803 h 139700"/>
                <a:gd name="connsiteX2" fmla="*/ 13017 w 50800"/>
                <a:gd name="connsiteY2" fmla="*/ 136208 h 139700"/>
                <a:gd name="connsiteX3" fmla="*/ 13017 w 50800"/>
                <a:gd name="connsiteY3" fmla="*/ 135572 h 139700"/>
                <a:gd name="connsiteX4" fmla="*/ 4763 w 50800"/>
                <a:gd name="connsiteY4" fmla="*/ 20002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00" h="139700">
                  <a:moveTo>
                    <a:pt x="13017" y="4763"/>
                  </a:moveTo>
                  <a:lnTo>
                    <a:pt x="48578" y="70803"/>
                  </a:lnTo>
                  <a:lnTo>
                    <a:pt x="13017" y="136208"/>
                  </a:lnTo>
                  <a:lnTo>
                    <a:pt x="13017" y="135572"/>
                  </a:lnTo>
                  <a:lnTo>
                    <a:pt x="4763" y="20002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2" name="任意多边形: 形状 681"/>
            <p:cNvSpPr/>
            <p:nvPr>
              <p:custDataLst>
                <p:tags r:id="rId165"/>
              </p:custDataLst>
            </p:nvPr>
          </p:nvSpPr>
          <p:spPr>
            <a:xfrm>
              <a:off x="4157028" y="3182938"/>
              <a:ext cx="76200" cy="139700"/>
            </a:xfrm>
            <a:custGeom>
              <a:avLst/>
              <a:gdLst>
                <a:gd name="connsiteX0" fmla="*/ 40957 w 76200"/>
                <a:gd name="connsiteY0" fmla="*/ 4763 h 139700"/>
                <a:gd name="connsiteX1" fmla="*/ 4763 w 76200"/>
                <a:gd name="connsiteY1" fmla="*/ 70803 h 139700"/>
                <a:gd name="connsiteX2" fmla="*/ 40957 w 76200"/>
                <a:gd name="connsiteY2" fmla="*/ 136208 h 139700"/>
                <a:gd name="connsiteX3" fmla="*/ 76517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7" y="4763"/>
                  </a:moveTo>
                  <a:lnTo>
                    <a:pt x="4763" y="70803"/>
                  </a:lnTo>
                  <a:lnTo>
                    <a:pt x="40957" y="136208"/>
                  </a:lnTo>
                  <a:lnTo>
                    <a:pt x="76517" y="70803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3" name="任意多边形: 形状 682"/>
            <p:cNvSpPr/>
            <p:nvPr>
              <p:custDataLst>
                <p:tags r:id="rId166"/>
              </p:custDataLst>
            </p:nvPr>
          </p:nvSpPr>
          <p:spPr>
            <a:xfrm>
              <a:off x="4228783" y="3182938"/>
              <a:ext cx="76200" cy="139700"/>
            </a:xfrm>
            <a:custGeom>
              <a:avLst/>
              <a:gdLst>
                <a:gd name="connsiteX0" fmla="*/ 40322 w 76200"/>
                <a:gd name="connsiteY0" fmla="*/ 4763 h 139700"/>
                <a:gd name="connsiteX1" fmla="*/ 75883 w 76200"/>
                <a:gd name="connsiteY1" fmla="*/ 70803 h 139700"/>
                <a:gd name="connsiteX2" fmla="*/ 40322 w 76200"/>
                <a:gd name="connsiteY2" fmla="*/ 136208 h 139700"/>
                <a:gd name="connsiteX3" fmla="*/ 4763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4763"/>
                  </a:moveTo>
                  <a:lnTo>
                    <a:pt x="75883" y="70803"/>
                  </a:lnTo>
                  <a:lnTo>
                    <a:pt x="40322" y="136208"/>
                  </a:lnTo>
                  <a:lnTo>
                    <a:pt x="4763" y="70803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4" name="任意多边形: 形状 683"/>
            <p:cNvSpPr/>
            <p:nvPr>
              <p:custDataLst>
                <p:tags r:id="rId167"/>
              </p:custDataLst>
            </p:nvPr>
          </p:nvSpPr>
          <p:spPr>
            <a:xfrm>
              <a:off x="4299903" y="3182938"/>
              <a:ext cx="76200" cy="139700"/>
            </a:xfrm>
            <a:custGeom>
              <a:avLst/>
              <a:gdLst>
                <a:gd name="connsiteX0" fmla="*/ 40322 w 76200"/>
                <a:gd name="connsiteY0" fmla="*/ 4763 h 139700"/>
                <a:gd name="connsiteX1" fmla="*/ 4763 w 76200"/>
                <a:gd name="connsiteY1" fmla="*/ 70803 h 139700"/>
                <a:gd name="connsiteX2" fmla="*/ 40322 w 76200"/>
                <a:gd name="connsiteY2" fmla="*/ 136208 h 139700"/>
                <a:gd name="connsiteX3" fmla="*/ 75882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4763"/>
                  </a:moveTo>
                  <a:lnTo>
                    <a:pt x="4763" y="70803"/>
                  </a:lnTo>
                  <a:lnTo>
                    <a:pt x="40322" y="136208"/>
                  </a:lnTo>
                  <a:lnTo>
                    <a:pt x="75882" y="70803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5" name="任意多边形: 形状 684"/>
            <p:cNvSpPr/>
            <p:nvPr>
              <p:custDataLst>
                <p:tags r:id="rId168"/>
              </p:custDataLst>
            </p:nvPr>
          </p:nvSpPr>
          <p:spPr>
            <a:xfrm>
              <a:off x="4371022" y="3182938"/>
              <a:ext cx="76200" cy="139700"/>
            </a:xfrm>
            <a:custGeom>
              <a:avLst/>
              <a:gdLst>
                <a:gd name="connsiteX0" fmla="*/ 40323 w 76200"/>
                <a:gd name="connsiteY0" fmla="*/ 4763 h 139700"/>
                <a:gd name="connsiteX1" fmla="*/ 75883 w 76200"/>
                <a:gd name="connsiteY1" fmla="*/ 70803 h 139700"/>
                <a:gd name="connsiteX2" fmla="*/ 40323 w 76200"/>
                <a:gd name="connsiteY2" fmla="*/ 136208 h 139700"/>
                <a:gd name="connsiteX3" fmla="*/ 4763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4763"/>
                  </a:moveTo>
                  <a:lnTo>
                    <a:pt x="75883" y="70803"/>
                  </a:lnTo>
                  <a:lnTo>
                    <a:pt x="40323" y="136208"/>
                  </a:lnTo>
                  <a:lnTo>
                    <a:pt x="4763" y="70803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6" name="任意多边形: 形状 685"/>
            <p:cNvSpPr/>
            <p:nvPr>
              <p:custDataLst>
                <p:tags r:id="rId169"/>
              </p:custDataLst>
            </p:nvPr>
          </p:nvSpPr>
          <p:spPr>
            <a:xfrm>
              <a:off x="4442142" y="3182938"/>
              <a:ext cx="76200" cy="139700"/>
            </a:xfrm>
            <a:custGeom>
              <a:avLst/>
              <a:gdLst>
                <a:gd name="connsiteX0" fmla="*/ 40958 w 76200"/>
                <a:gd name="connsiteY0" fmla="*/ 4763 h 139700"/>
                <a:gd name="connsiteX1" fmla="*/ 4763 w 76200"/>
                <a:gd name="connsiteY1" fmla="*/ 70803 h 139700"/>
                <a:gd name="connsiteX2" fmla="*/ 40958 w 76200"/>
                <a:gd name="connsiteY2" fmla="*/ 136208 h 139700"/>
                <a:gd name="connsiteX3" fmla="*/ 76517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8" y="4763"/>
                  </a:moveTo>
                  <a:lnTo>
                    <a:pt x="4763" y="70803"/>
                  </a:lnTo>
                  <a:lnTo>
                    <a:pt x="40958" y="136208"/>
                  </a:lnTo>
                  <a:lnTo>
                    <a:pt x="76517" y="70803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7" name="任意多边形: 形状 686"/>
            <p:cNvSpPr/>
            <p:nvPr>
              <p:custDataLst>
                <p:tags r:id="rId170"/>
              </p:custDataLst>
            </p:nvPr>
          </p:nvSpPr>
          <p:spPr>
            <a:xfrm>
              <a:off x="4513897" y="3182938"/>
              <a:ext cx="76200" cy="139700"/>
            </a:xfrm>
            <a:custGeom>
              <a:avLst/>
              <a:gdLst>
                <a:gd name="connsiteX0" fmla="*/ 40323 w 76200"/>
                <a:gd name="connsiteY0" fmla="*/ 4763 h 139700"/>
                <a:gd name="connsiteX1" fmla="*/ 75883 w 76200"/>
                <a:gd name="connsiteY1" fmla="*/ 70803 h 139700"/>
                <a:gd name="connsiteX2" fmla="*/ 40323 w 76200"/>
                <a:gd name="connsiteY2" fmla="*/ 136208 h 139700"/>
                <a:gd name="connsiteX3" fmla="*/ 4763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4763"/>
                  </a:moveTo>
                  <a:lnTo>
                    <a:pt x="75883" y="70803"/>
                  </a:lnTo>
                  <a:lnTo>
                    <a:pt x="40323" y="136208"/>
                  </a:lnTo>
                  <a:lnTo>
                    <a:pt x="4763" y="70803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8" name="任意多边形: 形状 687"/>
            <p:cNvSpPr/>
            <p:nvPr>
              <p:custDataLst>
                <p:tags r:id="rId171"/>
              </p:custDataLst>
            </p:nvPr>
          </p:nvSpPr>
          <p:spPr>
            <a:xfrm>
              <a:off x="4585017" y="3182938"/>
              <a:ext cx="50800" cy="139700"/>
            </a:xfrm>
            <a:custGeom>
              <a:avLst/>
              <a:gdLst>
                <a:gd name="connsiteX0" fmla="*/ 40323 w 50800"/>
                <a:gd name="connsiteY0" fmla="*/ 4763 h 139700"/>
                <a:gd name="connsiteX1" fmla="*/ 4763 w 50800"/>
                <a:gd name="connsiteY1" fmla="*/ 70803 h 139700"/>
                <a:gd name="connsiteX2" fmla="*/ 40323 w 50800"/>
                <a:gd name="connsiteY2" fmla="*/ 136208 h 139700"/>
                <a:gd name="connsiteX3" fmla="*/ 40958 w 50800"/>
                <a:gd name="connsiteY3" fmla="*/ 135572 h 139700"/>
                <a:gd name="connsiteX4" fmla="*/ 48578 w 50800"/>
                <a:gd name="connsiteY4" fmla="*/ 20002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00" h="139700">
                  <a:moveTo>
                    <a:pt x="40323" y="4763"/>
                  </a:moveTo>
                  <a:lnTo>
                    <a:pt x="4763" y="70803"/>
                  </a:lnTo>
                  <a:lnTo>
                    <a:pt x="40323" y="136208"/>
                  </a:lnTo>
                  <a:lnTo>
                    <a:pt x="40958" y="135572"/>
                  </a:lnTo>
                  <a:lnTo>
                    <a:pt x="48578" y="20002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9" name="任意多边形: 形状 688"/>
            <p:cNvSpPr/>
            <p:nvPr>
              <p:custDataLst>
                <p:tags r:id="rId172"/>
              </p:custDataLst>
            </p:nvPr>
          </p:nvSpPr>
          <p:spPr>
            <a:xfrm>
              <a:off x="4121467" y="3314383"/>
              <a:ext cx="44450" cy="127000"/>
            </a:xfrm>
            <a:custGeom>
              <a:avLst/>
              <a:gdLst>
                <a:gd name="connsiteX0" fmla="*/ 12383 w 44450"/>
                <a:gd name="connsiteY0" fmla="*/ 122238 h 127000"/>
                <a:gd name="connsiteX1" fmla="*/ 40323 w 44450"/>
                <a:gd name="connsiteY1" fmla="*/ 70167 h 127000"/>
                <a:gd name="connsiteX2" fmla="*/ 4763 w 44450"/>
                <a:gd name="connsiteY2" fmla="*/ 4763 h 127000"/>
                <a:gd name="connsiteX3" fmla="*/ 4763 w 44450"/>
                <a:gd name="connsiteY3" fmla="*/ 539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50" h="127000">
                  <a:moveTo>
                    <a:pt x="12383" y="122238"/>
                  </a:moveTo>
                  <a:lnTo>
                    <a:pt x="40323" y="70167"/>
                  </a:lnTo>
                  <a:lnTo>
                    <a:pt x="4763" y="4763"/>
                  </a:lnTo>
                  <a:lnTo>
                    <a:pt x="4763" y="539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0" name="任意多边形: 形状 689"/>
            <p:cNvSpPr/>
            <p:nvPr>
              <p:custDataLst>
                <p:tags r:id="rId173"/>
              </p:custDataLst>
            </p:nvPr>
          </p:nvSpPr>
          <p:spPr>
            <a:xfrm>
              <a:off x="4157028" y="3314383"/>
              <a:ext cx="76200" cy="139700"/>
            </a:xfrm>
            <a:custGeom>
              <a:avLst/>
              <a:gdLst>
                <a:gd name="connsiteX0" fmla="*/ 40957 w 76200"/>
                <a:gd name="connsiteY0" fmla="*/ 136208 h 139700"/>
                <a:gd name="connsiteX1" fmla="*/ 4763 w 76200"/>
                <a:gd name="connsiteY1" fmla="*/ 70167 h 139700"/>
                <a:gd name="connsiteX2" fmla="*/ 40957 w 76200"/>
                <a:gd name="connsiteY2" fmla="*/ 4763 h 139700"/>
                <a:gd name="connsiteX3" fmla="*/ 76517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7" y="136208"/>
                  </a:moveTo>
                  <a:lnTo>
                    <a:pt x="4763" y="70167"/>
                  </a:lnTo>
                  <a:lnTo>
                    <a:pt x="40957" y="4763"/>
                  </a:lnTo>
                  <a:lnTo>
                    <a:pt x="76517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1" name="任意多边形: 形状 690"/>
            <p:cNvSpPr/>
            <p:nvPr>
              <p:custDataLst>
                <p:tags r:id="rId174"/>
              </p:custDataLst>
            </p:nvPr>
          </p:nvSpPr>
          <p:spPr>
            <a:xfrm>
              <a:off x="4228783" y="3314383"/>
              <a:ext cx="76200" cy="139700"/>
            </a:xfrm>
            <a:custGeom>
              <a:avLst/>
              <a:gdLst>
                <a:gd name="connsiteX0" fmla="*/ 40322 w 76200"/>
                <a:gd name="connsiteY0" fmla="*/ 136208 h 139700"/>
                <a:gd name="connsiteX1" fmla="*/ 75883 w 76200"/>
                <a:gd name="connsiteY1" fmla="*/ 70167 h 139700"/>
                <a:gd name="connsiteX2" fmla="*/ 40322 w 76200"/>
                <a:gd name="connsiteY2" fmla="*/ 4763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136208"/>
                  </a:moveTo>
                  <a:lnTo>
                    <a:pt x="75883" y="70167"/>
                  </a:lnTo>
                  <a:lnTo>
                    <a:pt x="40322" y="4763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2" name="任意多边形: 形状 691"/>
            <p:cNvSpPr/>
            <p:nvPr>
              <p:custDataLst>
                <p:tags r:id="rId175"/>
              </p:custDataLst>
            </p:nvPr>
          </p:nvSpPr>
          <p:spPr>
            <a:xfrm>
              <a:off x="4299903" y="3314383"/>
              <a:ext cx="76200" cy="139700"/>
            </a:xfrm>
            <a:custGeom>
              <a:avLst/>
              <a:gdLst>
                <a:gd name="connsiteX0" fmla="*/ 40322 w 76200"/>
                <a:gd name="connsiteY0" fmla="*/ 136208 h 139700"/>
                <a:gd name="connsiteX1" fmla="*/ 4763 w 76200"/>
                <a:gd name="connsiteY1" fmla="*/ 70167 h 139700"/>
                <a:gd name="connsiteX2" fmla="*/ 40322 w 76200"/>
                <a:gd name="connsiteY2" fmla="*/ 4763 h 139700"/>
                <a:gd name="connsiteX3" fmla="*/ 75882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136208"/>
                  </a:moveTo>
                  <a:lnTo>
                    <a:pt x="4763" y="70167"/>
                  </a:lnTo>
                  <a:lnTo>
                    <a:pt x="40322" y="4763"/>
                  </a:lnTo>
                  <a:lnTo>
                    <a:pt x="75882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3" name="任意多边形: 形状 692"/>
            <p:cNvSpPr/>
            <p:nvPr>
              <p:custDataLst>
                <p:tags r:id="rId176"/>
              </p:custDataLst>
            </p:nvPr>
          </p:nvSpPr>
          <p:spPr>
            <a:xfrm>
              <a:off x="4371022" y="3314383"/>
              <a:ext cx="76200" cy="139700"/>
            </a:xfrm>
            <a:custGeom>
              <a:avLst/>
              <a:gdLst>
                <a:gd name="connsiteX0" fmla="*/ 40323 w 76200"/>
                <a:gd name="connsiteY0" fmla="*/ 136208 h 139700"/>
                <a:gd name="connsiteX1" fmla="*/ 75883 w 76200"/>
                <a:gd name="connsiteY1" fmla="*/ 70167 h 139700"/>
                <a:gd name="connsiteX2" fmla="*/ 40323 w 76200"/>
                <a:gd name="connsiteY2" fmla="*/ 4763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136208"/>
                  </a:moveTo>
                  <a:lnTo>
                    <a:pt x="75883" y="70167"/>
                  </a:lnTo>
                  <a:lnTo>
                    <a:pt x="40323" y="4763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4" name="任意多边形: 形状 693"/>
            <p:cNvSpPr/>
            <p:nvPr>
              <p:custDataLst>
                <p:tags r:id="rId177"/>
              </p:custDataLst>
            </p:nvPr>
          </p:nvSpPr>
          <p:spPr>
            <a:xfrm>
              <a:off x="4442142" y="3314383"/>
              <a:ext cx="76200" cy="139700"/>
            </a:xfrm>
            <a:custGeom>
              <a:avLst/>
              <a:gdLst>
                <a:gd name="connsiteX0" fmla="*/ 40958 w 76200"/>
                <a:gd name="connsiteY0" fmla="*/ 136208 h 139700"/>
                <a:gd name="connsiteX1" fmla="*/ 4763 w 76200"/>
                <a:gd name="connsiteY1" fmla="*/ 70167 h 139700"/>
                <a:gd name="connsiteX2" fmla="*/ 40958 w 76200"/>
                <a:gd name="connsiteY2" fmla="*/ 4763 h 139700"/>
                <a:gd name="connsiteX3" fmla="*/ 76517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8" y="136208"/>
                  </a:moveTo>
                  <a:lnTo>
                    <a:pt x="4763" y="70167"/>
                  </a:lnTo>
                  <a:lnTo>
                    <a:pt x="40958" y="4763"/>
                  </a:lnTo>
                  <a:lnTo>
                    <a:pt x="76517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5" name="任意多边形: 形状 694"/>
            <p:cNvSpPr/>
            <p:nvPr>
              <p:custDataLst>
                <p:tags r:id="rId178"/>
              </p:custDataLst>
            </p:nvPr>
          </p:nvSpPr>
          <p:spPr>
            <a:xfrm>
              <a:off x="4513897" y="3314383"/>
              <a:ext cx="76200" cy="139700"/>
            </a:xfrm>
            <a:custGeom>
              <a:avLst/>
              <a:gdLst>
                <a:gd name="connsiteX0" fmla="*/ 40323 w 76200"/>
                <a:gd name="connsiteY0" fmla="*/ 136208 h 139700"/>
                <a:gd name="connsiteX1" fmla="*/ 75883 w 76200"/>
                <a:gd name="connsiteY1" fmla="*/ 70167 h 139700"/>
                <a:gd name="connsiteX2" fmla="*/ 40323 w 76200"/>
                <a:gd name="connsiteY2" fmla="*/ 4763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136208"/>
                  </a:moveTo>
                  <a:lnTo>
                    <a:pt x="75883" y="70167"/>
                  </a:lnTo>
                  <a:lnTo>
                    <a:pt x="40323" y="4763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6" name="任意多边形: 形状 695"/>
            <p:cNvSpPr/>
            <p:nvPr>
              <p:custDataLst>
                <p:tags r:id="rId179"/>
              </p:custDataLst>
            </p:nvPr>
          </p:nvSpPr>
          <p:spPr>
            <a:xfrm>
              <a:off x="4585017" y="3314383"/>
              <a:ext cx="44450" cy="127000"/>
            </a:xfrm>
            <a:custGeom>
              <a:avLst/>
              <a:gdLst>
                <a:gd name="connsiteX0" fmla="*/ 32703 w 44450"/>
                <a:gd name="connsiteY0" fmla="*/ 122238 h 127000"/>
                <a:gd name="connsiteX1" fmla="*/ 4763 w 44450"/>
                <a:gd name="connsiteY1" fmla="*/ 70167 h 127000"/>
                <a:gd name="connsiteX2" fmla="*/ 40323 w 44450"/>
                <a:gd name="connsiteY2" fmla="*/ 4763 h 127000"/>
                <a:gd name="connsiteX3" fmla="*/ 40958 w 44450"/>
                <a:gd name="connsiteY3" fmla="*/ 539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50" h="127000">
                  <a:moveTo>
                    <a:pt x="32703" y="122238"/>
                  </a:moveTo>
                  <a:lnTo>
                    <a:pt x="4763" y="70167"/>
                  </a:lnTo>
                  <a:lnTo>
                    <a:pt x="40323" y="4763"/>
                  </a:lnTo>
                  <a:lnTo>
                    <a:pt x="40958" y="539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7" name="任意多边形: 形状 696"/>
            <p:cNvSpPr/>
            <p:nvPr>
              <p:custDataLst>
                <p:tags r:id="rId180"/>
              </p:custDataLst>
            </p:nvPr>
          </p:nvSpPr>
          <p:spPr>
            <a:xfrm>
              <a:off x="4132263" y="3464878"/>
              <a:ext cx="31750" cy="88900"/>
            </a:xfrm>
            <a:custGeom>
              <a:avLst/>
              <a:gdLst>
                <a:gd name="connsiteX0" fmla="*/ 4763 w 31750"/>
                <a:gd name="connsiteY0" fmla="*/ 4763 h 88900"/>
                <a:gd name="connsiteX1" fmla="*/ 29528 w 31750"/>
                <a:gd name="connsiteY1" fmla="*/ 51117 h 88900"/>
                <a:gd name="connsiteX2" fmla="*/ 11747 w 31750"/>
                <a:gd name="connsiteY2" fmla="*/ 84138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" h="88900">
                  <a:moveTo>
                    <a:pt x="4763" y="4763"/>
                  </a:moveTo>
                  <a:lnTo>
                    <a:pt x="29528" y="51117"/>
                  </a:lnTo>
                  <a:lnTo>
                    <a:pt x="11747" y="84138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8" name="任意多边形: 形状 697"/>
            <p:cNvSpPr/>
            <p:nvPr>
              <p:custDataLst>
                <p:tags r:id="rId181"/>
              </p:custDataLst>
            </p:nvPr>
          </p:nvSpPr>
          <p:spPr>
            <a:xfrm>
              <a:off x="4157028" y="3445828"/>
              <a:ext cx="76200" cy="139700"/>
            </a:xfrm>
            <a:custGeom>
              <a:avLst/>
              <a:gdLst>
                <a:gd name="connsiteX0" fmla="*/ 40957 w 76200"/>
                <a:gd name="connsiteY0" fmla="*/ 4763 h 139700"/>
                <a:gd name="connsiteX1" fmla="*/ 4763 w 76200"/>
                <a:gd name="connsiteY1" fmla="*/ 70167 h 139700"/>
                <a:gd name="connsiteX2" fmla="*/ 40957 w 76200"/>
                <a:gd name="connsiteY2" fmla="*/ 135572 h 139700"/>
                <a:gd name="connsiteX3" fmla="*/ 76517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7" y="4763"/>
                  </a:moveTo>
                  <a:lnTo>
                    <a:pt x="4763" y="70167"/>
                  </a:lnTo>
                  <a:lnTo>
                    <a:pt x="40957" y="135572"/>
                  </a:lnTo>
                  <a:lnTo>
                    <a:pt x="76517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9" name="任意多边形: 形状 698"/>
            <p:cNvSpPr/>
            <p:nvPr>
              <p:custDataLst>
                <p:tags r:id="rId182"/>
              </p:custDataLst>
            </p:nvPr>
          </p:nvSpPr>
          <p:spPr>
            <a:xfrm>
              <a:off x="4228783" y="3445828"/>
              <a:ext cx="76200" cy="139700"/>
            </a:xfrm>
            <a:custGeom>
              <a:avLst/>
              <a:gdLst>
                <a:gd name="connsiteX0" fmla="*/ 40322 w 76200"/>
                <a:gd name="connsiteY0" fmla="*/ 4763 h 139700"/>
                <a:gd name="connsiteX1" fmla="*/ 75883 w 76200"/>
                <a:gd name="connsiteY1" fmla="*/ 70167 h 139700"/>
                <a:gd name="connsiteX2" fmla="*/ 40322 w 76200"/>
                <a:gd name="connsiteY2" fmla="*/ 135572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4763"/>
                  </a:moveTo>
                  <a:lnTo>
                    <a:pt x="75883" y="70167"/>
                  </a:lnTo>
                  <a:lnTo>
                    <a:pt x="40322" y="135572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0" name="任意多边形: 形状 699"/>
            <p:cNvSpPr/>
            <p:nvPr>
              <p:custDataLst>
                <p:tags r:id="rId183"/>
              </p:custDataLst>
            </p:nvPr>
          </p:nvSpPr>
          <p:spPr>
            <a:xfrm>
              <a:off x="4299903" y="3445828"/>
              <a:ext cx="76200" cy="139700"/>
            </a:xfrm>
            <a:custGeom>
              <a:avLst/>
              <a:gdLst>
                <a:gd name="connsiteX0" fmla="*/ 40322 w 76200"/>
                <a:gd name="connsiteY0" fmla="*/ 4763 h 139700"/>
                <a:gd name="connsiteX1" fmla="*/ 4763 w 76200"/>
                <a:gd name="connsiteY1" fmla="*/ 70167 h 139700"/>
                <a:gd name="connsiteX2" fmla="*/ 40322 w 76200"/>
                <a:gd name="connsiteY2" fmla="*/ 135572 h 139700"/>
                <a:gd name="connsiteX3" fmla="*/ 75882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4763"/>
                  </a:moveTo>
                  <a:lnTo>
                    <a:pt x="4763" y="70167"/>
                  </a:lnTo>
                  <a:lnTo>
                    <a:pt x="40322" y="135572"/>
                  </a:lnTo>
                  <a:lnTo>
                    <a:pt x="75882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1" name="任意多边形: 形状 700"/>
            <p:cNvSpPr/>
            <p:nvPr>
              <p:custDataLst>
                <p:tags r:id="rId184"/>
              </p:custDataLst>
            </p:nvPr>
          </p:nvSpPr>
          <p:spPr>
            <a:xfrm>
              <a:off x="4371022" y="3445828"/>
              <a:ext cx="76200" cy="139700"/>
            </a:xfrm>
            <a:custGeom>
              <a:avLst/>
              <a:gdLst>
                <a:gd name="connsiteX0" fmla="*/ 40323 w 76200"/>
                <a:gd name="connsiteY0" fmla="*/ 4763 h 139700"/>
                <a:gd name="connsiteX1" fmla="*/ 75883 w 76200"/>
                <a:gd name="connsiteY1" fmla="*/ 70167 h 139700"/>
                <a:gd name="connsiteX2" fmla="*/ 40323 w 76200"/>
                <a:gd name="connsiteY2" fmla="*/ 135572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4763"/>
                  </a:moveTo>
                  <a:lnTo>
                    <a:pt x="75883" y="70167"/>
                  </a:lnTo>
                  <a:lnTo>
                    <a:pt x="40323" y="135572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2" name="任意多边形: 形状 701"/>
            <p:cNvSpPr/>
            <p:nvPr>
              <p:custDataLst>
                <p:tags r:id="rId185"/>
              </p:custDataLst>
            </p:nvPr>
          </p:nvSpPr>
          <p:spPr>
            <a:xfrm>
              <a:off x="4442142" y="3445828"/>
              <a:ext cx="76200" cy="139700"/>
            </a:xfrm>
            <a:custGeom>
              <a:avLst/>
              <a:gdLst>
                <a:gd name="connsiteX0" fmla="*/ 40958 w 76200"/>
                <a:gd name="connsiteY0" fmla="*/ 4763 h 139700"/>
                <a:gd name="connsiteX1" fmla="*/ 4763 w 76200"/>
                <a:gd name="connsiteY1" fmla="*/ 70167 h 139700"/>
                <a:gd name="connsiteX2" fmla="*/ 40958 w 76200"/>
                <a:gd name="connsiteY2" fmla="*/ 135572 h 139700"/>
                <a:gd name="connsiteX3" fmla="*/ 76517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8" y="4763"/>
                  </a:moveTo>
                  <a:lnTo>
                    <a:pt x="4763" y="70167"/>
                  </a:lnTo>
                  <a:lnTo>
                    <a:pt x="40958" y="135572"/>
                  </a:lnTo>
                  <a:lnTo>
                    <a:pt x="76517" y="70167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3" name="任意多边形: 形状 702"/>
            <p:cNvSpPr/>
            <p:nvPr>
              <p:custDataLst>
                <p:tags r:id="rId186"/>
              </p:custDataLst>
            </p:nvPr>
          </p:nvSpPr>
          <p:spPr>
            <a:xfrm>
              <a:off x="4513897" y="3445828"/>
              <a:ext cx="76200" cy="139700"/>
            </a:xfrm>
            <a:custGeom>
              <a:avLst/>
              <a:gdLst>
                <a:gd name="connsiteX0" fmla="*/ 40323 w 76200"/>
                <a:gd name="connsiteY0" fmla="*/ 4763 h 139700"/>
                <a:gd name="connsiteX1" fmla="*/ 75883 w 76200"/>
                <a:gd name="connsiteY1" fmla="*/ 70167 h 139700"/>
                <a:gd name="connsiteX2" fmla="*/ 40323 w 76200"/>
                <a:gd name="connsiteY2" fmla="*/ 135572 h 139700"/>
                <a:gd name="connsiteX3" fmla="*/ 4763 w 76200"/>
                <a:gd name="connsiteY3" fmla="*/ 70167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4763"/>
                  </a:moveTo>
                  <a:lnTo>
                    <a:pt x="75883" y="70167"/>
                  </a:lnTo>
                  <a:lnTo>
                    <a:pt x="40323" y="135572"/>
                  </a:lnTo>
                  <a:lnTo>
                    <a:pt x="4763" y="70167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4" name="任意多边形: 形状 703"/>
            <p:cNvSpPr/>
            <p:nvPr>
              <p:custDataLst>
                <p:tags r:id="rId187"/>
              </p:custDataLst>
            </p:nvPr>
          </p:nvSpPr>
          <p:spPr>
            <a:xfrm>
              <a:off x="4585017" y="3464878"/>
              <a:ext cx="31750" cy="88900"/>
            </a:xfrm>
            <a:custGeom>
              <a:avLst/>
              <a:gdLst>
                <a:gd name="connsiteX0" fmla="*/ 30163 w 31750"/>
                <a:gd name="connsiteY0" fmla="*/ 4763 h 88900"/>
                <a:gd name="connsiteX1" fmla="*/ 4763 w 31750"/>
                <a:gd name="connsiteY1" fmla="*/ 51117 h 88900"/>
                <a:gd name="connsiteX2" fmla="*/ 22542 w 31750"/>
                <a:gd name="connsiteY2" fmla="*/ 84138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" h="88900">
                  <a:moveTo>
                    <a:pt x="30163" y="4763"/>
                  </a:moveTo>
                  <a:lnTo>
                    <a:pt x="4763" y="51117"/>
                  </a:lnTo>
                  <a:lnTo>
                    <a:pt x="22542" y="84138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5" name="任意多边形: 形状 704"/>
            <p:cNvSpPr/>
            <p:nvPr>
              <p:custDataLst>
                <p:tags r:id="rId188"/>
              </p:custDataLst>
            </p:nvPr>
          </p:nvSpPr>
          <p:spPr>
            <a:xfrm>
              <a:off x="4146233" y="3621722"/>
              <a:ext cx="19050" cy="44450"/>
            </a:xfrm>
            <a:custGeom>
              <a:avLst/>
              <a:gdLst>
                <a:gd name="connsiteX0" fmla="*/ 7938 w 19050"/>
                <a:gd name="connsiteY0" fmla="*/ 40323 h 44450"/>
                <a:gd name="connsiteX1" fmla="*/ 15558 w 19050"/>
                <a:gd name="connsiteY1" fmla="*/ 25718 h 44450"/>
                <a:gd name="connsiteX2" fmla="*/ 4763 w 19050"/>
                <a:gd name="connsiteY2" fmla="*/ 4763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44450">
                  <a:moveTo>
                    <a:pt x="7938" y="40323"/>
                  </a:moveTo>
                  <a:lnTo>
                    <a:pt x="15558" y="25718"/>
                  </a:lnTo>
                  <a:lnTo>
                    <a:pt x="4763" y="4763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6" name="任意多边形: 形状 705"/>
            <p:cNvSpPr/>
            <p:nvPr>
              <p:custDataLst>
                <p:tags r:id="rId189"/>
              </p:custDataLst>
            </p:nvPr>
          </p:nvSpPr>
          <p:spPr>
            <a:xfrm>
              <a:off x="4157028" y="3576638"/>
              <a:ext cx="76200" cy="139700"/>
            </a:xfrm>
            <a:custGeom>
              <a:avLst/>
              <a:gdLst>
                <a:gd name="connsiteX0" fmla="*/ 40957 w 76200"/>
                <a:gd name="connsiteY0" fmla="*/ 136208 h 139700"/>
                <a:gd name="connsiteX1" fmla="*/ 4763 w 76200"/>
                <a:gd name="connsiteY1" fmla="*/ 70803 h 139700"/>
                <a:gd name="connsiteX2" fmla="*/ 40957 w 76200"/>
                <a:gd name="connsiteY2" fmla="*/ 4763 h 139700"/>
                <a:gd name="connsiteX3" fmla="*/ 76517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7" y="136208"/>
                  </a:moveTo>
                  <a:lnTo>
                    <a:pt x="4763" y="70803"/>
                  </a:lnTo>
                  <a:lnTo>
                    <a:pt x="40957" y="4763"/>
                  </a:lnTo>
                  <a:lnTo>
                    <a:pt x="76517" y="70803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7" name="任意多边形: 形状 706"/>
            <p:cNvSpPr/>
            <p:nvPr>
              <p:custDataLst>
                <p:tags r:id="rId190"/>
              </p:custDataLst>
            </p:nvPr>
          </p:nvSpPr>
          <p:spPr>
            <a:xfrm>
              <a:off x="4228783" y="3576638"/>
              <a:ext cx="76200" cy="139700"/>
            </a:xfrm>
            <a:custGeom>
              <a:avLst/>
              <a:gdLst>
                <a:gd name="connsiteX0" fmla="*/ 40322 w 76200"/>
                <a:gd name="connsiteY0" fmla="*/ 136208 h 139700"/>
                <a:gd name="connsiteX1" fmla="*/ 75883 w 76200"/>
                <a:gd name="connsiteY1" fmla="*/ 70803 h 139700"/>
                <a:gd name="connsiteX2" fmla="*/ 40322 w 76200"/>
                <a:gd name="connsiteY2" fmla="*/ 4763 h 139700"/>
                <a:gd name="connsiteX3" fmla="*/ 4763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136208"/>
                  </a:moveTo>
                  <a:lnTo>
                    <a:pt x="75883" y="70803"/>
                  </a:lnTo>
                  <a:lnTo>
                    <a:pt x="40322" y="4763"/>
                  </a:lnTo>
                  <a:lnTo>
                    <a:pt x="4763" y="70803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8" name="任意多边形: 形状 707"/>
            <p:cNvSpPr/>
            <p:nvPr>
              <p:custDataLst>
                <p:tags r:id="rId191"/>
              </p:custDataLst>
            </p:nvPr>
          </p:nvSpPr>
          <p:spPr>
            <a:xfrm>
              <a:off x="4299903" y="3576638"/>
              <a:ext cx="76200" cy="139700"/>
            </a:xfrm>
            <a:custGeom>
              <a:avLst/>
              <a:gdLst>
                <a:gd name="connsiteX0" fmla="*/ 40322 w 76200"/>
                <a:gd name="connsiteY0" fmla="*/ 136208 h 139700"/>
                <a:gd name="connsiteX1" fmla="*/ 4763 w 76200"/>
                <a:gd name="connsiteY1" fmla="*/ 70803 h 139700"/>
                <a:gd name="connsiteX2" fmla="*/ 40322 w 76200"/>
                <a:gd name="connsiteY2" fmla="*/ 4763 h 139700"/>
                <a:gd name="connsiteX3" fmla="*/ 75882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2" y="136208"/>
                  </a:moveTo>
                  <a:lnTo>
                    <a:pt x="4763" y="70803"/>
                  </a:lnTo>
                  <a:lnTo>
                    <a:pt x="40322" y="4763"/>
                  </a:lnTo>
                  <a:lnTo>
                    <a:pt x="75882" y="70803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9" name="任意多边形: 形状 708"/>
            <p:cNvSpPr/>
            <p:nvPr>
              <p:custDataLst>
                <p:tags r:id="rId192"/>
              </p:custDataLst>
            </p:nvPr>
          </p:nvSpPr>
          <p:spPr>
            <a:xfrm>
              <a:off x="4371022" y="3576638"/>
              <a:ext cx="76200" cy="139700"/>
            </a:xfrm>
            <a:custGeom>
              <a:avLst/>
              <a:gdLst>
                <a:gd name="connsiteX0" fmla="*/ 40323 w 76200"/>
                <a:gd name="connsiteY0" fmla="*/ 136208 h 139700"/>
                <a:gd name="connsiteX1" fmla="*/ 75883 w 76200"/>
                <a:gd name="connsiteY1" fmla="*/ 70803 h 139700"/>
                <a:gd name="connsiteX2" fmla="*/ 40323 w 76200"/>
                <a:gd name="connsiteY2" fmla="*/ 4763 h 139700"/>
                <a:gd name="connsiteX3" fmla="*/ 4763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136208"/>
                  </a:moveTo>
                  <a:lnTo>
                    <a:pt x="75883" y="70803"/>
                  </a:lnTo>
                  <a:lnTo>
                    <a:pt x="40323" y="4763"/>
                  </a:lnTo>
                  <a:lnTo>
                    <a:pt x="4763" y="70803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0" name="任意多边形: 形状 709"/>
            <p:cNvSpPr/>
            <p:nvPr>
              <p:custDataLst>
                <p:tags r:id="rId193"/>
              </p:custDataLst>
            </p:nvPr>
          </p:nvSpPr>
          <p:spPr>
            <a:xfrm>
              <a:off x="4442142" y="3576638"/>
              <a:ext cx="76200" cy="139700"/>
            </a:xfrm>
            <a:custGeom>
              <a:avLst/>
              <a:gdLst>
                <a:gd name="connsiteX0" fmla="*/ 40958 w 76200"/>
                <a:gd name="connsiteY0" fmla="*/ 136208 h 139700"/>
                <a:gd name="connsiteX1" fmla="*/ 4763 w 76200"/>
                <a:gd name="connsiteY1" fmla="*/ 70803 h 139700"/>
                <a:gd name="connsiteX2" fmla="*/ 40958 w 76200"/>
                <a:gd name="connsiteY2" fmla="*/ 4763 h 139700"/>
                <a:gd name="connsiteX3" fmla="*/ 76517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958" y="136208"/>
                  </a:moveTo>
                  <a:lnTo>
                    <a:pt x="4763" y="70803"/>
                  </a:lnTo>
                  <a:lnTo>
                    <a:pt x="40958" y="4763"/>
                  </a:lnTo>
                  <a:lnTo>
                    <a:pt x="76517" y="70803"/>
                  </a:lnTo>
                  <a:close/>
                </a:path>
              </a:pathLst>
            </a:custGeom>
            <a:solidFill>
              <a:srgbClr val="A61E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1" name="任意多边形: 形状 710"/>
            <p:cNvSpPr/>
            <p:nvPr>
              <p:custDataLst>
                <p:tags r:id="rId194"/>
              </p:custDataLst>
            </p:nvPr>
          </p:nvSpPr>
          <p:spPr>
            <a:xfrm>
              <a:off x="4513897" y="3576638"/>
              <a:ext cx="76200" cy="139700"/>
            </a:xfrm>
            <a:custGeom>
              <a:avLst/>
              <a:gdLst>
                <a:gd name="connsiteX0" fmla="*/ 40323 w 76200"/>
                <a:gd name="connsiteY0" fmla="*/ 136208 h 139700"/>
                <a:gd name="connsiteX1" fmla="*/ 75883 w 76200"/>
                <a:gd name="connsiteY1" fmla="*/ 70803 h 139700"/>
                <a:gd name="connsiteX2" fmla="*/ 40323 w 76200"/>
                <a:gd name="connsiteY2" fmla="*/ 4763 h 139700"/>
                <a:gd name="connsiteX3" fmla="*/ 4763 w 76200"/>
                <a:gd name="connsiteY3" fmla="*/ 70803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39700">
                  <a:moveTo>
                    <a:pt x="40323" y="136208"/>
                  </a:moveTo>
                  <a:lnTo>
                    <a:pt x="75883" y="70803"/>
                  </a:lnTo>
                  <a:lnTo>
                    <a:pt x="40323" y="4763"/>
                  </a:lnTo>
                  <a:lnTo>
                    <a:pt x="4763" y="70803"/>
                  </a:lnTo>
                  <a:close/>
                </a:path>
              </a:pathLst>
            </a:custGeom>
            <a:solidFill>
              <a:srgbClr val="D446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2" name="任意多边形: 形状 711"/>
            <p:cNvSpPr/>
            <p:nvPr>
              <p:custDataLst>
                <p:tags r:id="rId195"/>
              </p:custDataLst>
            </p:nvPr>
          </p:nvSpPr>
          <p:spPr>
            <a:xfrm>
              <a:off x="4585017" y="3621722"/>
              <a:ext cx="19050" cy="44450"/>
            </a:xfrm>
            <a:custGeom>
              <a:avLst/>
              <a:gdLst>
                <a:gd name="connsiteX0" fmla="*/ 13017 w 19050"/>
                <a:gd name="connsiteY0" fmla="*/ 40323 h 44450"/>
                <a:gd name="connsiteX1" fmla="*/ 4763 w 19050"/>
                <a:gd name="connsiteY1" fmla="*/ 25718 h 44450"/>
                <a:gd name="connsiteX2" fmla="*/ 16192 w 19050"/>
                <a:gd name="connsiteY2" fmla="*/ 4763 h 4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44450">
                  <a:moveTo>
                    <a:pt x="13017" y="40323"/>
                  </a:moveTo>
                  <a:lnTo>
                    <a:pt x="4763" y="25718"/>
                  </a:lnTo>
                  <a:lnTo>
                    <a:pt x="16192" y="4763"/>
                  </a:lnTo>
                  <a:close/>
                </a:path>
              </a:pathLst>
            </a:custGeom>
            <a:solidFill>
              <a:srgbClr val="B837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3" name="任意多边形: 形状 712"/>
            <p:cNvSpPr/>
            <p:nvPr>
              <p:custDataLst>
                <p:tags r:id="rId196"/>
              </p:custDataLst>
            </p:nvPr>
          </p:nvSpPr>
          <p:spPr>
            <a:xfrm>
              <a:off x="4371022" y="2864167"/>
              <a:ext cx="146050" cy="165100"/>
            </a:xfrm>
            <a:custGeom>
              <a:avLst/>
              <a:gdLst>
                <a:gd name="connsiteX0" fmla="*/ 87948 w 146050"/>
                <a:gd name="connsiteY0" fmla="*/ 4763 h 165100"/>
                <a:gd name="connsiteX1" fmla="*/ 4763 w 146050"/>
                <a:gd name="connsiteY1" fmla="*/ 58103 h 165100"/>
                <a:gd name="connsiteX2" fmla="*/ 134303 w 146050"/>
                <a:gd name="connsiteY2" fmla="*/ 165418 h 165100"/>
                <a:gd name="connsiteX3" fmla="*/ 144463 w 146050"/>
                <a:gd name="connsiteY3" fmla="*/ 58103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50" h="165100">
                  <a:moveTo>
                    <a:pt x="87948" y="4763"/>
                  </a:moveTo>
                  <a:lnTo>
                    <a:pt x="4763" y="58103"/>
                  </a:lnTo>
                  <a:lnTo>
                    <a:pt x="134303" y="165418"/>
                  </a:lnTo>
                  <a:lnTo>
                    <a:pt x="144463" y="58103"/>
                  </a:lnTo>
                  <a:close/>
                </a:path>
              </a:pathLst>
            </a:custGeom>
            <a:solidFill>
              <a:srgbClr val="E67F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4" name="任意多边形: 形状 713"/>
            <p:cNvSpPr/>
            <p:nvPr>
              <p:custDataLst>
                <p:tags r:id="rId197"/>
              </p:custDataLst>
            </p:nvPr>
          </p:nvSpPr>
          <p:spPr>
            <a:xfrm>
              <a:off x="4231322" y="2864167"/>
              <a:ext cx="146050" cy="165100"/>
            </a:xfrm>
            <a:custGeom>
              <a:avLst/>
              <a:gdLst>
                <a:gd name="connsiteX0" fmla="*/ 61278 w 146050"/>
                <a:gd name="connsiteY0" fmla="*/ 4763 h 165100"/>
                <a:gd name="connsiteX1" fmla="*/ 144463 w 146050"/>
                <a:gd name="connsiteY1" fmla="*/ 58103 h 165100"/>
                <a:gd name="connsiteX2" fmla="*/ 14923 w 146050"/>
                <a:gd name="connsiteY2" fmla="*/ 165418 h 165100"/>
                <a:gd name="connsiteX3" fmla="*/ 4763 w 146050"/>
                <a:gd name="connsiteY3" fmla="*/ 58103 h 16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50" h="165100">
                  <a:moveTo>
                    <a:pt x="61278" y="4763"/>
                  </a:moveTo>
                  <a:lnTo>
                    <a:pt x="144463" y="58103"/>
                  </a:lnTo>
                  <a:lnTo>
                    <a:pt x="14923" y="165418"/>
                  </a:lnTo>
                  <a:lnTo>
                    <a:pt x="4763" y="58103"/>
                  </a:lnTo>
                  <a:close/>
                </a:path>
              </a:pathLst>
            </a:custGeom>
            <a:solidFill>
              <a:srgbClr val="E67F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5" name="任意多边形: 形状 714"/>
            <p:cNvSpPr/>
            <p:nvPr>
              <p:custDataLst>
                <p:tags r:id="rId198"/>
              </p:custDataLst>
            </p:nvPr>
          </p:nvSpPr>
          <p:spPr>
            <a:xfrm>
              <a:off x="4095251" y="2079112"/>
              <a:ext cx="469900" cy="349250"/>
            </a:xfrm>
            <a:custGeom>
              <a:avLst/>
              <a:gdLst>
                <a:gd name="connsiteX0" fmla="*/ 467224 w 469900"/>
                <a:gd name="connsiteY0" fmla="*/ 83063 h 349250"/>
                <a:gd name="connsiteX1" fmla="*/ 6214 w 469900"/>
                <a:gd name="connsiteY1" fmla="*/ 340873 h 349250"/>
                <a:gd name="connsiteX2" fmla="*/ 467224 w 469900"/>
                <a:gd name="connsiteY2" fmla="*/ 83063 h 34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9900" h="349250">
                  <a:moveTo>
                    <a:pt x="467224" y="83063"/>
                  </a:moveTo>
                  <a:cubicBezTo>
                    <a:pt x="441824" y="241178"/>
                    <a:pt x="238624" y="382783"/>
                    <a:pt x="6214" y="340873"/>
                  </a:cubicBezTo>
                  <a:cubicBezTo>
                    <a:pt x="-18551" y="36708"/>
                    <a:pt x="279264" y="-90292"/>
                    <a:pt x="467224" y="83063"/>
                  </a:cubicBezTo>
                  <a:close/>
                </a:path>
              </a:pathLst>
            </a:custGeom>
            <a:solidFill>
              <a:srgbClr val="B76E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6" name="任意多边形: 形状 715"/>
            <p:cNvSpPr/>
            <p:nvPr>
              <p:custDataLst>
                <p:tags r:id="rId199"/>
              </p:custDataLst>
            </p:nvPr>
          </p:nvSpPr>
          <p:spPr>
            <a:xfrm>
              <a:off x="4424363" y="2107155"/>
              <a:ext cx="228600" cy="355600"/>
            </a:xfrm>
            <a:custGeom>
              <a:avLst/>
              <a:gdLst>
                <a:gd name="connsiteX0" fmla="*/ 4763 w 228600"/>
                <a:gd name="connsiteY0" fmla="*/ 4855 h 355600"/>
                <a:gd name="connsiteX1" fmla="*/ 228283 w 228600"/>
                <a:gd name="connsiteY1" fmla="*/ 354740 h 355600"/>
                <a:gd name="connsiteX2" fmla="*/ 4763 w 228600"/>
                <a:gd name="connsiteY2" fmla="*/ 4855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" h="355600">
                  <a:moveTo>
                    <a:pt x="4763" y="4855"/>
                  </a:moveTo>
                  <a:cubicBezTo>
                    <a:pt x="7303" y="246155"/>
                    <a:pt x="140653" y="333150"/>
                    <a:pt x="228283" y="354740"/>
                  </a:cubicBezTo>
                  <a:cubicBezTo>
                    <a:pt x="242888" y="204880"/>
                    <a:pt x="171767" y="-225"/>
                    <a:pt x="4763" y="4855"/>
                  </a:cubicBezTo>
                  <a:close/>
                </a:path>
              </a:pathLst>
            </a:custGeom>
            <a:solidFill>
              <a:srgbClr val="B76E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7" name="任意多边形: 形状 716"/>
            <p:cNvSpPr/>
            <p:nvPr>
              <p:custDataLst>
                <p:tags r:id="rId200"/>
              </p:custDataLst>
            </p:nvPr>
          </p:nvSpPr>
          <p:spPr>
            <a:xfrm>
              <a:off x="4592646" y="2414808"/>
              <a:ext cx="69850" cy="127000"/>
            </a:xfrm>
            <a:custGeom>
              <a:avLst/>
              <a:gdLst>
                <a:gd name="connsiteX0" fmla="*/ 51109 w 69850"/>
                <a:gd name="connsiteY0" fmla="*/ 5177 h 127000"/>
                <a:gd name="connsiteX1" fmla="*/ 8564 w 69850"/>
                <a:gd name="connsiteY1" fmla="*/ 56612 h 127000"/>
                <a:gd name="connsiteX2" fmla="*/ 20629 w 69850"/>
                <a:gd name="connsiteY2" fmla="*/ 122017 h 127000"/>
                <a:gd name="connsiteX3" fmla="*/ 63174 w 69850"/>
                <a:gd name="connsiteY3" fmla="*/ 70582 h 127000"/>
                <a:gd name="connsiteX4" fmla="*/ 51109 w 69850"/>
                <a:gd name="connsiteY4" fmla="*/ 5177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127000">
                  <a:moveTo>
                    <a:pt x="51109" y="5177"/>
                  </a:moveTo>
                  <a:cubicBezTo>
                    <a:pt x="35869" y="1367"/>
                    <a:pt x="16819" y="24227"/>
                    <a:pt x="8564" y="56612"/>
                  </a:cubicBezTo>
                  <a:cubicBezTo>
                    <a:pt x="309" y="88997"/>
                    <a:pt x="6024" y="118207"/>
                    <a:pt x="20629" y="122017"/>
                  </a:cubicBezTo>
                  <a:cubicBezTo>
                    <a:pt x="35869" y="125827"/>
                    <a:pt x="54919" y="102967"/>
                    <a:pt x="63174" y="70582"/>
                  </a:cubicBezTo>
                  <a:cubicBezTo>
                    <a:pt x="71429" y="38832"/>
                    <a:pt x="66349" y="8987"/>
                    <a:pt x="51109" y="5177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8" name="任意多边形: 形状 717"/>
            <p:cNvSpPr/>
            <p:nvPr>
              <p:custDataLst>
                <p:tags r:id="rId201"/>
              </p:custDataLst>
            </p:nvPr>
          </p:nvSpPr>
          <p:spPr>
            <a:xfrm>
              <a:off x="4494076" y="3426165"/>
              <a:ext cx="165100" cy="133350"/>
            </a:xfrm>
            <a:custGeom>
              <a:avLst/>
              <a:gdLst>
                <a:gd name="connsiteX0" fmla="*/ 6402 w 165100"/>
                <a:gd name="connsiteY0" fmla="*/ 71067 h 133350"/>
                <a:gd name="connsiteX1" fmla="*/ 133804 w 165100"/>
                <a:gd name="connsiteY1" fmla="*/ 6402 h 133350"/>
                <a:gd name="connsiteX2" fmla="*/ 163981 w 165100"/>
                <a:gd name="connsiteY2" fmla="*/ 65856 h 133350"/>
                <a:gd name="connsiteX3" fmla="*/ 36579 w 165100"/>
                <a:gd name="connsiteY3" fmla="*/ 130521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100" h="133350">
                  <a:moveTo>
                    <a:pt x="6402" y="71067"/>
                  </a:moveTo>
                  <a:lnTo>
                    <a:pt x="133804" y="6402"/>
                  </a:lnTo>
                  <a:lnTo>
                    <a:pt x="163981" y="65856"/>
                  </a:lnTo>
                  <a:lnTo>
                    <a:pt x="36579" y="130521"/>
                  </a:lnTo>
                  <a:close/>
                </a:path>
              </a:pathLst>
            </a:custGeom>
            <a:solidFill>
              <a:srgbClr val="F9C7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9" name="任意多边形: 形状 718"/>
            <p:cNvSpPr/>
            <p:nvPr>
              <p:custDataLst>
                <p:tags r:id="rId202"/>
              </p:custDataLst>
            </p:nvPr>
          </p:nvSpPr>
          <p:spPr>
            <a:xfrm>
              <a:off x="4368560" y="3486655"/>
              <a:ext cx="177800" cy="152400"/>
            </a:xfrm>
            <a:custGeom>
              <a:avLst/>
              <a:gdLst>
                <a:gd name="connsiteX0" fmla="*/ 169785 w 177800"/>
                <a:gd name="connsiteY0" fmla="*/ 31880 h 152400"/>
                <a:gd name="connsiteX1" fmla="*/ 88506 w 177800"/>
                <a:gd name="connsiteY1" fmla="*/ 145545 h 152400"/>
                <a:gd name="connsiteX2" fmla="*/ 34531 w 177800"/>
                <a:gd name="connsiteY2" fmla="*/ 124590 h 152400"/>
                <a:gd name="connsiteX3" fmla="*/ 17385 w 177800"/>
                <a:gd name="connsiteY3" fmla="*/ 83950 h 152400"/>
                <a:gd name="connsiteX4" fmla="*/ 30085 w 177800"/>
                <a:gd name="connsiteY4" fmla="*/ 33150 h 152400"/>
                <a:gd name="connsiteX5" fmla="*/ 169785 w 177800"/>
                <a:gd name="connsiteY5" fmla="*/ 3188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800" h="152400">
                  <a:moveTo>
                    <a:pt x="169785" y="31880"/>
                  </a:moveTo>
                  <a:cubicBezTo>
                    <a:pt x="185660" y="63630"/>
                    <a:pt x="146925" y="118875"/>
                    <a:pt x="88506" y="145545"/>
                  </a:cubicBezTo>
                  <a:cubicBezTo>
                    <a:pt x="35800" y="169675"/>
                    <a:pt x="54215" y="135386"/>
                    <a:pt x="34531" y="124590"/>
                  </a:cubicBezTo>
                  <a:cubicBezTo>
                    <a:pt x="16750" y="115065"/>
                    <a:pt x="16115" y="92205"/>
                    <a:pt x="17385" y="83950"/>
                  </a:cubicBezTo>
                  <a:cubicBezTo>
                    <a:pt x="19290" y="69980"/>
                    <a:pt x="-19444" y="65536"/>
                    <a:pt x="30085" y="33150"/>
                  </a:cubicBezTo>
                  <a:cubicBezTo>
                    <a:pt x="80885" y="130"/>
                    <a:pt x="148831" y="-8760"/>
                    <a:pt x="169785" y="31880"/>
                  </a:cubicBezTo>
                  <a:close/>
                </a:path>
              </a:pathLst>
            </a:custGeom>
            <a:solidFill>
              <a:srgbClr val="F9C7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0" name="任意多边形: 形状 719"/>
            <p:cNvSpPr/>
            <p:nvPr>
              <p:custDataLst>
                <p:tags r:id="rId203"/>
              </p:custDataLst>
            </p:nvPr>
          </p:nvSpPr>
          <p:spPr>
            <a:xfrm>
              <a:off x="4384355" y="3479637"/>
              <a:ext cx="127000" cy="31750"/>
            </a:xfrm>
            <a:custGeom>
              <a:avLst/>
              <a:gdLst>
                <a:gd name="connsiteX0" fmla="*/ 126050 w 127000"/>
                <a:gd name="connsiteY0" fmla="*/ 19213 h 31750"/>
                <a:gd name="connsiteX1" fmla="*/ 4765 w 127000"/>
                <a:gd name="connsiteY1" fmla="*/ 15404 h 31750"/>
                <a:gd name="connsiteX2" fmla="*/ 126050 w 127000"/>
                <a:gd name="connsiteY2" fmla="*/ 19213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000" h="31750">
                  <a:moveTo>
                    <a:pt x="126050" y="19213"/>
                  </a:moveTo>
                  <a:cubicBezTo>
                    <a:pt x="126050" y="35723"/>
                    <a:pt x="4130" y="31913"/>
                    <a:pt x="4765" y="15404"/>
                  </a:cubicBezTo>
                  <a:cubicBezTo>
                    <a:pt x="5400" y="-1107"/>
                    <a:pt x="126685" y="2704"/>
                    <a:pt x="126050" y="19213"/>
                  </a:cubicBezTo>
                  <a:close/>
                </a:path>
              </a:pathLst>
            </a:custGeom>
            <a:solidFill>
              <a:srgbClr val="F9C7B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1" name="任意多边形: 形状 720"/>
            <p:cNvSpPr/>
            <p:nvPr>
              <p:custDataLst>
                <p:tags r:id="rId204"/>
              </p:custDataLst>
            </p:nvPr>
          </p:nvSpPr>
          <p:spPr>
            <a:xfrm>
              <a:off x="4521517" y="3262292"/>
              <a:ext cx="457200" cy="298450"/>
            </a:xfrm>
            <a:custGeom>
              <a:avLst/>
              <a:gdLst>
                <a:gd name="connsiteX0" fmla="*/ 53658 w 457200"/>
                <a:gd name="connsiteY0" fmla="*/ 294978 h 298450"/>
                <a:gd name="connsiteX1" fmla="*/ 420053 w 457200"/>
                <a:gd name="connsiteY1" fmla="*/ 108923 h 298450"/>
                <a:gd name="connsiteX2" fmla="*/ 371158 w 457200"/>
                <a:gd name="connsiteY2" fmla="*/ 13038 h 298450"/>
                <a:gd name="connsiteX3" fmla="*/ 4763 w 457200"/>
                <a:gd name="connsiteY3" fmla="*/ 199093 h 298450"/>
                <a:gd name="connsiteX4" fmla="*/ 53658 w 457200"/>
                <a:gd name="connsiteY4" fmla="*/ 294978 h 29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200" h="298450">
                  <a:moveTo>
                    <a:pt x="53658" y="294978"/>
                  </a:moveTo>
                  <a:lnTo>
                    <a:pt x="420053" y="108923"/>
                  </a:lnTo>
                  <a:cubicBezTo>
                    <a:pt x="492442" y="72093"/>
                    <a:pt x="443548" y="-23792"/>
                    <a:pt x="371158" y="13038"/>
                  </a:cubicBezTo>
                  <a:lnTo>
                    <a:pt x="4763" y="199093"/>
                  </a:lnTo>
                  <a:lnTo>
                    <a:pt x="53658" y="294978"/>
                  </a:lnTo>
                  <a:close/>
                </a:path>
              </a:pathLst>
            </a:custGeom>
            <a:solidFill>
              <a:srgbClr val="B8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2" name="任意多边形: 形状 721"/>
            <p:cNvSpPr/>
            <p:nvPr>
              <p:custDataLst>
                <p:tags r:id="rId205"/>
              </p:custDataLst>
            </p:nvPr>
          </p:nvSpPr>
          <p:spPr>
            <a:xfrm>
              <a:off x="4520561" y="3428182"/>
              <a:ext cx="107950" cy="133350"/>
            </a:xfrm>
            <a:custGeom>
              <a:avLst/>
              <a:gdLst>
                <a:gd name="connsiteX0" fmla="*/ 6403 w 107950"/>
                <a:gd name="connsiteY0" fmla="*/ 33137 h 133350"/>
                <a:gd name="connsiteX1" fmla="*/ 59062 w 107950"/>
                <a:gd name="connsiteY1" fmla="*/ 6403 h 133350"/>
                <a:gd name="connsiteX2" fmla="*/ 107644 w 107950"/>
                <a:gd name="connsiteY2" fmla="*/ 102095 h 133350"/>
                <a:gd name="connsiteX3" fmla="*/ 54984 w 107950"/>
                <a:gd name="connsiteY3" fmla="*/ 12883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50" h="133350">
                  <a:moveTo>
                    <a:pt x="6403" y="33137"/>
                  </a:moveTo>
                  <a:lnTo>
                    <a:pt x="59062" y="6403"/>
                  </a:lnTo>
                  <a:lnTo>
                    <a:pt x="107644" y="102095"/>
                  </a:lnTo>
                  <a:lnTo>
                    <a:pt x="54984" y="128830"/>
                  </a:lnTo>
                  <a:close/>
                </a:path>
              </a:pathLst>
            </a:custGeom>
            <a:solidFill>
              <a:srgbClr val="E67F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3" name="任意多边形: 形状 722"/>
            <p:cNvSpPr/>
            <p:nvPr>
              <p:custDataLst>
                <p:tags r:id="rId206"/>
              </p:custDataLst>
            </p:nvPr>
          </p:nvSpPr>
          <p:spPr>
            <a:xfrm>
              <a:off x="4148138" y="3711258"/>
              <a:ext cx="450850" cy="254000"/>
            </a:xfrm>
            <a:custGeom>
              <a:avLst/>
              <a:gdLst>
                <a:gd name="connsiteX0" fmla="*/ 4763 w 450850"/>
                <a:gd name="connsiteY0" fmla="*/ 4763 h 254000"/>
                <a:gd name="connsiteX1" fmla="*/ 54928 w 450850"/>
                <a:gd name="connsiteY1" fmla="*/ 4763 h 254000"/>
                <a:gd name="connsiteX2" fmla="*/ 190817 w 450850"/>
                <a:gd name="connsiteY2" fmla="*/ 4763 h 254000"/>
                <a:gd name="connsiteX3" fmla="*/ 264478 w 450850"/>
                <a:gd name="connsiteY3" fmla="*/ 4763 h 254000"/>
                <a:gd name="connsiteX4" fmla="*/ 373697 w 450850"/>
                <a:gd name="connsiteY4" fmla="*/ 4763 h 254000"/>
                <a:gd name="connsiteX5" fmla="*/ 450533 w 450850"/>
                <a:gd name="connsiteY5" fmla="*/ 4763 h 254000"/>
                <a:gd name="connsiteX6" fmla="*/ 442913 w 450850"/>
                <a:gd name="connsiteY6" fmla="*/ 251142 h 254000"/>
                <a:gd name="connsiteX7" fmla="*/ 264478 w 450850"/>
                <a:gd name="connsiteY7" fmla="*/ 251142 h 254000"/>
                <a:gd name="connsiteX8" fmla="*/ 264478 w 450850"/>
                <a:gd name="connsiteY8" fmla="*/ 251142 h 254000"/>
                <a:gd name="connsiteX9" fmla="*/ 190817 w 450850"/>
                <a:gd name="connsiteY9" fmla="*/ 251142 h 254000"/>
                <a:gd name="connsiteX10" fmla="*/ 190817 w 450850"/>
                <a:gd name="connsiteY10" fmla="*/ 251142 h 254000"/>
                <a:gd name="connsiteX11" fmla="*/ 13017 w 450850"/>
                <a:gd name="connsiteY11" fmla="*/ 251142 h 25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0850" h="254000">
                  <a:moveTo>
                    <a:pt x="4763" y="4763"/>
                  </a:moveTo>
                  <a:lnTo>
                    <a:pt x="54928" y="4763"/>
                  </a:lnTo>
                  <a:lnTo>
                    <a:pt x="190817" y="4763"/>
                  </a:lnTo>
                  <a:lnTo>
                    <a:pt x="264478" y="4763"/>
                  </a:lnTo>
                  <a:lnTo>
                    <a:pt x="373697" y="4763"/>
                  </a:lnTo>
                  <a:lnTo>
                    <a:pt x="450533" y="4763"/>
                  </a:lnTo>
                  <a:lnTo>
                    <a:pt x="442913" y="251142"/>
                  </a:lnTo>
                  <a:lnTo>
                    <a:pt x="264478" y="251142"/>
                  </a:lnTo>
                  <a:lnTo>
                    <a:pt x="264478" y="251142"/>
                  </a:lnTo>
                  <a:lnTo>
                    <a:pt x="190817" y="251142"/>
                  </a:lnTo>
                  <a:lnTo>
                    <a:pt x="190817" y="251142"/>
                  </a:lnTo>
                  <a:lnTo>
                    <a:pt x="13017" y="251142"/>
                  </a:ln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4" name="任意多边形: 形状 723"/>
            <p:cNvSpPr/>
            <p:nvPr>
              <p:custDataLst>
                <p:tags r:id="rId207"/>
              </p:custDataLst>
            </p:nvPr>
          </p:nvSpPr>
          <p:spPr>
            <a:xfrm>
              <a:off x="3894129" y="3183573"/>
              <a:ext cx="673100" cy="463550"/>
            </a:xfrm>
            <a:custGeom>
              <a:avLst/>
              <a:gdLst>
                <a:gd name="connsiteX0" fmla="*/ 85416 w 673100"/>
                <a:gd name="connsiteY0" fmla="*/ 459423 h 463550"/>
                <a:gd name="connsiteX1" fmla="*/ 591511 w 673100"/>
                <a:gd name="connsiteY1" fmla="*/ 459423 h 463550"/>
                <a:gd name="connsiteX2" fmla="*/ 672156 w 673100"/>
                <a:gd name="connsiteY2" fmla="*/ 378777 h 463550"/>
                <a:gd name="connsiteX3" fmla="*/ 672156 w 673100"/>
                <a:gd name="connsiteY3" fmla="*/ 85407 h 463550"/>
                <a:gd name="connsiteX4" fmla="*/ 591511 w 673100"/>
                <a:gd name="connsiteY4" fmla="*/ 4763 h 463550"/>
                <a:gd name="connsiteX5" fmla="*/ 85416 w 673100"/>
                <a:gd name="connsiteY5" fmla="*/ 4763 h 463550"/>
                <a:gd name="connsiteX6" fmla="*/ 4771 w 673100"/>
                <a:gd name="connsiteY6" fmla="*/ 85407 h 463550"/>
                <a:gd name="connsiteX7" fmla="*/ 4771 w 673100"/>
                <a:gd name="connsiteY7" fmla="*/ 378777 h 463550"/>
                <a:gd name="connsiteX8" fmla="*/ 85416 w 673100"/>
                <a:gd name="connsiteY8" fmla="*/ 459423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100" h="463550">
                  <a:moveTo>
                    <a:pt x="85416" y="459423"/>
                  </a:moveTo>
                  <a:lnTo>
                    <a:pt x="591511" y="459423"/>
                  </a:lnTo>
                  <a:cubicBezTo>
                    <a:pt x="635961" y="459423"/>
                    <a:pt x="672156" y="423227"/>
                    <a:pt x="672156" y="378777"/>
                  </a:cubicBezTo>
                  <a:lnTo>
                    <a:pt x="672156" y="85407"/>
                  </a:lnTo>
                  <a:cubicBezTo>
                    <a:pt x="672156" y="40957"/>
                    <a:pt x="635961" y="4763"/>
                    <a:pt x="591511" y="4763"/>
                  </a:cubicBezTo>
                  <a:lnTo>
                    <a:pt x="85416" y="4763"/>
                  </a:lnTo>
                  <a:cubicBezTo>
                    <a:pt x="40966" y="4763"/>
                    <a:pt x="4771" y="40957"/>
                    <a:pt x="4771" y="85407"/>
                  </a:cubicBezTo>
                  <a:lnTo>
                    <a:pt x="4771" y="378777"/>
                  </a:lnTo>
                  <a:cubicBezTo>
                    <a:pt x="4136" y="423227"/>
                    <a:pt x="40331" y="459423"/>
                    <a:pt x="85416" y="459423"/>
                  </a:cubicBez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5" name="任意多边形: 形状 724"/>
            <p:cNvSpPr/>
            <p:nvPr>
              <p:custDataLst>
                <p:tags r:id="rId208"/>
              </p:custDataLst>
            </p:nvPr>
          </p:nvSpPr>
          <p:spPr>
            <a:xfrm>
              <a:off x="4195743" y="3379153"/>
              <a:ext cx="69850" cy="69850"/>
            </a:xfrm>
            <a:custGeom>
              <a:avLst/>
              <a:gdLst>
                <a:gd name="connsiteX0" fmla="*/ 36532 w 69850"/>
                <a:gd name="connsiteY0" fmla="*/ 68263 h 69850"/>
                <a:gd name="connsiteX1" fmla="*/ 68282 w 69850"/>
                <a:gd name="connsiteY1" fmla="*/ 36513 h 69850"/>
                <a:gd name="connsiteX2" fmla="*/ 36532 w 69850"/>
                <a:gd name="connsiteY2" fmla="*/ 4763 h 69850"/>
                <a:gd name="connsiteX3" fmla="*/ 4782 w 69850"/>
                <a:gd name="connsiteY3" fmla="*/ 36513 h 69850"/>
                <a:gd name="connsiteX4" fmla="*/ 36532 w 69850"/>
                <a:gd name="connsiteY4" fmla="*/ 68263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69850">
                  <a:moveTo>
                    <a:pt x="36532" y="68263"/>
                  </a:moveTo>
                  <a:cubicBezTo>
                    <a:pt x="54312" y="68263"/>
                    <a:pt x="68282" y="53657"/>
                    <a:pt x="68282" y="36513"/>
                  </a:cubicBezTo>
                  <a:cubicBezTo>
                    <a:pt x="68282" y="18732"/>
                    <a:pt x="53678" y="4763"/>
                    <a:pt x="36532" y="4763"/>
                  </a:cubicBezTo>
                  <a:cubicBezTo>
                    <a:pt x="18753" y="4763"/>
                    <a:pt x="4782" y="19367"/>
                    <a:pt x="4782" y="36513"/>
                  </a:cubicBezTo>
                  <a:cubicBezTo>
                    <a:pt x="4148" y="53657"/>
                    <a:pt x="18753" y="68263"/>
                    <a:pt x="36532" y="68263"/>
                  </a:cubicBezTo>
                  <a:close/>
                </a:path>
              </a:pathLst>
            </a:custGeom>
            <a:solidFill>
              <a:srgbClr val="8F91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6" name="任意多边形: 形状 725"/>
            <p:cNvSpPr/>
            <p:nvPr>
              <p:custDataLst>
                <p:tags r:id="rId209"/>
              </p:custDataLst>
            </p:nvPr>
          </p:nvSpPr>
          <p:spPr>
            <a:xfrm>
              <a:off x="3626167" y="2901633"/>
              <a:ext cx="273050" cy="463550"/>
            </a:xfrm>
            <a:custGeom>
              <a:avLst/>
              <a:gdLst>
                <a:gd name="connsiteX0" fmla="*/ 103188 w 273050"/>
                <a:gd name="connsiteY0" fmla="*/ 4763 h 463550"/>
                <a:gd name="connsiteX1" fmla="*/ 267017 w 273050"/>
                <a:gd name="connsiteY1" fmla="*/ 381317 h 463550"/>
                <a:gd name="connsiteX2" fmla="*/ 168592 w 273050"/>
                <a:gd name="connsiteY2" fmla="*/ 424497 h 463550"/>
                <a:gd name="connsiteX3" fmla="*/ 4763 w 273050"/>
                <a:gd name="connsiteY3" fmla="*/ 47942 h 463550"/>
                <a:gd name="connsiteX4" fmla="*/ 103188 w 273050"/>
                <a:gd name="connsiteY4" fmla="*/ 4763 h 46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050" h="463550">
                  <a:moveTo>
                    <a:pt x="103188" y="4763"/>
                  </a:moveTo>
                  <a:lnTo>
                    <a:pt x="267017" y="381317"/>
                  </a:lnTo>
                  <a:cubicBezTo>
                    <a:pt x="299403" y="455613"/>
                    <a:pt x="200978" y="498158"/>
                    <a:pt x="168592" y="424497"/>
                  </a:cubicBezTo>
                  <a:lnTo>
                    <a:pt x="4763" y="47942"/>
                  </a:lnTo>
                  <a:lnTo>
                    <a:pt x="103188" y="4763"/>
                  </a:lnTo>
                  <a:close/>
                </a:path>
              </a:pathLst>
            </a:custGeom>
            <a:solidFill>
              <a:srgbClr val="B8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7" name="任意多边形: 形状 726"/>
            <p:cNvSpPr/>
            <p:nvPr>
              <p:custDataLst>
                <p:tags r:id="rId210"/>
              </p:custDataLst>
            </p:nvPr>
          </p:nvSpPr>
          <p:spPr>
            <a:xfrm>
              <a:off x="3624279" y="2900503"/>
              <a:ext cx="133350" cy="107950"/>
            </a:xfrm>
            <a:custGeom>
              <a:avLst/>
              <a:gdLst>
                <a:gd name="connsiteX0" fmla="*/ 6269 w 133350"/>
                <a:gd name="connsiteY0" fmla="*/ 49130 h 107950"/>
                <a:gd name="connsiteX1" fmla="*/ 104655 w 133350"/>
                <a:gd name="connsiteY1" fmla="*/ 6268 h 107950"/>
                <a:gd name="connsiteX2" fmla="*/ 128242 w 133350"/>
                <a:gd name="connsiteY2" fmla="*/ 60410 h 107950"/>
                <a:gd name="connsiteX3" fmla="*/ 29855 w 133350"/>
                <a:gd name="connsiteY3" fmla="*/ 103272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107950">
                  <a:moveTo>
                    <a:pt x="6269" y="49130"/>
                  </a:moveTo>
                  <a:lnTo>
                    <a:pt x="104655" y="6268"/>
                  </a:lnTo>
                  <a:lnTo>
                    <a:pt x="128242" y="60410"/>
                  </a:lnTo>
                  <a:lnTo>
                    <a:pt x="29855" y="103272"/>
                  </a:lnTo>
                  <a:close/>
                </a:path>
              </a:pathLst>
            </a:custGeom>
            <a:solidFill>
              <a:srgbClr val="E67F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8" name="任意多边形: 形状 727"/>
            <p:cNvSpPr/>
            <p:nvPr>
              <p:custDataLst>
                <p:tags r:id="rId211"/>
              </p:custDataLst>
            </p:nvPr>
          </p:nvSpPr>
          <p:spPr>
            <a:xfrm>
              <a:off x="3830302" y="2807980"/>
              <a:ext cx="76200" cy="88900"/>
            </a:xfrm>
            <a:custGeom>
              <a:avLst/>
              <a:gdLst>
                <a:gd name="connsiteX0" fmla="*/ 72408 w 76200"/>
                <a:gd name="connsiteY0" fmla="*/ 38725 h 88900"/>
                <a:gd name="connsiteX1" fmla="*/ 42563 w 76200"/>
                <a:gd name="connsiteY1" fmla="*/ 77460 h 88900"/>
                <a:gd name="connsiteX2" fmla="*/ 10178 w 76200"/>
                <a:gd name="connsiteY2" fmla="*/ 52695 h 88900"/>
                <a:gd name="connsiteX3" fmla="*/ 40023 w 76200"/>
                <a:gd name="connsiteY3" fmla="*/ 13960 h 88900"/>
                <a:gd name="connsiteX4" fmla="*/ 72408 w 76200"/>
                <a:gd name="connsiteY4" fmla="*/ 38725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88900">
                  <a:moveTo>
                    <a:pt x="72408" y="38725"/>
                  </a:moveTo>
                  <a:lnTo>
                    <a:pt x="42563" y="77460"/>
                  </a:lnTo>
                  <a:cubicBezTo>
                    <a:pt x="24783" y="100320"/>
                    <a:pt x="-8237" y="73650"/>
                    <a:pt x="10178" y="52695"/>
                  </a:cubicBezTo>
                  <a:lnTo>
                    <a:pt x="40023" y="13960"/>
                  </a:lnTo>
                  <a:cubicBezTo>
                    <a:pt x="57803" y="-8900"/>
                    <a:pt x="88283" y="15230"/>
                    <a:pt x="72408" y="38725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9" name="任意多边形: 形状 728"/>
            <p:cNvSpPr/>
            <p:nvPr>
              <p:custDataLst>
                <p:tags r:id="rId212"/>
              </p:custDataLst>
            </p:nvPr>
          </p:nvSpPr>
          <p:spPr>
            <a:xfrm>
              <a:off x="3539173" y="2843213"/>
              <a:ext cx="450850" cy="635000"/>
            </a:xfrm>
            <a:custGeom>
              <a:avLst/>
              <a:gdLst>
                <a:gd name="connsiteX0" fmla="*/ 4762 w 450850"/>
                <a:gd name="connsiteY0" fmla="*/ 4763 h 635000"/>
                <a:gd name="connsiteX1" fmla="*/ 447357 w 450850"/>
                <a:gd name="connsiteY1" fmla="*/ 4763 h 635000"/>
                <a:gd name="connsiteX2" fmla="*/ 447357 w 450850"/>
                <a:gd name="connsiteY2" fmla="*/ 634047 h 635000"/>
                <a:gd name="connsiteX3" fmla="*/ 4762 w 450850"/>
                <a:gd name="connsiteY3" fmla="*/ 634047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850" h="635000">
                  <a:moveTo>
                    <a:pt x="4762" y="4763"/>
                  </a:moveTo>
                  <a:lnTo>
                    <a:pt x="447357" y="4763"/>
                  </a:lnTo>
                  <a:lnTo>
                    <a:pt x="447357" y="634047"/>
                  </a:lnTo>
                  <a:lnTo>
                    <a:pt x="4762" y="63404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0" name="任意多边形: 形状 729"/>
            <p:cNvSpPr/>
            <p:nvPr>
              <p:custDataLst>
                <p:tags r:id="rId213"/>
              </p:custDataLst>
            </p:nvPr>
          </p:nvSpPr>
          <p:spPr>
            <a:xfrm>
              <a:off x="3539173" y="2843213"/>
              <a:ext cx="450850" cy="38100"/>
            </a:xfrm>
            <a:custGeom>
              <a:avLst/>
              <a:gdLst>
                <a:gd name="connsiteX0" fmla="*/ 4762 w 450850"/>
                <a:gd name="connsiteY0" fmla="*/ 4763 h 38100"/>
                <a:gd name="connsiteX1" fmla="*/ 447357 w 450850"/>
                <a:gd name="connsiteY1" fmla="*/ 4763 h 38100"/>
                <a:gd name="connsiteX2" fmla="*/ 447357 w 450850"/>
                <a:gd name="connsiteY2" fmla="*/ 35242 h 38100"/>
                <a:gd name="connsiteX3" fmla="*/ 4762 w 450850"/>
                <a:gd name="connsiteY3" fmla="*/ 3524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850" h="38100">
                  <a:moveTo>
                    <a:pt x="4762" y="4763"/>
                  </a:moveTo>
                  <a:lnTo>
                    <a:pt x="447357" y="4763"/>
                  </a:lnTo>
                  <a:lnTo>
                    <a:pt x="447357" y="35242"/>
                  </a:lnTo>
                  <a:lnTo>
                    <a:pt x="4762" y="35242"/>
                  </a:lnTo>
                  <a:close/>
                </a:path>
              </a:pathLst>
            </a:custGeom>
            <a:solidFill>
              <a:srgbClr val="9EA8A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1" name="任意多边形: 形状 730"/>
            <p:cNvSpPr/>
            <p:nvPr>
              <p:custDataLst>
                <p:tags r:id="rId214"/>
              </p:custDataLst>
            </p:nvPr>
          </p:nvSpPr>
          <p:spPr>
            <a:xfrm>
              <a:off x="3539173" y="2873693"/>
              <a:ext cx="450850" cy="88900"/>
            </a:xfrm>
            <a:custGeom>
              <a:avLst/>
              <a:gdLst>
                <a:gd name="connsiteX0" fmla="*/ 4762 w 450850"/>
                <a:gd name="connsiteY0" fmla="*/ 4762 h 88900"/>
                <a:gd name="connsiteX1" fmla="*/ 447357 w 450850"/>
                <a:gd name="connsiteY1" fmla="*/ 4762 h 88900"/>
                <a:gd name="connsiteX2" fmla="*/ 447357 w 450850"/>
                <a:gd name="connsiteY2" fmla="*/ 87947 h 88900"/>
                <a:gd name="connsiteX3" fmla="*/ 4762 w 450850"/>
                <a:gd name="connsiteY3" fmla="*/ 87947 h 8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850" h="88900">
                  <a:moveTo>
                    <a:pt x="4762" y="4762"/>
                  </a:moveTo>
                  <a:lnTo>
                    <a:pt x="447357" y="4762"/>
                  </a:lnTo>
                  <a:lnTo>
                    <a:pt x="447357" y="87947"/>
                  </a:lnTo>
                  <a:lnTo>
                    <a:pt x="4762" y="879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2" name="任意多边形: 形状 731"/>
            <p:cNvSpPr/>
            <p:nvPr>
              <p:custDataLst>
                <p:tags r:id="rId215"/>
              </p:custDataLst>
            </p:nvPr>
          </p:nvSpPr>
          <p:spPr>
            <a:xfrm>
              <a:off x="3624263" y="3017838"/>
              <a:ext cx="279400" cy="82550"/>
            </a:xfrm>
            <a:custGeom>
              <a:avLst/>
              <a:gdLst>
                <a:gd name="connsiteX0" fmla="*/ 4763 w 279400"/>
                <a:gd name="connsiteY0" fmla="*/ 4763 h 82550"/>
                <a:gd name="connsiteX1" fmla="*/ 277178 w 279400"/>
                <a:gd name="connsiteY1" fmla="*/ 4763 h 82550"/>
                <a:gd name="connsiteX2" fmla="*/ 277178 w 279400"/>
                <a:gd name="connsiteY2" fmla="*/ 83502 h 82550"/>
                <a:gd name="connsiteX3" fmla="*/ 4763 w 279400"/>
                <a:gd name="connsiteY3" fmla="*/ 83502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82550">
                  <a:moveTo>
                    <a:pt x="4763" y="4763"/>
                  </a:moveTo>
                  <a:lnTo>
                    <a:pt x="277178" y="4763"/>
                  </a:lnTo>
                  <a:lnTo>
                    <a:pt x="277178" y="83502"/>
                  </a:lnTo>
                  <a:lnTo>
                    <a:pt x="4763" y="83502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3" name="任意多边形: 形状 732"/>
            <p:cNvSpPr/>
            <p:nvPr>
              <p:custDataLst>
                <p:tags r:id="rId216"/>
              </p:custDataLst>
            </p:nvPr>
          </p:nvSpPr>
          <p:spPr>
            <a:xfrm>
              <a:off x="3539173" y="2956878"/>
              <a:ext cx="450850" cy="25400"/>
            </a:xfrm>
            <a:custGeom>
              <a:avLst/>
              <a:gdLst>
                <a:gd name="connsiteX0" fmla="*/ 4762 w 450850"/>
                <a:gd name="connsiteY0" fmla="*/ 4762 h 25400"/>
                <a:gd name="connsiteX1" fmla="*/ 447357 w 450850"/>
                <a:gd name="connsiteY1" fmla="*/ 4762 h 25400"/>
                <a:gd name="connsiteX2" fmla="*/ 447357 w 450850"/>
                <a:gd name="connsiteY2" fmla="*/ 24448 h 25400"/>
                <a:gd name="connsiteX3" fmla="*/ 4762 w 450850"/>
                <a:gd name="connsiteY3" fmla="*/ 24448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850" h="25400">
                  <a:moveTo>
                    <a:pt x="4762" y="4762"/>
                  </a:moveTo>
                  <a:lnTo>
                    <a:pt x="447357" y="4762"/>
                  </a:lnTo>
                  <a:lnTo>
                    <a:pt x="447357" y="24448"/>
                  </a:lnTo>
                  <a:lnTo>
                    <a:pt x="4762" y="24448"/>
                  </a:lnTo>
                  <a:close/>
                </a:path>
              </a:pathLst>
            </a:custGeom>
            <a:solidFill>
              <a:srgbClr val="9EA8A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4" name="任意多边形: 形状 733"/>
            <p:cNvSpPr/>
            <p:nvPr>
              <p:custDataLst>
                <p:tags r:id="rId217"/>
              </p:custDataLst>
            </p:nvPr>
          </p:nvSpPr>
          <p:spPr>
            <a:xfrm>
              <a:off x="3843973" y="3147378"/>
              <a:ext cx="120650" cy="107950"/>
            </a:xfrm>
            <a:custGeom>
              <a:avLst/>
              <a:gdLst>
                <a:gd name="connsiteX0" fmla="*/ 4762 w 120650"/>
                <a:gd name="connsiteY0" fmla="*/ 4762 h 107950"/>
                <a:gd name="connsiteX1" fmla="*/ 115887 w 120650"/>
                <a:gd name="connsiteY1" fmla="*/ 4762 h 107950"/>
                <a:gd name="connsiteX2" fmla="*/ 115887 w 120650"/>
                <a:gd name="connsiteY2" fmla="*/ 108268 h 107950"/>
                <a:gd name="connsiteX3" fmla="*/ 4762 w 120650"/>
                <a:gd name="connsiteY3" fmla="*/ 10826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107950">
                  <a:moveTo>
                    <a:pt x="4762" y="4762"/>
                  </a:moveTo>
                  <a:lnTo>
                    <a:pt x="115887" y="4762"/>
                  </a:lnTo>
                  <a:lnTo>
                    <a:pt x="115887" y="108268"/>
                  </a:lnTo>
                  <a:lnTo>
                    <a:pt x="4762" y="108268"/>
                  </a:lnTo>
                  <a:close/>
                </a:path>
              </a:pathLst>
            </a:custGeom>
            <a:solidFill>
              <a:srgbClr val="9EA8A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5" name="任意多边形: 形状 734"/>
            <p:cNvSpPr/>
            <p:nvPr>
              <p:custDataLst>
                <p:tags r:id="rId218"/>
              </p:custDataLst>
            </p:nvPr>
          </p:nvSpPr>
          <p:spPr>
            <a:xfrm>
              <a:off x="3704908" y="3147378"/>
              <a:ext cx="120650" cy="107950"/>
            </a:xfrm>
            <a:custGeom>
              <a:avLst/>
              <a:gdLst>
                <a:gd name="connsiteX0" fmla="*/ 4763 w 120650"/>
                <a:gd name="connsiteY0" fmla="*/ 4762 h 107950"/>
                <a:gd name="connsiteX1" fmla="*/ 115888 w 120650"/>
                <a:gd name="connsiteY1" fmla="*/ 4762 h 107950"/>
                <a:gd name="connsiteX2" fmla="*/ 115888 w 120650"/>
                <a:gd name="connsiteY2" fmla="*/ 108268 h 107950"/>
                <a:gd name="connsiteX3" fmla="*/ 4763 w 120650"/>
                <a:gd name="connsiteY3" fmla="*/ 10826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107950">
                  <a:moveTo>
                    <a:pt x="4763" y="4762"/>
                  </a:moveTo>
                  <a:lnTo>
                    <a:pt x="115888" y="4762"/>
                  </a:lnTo>
                  <a:lnTo>
                    <a:pt x="115888" y="108268"/>
                  </a:lnTo>
                  <a:lnTo>
                    <a:pt x="4763" y="108268"/>
                  </a:lnTo>
                  <a:close/>
                </a:path>
              </a:pathLst>
            </a:custGeom>
            <a:solidFill>
              <a:srgbClr val="9EA8A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6" name="任意多边形: 形状 735"/>
            <p:cNvSpPr/>
            <p:nvPr>
              <p:custDataLst>
                <p:tags r:id="rId219"/>
              </p:custDataLst>
            </p:nvPr>
          </p:nvSpPr>
          <p:spPr>
            <a:xfrm>
              <a:off x="3565842" y="3147378"/>
              <a:ext cx="120650" cy="107950"/>
            </a:xfrm>
            <a:custGeom>
              <a:avLst/>
              <a:gdLst>
                <a:gd name="connsiteX0" fmla="*/ 4762 w 120650"/>
                <a:gd name="connsiteY0" fmla="*/ 4762 h 107950"/>
                <a:gd name="connsiteX1" fmla="*/ 115887 w 120650"/>
                <a:gd name="connsiteY1" fmla="*/ 4762 h 107950"/>
                <a:gd name="connsiteX2" fmla="*/ 115887 w 120650"/>
                <a:gd name="connsiteY2" fmla="*/ 108268 h 107950"/>
                <a:gd name="connsiteX3" fmla="*/ 4762 w 120650"/>
                <a:gd name="connsiteY3" fmla="*/ 108268 h 10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107950">
                  <a:moveTo>
                    <a:pt x="4762" y="4762"/>
                  </a:moveTo>
                  <a:lnTo>
                    <a:pt x="115887" y="4762"/>
                  </a:lnTo>
                  <a:lnTo>
                    <a:pt x="115887" y="108268"/>
                  </a:lnTo>
                  <a:lnTo>
                    <a:pt x="4762" y="108268"/>
                  </a:lnTo>
                  <a:close/>
                </a:path>
              </a:pathLst>
            </a:custGeom>
            <a:solidFill>
              <a:srgbClr val="9EA8A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7" name="任意多边形: 形状 736"/>
            <p:cNvSpPr/>
            <p:nvPr>
              <p:custDataLst>
                <p:tags r:id="rId220"/>
              </p:custDataLst>
            </p:nvPr>
          </p:nvSpPr>
          <p:spPr>
            <a:xfrm>
              <a:off x="3539173" y="3416617"/>
              <a:ext cx="450850" cy="63500"/>
            </a:xfrm>
            <a:custGeom>
              <a:avLst/>
              <a:gdLst>
                <a:gd name="connsiteX0" fmla="*/ 4762 w 450850"/>
                <a:gd name="connsiteY0" fmla="*/ 4762 h 63500"/>
                <a:gd name="connsiteX1" fmla="*/ 447357 w 450850"/>
                <a:gd name="connsiteY1" fmla="*/ 4762 h 63500"/>
                <a:gd name="connsiteX2" fmla="*/ 447357 w 450850"/>
                <a:gd name="connsiteY2" fmla="*/ 60642 h 63500"/>
                <a:gd name="connsiteX3" fmla="*/ 4762 w 450850"/>
                <a:gd name="connsiteY3" fmla="*/ 60642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850" h="63500">
                  <a:moveTo>
                    <a:pt x="4762" y="4762"/>
                  </a:moveTo>
                  <a:lnTo>
                    <a:pt x="447357" y="4762"/>
                  </a:lnTo>
                  <a:lnTo>
                    <a:pt x="447357" y="60642"/>
                  </a:lnTo>
                  <a:lnTo>
                    <a:pt x="4762" y="60642"/>
                  </a:lnTo>
                  <a:close/>
                </a:path>
              </a:pathLst>
            </a:custGeom>
            <a:solidFill>
              <a:srgbClr val="9EA8A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8" name="任意多边形: 形状 737"/>
            <p:cNvSpPr/>
            <p:nvPr>
              <p:custDataLst>
                <p:tags r:id="rId221"/>
              </p:custDataLst>
            </p:nvPr>
          </p:nvSpPr>
          <p:spPr>
            <a:xfrm>
              <a:off x="3843973" y="3265488"/>
              <a:ext cx="120650" cy="25400"/>
            </a:xfrm>
            <a:custGeom>
              <a:avLst/>
              <a:gdLst>
                <a:gd name="connsiteX0" fmla="*/ 4762 w 120650"/>
                <a:gd name="connsiteY0" fmla="*/ 4763 h 25400"/>
                <a:gd name="connsiteX1" fmla="*/ 115887 w 120650"/>
                <a:gd name="connsiteY1" fmla="*/ 4763 h 25400"/>
                <a:gd name="connsiteX2" fmla="*/ 115887 w 120650"/>
                <a:gd name="connsiteY2" fmla="*/ 24447 h 25400"/>
                <a:gd name="connsiteX3" fmla="*/ 4762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2" y="4763"/>
                  </a:moveTo>
                  <a:lnTo>
                    <a:pt x="115887" y="4763"/>
                  </a:lnTo>
                  <a:lnTo>
                    <a:pt x="115887" y="24447"/>
                  </a:lnTo>
                  <a:lnTo>
                    <a:pt x="4762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9" name="任意多边形: 形状 738"/>
            <p:cNvSpPr/>
            <p:nvPr>
              <p:custDataLst>
                <p:tags r:id="rId222"/>
              </p:custDataLst>
            </p:nvPr>
          </p:nvSpPr>
          <p:spPr>
            <a:xfrm>
              <a:off x="3843973" y="3299142"/>
              <a:ext cx="120650" cy="25400"/>
            </a:xfrm>
            <a:custGeom>
              <a:avLst/>
              <a:gdLst>
                <a:gd name="connsiteX0" fmla="*/ 4762 w 120650"/>
                <a:gd name="connsiteY0" fmla="*/ 4762 h 25400"/>
                <a:gd name="connsiteX1" fmla="*/ 115887 w 120650"/>
                <a:gd name="connsiteY1" fmla="*/ 4762 h 25400"/>
                <a:gd name="connsiteX2" fmla="*/ 115887 w 120650"/>
                <a:gd name="connsiteY2" fmla="*/ 24447 h 25400"/>
                <a:gd name="connsiteX3" fmla="*/ 4762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2" y="4762"/>
                  </a:moveTo>
                  <a:lnTo>
                    <a:pt x="115887" y="4762"/>
                  </a:lnTo>
                  <a:lnTo>
                    <a:pt x="115887" y="24447"/>
                  </a:lnTo>
                  <a:lnTo>
                    <a:pt x="4762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0" name="任意多边形: 形状 739"/>
            <p:cNvSpPr/>
            <p:nvPr>
              <p:custDataLst>
                <p:tags r:id="rId223"/>
              </p:custDataLst>
            </p:nvPr>
          </p:nvSpPr>
          <p:spPr>
            <a:xfrm>
              <a:off x="3843973" y="3332798"/>
              <a:ext cx="120650" cy="25400"/>
            </a:xfrm>
            <a:custGeom>
              <a:avLst/>
              <a:gdLst>
                <a:gd name="connsiteX0" fmla="*/ 4762 w 120650"/>
                <a:gd name="connsiteY0" fmla="*/ 4762 h 25400"/>
                <a:gd name="connsiteX1" fmla="*/ 115887 w 120650"/>
                <a:gd name="connsiteY1" fmla="*/ 4762 h 25400"/>
                <a:gd name="connsiteX2" fmla="*/ 115887 w 120650"/>
                <a:gd name="connsiteY2" fmla="*/ 24447 h 25400"/>
                <a:gd name="connsiteX3" fmla="*/ 4762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2" y="4762"/>
                  </a:moveTo>
                  <a:lnTo>
                    <a:pt x="115887" y="4762"/>
                  </a:lnTo>
                  <a:lnTo>
                    <a:pt x="115887" y="24447"/>
                  </a:lnTo>
                  <a:lnTo>
                    <a:pt x="4762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1" name="任意多边形: 形状 740"/>
            <p:cNvSpPr/>
            <p:nvPr>
              <p:custDataLst>
                <p:tags r:id="rId224"/>
              </p:custDataLst>
            </p:nvPr>
          </p:nvSpPr>
          <p:spPr>
            <a:xfrm>
              <a:off x="3884613" y="3365817"/>
              <a:ext cx="76200" cy="25400"/>
            </a:xfrm>
            <a:custGeom>
              <a:avLst/>
              <a:gdLst>
                <a:gd name="connsiteX0" fmla="*/ 4763 w 76200"/>
                <a:gd name="connsiteY0" fmla="*/ 4762 h 25400"/>
                <a:gd name="connsiteX1" fmla="*/ 75247 w 76200"/>
                <a:gd name="connsiteY1" fmla="*/ 4762 h 25400"/>
                <a:gd name="connsiteX2" fmla="*/ 75247 w 76200"/>
                <a:gd name="connsiteY2" fmla="*/ 24447 h 25400"/>
                <a:gd name="connsiteX3" fmla="*/ 4763 w 7620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5400">
                  <a:moveTo>
                    <a:pt x="4763" y="4762"/>
                  </a:moveTo>
                  <a:lnTo>
                    <a:pt x="75247" y="4762"/>
                  </a:lnTo>
                  <a:lnTo>
                    <a:pt x="75247" y="24447"/>
                  </a:lnTo>
                  <a:lnTo>
                    <a:pt x="4763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2" name="任意多边形: 形状 741"/>
            <p:cNvSpPr/>
            <p:nvPr>
              <p:custDataLst>
                <p:tags r:id="rId225"/>
              </p:custDataLst>
            </p:nvPr>
          </p:nvSpPr>
          <p:spPr>
            <a:xfrm>
              <a:off x="3704908" y="3265488"/>
              <a:ext cx="120650" cy="25400"/>
            </a:xfrm>
            <a:custGeom>
              <a:avLst/>
              <a:gdLst>
                <a:gd name="connsiteX0" fmla="*/ 4763 w 120650"/>
                <a:gd name="connsiteY0" fmla="*/ 4763 h 25400"/>
                <a:gd name="connsiteX1" fmla="*/ 115888 w 120650"/>
                <a:gd name="connsiteY1" fmla="*/ 4763 h 25400"/>
                <a:gd name="connsiteX2" fmla="*/ 115888 w 120650"/>
                <a:gd name="connsiteY2" fmla="*/ 24447 h 25400"/>
                <a:gd name="connsiteX3" fmla="*/ 4763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3" y="4763"/>
                  </a:moveTo>
                  <a:lnTo>
                    <a:pt x="115888" y="4763"/>
                  </a:lnTo>
                  <a:lnTo>
                    <a:pt x="115888" y="24447"/>
                  </a:lnTo>
                  <a:lnTo>
                    <a:pt x="4763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3" name="任意多边形: 形状 742"/>
            <p:cNvSpPr/>
            <p:nvPr>
              <p:custDataLst>
                <p:tags r:id="rId226"/>
              </p:custDataLst>
            </p:nvPr>
          </p:nvSpPr>
          <p:spPr>
            <a:xfrm>
              <a:off x="3704908" y="3299142"/>
              <a:ext cx="120650" cy="25400"/>
            </a:xfrm>
            <a:custGeom>
              <a:avLst/>
              <a:gdLst>
                <a:gd name="connsiteX0" fmla="*/ 4763 w 120650"/>
                <a:gd name="connsiteY0" fmla="*/ 4762 h 25400"/>
                <a:gd name="connsiteX1" fmla="*/ 115888 w 120650"/>
                <a:gd name="connsiteY1" fmla="*/ 4762 h 25400"/>
                <a:gd name="connsiteX2" fmla="*/ 115888 w 120650"/>
                <a:gd name="connsiteY2" fmla="*/ 24447 h 25400"/>
                <a:gd name="connsiteX3" fmla="*/ 4763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3" y="4762"/>
                  </a:moveTo>
                  <a:lnTo>
                    <a:pt x="115888" y="4762"/>
                  </a:lnTo>
                  <a:lnTo>
                    <a:pt x="115888" y="24447"/>
                  </a:lnTo>
                  <a:lnTo>
                    <a:pt x="4763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4" name="任意多边形: 形状 743"/>
            <p:cNvSpPr/>
            <p:nvPr>
              <p:custDataLst>
                <p:tags r:id="rId227"/>
              </p:custDataLst>
            </p:nvPr>
          </p:nvSpPr>
          <p:spPr>
            <a:xfrm>
              <a:off x="3704908" y="3332798"/>
              <a:ext cx="120650" cy="25400"/>
            </a:xfrm>
            <a:custGeom>
              <a:avLst/>
              <a:gdLst>
                <a:gd name="connsiteX0" fmla="*/ 4763 w 120650"/>
                <a:gd name="connsiteY0" fmla="*/ 4762 h 25400"/>
                <a:gd name="connsiteX1" fmla="*/ 115888 w 120650"/>
                <a:gd name="connsiteY1" fmla="*/ 4762 h 25400"/>
                <a:gd name="connsiteX2" fmla="*/ 115888 w 120650"/>
                <a:gd name="connsiteY2" fmla="*/ 24447 h 25400"/>
                <a:gd name="connsiteX3" fmla="*/ 4763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3" y="4762"/>
                  </a:moveTo>
                  <a:lnTo>
                    <a:pt x="115888" y="4762"/>
                  </a:lnTo>
                  <a:lnTo>
                    <a:pt x="115888" y="24447"/>
                  </a:lnTo>
                  <a:lnTo>
                    <a:pt x="4763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5" name="任意多边形: 形状 744"/>
            <p:cNvSpPr/>
            <p:nvPr>
              <p:custDataLst>
                <p:tags r:id="rId228"/>
              </p:custDataLst>
            </p:nvPr>
          </p:nvSpPr>
          <p:spPr>
            <a:xfrm>
              <a:off x="3745548" y="3365817"/>
              <a:ext cx="76200" cy="25400"/>
            </a:xfrm>
            <a:custGeom>
              <a:avLst/>
              <a:gdLst>
                <a:gd name="connsiteX0" fmla="*/ 4762 w 76200"/>
                <a:gd name="connsiteY0" fmla="*/ 4762 h 25400"/>
                <a:gd name="connsiteX1" fmla="*/ 75247 w 76200"/>
                <a:gd name="connsiteY1" fmla="*/ 4762 h 25400"/>
                <a:gd name="connsiteX2" fmla="*/ 75247 w 76200"/>
                <a:gd name="connsiteY2" fmla="*/ 24447 h 25400"/>
                <a:gd name="connsiteX3" fmla="*/ 4762 w 7620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5400">
                  <a:moveTo>
                    <a:pt x="4762" y="4762"/>
                  </a:moveTo>
                  <a:lnTo>
                    <a:pt x="75247" y="4762"/>
                  </a:lnTo>
                  <a:lnTo>
                    <a:pt x="75247" y="24447"/>
                  </a:lnTo>
                  <a:lnTo>
                    <a:pt x="4762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6" name="任意多边形: 形状 745"/>
            <p:cNvSpPr/>
            <p:nvPr>
              <p:custDataLst>
                <p:tags r:id="rId229"/>
              </p:custDataLst>
            </p:nvPr>
          </p:nvSpPr>
          <p:spPr>
            <a:xfrm>
              <a:off x="3565842" y="3265488"/>
              <a:ext cx="120650" cy="25400"/>
            </a:xfrm>
            <a:custGeom>
              <a:avLst/>
              <a:gdLst>
                <a:gd name="connsiteX0" fmla="*/ 4762 w 120650"/>
                <a:gd name="connsiteY0" fmla="*/ 4763 h 25400"/>
                <a:gd name="connsiteX1" fmla="*/ 115887 w 120650"/>
                <a:gd name="connsiteY1" fmla="*/ 4763 h 25400"/>
                <a:gd name="connsiteX2" fmla="*/ 115887 w 120650"/>
                <a:gd name="connsiteY2" fmla="*/ 24447 h 25400"/>
                <a:gd name="connsiteX3" fmla="*/ 4762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2" y="4763"/>
                  </a:moveTo>
                  <a:lnTo>
                    <a:pt x="115887" y="4763"/>
                  </a:lnTo>
                  <a:lnTo>
                    <a:pt x="115887" y="24447"/>
                  </a:lnTo>
                  <a:lnTo>
                    <a:pt x="4762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7" name="任意多边形: 形状 746"/>
            <p:cNvSpPr/>
            <p:nvPr>
              <p:custDataLst>
                <p:tags r:id="rId230"/>
              </p:custDataLst>
            </p:nvPr>
          </p:nvSpPr>
          <p:spPr>
            <a:xfrm>
              <a:off x="3565842" y="3299142"/>
              <a:ext cx="120650" cy="25400"/>
            </a:xfrm>
            <a:custGeom>
              <a:avLst/>
              <a:gdLst>
                <a:gd name="connsiteX0" fmla="*/ 4762 w 120650"/>
                <a:gd name="connsiteY0" fmla="*/ 4762 h 25400"/>
                <a:gd name="connsiteX1" fmla="*/ 115887 w 120650"/>
                <a:gd name="connsiteY1" fmla="*/ 4762 h 25400"/>
                <a:gd name="connsiteX2" fmla="*/ 115887 w 120650"/>
                <a:gd name="connsiteY2" fmla="*/ 24447 h 25400"/>
                <a:gd name="connsiteX3" fmla="*/ 4762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2" y="4762"/>
                  </a:moveTo>
                  <a:lnTo>
                    <a:pt x="115887" y="4762"/>
                  </a:lnTo>
                  <a:lnTo>
                    <a:pt x="115887" y="24447"/>
                  </a:lnTo>
                  <a:lnTo>
                    <a:pt x="4762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8" name="任意多边形: 形状 747"/>
            <p:cNvSpPr/>
            <p:nvPr>
              <p:custDataLst>
                <p:tags r:id="rId231"/>
              </p:custDataLst>
            </p:nvPr>
          </p:nvSpPr>
          <p:spPr>
            <a:xfrm>
              <a:off x="3565842" y="3332798"/>
              <a:ext cx="120650" cy="25400"/>
            </a:xfrm>
            <a:custGeom>
              <a:avLst/>
              <a:gdLst>
                <a:gd name="connsiteX0" fmla="*/ 4762 w 120650"/>
                <a:gd name="connsiteY0" fmla="*/ 4762 h 25400"/>
                <a:gd name="connsiteX1" fmla="*/ 115887 w 120650"/>
                <a:gd name="connsiteY1" fmla="*/ 4762 h 25400"/>
                <a:gd name="connsiteX2" fmla="*/ 115887 w 120650"/>
                <a:gd name="connsiteY2" fmla="*/ 24447 h 25400"/>
                <a:gd name="connsiteX3" fmla="*/ 4762 w 12065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50" h="25400">
                  <a:moveTo>
                    <a:pt x="4762" y="4762"/>
                  </a:moveTo>
                  <a:lnTo>
                    <a:pt x="115887" y="4762"/>
                  </a:lnTo>
                  <a:lnTo>
                    <a:pt x="115887" y="24447"/>
                  </a:lnTo>
                  <a:lnTo>
                    <a:pt x="4762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9" name="任意多边形: 形状 748"/>
            <p:cNvSpPr/>
            <p:nvPr>
              <p:custDataLst>
                <p:tags r:id="rId232"/>
              </p:custDataLst>
            </p:nvPr>
          </p:nvSpPr>
          <p:spPr>
            <a:xfrm>
              <a:off x="3607117" y="3365817"/>
              <a:ext cx="76200" cy="25400"/>
            </a:xfrm>
            <a:custGeom>
              <a:avLst/>
              <a:gdLst>
                <a:gd name="connsiteX0" fmla="*/ 4762 w 76200"/>
                <a:gd name="connsiteY0" fmla="*/ 4762 h 25400"/>
                <a:gd name="connsiteX1" fmla="*/ 75247 w 76200"/>
                <a:gd name="connsiteY1" fmla="*/ 4762 h 25400"/>
                <a:gd name="connsiteX2" fmla="*/ 75247 w 76200"/>
                <a:gd name="connsiteY2" fmla="*/ 24447 h 25400"/>
                <a:gd name="connsiteX3" fmla="*/ 4762 w 76200"/>
                <a:gd name="connsiteY3" fmla="*/ 24447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25400">
                  <a:moveTo>
                    <a:pt x="4762" y="4762"/>
                  </a:moveTo>
                  <a:lnTo>
                    <a:pt x="75247" y="4762"/>
                  </a:lnTo>
                  <a:lnTo>
                    <a:pt x="75247" y="24447"/>
                  </a:lnTo>
                  <a:lnTo>
                    <a:pt x="4762" y="24447"/>
                  </a:ln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0" name="任意多边形: 形状 749"/>
            <p:cNvSpPr/>
            <p:nvPr>
              <p:custDataLst>
                <p:tags r:id="rId233"/>
              </p:custDataLst>
            </p:nvPr>
          </p:nvSpPr>
          <p:spPr>
            <a:xfrm>
              <a:off x="3812795" y="2789237"/>
              <a:ext cx="44450" cy="95250"/>
            </a:xfrm>
            <a:custGeom>
              <a:avLst/>
              <a:gdLst>
                <a:gd name="connsiteX0" fmla="*/ 45464 w 44450"/>
                <a:gd name="connsiteY0" fmla="*/ 25717 h 95250"/>
                <a:gd name="connsiteX1" fmla="*/ 45464 w 44450"/>
                <a:gd name="connsiteY1" fmla="*/ 74613 h 95250"/>
                <a:gd name="connsiteX2" fmla="*/ 4825 w 44450"/>
                <a:gd name="connsiteY2" fmla="*/ 74613 h 95250"/>
                <a:gd name="connsiteX3" fmla="*/ 4825 w 44450"/>
                <a:gd name="connsiteY3" fmla="*/ 25717 h 95250"/>
                <a:gd name="connsiteX4" fmla="*/ 45464 w 44450"/>
                <a:gd name="connsiteY4" fmla="*/ 2571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50" h="95250">
                  <a:moveTo>
                    <a:pt x="45464" y="25717"/>
                  </a:moveTo>
                  <a:lnTo>
                    <a:pt x="45464" y="74613"/>
                  </a:lnTo>
                  <a:cubicBezTo>
                    <a:pt x="45464" y="103188"/>
                    <a:pt x="2920" y="102553"/>
                    <a:pt x="4825" y="74613"/>
                  </a:cubicBezTo>
                  <a:lnTo>
                    <a:pt x="4825" y="25717"/>
                  </a:lnTo>
                  <a:cubicBezTo>
                    <a:pt x="4825" y="-2222"/>
                    <a:pt x="43559" y="-2222"/>
                    <a:pt x="45464" y="25717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1" name="任意多边形: 形状 750"/>
            <p:cNvSpPr/>
            <p:nvPr>
              <p:custDataLst>
                <p:tags r:id="rId234"/>
              </p:custDataLst>
            </p:nvPr>
          </p:nvSpPr>
          <p:spPr>
            <a:xfrm>
              <a:off x="3772217" y="2789237"/>
              <a:ext cx="44450" cy="101600"/>
            </a:xfrm>
            <a:custGeom>
              <a:avLst/>
              <a:gdLst>
                <a:gd name="connsiteX0" fmla="*/ 4763 w 44450"/>
                <a:gd name="connsiteY0" fmla="*/ 25717 h 101600"/>
                <a:gd name="connsiteX1" fmla="*/ 4763 w 44450"/>
                <a:gd name="connsiteY1" fmla="*/ 80963 h 101600"/>
                <a:gd name="connsiteX2" fmla="*/ 45403 w 44450"/>
                <a:gd name="connsiteY2" fmla="*/ 80963 h 101600"/>
                <a:gd name="connsiteX3" fmla="*/ 45403 w 44450"/>
                <a:gd name="connsiteY3" fmla="*/ 25717 h 101600"/>
                <a:gd name="connsiteX4" fmla="*/ 4763 w 44450"/>
                <a:gd name="connsiteY4" fmla="*/ 25717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50" h="101600">
                  <a:moveTo>
                    <a:pt x="4763" y="25717"/>
                  </a:moveTo>
                  <a:lnTo>
                    <a:pt x="4763" y="80963"/>
                  </a:lnTo>
                  <a:cubicBezTo>
                    <a:pt x="4763" y="109538"/>
                    <a:pt x="47308" y="108903"/>
                    <a:pt x="45403" y="80963"/>
                  </a:cubicBezTo>
                  <a:lnTo>
                    <a:pt x="45403" y="25717"/>
                  </a:lnTo>
                  <a:cubicBezTo>
                    <a:pt x="45403" y="-2222"/>
                    <a:pt x="6033" y="-2222"/>
                    <a:pt x="4763" y="25717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2" name="任意多边形: 形状 751"/>
            <p:cNvSpPr/>
            <p:nvPr>
              <p:custDataLst>
                <p:tags r:id="rId235"/>
              </p:custDataLst>
            </p:nvPr>
          </p:nvSpPr>
          <p:spPr>
            <a:xfrm>
              <a:off x="3731516" y="2789237"/>
              <a:ext cx="44450" cy="95250"/>
            </a:xfrm>
            <a:custGeom>
              <a:avLst/>
              <a:gdLst>
                <a:gd name="connsiteX0" fmla="*/ 45464 w 44450"/>
                <a:gd name="connsiteY0" fmla="*/ 25717 h 95250"/>
                <a:gd name="connsiteX1" fmla="*/ 45464 w 44450"/>
                <a:gd name="connsiteY1" fmla="*/ 73342 h 95250"/>
                <a:gd name="connsiteX2" fmla="*/ 4825 w 44450"/>
                <a:gd name="connsiteY2" fmla="*/ 73342 h 95250"/>
                <a:gd name="connsiteX3" fmla="*/ 4825 w 44450"/>
                <a:gd name="connsiteY3" fmla="*/ 25717 h 95250"/>
                <a:gd name="connsiteX4" fmla="*/ 45464 w 44450"/>
                <a:gd name="connsiteY4" fmla="*/ 25717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50" h="95250">
                  <a:moveTo>
                    <a:pt x="45464" y="25717"/>
                  </a:moveTo>
                  <a:lnTo>
                    <a:pt x="45464" y="73342"/>
                  </a:lnTo>
                  <a:cubicBezTo>
                    <a:pt x="45464" y="101917"/>
                    <a:pt x="2919" y="101283"/>
                    <a:pt x="4825" y="73342"/>
                  </a:cubicBezTo>
                  <a:lnTo>
                    <a:pt x="4825" y="25717"/>
                  </a:lnTo>
                  <a:cubicBezTo>
                    <a:pt x="4825" y="-2222"/>
                    <a:pt x="43559" y="-2222"/>
                    <a:pt x="45464" y="25717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3" name="任意多边形: 形状 752"/>
            <p:cNvSpPr/>
            <p:nvPr>
              <p:custDataLst>
                <p:tags r:id="rId236"/>
              </p:custDataLst>
            </p:nvPr>
          </p:nvSpPr>
          <p:spPr>
            <a:xfrm>
              <a:off x="3690938" y="2789237"/>
              <a:ext cx="44450" cy="82550"/>
            </a:xfrm>
            <a:custGeom>
              <a:avLst/>
              <a:gdLst>
                <a:gd name="connsiteX0" fmla="*/ 4763 w 44450"/>
                <a:gd name="connsiteY0" fmla="*/ 25717 h 82550"/>
                <a:gd name="connsiteX1" fmla="*/ 4763 w 44450"/>
                <a:gd name="connsiteY1" fmla="*/ 60642 h 82550"/>
                <a:gd name="connsiteX2" fmla="*/ 45403 w 44450"/>
                <a:gd name="connsiteY2" fmla="*/ 60642 h 82550"/>
                <a:gd name="connsiteX3" fmla="*/ 45403 w 44450"/>
                <a:gd name="connsiteY3" fmla="*/ 25717 h 82550"/>
                <a:gd name="connsiteX4" fmla="*/ 4763 w 44450"/>
                <a:gd name="connsiteY4" fmla="*/ 25717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50" h="82550">
                  <a:moveTo>
                    <a:pt x="4763" y="25717"/>
                  </a:moveTo>
                  <a:lnTo>
                    <a:pt x="4763" y="60642"/>
                  </a:lnTo>
                  <a:cubicBezTo>
                    <a:pt x="4763" y="89217"/>
                    <a:pt x="47308" y="88583"/>
                    <a:pt x="45403" y="60642"/>
                  </a:cubicBezTo>
                  <a:lnTo>
                    <a:pt x="45403" y="25717"/>
                  </a:lnTo>
                  <a:cubicBezTo>
                    <a:pt x="45403" y="-2222"/>
                    <a:pt x="6033" y="-2222"/>
                    <a:pt x="4763" y="25717"/>
                  </a:cubicBezTo>
                  <a:close/>
                </a:path>
              </a:pathLst>
            </a:custGeom>
            <a:solidFill>
              <a:srgbClr val="FDD5B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4" name="任意多边形: 形状 753"/>
            <p:cNvSpPr/>
            <p:nvPr>
              <p:custDataLst>
                <p:tags r:id="rId237"/>
              </p:custDataLst>
            </p:nvPr>
          </p:nvSpPr>
          <p:spPr>
            <a:xfrm>
              <a:off x="4146294" y="3650933"/>
              <a:ext cx="514350" cy="438150"/>
            </a:xfrm>
            <a:custGeom>
              <a:avLst/>
              <a:gdLst>
                <a:gd name="connsiteX0" fmla="*/ 66297 w 514350"/>
                <a:gd name="connsiteY0" fmla="*/ 4763 h 438150"/>
                <a:gd name="connsiteX1" fmla="*/ 451741 w 514350"/>
                <a:gd name="connsiteY1" fmla="*/ 4763 h 438150"/>
                <a:gd name="connsiteX2" fmla="*/ 373636 w 514350"/>
                <a:gd name="connsiteY2" fmla="*/ 439102 h 438150"/>
                <a:gd name="connsiteX3" fmla="*/ 165991 w 514350"/>
                <a:gd name="connsiteY3" fmla="*/ 439102 h 438150"/>
                <a:gd name="connsiteX4" fmla="*/ 66297 w 514350"/>
                <a:gd name="connsiteY4" fmla="*/ 4763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350" h="438150">
                  <a:moveTo>
                    <a:pt x="66297" y="4763"/>
                  </a:moveTo>
                  <a:lnTo>
                    <a:pt x="451741" y="4763"/>
                  </a:lnTo>
                  <a:cubicBezTo>
                    <a:pt x="507622" y="76517"/>
                    <a:pt x="576202" y="450533"/>
                    <a:pt x="373636" y="439102"/>
                  </a:cubicBezTo>
                  <a:lnTo>
                    <a:pt x="165991" y="439102"/>
                  </a:lnTo>
                  <a:cubicBezTo>
                    <a:pt x="-70228" y="452438"/>
                    <a:pt x="5972" y="82233"/>
                    <a:pt x="66297" y="4763"/>
                  </a:cubicBezTo>
                  <a:close/>
                </a:path>
              </a:pathLst>
            </a:custGeom>
            <a:solidFill>
              <a:srgbClr val="1E2E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5" name="任意多边形: 形状 754"/>
            <p:cNvSpPr/>
            <p:nvPr>
              <p:custDataLst>
                <p:tags r:id="rId238"/>
              </p:custDataLst>
            </p:nvPr>
          </p:nvSpPr>
          <p:spPr>
            <a:xfrm>
              <a:off x="4469986" y="4768755"/>
              <a:ext cx="254000" cy="279400"/>
            </a:xfrm>
            <a:custGeom>
              <a:avLst/>
              <a:gdLst>
                <a:gd name="connsiteX0" fmla="*/ 50579 w 254000"/>
                <a:gd name="connsiteY0" fmla="*/ 10890 h 279400"/>
                <a:gd name="connsiteX1" fmla="*/ 46134 w 254000"/>
                <a:gd name="connsiteY1" fmla="*/ 181705 h 279400"/>
                <a:gd name="connsiteX2" fmla="*/ 242349 w 254000"/>
                <a:gd name="connsiteY2" fmla="*/ 250285 h 279400"/>
                <a:gd name="connsiteX3" fmla="*/ 194724 w 254000"/>
                <a:gd name="connsiteY3" fmla="*/ 84550 h 279400"/>
                <a:gd name="connsiteX4" fmla="*/ 50579 w 254000"/>
                <a:gd name="connsiteY4" fmla="*/ 1089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000" h="279400">
                  <a:moveTo>
                    <a:pt x="50579" y="10890"/>
                  </a:moveTo>
                  <a:cubicBezTo>
                    <a:pt x="6764" y="34385"/>
                    <a:pt x="-23716" y="132810"/>
                    <a:pt x="46134" y="181705"/>
                  </a:cubicBezTo>
                  <a:cubicBezTo>
                    <a:pt x="107094" y="302355"/>
                    <a:pt x="213774" y="283940"/>
                    <a:pt x="242349" y="250285"/>
                  </a:cubicBezTo>
                  <a:cubicBezTo>
                    <a:pt x="270924" y="216630"/>
                    <a:pt x="232189" y="132810"/>
                    <a:pt x="194724" y="84550"/>
                  </a:cubicBezTo>
                  <a:cubicBezTo>
                    <a:pt x="157259" y="35655"/>
                    <a:pt x="94394" y="-12605"/>
                    <a:pt x="50579" y="10890"/>
                  </a:cubicBezTo>
                  <a:close/>
                </a:path>
              </a:pathLst>
            </a:custGeom>
            <a:solidFill>
              <a:srgbClr val="A071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6" name="任意多边形: 形状 755"/>
            <p:cNvSpPr/>
            <p:nvPr>
              <p:custDataLst>
                <p:tags r:id="rId239"/>
              </p:custDataLst>
            </p:nvPr>
          </p:nvSpPr>
          <p:spPr>
            <a:xfrm>
              <a:off x="4440081" y="3843337"/>
              <a:ext cx="228600" cy="996950"/>
            </a:xfrm>
            <a:custGeom>
              <a:avLst/>
              <a:gdLst>
                <a:gd name="connsiteX0" fmla="*/ 4919 w 228600"/>
                <a:gd name="connsiteY0" fmla="*/ 136208 h 996950"/>
                <a:gd name="connsiteX1" fmla="*/ 39844 w 228600"/>
                <a:gd name="connsiteY1" fmla="*/ 994093 h 996950"/>
                <a:gd name="connsiteX2" fmla="*/ 221454 w 228600"/>
                <a:gd name="connsiteY2" fmla="*/ 994093 h 996950"/>
                <a:gd name="connsiteX3" fmla="*/ 225264 w 228600"/>
                <a:gd name="connsiteY3" fmla="*/ 136208 h 996950"/>
                <a:gd name="connsiteX4" fmla="*/ 4919 w 228600"/>
                <a:gd name="connsiteY4" fmla="*/ 136208 h 99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996950">
                  <a:moveTo>
                    <a:pt x="4919" y="136208"/>
                  </a:moveTo>
                  <a:lnTo>
                    <a:pt x="39844" y="994093"/>
                  </a:lnTo>
                  <a:lnTo>
                    <a:pt x="221454" y="994093"/>
                  </a:lnTo>
                  <a:lnTo>
                    <a:pt x="225264" y="136208"/>
                  </a:lnTo>
                  <a:cubicBezTo>
                    <a:pt x="226535" y="-39053"/>
                    <a:pt x="-2065" y="-39053"/>
                    <a:pt x="4919" y="136208"/>
                  </a:cubicBezTo>
                  <a:close/>
                </a:path>
              </a:pathLst>
            </a:custGeom>
            <a:solidFill>
              <a:srgbClr val="273B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7" name="任意多边形: 形状 756"/>
            <p:cNvSpPr/>
            <p:nvPr>
              <p:custDataLst>
                <p:tags r:id="rId240"/>
              </p:custDataLst>
            </p:nvPr>
          </p:nvSpPr>
          <p:spPr>
            <a:xfrm>
              <a:off x="1028382" y="3668078"/>
              <a:ext cx="4044950" cy="152400"/>
            </a:xfrm>
            <a:custGeom>
              <a:avLst/>
              <a:gdLst>
                <a:gd name="connsiteX0" fmla="*/ 4762 w 4044950"/>
                <a:gd name="connsiteY0" fmla="*/ 4763 h 152400"/>
                <a:gd name="connsiteX1" fmla="*/ 4041458 w 4044950"/>
                <a:gd name="connsiteY1" fmla="*/ 4763 h 152400"/>
                <a:gd name="connsiteX2" fmla="*/ 4041458 w 4044950"/>
                <a:gd name="connsiteY2" fmla="*/ 150178 h 152400"/>
                <a:gd name="connsiteX3" fmla="*/ 4763 w 4044950"/>
                <a:gd name="connsiteY3" fmla="*/ 15017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4950" h="152400">
                  <a:moveTo>
                    <a:pt x="4762" y="4763"/>
                  </a:moveTo>
                  <a:lnTo>
                    <a:pt x="4041458" y="4763"/>
                  </a:lnTo>
                  <a:lnTo>
                    <a:pt x="4041458" y="150178"/>
                  </a:lnTo>
                  <a:lnTo>
                    <a:pt x="4763" y="150178"/>
                  </a:lnTo>
                  <a:close/>
                </a:path>
              </a:pathLst>
            </a:custGeom>
            <a:solidFill>
              <a:srgbClr val="A071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8" name="任意多边形: 形状 757"/>
            <p:cNvSpPr/>
            <p:nvPr>
              <p:custDataLst>
                <p:tags r:id="rId241"/>
              </p:custDataLst>
            </p:nvPr>
          </p:nvSpPr>
          <p:spPr>
            <a:xfrm>
              <a:off x="1414463" y="3813492"/>
              <a:ext cx="133350" cy="1308100"/>
            </a:xfrm>
            <a:custGeom>
              <a:avLst/>
              <a:gdLst>
                <a:gd name="connsiteX0" fmla="*/ 4763 w 133350"/>
                <a:gd name="connsiteY0" fmla="*/ 4762 h 1308100"/>
                <a:gd name="connsiteX1" fmla="*/ 133668 w 133350"/>
                <a:gd name="connsiteY1" fmla="*/ 4762 h 1308100"/>
                <a:gd name="connsiteX2" fmla="*/ 133668 w 133350"/>
                <a:gd name="connsiteY2" fmla="*/ 1305242 h 1308100"/>
                <a:gd name="connsiteX3" fmla="*/ 4763 w 133350"/>
                <a:gd name="connsiteY3" fmla="*/ 1305242 h 130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1308100">
                  <a:moveTo>
                    <a:pt x="4763" y="4762"/>
                  </a:moveTo>
                  <a:lnTo>
                    <a:pt x="133668" y="4762"/>
                  </a:lnTo>
                  <a:lnTo>
                    <a:pt x="133668" y="1305242"/>
                  </a:lnTo>
                  <a:lnTo>
                    <a:pt x="4763" y="1305242"/>
                  </a:lnTo>
                  <a:close/>
                </a:path>
              </a:pathLst>
            </a:custGeom>
            <a:solidFill>
              <a:srgbClr val="C7CCC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9" name="任意多边形: 形状 758"/>
            <p:cNvSpPr/>
            <p:nvPr>
              <p:custDataLst>
                <p:tags r:id="rId242"/>
              </p:custDataLst>
            </p:nvPr>
          </p:nvSpPr>
          <p:spPr>
            <a:xfrm>
              <a:off x="1414463" y="3813492"/>
              <a:ext cx="69850" cy="1308100"/>
            </a:xfrm>
            <a:custGeom>
              <a:avLst/>
              <a:gdLst>
                <a:gd name="connsiteX0" fmla="*/ 4763 w 69850"/>
                <a:gd name="connsiteY0" fmla="*/ 4762 h 1308100"/>
                <a:gd name="connsiteX1" fmla="*/ 69532 w 69850"/>
                <a:gd name="connsiteY1" fmla="*/ 4762 h 1308100"/>
                <a:gd name="connsiteX2" fmla="*/ 69532 w 69850"/>
                <a:gd name="connsiteY2" fmla="*/ 1305242 h 1308100"/>
                <a:gd name="connsiteX3" fmla="*/ 4763 w 69850"/>
                <a:gd name="connsiteY3" fmla="*/ 1305242 h 130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50" h="1308100">
                  <a:moveTo>
                    <a:pt x="4763" y="4762"/>
                  </a:moveTo>
                  <a:lnTo>
                    <a:pt x="69532" y="4762"/>
                  </a:lnTo>
                  <a:lnTo>
                    <a:pt x="69532" y="1305242"/>
                  </a:lnTo>
                  <a:lnTo>
                    <a:pt x="4763" y="1305242"/>
                  </a:lnTo>
                  <a:close/>
                </a:path>
              </a:pathLst>
            </a:custGeom>
            <a:solidFill>
              <a:srgbClr val="E8EA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0" name="任意多边形: 形状 759"/>
            <p:cNvSpPr/>
            <p:nvPr>
              <p:custDataLst>
                <p:tags r:id="rId243"/>
              </p:custDataLst>
            </p:nvPr>
          </p:nvSpPr>
          <p:spPr>
            <a:xfrm>
              <a:off x="4572318" y="3813492"/>
              <a:ext cx="133350" cy="1308100"/>
            </a:xfrm>
            <a:custGeom>
              <a:avLst/>
              <a:gdLst>
                <a:gd name="connsiteX0" fmla="*/ 4762 w 133350"/>
                <a:gd name="connsiteY0" fmla="*/ 4762 h 1308100"/>
                <a:gd name="connsiteX1" fmla="*/ 133667 w 133350"/>
                <a:gd name="connsiteY1" fmla="*/ 4762 h 1308100"/>
                <a:gd name="connsiteX2" fmla="*/ 133667 w 133350"/>
                <a:gd name="connsiteY2" fmla="*/ 1305242 h 1308100"/>
                <a:gd name="connsiteX3" fmla="*/ 4762 w 133350"/>
                <a:gd name="connsiteY3" fmla="*/ 1305242 h 130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1308100">
                  <a:moveTo>
                    <a:pt x="4762" y="4762"/>
                  </a:moveTo>
                  <a:lnTo>
                    <a:pt x="133667" y="4762"/>
                  </a:lnTo>
                  <a:lnTo>
                    <a:pt x="133667" y="1305242"/>
                  </a:lnTo>
                  <a:lnTo>
                    <a:pt x="4762" y="1305242"/>
                  </a:lnTo>
                  <a:close/>
                </a:path>
              </a:pathLst>
            </a:custGeom>
            <a:solidFill>
              <a:srgbClr val="C7CCC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1" name="任意多边形: 形状 760"/>
            <p:cNvSpPr/>
            <p:nvPr>
              <p:custDataLst>
                <p:tags r:id="rId244"/>
              </p:custDataLst>
            </p:nvPr>
          </p:nvSpPr>
          <p:spPr>
            <a:xfrm>
              <a:off x="4572318" y="3813492"/>
              <a:ext cx="69850" cy="1308100"/>
            </a:xfrm>
            <a:custGeom>
              <a:avLst/>
              <a:gdLst>
                <a:gd name="connsiteX0" fmla="*/ 4762 w 69850"/>
                <a:gd name="connsiteY0" fmla="*/ 4762 h 1308100"/>
                <a:gd name="connsiteX1" fmla="*/ 69533 w 69850"/>
                <a:gd name="connsiteY1" fmla="*/ 4762 h 1308100"/>
                <a:gd name="connsiteX2" fmla="*/ 69533 w 69850"/>
                <a:gd name="connsiteY2" fmla="*/ 1305242 h 1308100"/>
                <a:gd name="connsiteX3" fmla="*/ 4762 w 69850"/>
                <a:gd name="connsiteY3" fmla="*/ 1305242 h 130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50" h="1308100">
                  <a:moveTo>
                    <a:pt x="4762" y="4762"/>
                  </a:moveTo>
                  <a:lnTo>
                    <a:pt x="69533" y="4762"/>
                  </a:lnTo>
                  <a:lnTo>
                    <a:pt x="69533" y="1305242"/>
                  </a:lnTo>
                  <a:lnTo>
                    <a:pt x="4762" y="1305242"/>
                  </a:lnTo>
                  <a:close/>
                </a:path>
              </a:pathLst>
            </a:custGeom>
            <a:solidFill>
              <a:srgbClr val="E8EA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2" name="任意多边形: 形状 761"/>
            <p:cNvSpPr/>
            <p:nvPr>
              <p:custDataLst>
                <p:tags r:id="rId245"/>
              </p:custDataLst>
            </p:nvPr>
          </p:nvSpPr>
          <p:spPr>
            <a:xfrm>
              <a:off x="3989388" y="3638233"/>
              <a:ext cx="673100" cy="38100"/>
            </a:xfrm>
            <a:custGeom>
              <a:avLst/>
              <a:gdLst>
                <a:gd name="connsiteX0" fmla="*/ 657542 w 673100"/>
                <a:gd name="connsiteY0" fmla="*/ 4763 h 38100"/>
                <a:gd name="connsiteX1" fmla="*/ 19367 w 673100"/>
                <a:gd name="connsiteY1" fmla="*/ 4763 h 38100"/>
                <a:gd name="connsiteX2" fmla="*/ 4763 w 673100"/>
                <a:gd name="connsiteY2" fmla="*/ 19367 h 38100"/>
                <a:gd name="connsiteX3" fmla="*/ 4763 w 673100"/>
                <a:gd name="connsiteY3" fmla="*/ 19367 h 38100"/>
                <a:gd name="connsiteX4" fmla="*/ 19367 w 673100"/>
                <a:gd name="connsiteY4" fmla="*/ 33972 h 38100"/>
                <a:gd name="connsiteX5" fmla="*/ 657542 w 673100"/>
                <a:gd name="connsiteY5" fmla="*/ 33972 h 38100"/>
                <a:gd name="connsiteX6" fmla="*/ 672147 w 673100"/>
                <a:gd name="connsiteY6" fmla="*/ 19367 h 38100"/>
                <a:gd name="connsiteX7" fmla="*/ 672147 w 673100"/>
                <a:gd name="connsiteY7" fmla="*/ 19367 h 38100"/>
                <a:gd name="connsiteX8" fmla="*/ 657542 w 673100"/>
                <a:gd name="connsiteY8" fmla="*/ 4763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3100" h="38100">
                  <a:moveTo>
                    <a:pt x="657542" y="4763"/>
                  </a:moveTo>
                  <a:lnTo>
                    <a:pt x="19367" y="4763"/>
                  </a:lnTo>
                  <a:cubicBezTo>
                    <a:pt x="11113" y="4763"/>
                    <a:pt x="4763" y="11113"/>
                    <a:pt x="4763" y="19367"/>
                  </a:cubicBezTo>
                  <a:lnTo>
                    <a:pt x="4763" y="19367"/>
                  </a:lnTo>
                  <a:cubicBezTo>
                    <a:pt x="4763" y="27622"/>
                    <a:pt x="11113" y="33972"/>
                    <a:pt x="19367" y="33972"/>
                  </a:cubicBezTo>
                  <a:lnTo>
                    <a:pt x="657542" y="33972"/>
                  </a:lnTo>
                  <a:cubicBezTo>
                    <a:pt x="665797" y="33972"/>
                    <a:pt x="672147" y="27622"/>
                    <a:pt x="672147" y="19367"/>
                  </a:cubicBezTo>
                  <a:lnTo>
                    <a:pt x="672147" y="19367"/>
                  </a:lnTo>
                  <a:cubicBezTo>
                    <a:pt x="672147" y="11747"/>
                    <a:pt x="665797" y="4763"/>
                    <a:pt x="657542" y="4763"/>
                  </a:cubicBezTo>
                  <a:close/>
                </a:path>
              </a:pathLst>
            </a:custGeom>
            <a:solidFill>
              <a:srgbClr val="D1D8D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3" name="任意多边形: 形状 762"/>
            <p:cNvSpPr/>
            <p:nvPr>
              <p:custDataLst>
                <p:tags r:id="rId246"/>
              </p:custDataLst>
            </p:nvPr>
          </p:nvSpPr>
          <p:spPr>
            <a:xfrm>
              <a:off x="4162376" y="4768755"/>
              <a:ext cx="254000" cy="279400"/>
            </a:xfrm>
            <a:custGeom>
              <a:avLst/>
              <a:gdLst>
                <a:gd name="connsiteX0" fmla="*/ 206424 w 254000"/>
                <a:gd name="connsiteY0" fmla="*/ 10890 h 279400"/>
                <a:gd name="connsiteX1" fmla="*/ 210869 w 254000"/>
                <a:gd name="connsiteY1" fmla="*/ 181705 h 279400"/>
                <a:gd name="connsiteX2" fmla="*/ 14654 w 254000"/>
                <a:gd name="connsiteY2" fmla="*/ 250285 h 279400"/>
                <a:gd name="connsiteX3" fmla="*/ 62279 w 254000"/>
                <a:gd name="connsiteY3" fmla="*/ 84550 h 279400"/>
                <a:gd name="connsiteX4" fmla="*/ 206424 w 254000"/>
                <a:gd name="connsiteY4" fmla="*/ 1089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000" h="279400">
                  <a:moveTo>
                    <a:pt x="206424" y="10890"/>
                  </a:moveTo>
                  <a:cubicBezTo>
                    <a:pt x="250239" y="34385"/>
                    <a:pt x="280719" y="132810"/>
                    <a:pt x="210869" y="181705"/>
                  </a:cubicBezTo>
                  <a:cubicBezTo>
                    <a:pt x="149909" y="302355"/>
                    <a:pt x="43229" y="283940"/>
                    <a:pt x="14654" y="250285"/>
                  </a:cubicBezTo>
                  <a:cubicBezTo>
                    <a:pt x="-13921" y="216630"/>
                    <a:pt x="24814" y="132810"/>
                    <a:pt x="62279" y="84550"/>
                  </a:cubicBezTo>
                  <a:cubicBezTo>
                    <a:pt x="99744" y="35655"/>
                    <a:pt x="162609" y="-12605"/>
                    <a:pt x="206424" y="10890"/>
                  </a:cubicBezTo>
                  <a:close/>
                </a:path>
              </a:pathLst>
            </a:custGeom>
            <a:solidFill>
              <a:srgbClr val="A071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4" name="任意多边形: 形状 763"/>
            <p:cNvSpPr/>
            <p:nvPr>
              <p:custDataLst>
                <p:tags r:id="rId247"/>
              </p:custDataLst>
            </p:nvPr>
          </p:nvSpPr>
          <p:spPr>
            <a:xfrm>
              <a:off x="4219252" y="3843337"/>
              <a:ext cx="228600" cy="996950"/>
            </a:xfrm>
            <a:custGeom>
              <a:avLst/>
              <a:gdLst>
                <a:gd name="connsiteX0" fmla="*/ 225113 w 228600"/>
                <a:gd name="connsiteY0" fmla="*/ 136208 h 996950"/>
                <a:gd name="connsiteX1" fmla="*/ 190188 w 228600"/>
                <a:gd name="connsiteY1" fmla="*/ 994093 h 996950"/>
                <a:gd name="connsiteX2" fmla="*/ 8578 w 228600"/>
                <a:gd name="connsiteY2" fmla="*/ 994093 h 996950"/>
                <a:gd name="connsiteX3" fmla="*/ 4768 w 228600"/>
                <a:gd name="connsiteY3" fmla="*/ 136208 h 996950"/>
                <a:gd name="connsiteX4" fmla="*/ 225113 w 228600"/>
                <a:gd name="connsiteY4" fmla="*/ 136208 h 99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996950">
                  <a:moveTo>
                    <a:pt x="225113" y="136208"/>
                  </a:moveTo>
                  <a:lnTo>
                    <a:pt x="190188" y="994093"/>
                  </a:lnTo>
                  <a:lnTo>
                    <a:pt x="8578" y="994093"/>
                  </a:lnTo>
                  <a:lnTo>
                    <a:pt x="4768" y="136208"/>
                  </a:lnTo>
                  <a:cubicBezTo>
                    <a:pt x="3498" y="-39053"/>
                    <a:pt x="232733" y="-39053"/>
                    <a:pt x="225113" y="136208"/>
                  </a:cubicBezTo>
                  <a:close/>
                </a:path>
              </a:pathLst>
            </a:custGeom>
            <a:solidFill>
              <a:srgbClr val="273B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5" name="任意多边形: 形状 764"/>
            <p:cNvSpPr/>
            <p:nvPr>
              <p:custDataLst>
                <p:tags r:id="rId248"/>
              </p:custDataLst>
            </p:nvPr>
          </p:nvSpPr>
          <p:spPr>
            <a:xfrm>
              <a:off x="2608898" y="3351476"/>
              <a:ext cx="228600" cy="228600"/>
            </a:xfrm>
            <a:custGeom>
              <a:avLst/>
              <a:gdLst>
                <a:gd name="connsiteX0" fmla="*/ 74613 w 228600"/>
                <a:gd name="connsiteY0" fmla="*/ 226114 h 228600"/>
                <a:gd name="connsiteX1" fmla="*/ 209232 w 228600"/>
                <a:gd name="connsiteY1" fmla="*/ 104194 h 228600"/>
                <a:gd name="connsiteX2" fmla="*/ 141288 w 228600"/>
                <a:gd name="connsiteY2" fmla="*/ 20374 h 228600"/>
                <a:gd name="connsiteX3" fmla="*/ 4763 w 228600"/>
                <a:gd name="connsiteY3" fmla="*/ 143564 h 228600"/>
                <a:gd name="connsiteX4" fmla="*/ 74613 w 228600"/>
                <a:gd name="connsiteY4" fmla="*/ 226114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28600">
                  <a:moveTo>
                    <a:pt x="74613" y="226114"/>
                  </a:moveTo>
                  <a:lnTo>
                    <a:pt x="209232" y="104194"/>
                  </a:lnTo>
                  <a:cubicBezTo>
                    <a:pt x="251142" y="66729"/>
                    <a:pt x="201613" y="-33601"/>
                    <a:pt x="141288" y="20374"/>
                  </a:cubicBezTo>
                  <a:lnTo>
                    <a:pt x="4763" y="143564"/>
                  </a:lnTo>
                  <a:lnTo>
                    <a:pt x="74613" y="226114"/>
                  </a:lnTo>
                  <a:close/>
                </a:path>
              </a:pathLst>
            </a:custGeom>
            <a:solidFill>
              <a:srgbClr val="F3CE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6" name="任意多边形: 形状 765"/>
            <p:cNvSpPr/>
            <p:nvPr>
              <p:custDataLst>
                <p:tags r:id="rId249"/>
              </p:custDataLst>
            </p:nvPr>
          </p:nvSpPr>
          <p:spPr>
            <a:xfrm>
              <a:off x="2669858" y="3410267"/>
              <a:ext cx="107950" cy="114300"/>
            </a:xfrm>
            <a:custGeom>
              <a:avLst/>
              <a:gdLst>
                <a:gd name="connsiteX0" fmla="*/ 106997 w 107950"/>
                <a:gd name="connsiteY0" fmla="*/ 86678 h 114300"/>
                <a:gd name="connsiteX1" fmla="*/ 37147 w 107950"/>
                <a:gd name="connsiteY1" fmla="*/ 4763 h 114300"/>
                <a:gd name="connsiteX2" fmla="*/ 4763 w 107950"/>
                <a:gd name="connsiteY2" fmla="*/ 30798 h 114300"/>
                <a:gd name="connsiteX3" fmla="*/ 74613 w 107950"/>
                <a:gd name="connsiteY3" fmla="*/ 113348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50" h="114300">
                  <a:moveTo>
                    <a:pt x="106997" y="86678"/>
                  </a:moveTo>
                  <a:lnTo>
                    <a:pt x="37147" y="4763"/>
                  </a:lnTo>
                  <a:lnTo>
                    <a:pt x="4763" y="30798"/>
                  </a:lnTo>
                  <a:lnTo>
                    <a:pt x="74613" y="113348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7" name="任意多边形: 形状 766"/>
            <p:cNvSpPr/>
            <p:nvPr>
              <p:custDataLst>
                <p:tags r:id="rId250"/>
              </p:custDataLst>
            </p:nvPr>
          </p:nvSpPr>
          <p:spPr>
            <a:xfrm>
              <a:off x="2600008" y="3473767"/>
              <a:ext cx="107950" cy="114300"/>
            </a:xfrm>
            <a:custGeom>
              <a:avLst/>
              <a:gdLst>
                <a:gd name="connsiteX0" fmla="*/ 106997 w 107950"/>
                <a:gd name="connsiteY0" fmla="*/ 86678 h 114300"/>
                <a:gd name="connsiteX1" fmla="*/ 37147 w 107950"/>
                <a:gd name="connsiteY1" fmla="*/ 4763 h 114300"/>
                <a:gd name="connsiteX2" fmla="*/ 4763 w 107950"/>
                <a:gd name="connsiteY2" fmla="*/ 30798 h 114300"/>
                <a:gd name="connsiteX3" fmla="*/ 74613 w 107950"/>
                <a:gd name="connsiteY3" fmla="*/ 113348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50" h="114300">
                  <a:moveTo>
                    <a:pt x="106997" y="86678"/>
                  </a:moveTo>
                  <a:lnTo>
                    <a:pt x="37147" y="4763"/>
                  </a:lnTo>
                  <a:lnTo>
                    <a:pt x="4763" y="30798"/>
                  </a:lnTo>
                  <a:lnTo>
                    <a:pt x="74613" y="113348"/>
                  </a:ln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8" name="任意多边形: 形状 767"/>
            <p:cNvSpPr/>
            <p:nvPr>
              <p:custDataLst>
                <p:tags r:id="rId251"/>
              </p:custDataLst>
            </p:nvPr>
          </p:nvSpPr>
          <p:spPr>
            <a:xfrm>
              <a:off x="2716213" y="3370263"/>
              <a:ext cx="127000" cy="82550"/>
            </a:xfrm>
            <a:custGeom>
              <a:avLst/>
              <a:gdLst>
                <a:gd name="connsiteX0" fmla="*/ 125413 w 127000"/>
                <a:gd name="connsiteY0" fmla="*/ 29528 h 82550"/>
                <a:gd name="connsiteX1" fmla="*/ 32067 w 127000"/>
                <a:gd name="connsiteY1" fmla="*/ 4763 h 82550"/>
                <a:gd name="connsiteX2" fmla="*/ 4763 w 127000"/>
                <a:gd name="connsiteY2" fmla="*/ 26353 h 82550"/>
                <a:gd name="connsiteX3" fmla="*/ 101283 w 127000"/>
                <a:gd name="connsiteY3" fmla="*/ 83503 h 82550"/>
                <a:gd name="connsiteX4" fmla="*/ 125413 w 127000"/>
                <a:gd name="connsiteY4" fmla="*/ 29528 h 8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00" h="82550">
                  <a:moveTo>
                    <a:pt x="125413" y="29528"/>
                  </a:moveTo>
                  <a:lnTo>
                    <a:pt x="32067" y="4763"/>
                  </a:lnTo>
                  <a:lnTo>
                    <a:pt x="4763" y="26353"/>
                  </a:lnTo>
                  <a:lnTo>
                    <a:pt x="101283" y="83503"/>
                  </a:lnTo>
                  <a:cubicBezTo>
                    <a:pt x="114617" y="68897"/>
                    <a:pt x="119063" y="49213"/>
                    <a:pt x="125413" y="29528"/>
                  </a:cubicBezTo>
                  <a:close/>
                </a:path>
              </a:pathLst>
            </a:custGeom>
            <a:solidFill>
              <a:srgbClr val="FDDD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9" name="任意多边形: 形状 768"/>
            <p:cNvSpPr/>
            <p:nvPr>
              <p:custDataLst>
                <p:tags r:id="rId252"/>
              </p:custDataLst>
            </p:nvPr>
          </p:nvSpPr>
          <p:spPr>
            <a:xfrm>
              <a:off x="3110181" y="4754150"/>
              <a:ext cx="254000" cy="279400"/>
            </a:xfrm>
            <a:custGeom>
              <a:avLst/>
              <a:gdLst>
                <a:gd name="connsiteX0" fmla="*/ 206424 w 254000"/>
                <a:gd name="connsiteY0" fmla="*/ 10890 h 279400"/>
                <a:gd name="connsiteX1" fmla="*/ 210869 w 254000"/>
                <a:gd name="connsiteY1" fmla="*/ 181705 h 279400"/>
                <a:gd name="connsiteX2" fmla="*/ 14654 w 254000"/>
                <a:gd name="connsiteY2" fmla="*/ 250285 h 279400"/>
                <a:gd name="connsiteX3" fmla="*/ 62279 w 254000"/>
                <a:gd name="connsiteY3" fmla="*/ 84550 h 279400"/>
                <a:gd name="connsiteX4" fmla="*/ 206424 w 254000"/>
                <a:gd name="connsiteY4" fmla="*/ 1089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000" h="279400">
                  <a:moveTo>
                    <a:pt x="206424" y="10890"/>
                  </a:moveTo>
                  <a:cubicBezTo>
                    <a:pt x="250239" y="34385"/>
                    <a:pt x="280719" y="132810"/>
                    <a:pt x="210869" y="181705"/>
                  </a:cubicBezTo>
                  <a:cubicBezTo>
                    <a:pt x="149909" y="302355"/>
                    <a:pt x="43229" y="283940"/>
                    <a:pt x="14654" y="250285"/>
                  </a:cubicBezTo>
                  <a:cubicBezTo>
                    <a:pt x="-13921" y="216630"/>
                    <a:pt x="24814" y="132810"/>
                    <a:pt x="62279" y="84550"/>
                  </a:cubicBezTo>
                  <a:cubicBezTo>
                    <a:pt x="100379" y="35655"/>
                    <a:pt x="163244" y="-12605"/>
                    <a:pt x="206424" y="10890"/>
                  </a:cubicBezTo>
                  <a:close/>
                </a:path>
              </a:pathLst>
            </a:custGeom>
            <a:solidFill>
              <a:srgbClr val="273B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0" name="任意多边形: 形状 769"/>
            <p:cNvSpPr/>
            <p:nvPr>
              <p:custDataLst>
                <p:tags r:id="rId253"/>
              </p:custDataLst>
            </p:nvPr>
          </p:nvSpPr>
          <p:spPr>
            <a:xfrm>
              <a:off x="3048875" y="3846590"/>
              <a:ext cx="311150" cy="1003300"/>
            </a:xfrm>
            <a:custGeom>
              <a:avLst/>
              <a:gdLst>
                <a:gd name="connsiteX0" fmla="*/ 225185 w 311150"/>
                <a:gd name="connsiteY0" fmla="*/ 121525 h 1003300"/>
                <a:gd name="connsiteX1" fmla="*/ 308370 w 311150"/>
                <a:gd name="connsiteY1" fmla="*/ 976235 h 1003300"/>
                <a:gd name="connsiteX2" fmla="*/ 128030 w 311150"/>
                <a:gd name="connsiteY2" fmla="*/ 1001000 h 1003300"/>
                <a:gd name="connsiteX3" fmla="*/ 6745 w 311150"/>
                <a:gd name="connsiteY3" fmla="*/ 152005 h 1003300"/>
                <a:gd name="connsiteX4" fmla="*/ 225185 w 311150"/>
                <a:gd name="connsiteY4" fmla="*/ 121525 h 100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150" h="1003300">
                  <a:moveTo>
                    <a:pt x="225185" y="121525"/>
                  </a:moveTo>
                  <a:lnTo>
                    <a:pt x="308370" y="976235"/>
                  </a:lnTo>
                  <a:lnTo>
                    <a:pt x="128030" y="1001000"/>
                  </a:lnTo>
                  <a:lnTo>
                    <a:pt x="6745" y="152005"/>
                  </a:lnTo>
                  <a:cubicBezTo>
                    <a:pt x="-18655" y="-21985"/>
                    <a:pt x="208041" y="-53735"/>
                    <a:pt x="225185" y="121525"/>
                  </a:cubicBezTo>
                  <a:close/>
                </a:path>
              </a:pathLst>
            </a:custGeom>
            <a:solidFill>
              <a:srgbClr val="73727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8" name="标题 1"/>
          <p:cNvSpPr>
            <a:spLocks noGrp="1"/>
          </p:cNvSpPr>
          <p:nvPr>
            <p:ph type="title" hasCustomPrompt="1"/>
            <p:custDataLst>
              <p:tags r:id="rId254"/>
            </p:custDataLst>
          </p:nvPr>
        </p:nvSpPr>
        <p:spPr>
          <a:xfrm>
            <a:off x="5574504" y="2696266"/>
            <a:ext cx="5419185" cy="895350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259" name="文本占位符 2"/>
          <p:cNvSpPr>
            <a:spLocks noGrp="1"/>
          </p:cNvSpPr>
          <p:nvPr>
            <p:ph type="body" idx="1"/>
            <p:custDataLst>
              <p:tags r:id="rId255"/>
            </p:custDataLst>
          </p:nvPr>
        </p:nvSpPr>
        <p:spPr>
          <a:xfrm>
            <a:off x="5575620" y="3623341"/>
            <a:ext cx="5419185" cy="1048969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5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5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0" name="灯片编号占位符 19"/>
          <p:cNvSpPr>
            <a:spLocks noGrp="1"/>
          </p:cNvSpPr>
          <p:nvPr>
            <p:ph type="sldNum" sz="quarter" idx="12"/>
            <p:custDataLst>
              <p:tags r:id="rId25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74712" y="1854200"/>
            <a:ext cx="5112000" cy="43211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8600" y="1854200"/>
            <a:ext cx="5112000" cy="43211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74800" y="334800"/>
            <a:ext cx="10440000" cy="1368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74713" y="1854298"/>
            <a:ext cx="5112000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74712" y="2716271"/>
            <a:ext cx="5112000" cy="34560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5764" y="1854298"/>
            <a:ext cx="5112000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5760" y="2716271"/>
            <a:ext cx="5112001" cy="34560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74800" y="334800"/>
            <a:ext cx="4176000" cy="1620000"/>
          </a:xfrm>
        </p:spPr>
        <p:txBody>
          <a:bodyPr anchor="t" anchorCtr="0">
            <a:norm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93525" y="334800"/>
            <a:ext cx="6120000" cy="583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74800" y="2111473"/>
            <a:ext cx="4176000" cy="4053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9795909" y="333375"/>
            <a:ext cx="1512000" cy="5832000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74800" y="334800"/>
            <a:ext cx="8784000" cy="5832000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1511.xml"/><Relationship Id="rId16" Type="http://schemas.openxmlformats.org/officeDocument/2006/relationships/tags" Target="../tags/tag1510.xml"/><Relationship Id="rId15" Type="http://schemas.openxmlformats.org/officeDocument/2006/relationships/tags" Target="../tags/tag1509.xml"/><Relationship Id="rId14" Type="http://schemas.openxmlformats.org/officeDocument/2006/relationships/tags" Target="../tags/tag1508.xml"/><Relationship Id="rId13" Type="http://schemas.openxmlformats.org/officeDocument/2006/relationships/tags" Target="../tags/tag1507.xml"/><Relationship Id="rId12" Type="http://schemas.openxmlformats.org/officeDocument/2006/relationships/tags" Target="../tags/tag150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76000" y="333375"/>
            <a:ext cx="10440000" cy="1366838"/>
          </a:xfrm>
          <a:prstGeom prst="rect">
            <a:avLst/>
          </a:prstGeom>
        </p:spPr>
        <p:txBody>
          <a:bodyPr vert="horz" lIns="91440" tIns="45720" rIns="9144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76000" y="1854000"/>
            <a:ext cx="10440000" cy="4320000"/>
          </a:xfrm>
          <a:prstGeom prst="rect">
            <a:avLst/>
          </a:prstGeom>
        </p:spPr>
        <p:txBody>
          <a:bodyPr vert="horz" lIns="91440" tIns="45720" rIns="91440" bIns="46800" rtlCol="0" anchor="t" anchorCtr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6800" rtlCol="0" anchor="t" anchorCtr="0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6800" rtlCol="0" anchor="t" anchorCtr="0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6800" rtlCol="0" anchor="t" anchorCtr="0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15.xml"/><Relationship Id="rId3" Type="http://schemas.openxmlformats.org/officeDocument/2006/relationships/tags" Target="../tags/tag1514.xml"/><Relationship Id="rId2" Type="http://schemas.openxmlformats.org/officeDocument/2006/relationships/tags" Target="../tags/tag1513.xml"/><Relationship Id="rId1" Type="http://schemas.openxmlformats.org/officeDocument/2006/relationships/tags" Target="../tags/tag151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682.xml"/><Relationship Id="rId8" Type="http://schemas.openxmlformats.org/officeDocument/2006/relationships/tags" Target="../tags/tag1681.xml"/><Relationship Id="rId7" Type="http://schemas.openxmlformats.org/officeDocument/2006/relationships/tags" Target="../tags/tag1680.xml"/><Relationship Id="rId6" Type="http://schemas.openxmlformats.org/officeDocument/2006/relationships/tags" Target="../tags/tag1679.xml"/><Relationship Id="rId5" Type="http://schemas.openxmlformats.org/officeDocument/2006/relationships/tags" Target="../tags/tag1678.xml"/><Relationship Id="rId4" Type="http://schemas.openxmlformats.org/officeDocument/2006/relationships/tags" Target="../tags/tag1677.xml"/><Relationship Id="rId3" Type="http://schemas.openxmlformats.org/officeDocument/2006/relationships/tags" Target="../tags/tag1676.xml"/><Relationship Id="rId22" Type="http://schemas.openxmlformats.org/officeDocument/2006/relationships/notesSlide" Target="../notesSlides/notesSlide7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1693.xml"/><Relationship Id="rId2" Type="http://schemas.openxmlformats.org/officeDocument/2006/relationships/tags" Target="../tags/tag1675.xml"/><Relationship Id="rId19" Type="http://schemas.openxmlformats.org/officeDocument/2006/relationships/tags" Target="../tags/tag1692.xml"/><Relationship Id="rId18" Type="http://schemas.openxmlformats.org/officeDocument/2006/relationships/tags" Target="../tags/tag1691.xml"/><Relationship Id="rId17" Type="http://schemas.openxmlformats.org/officeDocument/2006/relationships/tags" Target="../tags/tag1690.xml"/><Relationship Id="rId16" Type="http://schemas.openxmlformats.org/officeDocument/2006/relationships/tags" Target="../tags/tag1689.xml"/><Relationship Id="rId15" Type="http://schemas.openxmlformats.org/officeDocument/2006/relationships/tags" Target="../tags/tag1688.xml"/><Relationship Id="rId14" Type="http://schemas.openxmlformats.org/officeDocument/2006/relationships/tags" Target="../tags/tag1687.xml"/><Relationship Id="rId13" Type="http://schemas.openxmlformats.org/officeDocument/2006/relationships/tags" Target="../tags/tag1686.xml"/><Relationship Id="rId12" Type="http://schemas.openxmlformats.org/officeDocument/2006/relationships/tags" Target="../tags/tag1685.xml"/><Relationship Id="rId11" Type="http://schemas.openxmlformats.org/officeDocument/2006/relationships/tags" Target="../tags/tag1684.xml"/><Relationship Id="rId10" Type="http://schemas.openxmlformats.org/officeDocument/2006/relationships/tags" Target="../tags/tag1683.xml"/><Relationship Id="rId1" Type="http://schemas.openxmlformats.org/officeDocument/2006/relationships/tags" Target="../tags/tag1674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97.xml"/><Relationship Id="rId4" Type="http://schemas.openxmlformats.org/officeDocument/2006/relationships/tags" Target="../tags/tag1696.xml"/><Relationship Id="rId3" Type="http://schemas.openxmlformats.org/officeDocument/2006/relationships/tags" Target="../tags/tag1695.xml"/><Relationship Id="rId2" Type="http://schemas.openxmlformats.org/officeDocument/2006/relationships/image" Target="../media/image11.jpeg"/><Relationship Id="rId1" Type="http://schemas.openxmlformats.org/officeDocument/2006/relationships/tags" Target="../tags/tag169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701.xml"/><Relationship Id="rId5" Type="http://schemas.microsoft.com/office/2007/relationships/hdphoto" Target="../media/hdphoto1.wdp"/><Relationship Id="rId4" Type="http://schemas.openxmlformats.org/officeDocument/2006/relationships/image" Target="../media/image12.png"/><Relationship Id="rId3" Type="http://schemas.openxmlformats.org/officeDocument/2006/relationships/tags" Target="../tags/tag1700.xml"/><Relationship Id="rId2" Type="http://schemas.openxmlformats.org/officeDocument/2006/relationships/tags" Target="../tags/tag1699.xml"/><Relationship Id="rId1" Type="http://schemas.openxmlformats.org/officeDocument/2006/relationships/tags" Target="../tags/tag1698.xml"/></Relationships>
</file>

<file path=ppt/slides/_rels/slide2.xml.rels><?xml version="1.0" encoding="UTF-8" standalone="yes"?>
<Relationships xmlns="http://schemas.openxmlformats.org/package/2006/relationships"><Relationship Id="rId99" Type="http://schemas.openxmlformats.org/officeDocument/2006/relationships/tags" Target="../tags/tag1614.xml"/><Relationship Id="rId98" Type="http://schemas.openxmlformats.org/officeDocument/2006/relationships/tags" Target="../tags/tag1613.xml"/><Relationship Id="rId97" Type="http://schemas.openxmlformats.org/officeDocument/2006/relationships/tags" Target="../tags/tag1612.xml"/><Relationship Id="rId96" Type="http://schemas.openxmlformats.org/officeDocument/2006/relationships/tags" Target="../tags/tag1611.xml"/><Relationship Id="rId95" Type="http://schemas.openxmlformats.org/officeDocument/2006/relationships/tags" Target="../tags/tag1610.xml"/><Relationship Id="rId94" Type="http://schemas.openxmlformats.org/officeDocument/2006/relationships/tags" Target="../tags/tag1609.xml"/><Relationship Id="rId93" Type="http://schemas.openxmlformats.org/officeDocument/2006/relationships/tags" Target="../tags/tag1608.xml"/><Relationship Id="rId92" Type="http://schemas.openxmlformats.org/officeDocument/2006/relationships/tags" Target="../tags/tag1607.xml"/><Relationship Id="rId91" Type="http://schemas.openxmlformats.org/officeDocument/2006/relationships/tags" Target="../tags/tag1606.xml"/><Relationship Id="rId90" Type="http://schemas.openxmlformats.org/officeDocument/2006/relationships/tags" Target="../tags/tag1605.xml"/><Relationship Id="rId9" Type="http://schemas.openxmlformats.org/officeDocument/2006/relationships/tags" Target="../tags/tag1524.xml"/><Relationship Id="rId89" Type="http://schemas.openxmlformats.org/officeDocument/2006/relationships/tags" Target="../tags/tag1604.xml"/><Relationship Id="rId88" Type="http://schemas.openxmlformats.org/officeDocument/2006/relationships/tags" Target="../tags/tag1603.xml"/><Relationship Id="rId87" Type="http://schemas.openxmlformats.org/officeDocument/2006/relationships/tags" Target="../tags/tag1602.xml"/><Relationship Id="rId86" Type="http://schemas.openxmlformats.org/officeDocument/2006/relationships/tags" Target="../tags/tag1601.xml"/><Relationship Id="rId85" Type="http://schemas.openxmlformats.org/officeDocument/2006/relationships/tags" Target="../tags/tag1600.xml"/><Relationship Id="rId84" Type="http://schemas.openxmlformats.org/officeDocument/2006/relationships/tags" Target="../tags/tag1599.xml"/><Relationship Id="rId83" Type="http://schemas.openxmlformats.org/officeDocument/2006/relationships/tags" Target="../tags/tag1598.xml"/><Relationship Id="rId82" Type="http://schemas.openxmlformats.org/officeDocument/2006/relationships/tags" Target="../tags/tag1597.xml"/><Relationship Id="rId81" Type="http://schemas.openxmlformats.org/officeDocument/2006/relationships/tags" Target="../tags/tag1596.xml"/><Relationship Id="rId80" Type="http://schemas.openxmlformats.org/officeDocument/2006/relationships/tags" Target="../tags/tag1595.xml"/><Relationship Id="rId8" Type="http://schemas.openxmlformats.org/officeDocument/2006/relationships/tags" Target="../tags/tag1523.xml"/><Relationship Id="rId79" Type="http://schemas.openxmlformats.org/officeDocument/2006/relationships/tags" Target="../tags/tag1594.xml"/><Relationship Id="rId78" Type="http://schemas.openxmlformats.org/officeDocument/2006/relationships/tags" Target="../tags/tag1593.xml"/><Relationship Id="rId77" Type="http://schemas.openxmlformats.org/officeDocument/2006/relationships/tags" Target="../tags/tag1592.xml"/><Relationship Id="rId76" Type="http://schemas.openxmlformats.org/officeDocument/2006/relationships/tags" Target="../tags/tag1591.xml"/><Relationship Id="rId75" Type="http://schemas.openxmlformats.org/officeDocument/2006/relationships/tags" Target="../tags/tag1590.xml"/><Relationship Id="rId74" Type="http://schemas.openxmlformats.org/officeDocument/2006/relationships/tags" Target="../tags/tag1589.xml"/><Relationship Id="rId73" Type="http://schemas.openxmlformats.org/officeDocument/2006/relationships/tags" Target="../tags/tag1588.xml"/><Relationship Id="rId72" Type="http://schemas.openxmlformats.org/officeDocument/2006/relationships/tags" Target="../tags/tag1587.xml"/><Relationship Id="rId71" Type="http://schemas.openxmlformats.org/officeDocument/2006/relationships/tags" Target="../tags/tag1586.xml"/><Relationship Id="rId70" Type="http://schemas.openxmlformats.org/officeDocument/2006/relationships/tags" Target="../tags/tag1585.xml"/><Relationship Id="rId7" Type="http://schemas.openxmlformats.org/officeDocument/2006/relationships/tags" Target="../tags/tag1522.xml"/><Relationship Id="rId69" Type="http://schemas.openxmlformats.org/officeDocument/2006/relationships/tags" Target="../tags/tag1584.xml"/><Relationship Id="rId68" Type="http://schemas.openxmlformats.org/officeDocument/2006/relationships/tags" Target="../tags/tag1583.xml"/><Relationship Id="rId67" Type="http://schemas.openxmlformats.org/officeDocument/2006/relationships/tags" Target="../tags/tag1582.xml"/><Relationship Id="rId66" Type="http://schemas.openxmlformats.org/officeDocument/2006/relationships/tags" Target="../tags/tag1581.xml"/><Relationship Id="rId65" Type="http://schemas.openxmlformats.org/officeDocument/2006/relationships/tags" Target="../tags/tag1580.xml"/><Relationship Id="rId64" Type="http://schemas.openxmlformats.org/officeDocument/2006/relationships/tags" Target="../tags/tag1579.xml"/><Relationship Id="rId63" Type="http://schemas.openxmlformats.org/officeDocument/2006/relationships/tags" Target="../tags/tag1578.xml"/><Relationship Id="rId62" Type="http://schemas.openxmlformats.org/officeDocument/2006/relationships/tags" Target="../tags/tag1577.xml"/><Relationship Id="rId61" Type="http://schemas.openxmlformats.org/officeDocument/2006/relationships/tags" Target="../tags/tag1576.xml"/><Relationship Id="rId60" Type="http://schemas.openxmlformats.org/officeDocument/2006/relationships/tags" Target="../tags/tag1575.xml"/><Relationship Id="rId6" Type="http://schemas.openxmlformats.org/officeDocument/2006/relationships/tags" Target="../tags/tag1521.xml"/><Relationship Id="rId59" Type="http://schemas.openxmlformats.org/officeDocument/2006/relationships/tags" Target="../tags/tag1574.xml"/><Relationship Id="rId58" Type="http://schemas.openxmlformats.org/officeDocument/2006/relationships/tags" Target="../tags/tag1573.xml"/><Relationship Id="rId57" Type="http://schemas.openxmlformats.org/officeDocument/2006/relationships/tags" Target="../tags/tag1572.xml"/><Relationship Id="rId56" Type="http://schemas.openxmlformats.org/officeDocument/2006/relationships/tags" Target="../tags/tag1571.xml"/><Relationship Id="rId55" Type="http://schemas.openxmlformats.org/officeDocument/2006/relationships/tags" Target="../tags/tag1570.xml"/><Relationship Id="rId54" Type="http://schemas.openxmlformats.org/officeDocument/2006/relationships/tags" Target="../tags/tag1569.xml"/><Relationship Id="rId53" Type="http://schemas.openxmlformats.org/officeDocument/2006/relationships/tags" Target="../tags/tag1568.xml"/><Relationship Id="rId52" Type="http://schemas.openxmlformats.org/officeDocument/2006/relationships/tags" Target="../tags/tag1567.xml"/><Relationship Id="rId51" Type="http://schemas.openxmlformats.org/officeDocument/2006/relationships/tags" Target="../tags/tag1566.xml"/><Relationship Id="rId50" Type="http://schemas.openxmlformats.org/officeDocument/2006/relationships/tags" Target="../tags/tag1565.xml"/><Relationship Id="rId5" Type="http://schemas.openxmlformats.org/officeDocument/2006/relationships/tags" Target="../tags/tag1520.xml"/><Relationship Id="rId49" Type="http://schemas.openxmlformats.org/officeDocument/2006/relationships/tags" Target="../tags/tag1564.xml"/><Relationship Id="rId48" Type="http://schemas.openxmlformats.org/officeDocument/2006/relationships/tags" Target="../tags/tag1563.xml"/><Relationship Id="rId47" Type="http://schemas.openxmlformats.org/officeDocument/2006/relationships/tags" Target="../tags/tag1562.xml"/><Relationship Id="rId46" Type="http://schemas.openxmlformats.org/officeDocument/2006/relationships/tags" Target="../tags/tag1561.xml"/><Relationship Id="rId45" Type="http://schemas.openxmlformats.org/officeDocument/2006/relationships/tags" Target="../tags/tag1560.xml"/><Relationship Id="rId44" Type="http://schemas.openxmlformats.org/officeDocument/2006/relationships/tags" Target="../tags/tag1559.xml"/><Relationship Id="rId43" Type="http://schemas.openxmlformats.org/officeDocument/2006/relationships/tags" Target="../tags/tag1558.xml"/><Relationship Id="rId42" Type="http://schemas.openxmlformats.org/officeDocument/2006/relationships/tags" Target="../tags/tag1557.xml"/><Relationship Id="rId41" Type="http://schemas.openxmlformats.org/officeDocument/2006/relationships/tags" Target="../tags/tag1556.xml"/><Relationship Id="rId40" Type="http://schemas.openxmlformats.org/officeDocument/2006/relationships/tags" Target="../tags/tag1555.xml"/><Relationship Id="rId4" Type="http://schemas.openxmlformats.org/officeDocument/2006/relationships/tags" Target="../tags/tag1519.xml"/><Relationship Id="rId39" Type="http://schemas.openxmlformats.org/officeDocument/2006/relationships/tags" Target="../tags/tag1554.xml"/><Relationship Id="rId38" Type="http://schemas.openxmlformats.org/officeDocument/2006/relationships/tags" Target="../tags/tag1553.xml"/><Relationship Id="rId37" Type="http://schemas.openxmlformats.org/officeDocument/2006/relationships/tags" Target="../tags/tag1552.xml"/><Relationship Id="rId36" Type="http://schemas.openxmlformats.org/officeDocument/2006/relationships/tags" Target="../tags/tag1551.xml"/><Relationship Id="rId35" Type="http://schemas.openxmlformats.org/officeDocument/2006/relationships/tags" Target="../tags/tag1550.xml"/><Relationship Id="rId34" Type="http://schemas.openxmlformats.org/officeDocument/2006/relationships/tags" Target="../tags/tag1549.xml"/><Relationship Id="rId33" Type="http://schemas.openxmlformats.org/officeDocument/2006/relationships/tags" Target="../tags/tag1548.xml"/><Relationship Id="rId32" Type="http://schemas.openxmlformats.org/officeDocument/2006/relationships/tags" Target="../tags/tag1547.xml"/><Relationship Id="rId31" Type="http://schemas.openxmlformats.org/officeDocument/2006/relationships/tags" Target="../tags/tag1546.xml"/><Relationship Id="rId30" Type="http://schemas.openxmlformats.org/officeDocument/2006/relationships/tags" Target="../tags/tag1545.xml"/><Relationship Id="rId3" Type="http://schemas.openxmlformats.org/officeDocument/2006/relationships/tags" Target="../tags/tag1518.xml"/><Relationship Id="rId29" Type="http://schemas.openxmlformats.org/officeDocument/2006/relationships/tags" Target="../tags/tag1544.xml"/><Relationship Id="rId28" Type="http://schemas.openxmlformats.org/officeDocument/2006/relationships/tags" Target="../tags/tag1543.xml"/><Relationship Id="rId27" Type="http://schemas.openxmlformats.org/officeDocument/2006/relationships/tags" Target="../tags/tag1542.xml"/><Relationship Id="rId26" Type="http://schemas.openxmlformats.org/officeDocument/2006/relationships/tags" Target="../tags/tag1541.xml"/><Relationship Id="rId25" Type="http://schemas.openxmlformats.org/officeDocument/2006/relationships/tags" Target="../tags/tag1540.xml"/><Relationship Id="rId24" Type="http://schemas.openxmlformats.org/officeDocument/2006/relationships/tags" Target="../tags/tag1539.xml"/><Relationship Id="rId23" Type="http://schemas.openxmlformats.org/officeDocument/2006/relationships/tags" Target="../tags/tag1538.xml"/><Relationship Id="rId22" Type="http://schemas.openxmlformats.org/officeDocument/2006/relationships/tags" Target="../tags/tag1537.xml"/><Relationship Id="rId21" Type="http://schemas.openxmlformats.org/officeDocument/2006/relationships/tags" Target="../tags/tag1536.xml"/><Relationship Id="rId20" Type="http://schemas.openxmlformats.org/officeDocument/2006/relationships/tags" Target="../tags/tag1535.xml"/><Relationship Id="rId2" Type="http://schemas.openxmlformats.org/officeDocument/2006/relationships/tags" Target="../tags/tag1517.xml"/><Relationship Id="rId19" Type="http://schemas.openxmlformats.org/officeDocument/2006/relationships/tags" Target="../tags/tag1534.xml"/><Relationship Id="rId18" Type="http://schemas.openxmlformats.org/officeDocument/2006/relationships/tags" Target="../tags/tag1533.xml"/><Relationship Id="rId17" Type="http://schemas.openxmlformats.org/officeDocument/2006/relationships/tags" Target="../tags/tag1532.xml"/><Relationship Id="rId16" Type="http://schemas.openxmlformats.org/officeDocument/2006/relationships/tags" Target="../tags/tag1531.xml"/><Relationship Id="rId15" Type="http://schemas.openxmlformats.org/officeDocument/2006/relationships/tags" Target="../tags/tag1530.xml"/><Relationship Id="rId14" Type="http://schemas.openxmlformats.org/officeDocument/2006/relationships/tags" Target="../tags/tag1529.xml"/><Relationship Id="rId13" Type="http://schemas.openxmlformats.org/officeDocument/2006/relationships/tags" Target="../tags/tag1528.xml"/><Relationship Id="rId127" Type="http://schemas.openxmlformats.org/officeDocument/2006/relationships/notesSlide" Target="../notesSlides/notesSlide2.xml"/><Relationship Id="rId126" Type="http://schemas.openxmlformats.org/officeDocument/2006/relationships/slideLayout" Target="../slideLayouts/slideLayout7.xml"/><Relationship Id="rId125" Type="http://schemas.openxmlformats.org/officeDocument/2006/relationships/tags" Target="../tags/tag1640.xml"/><Relationship Id="rId124" Type="http://schemas.openxmlformats.org/officeDocument/2006/relationships/tags" Target="../tags/tag1639.xml"/><Relationship Id="rId123" Type="http://schemas.openxmlformats.org/officeDocument/2006/relationships/tags" Target="../tags/tag1638.xml"/><Relationship Id="rId122" Type="http://schemas.openxmlformats.org/officeDocument/2006/relationships/tags" Target="../tags/tag1637.xml"/><Relationship Id="rId121" Type="http://schemas.openxmlformats.org/officeDocument/2006/relationships/tags" Target="../tags/tag1636.xml"/><Relationship Id="rId120" Type="http://schemas.openxmlformats.org/officeDocument/2006/relationships/tags" Target="../tags/tag1635.xml"/><Relationship Id="rId12" Type="http://schemas.openxmlformats.org/officeDocument/2006/relationships/tags" Target="../tags/tag1527.xml"/><Relationship Id="rId119" Type="http://schemas.openxmlformats.org/officeDocument/2006/relationships/tags" Target="../tags/tag1634.xml"/><Relationship Id="rId118" Type="http://schemas.openxmlformats.org/officeDocument/2006/relationships/tags" Target="../tags/tag1633.xml"/><Relationship Id="rId117" Type="http://schemas.openxmlformats.org/officeDocument/2006/relationships/tags" Target="../tags/tag1632.xml"/><Relationship Id="rId116" Type="http://schemas.openxmlformats.org/officeDocument/2006/relationships/tags" Target="../tags/tag1631.xml"/><Relationship Id="rId115" Type="http://schemas.openxmlformats.org/officeDocument/2006/relationships/tags" Target="../tags/tag1630.xml"/><Relationship Id="rId114" Type="http://schemas.openxmlformats.org/officeDocument/2006/relationships/tags" Target="../tags/tag1629.xml"/><Relationship Id="rId113" Type="http://schemas.openxmlformats.org/officeDocument/2006/relationships/tags" Target="../tags/tag1628.xml"/><Relationship Id="rId112" Type="http://schemas.openxmlformats.org/officeDocument/2006/relationships/tags" Target="../tags/tag1627.xml"/><Relationship Id="rId111" Type="http://schemas.openxmlformats.org/officeDocument/2006/relationships/tags" Target="../tags/tag1626.xml"/><Relationship Id="rId110" Type="http://schemas.openxmlformats.org/officeDocument/2006/relationships/tags" Target="../tags/tag1625.xml"/><Relationship Id="rId11" Type="http://schemas.openxmlformats.org/officeDocument/2006/relationships/tags" Target="../tags/tag1526.xml"/><Relationship Id="rId109" Type="http://schemas.openxmlformats.org/officeDocument/2006/relationships/tags" Target="../tags/tag1624.xml"/><Relationship Id="rId108" Type="http://schemas.openxmlformats.org/officeDocument/2006/relationships/tags" Target="../tags/tag1623.xml"/><Relationship Id="rId107" Type="http://schemas.openxmlformats.org/officeDocument/2006/relationships/tags" Target="../tags/tag1622.xml"/><Relationship Id="rId106" Type="http://schemas.openxmlformats.org/officeDocument/2006/relationships/tags" Target="../tags/tag1621.xml"/><Relationship Id="rId105" Type="http://schemas.openxmlformats.org/officeDocument/2006/relationships/tags" Target="../tags/tag1620.xml"/><Relationship Id="rId104" Type="http://schemas.openxmlformats.org/officeDocument/2006/relationships/tags" Target="../tags/tag1619.xml"/><Relationship Id="rId103" Type="http://schemas.openxmlformats.org/officeDocument/2006/relationships/tags" Target="../tags/tag1618.xml"/><Relationship Id="rId102" Type="http://schemas.openxmlformats.org/officeDocument/2006/relationships/tags" Target="../tags/tag1617.xml"/><Relationship Id="rId101" Type="http://schemas.openxmlformats.org/officeDocument/2006/relationships/tags" Target="../tags/tag1616.xml"/><Relationship Id="rId100" Type="http://schemas.openxmlformats.org/officeDocument/2006/relationships/tags" Target="../tags/tag1615.xml"/><Relationship Id="rId10" Type="http://schemas.openxmlformats.org/officeDocument/2006/relationships/tags" Target="../tags/tag1525.xml"/><Relationship Id="rId1" Type="http://schemas.openxmlformats.org/officeDocument/2006/relationships/tags" Target="../tags/tag1516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644.xml"/><Relationship Id="rId3" Type="http://schemas.openxmlformats.org/officeDocument/2006/relationships/tags" Target="../tags/tag1643.xml"/><Relationship Id="rId2" Type="http://schemas.openxmlformats.org/officeDocument/2006/relationships/tags" Target="../tags/tag1642.xml"/><Relationship Id="rId1" Type="http://schemas.openxmlformats.org/officeDocument/2006/relationships/tags" Target="../tags/tag164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45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649.xml"/><Relationship Id="rId3" Type="http://schemas.openxmlformats.org/officeDocument/2006/relationships/tags" Target="../tags/tag1648.xml"/><Relationship Id="rId2" Type="http://schemas.openxmlformats.org/officeDocument/2006/relationships/tags" Target="../tags/tag1647.xml"/><Relationship Id="rId1" Type="http://schemas.openxmlformats.org/officeDocument/2006/relationships/tags" Target="../tags/tag1646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50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51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660.xml"/><Relationship Id="rId8" Type="http://schemas.openxmlformats.org/officeDocument/2006/relationships/tags" Target="../tags/tag1659.xml"/><Relationship Id="rId7" Type="http://schemas.openxmlformats.org/officeDocument/2006/relationships/tags" Target="../tags/tag1658.xml"/><Relationship Id="rId6" Type="http://schemas.openxmlformats.org/officeDocument/2006/relationships/tags" Target="../tags/tag1657.xml"/><Relationship Id="rId5" Type="http://schemas.openxmlformats.org/officeDocument/2006/relationships/tags" Target="../tags/tag1656.xml"/><Relationship Id="rId4" Type="http://schemas.openxmlformats.org/officeDocument/2006/relationships/tags" Target="../tags/tag1655.xml"/><Relationship Id="rId3" Type="http://schemas.openxmlformats.org/officeDocument/2006/relationships/tags" Target="../tags/tag1654.xml"/><Relationship Id="rId2" Type="http://schemas.openxmlformats.org/officeDocument/2006/relationships/tags" Target="../tags/tag1653.xml"/><Relationship Id="rId18" Type="http://schemas.openxmlformats.org/officeDocument/2006/relationships/notesSlide" Target="../notesSlides/notesSlide5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1667.xml"/><Relationship Id="rId15" Type="http://schemas.openxmlformats.org/officeDocument/2006/relationships/tags" Target="../tags/tag1666.xml"/><Relationship Id="rId14" Type="http://schemas.openxmlformats.org/officeDocument/2006/relationships/tags" Target="../tags/tag1665.xml"/><Relationship Id="rId13" Type="http://schemas.openxmlformats.org/officeDocument/2006/relationships/tags" Target="../tags/tag1664.xml"/><Relationship Id="rId12" Type="http://schemas.openxmlformats.org/officeDocument/2006/relationships/tags" Target="../tags/tag1663.xml"/><Relationship Id="rId11" Type="http://schemas.openxmlformats.org/officeDocument/2006/relationships/tags" Target="../tags/tag1662.xml"/><Relationship Id="rId10" Type="http://schemas.openxmlformats.org/officeDocument/2006/relationships/tags" Target="../tags/tag1661.xml"/><Relationship Id="rId1" Type="http://schemas.openxmlformats.org/officeDocument/2006/relationships/tags" Target="../tags/tag165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673.xml"/><Relationship Id="rId6" Type="http://schemas.openxmlformats.org/officeDocument/2006/relationships/image" Target="../media/image10.jpeg"/><Relationship Id="rId5" Type="http://schemas.openxmlformats.org/officeDocument/2006/relationships/tags" Target="../tags/tag1672.xml"/><Relationship Id="rId4" Type="http://schemas.openxmlformats.org/officeDocument/2006/relationships/tags" Target="../tags/tag1671.xml"/><Relationship Id="rId3" Type="http://schemas.openxmlformats.org/officeDocument/2006/relationships/tags" Target="../tags/tag1670.xml"/><Relationship Id="rId2" Type="http://schemas.openxmlformats.org/officeDocument/2006/relationships/tags" Target="../tags/tag1669.xml"/><Relationship Id="rId1" Type="http://schemas.openxmlformats.org/officeDocument/2006/relationships/tags" Target="../tags/tag16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892175" y="1198245"/>
            <a:ext cx="7948930" cy="1153795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滴答音乐主页代码编写汇报</a:t>
            </a:r>
            <a:endParaRPr lang="zh-CN" altLang="en-US" dirty="0"/>
          </a:p>
        </p:txBody>
      </p:sp>
      <p:sp>
        <p:nvSpPr>
          <p:cNvPr id="10" name="文本占位符 5"/>
          <p:cNvSpPr>
            <a:spLocks noGrp="1"/>
          </p:cNvSpPr>
          <p:nvPr>
            <p:ph type="body" sz="quarter" idx="15"/>
            <p:custDataLst>
              <p:tags r:id="rId2"/>
            </p:custDataLst>
          </p:nvPr>
        </p:nvSpPr>
        <p:spPr/>
        <p:txBody>
          <a:bodyPr>
            <a:normAutofit fontScale="80000"/>
          </a:bodyPr>
          <a:lstStyle/>
          <a:p>
            <a:r>
              <a:rPr lang="zh-CN" altLang="en-US"/>
              <a:t>SurprisedBox团队</a:t>
            </a:r>
            <a:endParaRPr lang="zh-CN" altLang="en-US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6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/>
              <a:t>2018/11/9</a:t>
            </a:r>
            <a:endParaRPr lang="en-US" altLang="zh-CN"/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1300798" y="1964144"/>
            <a:ext cx="4626610" cy="0"/>
          </a:xfrm>
          <a:prstGeom prst="line">
            <a:avLst/>
          </a:prstGeom>
          <a:ln>
            <a:solidFill>
              <a:schemeClr val="accent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9"/>
          <p:cNvSpPr txBox="1"/>
          <p:nvPr>
            <p:custDataLst>
              <p:tags r:id="rId2"/>
            </p:custDataLst>
          </p:nvPr>
        </p:nvSpPr>
        <p:spPr>
          <a:xfrm>
            <a:off x="1300798" y="1518009"/>
            <a:ext cx="4626609" cy="41248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latin typeface="+mj-lt"/>
                <a:ea typeface="+mj-ea"/>
                <a:cs typeface="+mj-cs"/>
              </a:rPr>
              <a:t>代码问题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4" name="文本框 30"/>
          <p:cNvSpPr txBox="1"/>
          <p:nvPr>
            <p:custDataLst>
              <p:tags r:id="rId3"/>
            </p:custDataLst>
          </p:nvPr>
        </p:nvSpPr>
        <p:spPr>
          <a:xfrm>
            <a:off x="1300799" y="2011769"/>
            <a:ext cx="4626610" cy="78272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/>
              <a:t>温习书籍和笔记 问同学和老师</a:t>
            </a:r>
            <a:endParaRPr lang="zh-CN" altLang="en-US" sz="1600" dirty="0"/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874713" y="1687919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cxnSp>
        <p:nvCxnSpPr>
          <p:cNvPr id="47" name="直接连接符 46"/>
          <p:cNvCxnSpPr/>
          <p:nvPr>
            <p:custDataLst>
              <p:tags r:id="rId5"/>
            </p:custDataLst>
          </p:nvPr>
        </p:nvCxnSpPr>
        <p:spPr>
          <a:xfrm>
            <a:off x="6690679" y="1973405"/>
            <a:ext cx="4626610" cy="0"/>
          </a:xfrm>
          <a:prstGeom prst="line">
            <a:avLst/>
          </a:prstGeom>
          <a:ln>
            <a:solidFill>
              <a:schemeClr val="accent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29"/>
          <p:cNvSpPr txBox="1"/>
          <p:nvPr>
            <p:custDataLst>
              <p:tags r:id="rId6"/>
            </p:custDataLst>
          </p:nvPr>
        </p:nvSpPr>
        <p:spPr>
          <a:xfrm>
            <a:off x="6690679" y="1527270"/>
            <a:ext cx="4626609" cy="41248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效果问题</a:t>
            </a:r>
            <a:endParaRPr lang="zh-CN" altLang="en-US" dirty="0"/>
          </a:p>
        </p:txBody>
      </p:sp>
      <p:sp>
        <p:nvSpPr>
          <p:cNvPr id="49" name="文本框 30"/>
          <p:cNvSpPr txBox="1"/>
          <p:nvPr>
            <p:custDataLst>
              <p:tags r:id="rId7"/>
            </p:custDataLst>
          </p:nvPr>
        </p:nvSpPr>
        <p:spPr>
          <a:xfrm>
            <a:off x="6690680" y="2021030"/>
            <a:ext cx="4626610" cy="78272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/>
              <a:t>由选定的主页设计人为我们解释</a:t>
            </a:r>
            <a:endParaRPr lang="zh-CN" altLang="en-US" sz="1600" dirty="0"/>
          </a:p>
        </p:txBody>
      </p:sp>
      <p:sp>
        <p:nvSpPr>
          <p:cNvPr id="50" name="椭圆 49"/>
          <p:cNvSpPr/>
          <p:nvPr>
            <p:custDataLst>
              <p:tags r:id="rId8"/>
            </p:custDataLst>
          </p:nvPr>
        </p:nvSpPr>
        <p:spPr>
          <a:xfrm>
            <a:off x="6264594" y="169718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  <a:endParaRPr lang="en-US" altLang="zh-CN" sz="1600">
              <a:solidFill>
                <a:schemeClr val="accent1"/>
              </a:solidFill>
            </a:endParaRPr>
          </a:p>
        </p:txBody>
      </p:sp>
      <p:cxnSp>
        <p:nvCxnSpPr>
          <p:cNvPr id="52" name="直接连接符 51"/>
          <p:cNvCxnSpPr/>
          <p:nvPr>
            <p:custDataLst>
              <p:tags r:id="rId9"/>
            </p:custDataLst>
          </p:nvPr>
        </p:nvCxnSpPr>
        <p:spPr>
          <a:xfrm>
            <a:off x="1311299" y="3573174"/>
            <a:ext cx="4626610" cy="0"/>
          </a:xfrm>
          <a:prstGeom prst="line">
            <a:avLst/>
          </a:prstGeom>
          <a:ln>
            <a:solidFill>
              <a:schemeClr val="accent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29"/>
          <p:cNvSpPr txBox="1"/>
          <p:nvPr>
            <p:custDataLst>
              <p:tags r:id="rId10"/>
            </p:custDataLst>
          </p:nvPr>
        </p:nvSpPr>
        <p:spPr>
          <a:xfrm>
            <a:off x="1311299" y="3127039"/>
            <a:ext cx="4616107" cy="41248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兼容问题</a:t>
            </a:r>
            <a:endParaRPr lang="zh-CN" altLang="en-US" dirty="0"/>
          </a:p>
        </p:txBody>
      </p:sp>
      <p:sp>
        <p:nvSpPr>
          <p:cNvPr id="54" name="文本框 30"/>
          <p:cNvSpPr txBox="1"/>
          <p:nvPr>
            <p:custDataLst>
              <p:tags r:id="rId11"/>
            </p:custDataLst>
          </p:nvPr>
        </p:nvSpPr>
        <p:spPr>
          <a:xfrm>
            <a:off x="1311300" y="3620799"/>
            <a:ext cx="4616108" cy="78272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/>
              <a:t>加入课堂上学习的各个</a:t>
            </a:r>
            <a:r>
              <a:rPr lang="en-US" altLang="zh-CN" sz="1600" dirty="0"/>
              <a:t>IE</a:t>
            </a:r>
            <a:r>
              <a:rPr lang="zh-CN" altLang="en-US" sz="1600" dirty="0"/>
              <a:t>解决问题的代码</a:t>
            </a:r>
            <a:endParaRPr lang="zh-CN" altLang="en-US" sz="1600" dirty="0"/>
          </a:p>
        </p:txBody>
      </p:sp>
      <p:sp>
        <p:nvSpPr>
          <p:cNvPr id="55" name="椭圆 54"/>
          <p:cNvSpPr/>
          <p:nvPr>
            <p:custDataLst>
              <p:tags r:id="rId12"/>
            </p:custDataLst>
          </p:nvPr>
        </p:nvSpPr>
        <p:spPr>
          <a:xfrm>
            <a:off x="885214" y="3296949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3</a:t>
            </a:r>
            <a:endParaRPr lang="en-US" altLang="zh-CN" sz="1600">
              <a:solidFill>
                <a:schemeClr val="accent1"/>
              </a:solidFill>
            </a:endParaRPr>
          </a:p>
        </p:txBody>
      </p:sp>
      <p:cxnSp>
        <p:nvCxnSpPr>
          <p:cNvPr id="57" name="直接连接符 56"/>
          <p:cNvCxnSpPr/>
          <p:nvPr>
            <p:custDataLst>
              <p:tags r:id="rId13"/>
            </p:custDataLst>
          </p:nvPr>
        </p:nvCxnSpPr>
        <p:spPr>
          <a:xfrm>
            <a:off x="6676412" y="3573174"/>
            <a:ext cx="4626610" cy="0"/>
          </a:xfrm>
          <a:prstGeom prst="line">
            <a:avLst/>
          </a:prstGeom>
          <a:ln>
            <a:solidFill>
              <a:schemeClr val="accent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29"/>
          <p:cNvSpPr txBox="1"/>
          <p:nvPr>
            <p:custDataLst>
              <p:tags r:id="rId14"/>
            </p:custDataLst>
          </p:nvPr>
        </p:nvSpPr>
        <p:spPr>
          <a:xfrm>
            <a:off x="6676412" y="3127039"/>
            <a:ext cx="4626609" cy="41248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js</a:t>
            </a:r>
            <a:r>
              <a:rPr lang="zh-CN" altLang="en-US" dirty="0"/>
              <a:t>问题</a:t>
            </a:r>
            <a:endParaRPr lang="zh-CN" altLang="en-US" dirty="0"/>
          </a:p>
        </p:txBody>
      </p:sp>
      <p:sp>
        <p:nvSpPr>
          <p:cNvPr id="59" name="文本框 30"/>
          <p:cNvSpPr txBox="1"/>
          <p:nvPr>
            <p:custDataLst>
              <p:tags r:id="rId15"/>
            </p:custDataLst>
          </p:nvPr>
        </p:nvSpPr>
        <p:spPr>
          <a:xfrm>
            <a:off x="6676413" y="3620799"/>
            <a:ext cx="4626610" cy="78272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/>
              <a:t>在网上找相应的</a:t>
            </a:r>
            <a:r>
              <a:rPr lang="en-US" altLang="zh-CN" sz="1600" dirty="0"/>
              <a:t>js</a:t>
            </a:r>
            <a:r>
              <a:rPr lang="zh-CN" altLang="en-US" sz="1600" dirty="0"/>
              <a:t>代码</a:t>
            </a:r>
            <a:endParaRPr lang="zh-CN" altLang="en-US" sz="1600" dirty="0"/>
          </a:p>
        </p:txBody>
      </p:sp>
      <p:sp>
        <p:nvSpPr>
          <p:cNvPr id="60" name="椭圆 59"/>
          <p:cNvSpPr/>
          <p:nvPr>
            <p:custDataLst>
              <p:tags r:id="rId16"/>
            </p:custDataLst>
          </p:nvPr>
        </p:nvSpPr>
        <p:spPr>
          <a:xfrm>
            <a:off x="6250327" y="3296949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4</a:t>
            </a:r>
            <a:endParaRPr lang="en-US" altLang="zh-CN" sz="1600">
              <a:solidFill>
                <a:schemeClr val="accent1"/>
              </a:solidFill>
            </a:endParaRPr>
          </a:p>
        </p:txBody>
      </p:sp>
      <p:cxnSp>
        <p:nvCxnSpPr>
          <p:cNvPr id="62" name="直接连接符 61"/>
          <p:cNvCxnSpPr/>
          <p:nvPr>
            <p:custDataLst>
              <p:tags r:id="rId17"/>
            </p:custDataLst>
          </p:nvPr>
        </p:nvCxnSpPr>
        <p:spPr>
          <a:xfrm>
            <a:off x="1311299" y="5008274"/>
            <a:ext cx="4626610" cy="0"/>
          </a:xfrm>
          <a:prstGeom prst="line">
            <a:avLst/>
          </a:prstGeom>
          <a:ln>
            <a:solidFill>
              <a:schemeClr val="accent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>
            <p:custDataLst>
              <p:tags r:id="rId18"/>
            </p:custDataLst>
          </p:nvPr>
        </p:nvCxnSpPr>
        <p:spPr>
          <a:xfrm>
            <a:off x="6676413" y="5008274"/>
            <a:ext cx="4626610" cy="0"/>
          </a:xfrm>
          <a:prstGeom prst="line">
            <a:avLst/>
          </a:prstGeom>
          <a:ln>
            <a:solidFill>
              <a:schemeClr val="accent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>
            <p:custDataLst>
              <p:tags r:id="rId19"/>
            </p:custDataLst>
          </p:nvPr>
        </p:nvSpPr>
        <p:spPr>
          <a:xfrm>
            <a:off x="900128" y="584300"/>
            <a:ext cx="10429952" cy="798451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dirty="0"/>
              <a:t>解决问题具体措施</a:t>
            </a:r>
            <a:endParaRPr lang="zh-CN" altLang="en-US" sz="2800" dirty="0"/>
          </a:p>
        </p:txBody>
      </p:sp>
    </p:spTree>
    <p:custDataLst>
      <p:tags r:id="rId20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6"/>
          <a:stretch>
            <a:fillRect/>
          </a:stretch>
        </p:blipFill>
        <p:spPr>
          <a:xfrm>
            <a:off x="5197476" y="512762"/>
            <a:ext cx="6119812" cy="5832475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900129" y="1700213"/>
            <a:ext cx="3834144" cy="4645024"/>
          </a:xfrm>
        </p:spPr>
        <p:txBody>
          <a:bodyPr>
            <a:normAutofit/>
          </a:bodyPr>
          <a:lstStyle/>
          <a:p>
            <a:pPr marL="0" indent="0">
              <a:lnSpc>
                <a:spcPct val="180000"/>
              </a:lnSpc>
              <a:spcBef>
                <a:spcPts val="0"/>
              </a:spcBef>
              <a:buNone/>
            </a:pPr>
            <a:r>
              <a:rPr lang="zh-CN" altLang="en-US" sz="1800" dirty="0"/>
              <a:t>此次主页代码的编写让我们认识到了自己的不足，与团队的重要性。也认识到了设计文档与切片的规范对整个代码的编写影响。</a:t>
            </a:r>
            <a:endParaRPr lang="en-US" altLang="zh-CN" sz="1800" dirty="0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00128" y="584300"/>
            <a:ext cx="3834145" cy="798451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dirty="0"/>
              <a:t>总结</a:t>
            </a:r>
            <a:endParaRPr lang="zh-CN" altLang="en-US" sz="2800" dirty="0"/>
          </a:p>
        </p:txBody>
      </p:sp>
    </p:spTree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508260" y="1366216"/>
            <a:ext cx="5175480" cy="936601"/>
          </a:xfrm>
          <a:prstGeom prst="rect">
            <a:avLst/>
          </a:prstGeom>
          <a:noFill/>
        </p:spPr>
        <p:txBody>
          <a:bodyPr wrap="square" lIns="90170" tIns="46990" rIns="90170" bIns="46990" rtlCol="0" anchor="b">
            <a:normAutofit fontScale="97500" lnSpcReduction="1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  <a:sym typeface="+mn-lt"/>
              </a:rPr>
              <a:t>谢谢观看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  <a:sym typeface="+mn-lt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2"/>
            </p:custDataLst>
          </p:nvPr>
        </p:nvCxnSpPr>
        <p:spPr>
          <a:xfrm>
            <a:off x="5648325" y="857250"/>
            <a:ext cx="895350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819981"/>
            <a:ext cx="12192000" cy="3038019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>
            <p:custDataLst>
              <p:tags r:id="rId1"/>
            </p:custDataLst>
          </p:nvPr>
        </p:nvSpPr>
        <p:spPr bwMode="auto">
          <a:xfrm>
            <a:off x="4378554" y="2400157"/>
            <a:ext cx="44379" cy="23670"/>
          </a:xfrm>
          <a:custGeom>
            <a:avLst/>
            <a:gdLst>
              <a:gd name="T0" fmla="*/ 10 w 20"/>
              <a:gd name="T1" fmla="*/ 0 h 11"/>
              <a:gd name="T2" fmla="*/ 12 w 20"/>
              <a:gd name="T3" fmla="*/ 2 h 11"/>
              <a:gd name="T4" fmla="*/ 16 w 20"/>
              <a:gd name="T5" fmla="*/ 9 h 11"/>
              <a:gd name="T6" fmla="*/ 6 w 20"/>
              <a:gd name="T7" fmla="*/ 6 h 11"/>
              <a:gd name="T8" fmla="*/ 10 w 20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1">
                <a:moveTo>
                  <a:pt x="10" y="0"/>
                </a:moveTo>
                <a:cubicBezTo>
                  <a:pt x="12" y="0"/>
                  <a:pt x="12" y="1"/>
                  <a:pt x="12" y="2"/>
                </a:cubicBezTo>
                <a:cubicBezTo>
                  <a:pt x="14" y="5"/>
                  <a:pt x="20" y="5"/>
                  <a:pt x="16" y="9"/>
                </a:cubicBezTo>
                <a:cubicBezTo>
                  <a:pt x="10" y="11"/>
                  <a:pt x="13" y="3"/>
                  <a:pt x="6" y="6"/>
                </a:cubicBezTo>
                <a:cubicBezTo>
                  <a:pt x="0" y="3"/>
                  <a:pt x="14" y="6"/>
                  <a:pt x="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 bwMode="auto">
          <a:xfrm>
            <a:off x="5002823" y="2400157"/>
            <a:ext cx="85800" cy="44380"/>
          </a:xfrm>
          <a:custGeom>
            <a:avLst/>
            <a:gdLst>
              <a:gd name="T0" fmla="*/ 37 w 39"/>
              <a:gd name="T1" fmla="*/ 15 h 20"/>
              <a:gd name="T2" fmla="*/ 23 w 39"/>
              <a:gd name="T3" fmla="*/ 19 h 20"/>
              <a:gd name="T4" fmla="*/ 4 w 39"/>
              <a:gd name="T5" fmla="*/ 19 h 20"/>
              <a:gd name="T6" fmla="*/ 0 w 39"/>
              <a:gd name="T7" fmla="*/ 15 h 20"/>
              <a:gd name="T8" fmla="*/ 30 w 39"/>
              <a:gd name="T9" fmla="*/ 0 h 20"/>
              <a:gd name="T10" fmla="*/ 36 w 39"/>
              <a:gd name="T11" fmla="*/ 4 h 20"/>
              <a:gd name="T12" fmla="*/ 32 w 39"/>
              <a:gd name="T13" fmla="*/ 6 h 20"/>
              <a:gd name="T14" fmla="*/ 37 w 39"/>
              <a:gd name="T15" fmla="*/ 1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0">
                <a:moveTo>
                  <a:pt x="37" y="15"/>
                </a:moveTo>
                <a:cubicBezTo>
                  <a:pt x="32" y="16"/>
                  <a:pt x="23" y="13"/>
                  <a:pt x="23" y="19"/>
                </a:cubicBezTo>
                <a:cubicBezTo>
                  <a:pt x="19" y="16"/>
                  <a:pt x="12" y="20"/>
                  <a:pt x="4" y="19"/>
                </a:cubicBezTo>
                <a:cubicBezTo>
                  <a:pt x="5" y="16"/>
                  <a:pt x="2" y="15"/>
                  <a:pt x="0" y="15"/>
                </a:cubicBezTo>
                <a:cubicBezTo>
                  <a:pt x="4" y="4"/>
                  <a:pt x="15" y="0"/>
                  <a:pt x="30" y="0"/>
                </a:cubicBezTo>
                <a:cubicBezTo>
                  <a:pt x="28" y="5"/>
                  <a:pt x="34" y="2"/>
                  <a:pt x="36" y="4"/>
                </a:cubicBezTo>
                <a:cubicBezTo>
                  <a:pt x="37" y="5"/>
                  <a:pt x="32" y="5"/>
                  <a:pt x="32" y="6"/>
                </a:cubicBezTo>
                <a:cubicBezTo>
                  <a:pt x="31" y="8"/>
                  <a:pt x="39" y="7"/>
                  <a:pt x="37" y="1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 bwMode="auto">
          <a:xfrm>
            <a:off x="4514651" y="2404596"/>
            <a:ext cx="41421" cy="23670"/>
          </a:xfrm>
          <a:custGeom>
            <a:avLst/>
            <a:gdLst>
              <a:gd name="T0" fmla="*/ 19 w 19"/>
              <a:gd name="T1" fmla="*/ 2 h 11"/>
              <a:gd name="T2" fmla="*/ 17 w 19"/>
              <a:gd name="T3" fmla="*/ 9 h 11"/>
              <a:gd name="T4" fmla="*/ 10 w 19"/>
              <a:gd name="T5" fmla="*/ 11 h 11"/>
              <a:gd name="T6" fmla="*/ 0 w 19"/>
              <a:gd name="T7" fmla="*/ 6 h 11"/>
              <a:gd name="T8" fmla="*/ 12 w 19"/>
              <a:gd name="T9" fmla="*/ 6 h 11"/>
              <a:gd name="T10" fmla="*/ 19 w 19"/>
              <a:gd name="T11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1">
                <a:moveTo>
                  <a:pt x="19" y="2"/>
                </a:moveTo>
                <a:cubicBezTo>
                  <a:pt x="18" y="3"/>
                  <a:pt x="17" y="6"/>
                  <a:pt x="17" y="9"/>
                </a:cubicBezTo>
                <a:cubicBezTo>
                  <a:pt x="13" y="8"/>
                  <a:pt x="12" y="11"/>
                  <a:pt x="10" y="11"/>
                </a:cubicBezTo>
                <a:cubicBezTo>
                  <a:pt x="6" y="9"/>
                  <a:pt x="0" y="11"/>
                  <a:pt x="0" y="6"/>
                </a:cubicBezTo>
                <a:cubicBezTo>
                  <a:pt x="6" y="6"/>
                  <a:pt x="8" y="1"/>
                  <a:pt x="12" y="6"/>
                </a:cubicBezTo>
                <a:cubicBezTo>
                  <a:pt x="14" y="5"/>
                  <a:pt x="13" y="0"/>
                  <a:pt x="19" y="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 bwMode="auto">
          <a:xfrm>
            <a:off x="4251334" y="2417910"/>
            <a:ext cx="53255" cy="28108"/>
          </a:xfrm>
          <a:custGeom>
            <a:avLst/>
            <a:gdLst>
              <a:gd name="T0" fmla="*/ 23 w 24"/>
              <a:gd name="T1" fmla="*/ 0 h 13"/>
              <a:gd name="T2" fmla="*/ 20 w 24"/>
              <a:gd name="T3" fmla="*/ 5 h 13"/>
              <a:gd name="T4" fmla="*/ 14 w 24"/>
              <a:gd name="T5" fmla="*/ 11 h 13"/>
              <a:gd name="T6" fmla="*/ 10 w 24"/>
              <a:gd name="T7" fmla="*/ 7 h 13"/>
              <a:gd name="T8" fmla="*/ 5 w 24"/>
              <a:gd name="T9" fmla="*/ 9 h 13"/>
              <a:gd name="T10" fmla="*/ 1 w 24"/>
              <a:gd name="T11" fmla="*/ 5 h 13"/>
              <a:gd name="T12" fmla="*/ 10 w 24"/>
              <a:gd name="T13" fmla="*/ 3 h 13"/>
              <a:gd name="T14" fmla="*/ 10 w 24"/>
              <a:gd name="T15" fmla="*/ 1 h 13"/>
              <a:gd name="T16" fmla="*/ 23 w 24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3">
                <a:moveTo>
                  <a:pt x="23" y="0"/>
                </a:moveTo>
                <a:cubicBezTo>
                  <a:pt x="24" y="4"/>
                  <a:pt x="20" y="2"/>
                  <a:pt x="20" y="5"/>
                </a:cubicBezTo>
                <a:cubicBezTo>
                  <a:pt x="20" y="6"/>
                  <a:pt x="17" y="10"/>
                  <a:pt x="14" y="11"/>
                </a:cubicBezTo>
                <a:cubicBezTo>
                  <a:pt x="10" y="13"/>
                  <a:pt x="11" y="7"/>
                  <a:pt x="10" y="7"/>
                </a:cubicBezTo>
                <a:cubicBezTo>
                  <a:pt x="10" y="7"/>
                  <a:pt x="7" y="9"/>
                  <a:pt x="5" y="9"/>
                </a:cubicBezTo>
                <a:cubicBezTo>
                  <a:pt x="4" y="9"/>
                  <a:pt x="3" y="5"/>
                  <a:pt x="1" y="5"/>
                </a:cubicBezTo>
                <a:cubicBezTo>
                  <a:pt x="0" y="0"/>
                  <a:pt x="8" y="5"/>
                  <a:pt x="10" y="3"/>
                </a:cubicBezTo>
                <a:cubicBezTo>
                  <a:pt x="11" y="3"/>
                  <a:pt x="10" y="1"/>
                  <a:pt x="10" y="1"/>
                </a:cubicBezTo>
                <a:cubicBezTo>
                  <a:pt x="15" y="0"/>
                  <a:pt x="17" y="1"/>
                  <a:pt x="2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 bwMode="auto">
          <a:xfrm>
            <a:off x="4464355" y="2413472"/>
            <a:ext cx="44379" cy="14794"/>
          </a:xfrm>
          <a:custGeom>
            <a:avLst/>
            <a:gdLst>
              <a:gd name="T0" fmla="*/ 18 w 20"/>
              <a:gd name="T1" fmla="*/ 7 h 7"/>
              <a:gd name="T2" fmla="*/ 3 w 20"/>
              <a:gd name="T3" fmla="*/ 7 h 7"/>
              <a:gd name="T4" fmla="*/ 8 w 20"/>
              <a:gd name="T5" fmla="*/ 2 h 7"/>
              <a:gd name="T6" fmla="*/ 18 w 20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7">
                <a:moveTo>
                  <a:pt x="18" y="7"/>
                </a:moveTo>
                <a:cubicBezTo>
                  <a:pt x="13" y="7"/>
                  <a:pt x="8" y="7"/>
                  <a:pt x="3" y="7"/>
                </a:cubicBezTo>
                <a:cubicBezTo>
                  <a:pt x="0" y="1"/>
                  <a:pt x="9" y="6"/>
                  <a:pt x="8" y="2"/>
                </a:cubicBezTo>
                <a:cubicBezTo>
                  <a:pt x="10" y="5"/>
                  <a:pt x="20" y="0"/>
                  <a:pt x="18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 bwMode="auto">
          <a:xfrm>
            <a:off x="4400744" y="2432702"/>
            <a:ext cx="53255" cy="19232"/>
          </a:xfrm>
          <a:custGeom>
            <a:avLst/>
            <a:gdLst>
              <a:gd name="T0" fmla="*/ 17 w 24"/>
              <a:gd name="T1" fmla="*/ 0 h 9"/>
              <a:gd name="T2" fmla="*/ 17 w 24"/>
              <a:gd name="T3" fmla="*/ 7 h 9"/>
              <a:gd name="T4" fmla="*/ 0 w 24"/>
              <a:gd name="T5" fmla="*/ 6 h 9"/>
              <a:gd name="T6" fmla="*/ 17 w 2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9">
                <a:moveTo>
                  <a:pt x="17" y="0"/>
                </a:moveTo>
                <a:cubicBezTo>
                  <a:pt x="24" y="3"/>
                  <a:pt x="17" y="2"/>
                  <a:pt x="17" y="7"/>
                </a:cubicBezTo>
                <a:cubicBezTo>
                  <a:pt x="11" y="7"/>
                  <a:pt x="3" y="9"/>
                  <a:pt x="0" y="6"/>
                </a:cubicBezTo>
                <a:cubicBezTo>
                  <a:pt x="3" y="1"/>
                  <a:pt x="13" y="4"/>
                  <a:pt x="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 bwMode="auto">
          <a:xfrm>
            <a:off x="1795680" y="2448976"/>
            <a:ext cx="23669" cy="16273"/>
          </a:xfrm>
          <a:custGeom>
            <a:avLst/>
            <a:gdLst>
              <a:gd name="T0" fmla="*/ 1 w 11"/>
              <a:gd name="T1" fmla="*/ 0 h 8"/>
              <a:gd name="T2" fmla="*/ 10 w 11"/>
              <a:gd name="T3" fmla="*/ 8 h 8"/>
              <a:gd name="T4" fmla="*/ 1 w 11"/>
              <a:gd name="T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8">
                <a:moveTo>
                  <a:pt x="1" y="0"/>
                </a:moveTo>
                <a:cubicBezTo>
                  <a:pt x="6" y="1"/>
                  <a:pt x="11" y="1"/>
                  <a:pt x="10" y="8"/>
                </a:cubicBezTo>
                <a:cubicBezTo>
                  <a:pt x="7" y="5"/>
                  <a:pt x="0" y="6"/>
                  <a:pt x="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 bwMode="auto">
          <a:xfrm>
            <a:off x="5033889" y="2446017"/>
            <a:ext cx="94676" cy="48818"/>
          </a:xfrm>
          <a:custGeom>
            <a:avLst/>
            <a:gdLst>
              <a:gd name="T0" fmla="*/ 38 w 43"/>
              <a:gd name="T1" fmla="*/ 5 h 22"/>
              <a:gd name="T2" fmla="*/ 42 w 43"/>
              <a:gd name="T3" fmla="*/ 15 h 22"/>
              <a:gd name="T4" fmla="*/ 23 w 43"/>
              <a:gd name="T5" fmla="*/ 20 h 22"/>
              <a:gd name="T6" fmla="*/ 20 w 43"/>
              <a:gd name="T7" fmla="*/ 18 h 22"/>
              <a:gd name="T8" fmla="*/ 12 w 43"/>
              <a:gd name="T9" fmla="*/ 18 h 22"/>
              <a:gd name="T10" fmla="*/ 12 w 43"/>
              <a:gd name="T11" fmla="*/ 15 h 22"/>
              <a:gd name="T12" fmla="*/ 7 w 43"/>
              <a:gd name="T13" fmla="*/ 16 h 22"/>
              <a:gd name="T14" fmla="*/ 9 w 43"/>
              <a:gd name="T15" fmla="*/ 13 h 22"/>
              <a:gd name="T16" fmla="*/ 1 w 43"/>
              <a:gd name="T17" fmla="*/ 11 h 22"/>
              <a:gd name="T18" fmla="*/ 5 w 43"/>
              <a:gd name="T19" fmla="*/ 7 h 22"/>
              <a:gd name="T20" fmla="*/ 10 w 43"/>
              <a:gd name="T21" fmla="*/ 3 h 22"/>
              <a:gd name="T22" fmla="*/ 27 w 43"/>
              <a:gd name="T23" fmla="*/ 1 h 22"/>
              <a:gd name="T24" fmla="*/ 27 w 43"/>
              <a:gd name="T25" fmla="*/ 5 h 22"/>
              <a:gd name="T26" fmla="*/ 38 w 43"/>
              <a:gd name="T27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" h="22">
                <a:moveTo>
                  <a:pt x="38" y="5"/>
                </a:moveTo>
                <a:cubicBezTo>
                  <a:pt x="37" y="11"/>
                  <a:pt x="31" y="15"/>
                  <a:pt x="42" y="15"/>
                </a:cubicBezTo>
                <a:cubicBezTo>
                  <a:pt x="43" y="22"/>
                  <a:pt x="31" y="21"/>
                  <a:pt x="23" y="20"/>
                </a:cubicBezTo>
                <a:cubicBezTo>
                  <a:pt x="20" y="20"/>
                  <a:pt x="21" y="20"/>
                  <a:pt x="20" y="18"/>
                </a:cubicBezTo>
                <a:cubicBezTo>
                  <a:pt x="16" y="15"/>
                  <a:pt x="17" y="21"/>
                  <a:pt x="12" y="18"/>
                </a:cubicBezTo>
                <a:cubicBezTo>
                  <a:pt x="12" y="18"/>
                  <a:pt x="13" y="15"/>
                  <a:pt x="12" y="15"/>
                </a:cubicBezTo>
                <a:cubicBezTo>
                  <a:pt x="11" y="14"/>
                  <a:pt x="9" y="17"/>
                  <a:pt x="7" y="16"/>
                </a:cubicBezTo>
                <a:cubicBezTo>
                  <a:pt x="6" y="16"/>
                  <a:pt x="9" y="13"/>
                  <a:pt x="9" y="13"/>
                </a:cubicBezTo>
                <a:cubicBezTo>
                  <a:pt x="7" y="11"/>
                  <a:pt x="0" y="15"/>
                  <a:pt x="1" y="11"/>
                </a:cubicBezTo>
                <a:cubicBezTo>
                  <a:pt x="0" y="7"/>
                  <a:pt x="3" y="8"/>
                  <a:pt x="5" y="7"/>
                </a:cubicBezTo>
                <a:cubicBezTo>
                  <a:pt x="7" y="5"/>
                  <a:pt x="6" y="4"/>
                  <a:pt x="10" y="3"/>
                </a:cubicBezTo>
                <a:cubicBezTo>
                  <a:pt x="12" y="3"/>
                  <a:pt x="20" y="0"/>
                  <a:pt x="27" y="1"/>
                </a:cubicBezTo>
                <a:cubicBezTo>
                  <a:pt x="27" y="2"/>
                  <a:pt x="27" y="5"/>
                  <a:pt x="27" y="5"/>
                </a:cubicBezTo>
                <a:cubicBezTo>
                  <a:pt x="30" y="7"/>
                  <a:pt x="37" y="3"/>
                  <a:pt x="38" y="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 bwMode="auto">
          <a:xfrm>
            <a:off x="4993948" y="2448976"/>
            <a:ext cx="36983" cy="23670"/>
          </a:xfrm>
          <a:custGeom>
            <a:avLst/>
            <a:gdLst>
              <a:gd name="T0" fmla="*/ 17 w 17"/>
              <a:gd name="T1" fmla="*/ 6 h 11"/>
              <a:gd name="T2" fmla="*/ 12 w 17"/>
              <a:gd name="T3" fmla="*/ 6 h 11"/>
              <a:gd name="T4" fmla="*/ 10 w 17"/>
              <a:gd name="T5" fmla="*/ 10 h 11"/>
              <a:gd name="T6" fmla="*/ 0 w 17"/>
              <a:gd name="T7" fmla="*/ 6 h 11"/>
              <a:gd name="T8" fmla="*/ 17 w 17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1">
                <a:moveTo>
                  <a:pt x="17" y="6"/>
                </a:moveTo>
                <a:cubicBezTo>
                  <a:pt x="16" y="9"/>
                  <a:pt x="14" y="6"/>
                  <a:pt x="12" y="6"/>
                </a:cubicBezTo>
                <a:cubicBezTo>
                  <a:pt x="10" y="6"/>
                  <a:pt x="10" y="8"/>
                  <a:pt x="10" y="10"/>
                </a:cubicBezTo>
                <a:cubicBezTo>
                  <a:pt x="4" y="11"/>
                  <a:pt x="6" y="5"/>
                  <a:pt x="0" y="6"/>
                </a:cubicBezTo>
                <a:cubicBezTo>
                  <a:pt x="4" y="0"/>
                  <a:pt x="12" y="4"/>
                  <a:pt x="17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 bwMode="auto">
          <a:xfrm>
            <a:off x="1711360" y="2477083"/>
            <a:ext cx="96155" cy="51777"/>
          </a:xfrm>
          <a:custGeom>
            <a:avLst/>
            <a:gdLst>
              <a:gd name="T0" fmla="*/ 31 w 44"/>
              <a:gd name="T1" fmla="*/ 6 h 24"/>
              <a:gd name="T2" fmla="*/ 37 w 44"/>
              <a:gd name="T3" fmla="*/ 14 h 24"/>
              <a:gd name="T4" fmla="*/ 42 w 44"/>
              <a:gd name="T5" fmla="*/ 23 h 24"/>
              <a:gd name="T6" fmla="*/ 37 w 44"/>
              <a:gd name="T7" fmla="*/ 23 h 24"/>
              <a:gd name="T8" fmla="*/ 37 w 44"/>
              <a:gd name="T9" fmla="*/ 19 h 24"/>
              <a:gd name="T10" fmla="*/ 33 w 44"/>
              <a:gd name="T11" fmla="*/ 17 h 24"/>
              <a:gd name="T12" fmla="*/ 9 w 44"/>
              <a:gd name="T13" fmla="*/ 15 h 24"/>
              <a:gd name="T14" fmla="*/ 15 w 44"/>
              <a:gd name="T15" fmla="*/ 12 h 24"/>
              <a:gd name="T16" fmla="*/ 11 w 44"/>
              <a:gd name="T17" fmla="*/ 8 h 24"/>
              <a:gd name="T18" fmla="*/ 0 w 44"/>
              <a:gd name="T19" fmla="*/ 2 h 24"/>
              <a:gd name="T20" fmla="*/ 15 w 44"/>
              <a:gd name="T21" fmla="*/ 2 h 24"/>
              <a:gd name="T22" fmla="*/ 18 w 44"/>
              <a:gd name="T23" fmla="*/ 6 h 24"/>
              <a:gd name="T24" fmla="*/ 26 w 44"/>
              <a:gd name="T25" fmla="*/ 6 h 24"/>
              <a:gd name="T26" fmla="*/ 31 w 44"/>
              <a:gd name="T27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24">
                <a:moveTo>
                  <a:pt x="31" y="6"/>
                </a:moveTo>
                <a:cubicBezTo>
                  <a:pt x="34" y="8"/>
                  <a:pt x="35" y="11"/>
                  <a:pt x="37" y="14"/>
                </a:cubicBezTo>
                <a:cubicBezTo>
                  <a:pt x="39" y="16"/>
                  <a:pt x="44" y="18"/>
                  <a:pt x="42" y="23"/>
                </a:cubicBezTo>
                <a:cubicBezTo>
                  <a:pt x="41" y="22"/>
                  <a:pt x="38" y="24"/>
                  <a:pt x="37" y="23"/>
                </a:cubicBezTo>
                <a:cubicBezTo>
                  <a:pt x="36" y="22"/>
                  <a:pt x="37" y="20"/>
                  <a:pt x="37" y="19"/>
                </a:cubicBezTo>
                <a:cubicBezTo>
                  <a:pt x="36" y="19"/>
                  <a:pt x="32" y="23"/>
                  <a:pt x="33" y="17"/>
                </a:cubicBezTo>
                <a:cubicBezTo>
                  <a:pt x="22" y="17"/>
                  <a:pt x="15" y="17"/>
                  <a:pt x="9" y="15"/>
                </a:cubicBezTo>
                <a:cubicBezTo>
                  <a:pt x="8" y="11"/>
                  <a:pt x="12" y="12"/>
                  <a:pt x="15" y="12"/>
                </a:cubicBezTo>
                <a:cubicBezTo>
                  <a:pt x="14" y="10"/>
                  <a:pt x="11" y="10"/>
                  <a:pt x="11" y="8"/>
                </a:cubicBezTo>
                <a:cubicBezTo>
                  <a:pt x="4" y="6"/>
                  <a:pt x="1" y="11"/>
                  <a:pt x="0" y="2"/>
                </a:cubicBezTo>
                <a:cubicBezTo>
                  <a:pt x="4" y="0"/>
                  <a:pt x="10" y="1"/>
                  <a:pt x="15" y="2"/>
                </a:cubicBezTo>
                <a:cubicBezTo>
                  <a:pt x="17" y="3"/>
                  <a:pt x="18" y="3"/>
                  <a:pt x="18" y="6"/>
                </a:cubicBezTo>
                <a:cubicBezTo>
                  <a:pt x="20" y="8"/>
                  <a:pt x="26" y="0"/>
                  <a:pt x="26" y="6"/>
                </a:cubicBezTo>
                <a:cubicBezTo>
                  <a:pt x="26" y="8"/>
                  <a:pt x="32" y="9"/>
                  <a:pt x="31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 bwMode="auto">
          <a:xfrm>
            <a:off x="5133003" y="2477083"/>
            <a:ext cx="93197" cy="47339"/>
          </a:xfrm>
          <a:custGeom>
            <a:avLst/>
            <a:gdLst>
              <a:gd name="T0" fmla="*/ 18 w 43"/>
              <a:gd name="T1" fmla="*/ 1 h 22"/>
              <a:gd name="T2" fmla="*/ 25 w 43"/>
              <a:gd name="T3" fmla="*/ 6 h 22"/>
              <a:gd name="T4" fmla="*/ 27 w 43"/>
              <a:gd name="T5" fmla="*/ 2 h 22"/>
              <a:gd name="T6" fmla="*/ 31 w 43"/>
              <a:gd name="T7" fmla="*/ 6 h 22"/>
              <a:gd name="T8" fmla="*/ 34 w 43"/>
              <a:gd name="T9" fmla="*/ 6 h 22"/>
              <a:gd name="T10" fmla="*/ 34 w 43"/>
              <a:gd name="T11" fmla="*/ 8 h 22"/>
              <a:gd name="T12" fmla="*/ 42 w 43"/>
              <a:gd name="T13" fmla="*/ 10 h 22"/>
              <a:gd name="T14" fmla="*/ 29 w 43"/>
              <a:gd name="T15" fmla="*/ 14 h 22"/>
              <a:gd name="T16" fmla="*/ 27 w 43"/>
              <a:gd name="T17" fmla="*/ 17 h 22"/>
              <a:gd name="T18" fmla="*/ 10 w 43"/>
              <a:gd name="T19" fmla="*/ 17 h 22"/>
              <a:gd name="T20" fmla="*/ 8 w 43"/>
              <a:gd name="T21" fmla="*/ 21 h 22"/>
              <a:gd name="T22" fmla="*/ 1 w 43"/>
              <a:gd name="T23" fmla="*/ 19 h 22"/>
              <a:gd name="T24" fmla="*/ 1 w 43"/>
              <a:gd name="T25" fmla="*/ 14 h 22"/>
              <a:gd name="T26" fmla="*/ 5 w 43"/>
              <a:gd name="T27" fmla="*/ 14 h 22"/>
              <a:gd name="T28" fmla="*/ 6 w 43"/>
              <a:gd name="T29" fmla="*/ 8 h 22"/>
              <a:gd name="T30" fmla="*/ 10 w 43"/>
              <a:gd name="T31" fmla="*/ 8 h 22"/>
              <a:gd name="T32" fmla="*/ 18 w 43"/>
              <a:gd name="T33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22">
                <a:moveTo>
                  <a:pt x="18" y="1"/>
                </a:moveTo>
                <a:cubicBezTo>
                  <a:pt x="19" y="4"/>
                  <a:pt x="27" y="0"/>
                  <a:pt x="25" y="6"/>
                </a:cubicBezTo>
                <a:cubicBezTo>
                  <a:pt x="27" y="7"/>
                  <a:pt x="27" y="2"/>
                  <a:pt x="27" y="2"/>
                </a:cubicBezTo>
                <a:cubicBezTo>
                  <a:pt x="29" y="2"/>
                  <a:pt x="29" y="5"/>
                  <a:pt x="31" y="6"/>
                </a:cubicBezTo>
                <a:cubicBezTo>
                  <a:pt x="31" y="7"/>
                  <a:pt x="34" y="5"/>
                  <a:pt x="34" y="6"/>
                </a:cubicBezTo>
                <a:cubicBezTo>
                  <a:pt x="35" y="6"/>
                  <a:pt x="34" y="8"/>
                  <a:pt x="34" y="8"/>
                </a:cubicBezTo>
                <a:cubicBezTo>
                  <a:pt x="37" y="9"/>
                  <a:pt x="42" y="6"/>
                  <a:pt x="42" y="10"/>
                </a:cubicBezTo>
                <a:cubicBezTo>
                  <a:pt x="43" y="17"/>
                  <a:pt x="33" y="12"/>
                  <a:pt x="29" y="14"/>
                </a:cubicBezTo>
                <a:cubicBezTo>
                  <a:pt x="27" y="13"/>
                  <a:pt x="28" y="17"/>
                  <a:pt x="27" y="17"/>
                </a:cubicBezTo>
                <a:cubicBezTo>
                  <a:pt x="23" y="19"/>
                  <a:pt x="12" y="18"/>
                  <a:pt x="10" y="17"/>
                </a:cubicBezTo>
                <a:cubicBezTo>
                  <a:pt x="8" y="17"/>
                  <a:pt x="9" y="20"/>
                  <a:pt x="8" y="21"/>
                </a:cubicBezTo>
                <a:cubicBezTo>
                  <a:pt x="4" y="18"/>
                  <a:pt x="5" y="22"/>
                  <a:pt x="1" y="19"/>
                </a:cubicBezTo>
                <a:cubicBezTo>
                  <a:pt x="2" y="18"/>
                  <a:pt x="0" y="14"/>
                  <a:pt x="1" y="14"/>
                </a:cubicBezTo>
                <a:cubicBezTo>
                  <a:pt x="1" y="13"/>
                  <a:pt x="4" y="14"/>
                  <a:pt x="5" y="14"/>
                </a:cubicBezTo>
                <a:cubicBezTo>
                  <a:pt x="6" y="12"/>
                  <a:pt x="5" y="9"/>
                  <a:pt x="6" y="8"/>
                </a:cubicBezTo>
                <a:cubicBezTo>
                  <a:pt x="7" y="7"/>
                  <a:pt x="10" y="9"/>
                  <a:pt x="10" y="8"/>
                </a:cubicBezTo>
                <a:cubicBezTo>
                  <a:pt x="12" y="5"/>
                  <a:pt x="15" y="4"/>
                  <a:pt x="18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 bwMode="auto">
          <a:xfrm>
            <a:off x="1542717" y="2512587"/>
            <a:ext cx="17751" cy="28108"/>
          </a:xfrm>
          <a:custGeom>
            <a:avLst/>
            <a:gdLst>
              <a:gd name="T0" fmla="*/ 8 w 8"/>
              <a:gd name="T1" fmla="*/ 7 h 13"/>
              <a:gd name="T2" fmla="*/ 8 w 8"/>
              <a:gd name="T3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3">
                <a:moveTo>
                  <a:pt x="8" y="7"/>
                </a:moveTo>
                <a:cubicBezTo>
                  <a:pt x="3" y="13"/>
                  <a:pt x="0" y="0"/>
                  <a:pt x="8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 bwMode="auto">
          <a:xfrm>
            <a:off x="1579701" y="2518504"/>
            <a:ext cx="53255" cy="31067"/>
          </a:xfrm>
          <a:custGeom>
            <a:avLst/>
            <a:gdLst>
              <a:gd name="T0" fmla="*/ 22 w 24"/>
              <a:gd name="T1" fmla="*/ 4 h 14"/>
              <a:gd name="T2" fmla="*/ 6 w 24"/>
              <a:gd name="T3" fmla="*/ 13 h 14"/>
              <a:gd name="T4" fmla="*/ 0 w 24"/>
              <a:gd name="T5" fmla="*/ 8 h 14"/>
              <a:gd name="T6" fmla="*/ 11 w 24"/>
              <a:gd name="T7" fmla="*/ 4 h 14"/>
              <a:gd name="T8" fmla="*/ 22 w 24"/>
              <a:gd name="T9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4">
                <a:moveTo>
                  <a:pt x="22" y="4"/>
                </a:moveTo>
                <a:cubicBezTo>
                  <a:pt x="24" y="14"/>
                  <a:pt x="10" y="9"/>
                  <a:pt x="6" y="13"/>
                </a:cubicBezTo>
                <a:cubicBezTo>
                  <a:pt x="2" y="13"/>
                  <a:pt x="4" y="7"/>
                  <a:pt x="0" y="8"/>
                </a:cubicBezTo>
                <a:cubicBezTo>
                  <a:pt x="1" y="2"/>
                  <a:pt x="11" y="9"/>
                  <a:pt x="11" y="4"/>
                </a:cubicBezTo>
                <a:cubicBezTo>
                  <a:pt x="11" y="0"/>
                  <a:pt x="16" y="6"/>
                  <a:pt x="22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 bwMode="auto">
          <a:xfrm>
            <a:off x="1871125" y="2522943"/>
            <a:ext cx="47338" cy="23670"/>
          </a:xfrm>
          <a:custGeom>
            <a:avLst/>
            <a:gdLst>
              <a:gd name="T0" fmla="*/ 18 w 21"/>
              <a:gd name="T1" fmla="*/ 4 h 11"/>
              <a:gd name="T2" fmla="*/ 18 w 21"/>
              <a:gd name="T3" fmla="*/ 7 h 11"/>
              <a:gd name="T4" fmla="*/ 12 w 21"/>
              <a:gd name="T5" fmla="*/ 9 h 11"/>
              <a:gd name="T6" fmla="*/ 10 w 21"/>
              <a:gd name="T7" fmla="*/ 11 h 11"/>
              <a:gd name="T8" fmla="*/ 5 w 21"/>
              <a:gd name="T9" fmla="*/ 9 h 11"/>
              <a:gd name="T10" fmla="*/ 3 w 21"/>
              <a:gd name="T11" fmla="*/ 11 h 11"/>
              <a:gd name="T12" fmla="*/ 1 w 21"/>
              <a:gd name="T13" fmla="*/ 9 h 11"/>
              <a:gd name="T14" fmla="*/ 18 w 21"/>
              <a:gd name="T15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11">
                <a:moveTo>
                  <a:pt x="18" y="4"/>
                </a:moveTo>
                <a:cubicBezTo>
                  <a:pt x="21" y="5"/>
                  <a:pt x="19" y="7"/>
                  <a:pt x="18" y="7"/>
                </a:cubicBezTo>
                <a:cubicBezTo>
                  <a:pt x="16" y="9"/>
                  <a:pt x="15" y="9"/>
                  <a:pt x="12" y="9"/>
                </a:cubicBezTo>
                <a:cubicBezTo>
                  <a:pt x="11" y="10"/>
                  <a:pt x="10" y="11"/>
                  <a:pt x="10" y="11"/>
                </a:cubicBezTo>
                <a:cubicBezTo>
                  <a:pt x="9" y="11"/>
                  <a:pt x="7" y="9"/>
                  <a:pt x="5" y="9"/>
                </a:cubicBezTo>
                <a:cubicBezTo>
                  <a:pt x="5" y="9"/>
                  <a:pt x="4" y="11"/>
                  <a:pt x="3" y="11"/>
                </a:cubicBezTo>
                <a:cubicBezTo>
                  <a:pt x="1" y="11"/>
                  <a:pt x="1" y="11"/>
                  <a:pt x="1" y="9"/>
                </a:cubicBezTo>
                <a:cubicBezTo>
                  <a:pt x="0" y="0"/>
                  <a:pt x="17" y="10"/>
                  <a:pt x="18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 bwMode="auto">
          <a:xfrm>
            <a:off x="1698045" y="2536256"/>
            <a:ext cx="26627" cy="10356"/>
          </a:xfrm>
          <a:custGeom>
            <a:avLst/>
            <a:gdLst>
              <a:gd name="T0" fmla="*/ 0 w 12"/>
              <a:gd name="T1" fmla="*/ 3 h 5"/>
              <a:gd name="T2" fmla="*/ 9 w 12"/>
              <a:gd name="T3" fmla="*/ 5 h 5"/>
              <a:gd name="T4" fmla="*/ 0 w 12"/>
              <a:gd name="T5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5">
                <a:moveTo>
                  <a:pt x="0" y="3"/>
                </a:moveTo>
                <a:cubicBezTo>
                  <a:pt x="0" y="0"/>
                  <a:pt x="12" y="0"/>
                  <a:pt x="9" y="5"/>
                </a:cubicBezTo>
                <a:cubicBezTo>
                  <a:pt x="5" y="3"/>
                  <a:pt x="6" y="5"/>
                  <a:pt x="0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8" name="任意多边形 17"/>
          <p:cNvSpPr/>
          <p:nvPr>
            <p:custDataLst>
              <p:tags r:id="rId16"/>
            </p:custDataLst>
          </p:nvPr>
        </p:nvSpPr>
        <p:spPr bwMode="auto">
          <a:xfrm>
            <a:off x="1955445" y="2537736"/>
            <a:ext cx="13314" cy="13314"/>
          </a:xfrm>
          <a:custGeom>
            <a:avLst/>
            <a:gdLst>
              <a:gd name="T0" fmla="*/ 0 w 6"/>
              <a:gd name="T1" fmla="*/ 0 h 6"/>
              <a:gd name="T2" fmla="*/ 6 w 6"/>
              <a:gd name="T3" fmla="*/ 6 h 6"/>
              <a:gd name="T4" fmla="*/ 0 w 6"/>
              <a:gd name="T5" fmla="*/ 6 h 6"/>
              <a:gd name="T6" fmla="*/ 0 w 6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6">
                <a:moveTo>
                  <a:pt x="0" y="0"/>
                </a:moveTo>
                <a:cubicBezTo>
                  <a:pt x="4" y="0"/>
                  <a:pt x="6" y="2"/>
                  <a:pt x="6" y="6"/>
                </a:cubicBezTo>
                <a:cubicBezTo>
                  <a:pt x="4" y="6"/>
                  <a:pt x="2" y="6"/>
                  <a:pt x="0" y="6"/>
                </a:cubicBezTo>
                <a:cubicBezTo>
                  <a:pt x="0" y="4"/>
                  <a:pt x="0" y="2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 bwMode="auto">
          <a:xfrm>
            <a:off x="1845976" y="2559926"/>
            <a:ext cx="289944" cy="88760"/>
          </a:xfrm>
          <a:custGeom>
            <a:avLst/>
            <a:gdLst>
              <a:gd name="T0" fmla="*/ 132 w 132"/>
              <a:gd name="T1" fmla="*/ 22 h 40"/>
              <a:gd name="T2" fmla="*/ 132 w 132"/>
              <a:gd name="T3" fmla="*/ 31 h 40"/>
              <a:gd name="T4" fmla="*/ 127 w 132"/>
              <a:gd name="T5" fmla="*/ 35 h 40"/>
              <a:gd name="T6" fmla="*/ 104 w 132"/>
              <a:gd name="T7" fmla="*/ 35 h 40"/>
              <a:gd name="T8" fmla="*/ 97 w 132"/>
              <a:gd name="T9" fmla="*/ 39 h 40"/>
              <a:gd name="T10" fmla="*/ 91 w 132"/>
              <a:gd name="T11" fmla="*/ 37 h 40"/>
              <a:gd name="T12" fmla="*/ 90 w 132"/>
              <a:gd name="T13" fmla="*/ 39 h 40"/>
              <a:gd name="T14" fmla="*/ 82 w 132"/>
              <a:gd name="T15" fmla="*/ 39 h 40"/>
              <a:gd name="T16" fmla="*/ 82 w 132"/>
              <a:gd name="T17" fmla="*/ 37 h 40"/>
              <a:gd name="T18" fmla="*/ 78 w 132"/>
              <a:gd name="T19" fmla="*/ 39 h 40"/>
              <a:gd name="T20" fmla="*/ 71 w 132"/>
              <a:gd name="T21" fmla="*/ 35 h 40"/>
              <a:gd name="T22" fmla="*/ 43 w 132"/>
              <a:gd name="T23" fmla="*/ 35 h 40"/>
              <a:gd name="T24" fmla="*/ 45 w 132"/>
              <a:gd name="T25" fmla="*/ 31 h 40"/>
              <a:gd name="T26" fmla="*/ 41 w 132"/>
              <a:gd name="T27" fmla="*/ 30 h 40"/>
              <a:gd name="T28" fmla="*/ 37 w 132"/>
              <a:gd name="T29" fmla="*/ 22 h 40"/>
              <a:gd name="T30" fmla="*/ 41 w 132"/>
              <a:gd name="T31" fmla="*/ 18 h 40"/>
              <a:gd name="T32" fmla="*/ 37 w 132"/>
              <a:gd name="T33" fmla="*/ 11 h 40"/>
              <a:gd name="T34" fmla="*/ 21 w 132"/>
              <a:gd name="T35" fmla="*/ 13 h 40"/>
              <a:gd name="T36" fmla="*/ 17 w 132"/>
              <a:gd name="T37" fmla="*/ 9 h 40"/>
              <a:gd name="T38" fmla="*/ 13 w 132"/>
              <a:gd name="T39" fmla="*/ 7 h 40"/>
              <a:gd name="T40" fmla="*/ 6 w 132"/>
              <a:gd name="T41" fmla="*/ 9 h 40"/>
              <a:gd name="T42" fmla="*/ 2 w 132"/>
              <a:gd name="T43" fmla="*/ 2 h 40"/>
              <a:gd name="T44" fmla="*/ 22 w 132"/>
              <a:gd name="T45" fmla="*/ 0 h 40"/>
              <a:gd name="T46" fmla="*/ 26 w 132"/>
              <a:gd name="T47" fmla="*/ 2 h 40"/>
              <a:gd name="T48" fmla="*/ 26 w 132"/>
              <a:gd name="T49" fmla="*/ 5 h 40"/>
              <a:gd name="T50" fmla="*/ 32 w 132"/>
              <a:gd name="T51" fmla="*/ 9 h 40"/>
              <a:gd name="T52" fmla="*/ 49 w 132"/>
              <a:gd name="T53" fmla="*/ 9 h 40"/>
              <a:gd name="T54" fmla="*/ 49 w 132"/>
              <a:gd name="T55" fmla="*/ 18 h 40"/>
              <a:gd name="T56" fmla="*/ 62 w 132"/>
              <a:gd name="T57" fmla="*/ 20 h 40"/>
              <a:gd name="T58" fmla="*/ 62 w 132"/>
              <a:gd name="T59" fmla="*/ 24 h 40"/>
              <a:gd name="T60" fmla="*/ 65 w 132"/>
              <a:gd name="T61" fmla="*/ 22 h 40"/>
              <a:gd name="T62" fmla="*/ 88 w 132"/>
              <a:gd name="T63" fmla="*/ 22 h 40"/>
              <a:gd name="T64" fmla="*/ 91 w 132"/>
              <a:gd name="T65" fmla="*/ 24 h 40"/>
              <a:gd name="T66" fmla="*/ 97 w 132"/>
              <a:gd name="T67" fmla="*/ 20 h 40"/>
              <a:gd name="T68" fmla="*/ 103 w 132"/>
              <a:gd name="T69" fmla="*/ 20 h 40"/>
              <a:gd name="T70" fmla="*/ 132 w 132"/>
              <a:gd name="T71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2" h="40">
                <a:moveTo>
                  <a:pt x="132" y="22"/>
                </a:moveTo>
                <a:cubicBezTo>
                  <a:pt x="132" y="25"/>
                  <a:pt x="132" y="28"/>
                  <a:pt x="132" y="31"/>
                </a:cubicBezTo>
                <a:cubicBezTo>
                  <a:pt x="129" y="31"/>
                  <a:pt x="128" y="33"/>
                  <a:pt x="127" y="35"/>
                </a:cubicBezTo>
                <a:cubicBezTo>
                  <a:pt x="118" y="36"/>
                  <a:pt x="111" y="35"/>
                  <a:pt x="104" y="35"/>
                </a:cubicBezTo>
                <a:cubicBezTo>
                  <a:pt x="102" y="35"/>
                  <a:pt x="99" y="38"/>
                  <a:pt x="97" y="39"/>
                </a:cubicBezTo>
                <a:cubicBezTo>
                  <a:pt x="94" y="40"/>
                  <a:pt x="94" y="37"/>
                  <a:pt x="91" y="37"/>
                </a:cubicBezTo>
                <a:cubicBezTo>
                  <a:pt x="92" y="37"/>
                  <a:pt x="90" y="39"/>
                  <a:pt x="90" y="39"/>
                </a:cubicBezTo>
                <a:cubicBezTo>
                  <a:pt x="89" y="39"/>
                  <a:pt x="82" y="39"/>
                  <a:pt x="82" y="39"/>
                </a:cubicBezTo>
                <a:cubicBezTo>
                  <a:pt x="82" y="39"/>
                  <a:pt x="82" y="37"/>
                  <a:pt x="82" y="37"/>
                </a:cubicBezTo>
                <a:cubicBezTo>
                  <a:pt x="80" y="37"/>
                  <a:pt x="78" y="39"/>
                  <a:pt x="78" y="39"/>
                </a:cubicBezTo>
                <a:cubicBezTo>
                  <a:pt x="74" y="38"/>
                  <a:pt x="74" y="35"/>
                  <a:pt x="71" y="35"/>
                </a:cubicBezTo>
                <a:cubicBezTo>
                  <a:pt x="63" y="35"/>
                  <a:pt x="54" y="40"/>
                  <a:pt x="43" y="35"/>
                </a:cubicBezTo>
                <a:cubicBezTo>
                  <a:pt x="43" y="34"/>
                  <a:pt x="45" y="33"/>
                  <a:pt x="45" y="31"/>
                </a:cubicBezTo>
                <a:cubicBezTo>
                  <a:pt x="44" y="29"/>
                  <a:pt x="42" y="31"/>
                  <a:pt x="41" y="30"/>
                </a:cubicBezTo>
                <a:cubicBezTo>
                  <a:pt x="39" y="27"/>
                  <a:pt x="41" y="23"/>
                  <a:pt x="37" y="22"/>
                </a:cubicBezTo>
                <a:cubicBezTo>
                  <a:pt x="38" y="20"/>
                  <a:pt x="41" y="21"/>
                  <a:pt x="41" y="18"/>
                </a:cubicBezTo>
                <a:cubicBezTo>
                  <a:pt x="41" y="15"/>
                  <a:pt x="36" y="16"/>
                  <a:pt x="37" y="11"/>
                </a:cubicBezTo>
                <a:cubicBezTo>
                  <a:pt x="34" y="14"/>
                  <a:pt x="26" y="12"/>
                  <a:pt x="21" y="13"/>
                </a:cubicBezTo>
                <a:cubicBezTo>
                  <a:pt x="17" y="14"/>
                  <a:pt x="18" y="10"/>
                  <a:pt x="17" y="9"/>
                </a:cubicBezTo>
                <a:cubicBezTo>
                  <a:pt x="16" y="8"/>
                  <a:pt x="13" y="10"/>
                  <a:pt x="13" y="7"/>
                </a:cubicBezTo>
                <a:cubicBezTo>
                  <a:pt x="11" y="9"/>
                  <a:pt x="9" y="9"/>
                  <a:pt x="6" y="9"/>
                </a:cubicBezTo>
                <a:cubicBezTo>
                  <a:pt x="12" y="3"/>
                  <a:pt x="0" y="8"/>
                  <a:pt x="2" y="2"/>
                </a:cubicBezTo>
                <a:cubicBezTo>
                  <a:pt x="10" y="3"/>
                  <a:pt x="16" y="1"/>
                  <a:pt x="22" y="0"/>
                </a:cubicBezTo>
                <a:cubicBezTo>
                  <a:pt x="22" y="2"/>
                  <a:pt x="26" y="1"/>
                  <a:pt x="26" y="2"/>
                </a:cubicBezTo>
                <a:cubicBezTo>
                  <a:pt x="27" y="2"/>
                  <a:pt x="26" y="5"/>
                  <a:pt x="26" y="5"/>
                </a:cubicBezTo>
                <a:cubicBezTo>
                  <a:pt x="28" y="7"/>
                  <a:pt x="33" y="4"/>
                  <a:pt x="32" y="9"/>
                </a:cubicBezTo>
                <a:cubicBezTo>
                  <a:pt x="37" y="4"/>
                  <a:pt x="42" y="10"/>
                  <a:pt x="49" y="9"/>
                </a:cubicBezTo>
                <a:cubicBezTo>
                  <a:pt x="47" y="15"/>
                  <a:pt x="52" y="15"/>
                  <a:pt x="49" y="18"/>
                </a:cubicBezTo>
                <a:cubicBezTo>
                  <a:pt x="52" y="19"/>
                  <a:pt x="57" y="18"/>
                  <a:pt x="62" y="20"/>
                </a:cubicBezTo>
                <a:cubicBezTo>
                  <a:pt x="63" y="21"/>
                  <a:pt x="53" y="25"/>
                  <a:pt x="62" y="24"/>
                </a:cubicBezTo>
                <a:cubicBezTo>
                  <a:pt x="63" y="24"/>
                  <a:pt x="63" y="22"/>
                  <a:pt x="65" y="22"/>
                </a:cubicBezTo>
                <a:cubicBezTo>
                  <a:pt x="71" y="22"/>
                  <a:pt x="80" y="21"/>
                  <a:pt x="88" y="22"/>
                </a:cubicBezTo>
                <a:cubicBezTo>
                  <a:pt x="89" y="22"/>
                  <a:pt x="92" y="24"/>
                  <a:pt x="91" y="24"/>
                </a:cubicBezTo>
                <a:cubicBezTo>
                  <a:pt x="96" y="24"/>
                  <a:pt x="88" y="21"/>
                  <a:pt x="97" y="20"/>
                </a:cubicBezTo>
                <a:cubicBezTo>
                  <a:pt x="99" y="20"/>
                  <a:pt x="101" y="21"/>
                  <a:pt x="103" y="20"/>
                </a:cubicBezTo>
                <a:cubicBezTo>
                  <a:pt x="110" y="19"/>
                  <a:pt x="122" y="19"/>
                  <a:pt x="132" y="2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 bwMode="auto">
          <a:xfrm>
            <a:off x="4328258" y="2558446"/>
            <a:ext cx="294383" cy="210066"/>
          </a:xfrm>
          <a:custGeom>
            <a:avLst/>
            <a:gdLst>
              <a:gd name="T0" fmla="*/ 110 w 134"/>
              <a:gd name="T1" fmla="*/ 3 h 96"/>
              <a:gd name="T2" fmla="*/ 132 w 134"/>
              <a:gd name="T3" fmla="*/ 1 h 96"/>
              <a:gd name="T4" fmla="*/ 130 w 134"/>
              <a:gd name="T5" fmla="*/ 10 h 96"/>
              <a:gd name="T6" fmla="*/ 106 w 134"/>
              <a:gd name="T7" fmla="*/ 14 h 96"/>
              <a:gd name="T8" fmla="*/ 102 w 134"/>
              <a:gd name="T9" fmla="*/ 18 h 96"/>
              <a:gd name="T10" fmla="*/ 98 w 134"/>
              <a:gd name="T11" fmla="*/ 18 h 96"/>
              <a:gd name="T12" fmla="*/ 95 w 134"/>
              <a:gd name="T13" fmla="*/ 21 h 96"/>
              <a:gd name="T14" fmla="*/ 91 w 134"/>
              <a:gd name="T15" fmla="*/ 19 h 96"/>
              <a:gd name="T16" fmla="*/ 83 w 134"/>
              <a:gd name="T17" fmla="*/ 21 h 96"/>
              <a:gd name="T18" fmla="*/ 76 w 134"/>
              <a:gd name="T19" fmla="*/ 23 h 96"/>
              <a:gd name="T20" fmla="*/ 74 w 134"/>
              <a:gd name="T21" fmla="*/ 27 h 96"/>
              <a:gd name="T22" fmla="*/ 65 w 134"/>
              <a:gd name="T23" fmla="*/ 32 h 96"/>
              <a:gd name="T24" fmla="*/ 59 w 134"/>
              <a:gd name="T25" fmla="*/ 36 h 96"/>
              <a:gd name="T26" fmla="*/ 56 w 134"/>
              <a:gd name="T27" fmla="*/ 40 h 96"/>
              <a:gd name="T28" fmla="*/ 54 w 134"/>
              <a:gd name="T29" fmla="*/ 44 h 96"/>
              <a:gd name="T30" fmla="*/ 44 w 134"/>
              <a:gd name="T31" fmla="*/ 47 h 96"/>
              <a:gd name="T32" fmla="*/ 43 w 134"/>
              <a:gd name="T33" fmla="*/ 49 h 96"/>
              <a:gd name="T34" fmla="*/ 35 w 134"/>
              <a:gd name="T35" fmla="*/ 53 h 96"/>
              <a:gd name="T36" fmla="*/ 31 w 134"/>
              <a:gd name="T37" fmla="*/ 60 h 96"/>
              <a:gd name="T38" fmla="*/ 33 w 134"/>
              <a:gd name="T39" fmla="*/ 72 h 96"/>
              <a:gd name="T40" fmla="*/ 28 w 134"/>
              <a:gd name="T41" fmla="*/ 75 h 96"/>
              <a:gd name="T42" fmla="*/ 31 w 134"/>
              <a:gd name="T43" fmla="*/ 83 h 96"/>
              <a:gd name="T44" fmla="*/ 29 w 134"/>
              <a:gd name="T45" fmla="*/ 85 h 96"/>
              <a:gd name="T46" fmla="*/ 31 w 134"/>
              <a:gd name="T47" fmla="*/ 87 h 96"/>
              <a:gd name="T48" fmla="*/ 33 w 134"/>
              <a:gd name="T49" fmla="*/ 85 h 96"/>
              <a:gd name="T50" fmla="*/ 39 w 134"/>
              <a:gd name="T51" fmla="*/ 88 h 96"/>
              <a:gd name="T52" fmla="*/ 37 w 134"/>
              <a:gd name="T53" fmla="*/ 96 h 96"/>
              <a:gd name="T54" fmla="*/ 20 w 134"/>
              <a:gd name="T55" fmla="*/ 96 h 96"/>
              <a:gd name="T56" fmla="*/ 22 w 134"/>
              <a:gd name="T57" fmla="*/ 92 h 96"/>
              <a:gd name="T58" fmla="*/ 16 w 134"/>
              <a:gd name="T59" fmla="*/ 90 h 96"/>
              <a:gd name="T60" fmla="*/ 13 w 134"/>
              <a:gd name="T61" fmla="*/ 87 h 96"/>
              <a:gd name="T62" fmla="*/ 9 w 134"/>
              <a:gd name="T63" fmla="*/ 87 h 96"/>
              <a:gd name="T64" fmla="*/ 3 w 134"/>
              <a:gd name="T65" fmla="*/ 87 h 96"/>
              <a:gd name="T66" fmla="*/ 2 w 134"/>
              <a:gd name="T67" fmla="*/ 73 h 96"/>
              <a:gd name="T68" fmla="*/ 11 w 134"/>
              <a:gd name="T69" fmla="*/ 70 h 96"/>
              <a:gd name="T70" fmla="*/ 9 w 134"/>
              <a:gd name="T71" fmla="*/ 68 h 96"/>
              <a:gd name="T72" fmla="*/ 11 w 134"/>
              <a:gd name="T73" fmla="*/ 64 h 96"/>
              <a:gd name="T74" fmla="*/ 20 w 134"/>
              <a:gd name="T75" fmla="*/ 60 h 96"/>
              <a:gd name="T76" fmla="*/ 20 w 134"/>
              <a:gd name="T77" fmla="*/ 53 h 96"/>
              <a:gd name="T78" fmla="*/ 26 w 134"/>
              <a:gd name="T79" fmla="*/ 51 h 96"/>
              <a:gd name="T80" fmla="*/ 29 w 134"/>
              <a:gd name="T81" fmla="*/ 46 h 96"/>
              <a:gd name="T82" fmla="*/ 29 w 134"/>
              <a:gd name="T83" fmla="*/ 36 h 96"/>
              <a:gd name="T84" fmla="*/ 44 w 134"/>
              <a:gd name="T85" fmla="*/ 31 h 96"/>
              <a:gd name="T86" fmla="*/ 46 w 134"/>
              <a:gd name="T87" fmla="*/ 27 h 96"/>
              <a:gd name="T88" fmla="*/ 48 w 134"/>
              <a:gd name="T89" fmla="*/ 29 h 96"/>
              <a:gd name="T90" fmla="*/ 52 w 134"/>
              <a:gd name="T91" fmla="*/ 25 h 96"/>
              <a:gd name="T92" fmla="*/ 54 w 134"/>
              <a:gd name="T93" fmla="*/ 21 h 96"/>
              <a:gd name="T94" fmla="*/ 63 w 134"/>
              <a:gd name="T95" fmla="*/ 19 h 96"/>
              <a:gd name="T96" fmla="*/ 74 w 134"/>
              <a:gd name="T97" fmla="*/ 18 h 96"/>
              <a:gd name="T98" fmla="*/ 76 w 134"/>
              <a:gd name="T99" fmla="*/ 16 h 96"/>
              <a:gd name="T100" fmla="*/ 80 w 134"/>
              <a:gd name="T101" fmla="*/ 18 h 96"/>
              <a:gd name="T102" fmla="*/ 82 w 134"/>
              <a:gd name="T103" fmla="*/ 14 h 96"/>
              <a:gd name="T104" fmla="*/ 83 w 134"/>
              <a:gd name="T105" fmla="*/ 14 h 96"/>
              <a:gd name="T106" fmla="*/ 97 w 134"/>
              <a:gd name="T107" fmla="*/ 12 h 96"/>
              <a:gd name="T108" fmla="*/ 100 w 134"/>
              <a:gd name="T109" fmla="*/ 10 h 96"/>
              <a:gd name="T110" fmla="*/ 102 w 134"/>
              <a:gd name="T111" fmla="*/ 8 h 96"/>
              <a:gd name="T112" fmla="*/ 110 w 134"/>
              <a:gd name="T113" fmla="*/ 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4" h="96">
                <a:moveTo>
                  <a:pt x="110" y="3"/>
                </a:moveTo>
                <a:cubicBezTo>
                  <a:pt x="116" y="7"/>
                  <a:pt x="124" y="0"/>
                  <a:pt x="132" y="1"/>
                </a:cubicBezTo>
                <a:cubicBezTo>
                  <a:pt x="134" y="6"/>
                  <a:pt x="129" y="6"/>
                  <a:pt x="130" y="10"/>
                </a:cubicBezTo>
                <a:cubicBezTo>
                  <a:pt x="124" y="7"/>
                  <a:pt x="114" y="13"/>
                  <a:pt x="106" y="14"/>
                </a:cubicBezTo>
                <a:cubicBezTo>
                  <a:pt x="104" y="14"/>
                  <a:pt x="103" y="17"/>
                  <a:pt x="102" y="18"/>
                </a:cubicBezTo>
                <a:cubicBezTo>
                  <a:pt x="101" y="18"/>
                  <a:pt x="99" y="17"/>
                  <a:pt x="98" y="18"/>
                </a:cubicBezTo>
                <a:cubicBezTo>
                  <a:pt x="98" y="18"/>
                  <a:pt x="95" y="21"/>
                  <a:pt x="95" y="21"/>
                </a:cubicBezTo>
                <a:cubicBezTo>
                  <a:pt x="93" y="22"/>
                  <a:pt x="93" y="19"/>
                  <a:pt x="91" y="19"/>
                </a:cubicBezTo>
                <a:cubicBezTo>
                  <a:pt x="89" y="20"/>
                  <a:pt x="86" y="21"/>
                  <a:pt x="83" y="21"/>
                </a:cubicBezTo>
                <a:cubicBezTo>
                  <a:pt x="82" y="22"/>
                  <a:pt x="78" y="22"/>
                  <a:pt x="76" y="23"/>
                </a:cubicBezTo>
                <a:cubicBezTo>
                  <a:pt x="74" y="24"/>
                  <a:pt x="76" y="26"/>
                  <a:pt x="74" y="27"/>
                </a:cubicBezTo>
                <a:cubicBezTo>
                  <a:pt x="73" y="28"/>
                  <a:pt x="65" y="27"/>
                  <a:pt x="65" y="32"/>
                </a:cubicBezTo>
                <a:cubicBezTo>
                  <a:pt x="65" y="34"/>
                  <a:pt x="61" y="35"/>
                  <a:pt x="59" y="36"/>
                </a:cubicBezTo>
                <a:cubicBezTo>
                  <a:pt x="58" y="37"/>
                  <a:pt x="56" y="39"/>
                  <a:pt x="56" y="40"/>
                </a:cubicBezTo>
                <a:cubicBezTo>
                  <a:pt x="55" y="41"/>
                  <a:pt x="53" y="42"/>
                  <a:pt x="54" y="44"/>
                </a:cubicBezTo>
                <a:cubicBezTo>
                  <a:pt x="48" y="46"/>
                  <a:pt x="48" y="42"/>
                  <a:pt x="44" y="47"/>
                </a:cubicBezTo>
                <a:cubicBezTo>
                  <a:pt x="44" y="48"/>
                  <a:pt x="43" y="47"/>
                  <a:pt x="43" y="49"/>
                </a:cubicBezTo>
                <a:cubicBezTo>
                  <a:pt x="42" y="52"/>
                  <a:pt x="38" y="51"/>
                  <a:pt x="35" y="53"/>
                </a:cubicBezTo>
                <a:cubicBezTo>
                  <a:pt x="35" y="56"/>
                  <a:pt x="37" y="62"/>
                  <a:pt x="31" y="60"/>
                </a:cubicBezTo>
                <a:cubicBezTo>
                  <a:pt x="32" y="64"/>
                  <a:pt x="29" y="71"/>
                  <a:pt x="33" y="72"/>
                </a:cubicBezTo>
                <a:cubicBezTo>
                  <a:pt x="32" y="73"/>
                  <a:pt x="30" y="74"/>
                  <a:pt x="28" y="75"/>
                </a:cubicBezTo>
                <a:cubicBezTo>
                  <a:pt x="25" y="80"/>
                  <a:pt x="32" y="79"/>
                  <a:pt x="31" y="83"/>
                </a:cubicBezTo>
                <a:cubicBezTo>
                  <a:pt x="31" y="83"/>
                  <a:pt x="28" y="83"/>
                  <a:pt x="29" y="85"/>
                </a:cubicBezTo>
                <a:cubicBezTo>
                  <a:pt x="29" y="84"/>
                  <a:pt x="33" y="87"/>
                  <a:pt x="31" y="87"/>
                </a:cubicBezTo>
                <a:cubicBezTo>
                  <a:pt x="33" y="87"/>
                  <a:pt x="34" y="85"/>
                  <a:pt x="33" y="85"/>
                </a:cubicBezTo>
                <a:cubicBezTo>
                  <a:pt x="35" y="86"/>
                  <a:pt x="35" y="89"/>
                  <a:pt x="39" y="88"/>
                </a:cubicBezTo>
                <a:cubicBezTo>
                  <a:pt x="39" y="92"/>
                  <a:pt x="36" y="92"/>
                  <a:pt x="37" y="96"/>
                </a:cubicBezTo>
                <a:cubicBezTo>
                  <a:pt x="31" y="96"/>
                  <a:pt x="26" y="96"/>
                  <a:pt x="20" y="96"/>
                </a:cubicBezTo>
                <a:cubicBezTo>
                  <a:pt x="20" y="95"/>
                  <a:pt x="23" y="93"/>
                  <a:pt x="22" y="92"/>
                </a:cubicBezTo>
                <a:cubicBezTo>
                  <a:pt x="21" y="90"/>
                  <a:pt x="18" y="91"/>
                  <a:pt x="16" y="90"/>
                </a:cubicBezTo>
                <a:cubicBezTo>
                  <a:pt x="15" y="90"/>
                  <a:pt x="14" y="87"/>
                  <a:pt x="13" y="87"/>
                </a:cubicBezTo>
                <a:cubicBezTo>
                  <a:pt x="12" y="86"/>
                  <a:pt x="9" y="87"/>
                  <a:pt x="9" y="87"/>
                </a:cubicBezTo>
                <a:cubicBezTo>
                  <a:pt x="7" y="84"/>
                  <a:pt x="7" y="87"/>
                  <a:pt x="3" y="87"/>
                </a:cubicBezTo>
                <a:cubicBezTo>
                  <a:pt x="3" y="82"/>
                  <a:pt x="0" y="80"/>
                  <a:pt x="2" y="73"/>
                </a:cubicBezTo>
                <a:cubicBezTo>
                  <a:pt x="7" y="80"/>
                  <a:pt x="2" y="66"/>
                  <a:pt x="11" y="70"/>
                </a:cubicBezTo>
                <a:cubicBezTo>
                  <a:pt x="12" y="68"/>
                  <a:pt x="9" y="68"/>
                  <a:pt x="9" y="68"/>
                </a:cubicBezTo>
                <a:cubicBezTo>
                  <a:pt x="9" y="66"/>
                  <a:pt x="15" y="65"/>
                  <a:pt x="11" y="64"/>
                </a:cubicBezTo>
                <a:cubicBezTo>
                  <a:pt x="12" y="61"/>
                  <a:pt x="17" y="61"/>
                  <a:pt x="20" y="60"/>
                </a:cubicBezTo>
                <a:cubicBezTo>
                  <a:pt x="18" y="57"/>
                  <a:pt x="26" y="54"/>
                  <a:pt x="20" y="53"/>
                </a:cubicBezTo>
                <a:cubicBezTo>
                  <a:pt x="20" y="51"/>
                  <a:pt x="24" y="51"/>
                  <a:pt x="26" y="51"/>
                </a:cubicBezTo>
                <a:cubicBezTo>
                  <a:pt x="26" y="48"/>
                  <a:pt x="27" y="46"/>
                  <a:pt x="29" y="46"/>
                </a:cubicBezTo>
                <a:cubicBezTo>
                  <a:pt x="26" y="42"/>
                  <a:pt x="31" y="42"/>
                  <a:pt x="29" y="36"/>
                </a:cubicBezTo>
                <a:cubicBezTo>
                  <a:pt x="37" y="37"/>
                  <a:pt x="39" y="32"/>
                  <a:pt x="44" y="31"/>
                </a:cubicBezTo>
                <a:cubicBezTo>
                  <a:pt x="47" y="31"/>
                  <a:pt x="45" y="27"/>
                  <a:pt x="46" y="27"/>
                </a:cubicBezTo>
                <a:cubicBezTo>
                  <a:pt x="47" y="26"/>
                  <a:pt x="49" y="28"/>
                  <a:pt x="48" y="29"/>
                </a:cubicBezTo>
                <a:cubicBezTo>
                  <a:pt x="49" y="28"/>
                  <a:pt x="51" y="26"/>
                  <a:pt x="52" y="25"/>
                </a:cubicBezTo>
                <a:cubicBezTo>
                  <a:pt x="53" y="24"/>
                  <a:pt x="54" y="23"/>
                  <a:pt x="54" y="21"/>
                </a:cubicBezTo>
                <a:cubicBezTo>
                  <a:pt x="57" y="22"/>
                  <a:pt x="60" y="21"/>
                  <a:pt x="63" y="19"/>
                </a:cubicBezTo>
                <a:cubicBezTo>
                  <a:pt x="66" y="18"/>
                  <a:pt x="68" y="19"/>
                  <a:pt x="74" y="18"/>
                </a:cubicBezTo>
                <a:cubicBezTo>
                  <a:pt x="76" y="17"/>
                  <a:pt x="75" y="16"/>
                  <a:pt x="76" y="16"/>
                </a:cubicBezTo>
                <a:cubicBezTo>
                  <a:pt x="78" y="15"/>
                  <a:pt x="80" y="18"/>
                  <a:pt x="80" y="18"/>
                </a:cubicBezTo>
                <a:cubicBezTo>
                  <a:pt x="83" y="17"/>
                  <a:pt x="78" y="14"/>
                  <a:pt x="82" y="14"/>
                </a:cubicBezTo>
                <a:cubicBezTo>
                  <a:pt x="82" y="14"/>
                  <a:pt x="83" y="14"/>
                  <a:pt x="83" y="14"/>
                </a:cubicBezTo>
                <a:cubicBezTo>
                  <a:pt x="85" y="13"/>
                  <a:pt x="91" y="13"/>
                  <a:pt x="97" y="12"/>
                </a:cubicBezTo>
                <a:cubicBezTo>
                  <a:pt x="100" y="11"/>
                  <a:pt x="99" y="12"/>
                  <a:pt x="100" y="10"/>
                </a:cubicBezTo>
                <a:cubicBezTo>
                  <a:pt x="100" y="10"/>
                  <a:pt x="102" y="8"/>
                  <a:pt x="102" y="8"/>
                </a:cubicBezTo>
                <a:cubicBezTo>
                  <a:pt x="107" y="6"/>
                  <a:pt x="110" y="12"/>
                  <a:pt x="110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37500" lnSpcReduction="20000"/>
          </a:bodyPr>
          <a:lstStyle/>
          <a:p>
            <a:pPr algn="ctr"/>
            <a:endParaRPr dirty="0"/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 bwMode="auto">
          <a:xfrm>
            <a:off x="1770532" y="2571760"/>
            <a:ext cx="31066" cy="13314"/>
          </a:xfrm>
          <a:custGeom>
            <a:avLst/>
            <a:gdLst>
              <a:gd name="T0" fmla="*/ 10 w 14"/>
              <a:gd name="T1" fmla="*/ 0 h 6"/>
              <a:gd name="T2" fmla="*/ 14 w 14"/>
              <a:gd name="T3" fmla="*/ 0 h 6"/>
              <a:gd name="T4" fmla="*/ 10 w 14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6">
                <a:moveTo>
                  <a:pt x="10" y="0"/>
                </a:moveTo>
                <a:cubicBezTo>
                  <a:pt x="11" y="0"/>
                  <a:pt x="12" y="0"/>
                  <a:pt x="14" y="0"/>
                </a:cubicBezTo>
                <a:cubicBezTo>
                  <a:pt x="14" y="6"/>
                  <a:pt x="0" y="0"/>
                  <a:pt x="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22" name="任意多边形 21"/>
          <p:cNvSpPr/>
          <p:nvPr>
            <p:custDataLst>
              <p:tags r:id="rId20"/>
            </p:custDataLst>
          </p:nvPr>
        </p:nvSpPr>
        <p:spPr bwMode="auto">
          <a:xfrm>
            <a:off x="5755793" y="2586554"/>
            <a:ext cx="90238" cy="71009"/>
          </a:xfrm>
          <a:custGeom>
            <a:avLst/>
            <a:gdLst>
              <a:gd name="T0" fmla="*/ 11 w 41"/>
              <a:gd name="T1" fmla="*/ 1 h 32"/>
              <a:gd name="T2" fmla="*/ 13 w 41"/>
              <a:gd name="T3" fmla="*/ 3 h 32"/>
              <a:gd name="T4" fmla="*/ 24 w 41"/>
              <a:gd name="T5" fmla="*/ 8 h 32"/>
              <a:gd name="T6" fmla="*/ 30 w 41"/>
              <a:gd name="T7" fmla="*/ 5 h 32"/>
              <a:gd name="T8" fmla="*/ 41 w 41"/>
              <a:gd name="T9" fmla="*/ 6 h 32"/>
              <a:gd name="T10" fmla="*/ 37 w 41"/>
              <a:gd name="T11" fmla="*/ 16 h 32"/>
              <a:gd name="T12" fmla="*/ 23 w 41"/>
              <a:gd name="T13" fmla="*/ 19 h 32"/>
              <a:gd name="T14" fmla="*/ 23 w 41"/>
              <a:gd name="T15" fmla="*/ 21 h 32"/>
              <a:gd name="T16" fmla="*/ 19 w 41"/>
              <a:gd name="T17" fmla="*/ 25 h 32"/>
              <a:gd name="T18" fmla="*/ 13 w 41"/>
              <a:gd name="T19" fmla="*/ 27 h 32"/>
              <a:gd name="T20" fmla="*/ 6 w 41"/>
              <a:gd name="T21" fmla="*/ 23 h 32"/>
              <a:gd name="T22" fmla="*/ 0 w 41"/>
              <a:gd name="T23" fmla="*/ 8 h 32"/>
              <a:gd name="T24" fmla="*/ 11 w 41"/>
              <a:gd name="T2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32">
                <a:moveTo>
                  <a:pt x="11" y="1"/>
                </a:moveTo>
                <a:cubicBezTo>
                  <a:pt x="13" y="0"/>
                  <a:pt x="13" y="2"/>
                  <a:pt x="13" y="3"/>
                </a:cubicBezTo>
                <a:cubicBezTo>
                  <a:pt x="15" y="7"/>
                  <a:pt x="21" y="6"/>
                  <a:pt x="24" y="8"/>
                </a:cubicBezTo>
                <a:cubicBezTo>
                  <a:pt x="28" y="10"/>
                  <a:pt x="29" y="5"/>
                  <a:pt x="30" y="5"/>
                </a:cubicBezTo>
                <a:cubicBezTo>
                  <a:pt x="32" y="4"/>
                  <a:pt x="35" y="8"/>
                  <a:pt x="41" y="6"/>
                </a:cubicBezTo>
                <a:cubicBezTo>
                  <a:pt x="40" y="8"/>
                  <a:pt x="31" y="12"/>
                  <a:pt x="37" y="16"/>
                </a:cubicBezTo>
                <a:cubicBezTo>
                  <a:pt x="36" y="20"/>
                  <a:pt x="29" y="20"/>
                  <a:pt x="23" y="19"/>
                </a:cubicBezTo>
                <a:cubicBezTo>
                  <a:pt x="20" y="20"/>
                  <a:pt x="21" y="21"/>
                  <a:pt x="23" y="21"/>
                </a:cubicBezTo>
                <a:cubicBezTo>
                  <a:pt x="24" y="25"/>
                  <a:pt x="12" y="22"/>
                  <a:pt x="19" y="25"/>
                </a:cubicBezTo>
                <a:cubicBezTo>
                  <a:pt x="19" y="32"/>
                  <a:pt x="13" y="21"/>
                  <a:pt x="13" y="27"/>
                </a:cubicBezTo>
                <a:cubicBezTo>
                  <a:pt x="10" y="26"/>
                  <a:pt x="12" y="21"/>
                  <a:pt x="6" y="23"/>
                </a:cubicBezTo>
                <a:cubicBezTo>
                  <a:pt x="4" y="18"/>
                  <a:pt x="5" y="10"/>
                  <a:pt x="0" y="8"/>
                </a:cubicBezTo>
                <a:cubicBezTo>
                  <a:pt x="2" y="4"/>
                  <a:pt x="13" y="8"/>
                  <a:pt x="11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23" name="任意多边形 22"/>
          <p:cNvSpPr/>
          <p:nvPr>
            <p:custDataLst>
              <p:tags r:id="rId21"/>
            </p:custDataLst>
          </p:nvPr>
        </p:nvSpPr>
        <p:spPr bwMode="auto">
          <a:xfrm>
            <a:off x="1471711" y="2596910"/>
            <a:ext cx="25149" cy="16273"/>
          </a:xfrm>
          <a:custGeom>
            <a:avLst/>
            <a:gdLst>
              <a:gd name="T0" fmla="*/ 6 w 11"/>
              <a:gd name="T1" fmla="*/ 0 h 7"/>
              <a:gd name="T2" fmla="*/ 8 w 11"/>
              <a:gd name="T3" fmla="*/ 7 h 7"/>
              <a:gd name="T4" fmla="*/ 0 w 11"/>
              <a:gd name="T5" fmla="*/ 5 h 7"/>
              <a:gd name="T6" fmla="*/ 6 w 11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7">
                <a:moveTo>
                  <a:pt x="6" y="0"/>
                </a:moveTo>
                <a:cubicBezTo>
                  <a:pt x="11" y="1"/>
                  <a:pt x="8" y="2"/>
                  <a:pt x="8" y="7"/>
                </a:cubicBezTo>
                <a:cubicBezTo>
                  <a:pt x="6" y="6"/>
                  <a:pt x="4" y="5"/>
                  <a:pt x="0" y="5"/>
                </a:cubicBezTo>
                <a:cubicBezTo>
                  <a:pt x="1" y="2"/>
                  <a:pt x="7" y="4"/>
                  <a:pt x="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 bwMode="auto">
          <a:xfrm>
            <a:off x="5854906" y="2596910"/>
            <a:ext cx="41421" cy="38462"/>
          </a:xfrm>
          <a:custGeom>
            <a:avLst/>
            <a:gdLst>
              <a:gd name="T0" fmla="*/ 0 w 19"/>
              <a:gd name="T1" fmla="*/ 5 h 17"/>
              <a:gd name="T2" fmla="*/ 19 w 19"/>
              <a:gd name="T3" fmla="*/ 9 h 17"/>
              <a:gd name="T4" fmla="*/ 11 w 19"/>
              <a:gd name="T5" fmla="*/ 16 h 17"/>
              <a:gd name="T6" fmla="*/ 7 w 19"/>
              <a:gd name="T7" fmla="*/ 13 h 17"/>
              <a:gd name="T8" fmla="*/ 4 w 19"/>
              <a:gd name="T9" fmla="*/ 13 h 17"/>
              <a:gd name="T10" fmla="*/ 0 w 19"/>
              <a:gd name="T11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7">
                <a:moveTo>
                  <a:pt x="0" y="5"/>
                </a:moveTo>
                <a:cubicBezTo>
                  <a:pt x="6" y="0"/>
                  <a:pt x="16" y="5"/>
                  <a:pt x="19" y="9"/>
                </a:cubicBezTo>
                <a:cubicBezTo>
                  <a:pt x="18" y="13"/>
                  <a:pt x="10" y="10"/>
                  <a:pt x="11" y="16"/>
                </a:cubicBezTo>
                <a:cubicBezTo>
                  <a:pt x="9" y="17"/>
                  <a:pt x="8" y="13"/>
                  <a:pt x="7" y="13"/>
                </a:cubicBezTo>
                <a:cubicBezTo>
                  <a:pt x="7" y="12"/>
                  <a:pt x="4" y="13"/>
                  <a:pt x="4" y="13"/>
                </a:cubicBezTo>
                <a:cubicBezTo>
                  <a:pt x="2" y="10"/>
                  <a:pt x="4" y="6"/>
                  <a:pt x="0" y="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 bwMode="auto">
          <a:xfrm>
            <a:off x="5908161" y="2608744"/>
            <a:ext cx="63611" cy="32545"/>
          </a:xfrm>
          <a:custGeom>
            <a:avLst/>
            <a:gdLst>
              <a:gd name="T0" fmla="*/ 2 w 29"/>
              <a:gd name="T1" fmla="*/ 2 h 15"/>
              <a:gd name="T2" fmla="*/ 6 w 29"/>
              <a:gd name="T3" fmla="*/ 2 h 15"/>
              <a:gd name="T4" fmla="*/ 15 w 29"/>
              <a:gd name="T5" fmla="*/ 6 h 15"/>
              <a:gd name="T6" fmla="*/ 24 w 29"/>
              <a:gd name="T7" fmla="*/ 9 h 15"/>
              <a:gd name="T8" fmla="*/ 28 w 29"/>
              <a:gd name="T9" fmla="*/ 13 h 15"/>
              <a:gd name="T10" fmla="*/ 6 w 29"/>
              <a:gd name="T11" fmla="*/ 9 h 15"/>
              <a:gd name="T12" fmla="*/ 2 w 29"/>
              <a:gd name="T13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5">
                <a:moveTo>
                  <a:pt x="2" y="2"/>
                </a:moveTo>
                <a:cubicBezTo>
                  <a:pt x="3" y="2"/>
                  <a:pt x="4" y="2"/>
                  <a:pt x="6" y="2"/>
                </a:cubicBezTo>
                <a:cubicBezTo>
                  <a:pt x="11" y="0"/>
                  <a:pt x="11" y="5"/>
                  <a:pt x="15" y="6"/>
                </a:cubicBezTo>
                <a:cubicBezTo>
                  <a:pt x="19" y="7"/>
                  <a:pt x="21" y="8"/>
                  <a:pt x="24" y="9"/>
                </a:cubicBezTo>
                <a:cubicBezTo>
                  <a:pt x="26" y="11"/>
                  <a:pt x="29" y="9"/>
                  <a:pt x="28" y="13"/>
                </a:cubicBezTo>
                <a:cubicBezTo>
                  <a:pt x="17" y="15"/>
                  <a:pt x="14" y="10"/>
                  <a:pt x="6" y="9"/>
                </a:cubicBezTo>
                <a:cubicBezTo>
                  <a:pt x="8" y="3"/>
                  <a:pt x="0" y="8"/>
                  <a:pt x="2" y="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26" name="任意多边形 25"/>
          <p:cNvSpPr/>
          <p:nvPr>
            <p:custDataLst>
              <p:tags r:id="rId24"/>
            </p:custDataLst>
          </p:nvPr>
        </p:nvSpPr>
        <p:spPr bwMode="auto">
          <a:xfrm>
            <a:off x="1751300" y="2660520"/>
            <a:ext cx="103552" cy="85801"/>
          </a:xfrm>
          <a:custGeom>
            <a:avLst/>
            <a:gdLst>
              <a:gd name="T0" fmla="*/ 15 w 47"/>
              <a:gd name="T1" fmla="*/ 8 h 39"/>
              <a:gd name="T2" fmla="*/ 15 w 47"/>
              <a:gd name="T3" fmla="*/ 6 h 39"/>
              <a:gd name="T4" fmla="*/ 36 w 47"/>
              <a:gd name="T5" fmla="*/ 0 h 39"/>
              <a:gd name="T6" fmla="*/ 39 w 47"/>
              <a:gd name="T7" fmla="*/ 8 h 39"/>
              <a:gd name="T8" fmla="*/ 36 w 47"/>
              <a:gd name="T9" fmla="*/ 13 h 39"/>
              <a:gd name="T10" fmla="*/ 45 w 47"/>
              <a:gd name="T11" fmla="*/ 15 h 39"/>
              <a:gd name="T12" fmla="*/ 47 w 47"/>
              <a:gd name="T13" fmla="*/ 30 h 39"/>
              <a:gd name="T14" fmla="*/ 41 w 47"/>
              <a:gd name="T15" fmla="*/ 30 h 39"/>
              <a:gd name="T16" fmla="*/ 41 w 47"/>
              <a:gd name="T17" fmla="*/ 34 h 39"/>
              <a:gd name="T18" fmla="*/ 36 w 47"/>
              <a:gd name="T19" fmla="*/ 34 h 39"/>
              <a:gd name="T20" fmla="*/ 30 w 47"/>
              <a:gd name="T21" fmla="*/ 38 h 39"/>
              <a:gd name="T22" fmla="*/ 24 w 47"/>
              <a:gd name="T23" fmla="*/ 32 h 39"/>
              <a:gd name="T24" fmla="*/ 19 w 47"/>
              <a:gd name="T25" fmla="*/ 26 h 39"/>
              <a:gd name="T26" fmla="*/ 15 w 47"/>
              <a:gd name="T27" fmla="*/ 23 h 39"/>
              <a:gd name="T28" fmla="*/ 6 w 47"/>
              <a:gd name="T29" fmla="*/ 21 h 39"/>
              <a:gd name="T30" fmla="*/ 0 w 47"/>
              <a:gd name="T31" fmla="*/ 17 h 39"/>
              <a:gd name="T32" fmla="*/ 19 w 47"/>
              <a:gd name="T33" fmla="*/ 19 h 39"/>
              <a:gd name="T34" fmla="*/ 21 w 47"/>
              <a:gd name="T35" fmla="*/ 12 h 39"/>
              <a:gd name="T36" fmla="*/ 13 w 47"/>
              <a:gd name="T37" fmla="*/ 6 h 39"/>
              <a:gd name="T38" fmla="*/ 15 w 47"/>
              <a:gd name="T39" fmla="*/ 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" h="39">
                <a:moveTo>
                  <a:pt x="15" y="8"/>
                </a:moveTo>
                <a:cubicBezTo>
                  <a:pt x="17" y="7"/>
                  <a:pt x="16" y="6"/>
                  <a:pt x="15" y="6"/>
                </a:cubicBezTo>
                <a:cubicBezTo>
                  <a:pt x="19" y="2"/>
                  <a:pt x="33" y="6"/>
                  <a:pt x="36" y="0"/>
                </a:cubicBezTo>
                <a:cubicBezTo>
                  <a:pt x="38" y="2"/>
                  <a:pt x="39" y="4"/>
                  <a:pt x="39" y="8"/>
                </a:cubicBezTo>
                <a:cubicBezTo>
                  <a:pt x="40" y="12"/>
                  <a:pt x="36" y="11"/>
                  <a:pt x="36" y="13"/>
                </a:cubicBezTo>
                <a:cubicBezTo>
                  <a:pt x="37" y="19"/>
                  <a:pt x="41" y="16"/>
                  <a:pt x="45" y="15"/>
                </a:cubicBezTo>
                <a:cubicBezTo>
                  <a:pt x="47" y="23"/>
                  <a:pt x="45" y="22"/>
                  <a:pt x="47" y="30"/>
                </a:cubicBezTo>
                <a:cubicBezTo>
                  <a:pt x="46" y="31"/>
                  <a:pt x="42" y="29"/>
                  <a:pt x="41" y="30"/>
                </a:cubicBezTo>
                <a:cubicBezTo>
                  <a:pt x="41" y="31"/>
                  <a:pt x="42" y="34"/>
                  <a:pt x="41" y="34"/>
                </a:cubicBezTo>
                <a:cubicBezTo>
                  <a:pt x="40" y="35"/>
                  <a:pt x="37" y="34"/>
                  <a:pt x="36" y="34"/>
                </a:cubicBezTo>
                <a:cubicBezTo>
                  <a:pt x="33" y="34"/>
                  <a:pt x="33" y="37"/>
                  <a:pt x="30" y="38"/>
                </a:cubicBezTo>
                <a:cubicBezTo>
                  <a:pt x="26" y="39"/>
                  <a:pt x="26" y="34"/>
                  <a:pt x="24" y="32"/>
                </a:cubicBezTo>
                <a:cubicBezTo>
                  <a:pt x="23" y="31"/>
                  <a:pt x="17" y="31"/>
                  <a:pt x="19" y="26"/>
                </a:cubicBezTo>
                <a:cubicBezTo>
                  <a:pt x="16" y="27"/>
                  <a:pt x="15" y="25"/>
                  <a:pt x="15" y="23"/>
                </a:cubicBezTo>
                <a:cubicBezTo>
                  <a:pt x="12" y="24"/>
                  <a:pt x="9" y="22"/>
                  <a:pt x="6" y="21"/>
                </a:cubicBezTo>
                <a:cubicBezTo>
                  <a:pt x="3" y="20"/>
                  <a:pt x="0" y="22"/>
                  <a:pt x="0" y="17"/>
                </a:cubicBezTo>
                <a:cubicBezTo>
                  <a:pt x="8" y="16"/>
                  <a:pt x="11" y="20"/>
                  <a:pt x="19" y="19"/>
                </a:cubicBezTo>
                <a:cubicBezTo>
                  <a:pt x="21" y="18"/>
                  <a:pt x="20" y="14"/>
                  <a:pt x="21" y="12"/>
                </a:cubicBezTo>
                <a:cubicBezTo>
                  <a:pt x="21" y="7"/>
                  <a:pt x="10" y="13"/>
                  <a:pt x="13" y="6"/>
                </a:cubicBezTo>
                <a:cubicBezTo>
                  <a:pt x="15" y="6"/>
                  <a:pt x="15" y="7"/>
                  <a:pt x="15" y="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27" name="任意多边形 26"/>
          <p:cNvSpPr/>
          <p:nvPr>
            <p:custDataLst>
              <p:tags r:id="rId25"/>
            </p:custDataLst>
          </p:nvPr>
        </p:nvSpPr>
        <p:spPr bwMode="auto">
          <a:xfrm>
            <a:off x="2119648" y="2669397"/>
            <a:ext cx="62131" cy="29587"/>
          </a:xfrm>
          <a:custGeom>
            <a:avLst/>
            <a:gdLst>
              <a:gd name="T0" fmla="*/ 0 w 28"/>
              <a:gd name="T1" fmla="*/ 2 h 13"/>
              <a:gd name="T2" fmla="*/ 7 w 28"/>
              <a:gd name="T3" fmla="*/ 0 h 13"/>
              <a:gd name="T4" fmla="*/ 28 w 28"/>
              <a:gd name="T5" fmla="*/ 6 h 13"/>
              <a:gd name="T6" fmla="*/ 26 w 28"/>
              <a:gd name="T7" fmla="*/ 13 h 13"/>
              <a:gd name="T8" fmla="*/ 6 w 28"/>
              <a:gd name="T9" fmla="*/ 6 h 13"/>
              <a:gd name="T10" fmla="*/ 0 w 28"/>
              <a:gd name="T11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13">
                <a:moveTo>
                  <a:pt x="0" y="2"/>
                </a:moveTo>
                <a:cubicBezTo>
                  <a:pt x="0" y="0"/>
                  <a:pt x="5" y="0"/>
                  <a:pt x="7" y="0"/>
                </a:cubicBezTo>
                <a:cubicBezTo>
                  <a:pt x="14" y="1"/>
                  <a:pt x="22" y="5"/>
                  <a:pt x="28" y="6"/>
                </a:cubicBezTo>
                <a:cubicBezTo>
                  <a:pt x="28" y="9"/>
                  <a:pt x="26" y="10"/>
                  <a:pt x="26" y="13"/>
                </a:cubicBezTo>
                <a:cubicBezTo>
                  <a:pt x="16" y="13"/>
                  <a:pt x="12" y="11"/>
                  <a:pt x="6" y="6"/>
                </a:cubicBezTo>
                <a:cubicBezTo>
                  <a:pt x="4" y="4"/>
                  <a:pt x="4" y="1"/>
                  <a:pt x="0" y="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28" name="任意多边形 27"/>
          <p:cNvSpPr/>
          <p:nvPr>
            <p:custDataLst>
              <p:tags r:id="rId26"/>
            </p:custDataLst>
          </p:nvPr>
        </p:nvSpPr>
        <p:spPr bwMode="auto">
          <a:xfrm>
            <a:off x="5813485" y="2669397"/>
            <a:ext cx="41421" cy="16273"/>
          </a:xfrm>
          <a:custGeom>
            <a:avLst/>
            <a:gdLst>
              <a:gd name="T0" fmla="*/ 19 w 19"/>
              <a:gd name="T1" fmla="*/ 6 h 7"/>
              <a:gd name="T2" fmla="*/ 0 w 19"/>
              <a:gd name="T3" fmla="*/ 4 h 7"/>
              <a:gd name="T4" fmla="*/ 6 w 19"/>
              <a:gd name="T5" fmla="*/ 0 h 7"/>
              <a:gd name="T6" fmla="*/ 19 w 19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7">
                <a:moveTo>
                  <a:pt x="19" y="6"/>
                </a:moveTo>
                <a:cubicBezTo>
                  <a:pt x="16" y="7"/>
                  <a:pt x="5" y="6"/>
                  <a:pt x="0" y="4"/>
                </a:cubicBezTo>
                <a:cubicBezTo>
                  <a:pt x="1" y="1"/>
                  <a:pt x="6" y="3"/>
                  <a:pt x="6" y="0"/>
                </a:cubicBezTo>
                <a:cubicBezTo>
                  <a:pt x="10" y="2"/>
                  <a:pt x="19" y="0"/>
                  <a:pt x="19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29" name="任意多边形 28"/>
          <p:cNvSpPr/>
          <p:nvPr>
            <p:custDataLst>
              <p:tags r:id="rId27"/>
            </p:custDataLst>
          </p:nvPr>
        </p:nvSpPr>
        <p:spPr bwMode="auto">
          <a:xfrm>
            <a:off x="2570838" y="2759637"/>
            <a:ext cx="32545" cy="22190"/>
          </a:xfrm>
          <a:custGeom>
            <a:avLst/>
            <a:gdLst>
              <a:gd name="T0" fmla="*/ 15 w 15"/>
              <a:gd name="T1" fmla="*/ 8 h 10"/>
              <a:gd name="T2" fmla="*/ 0 w 15"/>
              <a:gd name="T3" fmla="*/ 4 h 10"/>
              <a:gd name="T4" fmla="*/ 15 w 15"/>
              <a:gd name="T5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10">
                <a:moveTo>
                  <a:pt x="15" y="8"/>
                </a:moveTo>
                <a:cubicBezTo>
                  <a:pt x="6" y="10"/>
                  <a:pt x="8" y="2"/>
                  <a:pt x="0" y="4"/>
                </a:cubicBezTo>
                <a:cubicBezTo>
                  <a:pt x="3" y="0"/>
                  <a:pt x="15" y="2"/>
                  <a:pt x="15" y="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30" name="任意多边形 29"/>
          <p:cNvSpPr/>
          <p:nvPr>
            <p:custDataLst>
              <p:tags r:id="rId28"/>
            </p:custDataLst>
          </p:nvPr>
        </p:nvSpPr>
        <p:spPr bwMode="auto">
          <a:xfrm>
            <a:off x="2548648" y="2781826"/>
            <a:ext cx="45859" cy="26628"/>
          </a:xfrm>
          <a:custGeom>
            <a:avLst/>
            <a:gdLst>
              <a:gd name="T0" fmla="*/ 21 w 21"/>
              <a:gd name="T1" fmla="*/ 7 h 12"/>
              <a:gd name="T2" fmla="*/ 3 w 21"/>
              <a:gd name="T3" fmla="*/ 7 h 12"/>
              <a:gd name="T4" fmla="*/ 8 w 21"/>
              <a:gd name="T5" fmla="*/ 1 h 12"/>
              <a:gd name="T6" fmla="*/ 21 w 21"/>
              <a:gd name="T7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2">
                <a:moveTo>
                  <a:pt x="21" y="7"/>
                </a:moveTo>
                <a:cubicBezTo>
                  <a:pt x="19" y="12"/>
                  <a:pt x="5" y="12"/>
                  <a:pt x="3" y="7"/>
                </a:cubicBezTo>
                <a:cubicBezTo>
                  <a:pt x="0" y="0"/>
                  <a:pt x="9" y="6"/>
                  <a:pt x="8" y="1"/>
                </a:cubicBezTo>
                <a:cubicBezTo>
                  <a:pt x="12" y="4"/>
                  <a:pt x="16" y="6"/>
                  <a:pt x="21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31" name="任意多边形 30"/>
          <p:cNvSpPr/>
          <p:nvPr>
            <p:custDataLst>
              <p:tags r:id="rId29"/>
            </p:custDataLst>
          </p:nvPr>
        </p:nvSpPr>
        <p:spPr bwMode="auto">
          <a:xfrm>
            <a:off x="4269085" y="2801058"/>
            <a:ext cx="31066" cy="25149"/>
          </a:xfrm>
          <a:custGeom>
            <a:avLst/>
            <a:gdLst>
              <a:gd name="T0" fmla="*/ 6 w 14"/>
              <a:gd name="T1" fmla="*/ 0 h 11"/>
              <a:gd name="T2" fmla="*/ 14 w 14"/>
              <a:gd name="T3" fmla="*/ 7 h 11"/>
              <a:gd name="T4" fmla="*/ 4 w 14"/>
              <a:gd name="T5" fmla="*/ 11 h 11"/>
              <a:gd name="T6" fmla="*/ 2 w 14"/>
              <a:gd name="T7" fmla="*/ 2 h 11"/>
              <a:gd name="T8" fmla="*/ 6 w 14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1">
                <a:moveTo>
                  <a:pt x="6" y="0"/>
                </a:moveTo>
                <a:cubicBezTo>
                  <a:pt x="11" y="0"/>
                  <a:pt x="13" y="2"/>
                  <a:pt x="14" y="7"/>
                </a:cubicBezTo>
                <a:cubicBezTo>
                  <a:pt x="9" y="7"/>
                  <a:pt x="5" y="7"/>
                  <a:pt x="4" y="11"/>
                </a:cubicBezTo>
                <a:cubicBezTo>
                  <a:pt x="0" y="11"/>
                  <a:pt x="3" y="4"/>
                  <a:pt x="2" y="2"/>
                </a:cubicBezTo>
                <a:cubicBezTo>
                  <a:pt x="5" y="2"/>
                  <a:pt x="6" y="1"/>
                  <a:pt x="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32" name="任意多边形 31"/>
          <p:cNvSpPr/>
          <p:nvPr>
            <p:custDataLst>
              <p:tags r:id="rId30"/>
            </p:custDataLst>
          </p:nvPr>
        </p:nvSpPr>
        <p:spPr bwMode="auto">
          <a:xfrm>
            <a:off x="1656624" y="2817330"/>
            <a:ext cx="31066" cy="22190"/>
          </a:xfrm>
          <a:custGeom>
            <a:avLst/>
            <a:gdLst>
              <a:gd name="T0" fmla="*/ 13 w 14"/>
              <a:gd name="T1" fmla="*/ 8 h 10"/>
              <a:gd name="T2" fmla="*/ 0 w 14"/>
              <a:gd name="T3" fmla="*/ 10 h 10"/>
              <a:gd name="T4" fmla="*/ 13 w 14"/>
              <a:gd name="T5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0">
                <a:moveTo>
                  <a:pt x="13" y="8"/>
                </a:moveTo>
                <a:cubicBezTo>
                  <a:pt x="7" y="7"/>
                  <a:pt x="5" y="9"/>
                  <a:pt x="0" y="10"/>
                </a:cubicBezTo>
                <a:cubicBezTo>
                  <a:pt x="1" y="6"/>
                  <a:pt x="14" y="0"/>
                  <a:pt x="13" y="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33" name="任意多边形 32"/>
          <p:cNvSpPr/>
          <p:nvPr>
            <p:custDataLst>
              <p:tags r:id="rId31"/>
            </p:custDataLst>
          </p:nvPr>
        </p:nvSpPr>
        <p:spPr bwMode="auto">
          <a:xfrm>
            <a:off x="2172904" y="2835082"/>
            <a:ext cx="50297" cy="31067"/>
          </a:xfrm>
          <a:custGeom>
            <a:avLst/>
            <a:gdLst>
              <a:gd name="T0" fmla="*/ 19 w 23"/>
              <a:gd name="T1" fmla="*/ 2 h 14"/>
              <a:gd name="T2" fmla="*/ 21 w 23"/>
              <a:gd name="T3" fmla="*/ 13 h 14"/>
              <a:gd name="T4" fmla="*/ 2 w 23"/>
              <a:gd name="T5" fmla="*/ 9 h 14"/>
              <a:gd name="T6" fmla="*/ 6 w 23"/>
              <a:gd name="T7" fmla="*/ 2 h 14"/>
              <a:gd name="T8" fmla="*/ 19 w 23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4">
                <a:moveTo>
                  <a:pt x="19" y="2"/>
                </a:moveTo>
                <a:cubicBezTo>
                  <a:pt x="21" y="4"/>
                  <a:pt x="23" y="11"/>
                  <a:pt x="21" y="13"/>
                </a:cubicBezTo>
                <a:cubicBezTo>
                  <a:pt x="13" y="12"/>
                  <a:pt x="4" y="14"/>
                  <a:pt x="2" y="9"/>
                </a:cubicBezTo>
                <a:cubicBezTo>
                  <a:pt x="0" y="3"/>
                  <a:pt x="8" y="8"/>
                  <a:pt x="6" y="2"/>
                </a:cubicBezTo>
                <a:cubicBezTo>
                  <a:pt x="11" y="0"/>
                  <a:pt x="19" y="5"/>
                  <a:pt x="19" y="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34" name="任意多边形 33"/>
          <p:cNvSpPr/>
          <p:nvPr>
            <p:custDataLst>
              <p:tags r:id="rId32"/>
            </p:custDataLst>
          </p:nvPr>
        </p:nvSpPr>
        <p:spPr bwMode="auto">
          <a:xfrm>
            <a:off x="2153672" y="2920884"/>
            <a:ext cx="60653" cy="28108"/>
          </a:xfrm>
          <a:custGeom>
            <a:avLst/>
            <a:gdLst>
              <a:gd name="T0" fmla="*/ 26 w 28"/>
              <a:gd name="T1" fmla="*/ 5 h 13"/>
              <a:gd name="T2" fmla="*/ 19 w 28"/>
              <a:gd name="T3" fmla="*/ 9 h 13"/>
              <a:gd name="T4" fmla="*/ 11 w 28"/>
              <a:gd name="T5" fmla="*/ 11 h 13"/>
              <a:gd name="T6" fmla="*/ 4 w 28"/>
              <a:gd name="T7" fmla="*/ 9 h 13"/>
              <a:gd name="T8" fmla="*/ 5 w 28"/>
              <a:gd name="T9" fmla="*/ 4 h 13"/>
              <a:gd name="T10" fmla="*/ 11 w 28"/>
              <a:gd name="T11" fmla="*/ 0 h 13"/>
              <a:gd name="T12" fmla="*/ 26 w 28"/>
              <a:gd name="T13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13">
                <a:moveTo>
                  <a:pt x="26" y="5"/>
                </a:moveTo>
                <a:cubicBezTo>
                  <a:pt x="28" y="11"/>
                  <a:pt x="21" y="9"/>
                  <a:pt x="19" y="9"/>
                </a:cubicBezTo>
                <a:cubicBezTo>
                  <a:pt x="18" y="9"/>
                  <a:pt x="13" y="13"/>
                  <a:pt x="11" y="11"/>
                </a:cubicBezTo>
                <a:cubicBezTo>
                  <a:pt x="10" y="9"/>
                  <a:pt x="6" y="10"/>
                  <a:pt x="4" y="9"/>
                </a:cubicBezTo>
                <a:cubicBezTo>
                  <a:pt x="0" y="4"/>
                  <a:pt x="12" y="6"/>
                  <a:pt x="5" y="4"/>
                </a:cubicBezTo>
                <a:cubicBezTo>
                  <a:pt x="6" y="1"/>
                  <a:pt x="11" y="3"/>
                  <a:pt x="11" y="0"/>
                </a:cubicBezTo>
                <a:cubicBezTo>
                  <a:pt x="16" y="1"/>
                  <a:pt x="22" y="2"/>
                  <a:pt x="26" y="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35" name="任意多边形 34"/>
          <p:cNvSpPr/>
          <p:nvPr>
            <p:custDataLst>
              <p:tags r:id="rId33"/>
            </p:custDataLst>
          </p:nvPr>
        </p:nvSpPr>
        <p:spPr bwMode="auto">
          <a:xfrm>
            <a:off x="2155152" y="2963785"/>
            <a:ext cx="28107" cy="13314"/>
          </a:xfrm>
          <a:custGeom>
            <a:avLst/>
            <a:gdLst>
              <a:gd name="T0" fmla="*/ 10 w 13"/>
              <a:gd name="T1" fmla="*/ 6 h 6"/>
              <a:gd name="T2" fmla="*/ 3 w 13"/>
              <a:gd name="T3" fmla="*/ 6 h 6"/>
              <a:gd name="T4" fmla="*/ 10 w 13"/>
              <a:gd name="T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6">
                <a:moveTo>
                  <a:pt x="10" y="6"/>
                </a:moveTo>
                <a:cubicBezTo>
                  <a:pt x="6" y="3"/>
                  <a:pt x="8" y="6"/>
                  <a:pt x="3" y="6"/>
                </a:cubicBezTo>
                <a:cubicBezTo>
                  <a:pt x="0" y="0"/>
                  <a:pt x="13" y="0"/>
                  <a:pt x="10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36" name="任意多边形 35"/>
          <p:cNvSpPr/>
          <p:nvPr>
            <p:custDataLst>
              <p:tags r:id="rId34"/>
            </p:custDataLst>
          </p:nvPr>
        </p:nvSpPr>
        <p:spPr bwMode="auto">
          <a:xfrm>
            <a:off x="2063435" y="2984496"/>
            <a:ext cx="32545" cy="19232"/>
          </a:xfrm>
          <a:custGeom>
            <a:avLst/>
            <a:gdLst>
              <a:gd name="T0" fmla="*/ 13 w 15"/>
              <a:gd name="T1" fmla="*/ 1 h 9"/>
              <a:gd name="T2" fmla="*/ 15 w 15"/>
              <a:gd name="T3" fmla="*/ 4 h 9"/>
              <a:gd name="T4" fmla="*/ 7 w 15"/>
              <a:gd name="T5" fmla="*/ 6 h 9"/>
              <a:gd name="T6" fmla="*/ 0 w 15"/>
              <a:gd name="T7" fmla="*/ 6 h 9"/>
              <a:gd name="T8" fmla="*/ 13 w 15"/>
              <a:gd name="T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9">
                <a:moveTo>
                  <a:pt x="13" y="1"/>
                </a:moveTo>
                <a:cubicBezTo>
                  <a:pt x="13" y="3"/>
                  <a:pt x="13" y="4"/>
                  <a:pt x="15" y="4"/>
                </a:cubicBezTo>
                <a:cubicBezTo>
                  <a:pt x="15" y="8"/>
                  <a:pt x="9" y="5"/>
                  <a:pt x="7" y="6"/>
                </a:cubicBezTo>
                <a:cubicBezTo>
                  <a:pt x="5" y="9"/>
                  <a:pt x="7" y="6"/>
                  <a:pt x="0" y="6"/>
                </a:cubicBezTo>
                <a:cubicBezTo>
                  <a:pt x="3" y="3"/>
                  <a:pt x="6" y="0"/>
                  <a:pt x="13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37" name="任意多边形 36"/>
          <p:cNvSpPr/>
          <p:nvPr>
            <p:custDataLst>
              <p:tags r:id="rId35"/>
            </p:custDataLst>
          </p:nvPr>
        </p:nvSpPr>
        <p:spPr bwMode="auto">
          <a:xfrm>
            <a:off x="2124086" y="3002247"/>
            <a:ext cx="13314" cy="19232"/>
          </a:xfrm>
          <a:custGeom>
            <a:avLst/>
            <a:gdLst>
              <a:gd name="T0" fmla="*/ 2 w 6"/>
              <a:gd name="T1" fmla="*/ 0 h 9"/>
              <a:gd name="T2" fmla="*/ 5 w 6"/>
              <a:gd name="T3" fmla="*/ 8 h 9"/>
              <a:gd name="T4" fmla="*/ 2 w 6"/>
              <a:gd name="T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9">
                <a:moveTo>
                  <a:pt x="2" y="0"/>
                </a:moveTo>
                <a:cubicBezTo>
                  <a:pt x="5" y="1"/>
                  <a:pt x="6" y="3"/>
                  <a:pt x="5" y="8"/>
                </a:cubicBezTo>
                <a:cubicBezTo>
                  <a:pt x="0" y="9"/>
                  <a:pt x="2" y="3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38" name="任意多边形 37"/>
          <p:cNvSpPr/>
          <p:nvPr>
            <p:custDataLst>
              <p:tags r:id="rId36"/>
            </p:custDataLst>
          </p:nvPr>
        </p:nvSpPr>
        <p:spPr bwMode="auto">
          <a:xfrm>
            <a:off x="3297180" y="3172371"/>
            <a:ext cx="72487" cy="88760"/>
          </a:xfrm>
          <a:custGeom>
            <a:avLst/>
            <a:gdLst>
              <a:gd name="T0" fmla="*/ 12 w 33"/>
              <a:gd name="T1" fmla="*/ 0 h 40"/>
              <a:gd name="T2" fmla="*/ 14 w 33"/>
              <a:gd name="T3" fmla="*/ 2 h 40"/>
              <a:gd name="T4" fmla="*/ 27 w 33"/>
              <a:gd name="T5" fmla="*/ 2 h 40"/>
              <a:gd name="T6" fmla="*/ 32 w 33"/>
              <a:gd name="T7" fmla="*/ 6 h 40"/>
              <a:gd name="T8" fmla="*/ 31 w 33"/>
              <a:gd name="T9" fmla="*/ 10 h 40"/>
              <a:gd name="T10" fmla="*/ 27 w 33"/>
              <a:gd name="T11" fmla="*/ 12 h 40"/>
              <a:gd name="T12" fmla="*/ 31 w 33"/>
              <a:gd name="T13" fmla="*/ 21 h 40"/>
              <a:gd name="T14" fmla="*/ 29 w 33"/>
              <a:gd name="T15" fmla="*/ 30 h 40"/>
              <a:gd name="T16" fmla="*/ 19 w 33"/>
              <a:gd name="T17" fmla="*/ 30 h 40"/>
              <a:gd name="T18" fmla="*/ 18 w 33"/>
              <a:gd name="T19" fmla="*/ 36 h 40"/>
              <a:gd name="T20" fmla="*/ 14 w 33"/>
              <a:gd name="T21" fmla="*/ 40 h 40"/>
              <a:gd name="T22" fmla="*/ 3 w 33"/>
              <a:gd name="T23" fmla="*/ 40 h 40"/>
              <a:gd name="T24" fmla="*/ 6 w 33"/>
              <a:gd name="T25" fmla="*/ 28 h 40"/>
              <a:gd name="T26" fmla="*/ 6 w 33"/>
              <a:gd name="T27" fmla="*/ 21 h 40"/>
              <a:gd name="T28" fmla="*/ 3 w 33"/>
              <a:gd name="T29" fmla="*/ 12 h 40"/>
              <a:gd name="T30" fmla="*/ 10 w 33"/>
              <a:gd name="T31" fmla="*/ 13 h 40"/>
              <a:gd name="T32" fmla="*/ 12 w 33"/>
              <a:gd name="T3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" h="40">
                <a:moveTo>
                  <a:pt x="12" y="0"/>
                </a:moveTo>
                <a:cubicBezTo>
                  <a:pt x="14" y="0"/>
                  <a:pt x="14" y="1"/>
                  <a:pt x="14" y="2"/>
                </a:cubicBezTo>
                <a:cubicBezTo>
                  <a:pt x="14" y="5"/>
                  <a:pt x="22" y="0"/>
                  <a:pt x="27" y="2"/>
                </a:cubicBezTo>
                <a:cubicBezTo>
                  <a:pt x="28" y="5"/>
                  <a:pt x="29" y="6"/>
                  <a:pt x="32" y="6"/>
                </a:cubicBezTo>
                <a:cubicBezTo>
                  <a:pt x="33" y="8"/>
                  <a:pt x="32" y="9"/>
                  <a:pt x="31" y="10"/>
                </a:cubicBezTo>
                <a:cubicBezTo>
                  <a:pt x="31" y="11"/>
                  <a:pt x="28" y="11"/>
                  <a:pt x="27" y="12"/>
                </a:cubicBezTo>
                <a:cubicBezTo>
                  <a:pt x="27" y="16"/>
                  <a:pt x="30" y="17"/>
                  <a:pt x="31" y="21"/>
                </a:cubicBezTo>
                <a:cubicBezTo>
                  <a:pt x="31" y="24"/>
                  <a:pt x="28" y="26"/>
                  <a:pt x="29" y="30"/>
                </a:cubicBezTo>
                <a:cubicBezTo>
                  <a:pt x="26" y="30"/>
                  <a:pt x="23" y="30"/>
                  <a:pt x="19" y="30"/>
                </a:cubicBezTo>
                <a:cubicBezTo>
                  <a:pt x="17" y="30"/>
                  <a:pt x="19" y="34"/>
                  <a:pt x="18" y="36"/>
                </a:cubicBezTo>
                <a:cubicBezTo>
                  <a:pt x="17" y="37"/>
                  <a:pt x="12" y="36"/>
                  <a:pt x="14" y="40"/>
                </a:cubicBezTo>
                <a:cubicBezTo>
                  <a:pt x="10" y="40"/>
                  <a:pt x="6" y="40"/>
                  <a:pt x="3" y="40"/>
                </a:cubicBezTo>
                <a:cubicBezTo>
                  <a:pt x="4" y="36"/>
                  <a:pt x="0" y="27"/>
                  <a:pt x="6" y="28"/>
                </a:cubicBezTo>
                <a:cubicBezTo>
                  <a:pt x="7" y="23"/>
                  <a:pt x="3" y="25"/>
                  <a:pt x="6" y="21"/>
                </a:cubicBezTo>
                <a:cubicBezTo>
                  <a:pt x="8" y="15"/>
                  <a:pt x="1" y="17"/>
                  <a:pt x="3" y="12"/>
                </a:cubicBezTo>
                <a:cubicBezTo>
                  <a:pt x="7" y="11"/>
                  <a:pt x="8" y="13"/>
                  <a:pt x="10" y="13"/>
                </a:cubicBezTo>
                <a:cubicBezTo>
                  <a:pt x="14" y="13"/>
                  <a:pt x="11" y="4"/>
                  <a:pt x="1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39" name="任意多边形 38"/>
          <p:cNvSpPr/>
          <p:nvPr>
            <p:custDataLst>
              <p:tags r:id="rId37"/>
            </p:custDataLst>
          </p:nvPr>
        </p:nvSpPr>
        <p:spPr bwMode="auto">
          <a:xfrm>
            <a:off x="715783" y="3176809"/>
            <a:ext cx="22190" cy="20711"/>
          </a:xfrm>
          <a:custGeom>
            <a:avLst/>
            <a:gdLst>
              <a:gd name="T0" fmla="*/ 9 w 10"/>
              <a:gd name="T1" fmla="*/ 0 h 9"/>
              <a:gd name="T2" fmla="*/ 7 w 10"/>
              <a:gd name="T3" fmla="*/ 4 h 9"/>
              <a:gd name="T4" fmla="*/ 0 w 10"/>
              <a:gd name="T5" fmla="*/ 6 h 9"/>
              <a:gd name="T6" fmla="*/ 9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9" y="0"/>
                </a:moveTo>
                <a:cubicBezTo>
                  <a:pt x="10" y="3"/>
                  <a:pt x="8" y="3"/>
                  <a:pt x="7" y="4"/>
                </a:cubicBezTo>
                <a:cubicBezTo>
                  <a:pt x="5" y="7"/>
                  <a:pt x="4" y="9"/>
                  <a:pt x="0" y="6"/>
                </a:cubicBezTo>
                <a:cubicBezTo>
                  <a:pt x="1" y="2"/>
                  <a:pt x="5" y="1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40" name="任意多边形 39"/>
          <p:cNvSpPr/>
          <p:nvPr>
            <p:custDataLst>
              <p:tags r:id="rId38"/>
            </p:custDataLst>
          </p:nvPr>
        </p:nvSpPr>
        <p:spPr bwMode="auto">
          <a:xfrm>
            <a:off x="1249815" y="3194561"/>
            <a:ext cx="26627" cy="39943"/>
          </a:xfrm>
          <a:custGeom>
            <a:avLst/>
            <a:gdLst>
              <a:gd name="T0" fmla="*/ 3 w 12"/>
              <a:gd name="T1" fmla="*/ 0 h 18"/>
              <a:gd name="T2" fmla="*/ 12 w 12"/>
              <a:gd name="T3" fmla="*/ 13 h 18"/>
              <a:gd name="T4" fmla="*/ 5 w 12"/>
              <a:gd name="T5" fmla="*/ 9 h 18"/>
              <a:gd name="T6" fmla="*/ 3 w 12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8">
                <a:moveTo>
                  <a:pt x="3" y="0"/>
                </a:moveTo>
                <a:cubicBezTo>
                  <a:pt x="6" y="4"/>
                  <a:pt x="7" y="11"/>
                  <a:pt x="12" y="13"/>
                </a:cubicBezTo>
                <a:cubicBezTo>
                  <a:pt x="10" y="18"/>
                  <a:pt x="5" y="12"/>
                  <a:pt x="5" y="9"/>
                </a:cubicBezTo>
                <a:cubicBezTo>
                  <a:pt x="0" y="9"/>
                  <a:pt x="0" y="2"/>
                  <a:pt x="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41" name="任意多边形 40"/>
          <p:cNvSpPr/>
          <p:nvPr>
            <p:custDataLst>
              <p:tags r:id="rId39"/>
            </p:custDataLst>
          </p:nvPr>
        </p:nvSpPr>
        <p:spPr bwMode="auto">
          <a:xfrm>
            <a:off x="5832717" y="3176809"/>
            <a:ext cx="42900" cy="190834"/>
          </a:xfrm>
          <a:custGeom>
            <a:avLst/>
            <a:gdLst>
              <a:gd name="T0" fmla="*/ 6 w 19"/>
              <a:gd name="T1" fmla="*/ 10 h 87"/>
              <a:gd name="T2" fmla="*/ 10 w 19"/>
              <a:gd name="T3" fmla="*/ 23 h 87"/>
              <a:gd name="T4" fmla="*/ 12 w 19"/>
              <a:gd name="T5" fmla="*/ 30 h 87"/>
              <a:gd name="T6" fmla="*/ 12 w 19"/>
              <a:gd name="T7" fmla="*/ 36 h 87"/>
              <a:gd name="T8" fmla="*/ 14 w 19"/>
              <a:gd name="T9" fmla="*/ 51 h 87"/>
              <a:gd name="T10" fmla="*/ 19 w 19"/>
              <a:gd name="T11" fmla="*/ 58 h 87"/>
              <a:gd name="T12" fmla="*/ 12 w 19"/>
              <a:gd name="T13" fmla="*/ 60 h 87"/>
              <a:gd name="T14" fmla="*/ 12 w 19"/>
              <a:gd name="T15" fmla="*/ 73 h 87"/>
              <a:gd name="T16" fmla="*/ 8 w 19"/>
              <a:gd name="T17" fmla="*/ 73 h 87"/>
              <a:gd name="T18" fmla="*/ 12 w 19"/>
              <a:gd name="T19" fmla="*/ 86 h 87"/>
              <a:gd name="T20" fmla="*/ 2 w 19"/>
              <a:gd name="T21" fmla="*/ 84 h 87"/>
              <a:gd name="T22" fmla="*/ 4 w 19"/>
              <a:gd name="T23" fmla="*/ 73 h 87"/>
              <a:gd name="T24" fmla="*/ 1 w 19"/>
              <a:gd name="T25" fmla="*/ 67 h 87"/>
              <a:gd name="T26" fmla="*/ 4 w 19"/>
              <a:gd name="T27" fmla="*/ 45 h 87"/>
              <a:gd name="T28" fmla="*/ 1 w 19"/>
              <a:gd name="T29" fmla="*/ 36 h 87"/>
              <a:gd name="T30" fmla="*/ 1 w 19"/>
              <a:gd name="T31" fmla="*/ 23 h 87"/>
              <a:gd name="T32" fmla="*/ 6 w 19"/>
              <a:gd name="T33" fmla="*/ 17 h 87"/>
              <a:gd name="T34" fmla="*/ 8 w 19"/>
              <a:gd name="T35" fmla="*/ 11 h 87"/>
              <a:gd name="T36" fmla="*/ 6 w 19"/>
              <a:gd name="T37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87">
                <a:moveTo>
                  <a:pt x="6" y="10"/>
                </a:moveTo>
                <a:cubicBezTo>
                  <a:pt x="14" y="0"/>
                  <a:pt x="7" y="20"/>
                  <a:pt x="10" y="23"/>
                </a:cubicBezTo>
                <a:cubicBezTo>
                  <a:pt x="13" y="25"/>
                  <a:pt x="8" y="26"/>
                  <a:pt x="12" y="30"/>
                </a:cubicBezTo>
                <a:cubicBezTo>
                  <a:pt x="14" y="33"/>
                  <a:pt x="12" y="33"/>
                  <a:pt x="12" y="36"/>
                </a:cubicBezTo>
                <a:cubicBezTo>
                  <a:pt x="12" y="38"/>
                  <a:pt x="15" y="43"/>
                  <a:pt x="14" y="51"/>
                </a:cubicBezTo>
                <a:cubicBezTo>
                  <a:pt x="13" y="55"/>
                  <a:pt x="16" y="56"/>
                  <a:pt x="19" y="58"/>
                </a:cubicBezTo>
                <a:cubicBezTo>
                  <a:pt x="19" y="62"/>
                  <a:pt x="14" y="62"/>
                  <a:pt x="12" y="60"/>
                </a:cubicBezTo>
                <a:cubicBezTo>
                  <a:pt x="11" y="65"/>
                  <a:pt x="11" y="73"/>
                  <a:pt x="12" y="73"/>
                </a:cubicBezTo>
                <a:cubicBezTo>
                  <a:pt x="12" y="73"/>
                  <a:pt x="8" y="73"/>
                  <a:pt x="8" y="73"/>
                </a:cubicBezTo>
                <a:cubicBezTo>
                  <a:pt x="8" y="77"/>
                  <a:pt x="13" y="78"/>
                  <a:pt x="12" y="86"/>
                </a:cubicBezTo>
                <a:cubicBezTo>
                  <a:pt x="6" y="84"/>
                  <a:pt x="7" y="87"/>
                  <a:pt x="2" y="84"/>
                </a:cubicBezTo>
                <a:cubicBezTo>
                  <a:pt x="6" y="79"/>
                  <a:pt x="2" y="78"/>
                  <a:pt x="4" y="73"/>
                </a:cubicBezTo>
                <a:cubicBezTo>
                  <a:pt x="4" y="70"/>
                  <a:pt x="3" y="68"/>
                  <a:pt x="1" y="67"/>
                </a:cubicBezTo>
                <a:cubicBezTo>
                  <a:pt x="2" y="63"/>
                  <a:pt x="6" y="55"/>
                  <a:pt x="4" y="45"/>
                </a:cubicBezTo>
                <a:cubicBezTo>
                  <a:pt x="4" y="41"/>
                  <a:pt x="1" y="39"/>
                  <a:pt x="1" y="36"/>
                </a:cubicBezTo>
                <a:cubicBezTo>
                  <a:pt x="0" y="30"/>
                  <a:pt x="5" y="26"/>
                  <a:pt x="1" y="23"/>
                </a:cubicBezTo>
                <a:cubicBezTo>
                  <a:pt x="2" y="20"/>
                  <a:pt x="3" y="18"/>
                  <a:pt x="6" y="17"/>
                </a:cubicBezTo>
                <a:cubicBezTo>
                  <a:pt x="6" y="14"/>
                  <a:pt x="6" y="12"/>
                  <a:pt x="8" y="11"/>
                </a:cubicBezTo>
                <a:cubicBezTo>
                  <a:pt x="8" y="10"/>
                  <a:pt x="7" y="10"/>
                  <a:pt x="6" y="1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 dirty="0"/>
          </a:p>
        </p:txBody>
      </p:sp>
      <p:sp>
        <p:nvSpPr>
          <p:cNvPr id="42" name="任意多边形 41"/>
          <p:cNvSpPr/>
          <p:nvPr>
            <p:custDataLst>
              <p:tags r:id="rId40"/>
            </p:custDataLst>
          </p:nvPr>
        </p:nvSpPr>
        <p:spPr bwMode="auto">
          <a:xfrm>
            <a:off x="683239" y="3197519"/>
            <a:ext cx="10356" cy="19232"/>
          </a:xfrm>
          <a:custGeom>
            <a:avLst/>
            <a:gdLst>
              <a:gd name="T0" fmla="*/ 2 w 5"/>
              <a:gd name="T1" fmla="*/ 1 h 9"/>
              <a:gd name="T2" fmla="*/ 0 w 5"/>
              <a:gd name="T3" fmla="*/ 6 h 9"/>
              <a:gd name="T4" fmla="*/ 0 w 5"/>
              <a:gd name="T5" fmla="*/ 2 h 9"/>
              <a:gd name="T6" fmla="*/ 2 w 5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9">
                <a:moveTo>
                  <a:pt x="2" y="1"/>
                </a:moveTo>
                <a:cubicBezTo>
                  <a:pt x="5" y="0"/>
                  <a:pt x="4" y="9"/>
                  <a:pt x="0" y="6"/>
                </a:cubicBezTo>
                <a:cubicBezTo>
                  <a:pt x="0" y="5"/>
                  <a:pt x="0" y="4"/>
                  <a:pt x="0" y="2"/>
                </a:cubicBezTo>
                <a:cubicBezTo>
                  <a:pt x="1" y="3"/>
                  <a:pt x="1" y="2"/>
                  <a:pt x="2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43" name="任意多边形 42"/>
          <p:cNvSpPr/>
          <p:nvPr>
            <p:custDataLst>
              <p:tags r:id="rId41"/>
            </p:custDataLst>
          </p:nvPr>
        </p:nvSpPr>
        <p:spPr bwMode="auto">
          <a:xfrm>
            <a:off x="2471725" y="3262611"/>
            <a:ext cx="122783" cy="103554"/>
          </a:xfrm>
          <a:custGeom>
            <a:avLst/>
            <a:gdLst>
              <a:gd name="T0" fmla="*/ 25 w 56"/>
              <a:gd name="T1" fmla="*/ 0 h 47"/>
              <a:gd name="T2" fmla="*/ 30 w 56"/>
              <a:gd name="T3" fmla="*/ 4 h 47"/>
              <a:gd name="T4" fmla="*/ 28 w 56"/>
              <a:gd name="T5" fmla="*/ 12 h 47"/>
              <a:gd name="T6" fmla="*/ 36 w 56"/>
              <a:gd name="T7" fmla="*/ 15 h 47"/>
              <a:gd name="T8" fmla="*/ 47 w 56"/>
              <a:gd name="T9" fmla="*/ 19 h 47"/>
              <a:gd name="T10" fmla="*/ 45 w 56"/>
              <a:gd name="T11" fmla="*/ 26 h 47"/>
              <a:gd name="T12" fmla="*/ 51 w 56"/>
              <a:gd name="T13" fmla="*/ 28 h 47"/>
              <a:gd name="T14" fmla="*/ 54 w 56"/>
              <a:gd name="T15" fmla="*/ 34 h 47"/>
              <a:gd name="T16" fmla="*/ 51 w 56"/>
              <a:gd name="T17" fmla="*/ 43 h 47"/>
              <a:gd name="T18" fmla="*/ 49 w 56"/>
              <a:gd name="T19" fmla="*/ 40 h 47"/>
              <a:gd name="T20" fmla="*/ 38 w 56"/>
              <a:gd name="T21" fmla="*/ 40 h 47"/>
              <a:gd name="T22" fmla="*/ 30 w 56"/>
              <a:gd name="T23" fmla="*/ 47 h 47"/>
              <a:gd name="T24" fmla="*/ 26 w 56"/>
              <a:gd name="T25" fmla="*/ 41 h 47"/>
              <a:gd name="T26" fmla="*/ 21 w 56"/>
              <a:gd name="T27" fmla="*/ 40 h 47"/>
              <a:gd name="T28" fmla="*/ 13 w 56"/>
              <a:gd name="T29" fmla="*/ 34 h 47"/>
              <a:gd name="T30" fmla="*/ 0 w 56"/>
              <a:gd name="T31" fmla="*/ 36 h 47"/>
              <a:gd name="T32" fmla="*/ 2 w 56"/>
              <a:gd name="T33" fmla="*/ 28 h 47"/>
              <a:gd name="T34" fmla="*/ 10 w 56"/>
              <a:gd name="T35" fmla="*/ 25 h 47"/>
              <a:gd name="T36" fmla="*/ 13 w 56"/>
              <a:gd name="T37" fmla="*/ 17 h 47"/>
              <a:gd name="T38" fmla="*/ 15 w 56"/>
              <a:gd name="T39" fmla="*/ 8 h 47"/>
              <a:gd name="T40" fmla="*/ 19 w 56"/>
              <a:gd name="T41" fmla="*/ 8 h 47"/>
              <a:gd name="T42" fmla="*/ 19 w 56"/>
              <a:gd name="T43" fmla="*/ 4 h 47"/>
              <a:gd name="T44" fmla="*/ 25 w 56"/>
              <a:gd name="T4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6" h="47">
                <a:moveTo>
                  <a:pt x="25" y="0"/>
                </a:moveTo>
                <a:cubicBezTo>
                  <a:pt x="27" y="1"/>
                  <a:pt x="27" y="4"/>
                  <a:pt x="30" y="4"/>
                </a:cubicBezTo>
                <a:cubicBezTo>
                  <a:pt x="29" y="8"/>
                  <a:pt x="24" y="8"/>
                  <a:pt x="28" y="12"/>
                </a:cubicBezTo>
                <a:cubicBezTo>
                  <a:pt x="27" y="16"/>
                  <a:pt x="33" y="14"/>
                  <a:pt x="36" y="15"/>
                </a:cubicBezTo>
                <a:cubicBezTo>
                  <a:pt x="37" y="16"/>
                  <a:pt x="40" y="22"/>
                  <a:pt x="47" y="19"/>
                </a:cubicBezTo>
                <a:cubicBezTo>
                  <a:pt x="47" y="24"/>
                  <a:pt x="50" y="25"/>
                  <a:pt x="45" y="26"/>
                </a:cubicBezTo>
                <a:cubicBezTo>
                  <a:pt x="45" y="29"/>
                  <a:pt x="49" y="27"/>
                  <a:pt x="51" y="28"/>
                </a:cubicBezTo>
                <a:cubicBezTo>
                  <a:pt x="52" y="30"/>
                  <a:pt x="49" y="36"/>
                  <a:pt x="54" y="34"/>
                </a:cubicBezTo>
                <a:cubicBezTo>
                  <a:pt x="56" y="40"/>
                  <a:pt x="49" y="38"/>
                  <a:pt x="51" y="43"/>
                </a:cubicBezTo>
                <a:cubicBezTo>
                  <a:pt x="49" y="43"/>
                  <a:pt x="49" y="41"/>
                  <a:pt x="49" y="40"/>
                </a:cubicBezTo>
                <a:cubicBezTo>
                  <a:pt x="42" y="40"/>
                  <a:pt x="43" y="42"/>
                  <a:pt x="38" y="40"/>
                </a:cubicBezTo>
                <a:cubicBezTo>
                  <a:pt x="35" y="42"/>
                  <a:pt x="30" y="42"/>
                  <a:pt x="30" y="47"/>
                </a:cubicBezTo>
                <a:cubicBezTo>
                  <a:pt x="27" y="47"/>
                  <a:pt x="28" y="43"/>
                  <a:pt x="26" y="41"/>
                </a:cubicBezTo>
                <a:cubicBezTo>
                  <a:pt x="25" y="40"/>
                  <a:pt x="22" y="41"/>
                  <a:pt x="21" y="40"/>
                </a:cubicBezTo>
                <a:cubicBezTo>
                  <a:pt x="19" y="38"/>
                  <a:pt x="18" y="35"/>
                  <a:pt x="13" y="34"/>
                </a:cubicBezTo>
                <a:cubicBezTo>
                  <a:pt x="7" y="33"/>
                  <a:pt x="7" y="37"/>
                  <a:pt x="0" y="36"/>
                </a:cubicBezTo>
                <a:cubicBezTo>
                  <a:pt x="2" y="34"/>
                  <a:pt x="2" y="32"/>
                  <a:pt x="2" y="28"/>
                </a:cubicBezTo>
                <a:cubicBezTo>
                  <a:pt x="8" y="31"/>
                  <a:pt x="4" y="22"/>
                  <a:pt x="10" y="25"/>
                </a:cubicBezTo>
                <a:cubicBezTo>
                  <a:pt x="7" y="20"/>
                  <a:pt x="12" y="19"/>
                  <a:pt x="13" y="17"/>
                </a:cubicBezTo>
                <a:cubicBezTo>
                  <a:pt x="14" y="15"/>
                  <a:pt x="13" y="11"/>
                  <a:pt x="15" y="8"/>
                </a:cubicBezTo>
                <a:cubicBezTo>
                  <a:pt x="16" y="7"/>
                  <a:pt x="18" y="8"/>
                  <a:pt x="19" y="8"/>
                </a:cubicBezTo>
                <a:cubicBezTo>
                  <a:pt x="20" y="7"/>
                  <a:pt x="18" y="5"/>
                  <a:pt x="19" y="4"/>
                </a:cubicBezTo>
                <a:cubicBezTo>
                  <a:pt x="21" y="3"/>
                  <a:pt x="25" y="4"/>
                  <a:pt x="2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44" name="任意多边形 43"/>
          <p:cNvSpPr/>
          <p:nvPr>
            <p:custDataLst>
              <p:tags r:id="rId42"/>
            </p:custDataLst>
          </p:nvPr>
        </p:nvSpPr>
        <p:spPr bwMode="auto">
          <a:xfrm>
            <a:off x="2405155" y="3295156"/>
            <a:ext cx="31066" cy="26628"/>
          </a:xfrm>
          <a:custGeom>
            <a:avLst/>
            <a:gdLst>
              <a:gd name="T0" fmla="*/ 0 w 14"/>
              <a:gd name="T1" fmla="*/ 0 h 12"/>
              <a:gd name="T2" fmla="*/ 14 w 14"/>
              <a:gd name="T3" fmla="*/ 6 h 12"/>
              <a:gd name="T4" fmla="*/ 0 w 14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2">
                <a:moveTo>
                  <a:pt x="0" y="0"/>
                </a:moveTo>
                <a:cubicBezTo>
                  <a:pt x="7" y="0"/>
                  <a:pt x="7" y="6"/>
                  <a:pt x="14" y="6"/>
                </a:cubicBezTo>
                <a:cubicBezTo>
                  <a:pt x="12" y="12"/>
                  <a:pt x="1" y="6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45" name="任意多边形 44"/>
          <p:cNvSpPr/>
          <p:nvPr>
            <p:custDataLst>
              <p:tags r:id="rId43"/>
            </p:custDataLst>
          </p:nvPr>
        </p:nvSpPr>
        <p:spPr bwMode="auto">
          <a:xfrm>
            <a:off x="5817924" y="3398710"/>
            <a:ext cx="85800" cy="62132"/>
          </a:xfrm>
          <a:custGeom>
            <a:avLst/>
            <a:gdLst>
              <a:gd name="T0" fmla="*/ 11 w 39"/>
              <a:gd name="T1" fmla="*/ 0 h 28"/>
              <a:gd name="T2" fmla="*/ 13 w 39"/>
              <a:gd name="T3" fmla="*/ 2 h 28"/>
              <a:gd name="T4" fmla="*/ 21 w 39"/>
              <a:gd name="T5" fmla="*/ 9 h 28"/>
              <a:gd name="T6" fmla="*/ 39 w 39"/>
              <a:gd name="T7" fmla="*/ 7 h 28"/>
              <a:gd name="T8" fmla="*/ 32 w 39"/>
              <a:gd name="T9" fmla="*/ 19 h 28"/>
              <a:gd name="T10" fmla="*/ 26 w 39"/>
              <a:gd name="T11" fmla="*/ 17 h 28"/>
              <a:gd name="T12" fmla="*/ 19 w 39"/>
              <a:gd name="T13" fmla="*/ 20 h 28"/>
              <a:gd name="T14" fmla="*/ 17 w 39"/>
              <a:gd name="T15" fmla="*/ 26 h 28"/>
              <a:gd name="T16" fmla="*/ 8 w 39"/>
              <a:gd name="T17" fmla="*/ 22 h 28"/>
              <a:gd name="T18" fmla="*/ 11 w 39"/>
              <a:gd name="T1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28">
                <a:moveTo>
                  <a:pt x="11" y="0"/>
                </a:moveTo>
                <a:cubicBezTo>
                  <a:pt x="13" y="0"/>
                  <a:pt x="13" y="1"/>
                  <a:pt x="13" y="2"/>
                </a:cubicBezTo>
                <a:cubicBezTo>
                  <a:pt x="13" y="7"/>
                  <a:pt x="20" y="4"/>
                  <a:pt x="21" y="9"/>
                </a:cubicBezTo>
                <a:cubicBezTo>
                  <a:pt x="27" y="7"/>
                  <a:pt x="32" y="10"/>
                  <a:pt x="39" y="7"/>
                </a:cubicBezTo>
                <a:cubicBezTo>
                  <a:pt x="39" y="13"/>
                  <a:pt x="32" y="13"/>
                  <a:pt x="32" y="19"/>
                </a:cubicBezTo>
                <a:cubicBezTo>
                  <a:pt x="29" y="19"/>
                  <a:pt x="29" y="17"/>
                  <a:pt x="26" y="17"/>
                </a:cubicBezTo>
                <a:cubicBezTo>
                  <a:pt x="22" y="16"/>
                  <a:pt x="20" y="25"/>
                  <a:pt x="19" y="20"/>
                </a:cubicBezTo>
                <a:cubicBezTo>
                  <a:pt x="17" y="21"/>
                  <a:pt x="17" y="24"/>
                  <a:pt x="17" y="26"/>
                </a:cubicBezTo>
                <a:cubicBezTo>
                  <a:pt x="12" y="28"/>
                  <a:pt x="12" y="15"/>
                  <a:pt x="8" y="22"/>
                </a:cubicBezTo>
                <a:cubicBezTo>
                  <a:pt x="0" y="17"/>
                  <a:pt x="6" y="3"/>
                  <a:pt x="1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46" name="任意多边形 45"/>
          <p:cNvSpPr/>
          <p:nvPr>
            <p:custDataLst>
              <p:tags r:id="rId44"/>
            </p:custDataLst>
          </p:nvPr>
        </p:nvSpPr>
        <p:spPr bwMode="auto">
          <a:xfrm>
            <a:off x="5667034" y="3471197"/>
            <a:ext cx="165683" cy="144975"/>
          </a:xfrm>
          <a:custGeom>
            <a:avLst/>
            <a:gdLst>
              <a:gd name="T0" fmla="*/ 67 w 76"/>
              <a:gd name="T1" fmla="*/ 0 h 66"/>
              <a:gd name="T2" fmla="*/ 73 w 76"/>
              <a:gd name="T3" fmla="*/ 2 h 66"/>
              <a:gd name="T4" fmla="*/ 73 w 76"/>
              <a:gd name="T5" fmla="*/ 30 h 66"/>
              <a:gd name="T6" fmla="*/ 71 w 76"/>
              <a:gd name="T7" fmla="*/ 27 h 66"/>
              <a:gd name="T8" fmla="*/ 71 w 76"/>
              <a:gd name="T9" fmla="*/ 38 h 66"/>
              <a:gd name="T10" fmla="*/ 67 w 76"/>
              <a:gd name="T11" fmla="*/ 36 h 66"/>
              <a:gd name="T12" fmla="*/ 67 w 76"/>
              <a:gd name="T13" fmla="*/ 55 h 66"/>
              <a:gd name="T14" fmla="*/ 64 w 76"/>
              <a:gd name="T15" fmla="*/ 53 h 66"/>
              <a:gd name="T16" fmla="*/ 58 w 76"/>
              <a:gd name="T17" fmla="*/ 56 h 66"/>
              <a:gd name="T18" fmla="*/ 54 w 76"/>
              <a:gd name="T19" fmla="*/ 55 h 66"/>
              <a:gd name="T20" fmla="*/ 47 w 76"/>
              <a:gd name="T21" fmla="*/ 56 h 66"/>
              <a:gd name="T22" fmla="*/ 37 w 76"/>
              <a:gd name="T23" fmla="*/ 58 h 66"/>
              <a:gd name="T24" fmla="*/ 34 w 76"/>
              <a:gd name="T25" fmla="*/ 66 h 66"/>
              <a:gd name="T26" fmla="*/ 26 w 76"/>
              <a:gd name="T27" fmla="*/ 56 h 66"/>
              <a:gd name="T28" fmla="*/ 23 w 76"/>
              <a:gd name="T29" fmla="*/ 60 h 66"/>
              <a:gd name="T30" fmla="*/ 19 w 76"/>
              <a:gd name="T31" fmla="*/ 58 h 66"/>
              <a:gd name="T32" fmla="*/ 0 w 76"/>
              <a:gd name="T33" fmla="*/ 62 h 66"/>
              <a:gd name="T34" fmla="*/ 2 w 76"/>
              <a:gd name="T35" fmla="*/ 55 h 66"/>
              <a:gd name="T36" fmla="*/ 6 w 76"/>
              <a:gd name="T37" fmla="*/ 56 h 66"/>
              <a:gd name="T38" fmla="*/ 8 w 76"/>
              <a:gd name="T39" fmla="*/ 53 h 66"/>
              <a:gd name="T40" fmla="*/ 34 w 76"/>
              <a:gd name="T41" fmla="*/ 51 h 66"/>
              <a:gd name="T42" fmla="*/ 37 w 76"/>
              <a:gd name="T43" fmla="*/ 38 h 66"/>
              <a:gd name="T44" fmla="*/ 41 w 76"/>
              <a:gd name="T45" fmla="*/ 34 h 66"/>
              <a:gd name="T46" fmla="*/ 52 w 76"/>
              <a:gd name="T47" fmla="*/ 36 h 66"/>
              <a:gd name="T48" fmla="*/ 52 w 76"/>
              <a:gd name="T49" fmla="*/ 28 h 66"/>
              <a:gd name="T50" fmla="*/ 54 w 76"/>
              <a:gd name="T51" fmla="*/ 32 h 66"/>
              <a:gd name="T52" fmla="*/ 56 w 76"/>
              <a:gd name="T53" fmla="*/ 23 h 66"/>
              <a:gd name="T54" fmla="*/ 62 w 76"/>
              <a:gd name="T55" fmla="*/ 8 h 66"/>
              <a:gd name="T56" fmla="*/ 67 w 76"/>
              <a:gd name="T5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6" h="66">
                <a:moveTo>
                  <a:pt x="67" y="0"/>
                </a:moveTo>
                <a:cubicBezTo>
                  <a:pt x="70" y="0"/>
                  <a:pt x="70" y="2"/>
                  <a:pt x="73" y="2"/>
                </a:cubicBezTo>
                <a:cubicBezTo>
                  <a:pt x="73" y="16"/>
                  <a:pt x="76" y="22"/>
                  <a:pt x="73" y="30"/>
                </a:cubicBezTo>
                <a:cubicBezTo>
                  <a:pt x="71" y="30"/>
                  <a:pt x="71" y="28"/>
                  <a:pt x="71" y="27"/>
                </a:cubicBezTo>
                <a:cubicBezTo>
                  <a:pt x="66" y="28"/>
                  <a:pt x="71" y="34"/>
                  <a:pt x="71" y="38"/>
                </a:cubicBezTo>
                <a:cubicBezTo>
                  <a:pt x="69" y="37"/>
                  <a:pt x="69" y="36"/>
                  <a:pt x="67" y="36"/>
                </a:cubicBezTo>
                <a:cubicBezTo>
                  <a:pt x="67" y="42"/>
                  <a:pt x="67" y="48"/>
                  <a:pt x="67" y="55"/>
                </a:cubicBezTo>
                <a:cubicBezTo>
                  <a:pt x="66" y="54"/>
                  <a:pt x="65" y="53"/>
                  <a:pt x="64" y="53"/>
                </a:cubicBezTo>
                <a:cubicBezTo>
                  <a:pt x="60" y="51"/>
                  <a:pt x="59" y="56"/>
                  <a:pt x="58" y="56"/>
                </a:cubicBezTo>
                <a:cubicBezTo>
                  <a:pt x="57" y="57"/>
                  <a:pt x="56" y="55"/>
                  <a:pt x="54" y="55"/>
                </a:cubicBezTo>
                <a:cubicBezTo>
                  <a:pt x="54" y="54"/>
                  <a:pt x="49" y="56"/>
                  <a:pt x="47" y="56"/>
                </a:cubicBezTo>
                <a:cubicBezTo>
                  <a:pt x="46" y="57"/>
                  <a:pt x="42" y="59"/>
                  <a:pt x="37" y="58"/>
                </a:cubicBezTo>
                <a:cubicBezTo>
                  <a:pt x="34" y="58"/>
                  <a:pt x="36" y="65"/>
                  <a:pt x="34" y="66"/>
                </a:cubicBezTo>
                <a:cubicBezTo>
                  <a:pt x="30" y="64"/>
                  <a:pt x="26" y="62"/>
                  <a:pt x="26" y="56"/>
                </a:cubicBezTo>
                <a:cubicBezTo>
                  <a:pt x="23" y="54"/>
                  <a:pt x="23" y="60"/>
                  <a:pt x="23" y="60"/>
                </a:cubicBezTo>
                <a:cubicBezTo>
                  <a:pt x="20" y="61"/>
                  <a:pt x="19" y="58"/>
                  <a:pt x="19" y="58"/>
                </a:cubicBezTo>
                <a:cubicBezTo>
                  <a:pt x="12" y="59"/>
                  <a:pt x="5" y="65"/>
                  <a:pt x="0" y="62"/>
                </a:cubicBezTo>
                <a:cubicBezTo>
                  <a:pt x="2" y="60"/>
                  <a:pt x="2" y="58"/>
                  <a:pt x="2" y="55"/>
                </a:cubicBezTo>
                <a:cubicBezTo>
                  <a:pt x="4" y="53"/>
                  <a:pt x="6" y="56"/>
                  <a:pt x="6" y="56"/>
                </a:cubicBezTo>
                <a:cubicBezTo>
                  <a:pt x="8" y="56"/>
                  <a:pt x="7" y="53"/>
                  <a:pt x="8" y="53"/>
                </a:cubicBezTo>
                <a:cubicBezTo>
                  <a:pt x="14" y="52"/>
                  <a:pt x="26" y="54"/>
                  <a:pt x="34" y="51"/>
                </a:cubicBezTo>
                <a:cubicBezTo>
                  <a:pt x="31" y="42"/>
                  <a:pt x="39" y="45"/>
                  <a:pt x="37" y="38"/>
                </a:cubicBezTo>
                <a:cubicBezTo>
                  <a:pt x="41" y="40"/>
                  <a:pt x="42" y="39"/>
                  <a:pt x="41" y="34"/>
                </a:cubicBezTo>
                <a:cubicBezTo>
                  <a:pt x="45" y="38"/>
                  <a:pt x="49" y="31"/>
                  <a:pt x="52" y="36"/>
                </a:cubicBezTo>
                <a:cubicBezTo>
                  <a:pt x="53" y="35"/>
                  <a:pt x="51" y="29"/>
                  <a:pt x="52" y="28"/>
                </a:cubicBezTo>
                <a:cubicBezTo>
                  <a:pt x="54" y="27"/>
                  <a:pt x="54" y="32"/>
                  <a:pt x="54" y="32"/>
                </a:cubicBezTo>
                <a:cubicBezTo>
                  <a:pt x="56" y="33"/>
                  <a:pt x="60" y="31"/>
                  <a:pt x="56" y="23"/>
                </a:cubicBezTo>
                <a:cubicBezTo>
                  <a:pt x="63" y="21"/>
                  <a:pt x="59" y="13"/>
                  <a:pt x="62" y="8"/>
                </a:cubicBezTo>
                <a:cubicBezTo>
                  <a:pt x="63" y="5"/>
                  <a:pt x="70" y="5"/>
                  <a:pt x="6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47" name="任意多边形 46"/>
          <p:cNvSpPr/>
          <p:nvPr>
            <p:custDataLst>
              <p:tags r:id="rId45"/>
            </p:custDataLst>
          </p:nvPr>
        </p:nvSpPr>
        <p:spPr bwMode="auto">
          <a:xfrm>
            <a:off x="3609314" y="3480072"/>
            <a:ext cx="29587" cy="32545"/>
          </a:xfrm>
          <a:custGeom>
            <a:avLst/>
            <a:gdLst>
              <a:gd name="T0" fmla="*/ 4 w 13"/>
              <a:gd name="T1" fmla="*/ 0 h 15"/>
              <a:gd name="T2" fmla="*/ 0 w 13"/>
              <a:gd name="T3" fmla="*/ 13 h 15"/>
              <a:gd name="T4" fmla="*/ 4 w 13"/>
              <a:gd name="T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15">
                <a:moveTo>
                  <a:pt x="4" y="0"/>
                </a:moveTo>
                <a:cubicBezTo>
                  <a:pt x="13" y="0"/>
                  <a:pt x="10" y="15"/>
                  <a:pt x="0" y="13"/>
                </a:cubicBezTo>
                <a:cubicBezTo>
                  <a:pt x="4" y="12"/>
                  <a:pt x="0" y="1"/>
                  <a:pt x="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48" name="任意多边形 47"/>
          <p:cNvSpPr/>
          <p:nvPr>
            <p:custDataLst>
              <p:tags r:id="rId46"/>
            </p:custDataLst>
          </p:nvPr>
        </p:nvSpPr>
        <p:spPr bwMode="auto">
          <a:xfrm>
            <a:off x="3680320" y="3525932"/>
            <a:ext cx="41421" cy="31067"/>
          </a:xfrm>
          <a:custGeom>
            <a:avLst/>
            <a:gdLst>
              <a:gd name="T0" fmla="*/ 15 w 19"/>
              <a:gd name="T1" fmla="*/ 3 h 14"/>
              <a:gd name="T2" fmla="*/ 19 w 19"/>
              <a:gd name="T3" fmla="*/ 13 h 14"/>
              <a:gd name="T4" fmla="*/ 9 w 19"/>
              <a:gd name="T5" fmla="*/ 13 h 14"/>
              <a:gd name="T6" fmla="*/ 9 w 19"/>
              <a:gd name="T7" fmla="*/ 11 h 14"/>
              <a:gd name="T8" fmla="*/ 2 w 19"/>
              <a:gd name="T9" fmla="*/ 9 h 14"/>
              <a:gd name="T10" fmla="*/ 15 w 19"/>
              <a:gd name="T11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4">
                <a:moveTo>
                  <a:pt x="15" y="3"/>
                </a:moveTo>
                <a:cubicBezTo>
                  <a:pt x="18" y="5"/>
                  <a:pt x="19" y="8"/>
                  <a:pt x="19" y="13"/>
                </a:cubicBezTo>
                <a:cubicBezTo>
                  <a:pt x="17" y="12"/>
                  <a:pt x="11" y="14"/>
                  <a:pt x="9" y="13"/>
                </a:cubicBezTo>
                <a:cubicBezTo>
                  <a:pt x="9" y="13"/>
                  <a:pt x="10" y="11"/>
                  <a:pt x="9" y="11"/>
                </a:cubicBezTo>
                <a:cubicBezTo>
                  <a:pt x="7" y="10"/>
                  <a:pt x="2" y="12"/>
                  <a:pt x="2" y="9"/>
                </a:cubicBezTo>
                <a:cubicBezTo>
                  <a:pt x="0" y="0"/>
                  <a:pt x="15" y="9"/>
                  <a:pt x="15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49" name="任意多边形 48"/>
          <p:cNvSpPr/>
          <p:nvPr>
            <p:custDataLst>
              <p:tags r:id="rId47"/>
            </p:custDataLst>
          </p:nvPr>
        </p:nvSpPr>
        <p:spPr bwMode="auto">
          <a:xfrm>
            <a:off x="4011685" y="3585106"/>
            <a:ext cx="31066" cy="16273"/>
          </a:xfrm>
          <a:custGeom>
            <a:avLst/>
            <a:gdLst>
              <a:gd name="T0" fmla="*/ 0 w 14"/>
              <a:gd name="T1" fmla="*/ 6 h 7"/>
              <a:gd name="T2" fmla="*/ 8 w 14"/>
              <a:gd name="T3" fmla="*/ 1 h 7"/>
              <a:gd name="T4" fmla="*/ 6 w 14"/>
              <a:gd name="T5" fmla="*/ 3 h 7"/>
              <a:gd name="T6" fmla="*/ 0 w 14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7">
                <a:moveTo>
                  <a:pt x="0" y="6"/>
                </a:moveTo>
                <a:cubicBezTo>
                  <a:pt x="0" y="1"/>
                  <a:pt x="3" y="0"/>
                  <a:pt x="8" y="1"/>
                </a:cubicBezTo>
                <a:cubicBezTo>
                  <a:pt x="14" y="0"/>
                  <a:pt x="10" y="4"/>
                  <a:pt x="6" y="3"/>
                </a:cubicBezTo>
                <a:cubicBezTo>
                  <a:pt x="4" y="4"/>
                  <a:pt x="4" y="7"/>
                  <a:pt x="0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50" name="任意多边形 49"/>
          <p:cNvSpPr/>
          <p:nvPr>
            <p:custDataLst>
              <p:tags r:id="rId48"/>
            </p:custDataLst>
          </p:nvPr>
        </p:nvSpPr>
        <p:spPr bwMode="auto">
          <a:xfrm>
            <a:off x="5681828" y="3610254"/>
            <a:ext cx="31066" cy="19232"/>
          </a:xfrm>
          <a:custGeom>
            <a:avLst/>
            <a:gdLst>
              <a:gd name="T0" fmla="*/ 12 w 14"/>
              <a:gd name="T1" fmla="*/ 1 h 9"/>
              <a:gd name="T2" fmla="*/ 8 w 14"/>
              <a:gd name="T3" fmla="*/ 8 h 9"/>
              <a:gd name="T4" fmla="*/ 1 w 14"/>
              <a:gd name="T5" fmla="*/ 3 h 9"/>
              <a:gd name="T6" fmla="*/ 12 w 14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9">
                <a:moveTo>
                  <a:pt x="12" y="1"/>
                </a:moveTo>
                <a:cubicBezTo>
                  <a:pt x="14" y="7"/>
                  <a:pt x="6" y="2"/>
                  <a:pt x="8" y="8"/>
                </a:cubicBezTo>
                <a:cubicBezTo>
                  <a:pt x="3" y="9"/>
                  <a:pt x="0" y="8"/>
                  <a:pt x="1" y="3"/>
                </a:cubicBezTo>
                <a:cubicBezTo>
                  <a:pt x="5" y="8"/>
                  <a:pt x="6" y="0"/>
                  <a:pt x="12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51" name="任意多边形 50"/>
          <p:cNvSpPr/>
          <p:nvPr>
            <p:custDataLst>
              <p:tags r:id="rId49"/>
            </p:custDataLst>
          </p:nvPr>
        </p:nvSpPr>
        <p:spPr bwMode="auto">
          <a:xfrm>
            <a:off x="5628573" y="3611734"/>
            <a:ext cx="44379" cy="45860"/>
          </a:xfrm>
          <a:custGeom>
            <a:avLst/>
            <a:gdLst>
              <a:gd name="T0" fmla="*/ 17 w 20"/>
              <a:gd name="T1" fmla="*/ 4 h 21"/>
              <a:gd name="T2" fmla="*/ 17 w 20"/>
              <a:gd name="T3" fmla="*/ 17 h 21"/>
              <a:gd name="T4" fmla="*/ 6 w 20"/>
              <a:gd name="T5" fmla="*/ 18 h 21"/>
              <a:gd name="T6" fmla="*/ 0 w 20"/>
              <a:gd name="T7" fmla="*/ 11 h 21"/>
              <a:gd name="T8" fmla="*/ 17 w 20"/>
              <a:gd name="T9" fmla="*/ 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1">
                <a:moveTo>
                  <a:pt x="17" y="4"/>
                </a:moveTo>
                <a:cubicBezTo>
                  <a:pt x="20" y="9"/>
                  <a:pt x="12" y="14"/>
                  <a:pt x="17" y="17"/>
                </a:cubicBezTo>
                <a:cubicBezTo>
                  <a:pt x="17" y="21"/>
                  <a:pt x="9" y="17"/>
                  <a:pt x="6" y="18"/>
                </a:cubicBezTo>
                <a:cubicBezTo>
                  <a:pt x="6" y="11"/>
                  <a:pt x="7" y="8"/>
                  <a:pt x="0" y="11"/>
                </a:cubicBezTo>
                <a:cubicBezTo>
                  <a:pt x="0" y="2"/>
                  <a:pt x="10" y="0"/>
                  <a:pt x="17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52" name="任意多边形 51"/>
          <p:cNvSpPr/>
          <p:nvPr>
            <p:custDataLst>
              <p:tags r:id="rId50"/>
            </p:custDataLst>
          </p:nvPr>
        </p:nvSpPr>
        <p:spPr bwMode="auto">
          <a:xfrm>
            <a:off x="5474724" y="3774460"/>
            <a:ext cx="26627" cy="41422"/>
          </a:xfrm>
          <a:custGeom>
            <a:avLst/>
            <a:gdLst>
              <a:gd name="T0" fmla="*/ 11 w 12"/>
              <a:gd name="T1" fmla="*/ 8 h 19"/>
              <a:gd name="T2" fmla="*/ 7 w 12"/>
              <a:gd name="T3" fmla="*/ 19 h 19"/>
              <a:gd name="T4" fmla="*/ 0 w 12"/>
              <a:gd name="T5" fmla="*/ 19 h 19"/>
              <a:gd name="T6" fmla="*/ 1 w 12"/>
              <a:gd name="T7" fmla="*/ 6 h 19"/>
              <a:gd name="T8" fmla="*/ 11 w 12"/>
              <a:gd name="T9" fmla="*/ 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9">
                <a:moveTo>
                  <a:pt x="11" y="8"/>
                </a:moveTo>
                <a:cubicBezTo>
                  <a:pt x="11" y="13"/>
                  <a:pt x="4" y="11"/>
                  <a:pt x="7" y="19"/>
                </a:cubicBezTo>
                <a:cubicBezTo>
                  <a:pt x="5" y="19"/>
                  <a:pt x="2" y="19"/>
                  <a:pt x="0" y="19"/>
                </a:cubicBezTo>
                <a:cubicBezTo>
                  <a:pt x="0" y="16"/>
                  <a:pt x="6" y="9"/>
                  <a:pt x="1" y="6"/>
                </a:cubicBezTo>
                <a:cubicBezTo>
                  <a:pt x="3" y="2"/>
                  <a:pt x="12" y="0"/>
                  <a:pt x="11" y="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53" name="任意多边形 52"/>
          <p:cNvSpPr/>
          <p:nvPr>
            <p:custDataLst>
              <p:tags r:id="rId51"/>
            </p:custDataLst>
          </p:nvPr>
        </p:nvSpPr>
        <p:spPr bwMode="auto">
          <a:xfrm>
            <a:off x="1621120" y="3793692"/>
            <a:ext cx="17751" cy="13314"/>
          </a:xfrm>
          <a:custGeom>
            <a:avLst/>
            <a:gdLst>
              <a:gd name="T0" fmla="*/ 0 w 8"/>
              <a:gd name="T1" fmla="*/ 3 h 6"/>
              <a:gd name="T2" fmla="*/ 7 w 8"/>
              <a:gd name="T3" fmla="*/ 1 h 6"/>
              <a:gd name="T4" fmla="*/ 5 w 8"/>
              <a:gd name="T5" fmla="*/ 6 h 6"/>
              <a:gd name="T6" fmla="*/ 1 w 8"/>
              <a:gd name="T7" fmla="*/ 6 h 6"/>
              <a:gd name="T8" fmla="*/ 0 w 8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6">
                <a:moveTo>
                  <a:pt x="0" y="3"/>
                </a:moveTo>
                <a:cubicBezTo>
                  <a:pt x="0" y="0"/>
                  <a:pt x="4" y="1"/>
                  <a:pt x="7" y="1"/>
                </a:cubicBezTo>
                <a:cubicBezTo>
                  <a:pt x="8" y="4"/>
                  <a:pt x="5" y="4"/>
                  <a:pt x="5" y="6"/>
                </a:cubicBezTo>
                <a:cubicBezTo>
                  <a:pt x="4" y="6"/>
                  <a:pt x="3" y="6"/>
                  <a:pt x="1" y="6"/>
                </a:cubicBezTo>
                <a:cubicBezTo>
                  <a:pt x="2" y="4"/>
                  <a:pt x="1" y="3"/>
                  <a:pt x="0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54" name="任意多边形 53"/>
          <p:cNvSpPr/>
          <p:nvPr>
            <p:custDataLst>
              <p:tags r:id="rId52"/>
            </p:custDataLst>
          </p:nvPr>
        </p:nvSpPr>
        <p:spPr bwMode="auto">
          <a:xfrm>
            <a:off x="2054559" y="3807007"/>
            <a:ext cx="167163" cy="66571"/>
          </a:xfrm>
          <a:custGeom>
            <a:avLst/>
            <a:gdLst>
              <a:gd name="T0" fmla="*/ 75 w 76"/>
              <a:gd name="T1" fmla="*/ 21 h 30"/>
              <a:gd name="T2" fmla="*/ 58 w 76"/>
              <a:gd name="T3" fmla="*/ 26 h 30"/>
              <a:gd name="T4" fmla="*/ 54 w 76"/>
              <a:gd name="T5" fmla="*/ 17 h 30"/>
              <a:gd name="T6" fmla="*/ 34 w 76"/>
              <a:gd name="T7" fmla="*/ 13 h 30"/>
              <a:gd name="T8" fmla="*/ 32 w 76"/>
              <a:gd name="T9" fmla="*/ 8 h 30"/>
              <a:gd name="T10" fmla="*/ 13 w 76"/>
              <a:gd name="T11" fmla="*/ 8 h 30"/>
              <a:gd name="T12" fmla="*/ 0 w 76"/>
              <a:gd name="T13" fmla="*/ 11 h 30"/>
              <a:gd name="T14" fmla="*/ 8 w 76"/>
              <a:gd name="T15" fmla="*/ 2 h 30"/>
              <a:gd name="T16" fmla="*/ 24 w 76"/>
              <a:gd name="T17" fmla="*/ 0 h 30"/>
              <a:gd name="T18" fmla="*/ 30 w 76"/>
              <a:gd name="T19" fmla="*/ 4 h 30"/>
              <a:gd name="T20" fmla="*/ 36 w 76"/>
              <a:gd name="T21" fmla="*/ 6 h 30"/>
              <a:gd name="T22" fmla="*/ 50 w 76"/>
              <a:gd name="T23" fmla="*/ 8 h 30"/>
              <a:gd name="T24" fmla="*/ 56 w 76"/>
              <a:gd name="T25" fmla="*/ 17 h 30"/>
              <a:gd name="T26" fmla="*/ 62 w 76"/>
              <a:gd name="T27" fmla="*/ 19 h 30"/>
              <a:gd name="T28" fmla="*/ 75 w 76"/>
              <a:gd name="T29" fmla="*/ 2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6" h="30">
                <a:moveTo>
                  <a:pt x="75" y="21"/>
                </a:moveTo>
                <a:cubicBezTo>
                  <a:pt x="76" y="30"/>
                  <a:pt x="59" y="20"/>
                  <a:pt x="58" y="26"/>
                </a:cubicBezTo>
                <a:cubicBezTo>
                  <a:pt x="54" y="26"/>
                  <a:pt x="57" y="18"/>
                  <a:pt x="54" y="17"/>
                </a:cubicBezTo>
                <a:cubicBezTo>
                  <a:pt x="48" y="15"/>
                  <a:pt x="41" y="15"/>
                  <a:pt x="34" y="13"/>
                </a:cubicBezTo>
                <a:cubicBezTo>
                  <a:pt x="33" y="12"/>
                  <a:pt x="32" y="10"/>
                  <a:pt x="32" y="8"/>
                </a:cubicBezTo>
                <a:cubicBezTo>
                  <a:pt x="24" y="8"/>
                  <a:pt x="19" y="7"/>
                  <a:pt x="13" y="8"/>
                </a:cubicBezTo>
                <a:cubicBezTo>
                  <a:pt x="9" y="8"/>
                  <a:pt x="5" y="13"/>
                  <a:pt x="0" y="11"/>
                </a:cubicBezTo>
                <a:cubicBezTo>
                  <a:pt x="0" y="6"/>
                  <a:pt x="8" y="8"/>
                  <a:pt x="8" y="2"/>
                </a:cubicBezTo>
                <a:cubicBezTo>
                  <a:pt x="13" y="1"/>
                  <a:pt x="22" y="4"/>
                  <a:pt x="24" y="0"/>
                </a:cubicBezTo>
                <a:cubicBezTo>
                  <a:pt x="33" y="2"/>
                  <a:pt x="22" y="2"/>
                  <a:pt x="30" y="4"/>
                </a:cubicBezTo>
                <a:cubicBezTo>
                  <a:pt x="30" y="4"/>
                  <a:pt x="35" y="6"/>
                  <a:pt x="36" y="6"/>
                </a:cubicBezTo>
                <a:cubicBezTo>
                  <a:pt x="37" y="8"/>
                  <a:pt x="43" y="8"/>
                  <a:pt x="50" y="8"/>
                </a:cubicBezTo>
                <a:cubicBezTo>
                  <a:pt x="49" y="14"/>
                  <a:pt x="60" y="9"/>
                  <a:pt x="56" y="17"/>
                </a:cubicBezTo>
                <a:cubicBezTo>
                  <a:pt x="59" y="15"/>
                  <a:pt x="61" y="15"/>
                  <a:pt x="62" y="19"/>
                </a:cubicBezTo>
                <a:cubicBezTo>
                  <a:pt x="66" y="20"/>
                  <a:pt x="74" y="17"/>
                  <a:pt x="75" y="2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55" name="任意多边形 54"/>
          <p:cNvSpPr/>
          <p:nvPr>
            <p:custDataLst>
              <p:tags r:id="rId53"/>
            </p:custDataLst>
          </p:nvPr>
        </p:nvSpPr>
        <p:spPr bwMode="auto">
          <a:xfrm>
            <a:off x="2251307" y="3864700"/>
            <a:ext cx="68048" cy="36984"/>
          </a:xfrm>
          <a:custGeom>
            <a:avLst/>
            <a:gdLst>
              <a:gd name="T0" fmla="*/ 1 w 31"/>
              <a:gd name="T1" fmla="*/ 0 h 17"/>
              <a:gd name="T2" fmla="*/ 16 w 31"/>
              <a:gd name="T3" fmla="*/ 2 h 17"/>
              <a:gd name="T4" fmla="*/ 24 w 31"/>
              <a:gd name="T5" fmla="*/ 4 h 17"/>
              <a:gd name="T6" fmla="*/ 31 w 31"/>
              <a:gd name="T7" fmla="*/ 8 h 17"/>
              <a:gd name="T8" fmla="*/ 5 w 31"/>
              <a:gd name="T9" fmla="*/ 12 h 17"/>
              <a:gd name="T10" fmla="*/ 9 w 31"/>
              <a:gd name="T11" fmla="*/ 10 h 17"/>
              <a:gd name="T12" fmla="*/ 1 w 31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17">
                <a:moveTo>
                  <a:pt x="1" y="0"/>
                </a:moveTo>
                <a:cubicBezTo>
                  <a:pt x="5" y="3"/>
                  <a:pt x="12" y="1"/>
                  <a:pt x="16" y="2"/>
                </a:cubicBezTo>
                <a:cubicBezTo>
                  <a:pt x="17" y="2"/>
                  <a:pt x="22" y="9"/>
                  <a:pt x="24" y="4"/>
                </a:cubicBezTo>
                <a:cubicBezTo>
                  <a:pt x="27" y="5"/>
                  <a:pt x="25" y="10"/>
                  <a:pt x="31" y="8"/>
                </a:cubicBezTo>
                <a:cubicBezTo>
                  <a:pt x="31" y="17"/>
                  <a:pt x="11" y="13"/>
                  <a:pt x="5" y="12"/>
                </a:cubicBezTo>
                <a:cubicBezTo>
                  <a:pt x="4" y="10"/>
                  <a:pt x="9" y="10"/>
                  <a:pt x="9" y="10"/>
                </a:cubicBezTo>
                <a:cubicBezTo>
                  <a:pt x="9" y="7"/>
                  <a:pt x="0" y="7"/>
                  <a:pt x="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56" name="任意多边形 55"/>
          <p:cNvSpPr/>
          <p:nvPr>
            <p:custDataLst>
              <p:tags r:id="rId54"/>
            </p:custDataLst>
          </p:nvPr>
        </p:nvSpPr>
        <p:spPr bwMode="auto">
          <a:xfrm>
            <a:off x="5282414" y="3869139"/>
            <a:ext cx="32545" cy="23670"/>
          </a:xfrm>
          <a:custGeom>
            <a:avLst/>
            <a:gdLst>
              <a:gd name="T0" fmla="*/ 13 w 15"/>
              <a:gd name="T1" fmla="*/ 0 h 11"/>
              <a:gd name="T2" fmla="*/ 9 w 15"/>
              <a:gd name="T3" fmla="*/ 11 h 11"/>
              <a:gd name="T4" fmla="*/ 0 w 15"/>
              <a:gd name="T5" fmla="*/ 4 h 11"/>
              <a:gd name="T6" fmla="*/ 4 w 15"/>
              <a:gd name="T7" fmla="*/ 0 h 11"/>
              <a:gd name="T8" fmla="*/ 13 w 15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1">
                <a:moveTo>
                  <a:pt x="13" y="0"/>
                </a:moveTo>
                <a:cubicBezTo>
                  <a:pt x="15" y="7"/>
                  <a:pt x="8" y="6"/>
                  <a:pt x="9" y="11"/>
                </a:cubicBezTo>
                <a:cubicBezTo>
                  <a:pt x="5" y="10"/>
                  <a:pt x="0" y="10"/>
                  <a:pt x="0" y="4"/>
                </a:cubicBezTo>
                <a:cubicBezTo>
                  <a:pt x="3" y="5"/>
                  <a:pt x="3" y="2"/>
                  <a:pt x="4" y="0"/>
                </a:cubicBezTo>
                <a:cubicBezTo>
                  <a:pt x="7" y="0"/>
                  <a:pt x="10" y="0"/>
                  <a:pt x="1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57" name="任意多边形 56"/>
          <p:cNvSpPr/>
          <p:nvPr>
            <p:custDataLst>
              <p:tags r:id="rId55"/>
            </p:custDataLst>
          </p:nvPr>
        </p:nvSpPr>
        <p:spPr bwMode="auto">
          <a:xfrm>
            <a:off x="2226159" y="3878014"/>
            <a:ext cx="25149" cy="19232"/>
          </a:xfrm>
          <a:custGeom>
            <a:avLst/>
            <a:gdLst>
              <a:gd name="T0" fmla="*/ 10 w 12"/>
              <a:gd name="T1" fmla="*/ 9 h 9"/>
              <a:gd name="T2" fmla="*/ 0 w 12"/>
              <a:gd name="T3" fmla="*/ 7 h 9"/>
              <a:gd name="T4" fmla="*/ 10 w 12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9">
                <a:moveTo>
                  <a:pt x="10" y="9"/>
                </a:moveTo>
                <a:cubicBezTo>
                  <a:pt x="8" y="8"/>
                  <a:pt x="5" y="7"/>
                  <a:pt x="0" y="7"/>
                </a:cubicBezTo>
                <a:cubicBezTo>
                  <a:pt x="1" y="4"/>
                  <a:pt x="12" y="0"/>
                  <a:pt x="10" y="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58" name="任意多边形 57"/>
          <p:cNvSpPr/>
          <p:nvPr>
            <p:custDataLst>
              <p:tags r:id="rId56"/>
            </p:custDataLst>
          </p:nvPr>
        </p:nvSpPr>
        <p:spPr bwMode="auto">
          <a:xfrm>
            <a:off x="2158111" y="3883931"/>
            <a:ext cx="32545" cy="20711"/>
          </a:xfrm>
          <a:custGeom>
            <a:avLst/>
            <a:gdLst>
              <a:gd name="T0" fmla="*/ 2 w 15"/>
              <a:gd name="T1" fmla="*/ 3 h 9"/>
              <a:gd name="T2" fmla="*/ 13 w 15"/>
              <a:gd name="T3" fmla="*/ 6 h 9"/>
              <a:gd name="T4" fmla="*/ 2 w 15"/>
              <a:gd name="T5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9">
                <a:moveTo>
                  <a:pt x="2" y="3"/>
                </a:moveTo>
                <a:cubicBezTo>
                  <a:pt x="5" y="4"/>
                  <a:pt x="15" y="0"/>
                  <a:pt x="13" y="6"/>
                </a:cubicBezTo>
                <a:cubicBezTo>
                  <a:pt x="9" y="5"/>
                  <a:pt x="0" y="9"/>
                  <a:pt x="2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59" name="任意多边形 58"/>
          <p:cNvSpPr/>
          <p:nvPr>
            <p:custDataLst>
              <p:tags r:id="rId57"/>
            </p:custDataLst>
          </p:nvPr>
        </p:nvSpPr>
        <p:spPr bwMode="auto">
          <a:xfrm>
            <a:off x="5464368" y="3892808"/>
            <a:ext cx="45859" cy="81363"/>
          </a:xfrm>
          <a:custGeom>
            <a:avLst/>
            <a:gdLst>
              <a:gd name="T0" fmla="*/ 10 w 21"/>
              <a:gd name="T1" fmla="*/ 0 h 37"/>
              <a:gd name="T2" fmla="*/ 18 w 21"/>
              <a:gd name="T3" fmla="*/ 0 h 37"/>
              <a:gd name="T4" fmla="*/ 21 w 21"/>
              <a:gd name="T5" fmla="*/ 13 h 37"/>
              <a:gd name="T6" fmla="*/ 16 w 21"/>
              <a:gd name="T7" fmla="*/ 19 h 37"/>
              <a:gd name="T8" fmla="*/ 14 w 21"/>
              <a:gd name="T9" fmla="*/ 25 h 37"/>
              <a:gd name="T10" fmla="*/ 12 w 21"/>
              <a:gd name="T11" fmla="*/ 34 h 37"/>
              <a:gd name="T12" fmla="*/ 6 w 21"/>
              <a:gd name="T13" fmla="*/ 28 h 37"/>
              <a:gd name="T14" fmla="*/ 1 w 21"/>
              <a:gd name="T15" fmla="*/ 21 h 37"/>
              <a:gd name="T16" fmla="*/ 5 w 21"/>
              <a:gd name="T17" fmla="*/ 10 h 37"/>
              <a:gd name="T18" fmla="*/ 10 w 21"/>
              <a:gd name="T1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37">
                <a:moveTo>
                  <a:pt x="10" y="0"/>
                </a:moveTo>
                <a:cubicBezTo>
                  <a:pt x="13" y="0"/>
                  <a:pt x="15" y="0"/>
                  <a:pt x="18" y="0"/>
                </a:cubicBezTo>
                <a:cubicBezTo>
                  <a:pt x="20" y="4"/>
                  <a:pt x="20" y="9"/>
                  <a:pt x="21" y="13"/>
                </a:cubicBezTo>
                <a:cubicBezTo>
                  <a:pt x="18" y="14"/>
                  <a:pt x="20" y="20"/>
                  <a:pt x="16" y="19"/>
                </a:cubicBezTo>
                <a:cubicBezTo>
                  <a:pt x="16" y="22"/>
                  <a:pt x="16" y="24"/>
                  <a:pt x="14" y="25"/>
                </a:cubicBezTo>
                <a:cubicBezTo>
                  <a:pt x="13" y="27"/>
                  <a:pt x="16" y="34"/>
                  <a:pt x="12" y="34"/>
                </a:cubicBezTo>
                <a:cubicBezTo>
                  <a:pt x="6" y="37"/>
                  <a:pt x="11" y="29"/>
                  <a:pt x="6" y="28"/>
                </a:cubicBezTo>
                <a:cubicBezTo>
                  <a:pt x="4" y="28"/>
                  <a:pt x="3" y="23"/>
                  <a:pt x="1" y="21"/>
                </a:cubicBezTo>
                <a:cubicBezTo>
                  <a:pt x="0" y="16"/>
                  <a:pt x="7" y="17"/>
                  <a:pt x="5" y="10"/>
                </a:cubicBezTo>
                <a:cubicBezTo>
                  <a:pt x="9" y="14"/>
                  <a:pt x="9" y="5"/>
                  <a:pt x="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60" name="任意多边形 59"/>
          <p:cNvSpPr/>
          <p:nvPr>
            <p:custDataLst>
              <p:tags r:id="rId58"/>
            </p:custDataLst>
          </p:nvPr>
        </p:nvSpPr>
        <p:spPr bwMode="auto">
          <a:xfrm>
            <a:off x="5510227" y="3960857"/>
            <a:ext cx="62131" cy="63612"/>
          </a:xfrm>
          <a:custGeom>
            <a:avLst/>
            <a:gdLst>
              <a:gd name="T0" fmla="*/ 15 w 28"/>
              <a:gd name="T1" fmla="*/ 3 h 29"/>
              <a:gd name="T2" fmla="*/ 21 w 28"/>
              <a:gd name="T3" fmla="*/ 9 h 29"/>
              <a:gd name="T4" fmla="*/ 19 w 28"/>
              <a:gd name="T5" fmla="*/ 10 h 29"/>
              <a:gd name="T6" fmla="*/ 21 w 28"/>
              <a:gd name="T7" fmla="*/ 14 h 29"/>
              <a:gd name="T8" fmla="*/ 28 w 28"/>
              <a:gd name="T9" fmla="*/ 23 h 29"/>
              <a:gd name="T10" fmla="*/ 25 w 28"/>
              <a:gd name="T11" fmla="*/ 29 h 29"/>
              <a:gd name="T12" fmla="*/ 19 w 28"/>
              <a:gd name="T13" fmla="*/ 29 h 29"/>
              <a:gd name="T14" fmla="*/ 10 w 28"/>
              <a:gd name="T15" fmla="*/ 20 h 29"/>
              <a:gd name="T16" fmla="*/ 13 w 28"/>
              <a:gd name="T17" fmla="*/ 16 h 29"/>
              <a:gd name="T18" fmla="*/ 0 w 28"/>
              <a:gd name="T19" fmla="*/ 5 h 29"/>
              <a:gd name="T20" fmla="*/ 15 w 28"/>
              <a:gd name="T21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29">
                <a:moveTo>
                  <a:pt x="15" y="3"/>
                </a:moveTo>
                <a:cubicBezTo>
                  <a:pt x="10" y="9"/>
                  <a:pt x="20" y="7"/>
                  <a:pt x="21" y="9"/>
                </a:cubicBezTo>
                <a:cubicBezTo>
                  <a:pt x="22" y="10"/>
                  <a:pt x="19" y="10"/>
                  <a:pt x="19" y="10"/>
                </a:cubicBezTo>
                <a:cubicBezTo>
                  <a:pt x="19" y="11"/>
                  <a:pt x="21" y="14"/>
                  <a:pt x="21" y="14"/>
                </a:cubicBezTo>
                <a:cubicBezTo>
                  <a:pt x="23" y="18"/>
                  <a:pt x="28" y="18"/>
                  <a:pt x="28" y="23"/>
                </a:cubicBezTo>
                <a:cubicBezTo>
                  <a:pt x="24" y="23"/>
                  <a:pt x="25" y="26"/>
                  <a:pt x="25" y="29"/>
                </a:cubicBezTo>
                <a:cubicBezTo>
                  <a:pt x="23" y="28"/>
                  <a:pt x="19" y="26"/>
                  <a:pt x="19" y="29"/>
                </a:cubicBezTo>
                <a:cubicBezTo>
                  <a:pt x="14" y="28"/>
                  <a:pt x="15" y="21"/>
                  <a:pt x="10" y="20"/>
                </a:cubicBezTo>
                <a:cubicBezTo>
                  <a:pt x="10" y="18"/>
                  <a:pt x="13" y="18"/>
                  <a:pt x="13" y="16"/>
                </a:cubicBezTo>
                <a:cubicBezTo>
                  <a:pt x="9" y="13"/>
                  <a:pt x="6" y="7"/>
                  <a:pt x="0" y="5"/>
                </a:cubicBezTo>
                <a:cubicBezTo>
                  <a:pt x="5" y="0"/>
                  <a:pt x="9" y="2"/>
                  <a:pt x="15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61" name="任意多边形 60"/>
          <p:cNvSpPr/>
          <p:nvPr>
            <p:custDataLst>
              <p:tags r:id="rId59"/>
            </p:custDataLst>
          </p:nvPr>
        </p:nvSpPr>
        <p:spPr bwMode="auto">
          <a:xfrm>
            <a:off x="5486559" y="3987485"/>
            <a:ext cx="13314" cy="8876"/>
          </a:xfrm>
          <a:custGeom>
            <a:avLst/>
            <a:gdLst>
              <a:gd name="T0" fmla="*/ 0 w 6"/>
              <a:gd name="T1" fmla="*/ 0 h 4"/>
              <a:gd name="T2" fmla="*/ 6 w 6"/>
              <a:gd name="T3" fmla="*/ 0 h 4"/>
              <a:gd name="T4" fmla="*/ 6 w 6"/>
              <a:gd name="T5" fmla="*/ 4 h 4"/>
              <a:gd name="T6" fmla="*/ 0 w 6"/>
              <a:gd name="T7" fmla="*/ 4 h 4"/>
              <a:gd name="T8" fmla="*/ 0 w 6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0" y="0"/>
                </a:moveTo>
                <a:cubicBezTo>
                  <a:pt x="2" y="0"/>
                  <a:pt x="4" y="0"/>
                  <a:pt x="6" y="0"/>
                </a:cubicBezTo>
                <a:cubicBezTo>
                  <a:pt x="6" y="2"/>
                  <a:pt x="6" y="3"/>
                  <a:pt x="6" y="4"/>
                </a:cubicBezTo>
                <a:cubicBezTo>
                  <a:pt x="4" y="4"/>
                  <a:pt x="2" y="4"/>
                  <a:pt x="0" y="4"/>
                </a:cubicBezTo>
                <a:cubicBezTo>
                  <a:pt x="0" y="3"/>
                  <a:pt x="0" y="2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62" name="任意多边形 61"/>
          <p:cNvSpPr/>
          <p:nvPr>
            <p:custDataLst>
              <p:tags r:id="rId60"/>
            </p:custDataLst>
          </p:nvPr>
        </p:nvSpPr>
        <p:spPr bwMode="auto">
          <a:xfrm>
            <a:off x="5505789" y="3997840"/>
            <a:ext cx="35504" cy="53256"/>
          </a:xfrm>
          <a:custGeom>
            <a:avLst/>
            <a:gdLst>
              <a:gd name="T0" fmla="*/ 15 w 16"/>
              <a:gd name="T1" fmla="*/ 20 h 24"/>
              <a:gd name="T2" fmla="*/ 6 w 16"/>
              <a:gd name="T3" fmla="*/ 21 h 24"/>
              <a:gd name="T4" fmla="*/ 0 w 16"/>
              <a:gd name="T5" fmla="*/ 12 h 24"/>
              <a:gd name="T6" fmla="*/ 15 w 16"/>
              <a:gd name="T7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24">
                <a:moveTo>
                  <a:pt x="15" y="20"/>
                </a:moveTo>
                <a:cubicBezTo>
                  <a:pt x="16" y="24"/>
                  <a:pt x="9" y="20"/>
                  <a:pt x="6" y="21"/>
                </a:cubicBezTo>
                <a:cubicBezTo>
                  <a:pt x="6" y="16"/>
                  <a:pt x="8" y="10"/>
                  <a:pt x="0" y="12"/>
                </a:cubicBezTo>
                <a:cubicBezTo>
                  <a:pt x="7" y="0"/>
                  <a:pt x="7" y="21"/>
                  <a:pt x="15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63" name="任意多边形 62"/>
          <p:cNvSpPr/>
          <p:nvPr>
            <p:custDataLst>
              <p:tags r:id="rId61"/>
            </p:custDataLst>
          </p:nvPr>
        </p:nvSpPr>
        <p:spPr bwMode="auto">
          <a:xfrm>
            <a:off x="4800159" y="4042221"/>
            <a:ext cx="35504" cy="59173"/>
          </a:xfrm>
          <a:custGeom>
            <a:avLst/>
            <a:gdLst>
              <a:gd name="T0" fmla="*/ 3 w 16"/>
              <a:gd name="T1" fmla="*/ 1 h 27"/>
              <a:gd name="T2" fmla="*/ 8 w 16"/>
              <a:gd name="T3" fmla="*/ 7 h 27"/>
              <a:gd name="T4" fmla="*/ 10 w 16"/>
              <a:gd name="T5" fmla="*/ 9 h 27"/>
              <a:gd name="T6" fmla="*/ 14 w 16"/>
              <a:gd name="T7" fmla="*/ 13 h 27"/>
              <a:gd name="T8" fmla="*/ 12 w 16"/>
              <a:gd name="T9" fmla="*/ 14 h 27"/>
              <a:gd name="T10" fmla="*/ 14 w 16"/>
              <a:gd name="T11" fmla="*/ 24 h 27"/>
              <a:gd name="T12" fmla="*/ 10 w 16"/>
              <a:gd name="T13" fmla="*/ 27 h 27"/>
              <a:gd name="T14" fmla="*/ 3 w 16"/>
              <a:gd name="T1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27">
                <a:moveTo>
                  <a:pt x="3" y="1"/>
                </a:moveTo>
                <a:cubicBezTo>
                  <a:pt x="6" y="0"/>
                  <a:pt x="7" y="5"/>
                  <a:pt x="8" y="7"/>
                </a:cubicBezTo>
                <a:cubicBezTo>
                  <a:pt x="9" y="8"/>
                  <a:pt x="10" y="7"/>
                  <a:pt x="10" y="9"/>
                </a:cubicBezTo>
                <a:cubicBezTo>
                  <a:pt x="10" y="11"/>
                  <a:pt x="13" y="11"/>
                  <a:pt x="14" y="13"/>
                </a:cubicBezTo>
                <a:cubicBezTo>
                  <a:pt x="15" y="15"/>
                  <a:pt x="12" y="14"/>
                  <a:pt x="12" y="14"/>
                </a:cubicBezTo>
                <a:cubicBezTo>
                  <a:pt x="12" y="16"/>
                  <a:pt x="16" y="18"/>
                  <a:pt x="14" y="24"/>
                </a:cubicBezTo>
                <a:cubicBezTo>
                  <a:pt x="11" y="23"/>
                  <a:pt x="10" y="25"/>
                  <a:pt x="10" y="27"/>
                </a:cubicBezTo>
                <a:cubicBezTo>
                  <a:pt x="0" y="24"/>
                  <a:pt x="1" y="13"/>
                  <a:pt x="3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64" name="任意多边形 63"/>
          <p:cNvSpPr/>
          <p:nvPr>
            <p:custDataLst>
              <p:tags r:id="rId62"/>
            </p:custDataLst>
          </p:nvPr>
        </p:nvSpPr>
        <p:spPr bwMode="auto">
          <a:xfrm>
            <a:off x="5536855" y="4045179"/>
            <a:ext cx="44379" cy="68049"/>
          </a:xfrm>
          <a:custGeom>
            <a:avLst/>
            <a:gdLst>
              <a:gd name="T0" fmla="*/ 16 w 20"/>
              <a:gd name="T1" fmla="*/ 0 h 31"/>
              <a:gd name="T2" fmla="*/ 20 w 20"/>
              <a:gd name="T3" fmla="*/ 15 h 31"/>
              <a:gd name="T4" fmla="*/ 14 w 20"/>
              <a:gd name="T5" fmla="*/ 17 h 31"/>
              <a:gd name="T6" fmla="*/ 14 w 20"/>
              <a:gd name="T7" fmla="*/ 30 h 31"/>
              <a:gd name="T8" fmla="*/ 5 w 20"/>
              <a:gd name="T9" fmla="*/ 25 h 31"/>
              <a:gd name="T10" fmla="*/ 7 w 20"/>
              <a:gd name="T11" fmla="*/ 17 h 31"/>
              <a:gd name="T12" fmla="*/ 7 w 20"/>
              <a:gd name="T13" fmla="*/ 13 h 31"/>
              <a:gd name="T14" fmla="*/ 5 w 20"/>
              <a:gd name="T15" fmla="*/ 13 h 31"/>
              <a:gd name="T16" fmla="*/ 9 w 20"/>
              <a:gd name="T17" fmla="*/ 8 h 31"/>
              <a:gd name="T18" fmla="*/ 13 w 20"/>
              <a:gd name="T19" fmla="*/ 2 h 31"/>
              <a:gd name="T20" fmla="*/ 16 w 20"/>
              <a:gd name="T2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31">
                <a:moveTo>
                  <a:pt x="16" y="0"/>
                </a:moveTo>
                <a:cubicBezTo>
                  <a:pt x="16" y="7"/>
                  <a:pt x="16" y="13"/>
                  <a:pt x="20" y="15"/>
                </a:cubicBezTo>
                <a:cubicBezTo>
                  <a:pt x="20" y="17"/>
                  <a:pt x="17" y="17"/>
                  <a:pt x="14" y="17"/>
                </a:cubicBezTo>
                <a:cubicBezTo>
                  <a:pt x="18" y="20"/>
                  <a:pt x="13" y="23"/>
                  <a:pt x="14" y="30"/>
                </a:cubicBezTo>
                <a:cubicBezTo>
                  <a:pt x="9" y="31"/>
                  <a:pt x="10" y="25"/>
                  <a:pt x="5" y="25"/>
                </a:cubicBezTo>
                <a:cubicBezTo>
                  <a:pt x="4" y="21"/>
                  <a:pt x="7" y="20"/>
                  <a:pt x="7" y="17"/>
                </a:cubicBezTo>
                <a:cubicBezTo>
                  <a:pt x="7" y="16"/>
                  <a:pt x="4" y="14"/>
                  <a:pt x="7" y="13"/>
                </a:cubicBezTo>
                <a:cubicBezTo>
                  <a:pt x="7" y="11"/>
                  <a:pt x="5" y="12"/>
                  <a:pt x="5" y="13"/>
                </a:cubicBezTo>
                <a:cubicBezTo>
                  <a:pt x="0" y="13"/>
                  <a:pt x="5" y="6"/>
                  <a:pt x="9" y="8"/>
                </a:cubicBezTo>
                <a:cubicBezTo>
                  <a:pt x="9" y="5"/>
                  <a:pt x="11" y="3"/>
                  <a:pt x="13" y="2"/>
                </a:cubicBezTo>
                <a:cubicBezTo>
                  <a:pt x="13" y="2"/>
                  <a:pt x="14" y="0"/>
                  <a:pt x="1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65" name="任意多边形 64"/>
          <p:cNvSpPr/>
          <p:nvPr>
            <p:custDataLst>
              <p:tags r:id="rId63"/>
            </p:custDataLst>
          </p:nvPr>
        </p:nvSpPr>
        <p:spPr bwMode="auto">
          <a:xfrm>
            <a:off x="5504310" y="4057013"/>
            <a:ext cx="32545" cy="29587"/>
          </a:xfrm>
          <a:custGeom>
            <a:avLst/>
            <a:gdLst>
              <a:gd name="T0" fmla="*/ 9 w 15"/>
              <a:gd name="T1" fmla="*/ 0 h 13"/>
              <a:gd name="T2" fmla="*/ 15 w 15"/>
              <a:gd name="T3" fmla="*/ 6 h 13"/>
              <a:gd name="T4" fmla="*/ 13 w 15"/>
              <a:gd name="T5" fmla="*/ 7 h 13"/>
              <a:gd name="T6" fmla="*/ 1 w 15"/>
              <a:gd name="T7" fmla="*/ 13 h 13"/>
              <a:gd name="T8" fmla="*/ 9 w 1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3">
                <a:moveTo>
                  <a:pt x="9" y="0"/>
                </a:moveTo>
                <a:cubicBezTo>
                  <a:pt x="13" y="0"/>
                  <a:pt x="15" y="2"/>
                  <a:pt x="15" y="6"/>
                </a:cubicBezTo>
                <a:cubicBezTo>
                  <a:pt x="11" y="5"/>
                  <a:pt x="11" y="7"/>
                  <a:pt x="13" y="7"/>
                </a:cubicBezTo>
                <a:cubicBezTo>
                  <a:pt x="11" y="9"/>
                  <a:pt x="6" y="12"/>
                  <a:pt x="1" y="13"/>
                </a:cubicBezTo>
                <a:cubicBezTo>
                  <a:pt x="0" y="5"/>
                  <a:pt x="9" y="7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66" name="任意多边形 65"/>
          <p:cNvSpPr/>
          <p:nvPr>
            <p:custDataLst>
              <p:tags r:id="rId64"/>
            </p:custDataLst>
          </p:nvPr>
        </p:nvSpPr>
        <p:spPr bwMode="auto">
          <a:xfrm>
            <a:off x="5596027" y="4163526"/>
            <a:ext cx="22190" cy="41422"/>
          </a:xfrm>
          <a:custGeom>
            <a:avLst/>
            <a:gdLst>
              <a:gd name="T0" fmla="*/ 2 w 10"/>
              <a:gd name="T1" fmla="*/ 0 h 19"/>
              <a:gd name="T2" fmla="*/ 10 w 10"/>
              <a:gd name="T3" fmla="*/ 6 h 19"/>
              <a:gd name="T4" fmla="*/ 0 w 10"/>
              <a:gd name="T5" fmla="*/ 17 h 19"/>
              <a:gd name="T6" fmla="*/ 4 w 10"/>
              <a:gd name="T7" fmla="*/ 15 h 19"/>
              <a:gd name="T8" fmla="*/ 2 w 10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9">
                <a:moveTo>
                  <a:pt x="2" y="0"/>
                </a:moveTo>
                <a:cubicBezTo>
                  <a:pt x="7" y="0"/>
                  <a:pt x="4" y="8"/>
                  <a:pt x="10" y="6"/>
                </a:cubicBezTo>
                <a:cubicBezTo>
                  <a:pt x="8" y="11"/>
                  <a:pt x="9" y="19"/>
                  <a:pt x="0" y="17"/>
                </a:cubicBezTo>
                <a:cubicBezTo>
                  <a:pt x="0" y="15"/>
                  <a:pt x="3" y="16"/>
                  <a:pt x="4" y="15"/>
                </a:cubicBezTo>
                <a:cubicBezTo>
                  <a:pt x="1" y="8"/>
                  <a:pt x="1" y="1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67" name="任意多边形 66"/>
          <p:cNvSpPr/>
          <p:nvPr>
            <p:custDataLst>
              <p:tags r:id="rId65"/>
            </p:custDataLst>
          </p:nvPr>
        </p:nvSpPr>
        <p:spPr bwMode="auto">
          <a:xfrm>
            <a:off x="5470285" y="4173882"/>
            <a:ext cx="84321" cy="26628"/>
          </a:xfrm>
          <a:custGeom>
            <a:avLst/>
            <a:gdLst>
              <a:gd name="T0" fmla="*/ 37 w 38"/>
              <a:gd name="T1" fmla="*/ 5 h 12"/>
              <a:gd name="T2" fmla="*/ 26 w 38"/>
              <a:gd name="T3" fmla="*/ 10 h 12"/>
              <a:gd name="T4" fmla="*/ 0 w 38"/>
              <a:gd name="T5" fmla="*/ 12 h 12"/>
              <a:gd name="T6" fmla="*/ 31 w 38"/>
              <a:gd name="T7" fmla="*/ 3 h 12"/>
              <a:gd name="T8" fmla="*/ 37 w 38"/>
              <a:gd name="T9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2">
                <a:moveTo>
                  <a:pt x="37" y="5"/>
                </a:moveTo>
                <a:cubicBezTo>
                  <a:pt x="38" y="10"/>
                  <a:pt x="30" y="10"/>
                  <a:pt x="26" y="10"/>
                </a:cubicBezTo>
                <a:cubicBezTo>
                  <a:pt x="18" y="11"/>
                  <a:pt x="7" y="9"/>
                  <a:pt x="0" y="12"/>
                </a:cubicBezTo>
                <a:cubicBezTo>
                  <a:pt x="1" y="0"/>
                  <a:pt x="27" y="12"/>
                  <a:pt x="31" y="3"/>
                </a:cubicBezTo>
                <a:cubicBezTo>
                  <a:pt x="33" y="4"/>
                  <a:pt x="34" y="5"/>
                  <a:pt x="37" y="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68" name="任意多边形 67"/>
          <p:cNvSpPr/>
          <p:nvPr>
            <p:custDataLst>
              <p:tags r:id="rId66"/>
            </p:custDataLst>
          </p:nvPr>
        </p:nvSpPr>
        <p:spPr bwMode="auto">
          <a:xfrm>
            <a:off x="5650761" y="4206427"/>
            <a:ext cx="53255" cy="34025"/>
          </a:xfrm>
          <a:custGeom>
            <a:avLst/>
            <a:gdLst>
              <a:gd name="T0" fmla="*/ 24 w 24"/>
              <a:gd name="T1" fmla="*/ 10 h 15"/>
              <a:gd name="T2" fmla="*/ 20 w 24"/>
              <a:gd name="T3" fmla="*/ 14 h 15"/>
              <a:gd name="T4" fmla="*/ 9 w 24"/>
              <a:gd name="T5" fmla="*/ 14 h 15"/>
              <a:gd name="T6" fmla="*/ 7 w 24"/>
              <a:gd name="T7" fmla="*/ 12 h 15"/>
              <a:gd name="T8" fmla="*/ 0 w 24"/>
              <a:gd name="T9" fmla="*/ 7 h 15"/>
              <a:gd name="T10" fmla="*/ 9 w 24"/>
              <a:gd name="T11" fmla="*/ 3 h 15"/>
              <a:gd name="T12" fmla="*/ 15 w 24"/>
              <a:gd name="T13" fmla="*/ 1 h 15"/>
              <a:gd name="T14" fmla="*/ 15 w 24"/>
              <a:gd name="T15" fmla="*/ 3 h 15"/>
              <a:gd name="T16" fmla="*/ 16 w 24"/>
              <a:gd name="T17" fmla="*/ 1 h 15"/>
              <a:gd name="T18" fmla="*/ 24 w 24"/>
              <a:gd name="T1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15">
                <a:moveTo>
                  <a:pt x="24" y="10"/>
                </a:moveTo>
                <a:cubicBezTo>
                  <a:pt x="22" y="11"/>
                  <a:pt x="21" y="12"/>
                  <a:pt x="20" y="14"/>
                </a:cubicBezTo>
                <a:cubicBezTo>
                  <a:pt x="16" y="11"/>
                  <a:pt x="13" y="15"/>
                  <a:pt x="9" y="14"/>
                </a:cubicBezTo>
                <a:cubicBezTo>
                  <a:pt x="8" y="14"/>
                  <a:pt x="9" y="12"/>
                  <a:pt x="7" y="12"/>
                </a:cubicBezTo>
                <a:cubicBezTo>
                  <a:pt x="5" y="12"/>
                  <a:pt x="3" y="8"/>
                  <a:pt x="0" y="7"/>
                </a:cubicBezTo>
                <a:cubicBezTo>
                  <a:pt x="0" y="4"/>
                  <a:pt x="6" y="5"/>
                  <a:pt x="9" y="3"/>
                </a:cubicBezTo>
                <a:cubicBezTo>
                  <a:pt x="9" y="3"/>
                  <a:pt x="14" y="0"/>
                  <a:pt x="15" y="1"/>
                </a:cubicBezTo>
                <a:cubicBezTo>
                  <a:pt x="15" y="1"/>
                  <a:pt x="15" y="3"/>
                  <a:pt x="15" y="3"/>
                </a:cubicBezTo>
                <a:cubicBezTo>
                  <a:pt x="16" y="3"/>
                  <a:pt x="17" y="1"/>
                  <a:pt x="16" y="1"/>
                </a:cubicBezTo>
                <a:cubicBezTo>
                  <a:pt x="20" y="2"/>
                  <a:pt x="23" y="6"/>
                  <a:pt x="24" y="1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69" name="任意多边形 68"/>
          <p:cNvSpPr/>
          <p:nvPr>
            <p:custDataLst>
              <p:tags r:id="rId67"/>
            </p:custDataLst>
          </p:nvPr>
        </p:nvSpPr>
        <p:spPr bwMode="auto">
          <a:xfrm>
            <a:off x="5678868" y="4224179"/>
            <a:ext cx="298821" cy="158289"/>
          </a:xfrm>
          <a:custGeom>
            <a:avLst/>
            <a:gdLst>
              <a:gd name="T0" fmla="*/ 44 w 136"/>
              <a:gd name="T1" fmla="*/ 36 h 72"/>
              <a:gd name="T2" fmla="*/ 37 w 136"/>
              <a:gd name="T3" fmla="*/ 32 h 72"/>
              <a:gd name="T4" fmla="*/ 33 w 136"/>
              <a:gd name="T5" fmla="*/ 25 h 72"/>
              <a:gd name="T6" fmla="*/ 13 w 136"/>
              <a:gd name="T7" fmla="*/ 19 h 72"/>
              <a:gd name="T8" fmla="*/ 2 w 136"/>
              <a:gd name="T9" fmla="*/ 19 h 72"/>
              <a:gd name="T10" fmla="*/ 0 w 136"/>
              <a:gd name="T11" fmla="*/ 12 h 72"/>
              <a:gd name="T12" fmla="*/ 5 w 136"/>
              <a:gd name="T13" fmla="*/ 12 h 72"/>
              <a:gd name="T14" fmla="*/ 11 w 136"/>
              <a:gd name="T15" fmla="*/ 10 h 72"/>
              <a:gd name="T16" fmla="*/ 20 w 136"/>
              <a:gd name="T17" fmla="*/ 13 h 72"/>
              <a:gd name="T18" fmla="*/ 28 w 136"/>
              <a:gd name="T19" fmla="*/ 8 h 72"/>
              <a:gd name="T20" fmla="*/ 43 w 136"/>
              <a:gd name="T21" fmla="*/ 2 h 72"/>
              <a:gd name="T22" fmla="*/ 46 w 136"/>
              <a:gd name="T23" fmla="*/ 6 h 72"/>
              <a:gd name="T24" fmla="*/ 61 w 136"/>
              <a:gd name="T25" fmla="*/ 12 h 72"/>
              <a:gd name="T26" fmla="*/ 65 w 136"/>
              <a:gd name="T27" fmla="*/ 10 h 72"/>
              <a:gd name="T28" fmla="*/ 69 w 136"/>
              <a:gd name="T29" fmla="*/ 13 h 72"/>
              <a:gd name="T30" fmla="*/ 78 w 136"/>
              <a:gd name="T31" fmla="*/ 13 h 72"/>
              <a:gd name="T32" fmla="*/ 85 w 136"/>
              <a:gd name="T33" fmla="*/ 17 h 72"/>
              <a:gd name="T34" fmla="*/ 85 w 136"/>
              <a:gd name="T35" fmla="*/ 23 h 72"/>
              <a:gd name="T36" fmla="*/ 89 w 136"/>
              <a:gd name="T37" fmla="*/ 21 h 72"/>
              <a:gd name="T38" fmla="*/ 91 w 136"/>
              <a:gd name="T39" fmla="*/ 27 h 72"/>
              <a:gd name="T40" fmla="*/ 100 w 136"/>
              <a:gd name="T41" fmla="*/ 32 h 72"/>
              <a:gd name="T42" fmla="*/ 115 w 136"/>
              <a:gd name="T43" fmla="*/ 38 h 72"/>
              <a:gd name="T44" fmla="*/ 113 w 136"/>
              <a:gd name="T45" fmla="*/ 43 h 72"/>
              <a:gd name="T46" fmla="*/ 119 w 136"/>
              <a:gd name="T47" fmla="*/ 47 h 72"/>
              <a:gd name="T48" fmla="*/ 119 w 136"/>
              <a:gd name="T49" fmla="*/ 51 h 72"/>
              <a:gd name="T50" fmla="*/ 126 w 136"/>
              <a:gd name="T51" fmla="*/ 58 h 72"/>
              <a:gd name="T52" fmla="*/ 136 w 136"/>
              <a:gd name="T53" fmla="*/ 68 h 72"/>
              <a:gd name="T54" fmla="*/ 123 w 136"/>
              <a:gd name="T55" fmla="*/ 68 h 72"/>
              <a:gd name="T56" fmla="*/ 112 w 136"/>
              <a:gd name="T57" fmla="*/ 60 h 72"/>
              <a:gd name="T58" fmla="*/ 108 w 136"/>
              <a:gd name="T59" fmla="*/ 56 h 72"/>
              <a:gd name="T60" fmla="*/ 106 w 136"/>
              <a:gd name="T61" fmla="*/ 54 h 72"/>
              <a:gd name="T62" fmla="*/ 100 w 136"/>
              <a:gd name="T63" fmla="*/ 49 h 72"/>
              <a:gd name="T64" fmla="*/ 85 w 136"/>
              <a:gd name="T65" fmla="*/ 47 h 72"/>
              <a:gd name="T66" fmla="*/ 78 w 136"/>
              <a:gd name="T67" fmla="*/ 64 h 72"/>
              <a:gd name="T68" fmla="*/ 67 w 136"/>
              <a:gd name="T69" fmla="*/ 60 h 72"/>
              <a:gd name="T70" fmla="*/ 61 w 136"/>
              <a:gd name="T71" fmla="*/ 58 h 72"/>
              <a:gd name="T72" fmla="*/ 54 w 136"/>
              <a:gd name="T73" fmla="*/ 49 h 72"/>
              <a:gd name="T74" fmla="*/ 46 w 136"/>
              <a:gd name="T75" fmla="*/ 56 h 72"/>
              <a:gd name="T76" fmla="*/ 41 w 136"/>
              <a:gd name="T77" fmla="*/ 53 h 72"/>
              <a:gd name="T78" fmla="*/ 46 w 136"/>
              <a:gd name="T79" fmla="*/ 47 h 72"/>
              <a:gd name="T80" fmla="*/ 50 w 136"/>
              <a:gd name="T81" fmla="*/ 40 h 72"/>
              <a:gd name="T82" fmla="*/ 48 w 136"/>
              <a:gd name="T83" fmla="*/ 43 h 72"/>
              <a:gd name="T84" fmla="*/ 44 w 136"/>
              <a:gd name="T85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" h="72">
                <a:moveTo>
                  <a:pt x="44" y="36"/>
                </a:moveTo>
                <a:cubicBezTo>
                  <a:pt x="41" y="36"/>
                  <a:pt x="42" y="31"/>
                  <a:pt x="37" y="32"/>
                </a:cubicBezTo>
                <a:cubicBezTo>
                  <a:pt x="36" y="29"/>
                  <a:pt x="34" y="27"/>
                  <a:pt x="33" y="25"/>
                </a:cubicBezTo>
                <a:cubicBezTo>
                  <a:pt x="25" y="24"/>
                  <a:pt x="17" y="23"/>
                  <a:pt x="13" y="19"/>
                </a:cubicBezTo>
                <a:cubicBezTo>
                  <a:pt x="7" y="21"/>
                  <a:pt x="9" y="19"/>
                  <a:pt x="2" y="19"/>
                </a:cubicBezTo>
                <a:cubicBezTo>
                  <a:pt x="1" y="16"/>
                  <a:pt x="3" y="12"/>
                  <a:pt x="0" y="12"/>
                </a:cubicBezTo>
                <a:cubicBezTo>
                  <a:pt x="1" y="8"/>
                  <a:pt x="3" y="12"/>
                  <a:pt x="5" y="12"/>
                </a:cubicBezTo>
                <a:cubicBezTo>
                  <a:pt x="8" y="11"/>
                  <a:pt x="9" y="9"/>
                  <a:pt x="11" y="10"/>
                </a:cubicBezTo>
                <a:cubicBezTo>
                  <a:pt x="15" y="10"/>
                  <a:pt x="17" y="13"/>
                  <a:pt x="20" y="13"/>
                </a:cubicBezTo>
                <a:cubicBezTo>
                  <a:pt x="24" y="15"/>
                  <a:pt x="25" y="9"/>
                  <a:pt x="28" y="8"/>
                </a:cubicBezTo>
                <a:cubicBezTo>
                  <a:pt x="32" y="5"/>
                  <a:pt x="39" y="6"/>
                  <a:pt x="43" y="2"/>
                </a:cubicBezTo>
                <a:cubicBezTo>
                  <a:pt x="46" y="0"/>
                  <a:pt x="45" y="5"/>
                  <a:pt x="46" y="6"/>
                </a:cubicBezTo>
                <a:cubicBezTo>
                  <a:pt x="50" y="8"/>
                  <a:pt x="61" y="5"/>
                  <a:pt x="61" y="12"/>
                </a:cubicBezTo>
                <a:cubicBezTo>
                  <a:pt x="63" y="13"/>
                  <a:pt x="65" y="10"/>
                  <a:pt x="65" y="10"/>
                </a:cubicBezTo>
                <a:cubicBezTo>
                  <a:pt x="67" y="10"/>
                  <a:pt x="67" y="13"/>
                  <a:pt x="69" y="13"/>
                </a:cubicBezTo>
                <a:cubicBezTo>
                  <a:pt x="71" y="15"/>
                  <a:pt x="75" y="12"/>
                  <a:pt x="78" y="13"/>
                </a:cubicBezTo>
                <a:cubicBezTo>
                  <a:pt x="79" y="14"/>
                  <a:pt x="80" y="19"/>
                  <a:pt x="85" y="17"/>
                </a:cubicBezTo>
                <a:cubicBezTo>
                  <a:pt x="88" y="20"/>
                  <a:pt x="86" y="20"/>
                  <a:pt x="85" y="23"/>
                </a:cubicBezTo>
                <a:cubicBezTo>
                  <a:pt x="88" y="23"/>
                  <a:pt x="89" y="22"/>
                  <a:pt x="89" y="21"/>
                </a:cubicBezTo>
                <a:cubicBezTo>
                  <a:pt x="91" y="21"/>
                  <a:pt x="91" y="24"/>
                  <a:pt x="91" y="27"/>
                </a:cubicBezTo>
                <a:cubicBezTo>
                  <a:pt x="93" y="30"/>
                  <a:pt x="97" y="30"/>
                  <a:pt x="100" y="32"/>
                </a:cubicBezTo>
                <a:cubicBezTo>
                  <a:pt x="102" y="33"/>
                  <a:pt x="109" y="38"/>
                  <a:pt x="115" y="38"/>
                </a:cubicBezTo>
                <a:cubicBezTo>
                  <a:pt x="116" y="41"/>
                  <a:pt x="114" y="41"/>
                  <a:pt x="113" y="43"/>
                </a:cubicBezTo>
                <a:cubicBezTo>
                  <a:pt x="114" y="46"/>
                  <a:pt x="118" y="45"/>
                  <a:pt x="119" y="47"/>
                </a:cubicBezTo>
                <a:cubicBezTo>
                  <a:pt x="120" y="48"/>
                  <a:pt x="118" y="50"/>
                  <a:pt x="119" y="51"/>
                </a:cubicBezTo>
                <a:cubicBezTo>
                  <a:pt x="121" y="53"/>
                  <a:pt x="124" y="55"/>
                  <a:pt x="126" y="58"/>
                </a:cubicBezTo>
                <a:cubicBezTo>
                  <a:pt x="129" y="62"/>
                  <a:pt x="131" y="67"/>
                  <a:pt x="136" y="68"/>
                </a:cubicBezTo>
                <a:cubicBezTo>
                  <a:pt x="132" y="72"/>
                  <a:pt x="125" y="68"/>
                  <a:pt x="123" y="68"/>
                </a:cubicBezTo>
                <a:cubicBezTo>
                  <a:pt x="119" y="67"/>
                  <a:pt x="117" y="65"/>
                  <a:pt x="112" y="60"/>
                </a:cubicBezTo>
                <a:cubicBezTo>
                  <a:pt x="110" y="59"/>
                  <a:pt x="109" y="57"/>
                  <a:pt x="108" y="56"/>
                </a:cubicBezTo>
                <a:cubicBezTo>
                  <a:pt x="107" y="55"/>
                  <a:pt x="106" y="57"/>
                  <a:pt x="106" y="54"/>
                </a:cubicBezTo>
                <a:cubicBezTo>
                  <a:pt x="106" y="54"/>
                  <a:pt x="101" y="49"/>
                  <a:pt x="100" y="49"/>
                </a:cubicBezTo>
                <a:cubicBezTo>
                  <a:pt x="96" y="47"/>
                  <a:pt x="90" y="50"/>
                  <a:pt x="85" y="47"/>
                </a:cubicBezTo>
                <a:cubicBezTo>
                  <a:pt x="81" y="51"/>
                  <a:pt x="80" y="58"/>
                  <a:pt x="78" y="64"/>
                </a:cubicBezTo>
                <a:cubicBezTo>
                  <a:pt x="77" y="61"/>
                  <a:pt x="70" y="62"/>
                  <a:pt x="67" y="60"/>
                </a:cubicBezTo>
                <a:cubicBezTo>
                  <a:pt x="65" y="58"/>
                  <a:pt x="68" y="55"/>
                  <a:pt x="61" y="58"/>
                </a:cubicBezTo>
                <a:cubicBezTo>
                  <a:pt x="65" y="49"/>
                  <a:pt x="52" y="56"/>
                  <a:pt x="54" y="49"/>
                </a:cubicBezTo>
                <a:cubicBezTo>
                  <a:pt x="49" y="50"/>
                  <a:pt x="45" y="50"/>
                  <a:pt x="46" y="56"/>
                </a:cubicBezTo>
                <a:cubicBezTo>
                  <a:pt x="44" y="55"/>
                  <a:pt x="44" y="52"/>
                  <a:pt x="41" y="53"/>
                </a:cubicBezTo>
                <a:cubicBezTo>
                  <a:pt x="41" y="49"/>
                  <a:pt x="44" y="49"/>
                  <a:pt x="46" y="47"/>
                </a:cubicBezTo>
                <a:cubicBezTo>
                  <a:pt x="49" y="45"/>
                  <a:pt x="51" y="45"/>
                  <a:pt x="50" y="40"/>
                </a:cubicBezTo>
                <a:cubicBezTo>
                  <a:pt x="49" y="38"/>
                  <a:pt x="48" y="43"/>
                  <a:pt x="48" y="43"/>
                </a:cubicBezTo>
                <a:cubicBezTo>
                  <a:pt x="45" y="42"/>
                  <a:pt x="46" y="31"/>
                  <a:pt x="44" y="3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70" name="任意多边形 69"/>
          <p:cNvSpPr/>
          <p:nvPr>
            <p:custDataLst>
              <p:tags r:id="rId68"/>
            </p:custDataLst>
          </p:nvPr>
        </p:nvSpPr>
        <p:spPr bwMode="auto">
          <a:xfrm>
            <a:off x="5609341" y="4244890"/>
            <a:ext cx="31066" cy="25149"/>
          </a:xfrm>
          <a:custGeom>
            <a:avLst/>
            <a:gdLst>
              <a:gd name="T0" fmla="*/ 13 w 14"/>
              <a:gd name="T1" fmla="*/ 4 h 12"/>
              <a:gd name="T2" fmla="*/ 0 w 14"/>
              <a:gd name="T3" fmla="*/ 6 h 12"/>
              <a:gd name="T4" fmla="*/ 13 w 14"/>
              <a:gd name="T5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2">
                <a:moveTo>
                  <a:pt x="13" y="4"/>
                </a:moveTo>
                <a:cubicBezTo>
                  <a:pt x="14" y="12"/>
                  <a:pt x="3" y="6"/>
                  <a:pt x="0" y="6"/>
                </a:cubicBezTo>
                <a:cubicBezTo>
                  <a:pt x="2" y="4"/>
                  <a:pt x="11" y="0"/>
                  <a:pt x="13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71" name="任意多边形 70"/>
          <p:cNvSpPr/>
          <p:nvPr>
            <p:custDataLst>
              <p:tags r:id="rId69"/>
            </p:custDataLst>
          </p:nvPr>
        </p:nvSpPr>
        <p:spPr bwMode="auto">
          <a:xfrm>
            <a:off x="5572358" y="4250807"/>
            <a:ext cx="19232" cy="10356"/>
          </a:xfrm>
          <a:custGeom>
            <a:avLst/>
            <a:gdLst>
              <a:gd name="T0" fmla="*/ 0 w 9"/>
              <a:gd name="T1" fmla="*/ 3 h 5"/>
              <a:gd name="T2" fmla="*/ 6 w 9"/>
              <a:gd name="T3" fmla="*/ 5 h 5"/>
              <a:gd name="T4" fmla="*/ 2 w 9"/>
              <a:gd name="T5" fmla="*/ 5 h 5"/>
              <a:gd name="T6" fmla="*/ 0 w 9"/>
              <a:gd name="T7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5">
                <a:moveTo>
                  <a:pt x="0" y="3"/>
                </a:moveTo>
                <a:cubicBezTo>
                  <a:pt x="0" y="0"/>
                  <a:pt x="9" y="1"/>
                  <a:pt x="6" y="5"/>
                </a:cubicBezTo>
                <a:cubicBezTo>
                  <a:pt x="5" y="5"/>
                  <a:pt x="3" y="5"/>
                  <a:pt x="2" y="5"/>
                </a:cubicBezTo>
                <a:cubicBezTo>
                  <a:pt x="2" y="4"/>
                  <a:pt x="1" y="3"/>
                  <a:pt x="0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72" name="任意多边形 71"/>
          <p:cNvSpPr/>
          <p:nvPr>
            <p:custDataLst>
              <p:tags r:id="rId70"/>
            </p:custDataLst>
          </p:nvPr>
        </p:nvSpPr>
        <p:spPr bwMode="auto">
          <a:xfrm>
            <a:off x="5952540" y="4274477"/>
            <a:ext cx="59172" cy="42901"/>
          </a:xfrm>
          <a:custGeom>
            <a:avLst/>
            <a:gdLst>
              <a:gd name="T0" fmla="*/ 21 w 27"/>
              <a:gd name="T1" fmla="*/ 0 h 19"/>
              <a:gd name="T2" fmla="*/ 27 w 27"/>
              <a:gd name="T3" fmla="*/ 0 h 19"/>
              <a:gd name="T4" fmla="*/ 27 w 27"/>
              <a:gd name="T5" fmla="*/ 5 h 19"/>
              <a:gd name="T6" fmla="*/ 23 w 27"/>
              <a:gd name="T7" fmla="*/ 7 h 19"/>
              <a:gd name="T8" fmla="*/ 23 w 27"/>
              <a:gd name="T9" fmla="*/ 13 h 19"/>
              <a:gd name="T10" fmla="*/ 19 w 27"/>
              <a:gd name="T11" fmla="*/ 15 h 19"/>
              <a:gd name="T12" fmla="*/ 2 w 27"/>
              <a:gd name="T13" fmla="*/ 9 h 19"/>
              <a:gd name="T14" fmla="*/ 21 w 27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19">
                <a:moveTo>
                  <a:pt x="21" y="0"/>
                </a:moveTo>
                <a:cubicBezTo>
                  <a:pt x="23" y="0"/>
                  <a:pt x="25" y="0"/>
                  <a:pt x="27" y="0"/>
                </a:cubicBezTo>
                <a:cubicBezTo>
                  <a:pt x="26" y="1"/>
                  <a:pt x="27" y="4"/>
                  <a:pt x="27" y="5"/>
                </a:cubicBezTo>
                <a:cubicBezTo>
                  <a:pt x="26" y="7"/>
                  <a:pt x="23" y="6"/>
                  <a:pt x="23" y="7"/>
                </a:cubicBezTo>
                <a:cubicBezTo>
                  <a:pt x="22" y="9"/>
                  <a:pt x="26" y="11"/>
                  <a:pt x="23" y="13"/>
                </a:cubicBezTo>
                <a:cubicBezTo>
                  <a:pt x="21" y="11"/>
                  <a:pt x="19" y="11"/>
                  <a:pt x="19" y="15"/>
                </a:cubicBezTo>
                <a:cubicBezTo>
                  <a:pt x="13" y="13"/>
                  <a:pt x="0" y="19"/>
                  <a:pt x="2" y="9"/>
                </a:cubicBezTo>
                <a:cubicBezTo>
                  <a:pt x="12" y="13"/>
                  <a:pt x="18" y="8"/>
                  <a:pt x="2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73" name="任意多边形 72"/>
          <p:cNvSpPr/>
          <p:nvPr>
            <p:custDataLst>
              <p:tags r:id="rId71"/>
            </p:custDataLst>
          </p:nvPr>
        </p:nvSpPr>
        <p:spPr bwMode="auto">
          <a:xfrm>
            <a:off x="5419989" y="4338087"/>
            <a:ext cx="32545" cy="16273"/>
          </a:xfrm>
          <a:custGeom>
            <a:avLst/>
            <a:gdLst>
              <a:gd name="T0" fmla="*/ 15 w 15"/>
              <a:gd name="T1" fmla="*/ 1 h 7"/>
              <a:gd name="T2" fmla="*/ 0 w 15"/>
              <a:gd name="T3" fmla="*/ 6 h 7"/>
              <a:gd name="T4" fmla="*/ 15 w 15"/>
              <a:gd name="T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7">
                <a:moveTo>
                  <a:pt x="15" y="1"/>
                </a:moveTo>
                <a:cubicBezTo>
                  <a:pt x="12" y="4"/>
                  <a:pt x="8" y="7"/>
                  <a:pt x="0" y="6"/>
                </a:cubicBezTo>
                <a:cubicBezTo>
                  <a:pt x="1" y="0"/>
                  <a:pt x="9" y="1"/>
                  <a:pt x="15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74" name="任意多边形 73"/>
          <p:cNvSpPr/>
          <p:nvPr>
            <p:custDataLst>
              <p:tags r:id="rId72"/>
            </p:custDataLst>
          </p:nvPr>
        </p:nvSpPr>
        <p:spPr bwMode="auto">
          <a:xfrm>
            <a:off x="5470285" y="4338087"/>
            <a:ext cx="34024" cy="11834"/>
          </a:xfrm>
          <a:custGeom>
            <a:avLst/>
            <a:gdLst>
              <a:gd name="T0" fmla="*/ 15 w 15"/>
              <a:gd name="T1" fmla="*/ 1 h 5"/>
              <a:gd name="T2" fmla="*/ 0 w 15"/>
              <a:gd name="T3" fmla="*/ 4 h 5"/>
              <a:gd name="T4" fmla="*/ 15 w 15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5">
                <a:moveTo>
                  <a:pt x="15" y="1"/>
                </a:moveTo>
                <a:cubicBezTo>
                  <a:pt x="13" y="5"/>
                  <a:pt x="6" y="4"/>
                  <a:pt x="0" y="4"/>
                </a:cubicBezTo>
                <a:cubicBezTo>
                  <a:pt x="2" y="0"/>
                  <a:pt x="8" y="0"/>
                  <a:pt x="15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75" name="任意多边形 74"/>
          <p:cNvSpPr/>
          <p:nvPr>
            <p:custDataLst>
              <p:tags r:id="rId73"/>
            </p:custDataLst>
          </p:nvPr>
        </p:nvSpPr>
        <p:spPr bwMode="auto">
          <a:xfrm>
            <a:off x="5532416" y="4338087"/>
            <a:ext cx="54735" cy="35504"/>
          </a:xfrm>
          <a:custGeom>
            <a:avLst/>
            <a:gdLst>
              <a:gd name="T0" fmla="*/ 24 w 25"/>
              <a:gd name="T1" fmla="*/ 1 h 16"/>
              <a:gd name="T2" fmla="*/ 22 w 25"/>
              <a:gd name="T3" fmla="*/ 8 h 16"/>
              <a:gd name="T4" fmla="*/ 18 w 25"/>
              <a:gd name="T5" fmla="*/ 8 h 16"/>
              <a:gd name="T6" fmla="*/ 2 w 25"/>
              <a:gd name="T7" fmla="*/ 16 h 16"/>
              <a:gd name="T8" fmla="*/ 7 w 25"/>
              <a:gd name="T9" fmla="*/ 10 h 16"/>
              <a:gd name="T10" fmla="*/ 11 w 25"/>
              <a:gd name="T11" fmla="*/ 6 h 16"/>
              <a:gd name="T12" fmla="*/ 15 w 25"/>
              <a:gd name="T13" fmla="*/ 2 h 16"/>
              <a:gd name="T14" fmla="*/ 24 w 25"/>
              <a:gd name="T15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16">
                <a:moveTo>
                  <a:pt x="24" y="1"/>
                </a:moveTo>
                <a:cubicBezTo>
                  <a:pt x="25" y="4"/>
                  <a:pt x="23" y="7"/>
                  <a:pt x="22" y="8"/>
                </a:cubicBezTo>
                <a:cubicBezTo>
                  <a:pt x="21" y="9"/>
                  <a:pt x="19" y="7"/>
                  <a:pt x="18" y="8"/>
                </a:cubicBezTo>
                <a:cubicBezTo>
                  <a:pt x="16" y="11"/>
                  <a:pt x="10" y="16"/>
                  <a:pt x="2" y="16"/>
                </a:cubicBezTo>
                <a:cubicBezTo>
                  <a:pt x="0" y="11"/>
                  <a:pt x="5" y="11"/>
                  <a:pt x="7" y="10"/>
                </a:cubicBezTo>
                <a:cubicBezTo>
                  <a:pt x="8" y="9"/>
                  <a:pt x="10" y="7"/>
                  <a:pt x="11" y="6"/>
                </a:cubicBezTo>
                <a:cubicBezTo>
                  <a:pt x="12" y="5"/>
                  <a:pt x="14" y="5"/>
                  <a:pt x="15" y="2"/>
                </a:cubicBezTo>
                <a:cubicBezTo>
                  <a:pt x="20" y="4"/>
                  <a:pt x="19" y="0"/>
                  <a:pt x="24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76" name="任意多边形 75"/>
          <p:cNvSpPr/>
          <p:nvPr>
            <p:custDataLst>
              <p:tags r:id="rId74"/>
            </p:custDataLst>
          </p:nvPr>
        </p:nvSpPr>
        <p:spPr bwMode="auto">
          <a:xfrm>
            <a:off x="6362310" y="4807037"/>
            <a:ext cx="29587" cy="41422"/>
          </a:xfrm>
          <a:custGeom>
            <a:avLst/>
            <a:gdLst>
              <a:gd name="T0" fmla="*/ 2 w 13"/>
              <a:gd name="T1" fmla="*/ 0 h 19"/>
              <a:gd name="T2" fmla="*/ 4 w 13"/>
              <a:gd name="T3" fmla="*/ 4 h 19"/>
              <a:gd name="T4" fmla="*/ 9 w 13"/>
              <a:gd name="T5" fmla="*/ 9 h 19"/>
              <a:gd name="T6" fmla="*/ 11 w 13"/>
              <a:gd name="T7" fmla="*/ 19 h 19"/>
              <a:gd name="T8" fmla="*/ 6 w 13"/>
              <a:gd name="T9" fmla="*/ 19 h 19"/>
              <a:gd name="T10" fmla="*/ 0 w 13"/>
              <a:gd name="T11" fmla="*/ 4 h 19"/>
              <a:gd name="T12" fmla="*/ 2 w 13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9">
                <a:moveTo>
                  <a:pt x="2" y="0"/>
                </a:moveTo>
                <a:cubicBezTo>
                  <a:pt x="4" y="0"/>
                  <a:pt x="3" y="2"/>
                  <a:pt x="4" y="4"/>
                </a:cubicBezTo>
                <a:cubicBezTo>
                  <a:pt x="2" y="6"/>
                  <a:pt x="12" y="7"/>
                  <a:pt x="9" y="9"/>
                </a:cubicBezTo>
                <a:cubicBezTo>
                  <a:pt x="6" y="13"/>
                  <a:pt x="13" y="10"/>
                  <a:pt x="11" y="19"/>
                </a:cubicBezTo>
                <a:cubicBezTo>
                  <a:pt x="8" y="19"/>
                  <a:pt x="6" y="16"/>
                  <a:pt x="6" y="19"/>
                </a:cubicBezTo>
                <a:cubicBezTo>
                  <a:pt x="3" y="16"/>
                  <a:pt x="2" y="8"/>
                  <a:pt x="0" y="4"/>
                </a:cubicBezTo>
                <a:cubicBezTo>
                  <a:pt x="2" y="4"/>
                  <a:pt x="1" y="2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77" name="任意多边形 76"/>
          <p:cNvSpPr/>
          <p:nvPr>
            <p:custDataLst>
              <p:tags r:id="rId75"/>
            </p:custDataLst>
          </p:nvPr>
        </p:nvSpPr>
        <p:spPr bwMode="auto">
          <a:xfrm>
            <a:off x="6369706" y="4844021"/>
            <a:ext cx="68048" cy="90240"/>
          </a:xfrm>
          <a:custGeom>
            <a:avLst/>
            <a:gdLst>
              <a:gd name="T0" fmla="*/ 10 w 31"/>
              <a:gd name="T1" fmla="*/ 0 h 41"/>
              <a:gd name="T2" fmla="*/ 12 w 31"/>
              <a:gd name="T3" fmla="*/ 2 h 41"/>
              <a:gd name="T4" fmla="*/ 16 w 31"/>
              <a:gd name="T5" fmla="*/ 2 h 41"/>
              <a:gd name="T6" fmla="*/ 31 w 31"/>
              <a:gd name="T7" fmla="*/ 9 h 41"/>
              <a:gd name="T8" fmla="*/ 31 w 31"/>
              <a:gd name="T9" fmla="*/ 19 h 41"/>
              <a:gd name="T10" fmla="*/ 25 w 31"/>
              <a:gd name="T11" fmla="*/ 19 h 41"/>
              <a:gd name="T12" fmla="*/ 23 w 31"/>
              <a:gd name="T13" fmla="*/ 22 h 41"/>
              <a:gd name="T14" fmla="*/ 21 w 31"/>
              <a:gd name="T15" fmla="*/ 33 h 41"/>
              <a:gd name="T16" fmla="*/ 19 w 31"/>
              <a:gd name="T17" fmla="*/ 37 h 41"/>
              <a:gd name="T18" fmla="*/ 10 w 31"/>
              <a:gd name="T19" fmla="*/ 39 h 41"/>
              <a:gd name="T20" fmla="*/ 8 w 31"/>
              <a:gd name="T21" fmla="*/ 33 h 41"/>
              <a:gd name="T22" fmla="*/ 12 w 31"/>
              <a:gd name="T23" fmla="*/ 30 h 41"/>
              <a:gd name="T24" fmla="*/ 1 w 31"/>
              <a:gd name="T25" fmla="*/ 24 h 41"/>
              <a:gd name="T26" fmla="*/ 8 w 31"/>
              <a:gd name="T27" fmla="*/ 17 h 41"/>
              <a:gd name="T28" fmla="*/ 10 w 31"/>
              <a:gd name="T2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" h="41">
                <a:moveTo>
                  <a:pt x="10" y="0"/>
                </a:moveTo>
                <a:cubicBezTo>
                  <a:pt x="12" y="0"/>
                  <a:pt x="12" y="1"/>
                  <a:pt x="12" y="2"/>
                </a:cubicBezTo>
                <a:cubicBezTo>
                  <a:pt x="12" y="5"/>
                  <a:pt x="16" y="2"/>
                  <a:pt x="16" y="2"/>
                </a:cubicBezTo>
                <a:cubicBezTo>
                  <a:pt x="21" y="5"/>
                  <a:pt x="19" y="12"/>
                  <a:pt x="31" y="9"/>
                </a:cubicBezTo>
                <a:cubicBezTo>
                  <a:pt x="31" y="12"/>
                  <a:pt x="31" y="15"/>
                  <a:pt x="31" y="19"/>
                </a:cubicBezTo>
                <a:cubicBezTo>
                  <a:pt x="29" y="19"/>
                  <a:pt x="27" y="19"/>
                  <a:pt x="25" y="19"/>
                </a:cubicBezTo>
                <a:cubicBezTo>
                  <a:pt x="25" y="21"/>
                  <a:pt x="25" y="22"/>
                  <a:pt x="23" y="22"/>
                </a:cubicBezTo>
                <a:cubicBezTo>
                  <a:pt x="27" y="27"/>
                  <a:pt x="22" y="28"/>
                  <a:pt x="21" y="33"/>
                </a:cubicBezTo>
                <a:cubicBezTo>
                  <a:pt x="21" y="35"/>
                  <a:pt x="15" y="36"/>
                  <a:pt x="19" y="37"/>
                </a:cubicBezTo>
                <a:cubicBezTo>
                  <a:pt x="20" y="41"/>
                  <a:pt x="13" y="38"/>
                  <a:pt x="10" y="39"/>
                </a:cubicBezTo>
                <a:cubicBezTo>
                  <a:pt x="11" y="36"/>
                  <a:pt x="8" y="36"/>
                  <a:pt x="8" y="33"/>
                </a:cubicBezTo>
                <a:cubicBezTo>
                  <a:pt x="8" y="30"/>
                  <a:pt x="10" y="30"/>
                  <a:pt x="12" y="30"/>
                </a:cubicBezTo>
                <a:cubicBezTo>
                  <a:pt x="9" y="27"/>
                  <a:pt x="8" y="22"/>
                  <a:pt x="1" y="24"/>
                </a:cubicBezTo>
                <a:cubicBezTo>
                  <a:pt x="0" y="19"/>
                  <a:pt x="6" y="19"/>
                  <a:pt x="8" y="17"/>
                </a:cubicBezTo>
                <a:cubicBezTo>
                  <a:pt x="9" y="7"/>
                  <a:pt x="8" y="7"/>
                  <a:pt x="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78" name="任意多边形 77"/>
          <p:cNvSpPr/>
          <p:nvPr>
            <p:custDataLst>
              <p:tags r:id="rId76"/>
            </p:custDataLst>
          </p:nvPr>
        </p:nvSpPr>
        <p:spPr bwMode="auto">
          <a:xfrm>
            <a:off x="5893368" y="4917987"/>
            <a:ext cx="54735" cy="59173"/>
          </a:xfrm>
          <a:custGeom>
            <a:avLst/>
            <a:gdLst>
              <a:gd name="T0" fmla="*/ 24 w 25"/>
              <a:gd name="T1" fmla="*/ 1 h 27"/>
              <a:gd name="T2" fmla="*/ 24 w 25"/>
              <a:gd name="T3" fmla="*/ 12 h 27"/>
              <a:gd name="T4" fmla="*/ 22 w 25"/>
              <a:gd name="T5" fmla="*/ 9 h 27"/>
              <a:gd name="T6" fmla="*/ 20 w 25"/>
              <a:gd name="T7" fmla="*/ 11 h 27"/>
              <a:gd name="T8" fmla="*/ 20 w 25"/>
              <a:gd name="T9" fmla="*/ 20 h 27"/>
              <a:gd name="T10" fmla="*/ 16 w 25"/>
              <a:gd name="T11" fmla="*/ 20 h 27"/>
              <a:gd name="T12" fmla="*/ 16 w 25"/>
              <a:gd name="T13" fmla="*/ 24 h 27"/>
              <a:gd name="T14" fmla="*/ 11 w 25"/>
              <a:gd name="T15" fmla="*/ 27 h 27"/>
              <a:gd name="T16" fmla="*/ 7 w 25"/>
              <a:gd name="T17" fmla="*/ 22 h 27"/>
              <a:gd name="T18" fmla="*/ 3 w 25"/>
              <a:gd name="T19" fmla="*/ 18 h 27"/>
              <a:gd name="T20" fmla="*/ 0 w 25"/>
              <a:gd name="T21" fmla="*/ 7 h 27"/>
              <a:gd name="T22" fmla="*/ 15 w 25"/>
              <a:gd name="T23" fmla="*/ 3 h 27"/>
              <a:gd name="T24" fmla="*/ 24 w 25"/>
              <a:gd name="T2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27">
                <a:moveTo>
                  <a:pt x="24" y="1"/>
                </a:moveTo>
                <a:cubicBezTo>
                  <a:pt x="23" y="5"/>
                  <a:pt x="25" y="8"/>
                  <a:pt x="24" y="12"/>
                </a:cubicBezTo>
                <a:cubicBezTo>
                  <a:pt x="24" y="13"/>
                  <a:pt x="22" y="10"/>
                  <a:pt x="22" y="9"/>
                </a:cubicBezTo>
                <a:cubicBezTo>
                  <a:pt x="22" y="9"/>
                  <a:pt x="21" y="9"/>
                  <a:pt x="20" y="11"/>
                </a:cubicBezTo>
                <a:cubicBezTo>
                  <a:pt x="19" y="13"/>
                  <a:pt x="21" y="17"/>
                  <a:pt x="20" y="20"/>
                </a:cubicBezTo>
                <a:cubicBezTo>
                  <a:pt x="20" y="20"/>
                  <a:pt x="17" y="19"/>
                  <a:pt x="16" y="20"/>
                </a:cubicBezTo>
                <a:cubicBezTo>
                  <a:pt x="16" y="20"/>
                  <a:pt x="17" y="23"/>
                  <a:pt x="16" y="24"/>
                </a:cubicBezTo>
                <a:cubicBezTo>
                  <a:pt x="15" y="25"/>
                  <a:pt x="11" y="24"/>
                  <a:pt x="11" y="27"/>
                </a:cubicBezTo>
                <a:cubicBezTo>
                  <a:pt x="9" y="26"/>
                  <a:pt x="8" y="24"/>
                  <a:pt x="7" y="22"/>
                </a:cubicBezTo>
                <a:cubicBezTo>
                  <a:pt x="6" y="21"/>
                  <a:pt x="4" y="19"/>
                  <a:pt x="3" y="18"/>
                </a:cubicBezTo>
                <a:cubicBezTo>
                  <a:pt x="2" y="14"/>
                  <a:pt x="4" y="9"/>
                  <a:pt x="0" y="7"/>
                </a:cubicBezTo>
                <a:cubicBezTo>
                  <a:pt x="2" y="4"/>
                  <a:pt x="9" y="4"/>
                  <a:pt x="15" y="3"/>
                </a:cubicBezTo>
                <a:cubicBezTo>
                  <a:pt x="18" y="2"/>
                  <a:pt x="20" y="0"/>
                  <a:pt x="24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79" name="任意多边形 78"/>
          <p:cNvSpPr/>
          <p:nvPr>
            <p:custDataLst>
              <p:tags r:id="rId77"/>
            </p:custDataLst>
          </p:nvPr>
        </p:nvSpPr>
        <p:spPr bwMode="auto">
          <a:xfrm>
            <a:off x="2254265" y="2304000"/>
            <a:ext cx="1005931" cy="750024"/>
          </a:xfrm>
          <a:custGeom>
            <a:avLst/>
            <a:gdLst>
              <a:gd name="T0" fmla="*/ 325 w 458"/>
              <a:gd name="T1" fmla="*/ 39 h 342"/>
              <a:gd name="T2" fmla="*/ 343 w 458"/>
              <a:gd name="T3" fmla="*/ 40 h 342"/>
              <a:gd name="T4" fmla="*/ 370 w 458"/>
              <a:gd name="T5" fmla="*/ 35 h 342"/>
              <a:gd name="T6" fmla="*/ 384 w 458"/>
              <a:gd name="T7" fmla="*/ 37 h 342"/>
              <a:gd name="T8" fmla="*/ 383 w 458"/>
              <a:gd name="T9" fmla="*/ 42 h 342"/>
              <a:gd name="T10" fmla="*/ 431 w 458"/>
              <a:gd name="T11" fmla="*/ 33 h 342"/>
              <a:gd name="T12" fmla="*/ 457 w 458"/>
              <a:gd name="T13" fmla="*/ 39 h 342"/>
              <a:gd name="T14" fmla="*/ 424 w 458"/>
              <a:gd name="T15" fmla="*/ 55 h 342"/>
              <a:gd name="T16" fmla="*/ 414 w 458"/>
              <a:gd name="T17" fmla="*/ 68 h 342"/>
              <a:gd name="T18" fmla="*/ 397 w 458"/>
              <a:gd name="T19" fmla="*/ 87 h 342"/>
              <a:gd name="T20" fmla="*/ 401 w 458"/>
              <a:gd name="T21" fmla="*/ 104 h 342"/>
              <a:gd name="T22" fmla="*/ 390 w 458"/>
              <a:gd name="T23" fmla="*/ 121 h 342"/>
              <a:gd name="T24" fmla="*/ 403 w 458"/>
              <a:gd name="T25" fmla="*/ 143 h 342"/>
              <a:gd name="T26" fmla="*/ 392 w 458"/>
              <a:gd name="T27" fmla="*/ 160 h 342"/>
              <a:gd name="T28" fmla="*/ 379 w 458"/>
              <a:gd name="T29" fmla="*/ 175 h 342"/>
              <a:gd name="T30" fmla="*/ 397 w 458"/>
              <a:gd name="T31" fmla="*/ 208 h 342"/>
              <a:gd name="T32" fmla="*/ 368 w 458"/>
              <a:gd name="T33" fmla="*/ 204 h 342"/>
              <a:gd name="T34" fmla="*/ 366 w 458"/>
              <a:gd name="T35" fmla="*/ 216 h 342"/>
              <a:gd name="T36" fmla="*/ 353 w 458"/>
              <a:gd name="T37" fmla="*/ 234 h 342"/>
              <a:gd name="T38" fmla="*/ 323 w 458"/>
              <a:gd name="T39" fmla="*/ 242 h 342"/>
              <a:gd name="T40" fmla="*/ 308 w 458"/>
              <a:gd name="T41" fmla="*/ 251 h 342"/>
              <a:gd name="T42" fmla="*/ 299 w 458"/>
              <a:gd name="T43" fmla="*/ 262 h 342"/>
              <a:gd name="T44" fmla="*/ 258 w 458"/>
              <a:gd name="T45" fmla="*/ 273 h 342"/>
              <a:gd name="T46" fmla="*/ 247 w 458"/>
              <a:gd name="T47" fmla="*/ 290 h 342"/>
              <a:gd name="T48" fmla="*/ 235 w 458"/>
              <a:gd name="T49" fmla="*/ 305 h 342"/>
              <a:gd name="T50" fmla="*/ 232 w 458"/>
              <a:gd name="T51" fmla="*/ 320 h 342"/>
              <a:gd name="T52" fmla="*/ 207 w 458"/>
              <a:gd name="T53" fmla="*/ 335 h 342"/>
              <a:gd name="T54" fmla="*/ 181 w 458"/>
              <a:gd name="T55" fmla="*/ 322 h 342"/>
              <a:gd name="T56" fmla="*/ 166 w 458"/>
              <a:gd name="T57" fmla="*/ 303 h 342"/>
              <a:gd name="T58" fmla="*/ 157 w 458"/>
              <a:gd name="T59" fmla="*/ 290 h 342"/>
              <a:gd name="T60" fmla="*/ 150 w 458"/>
              <a:gd name="T61" fmla="*/ 262 h 342"/>
              <a:gd name="T62" fmla="*/ 153 w 458"/>
              <a:gd name="T63" fmla="*/ 253 h 342"/>
              <a:gd name="T64" fmla="*/ 166 w 458"/>
              <a:gd name="T65" fmla="*/ 238 h 342"/>
              <a:gd name="T66" fmla="*/ 159 w 458"/>
              <a:gd name="T67" fmla="*/ 219 h 342"/>
              <a:gd name="T68" fmla="*/ 163 w 458"/>
              <a:gd name="T69" fmla="*/ 204 h 342"/>
              <a:gd name="T70" fmla="*/ 144 w 458"/>
              <a:gd name="T71" fmla="*/ 199 h 342"/>
              <a:gd name="T72" fmla="*/ 131 w 458"/>
              <a:gd name="T73" fmla="*/ 175 h 342"/>
              <a:gd name="T74" fmla="*/ 118 w 458"/>
              <a:gd name="T75" fmla="*/ 148 h 342"/>
              <a:gd name="T76" fmla="*/ 84 w 458"/>
              <a:gd name="T77" fmla="*/ 132 h 342"/>
              <a:gd name="T78" fmla="*/ 38 w 458"/>
              <a:gd name="T79" fmla="*/ 134 h 342"/>
              <a:gd name="T80" fmla="*/ 38 w 458"/>
              <a:gd name="T81" fmla="*/ 122 h 342"/>
              <a:gd name="T82" fmla="*/ 19 w 458"/>
              <a:gd name="T83" fmla="*/ 106 h 342"/>
              <a:gd name="T84" fmla="*/ 28 w 458"/>
              <a:gd name="T85" fmla="*/ 89 h 342"/>
              <a:gd name="T86" fmla="*/ 51 w 458"/>
              <a:gd name="T87" fmla="*/ 80 h 342"/>
              <a:gd name="T88" fmla="*/ 55 w 458"/>
              <a:gd name="T89" fmla="*/ 68 h 342"/>
              <a:gd name="T90" fmla="*/ 49 w 458"/>
              <a:gd name="T91" fmla="*/ 61 h 342"/>
              <a:gd name="T92" fmla="*/ 66 w 458"/>
              <a:gd name="T93" fmla="*/ 55 h 342"/>
              <a:gd name="T94" fmla="*/ 84 w 458"/>
              <a:gd name="T95" fmla="*/ 37 h 342"/>
              <a:gd name="T96" fmla="*/ 140 w 458"/>
              <a:gd name="T97" fmla="*/ 29 h 342"/>
              <a:gd name="T98" fmla="*/ 166 w 458"/>
              <a:gd name="T99" fmla="*/ 37 h 342"/>
              <a:gd name="T100" fmla="*/ 191 w 458"/>
              <a:gd name="T101" fmla="*/ 24 h 342"/>
              <a:gd name="T102" fmla="*/ 213 w 458"/>
              <a:gd name="T103" fmla="*/ 25 h 342"/>
              <a:gd name="T104" fmla="*/ 220 w 458"/>
              <a:gd name="T105" fmla="*/ 12 h 342"/>
              <a:gd name="T106" fmla="*/ 263 w 458"/>
              <a:gd name="T107" fmla="*/ 3 h 342"/>
              <a:gd name="T108" fmla="*/ 323 w 458"/>
              <a:gd name="T109" fmla="*/ 1 h 342"/>
              <a:gd name="T110" fmla="*/ 368 w 458"/>
              <a:gd name="T111" fmla="*/ 16 h 342"/>
              <a:gd name="T112" fmla="*/ 383 w 458"/>
              <a:gd name="T113" fmla="*/ 27 h 342"/>
              <a:gd name="T114" fmla="*/ 319 w 458"/>
              <a:gd name="T115" fmla="*/ 2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58" h="342">
                <a:moveTo>
                  <a:pt x="310" y="35"/>
                </a:moveTo>
                <a:cubicBezTo>
                  <a:pt x="310" y="37"/>
                  <a:pt x="314" y="36"/>
                  <a:pt x="314" y="39"/>
                </a:cubicBezTo>
                <a:cubicBezTo>
                  <a:pt x="316" y="40"/>
                  <a:pt x="319" y="37"/>
                  <a:pt x="319" y="37"/>
                </a:cubicBezTo>
                <a:cubicBezTo>
                  <a:pt x="322" y="36"/>
                  <a:pt x="322" y="39"/>
                  <a:pt x="325" y="39"/>
                </a:cubicBezTo>
                <a:cubicBezTo>
                  <a:pt x="326" y="38"/>
                  <a:pt x="327" y="37"/>
                  <a:pt x="329" y="37"/>
                </a:cubicBezTo>
                <a:cubicBezTo>
                  <a:pt x="330" y="36"/>
                  <a:pt x="332" y="37"/>
                  <a:pt x="334" y="37"/>
                </a:cubicBezTo>
                <a:cubicBezTo>
                  <a:pt x="341" y="35"/>
                  <a:pt x="349" y="32"/>
                  <a:pt x="355" y="35"/>
                </a:cubicBezTo>
                <a:cubicBezTo>
                  <a:pt x="353" y="39"/>
                  <a:pt x="345" y="36"/>
                  <a:pt x="343" y="40"/>
                </a:cubicBezTo>
                <a:cubicBezTo>
                  <a:pt x="344" y="44"/>
                  <a:pt x="347" y="40"/>
                  <a:pt x="347" y="40"/>
                </a:cubicBezTo>
                <a:cubicBezTo>
                  <a:pt x="351" y="41"/>
                  <a:pt x="351" y="43"/>
                  <a:pt x="356" y="40"/>
                </a:cubicBezTo>
                <a:cubicBezTo>
                  <a:pt x="358" y="40"/>
                  <a:pt x="359" y="39"/>
                  <a:pt x="360" y="39"/>
                </a:cubicBezTo>
                <a:cubicBezTo>
                  <a:pt x="361" y="38"/>
                  <a:pt x="369" y="35"/>
                  <a:pt x="370" y="35"/>
                </a:cubicBezTo>
                <a:cubicBezTo>
                  <a:pt x="373" y="40"/>
                  <a:pt x="368" y="33"/>
                  <a:pt x="371" y="33"/>
                </a:cubicBezTo>
                <a:cubicBezTo>
                  <a:pt x="372" y="33"/>
                  <a:pt x="377" y="33"/>
                  <a:pt x="377" y="33"/>
                </a:cubicBezTo>
                <a:cubicBezTo>
                  <a:pt x="378" y="32"/>
                  <a:pt x="381" y="30"/>
                  <a:pt x="386" y="31"/>
                </a:cubicBezTo>
                <a:cubicBezTo>
                  <a:pt x="386" y="34"/>
                  <a:pt x="387" y="36"/>
                  <a:pt x="384" y="37"/>
                </a:cubicBezTo>
                <a:cubicBezTo>
                  <a:pt x="384" y="38"/>
                  <a:pt x="382" y="39"/>
                  <a:pt x="381" y="40"/>
                </a:cubicBezTo>
                <a:cubicBezTo>
                  <a:pt x="379" y="43"/>
                  <a:pt x="378" y="47"/>
                  <a:pt x="373" y="46"/>
                </a:cubicBezTo>
                <a:cubicBezTo>
                  <a:pt x="374" y="52"/>
                  <a:pt x="377" y="44"/>
                  <a:pt x="381" y="46"/>
                </a:cubicBezTo>
                <a:cubicBezTo>
                  <a:pt x="383" y="47"/>
                  <a:pt x="382" y="43"/>
                  <a:pt x="383" y="42"/>
                </a:cubicBezTo>
                <a:cubicBezTo>
                  <a:pt x="385" y="41"/>
                  <a:pt x="392" y="43"/>
                  <a:pt x="392" y="39"/>
                </a:cubicBezTo>
                <a:cubicBezTo>
                  <a:pt x="396" y="45"/>
                  <a:pt x="408" y="36"/>
                  <a:pt x="411" y="40"/>
                </a:cubicBezTo>
                <a:cubicBezTo>
                  <a:pt x="412" y="39"/>
                  <a:pt x="414" y="37"/>
                  <a:pt x="416" y="35"/>
                </a:cubicBezTo>
                <a:cubicBezTo>
                  <a:pt x="422" y="37"/>
                  <a:pt x="426" y="33"/>
                  <a:pt x="431" y="33"/>
                </a:cubicBezTo>
                <a:cubicBezTo>
                  <a:pt x="430" y="33"/>
                  <a:pt x="432" y="35"/>
                  <a:pt x="433" y="35"/>
                </a:cubicBezTo>
                <a:cubicBezTo>
                  <a:pt x="434" y="35"/>
                  <a:pt x="441" y="34"/>
                  <a:pt x="442" y="35"/>
                </a:cubicBezTo>
                <a:cubicBezTo>
                  <a:pt x="444" y="37"/>
                  <a:pt x="443" y="34"/>
                  <a:pt x="446" y="35"/>
                </a:cubicBezTo>
                <a:cubicBezTo>
                  <a:pt x="449" y="36"/>
                  <a:pt x="453" y="39"/>
                  <a:pt x="457" y="39"/>
                </a:cubicBezTo>
                <a:cubicBezTo>
                  <a:pt x="458" y="42"/>
                  <a:pt x="455" y="41"/>
                  <a:pt x="453" y="42"/>
                </a:cubicBezTo>
                <a:cubicBezTo>
                  <a:pt x="452" y="43"/>
                  <a:pt x="451" y="45"/>
                  <a:pt x="450" y="46"/>
                </a:cubicBezTo>
                <a:cubicBezTo>
                  <a:pt x="445" y="48"/>
                  <a:pt x="437" y="47"/>
                  <a:pt x="437" y="53"/>
                </a:cubicBezTo>
                <a:cubicBezTo>
                  <a:pt x="432" y="53"/>
                  <a:pt x="426" y="53"/>
                  <a:pt x="424" y="55"/>
                </a:cubicBezTo>
                <a:cubicBezTo>
                  <a:pt x="426" y="58"/>
                  <a:pt x="430" y="59"/>
                  <a:pt x="422" y="59"/>
                </a:cubicBezTo>
                <a:cubicBezTo>
                  <a:pt x="422" y="61"/>
                  <a:pt x="425" y="61"/>
                  <a:pt x="427" y="61"/>
                </a:cubicBezTo>
                <a:cubicBezTo>
                  <a:pt x="424" y="66"/>
                  <a:pt x="415" y="65"/>
                  <a:pt x="414" y="72"/>
                </a:cubicBezTo>
                <a:cubicBezTo>
                  <a:pt x="411" y="72"/>
                  <a:pt x="415" y="69"/>
                  <a:pt x="414" y="68"/>
                </a:cubicBezTo>
                <a:cubicBezTo>
                  <a:pt x="413" y="68"/>
                  <a:pt x="408" y="71"/>
                  <a:pt x="405" y="72"/>
                </a:cubicBezTo>
                <a:cubicBezTo>
                  <a:pt x="405" y="74"/>
                  <a:pt x="407" y="73"/>
                  <a:pt x="409" y="74"/>
                </a:cubicBezTo>
                <a:cubicBezTo>
                  <a:pt x="404" y="78"/>
                  <a:pt x="407" y="77"/>
                  <a:pt x="405" y="83"/>
                </a:cubicBezTo>
                <a:cubicBezTo>
                  <a:pt x="405" y="85"/>
                  <a:pt x="398" y="86"/>
                  <a:pt x="397" y="87"/>
                </a:cubicBezTo>
                <a:cubicBezTo>
                  <a:pt x="397" y="88"/>
                  <a:pt x="398" y="92"/>
                  <a:pt x="397" y="93"/>
                </a:cubicBezTo>
                <a:cubicBezTo>
                  <a:pt x="396" y="94"/>
                  <a:pt x="392" y="93"/>
                  <a:pt x="390" y="94"/>
                </a:cubicBezTo>
                <a:cubicBezTo>
                  <a:pt x="391" y="97"/>
                  <a:pt x="393" y="97"/>
                  <a:pt x="394" y="100"/>
                </a:cubicBezTo>
                <a:cubicBezTo>
                  <a:pt x="395" y="104"/>
                  <a:pt x="399" y="102"/>
                  <a:pt x="401" y="104"/>
                </a:cubicBezTo>
                <a:cubicBezTo>
                  <a:pt x="402" y="104"/>
                  <a:pt x="401" y="107"/>
                  <a:pt x="401" y="107"/>
                </a:cubicBezTo>
                <a:cubicBezTo>
                  <a:pt x="403" y="109"/>
                  <a:pt x="406" y="108"/>
                  <a:pt x="407" y="109"/>
                </a:cubicBezTo>
                <a:cubicBezTo>
                  <a:pt x="407" y="113"/>
                  <a:pt x="409" y="113"/>
                  <a:pt x="409" y="117"/>
                </a:cubicBezTo>
                <a:cubicBezTo>
                  <a:pt x="403" y="119"/>
                  <a:pt x="397" y="117"/>
                  <a:pt x="390" y="121"/>
                </a:cubicBezTo>
                <a:cubicBezTo>
                  <a:pt x="395" y="125"/>
                  <a:pt x="399" y="131"/>
                  <a:pt x="409" y="130"/>
                </a:cubicBezTo>
                <a:cubicBezTo>
                  <a:pt x="408" y="133"/>
                  <a:pt x="410" y="133"/>
                  <a:pt x="412" y="134"/>
                </a:cubicBezTo>
                <a:cubicBezTo>
                  <a:pt x="413" y="138"/>
                  <a:pt x="409" y="136"/>
                  <a:pt x="409" y="139"/>
                </a:cubicBezTo>
                <a:cubicBezTo>
                  <a:pt x="409" y="141"/>
                  <a:pt x="406" y="143"/>
                  <a:pt x="403" y="143"/>
                </a:cubicBezTo>
                <a:cubicBezTo>
                  <a:pt x="401" y="150"/>
                  <a:pt x="410" y="146"/>
                  <a:pt x="409" y="152"/>
                </a:cubicBezTo>
                <a:cubicBezTo>
                  <a:pt x="405" y="152"/>
                  <a:pt x="405" y="154"/>
                  <a:pt x="407" y="154"/>
                </a:cubicBezTo>
                <a:cubicBezTo>
                  <a:pt x="405" y="160"/>
                  <a:pt x="401" y="153"/>
                  <a:pt x="397" y="154"/>
                </a:cubicBezTo>
                <a:cubicBezTo>
                  <a:pt x="394" y="154"/>
                  <a:pt x="396" y="160"/>
                  <a:pt x="392" y="160"/>
                </a:cubicBezTo>
                <a:cubicBezTo>
                  <a:pt x="392" y="163"/>
                  <a:pt x="393" y="164"/>
                  <a:pt x="396" y="165"/>
                </a:cubicBezTo>
                <a:cubicBezTo>
                  <a:pt x="395" y="168"/>
                  <a:pt x="391" y="166"/>
                  <a:pt x="388" y="167"/>
                </a:cubicBezTo>
                <a:cubicBezTo>
                  <a:pt x="383" y="168"/>
                  <a:pt x="378" y="172"/>
                  <a:pt x="373" y="173"/>
                </a:cubicBezTo>
                <a:cubicBezTo>
                  <a:pt x="373" y="175"/>
                  <a:pt x="377" y="174"/>
                  <a:pt x="379" y="175"/>
                </a:cubicBezTo>
                <a:cubicBezTo>
                  <a:pt x="381" y="176"/>
                  <a:pt x="382" y="182"/>
                  <a:pt x="386" y="180"/>
                </a:cubicBezTo>
                <a:cubicBezTo>
                  <a:pt x="388" y="184"/>
                  <a:pt x="383" y="184"/>
                  <a:pt x="383" y="186"/>
                </a:cubicBezTo>
                <a:cubicBezTo>
                  <a:pt x="382" y="188"/>
                  <a:pt x="385" y="194"/>
                  <a:pt x="381" y="195"/>
                </a:cubicBezTo>
                <a:cubicBezTo>
                  <a:pt x="383" y="202"/>
                  <a:pt x="396" y="200"/>
                  <a:pt x="397" y="208"/>
                </a:cubicBezTo>
                <a:cubicBezTo>
                  <a:pt x="395" y="208"/>
                  <a:pt x="390" y="209"/>
                  <a:pt x="390" y="206"/>
                </a:cubicBezTo>
                <a:cubicBezTo>
                  <a:pt x="388" y="207"/>
                  <a:pt x="389" y="208"/>
                  <a:pt x="390" y="208"/>
                </a:cubicBezTo>
                <a:cubicBezTo>
                  <a:pt x="385" y="214"/>
                  <a:pt x="382" y="213"/>
                  <a:pt x="373" y="212"/>
                </a:cubicBezTo>
                <a:cubicBezTo>
                  <a:pt x="376" y="205"/>
                  <a:pt x="365" y="211"/>
                  <a:pt x="368" y="204"/>
                </a:cubicBezTo>
                <a:cubicBezTo>
                  <a:pt x="362" y="203"/>
                  <a:pt x="362" y="208"/>
                  <a:pt x="356" y="206"/>
                </a:cubicBezTo>
                <a:cubicBezTo>
                  <a:pt x="359" y="209"/>
                  <a:pt x="358" y="210"/>
                  <a:pt x="355" y="210"/>
                </a:cubicBezTo>
                <a:cubicBezTo>
                  <a:pt x="355" y="213"/>
                  <a:pt x="366" y="213"/>
                  <a:pt x="356" y="214"/>
                </a:cubicBezTo>
                <a:cubicBezTo>
                  <a:pt x="358" y="218"/>
                  <a:pt x="363" y="215"/>
                  <a:pt x="366" y="216"/>
                </a:cubicBezTo>
                <a:cubicBezTo>
                  <a:pt x="370" y="216"/>
                  <a:pt x="375" y="219"/>
                  <a:pt x="381" y="217"/>
                </a:cubicBezTo>
                <a:cubicBezTo>
                  <a:pt x="377" y="223"/>
                  <a:pt x="372" y="228"/>
                  <a:pt x="368" y="232"/>
                </a:cubicBezTo>
                <a:cubicBezTo>
                  <a:pt x="363" y="231"/>
                  <a:pt x="360" y="233"/>
                  <a:pt x="356" y="234"/>
                </a:cubicBezTo>
                <a:cubicBezTo>
                  <a:pt x="356" y="234"/>
                  <a:pt x="353" y="234"/>
                  <a:pt x="353" y="234"/>
                </a:cubicBezTo>
                <a:cubicBezTo>
                  <a:pt x="351" y="236"/>
                  <a:pt x="352" y="234"/>
                  <a:pt x="349" y="234"/>
                </a:cubicBezTo>
                <a:cubicBezTo>
                  <a:pt x="344" y="234"/>
                  <a:pt x="339" y="238"/>
                  <a:pt x="332" y="238"/>
                </a:cubicBezTo>
                <a:cubicBezTo>
                  <a:pt x="329" y="238"/>
                  <a:pt x="332" y="240"/>
                  <a:pt x="332" y="240"/>
                </a:cubicBezTo>
                <a:cubicBezTo>
                  <a:pt x="330" y="244"/>
                  <a:pt x="329" y="241"/>
                  <a:pt x="323" y="242"/>
                </a:cubicBezTo>
                <a:cubicBezTo>
                  <a:pt x="323" y="243"/>
                  <a:pt x="325" y="243"/>
                  <a:pt x="327" y="244"/>
                </a:cubicBezTo>
                <a:cubicBezTo>
                  <a:pt x="327" y="246"/>
                  <a:pt x="313" y="248"/>
                  <a:pt x="315" y="242"/>
                </a:cubicBezTo>
                <a:cubicBezTo>
                  <a:pt x="314" y="243"/>
                  <a:pt x="309" y="242"/>
                  <a:pt x="308" y="244"/>
                </a:cubicBezTo>
                <a:cubicBezTo>
                  <a:pt x="307" y="245"/>
                  <a:pt x="309" y="249"/>
                  <a:pt x="308" y="251"/>
                </a:cubicBezTo>
                <a:cubicBezTo>
                  <a:pt x="308" y="251"/>
                  <a:pt x="303" y="249"/>
                  <a:pt x="302" y="251"/>
                </a:cubicBezTo>
                <a:cubicBezTo>
                  <a:pt x="302" y="252"/>
                  <a:pt x="305" y="254"/>
                  <a:pt x="304" y="257"/>
                </a:cubicBezTo>
                <a:cubicBezTo>
                  <a:pt x="302" y="259"/>
                  <a:pt x="301" y="257"/>
                  <a:pt x="299" y="257"/>
                </a:cubicBezTo>
                <a:cubicBezTo>
                  <a:pt x="299" y="258"/>
                  <a:pt x="299" y="260"/>
                  <a:pt x="299" y="262"/>
                </a:cubicBezTo>
                <a:cubicBezTo>
                  <a:pt x="298" y="262"/>
                  <a:pt x="296" y="262"/>
                  <a:pt x="295" y="262"/>
                </a:cubicBezTo>
                <a:cubicBezTo>
                  <a:pt x="293" y="263"/>
                  <a:pt x="295" y="265"/>
                  <a:pt x="293" y="266"/>
                </a:cubicBezTo>
                <a:cubicBezTo>
                  <a:pt x="290" y="267"/>
                  <a:pt x="282" y="265"/>
                  <a:pt x="284" y="271"/>
                </a:cubicBezTo>
                <a:cubicBezTo>
                  <a:pt x="276" y="273"/>
                  <a:pt x="267" y="274"/>
                  <a:pt x="258" y="273"/>
                </a:cubicBezTo>
                <a:cubicBezTo>
                  <a:pt x="254" y="276"/>
                  <a:pt x="252" y="285"/>
                  <a:pt x="247" y="281"/>
                </a:cubicBezTo>
                <a:cubicBezTo>
                  <a:pt x="247" y="282"/>
                  <a:pt x="249" y="284"/>
                  <a:pt x="248" y="286"/>
                </a:cubicBezTo>
                <a:cubicBezTo>
                  <a:pt x="248" y="287"/>
                  <a:pt x="245" y="286"/>
                  <a:pt x="245" y="286"/>
                </a:cubicBezTo>
                <a:cubicBezTo>
                  <a:pt x="244" y="287"/>
                  <a:pt x="247" y="289"/>
                  <a:pt x="247" y="290"/>
                </a:cubicBezTo>
                <a:cubicBezTo>
                  <a:pt x="247" y="290"/>
                  <a:pt x="245" y="291"/>
                  <a:pt x="245" y="292"/>
                </a:cubicBezTo>
                <a:cubicBezTo>
                  <a:pt x="245" y="294"/>
                  <a:pt x="239" y="298"/>
                  <a:pt x="243" y="299"/>
                </a:cubicBezTo>
                <a:cubicBezTo>
                  <a:pt x="243" y="302"/>
                  <a:pt x="240" y="300"/>
                  <a:pt x="239" y="301"/>
                </a:cubicBezTo>
                <a:cubicBezTo>
                  <a:pt x="238" y="302"/>
                  <a:pt x="236" y="304"/>
                  <a:pt x="235" y="305"/>
                </a:cubicBezTo>
                <a:cubicBezTo>
                  <a:pt x="235" y="306"/>
                  <a:pt x="236" y="308"/>
                  <a:pt x="235" y="309"/>
                </a:cubicBezTo>
                <a:cubicBezTo>
                  <a:pt x="233" y="311"/>
                  <a:pt x="235" y="313"/>
                  <a:pt x="233" y="316"/>
                </a:cubicBezTo>
                <a:cubicBezTo>
                  <a:pt x="233" y="317"/>
                  <a:pt x="230" y="316"/>
                  <a:pt x="230" y="316"/>
                </a:cubicBezTo>
                <a:cubicBezTo>
                  <a:pt x="230" y="317"/>
                  <a:pt x="231" y="319"/>
                  <a:pt x="232" y="320"/>
                </a:cubicBezTo>
                <a:cubicBezTo>
                  <a:pt x="232" y="323"/>
                  <a:pt x="230" y="323"/>
                  <a:pt x="230" y="326"/>
                </a:cubicBezTo>
                <a:cubicBezTo>
                  <a:pt x="230" y="327"/>
                  <a:pt x="231" y="330"/>
                  <a:pt x="232" y="329"/>
                </a:cubicBezTo>
                <a:cubicBezTo>
                  <a:pt x="229" y="336"/>
                  <a:pt x="226" y="338"/>
                  <a:pt x="220" y="342"/>
                </a:cubicBezTo>
                <a:cubicBezTo>
                  <a:pt x="214" y="342"/>
                  <a:pt x="211" y="338"/>
                  <a:pt x="207" y="335"/>
                </a:cubicBezTo>
                <a:cubicBezTo>
                  <a:pt x="202" y="342"/>
                  <a:pt x="191" y="331"/>
                  <a:pt x="192" y="331"/>
                </a:cubicBezTo>
                <a:cubicBezTo>
                  <a:pt x="191" y="331"/>
                  <a:pt x="190" y="335"/>
                  <a:pt x="191" y="335"/>
                </a:cubicBezTo>
                <a:cubicBezTo>
                  <a:pt x="188" y="334"/>
                  <a:pt x="188" y="331"/>
                  <a:pt x="187" y="329"/>
                </a:cubicBezTo>
                <a:cubicBezTo>
                  <a:pt x="185" y="327"/>
                  <a:pt x="180" y="327"/>
                  <a:pt x="181" y="322"/>
                </a:cubicBezTo>
                <a:cubicBezTo>
                  <a:pt x="179" y="319"/>
                  <a:pt x="176" y="318"/>
                  <a:pt x="174" y="316"/>
                </a:cubicBezTo>
                <a:cubicBezTo>
                  <a:pt x="174" y="314"/>
                  <a:pt x="176" y="315"/>
                  <a:pt x="178" y="314"/>
                </a:cubicBezTo>
                <a:cubicBezTo>
                  <a:pt x="177" y="310"/>
                  <a:pt x="173" y="312"/>
                  <a:pt x="170" y="309"/>
                </a:cubicBezTo>
                <a:cubicBezTo>
                  <a:pt x="169" y="307"/>
                  <a:pt x="169" y="304"/>
                  <a:pt x="166" y="303"/>
                </a:cubicBezTo>
                <a:cubicBezTo>
                  <a:pt x="163" y="307"/>
                  <a:pt x="166" y="300"/>
                  <a:pt x="166" y="301"/>
                </a:cubicBezTo>
                <a:cubicBezTo>
                  <a:pt x="166" y="299"/>
                  <a:pt x="164" y="301"/>
                  <a:pt x="163" y="299"/>
                </a:cubicBezTo>
                <a:cubicBezTo>
                  <a:pt x="161" y="297"/>
                  <a:pt x="164" y="294"/>
                  <a:pt x="161" y="294"/>
                </a:cubicBezTo>
                <a:cubicBezTo>
                  <a:pt x="157" y="294"/>
                  <a:pt x="160" y="286"/>
                  <a:pt x="157" y="290"/>
                </a:cubicBezTo>
                <a:cubicBezTo>
                  <a:pt x="155" y="289"/>
                  <a:pt x="155" y="286"/>
                  <a:pt x="151" y="286"/>
                </a:cubicBezTo>
                <a:cubicBezTo>
                  <a:pt x="152" y="284"/>
                  <a:pt x="155" y="283"/>
                  <a:pt x="155" y="281"/>
                </a:cubicBezTo>
                <a:cubicBezTo>
                  <a:pt x="155" y="278"/>
                  <a:pt x="151" y="279"/>
                  <a:pt x="148" y="279"/>
                </a:cubicBezTo>
                <a:cubicBezTo>
                  <a:pt x="146" y="272"/>
                  <a:pt x="147" y="269"/>
                  <a:pt x="150" y="262"/>
                </a:cubicBezTo>
                <a:cubicBezTo>
                  <a:pt x="145" y="259"/>
                  <a:pt x="153" y="256"/>
                  <a:pt x="146" y="257"/>
                </a:cubicBezTo>
                <a:cubicBezTo>
                  <a:pt x="145" y="254"/>
                  <a:pt x="149" y="256"/>
                  <a:pt x="150" y="255"/>
                </a:cubicBezTo>
                <a:cubicBezTo>
                  <a:pt x="150" y="254"/>
                  <a:pt x="149" y="251"/>
                  <a:pt x="150" y="251"/>
                </a:cubicBezTo>
                <a:cubicBezTo>
                  <a:pt x="151" y="251"/>
                  <a:pt x="152" y="253"/>
                  <a:pt x="153" y="253"/>
                </a:cubicBezTo>
                <a:cubicBezTo>
                  <a:pt x="153" y="249"/>
                  <a:pt x="153" y="245"/>
                  <a:pt x="153" y="242"/>
                </a:cubicBezTo>
                <a:cubicBezTo>
                  <a:pt x="156" y="242"/>
                  <a:pt x="158" y="240"/>
                  <a:pt x="159" y="238"/>
                </a:cubicBezTo>
                <a:cubicBezTo>
                  <a:pt x="161" y="238"/>
                  <a:pt x="160" y="240"/>
                  <a:pt x="161" y="242"/>
                </a:cubicBezTo>
                <a:cubicBezTo>
                  <a:pt x="163" y="240"/>
                  <a:pt x="163" y="237"/>
                  <a:pt x="166" y="238"/>
                </a:cubicBezTo>
                <a:cubicBezTo>
                  <a:pt x="168" y="236"/>
                  <a:pt x="164" y="235"/>
                  <a:pt x="164" y="234"/>
                </a:cubicBezTo>
                <a:cubicBezTo>
                  <a:pt x="165" y="232"/>
                  <a:pt x="170" y="232"/>
                  <a:pt x="170" y="230"/>
                </a:cubicBezTo>
                <a:cubicBezTo>
                  <a:pt x="171" y="227"/>
                  <a:pt x="164" y="226"/>
                  <a:pt x="168" y="221"/>
                </a:cubicBezTo>
                <a:cubicBezTo>
                  <a:pt x="160" y="226"/>
                  <a:pt x="172" y="217"/>
                  <a:pt x="159" y="219"/>
                </a:cubicBezTo>
                <a:cubicBezTo>
                  <a:pt x="158" y="213"/>
                  <a:pt x="164" y="214"/>
                  <a:pt x="170" y="214"/>
                </a:cubicBezTo>
                <a:cubicBezTo>
                  <a:pt x="170" y="212"/>
                  <a:pt x="166" y="212"/>
                  <a:pt x="166" y="210"/>
                </a:cubicBezTo>
                <a:cubicBezTo>
                  <a:pt x="167" y="208"/>
                  <a:pt x="164" y="209"/>
                  <a:pt x="163" y="208"/>
                </a:cubicBezTo>
                <a:cubicBezTo>
                  <a:pt x="162" y="208"/>
                  <a:pt x="163" y="205"/>
                  <a:pt x="163" y="204"/>
                </a:cubicBezTo>
                <a:cubicBezTo>
                  <a:pt x="162" y="204"/>
                  <a:pt x="158" y="201"/>
                  <a:pt x="157" y="201"/>
                </a:cubicBezTo>
                <a:cubicBezTo>
                  <a:pt x="156" y="201"/>
                  <a:pt x="154" y="196"/>
                  <a:pt x="151" y="193"/>
                </a:cubicBezTo>
                <a:cubicBezTo>
                  <a:pt x="149" y="196"/>
                  <a:pt x="148" y="199"/>
                  <a:pt x="146" y="193"/>
                </a:cubicBezTo>
                <a:cubicBezTo>
                  <a:pt x="144" y="194"/>
                  <a:pt x="144" y="197"/>
                  <a:pt x="144" y="199"/>
                </a:cubicBezTo>
                <a:cubicBezTo>
                  <a:pt x="141" y="199"/>
                  <a:pt x="138" y="199"/>
                  <a:pt x="135" y="199"/>
                </a:cubicBezTo>
                <a:cubicBezTo>
                  <a:pt x="129" y="191"/>
                  <a:pt x="133" y="185"/>
                  <a:pt x="135" y="176"/>
                </a:cubicBezTo>
                <a:cubicBezTo>
                  <a:pt x="134" y="175"/>
                  <a:pt x="133" y="173"/>
                  <a:pt x="133" y="171"/>
                </a:cubicBezTo>
                <a:cubicBezTo>
                  <a:pt x="131" y="171"/>
                  <a:pt x="131" y="173"/>
                  <a:pt x="131" y="175"/>
                </a:cubicBezTo>
                <a:cubicBezTo>
                  <a:pt x="126" y="175"/>
                  <a:pt x="133" y="164"/>
                  <a:pt x="125" y="167"/>
                </a:cubicBezTo>
                <a:cubicBezTo>
                  <a:pt x="128" y="164"/>
                  <a:pt x="128" y="162"/>
                  <a:pt x="125" y="160"/>
                </a:cubicBezTo>
                <a:cubicBezTo>
                  <a:pt x="125" y="157"/>
                  <a:pt x="122" y="158"/>
                  <a:pt x="120" y="158"/>
                </a:cubicBezTo>
                <a:cubicBezTo>
                  <a:pt x="118" y="155"/>
                  <a:pt x="119" y="151"/>
                  <a:pt x="118" y="148"/>
                </a:cubicBezTo>
                <a:cubicBezTo>
                  <a:pt x="117" y="146"/>
                  <a:pt x="112" y="146"/>
                  <a:pt x="114" y="141"/>
                </a:cubicBezTo>
                <a:cubicBezTo>
                  <a:pt x="111" y="142"/>
                  <a:pt x="110" y="140"/>
                  <a:pt x="109" y="139"/>
                </a:cubicBezTo>
                <a:cubicBezTo>
                  <a:pt x="108" y="139"/>
                  <a:pt x="105" y="140"/>
                  <a:pt x="105" y="139"/>
                </a:cubicBezTo>
                <a:cubicBezTo>
                  <a:pt x="103" y="136"/>
                  <a:pt x="88" y="138"/>
                  <a:pt x="84" y="132"/>
                </a:cubicBezTo>
                <a:cubicBezTo>
                  <a:pt x="77" y="135"/>
                  <a:pt x="62" y="127"/>
                  <a:pt x="58" y="132"/>
                </a:cubicBezTo>
                <a:cubicBezTo>
                  <a:pt x="56" y="135"/>
                  <a:pt x="56" y="131"/>
                  <a:pt x="53" y="132"/>
                </a:cubicBezTo>
                <a:cubicBezTo>
                  <a:pt x="48" y="132"/>
                  <a:pt x="44" y="135"/>
                  <a:pt x="40" y="135"/>
                </a:cubicBezTo>
                <a:cubicBezTo>
                  <a:pt x="40" y="135"/>
                  <a:pt x="39" y="134"/>
                  <a:pt x="38" y="134"/>
                </a:cubicBezTo>
                <a:cubicBezTo>
                  <a:pt x="36" y="133"/>
                  <a:pt x="34" y="134"/>
                  <a:pt x="32" y="134"/>
                </a:cubicBezTo>
                <a:cubicBezTo>
                  <a:pt x="32" y="130"/>
                  <a:pt x="31" y="129"/>
                  <a:pt x="28" y="128"/>
                </a:cubicBezTo>
                <a:cubicBezTo>
                  <a:pt x="28" y="125"/>
                  <a:pt x="33" y="127"/>
                  <a:pt x="34" y="126"/>
                </a:cubicBezTo>
                <a:cubicBezTo>
                  <a:pt x="35" y="125"/>
                  <a:pt x="29" y="121"/>
                  <a:pt x="38" y="122"/>
                </a:cubicBezTo>
                <a:cubicBezTo>
                  <a:pt x="35" y="117"/>
                  <a:pt x="21" y="123"/>
                  <a:pt x="17" y="119"/>
                </a:cubicBezTo>
                <a:cubicBezTo>
                  <a:pt x="21" y="109"/>
                  <a:pt x="33" y="119"/>
                  <a:pt x="40" y="111"/>
                </a:cubicBezTo>
                <a:cubicBezTo>
                  <a:pt x="36" y="107"/>
                  <a:pt x="24" y="110"/>
                  <a:pt x="19" y="111"/>
                </a:cubicBezTo>
                <a:cubicBezTo>
                  <a:pt x="17" y="109"/>
                  <a:pt x="18" y="108"/>
                  <a:pt x="19" y="106"/>
                </a:cubicBezTo>
                <a:cubicBezTo>
                  <a:pt x="18" y="105"/>
                  <a:pt x="17" y="106"/>
                  <a:pt x="17" y="107"/>
                </a:cubicBezTo>
                <a:cubicBezTo>
                  <a:pt x="15" y="107"/>
                  <a:pt x="16" y="105"/>
                  <a:pt x="15" y="104"/>
                </a:cubicBezTo>
                <a:cubicBezTo>
                  <a:pt x="8" y="105"/>
                  <a:pt x="5" y="102"/>
                  <a:pt x="0" y="100"/>
                </a:cubicBezTo>
                <a:cubicBezTo>
                  <a:pt x="4" y="88"/>
                  <a:pt x="19" y="91"/>
                  <a:pt x="28" y="89"/>
                </a:cubicBezTo>
                <a:cubicBezTo>
                  <a:pt x="31" y="88"/>
                  <a:pt x="30" y="89"/>
                  <a:pt x="32" y="87"/>
                </a:cubicBezTo>
                <a:cubicBezTo>
                  <a:pt x="32" y="87"/>
                  <a:pt x="35" y="85"/>
                  <a:pt x="34" y="85"/>
                </a:cubicBezTo>
                <a:cubicBezTo>
                  <a:pt x="39" y="83"/>
                  <a:pt x="46" y="85"/>
                  <a:pt x="49" y="83"/>
                </a:cubicBezTo>
                <a:cubicBezTo>
                  <a:pt x="51" y="82"/>
                  <a:pt x="49" y="81"/>
                  <a:pt x="51" y="80"/>
                </a:cubicBezTo>
                <a:cubicBezTo>
                  <a:pt x="52" y="78"/>
                  <a:pt x="55" y="79"/>
                  <a:pt x="56" y="78"/>
                </a:cubicBezTo>
                <a:cubicBezTo>
                  <a:pt x="58" y="76"/>
                  <a:pt x="59" y="74"/>
                  <a:pt x="62" y="72"/>
                </a:cubicBezTo>
                <a:cubicBezTo>
                  <a:pt x="64" y="66"/>
                  <a:pt x="56" y="71"/>
                  <a:pt x="58" y="65"/>
                </a:cubicBezTo>
                <a:cubicBezTo>
                  <a:pt x="55" y="62"/>
                  <a:pt x="55" y="68"/>
                  <a:pt x="55" y="68"/>
                </a:cubicBezTo>
                <a:cubicBezTo>
                  <a:pt x="53" y="69"/>
                  <a:pt x="45" y="64"/>
                  <a:pt x="40" y="66"/>
                </a:cubicBezTo>
                <a:cubicBezTo>
                  <a:pt x="37" y="61"/>
                  <a:pt x="44" y="64"/>
                  <a:pt x="45" y="63"/>
                </a:cubicBezTo>
                <a:cubicBezTo>
                  <a:pt x="45" y="62"/>
                  <a:pt x="45" y="61"/>
                  <a:pt x="45" y="61"/>
                </a:cubicBezTo>
                <a:cubicBezTo>
                  <a:pt x="46" y="60"/>
                  <a:pt x="48" y="61"/>
                  <a:pt x="49" y="61"/>
                </a:cubicBezTo>
                <a:cubicBezTo>
                  <a:pt x="49" y="60"/>
                  <a:pt x="50" y="57"/>
                  <a:pt x="51" y="57"/>
                </a:cubicBezTo>
                <a:cubicBezTo>
                  <a:pt x="53" y="56"/>
                  <a:pt x="52" y="59"/>
                  <a:pt x="53" y="59"/>
                </a:cubicBezTo>
                <a:cubicBezTo>
                  <a:pt x="53" y="59"/>
                  <a:pt x="59" y="58"/>
                  <a:pt x="58" y="53"/>
                </a:cubicBezTo>
                <a:cubicBezTo>
                  <a:pt x="62" y="53"/>
                  <a:pt x="62" y="56"/>
                  <a:pt x="66" y="55"/>
                </a:cubicBezTo>
                <a:cubicBezTo>
                  <a:pt x="69" y="55"/>
                  <a:pt x="66" y="53"/>
                  <a:pt x="66" y="53"/>
                </a:cubicBezTo>
                <a:cubicBezTo>
                  <a:pt x="66" y="51"/>
                  <a:pt x="70" y="52"/>
                  <a:pt x="69" y="48"/>
                </a:cubicBezTo>
                <a:cubicBezTo>
                  <a:pt x="74" y="48"/>
                  <a:pt x="78" y="48"/>
                  <a:pt x="83" y="48"/>
                </a:cubicBezTo>
                <a:cubicBezTo>
                  <a:pt x="87" y="48"/>
                  <a:pt x="83" y="40"/>
                  <a:pt x="84" y="37"/>
                </a:cubicBezTo>
                <a:cubicBezTo>
                  <a:pt x="91" y="38"/>
                  <a:pt x="97" y="40"/>
                  <a:pt x="103" y="37"/>
                </a:cubicBezTo>
                <a:cubicBezTo>
                  <a:pt x="103" y="35"/>
                  <a:pt x="101" y="35"/>
                  <a:pt x="99" y="35"/>
                </a:cubicBezTo>
                <a:cubicBezTo>
                  <a:pt x="101" y="32"/>
                  <a:pt x="107" y="33"/>
                  <a:pt x="110" y="31"/>
                </a:cubicBezTo>
                <a:cubicBezTo>
                  <a:pt x="115" y="28"/>
                  <a:pt x="129" y="30"/>
                  <a:pt x="140" y="29"/>
                </a:cubicBezTo>
                <a:cubicBezTo>
                  <a:pt x="143" y="29"/>
                  <a:pt x="144" y="27"/>
                  <a:pt x="146" y="27"/>
                </a:cubicBezTo>
                <a:cubicBezTo>
                  <a:pt x="151" y="27"/>
                  <a:pt x="155" y="29"/>
                  <a:pt x="159" y="27"/>
                </a:cubicBezTo>
                <a:cubicBezTo>
                  <a:pt x="158" y="29"/>
                  <a:pt x="160" y="34"/>
                  <a:pt x="161" y="33"/>
                </a:cubicBezTo>
                <a:cubicBezTo>
                  <a:pt x="163" y="30"/>
                  <a:pt x="161" y="32"/>
                  <a:pt x="166" y="37"/>
                </a:cubicBezTo>
                <a:cubicBezTo>
                  <a:pt x="170" y="36"/>
                  <a:pt x="163" y="31"/>
                  <a:pt x="172" y="33"/>
                </a:cubicBezTo>
                <a:cubicBezTo>
                  <a:pt x="169" y="30"/>
                  <a:pt x="175" y="26"/>
                  <a:pt x="166" y="25"/>
                </a:cubicBezTo>
                <a:cubicBezTo>
                  <a:pt x="167" y="22"/>
                  <a:pt x="181" y="16"/>
                  <a:pt x="181" y="24"/>
                </a:cubicBezTo>
                <a:cubicBezTo>
                  <a:pt x="187" y="24"/>
                  <a:pt x="186" y="21"/>
                  <a:pt x="191" y="24"/>
                </a:cubicBezTo>
                <a:cubicBezTo>
                  <a:pt x="193" y="25"/>
                  <a:pt x="194" y="26"/>
                  <a:pt x="196" y="27"/>
                </a:cubicBezTo>
                <a:cubicBezTo>
                  <a:pt x="198" y="29"/>
                  <a:pt x="204" y="29"/>
                  <a:pt x="211" y="31"/>
                </a:cubicBezTo>
                <a:cubicBezTo>
                  <a:pt x="211" y="29"/>
                  <a:pt x="209" y="30"/>
                  <a:pt x="207" y="29"/>
                </a:cubicBezTo>
                <a:cubicBezTo>
                  <a:pt x="208" y="27"/>
                  <a:pt x="210" y="25"/>
                  <a:pt x="213" y="25"/>
                </a:cubicBezTo>
                <a:cubicBezTo>
                  <a:pt x="210" y="21"/>
                  <a:pt x="202" y="21"/>
                  <a:pt x="196" y="20"/>
                </a:cubicBezTo>
                <a:cubicBezTo>
                  <a:pt x="196" y="15"/>
                  <a:pt x="204" y="16"/>
                  <a:pt x="209" y="16"/>
                </a:cubicBezTo>
                <a:cubicBezTo>
                  <a:pt x="210" y="12"/>
                  <a:pt x="207" y="13"/>
                  <a:pt x="204" y="12"/>
                </a:cubicBezTo>
                <a:cubicBezTo>
                  <a:pt x="208" y="5"/>
                  <a:pt x="215" y="12"/>
                  <a:pt x="220" y="12"/>
                </a:cubicBezTo>
                <a:cubicBezTo>
                  <a:pt x="224" y="13"/>
                  <a:pt x="224" y="10"/>
                  <a:pt x="228" y="11"/>
                </a:cubicBezTo>
                <a:cubicBezTo>
                  <a:pt x="237" y="11"/>
                  <a:pt x="243" y="15"/>
                  <a:pt x="250" y="11"/>
                </a:cubicBezTo>
                <a:cubicBezTo>
                  <a:pt x="253" y="9"/>
                  <a:pt x="257" y="10"/>
                  <a:pt x="261" y="9"/>
                </a:cubicBezTo>
                <a:cubicBezTo>
                  <a:pt x="264" y="8"/>
                  <a:pt x="263" y="5"/>
                  <a:pt x="263" y="3"/>
                </a:cubicBezTo>
                <a:cubicBezTo>
                  <a:pt x="266" y="3"/>
                  <a:pt x="270" y="4"/>
                  <a:pt x="273" y="3"/>
                </a:cubicBezTo>
                <a:cubicBezTo>
                  <a:pt x="275" y="3"/>
                  <a:pt x="276" y="1"/>
                  <a:pt x="278" y="1"/>
                </a:cubicBezTo>
                <a:cubicBezTo>
                  <a:pt x="282" y="1"/>
                  <a:pt x="287" y="4"/>
                  <a:pt x="295" y="3"/>
                </a:cubicBezTo>
                <a:cubicBezTo>
                  <a:pt x="300" y="2"/>
                  <a:pt x="312" y="0"/>
                  <a:pt x="323" y="1"/>
                </a:cubicBezTo>
                <a:cubicBezTo>
                  <a:pt x="326" y="1"/>
                  <a:pt x="326" y="3"/>
                  <a:pt x="329" y="3"/>
                </a:cubicBezTo>
                <a:cubicBezTo>
                  <a:pt x="339" y="5"/>
                  <a:pt x="349" y="1"/>
                  <a:pt x="349" y="11"/>
                </a:cubicBezTo>
                <a:cubicBezTo>
                  <a:pt x="354" y="12"/>
                  <a:pt x="354" y="8"/>
                  <a:pt x="358" y="9"/>
                </a:cubicBezTo>
                <a:cubicBezTo>
                  <a:pt x="358" y="15"/>
                  <a:pt x="365" y="13"/>
                  <a:pt x="368" y="16"/>
                </a:cubicBezTo>
                <a:cubicBezTo>
                  <a:pt x="373" y="18"/>
                  <a:pt x="373" y="14"/>
                  <a:pt x="377" y="14"/>
                </a:cubicBezTo>
                <a:cubicBezTo>
                  <a:pt x="375" y="21"/>
                  <a:pt x="384" y="17"/>
                  <a:pt x="388" y="18"/>
                </a:cubicBezTo>
                <a:cubicBezTo>
                  <a:pt x="385" y="22"/>
                  <a:pt x="385" y="19"/>
                  <a:pt x="386" y="25"/>
                </a:cubicBezTo>
                <a:cubicBezTo>
                  <a:pt x="384" y="23"/>
                  <a:pt x="382" y="24"/>
                  <a:pt x="383" y="27"/>
                </a:cubicBezTo>
                <a:cubicBezTo>
                  <a:pt x="363" y="29"/>
                  <a:pt x="339" y="30"/>
                  <a:pt x="325" y="31"/>
                </a:cubicBezTo>
                <a:cubicBezTo>
                  <a:pt x="323" y="31"/>
                  <a:pt x="323" y="32"/>
                  <a:pt x="323" y="33"/>
                </a:cubicBezTo>
                <a:cubicBezTo>
                  <a:pt x="321" y="33"/>
                  <a:pt x="322" y="31"/>
                  <a:pt x="323" y="31"/>
                </a:cubicBezTo>
                <a:cubicBezTo>
                  <a:pt x="324" y="30"/>
                  <a:pt x="320" y="29"/>
                  <a:pt x="319" y="29"/>
                </a:cubicBezTo>
                <a:cubicBezTo>
                  <a:pt x="319" y="30"/>
                  <a:pt x="320" y="33"/>
                  <a:pt x="319" y="33"/>
                </a:cubicBezTo>
                <a:cubicBezTo>
                  <a:pt x="316" y="34"/>
                  <a:pt x="312" y="32"/>
                  <a:pt x="310" y="3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80" name="任意多边形 79"/>
          <p:cNvSpPr/>
          <p:nvPr>
            <p:custDataLst>
              <p:tags r:id="rId78"/>
            </p:custDataLst>
          </p:nvPr>
        </p:nvSpPr>
        <p:spPr bwMode="auto">
          <a:xfrm>
            <a:off x="1951007" y="2324712"/>
            <a:ext cx="492611" cy="267760"/>
          </a:xfrm>
          <a:custGeom>
            <a:avLst/>
            <a:gdLst>
              <a:gd name="T0" fmla="*/ 209 w 224"/>
              <a:gd name="T1" fmla="*/ 12 h 122"/>
              <a:gd name="T2" fmla="*/ 222 w 224"/>
              <a:gd name="T3" fmla="*/ 19 h 122"/>
              <a:gd name="T4" fmla="*/ 217 w 224"/>
              <a:gd name="T5" fmla="*/ 23 h 122"/>
              <a:gd name="T6" fmla="*/ 207 w 224"/>
              <a:gd name="T7" fmla="*/ 27 h 122"/>
              <a:gd name="T8" fmla="*/ 181 w 224"/>
              <a:gd name="T9" fmla="*/ 32 h 122"/>
              <a:gd name="T10" fmla="*/ 193 w 224"/>
              <a:gd name="T11" fmla="*/ 36 h 122"/>
              <a:gd name="T12" fmla="*/ 170 w 224"/>
              <a:gd name="T13" fmla="*/ 45 h 122"/>
              <a:gd name="T14" fmla="*/ 163 w 224"/>
              <a:gd name="T15" fmla="*/ 49 h 122"/>
              <a:gd name="T16" fmla="*/ 152 w 224"/>
              <a:gd name="T17" fmla="*/ 55 h 122"/>
              <a:gd name="T18" fmla="*/ 133 w 224"/>
              <a:gd name="T19" fmla="*/ 62 h 122"/>
              <a:gd name="T20" fmla="*/ 127 w 224"/>
              <a:gd name="T21" fmla="*/ 68 h 122"/>
              <a:gd name="T22" fmla="*/ 114 w 224"/>
              <a:gd name="T23" fmla="*/ 70 h 122"/>
              <a:gd name="T24" fmla="*/ 122 w 224"/>
              <a:gd name="T25" fmla="*/ 81 h 122"/>
              <a:gd name="T26" fmla="*/ 109 w 224"/>
              <a:gd name="T27" fmla="*/ 90 h 122"/>
              <a:gd name="T28" fmla="*/ 99 w 224"/>
              <a:gd name="T29" fmla="*/ 96 h 122"/>
              <a:gd name="T30" fmla="*/ 83 w 224"/>
              <a:gd name="T31" fmla="*/ 107 h 122"/>
              <a:gd name="T32" fmla="*/ 88 w 224"/>
              <a:gd name="T33" fmla="*/ 116 h 122"/>
              <a:gd name="T34" fmla="*/ 73 w 224"/>
              <a:gd name="T35" fmla="*/ 120 h 122"/>
              <a:gd name="T36" fmla="*/ 45 w 224"/>
              <a:gd name="T37" fmla="*/ 114 h 122"/>
              <a:gd name="T38" fmla="*/ 36 w 224"/>
              <a:gd name="T39" fmla="*/ 116 h 122"/>
              <a:gd name="T40" fmla="*/ 23 w 224"/>
              <a:gd name="T41" fmla="*/ 107 h 122"/>
              <a:gd name="T42" fmla="*/ 36 w 224"/>
              <a:gd name="T43" fmla="*/ 96 h 122"/>
              <a:gd name="T44" fmla="*/ 51 w 224"/>
              <a:gd name="T45" fmla="*/ 96 h 122"/>
              <a:gd name="T46" fmla="*/ 25 w 224"/>
              <a:gd name="T47" fmla="*/ 90 h 122"/>
              <a:gd name="T48" fmla="*/ 40 w 224"/>
              <a:gd name="T49" fmla="*/ 79 h 122"/>
              <a:gd name="T50" fmla="*/ 53 w 224"/>
              <a:gd name="T51" fmla="*/ 79 h 122"/>
              <a:gd name="T52" fmla="*/ 53 w 224"/>
              <a:gd name="T53" fmla="*/ 71 h 122"/>
              <a:gd name="T54" fmla="*/ 49 w 224"/>
              <a:gd name="T55" fmla="*/ 62 h 122"/>
              <a:gd name="T56" fmla="*/ 40 w 224"/>
              <a:gd name="T57" fmla="*/ 58 h 122"/>
              <a:gd name="T58" fmla="*/ 60 w 224"/>
              <a:gd name="T59" fmla="*/ 56 h 122"/>
              <a:gd name="T60" fmla="*/ 68 w 224"/>
              <a:gd name="T61" fmla="*/ 53 h 122"/>
              <a:gd name="T62" fmla="*/ 83 w 224"/>
              <a:gd name="T63" fmla="*/ 42 h 122"/>
              <a:gd name="T64" fmla="*/ 51 w 224"/>
              <a:gd name="T65" fmla="*/ 47 h 122"/>
              <a:gd name="T66" fmla="*/ 29 w 224"/>
              <a:gd name="T67" fmla="*/ 42 h 122"/>
              <a:gd name="T68" fmla="*/ 6 w 224"/>
              <a:gd name="T69" fmla="*/ 36 h 122"/>
              <a:gd name="T70" fmla="*/ 2 w 224"/>
              <a:gd name="T71" fmla="*/ 25 h 122"/>
              <a:gd name="T72" fmla="*/ 40 w 224"/>
              <a:gd name="T73" fmla="*/ 15 h 122"/>
              <a:gd name="T74" fmla="*/ 66 w 224"/>
              <a:gd name="T75" fmla="*/ 10 h 122"/>
              <a:gd name="T76" fmla="*/ 97 w 224"/>
              <a:gd name="T77" fmla="*/ 4 h 122"/>
              <a:gd name="T78" fmla="*/ 129 w 224"/>
              <a:gd name="T79" fmla="*/ 2 h 122"/>
              <a:gd name="T80" fmla="*/ 146 w 224"/>
              <a:gd name="T81" fmla="*/ 2 h 122"/>
              <a:gd name="T82" fmla="*/ 178 w 224"/>
              <a:gd name="T83" fmla="*/ 2 h 122"/>
              <a:gd name="T84" fmla="*/ 209 w 224"/>
              <a:gd name="T85" fmla="*/ 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4" h="122">
                <a:moveTo>
                  <a:pt x="209" y="4"/>
                </a:moveTo>
                <a:cubicBezTo>
                  <a:pt x="206" y="8"/>
                  <a:pt x="209" y="7"/>
                  <a:pt x="209" y="12"/>
                </a:cubicBezTo>
                <a:cubicBezTo>
                  <a:pt x="214" y="12"/>
                  <a:pt x="219" y="12"/>
                  <a:pt x="224" y="12"/>
                </a:cubicBezTo>
                <a:cubicBezTo>
                  <a:pt x="224" y="15"/>
                  <a:pt x="222" y="16"/>
                  <a:pt x="222" y="19"/>
                </a:cubicBezTo>
                <a:cubicBezTo>
                  <a:pt x="221" y="20"/>
                  <a:pt x="218" y="18"/>
                  <a:pt x="217" y="19"/>
                </a:cubicBezTo>
                <a:cubicBezTo>
                  <a:pt x="216" y="20"/>
                  <a:pt x="217" y="23"/>
                  <a:pt x="217" y="23"/>
                </a:cubicBezTo>
                <a:cubicBezTo>
                  <a:pt x="214" y="24"/>
                  <a:pt x="210" y="25"/>
                  <a:pt x="209" y="23"/>
                </a:cubicBezTo>
                <a:cubicBezTo>
                  <a:pt x="207" y="22"/>
                  <a:pt x="208" y="26"/>
                  <a:pt x="207" y="27"/>
                </a:cubicBezTo>
                <a:cubicBezTo>
                  <a:pt x="205" y="28"/>
                  <a:pt x="200" y="25"/>
                  <a:pt x="200" y="29"/>
                </a:cubicBezTo>
                <a:cubicBezTo>
                  <a:pt x="194" y="28"/>
                  <a:pt x="185" y="26"/>
                  <a:pt x="181" y="32"/>
                </a:cubicBezTo>
                <a:cubicBezTo>
                  <a:pt x="183" y="37"/>
                  <a:pt x="191" y="32"/>
                  <a:pt x="193" y="30"/>
                </a:cubicBezTo>
                <a:cubicBezTo>
                  <a:pt x="195" y="31"/>
                  <a:pt x="192" y="33"/>
                  <a:pt x="193" y="36"/>
                </a:cubicBezTo>
                <a:cubicBezTo>
                  <a:pt x="186" y="36"/>
                  <a:pt x="182" y="39"/>
                  <a:pt x="176" y="40"/>
                </a:cubicBezTo>
                <a:cubicBezTo>
                  <a:pt x="173" y="41"/>
                  <a:pt x="171" y="43"/>
                  <a:pt x="170" y="45"/>
                </a:cubicBezTo>
                <a:cubicBezTo>
                  <a:pt x="169" y="46"/>
                  <a:pt x="166" y="45"/>
                  <a:pt x="165" y="45"/>
                </a:cubicBezTo>
                <a:cubicBezTo>
                  <a:pt x="163" y="46"/>
                  <a:pt x="164" y="48"/>
                  <a:pt x="163" y="49"/>
                </a:cubicBezTo>
                <a:cubicBezTo>
                  <a:pt x="161" y="50"/>
                  <a:pt x="157" y="47"/>
                  <a:pt x="157" y="51"/>
                </a:cubicBezTo>
                <a:cubicBezTo>
                  <a:pt x="157" y="54"/>
                  <a:pt x="152" y="52"/>
                  <a:pt x="152" y="55"/>
                </a:cubicBezTo>
                <a:cubicBezTo>
                  <a:pt x="151" y="59"/>
                  <a:pt x="146" y="56"/>
                  <a:pt x="144" y="58"/>
                </a:cubicBezTo>
                <a:cubicBezTo>
                  <a:pt x="142" y="61"/>
                  <a:pt x="137" y="60"/>
                  <a:pt x="133" y="62"/>
                </a:cubicBezTo>
                <a:cubicBezTo>
                  <a:pt x="132" y="62"/>
                  <a:pt x="133" y="64"/>
                  <a:pt x="131" y="64"/>
                </a:cubicBezTo>
                <a:cubicBezTo>
                  <a:pt x="126" y="64"/>
                  <a:pt x="129" y="66"/>
                  <a:pt x="127" y="68"/>
                </a:cubicBezTo>
                <a:cubicBezTo>
                  <a:pt x="127" y="68"/>
                  <a:pt x="126" y="68"/>
                  <a:pt x="125" y="68"/>
                </a:cubicBezTo>
                <a:cubicBezTo>
                  <a:pt x="124" y="68"/>
                  <a:pt x="120" y="71"/>
                  <a:pt x="114" y="70"/>
                </a:cubicBezTo>
                <a:cubicBezTo>
                  <a:pt x="115" y="72"/>
                  <a:pt x="122" y="73"/>
                  <a:pt x="114" y="73"/>
                </a:cubicBezTo>
                <a:cubicBezTo>
                  <a:pt x="115" y="77"/>
                  <a:pt x="124" y="74"/>
                  <a:pt x="122" y="81"/>
                </a:cubicBezTo>
                <a:cubicBezTo>
                  <a:pt x="118" y="77"/>
                  <a:pt x="118" y="81"/>
                  <a:pt x="118" y="86"/>
                </a:cubicBezTo>
                <a:cubicBezTo>
                  <a:pt x="114" y="81"/>
                  <a:pt x="112" y="88"/>
                  <a:pt x="109" y="90"/>
                </a:cubicBezTo>
                <a:cubicBezTo>
                  <a:pt x="105" y="92"/>
                  <a:pt x="100" y="90"/>
                  <a:pt x="97" y="94"/>
                </a:cubicBezTo>
                <a:cubicBezTo>
                  <a:pt x="96" y="96"/>
                  <a:pt x="99" y="95"/>
                  <a:pt x="99" y="96"/>
                </a:cubicBezTo>
                <a:cubicBezTo>
                  <a:pt x="100" y="97"/>
                  <a:pt x="93" y="99"/>
                  <a:pt x="97" y="99"/>
                </a:cubicBezTo>
                <a:cubicBezTo>
                  <a:pt x="95" y="105"/>
                  <a:pt x="85" y="101"/>
                  <a:pt x="83" y="107"/>
                </a:cubicBezTo>
                <a:cubicBezTo>
                  <a:pt x="86" y="110"/>
                  <a:pt x="91" y="111"/>
                  <a:pt x="97" y="111"/>
                </a:cubicBezTo>
                <a:cubicBezTo>
                  <a:pt x="99" y="117"/>
                  <a:pt x="88" y="112"/>
                  <a:pt x="88" y="116"/>
                </a:cubicBezTo>
                <a:cubicBezTo>
                  <a:pt x="88" y="119"/>
                  <a:pt x="86" y="116"/>
                  <a:pt x="84" y="116"/>
                </a:cubicBezTo>
                <a:cubicBezTo>
                  <a:pt x="80" y="116"/>
                  <a:pt x="78" y="122"/>
                  <a:pt x="73" y="120"/>
                </a:cubicBezTo>
                <a:cubicBezTo>
                  <a:pt x="72" y="118"/>
                  <a:pt x="69" y="118"/>
                  <a:pt x="70" y="114"/>
                </a:cubicBezTo>
                <a:cubicBezTo>
                  <a:pt x="60" y="113"/>
                  <a:pt x="54" y="116"/>
                  <a:pt x="45" y="114"/>
                </a:cubicBezTo>
                <a:cubicBezTo>
                  <a:pt x="45" y="114"/>
                  <a:pt x="43" y="112"/>
                  <a:pt x="43" y="112"/>
                </a:cubicBezTo>
                <a:cubicBezTo>
                  <a:pt x="40" y="112"/>
                  <a:pt x="39" y="116"/>
                  <a:pt x="36" y="116"/>
                </a:cubicBezTo>
                <a:cubicBezTo>
                  <a:pt x="27" y="117"/>
                  <a:pt x="20" y="114"/>
                  <a:pt x="10" y="112"/>
                </a:cubicBezTo>
                <a:cubicBezTo>
                  <a:pt x="13" y="109"/>
                  <a:pt x="17" y="107"/>
                  <a:pt x="23" y="107"/>
                </a:cubicBezTo>
                <a:cubicBezTo>
                  <a:pt x="27" y="106"/>
                  <a:pt x="23" y="99"/>
                  <a:pt x="27" y="97"/>
                </a:cubicBezTo>
                <a:cubicBezTo>
                  <a:pt x="32" y="99"/>
                  <a:pt x="31" y="95"/>
                  <a:pt x="36" y="96"/>
                </a:cubicBezTo>
                <a:cubicBezTo>
                  <a:pt x="36" y="102"/>
                  <a:pt x="43" y="101"/>
                  <a:pt x="49" y="101"/>
                </a:cubicBezTo>
                <a:cubicBezTo>
                  <a:pt x="53" y="100"/>
                  <a:pt x="47" y="98"/>
                  <a:pt x="51" y="96"/>
                </a:cubicBezTo>
                <a:cubicBezTo>
                  <a:pt x="50" y="91"/>
                  <a:pt x="40" y="97"/>
                  <a:pt x="43" y="88"/>
                </a:cubicBezTo>
                <a:cubicBezTo>
                  <a:pt x="36" y="90"/>
                  <a:pt x="33" y="93"/>
                  <a:pt x="25" y="90"/>
                </a:cubicBezTo>
                <a:cubicBezTo>
                  <a:pt x="26" y="86"/>
                  <a:pt x="30" y="85"/>
                  <a:pt x="34" y="84"/>
                </a:cubicBezTo>
                <a:cubicBezTo>
                  <a:pt x="36" y="83"/>
                  <a:pt x="38" y="81"/>
                  <a:pt x="40" y="79"/>
                </a:cubicBezTo>
                <a:cubicBezTo>
                  <a:pt x="42" y="79"/>
                  <a:pt x="43" y="78"/>
                  <a:pt x="43" y="77"/>
                </a:cubicBezTo>
                <a:cubicBezTo>
                  <a:pt x="48" y="76"/>
                  <a:pt x="51" y="77"/>
                  <a:pt x="53" y="79"/>
                </a:cubicBezTo>
                <a:cubicBezTo>
                  <a:pt x="55" y="78"/>
                  <a:pt x="57" y="76"/>
                  <a:pt x="58" y="73"/>
                </a:cubicBezTo>
                <a:cubicBezTo>
                  <a:pt x="59" y="70"/>
                  <a:pt x="54" y="73"/>
                  <a:pt x="53" y="71"/>
                </a:cubicBezTo>
                <a:cubicBezTo>
                  <a:pt x="52" y="71"/>
                  <a:pt x="51" y="67"/>
                  <a:pt x="51" y="66"/>
                </a:cubicBezTo>
                <a:cubicBezTo>
                  <a:pt x="50" y="65"/>
                  <a:pt x="48" y="64"/>
                  <a:pt x="49" y="62"/>
                </a:cubicBezTo>
                <a:cubicBezTo>
                  <a:pt x="48" y="63"/>
                  <a:pt x="46" y="64"/>
                  <a:pt x="43" y="64"/>
                </a:cubicBezTo>
                <a:cubicBezTo>
                  <a:pt x="44" y="60"/>
                  <a:pt x="43" y="58"/>
                  <a:pt x="40" y="58"/>
                </a:cubicBezTo>
                <a:cubicBezTo>
                  <a:pt x="41" y="55"/>
                  <a:pt x="43" y="52"/>
                  <a:pt x="49" y="53"/>
                </a:cubicBezTo>
                <a:cubicBezTo>
                  <a:pt x="54" y="52"/>
                  <a:pt x="53" y="59"/>
                  <a:pt x="60" y="56"/>
                </a:cubicBezTo>
                <a:cubicBezTo>
                  <a:pt x="60" y="59"/>
                  <a:pt x="61" y="60"/>
                  <a:pt x="62" y="60"/>
                </a:cubicBezTo>
                <a:cubicBezTo>
                  <a:pt x="68" y="62"/>
                  <a:pt x="65" y="54"/>
                  <a:pt x="68" y="53"/>
                </a:cubicBezTo>
                <a:cubicBezTo>
                  <a:pt x="77" y="51"/>
                  <a:pt x="85" y="48"/>
                  <a:pt x="90" y="42"/>
                </a:cubicBezTo>
                <a:cubicBezTo>
                  <a:pt x="90" y="37"/>
                  <a:pt x="87" y="44"/>
                  <a:pt x="83" y="42"/>
                </a:cubicBezTo>
                <a:cubicBezTo>
                  <a:pt x="80" y="44"/>
                  <a:pt x="75" y="44"/>
                  <a:pt x="73" y="47"/>
                </a:cubicBezTo>
                <a:cubicBezTo>
                  <a:pt x="68" y="46"/>
                  <a:pt x="59" y="48"/>
                  <a:pt x="51" y="47"/>
                </a:cubicBezTo>
                <a:cubicBezTo>
                  <a:pt x="46" y="47"/>
                  <a:pt x="44" y="44"/>
                  <a:pt x="38" y="47"/>
                </a:cubicBezTo>
                <a:cubicBezTo>
                  <a:pt x="36" y="40"/>
                  <a:pt x="31" y="48"/>
                  <a:pt x="29" y="42"/>
                </a:cubicBezTo>
                <a:cubicBezTo>
                  <a:pt x="26" y="45"/>
                  <a:pt x="21" y="40"/>
                  <a:pt x="14" y="42"/>
                </a:cubicBezTo>
                <a:cubicBezTo>
                  <a:pt x="15" y="36"/>
                  <a:pt x="8" y="39"/>
                  <a:pt x="6" y="36"/>
                </a:cubicBezTo>
                <a:cubicBezTo>
                  <a:pt x="5" y="31"/>
                  <a:pt x="10" y="32"/>
                  <a:pt x="12" y="30"/>
                </a:cubicBezTo>
                <a:cubicBezTo>
                  <a:pt x="12" y="25"/>
                  <a:pt x="0" y="33"/>
                  <a:pt x="2" y="25"/>
                </a:cubicBezTo>
                <a:cubicBezTo>
                  <a:pt x="11" y="22"/>
                  <a:pt x="25" y="21"/>
                  <a:pt x="38" y="19"/>
                </a:cubicBezTo>
                <a:cubicBezTo>
                  <a:pt x="40" y="19"/>
                  <a:pt x="39" y="17"/>
                  <a:pt x="40" y="15"/>
                </a:cubicBezTo>
                <a:cubicBezTo>
                  <a:pt x="49" y="17"/>
                  <a:pt x="57" y="13"/>
                  <a:pt x="62" y="15"/>
                </a:cubicBezTo>
                <a:cubicBezTo>
                  <a:pt x="64" y="14"/>
                  <a:pt x="65" y="12"/>
                  <a:pt x="66" y="10"/>
                </a:cubicBezTo>
                <a:cubicBezTo>
                  <a:pt x="77" y="9"/>
                  <a:pt x="87" y="6"/>
                  <a:pt x="96" y="8"/>
                </a:cubicBezTo>
                <a:cubicBezTo>
                  <a:pt x="97" y="8"/>
                  <a:pt x="97" y="6"/>
                  <a:pt x="97" y="4"/>
                </a:cubicBezTo>
                <a:cubicBezTo>
                  <a:pt x="105" y="5"/>
                  <a:pt x="115" y="3"/>
                  <a:pt x="120" y="6"/>
                </a:cubicBezTo>
                <a:cubicBezTo>
                  <a:pt x="121" y="3"/>
                  <a:pt x="129" y="6"/>
                  <a:pt x="129" y="2"/>
                </a:cubicBezTo>
                <a:cubicBezTo>
                  <a:pt x="134" y="4"/>
                  <a:pt x="141" y="5"/>
                  <a:pt x="148" y="4"/>
                </a:cubicBezTo>
                <a:cubicBezTo>
                  <a:pt x="148" y="3"/>
                  <a:pt x="147" y="3"/>
                  <a:pt x="146" y="2"/>
                </a:cubicBezTo>
                <a:cubicBezTo>
                  <a:pt x="146" y="0"/>
                  <a:pt x="148" y="1"/>
                  <a:pt x="148" y="2"/>
                </a:cubicBezTo>
                <a:cubicBezTo>
                  <a:pt x="156" y="4"/>
                  <a:pt x="169" y="1"/>
                  <a:pt x="178" y="2"/>
                </a:cubicBezTo>
                <a:cubicBezTo>
                  <a:pt x="178" y="2"/>
                  <a:pt x="177" y="6"/>
                  <a:pt x="178" y="6"/>
                </a:cubicBezTo>
                <a:cubicBezTo>
                  <a:pt x="192" y="6"/>
                  <a:pt x="193" y="3"/>
                  <a:pt x="209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67500" lnSpcReduction="20000"/>
          </a:bodyPr>
          <a:lstStyle/>
          <a:p>
            <a:pPr algn="ctr"/>
            <a:endParaRPr dirty="0"/>
          </a:p>
        </p:txBody>
      </p:sp>
      <p:sp>
        <p:nvSpPr>
          <p:cNvPr id="81" name="任意多边形 80"/>
          <p:cNvSpPr/>
          <p:nvPr>
            <p:custDataLst>
              <p:tags r:id="rId79"/>
            </p:custDataLst>
          </p:nvPr>
        </p:nvSpPr>
        <p:spPr bwMode="auto">
          <a:xfrm>
            <a:off x="3779435" y="2426785"/>
            <a:ext cx="140535" cy="51777"/>
          </a:xfrm>
          <a:custGeom>
            <a:avLst/>
            <a:gdLst>
              <a:gd name="T0" fmla="*/ 17 w 64"/>
              <a:gd name="T1" fmla="*/ 3 h 24"/>
              <a:gd name="T2" fmla="*/ 17 w 64"/>
              <a:gd name="T3" fmla="*/ 5 h 24"/>
              <a:gd name="T4" fmla="*/ 22 w 64"/>
              <a:gd name="T5" fmla="*/ 10 h 24"/>
              <a:gd name="T6" fmla="*/ 28 w 64"/>
              <a:gd name="T7" fmla="*/ 7 h 24"/>
              <a:gd name="T8" fmla="*/ 37 w 64"/>
              <a:gd name="T9" fmla="*/ 10 h 24"/>
              <a:gd name="T10" fmla="*/ 54 w 64"/>
              <a:gd name="T11" fmla="*/ 7 h 24"/>
              <a:gd name="T12" fmla="*/ 61 w 64"/>
              <a:gd name="T13" fmla="*/ 10 h 24"/>
              <a:gd name="T14" fmla="*/ 58 w 64"/>
              <a:gd name="T15" fmla="*/ 18 h 24"/>
              <a:gd name="T16" fmla="*/ 41 w 64"/>
              <a:gd name="T17" fmla="*/ 20 h 24"/>
              <a:gd name="T18" fmla="*/ 30 w 64"/>
              <a:gd name="T19" fmla="*/ 24 h 24"/>
              <a:gd name="T20" fmla="*/ 11 w 64"/>
              <a:gd name="T21" fmla="*/ 10 h 24"/>
              <a:gd name="T22" fmla="*/ 2 w 64"/>
              <a:gd name="T23" fmla="*/ 9 h 24"/>
              <a:gd name="T24" fmla="*/ 17 w 64"/>
              <a:gd name="T25" fmla="*/ 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24">
                <a:moveTo>
                  <a:pt x="17" y="3"/>
                </a:moveTo>
                <a:cubicBezTo>
                  <a:pt x="19" y="3"/>
                  <a:pt x="18" y="5"/>
                  <a:pt x="17" y="5"/>
                </a:cubicBezTo>
                <a:cubicBezTo>
                  <a:pt x="16" y="9"/>
                  <a:pt x="25" y="4"/>
                  <a:pt x="22" y="10"/>
                </a:cubicBezTo>
                <a:cubicBezTo>
                  <a:pt x="26" y="11"/>
                  <a:pt x="25" y="7"/>
                  <a:pt x="28" y="7"/>
                </a:cubicBezTo>
                <a:cubicBezTo>
                  <a:pt x="32" y="11"/>
                  <a:pt x="36" y="3"/>
                  <a:pt x="37" y="10"/>
                </a:cubicBezTo>
                <a:cubicBezTo>
                  <a:pt x="42" y="9"/>
                  <a:pt x="49" y="8"/>
                  <a:pt x="54" y="7"/>
                </a:cubicBezTo>
                <a:cubicBezTo>
                  <a:pt x="53" y="12"/>
                  <a:pt x="63" y="5"/>
                  <a:pt x="61" y="10"/>
                </a:cubicBezTo>
                <a:cubicBezTo>
                  <a:pt x="64" y="16"/>
                  <a:pt x="50" y="14"/>
                  <a:pt x="58" y="18"/>
                </a:cubicBezTo>
                <a:cubicBezTo>
                  <a:pt x="56" y="22"/>
                  <a:pt x="46" y="19"/>
                  <a:pt x="41" y="20"/>
                </a:cubicBezTo>
                <a:cubicBezTo>
                  <a:pt x="37" y="20"/>
                  <a:pt x="33" y="22"/>
                  <a:pt x="30" y="24"/>
                </a:cubicBezTo>
                <a:cubicBezTo>
                  <a:pt x="22" y="20"/>
                  <a:pt x="15" y="17"/>
                  <a:pt x="11" y="10"/>
                </a:cubicBezTo>
                <a:cubicBezTo>
                  <a:pt x="8" y="9"/>
                  <a:pt x="1" y="13"/>
                  <a:pt x="2" y="9"/>
                </a:cubicBezTo>
                <a:cubicBezTo>
                  <a:pt x="0" y="0"/>
                  <a:pt x="16" y="9"/>
                  <a:pt x="17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82" name="任意多边形 81"/>
          <p:cNvSpPr/>
          <p:nvPr>
            <p:custDataLst>
              <p:tags r:id="rId80"/>
            </p:custDataLst>
          </p:nvPr>
        </p:nvSpPr>
        <p:spPr bwMode="auto">
          <a:xfrm>
            <a:off x="1570824" y="2496315"/>
            <a:ext cx="66570" cy="20711"/>
          </a:xfrm>
          <a:custGeom>
            <a:avLst/>
            <a:gdLst>
              <a:gd name="T0" fmla="*/ 28 w 30"/>
              <a:gd name="T1" fmla="*/ 1 h 9"/>
              <a:gd name="T2" fmla="*/ 17 w 30"/>
              <a:gd name="T3" fmla="*/ 6 h 9"/>
              <a:gd name="T4" fmla="*/ 13 w 30"/>
              <a:gd name="T5" fmla="*/ 8 h 9"/>
              <a:gd name="T6" fmla="*/ 6 w 30"/>
              <a:gd name="T7" fmla="*/ 8 h 9"/>
              <a:gd name="T8" fmla="*/ 10 w 30"/>
              <a:gd name="T9" fmla="*/ 3 h 9"/>
              <a:gd name="T10" fmla="*/ 28 w 30"/>
              <a:gd name="T11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9">
                <a:moveTo>
                  <a:pt x="28" y="1"/>
                </a:moveTo>
                <a:cubicBezTo>
                  <a:pt x="30" y="7"/>
                  <a:pt x="22" y="6"/>
                  <a:pt x="17" y="6"/>
                </a:cubicBezTo>
                <a:cubicBezTo>
                  <a:pt x="15" y="7"/>
                  <a:pt x="15" y="8"/>
                  <a:pt x="13" y="8"/>
                </a:cubicBezTo>
                <a:cubicBezTo>
                  <a:pt x="10" y="8"/>
                  <a:pt x="6" y="6"/>
                  <a:pt x="6" y="8"/>
                </a:cubicBezTo>
                <a:cubicBezTo>
                  <a:pt x="0" y="9"/>
                  <a:pt x="9" y="2"/>
                  <a:pt x="10" y="3"/>
                </a:cubicBezTo>
                <a:cubicBezTo>
                  <a:pt x="13" y="7"/>
                  <a:pt x="22" y="0"/>
                  <a:pt x="28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83" name="任意多边形 82"/>
          <p:cNvSpPr/>
          <p:nvPr>
            <p:custDataLst>
              <p:tags r:id="rId81"/>
            </p:custDataLst>
          </p:nvPr>
        </p:nvSpPr>
        <p:spPr bwMode="auto">
          <a:xfrm>
            <a:off x="1829704" y="2496315"/>
            <a:ext cx="59172" cy="39943"/>
          </a:xfrm>
          <a:custGeom>
            <a:avLst/>
            <a:gdLst>
              <a:gd name="T0" fmla="*/ 13 w 27"/>
              <a:gd name="T1" fmla="*/ 1 h 18"/>
              <a:gd name="T2" fmla="*/ 9 w 27"/>
              <a:gd name="T3" fmla="*/ 3 h 18"/>
              <a:gd name="T4" fmla="*/ 18 w 27"/>
              <a:gd name="T5" fmla="*/ 8 h 18"/>
              <a:gd name="T6" fmla="*/ 22 w 27"/>
              <a:gd name="T7" fmla="*/ 6 h 18"/>
              <a:gd name="T8" fmla="*/ 11 w 27"/>
              <a:gd name="T9" fmla="*/ 18 h 18"/>
              <a:gd name="T10" fmla="*/ 0 w 27"/>
              <a:gd name="T11" fmla="*/ 5 h 18"/>
              <a:gd name="T12" fmla="*/ 13 w 27"/>
              <a:gd name="T13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8">
                <a:moveTo>
                  <a:pt x="13" y="1"/>
                </a:moveTo>
                <a:cubicBezTo>
                  <a:pt x="13" y="3"/>
                  <a:pt x="10" y="2"/>
                  <a:pt x="9" y="3"/>
                </a:cubicBezTo>
                <a:cubicBezTo>
                  <a:pt x="9" y="8"/>
                  <a:pt x="21" y="0"/>
                  <a:pt x="18" y="8"/>
                </a:cubicBezTo>
                <a:cubicBezTo>
                  <a:pt x="20" y="9"/>
                  <a:pt x="22" y="8"/>
                  <a:pt x="22" y="6"/>
                </a:cubicBezTo>
                <a:cubicBezTo>
                  <a:pt x="27" y="12"/>
                  <a:pt x="12" y="13"/>
                  <a:pt x="11" y="18"/>
                </a:cubicBezTo>
                <a:cubicBezTo>
                  <a:pt x="6" y="14"/>
                  <a:pt x="7" y="5"/>
                  <a:pt x="0" y="5"/>
                </a:cubicBezTo>
                <a:cubicBezTo>
                  <a:pt x="2" y="1"/>
                  <a:pt x="9" y="3"/>
                  <a:pt x="13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84" name="任意多边形 83"/>
          <p:cNvSpPr/>
          <p:nvPr>
            <p:custDataLst>
              <p:tags r:id="rId82"/>
            </p:custDataLst>
          </p:nvPr>
        </p:nvSpPr>
        <p:spPr bwMode="auto">
          <a:xfrm>
            <a:off x="3172918" y="2540695"/>
            <a:ext cx="3460107" cy="2267823"/>
          </a:xfrm>
          <a:custGeom>
            <a:avLst/>
            <a:gdLst>
              <a:gd name="T0" fmla="*/ 936 w 1575"/>
              <a:gd name="T1" fmla="*/ 72 h 1033"/>
              <a:gd name="T2" fmla="*/ 1105 w 1575"/>
              <a:gd name="T3" fmla="*/ 72 h 1033"/>
              <a:gd name="T4" fmla="*/ 1247 w 1575"/>
              <a:gd name="T5" fmla="*/ 85 h 1033"/>
              <a:gd name="T6" fmla="*/ 1432 w 1575"/>
              <a:gd name="T7" fmla="*/ 115 h 1033"/>
              <a:gd name="T8" fmla="*/ 1575 w 1575"/>
              <a:gd name="T9" fmla="*/ 162 h 1033"/>
              <a:gd name="T10" fmla="*/ 1484 w 1575"/>
              <a:gd name="T11" fmla="*/ 184 h 1033"/>
              <a:gd name="T12" fmla="*/ 1366 w 1575"/>
              <a:gd name="T13" fmla="*/ 273 h 1033"/>
              <a:gd name="T14" fmla="*/ 1320 w 1575"/>
              <a:gd name="T15" fmla="*/ 301 h 1033"/>
              <a:gd name="T16" fmla="*/ 1381 w 1575"/>
              <a:gd name="T17" fmla="*/ 208 h 1033"/>
              <a:gd name="T18" fmla="*/ 1247 w 1575"/>
              <a:gd name="T19" fmla="*/ 247 h 1033"/>
              <a:gd name="T20" fmla="*/ 1204 w 1575"/>
              <a:gd name="T21" fmla="*/ 313 h 1033"/>
              <a:gd name="T22" fmla="*/ 1130 w 1575"/>
              <a:gd name="T23" fmla="*/ 415 h 1033"/>
              <a:gd name="T24" fmla="*/ 1081 w 1575"/>
              <a:gd name="T25" fmla="*/ 439 h 1033"/>
              <a:gd name="T26" fmla="*/ 1061 w 1575"/>
              <a:gd name="T27" fmla="*/ 464 h 1033"/>
              <a:gd name="T28" fmla="*/ 993 w 1575"/>
              <a:gd name="T29" fmla="*/ 587 h 1033"/>
              <a:gd name="T30" fmla="*/ 956 w 1575"/>
              <a:gd name="T31" fmla="*/ 674 h 1033"/>
              <a:gd name="T32" fmla="*/ 895 w 1575"/>
              <a:gd name="T33" fmla="*/ 685 h 1033"/>
              <a:gd name="T34" fmla="*/ 882 w 1575"/>
              <a:gd name="T35" fmla="*/ 689 h 1033"/>
              <a:gd name="T36" fmla="*/ 848 w 1575"/>
              <a:gd name="T37" fmla="*/ 602 h 1033"/>
              <a:gd name="T38" fmla="*/ 742 w 1575"/>
              <a:gd name="T39" fmla="*/ 657 h 1033"/>
              <a:gd name="T40" fmla="*/ 665 w 1575"/>
              <a:gd name="T41" fmla="*/ 579 h 1033"/>
              <a:gd name="T42" fmla="*/ 524 w 1575"/>
              <a:gd name="T43" fmla="*/ 557 h 1033"/>
              <a:gd name="T44" fmla="*/ 557 w 1575"/>
              <a:gd name="T45" fmla="*/ 616 h 1033"/>
              <a:gd name="T46" fmla="*/ 453 w 1575"/>
              <a:gd name="T47" fmla="*/ 622 h 1033"/>
              <a:gd name="T48" fmla="*/ 391 w 1575"/>
              <a:gd name="T49" fmla="*/ 546 h 1033"/>
              <a:gd name="T50" fmla="*/ 440 w 1575"/>
              <a:gd name="T51" fmla="*/ 646 h 1033"/>
              <a:gd name="T52" fmla="*/ 470 w 1575"/>
              <a:gd name="T53" fmla="*/ 749 h 1033"/>
              <a:gd name="T54" fmla="*/ 412 w 1575"/>
              <a:gd name="T55" fmla="*/ 898 h 1033"/>
              <a:gd name="T56" fmla="*/ 352 w 1575"/>
              <a:gd name="T57" fmla="*/ 1013 h 1033"/>
              <a:gd name="T58" fmla="*/ 237 w 1575"/>
              <a:gd name="T59" fmla="*/ 924 h 1033"/>
              <a:gd name="T60" fmla="*/ 224 w 1575"/>
              <a:gd name="T61" fmla="*/ 788 h 1033"/>
              <a:gd name="T62" fmla="*/ 47 w 1575"/>
              <a:gd name="T63" fmla="*/ 702 h 1033"/>
              <a:gd name="T64" fmla="*/ 6 w 1575"/>
              <a:gd name="T65" fmla="*/ 588 h 1033"/>
              <a:gd name="T66" fmla="*/ 162 w 1575"/>
              <a:gd name="T67" fmla="*/ 465 h 1033"/>
              <a:gd name="T68" fmla="*/ 263 w 1575"/>
              <a:gd name="T69" fmla="*/ 512 h 1033"/>
              <a:gd name="T70" fmla="*/ 378 w 1575"/>
              <a:gd name="T71" fmla="*/ 512 h 1033"/>
              <a:gd name="T72" fmla="*/ 309 w 1575"/>
              <a:gd name="T73" fmla="*/ 436 h 1033"/>
              <a:gd name="T74" fmla="*/ 255 w 1575"/>
              <a:gd name="T75" fmla="*/ 402 h 1033"/>
              <a:gd name="T76" fmla="*/ 259 w 1575"/>
              <a:gd name="T77" fmla="*/ 432 h 1033"/>
              <a:gd name="T78" fmla="*/ 158 w 1575"/>
              <a:gd name="T79" fmla="*/ 408 h 1033"/>
              <a:gd name="T80" fmla="*/ 116 w 1575"/>
              <a:gd name="T81" fmla="*/ 406 h 1033"/>
              <a:gd name="T82" fmla="*/ 158 w 1575"/>
              <a:gd name="T83" fmla="*/ 329 h 1033"/>
              <a:gd name="T84" fmla="*/ 214 w 1575"/>
              <a:gd name="T85" fmla="*/ 292 h 1033"/>
              <a:gd name="T86" fmla="*/ 317 w 1575"/>
              <a:gd name="T87" fmla="*/ 247 h 1033"/>
              <a:gd name="T88" fmla="*/ 313 w 1575"/>
              <a:gd name="T89" fmla="*/ 197 h 1033"/>
              <a:gd name="T90" fmla="*/ 278 w 1575"/>
              <a:gd name="T91" fmla="*/ 238 h 1033"/>
              <a:gd name="T92" fmla="*/ 183 w 1575"/>
              <a:gd name="T93" fmla="*/ 251 h 1033"/>
              <a:gd name="T94" fmla="*/ 227 w 1575"/>
              <a:gd name="T95" fmla="*/ 167 h 1033"/>
              <a:gd name="T96" fmla="*/ 354 w 1575"/>
              <a:gd name="T97" fmla="*/ 106 h 1033"/>
              <a:gd name="T98" fmla="*/ 397 w 1575"/>
              <a:gd name="T99" fmla="*/ 154 h 1033"/>
              <a:gd name="T100" fmla="*/ 470 w 1575"/>
              <a:gd name="T101" fmla="*/ 134 h 1033"/>
              <a:gd name="T102" fmla="*/ 596 w 1575"/>
              <a:gd name="T103" fmla="*/ 126 h 1033"/>
              <a:gd name="T104" fmla="*/ 660 w 1575"/>
              <a:gd name="T105" fmla="*/ 83 h 1033"/>
              <a:gd name="T106" fmla="*/ 705 w 1575"/>
              <a:gd name="T107" fmla="*/ 130 h 1033"/>
              <a:gd name="T108" fmla="*/ 734 w 1575"/>
              <a:gd name="T109" fmla="*/ 81 h 1033"/>
              <a:gd name="T110" fmla="*/ 889 w 1575"/>
              <a:gd name="T111" fmla="*/ 18 h 1033"/>
              <a:gd name="T112" fmla="*/ 373 w 1575"/>
              <a:gd name="T113" fmla="*/ 374 h 1033"/>
              <a:gd name="T114" fmla="*/ 449 w 1575"/>
              <a:gd name="T115" fmla="*/ 424 h 1033"/>
              <a:gd name="T116" fmla="*/ 531 w 1575"/>
              <a:gd name="T117" fmla="*/ 411 h 1033"/>
              <a:gd name="T118" fmla="*/ 505 w 1575"/>
              <a:gd name="T119" fmla="*/ 451 h 1033"/>
              <a:gd name="T120" fmla="*/ 375 w 1575"/>
              <a:gd name="T121" fmla="*/ 762 h 1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75" h="1033">
                <a:moveTo>
                  <a:pt x="949" y="11"/>
                </a:moveTo>
                <a:cubicBezTo>
                  <a:pt x="949" y="13"/>
                  <a:pt x="952" y="12"/>
                  <a:pt x="954" y="13"/>
                </a:cubicBezTo>
                <a:cubicBezTo>
                  <a:pt x="954" y="15"/>
                  <a:pt x="951" y="14"/>
                  <a:pt x="949" y="14"/>
                </a:cubicBezTo>
                <a:cubicBezTo>
                  <a:pt x="957" y="22"/>
                  <a:pt x="965" y="11"/>
                  <a:pt x="979" y="14"/>
                </a:cubicBezTo>
                <a:cubicBezTo>
                  <a:pt x="982" y="19"/>
                  <a:pt x="987" y="22"/>
                  <a:pt x="993" y="24"/>
                </a:cubicBezTo>
                <a:cubicBezTo>
                  <a:pt x="994" y="26"/>
                  <a:pt x="993" y="29"/>
                  <a:pt x="993" y="31"/>
                </a:cubicBezTo>
                <a:cubicBezTo>
                  <a:pt x="994" y="33"/>
                  <a:pt x="998" y="33"/>
                  <a:pt x="997" y="37"/>
                </a:cubicBezTo>
                <a:cubicBezTo>
                  <a:pt x="993" y="36"/>
                  <a:pt x="994" y="39"/>
                  <a:pt x="993" y="42"/>
                </a:cubicBezTo>
                <a:cubicBezTo>
                  <a:pt x="992" y="41"/>
                  <a:pt x="989" y="40"/>
                  <a:pt x="986" y="40"/>
                </a:cubicBezTo>
                <a:cubicBezTo>
                  <a:pt x="983" y="41"/>
                  <a:pt x="986" y="43"/>
                  <a:pt x="984" y="44"/>
                </a:cubicBezTo>
                <a:cubicBezTo>
                  <a:pt x="983" y="45"/>
                  <a:pt x="982" y="42"/>
                  <a:pt x="980" y="42"/>
                </a:cubicBezTo>
                <a:cubicBezTo>
                  <a:pt x="979" y="43"/>
                  <a:pt x="975" y="46"/>
                  <a:pt x="969" y="44"/>
                </a:cubicBezTo>
                <a:cubicBezTo>
                  <a:pt x="967" y="44"/>
                  <a:pt x="968" y="47"/>
                  <a:pt x="967" y="48"/>
                </a:cubicBezTo>
                <a:cubicBezTo>
                  <a:pt x="967" y="48"/>
                  <a:pt x="964" y="47"/>
                  <a:pt x="964" y="48"/>
                </a:cubicBezTo>
                <a:cubicBezTo>
                  <a:pt x="963" y="50"/>
                  <a:pt x="967" y="51"/>
                  <a:pt x="964" y="55"/>
                </a:cubicBezTo>
                <a:cubicBezTo>
                  <a:pt x="963" y="52"/>
                  <a:pt x="954" y="56"/>
                  <a:pt x="958" y="57"/>
                </a:cubicBezTo>
                <a:cubicBezTo>
                  <a:pt x="954" y="61"/>
                  <a:pt x="948" y="59"/>
                  <a:pt x="943" y="61"/>
                </a:cubicBezTo>
                <a:cubicBezTo>
                  <a:pt x="940" y="62"/>
                  <a:pt x="938" y="67"/>
                  <a:pt x="934" y="67"/>
                </a:cubicBezTo>
                <a:cubicBezTo>
                  <a:pt x="934" y="69"/>
                  <a:pt x="934" y="72"/>
                  <a:pt x="932" y="72"/>
                </a:cubicBezTo>
                <a:cubicBezTo>
                  <a:pt x="933" y="75"/>
                  <a:pt x="934" y="72"/>
                  <a:pt x="936" y="72"/>
                </a:cubicBezTo>
                <a:cubicBezTo>
                  <a:pt x="941" y="72"/>
                  <a:pt x="943" y="68"/>
                  <a:pt x="947" y="67"/>
                </a:cubicBezTo>
                <a:cubicBezTo>
                  <a:pt x="950" y="66"/>
                  <a:pt x="950" y="69"/>
                  <a:pt x="952" y="68"/>
                </a:cubicBezTo>
                <a:cubicBezTo>
                  <a:pt x="955" y="68"/>
                  <a:pt x="955" y="65"/>
                  <a:pt x="956" y="65"/>
                </a:cubicBezTo>
                <a:cubicBezTo>
                  <a:pt x="960" y="63"/>
                  <a:pt x="965" y="65"/>
                  <a:pt x="969" y="63"/>
                </a:cubicBezTo>
                <a:cubicBezTo>
                  <a:pt x="972" y="62"/>
                  <a:pt x="968" y="60"/>
                  <a:pt x="971" y="59"/>
                </a:cubicBezTo>
                <a:cubicBezTo>
                  <a:pt x="972" y="59"/>
                  <a:pt x="974" y="60"/>
                  <a:pt x="975" y="59"/>
                </a:cubicBezTo>
                <a:cubicBezTo>
                  <a:pt x="975" y="59"/>
                  <a:pt x="976" y="55"/>
                  <a:pt x="977" y="55"/>
                </a:cubicBezTo>
                <a:cubicBezTo>
                  <a:pt x="977" y="55"/>
                  <a:pt x="982" y="57"/>
                  <a:pt x="984" y="57"/>
                </a:cubicBezTo>
                <a:cubicBezTo>
                  <a:pt x="989" y="57"/>
                  <a:pt x="989" y="56"/>
                  <a:pt x="993" y="55"/>
                </a:cubicBezTo>
                <a:cubicBezTo>
                  <a:pt x="993" y="57"/>
                  <a:pt x="993" y="59"/>
                  <a:pt x="993" y="61"/>
                </a:cubicBezTo>
                <a:cubicBezTo>
                  <a:pt x="996" y="59"/>
                  <a:pt x="997" y="59"/>
                  <a:pt x="997" y="63"/>
                </a:cubicBezTo>
                <a:cubicBezTo>
                  <a:pt x="1007" y="62"/>
                  <a:pt x="1023" y="64"/>
                  <a:pt x="1038" y="63"/>
                </a:cubicBezTo>
                <a:cubicBezTo>
                  <a:pt x="1037" y="71"/>
                  <a:pt x="1051" y="65"/>
                  <a:pt x="1049" y="74"/>
                </a:cubicBezTo>
                <a:cubicBezTo>
                  <a:pt x="1051" y="71"/>
                  <a:pt x="1054" y="74"/>
                  <a:pt x="1057" y="74"/>
                </a:cubicBezTo>
                <a:cubicBezTo>
                  <a:pt x="1062" y="74"/>
                  <a:pt x="1069" y="72"/>
                  <a:pt x="1072" y="74"/>
                </a:cubicBezTo>
                <a:cubicBezTo>
                  <a:pt x="1076" y="74"/>
                  <a:pt x="1072" y="66"/>
                  <a:pt x="1076" y="65"/>
                </a:cubicBezTo>
                <a:cubicBezTo>
                  <a:pt x="1082" y="66"/>
                  <a:pt x="1088" y="65"/>
                  <a:pt x="1094" y="67"/>
                </a:cubicBezTo>
                <a:cubicBezTo>
                  <a:pt x="1094" y="67"/>
                  <a:pt x="1094" y="68"/>
                  <a:pt x="1094" y="68"/>
                </a:cubicBezTo>
                <a:cubicBezTo>
                  <a:pt x="1097" y="69"/>
                  <a:pt x="1101" y="68"/>
                  <a:pt x="1103" y="68"/>
                </a:cubicBezTo>
                <a:cubicBezTo>
                  <a:pt x="1104" y="69"/>
                  <a:pt x="1105" y="72"/>
                  <a:pt x="1105" y="72"/>
                </a:cubicBezTo>
                <a:cubicBezTo>
                  <a:pt x="1108" y="74"/>
                  <a:pt x="1113" y="71"/>
                  <a:pt x="1115" y="74"/>
                </a:cubicBezTo>
                <a:cubicBezTo>
                  <a:pt x="1114" y="78"/>
                  <a:pt x="1114" y="82"/>
                  <a:pt x="1109" y="81"/>
                </a:cubicBezTo>
                <a:cubicBezTo>
                  <a:pt x="1109" y="85"/>
                  <a:pt x="1112" y="86"/>
                  <a:pt x="1117" y="85"/>
                </a:cubicBezTo>
                <a:cubicBezTo>
                  <a:pt x="1115" y="96"/>
                  <a:pt x="1124" y="97"/>
                  <a:pt x="1128" y="102"/>
                </a:cubicBezTo>
                <a:cubicBezTo>
                  <a:pt x="1131" y="100"/>
                  <a:pt x="1134" y="99"/>
                  <a:pt x="1137" y="96"/>
                </a:cubicBezTo>
                <a:cubicBezTo>
                  <a:pt x="1138" y="95"/>
                  <a:pt x="1138" y="92"/>
                  <a:pt x="1139" y="91"/>
                </a:cubicBezTo>
                <a:cubicBezTo>
                  <a:pt x="1140" y="90"/>
                  <a:pt x="1143" y="91"/>
                  <a:pt x="1143" y="89"/>
                </a:cubicBezTo>
                <a:cubicBezTo>
                  <a:pt x="1148" y="88"/>
                  <a:pt x="1146" y="93"/>
                  <a:pt x="1148" y="95"/>
                </a:cubicBezTo>
                <a:cubicBezTo>
                  <a:pt x="1153" y="95"/>
                  <a:pt x="1157" y="95"/>
                  <a:pt x="1161" y="95"/>
                </a:cubicBezTo>
                <a:cubicBezTo>
                  <a:pt x="1163" y="93"/>
                  <a:pt x="1168" y="94"/>
                  <a:pt x="1167" y="89"/>
                </a:cubicBezTo>
                <a:cubicBezTo>
                  <a:pt x="1173" y="91"/>
                  <a:pt x="1187" y="85"/>
                  <a:pt x="1187" y="93"/>
                </a:cubicBezTo>
                <a:cubicBezTo>
                  <a:pt x="1193" y="93"/>
                  <a:pt x="1191" y="86"/>
                  <a:pt x="1199" y="89"/>
                </a:cubicBezTo>
                <a:cubicBezTo>
                  <a:pt x="1198" y="87"/>
                  <a:pt x="1196" y="87"/>
                  <a:pt x="1195" y="87"/>
                </a:cubicBezTo>
                <a:cubicBezTo>
                  <a:pt x="1196" y="86"/>
                  <a:pt x="1196" y="82"/>
                  <a:pt x="1199" y="81"/>
                </a:cubicBezTo>
                <a:cubicBezTo>
                  <a:pt x="1204" y="82"/>
                  <a:pt x="1202" y="75"/>
                  <a:pt x="1210" y="78"/>
                </a:cubicBezTo>
                <a:cubicBezTo>
                  <a:pt x="1212" y="78"/>
                  <a:pt x="1210" y="75"/>
                  <a:pt x="1210" y="76"/>
                </a:cubicBezTo>
                <a:cubicBezTo>
                  <a:pt x="1213" y="72"/>
                  <a:pt x="1218" y="75"/>
                  <a:pt x="1225" y="74"/>
                </a:cubicBezTo>
                <a:cubicBezTo>
                  <a:pt x="1223" y="84"/>
                  <a:pt x="1235" y="71"/>
                  <a:pt x="1232" y="80"/>
                </a:cubicBezTo>
                <a:cubicBezTo>
                  <a:pt x="1240" y="81"/>
                  <a:pt x="1246" y="79"/>
                  <a:pt x="1253" y="78"/>
                </a:cubicBezTo>
                <a:cubicBezTo>
                  <a:pt x="1253" y="83"/>
                  <a:pt x="1245" y="79"/>
                  <a:pt x="1247" y="85"/>
                </a:cubicBezTo>
                <a:cubicBezTo>
                  <a:pt x="1248" y="89"/>
                  <a:pt x="1254" y="87"/>
                  <a:pt x="1258" y="87"/>
                </a:cubicBezTo>
                <a:cubicBezTo>
                  <a:pt x="1265" y="87"/>
                  <a:pt x="1271" y="87"/>
                  <a:pt x="1277" y="85"/>
                </a:cubicBezTo>
                <a:cubicBezTo>
                  <a:pt x="1278" y="92"/>
                  <a:pt x="1287" y="92"/>
                  <a:pt x="1290" y="98"/>
                </a:cubicBezTo>
                <a:cubicBezTo>
                  <a:pt x="1294" y="97"/>
                  <a:pt x="1296" y="100"/>
                  <a:pt x="1299" y="100"/>
                </a:cubicBezTo>
                <a:cubicBezTo>
                  <a:pt x="1311" y="101"/>
                  <a:pt x="1324" y="98"/>
                  <a:pt x="1335" y="100"/>
                </a:cubicBezTo>
                <a:cubicBezTo>
                  <a:pt x="1339" y="101"/>
                  <a:pt x="1343" y="106"/>
                  <a:pt x="1348" y="104"/>
                </a:cubicBezTo>
                <a:cubicBezTo>
                  <a:pt x="1347" y="107"/>
                  <a:pt x="1349" y="107"/>
                  <a:pt x="1351" y="108"/>
                </a:cubicBezTo>
                <a:cubicBezTo>
                  <a:pt x="1351" y="110"/>
                  <a:pt x="1351" y="113"/>
                  <a:pt x="1351" y="115"/>
                </a:cubicBezTo>
                <a:cubicBezTo>
                  <a:pt x="1351" y="118"/>
                  <a:pt x="1358" y="115"/>
                  <a:pt x="1359" y="117"/>
                </a:cubicBezTo>
                <a:cubicBezTo>
                  <a:pt x="1361" y="120"/>
                  <a:pt x="1360" y="116"/>
                  <a:pt x="1363" y="117"/>
                </a:cubicBezTo>
                <a:cubicBezTo>
                  <a:pt x="1363" y="117"/>
                  <a:pt x="1363" y="119"/>
                  <a:pt x="1364" y="119"/>
                </a:cubicBezTo>
                <a:cubicBezTo>
                  <a:pt x="1367" y="119"/>
                  <a:pt x="1387" y="121"/>
                  <a:pt x="1389" y="119"/>
                </a:cubicBezTo>
                <a:cubicBezTo>
                  <a:pt x="1389" y="119"/>
                  <a:pt x="1389" y="117"/>
                  <a:pt x="1389" y="117"/>
                </a:cubicBezTo>
                <a:cubicBezTo>
                  <a:pt x="1390" y="117"/>
                  <a:pt x="1394" y="119"/>
                  <a:pt x="1394" y="119"/>
                </a:cubicBezTo>
                <a:cubicBezTo>
                  <a:pt x="1396" y="117"/>
                  <a:pt x="1399" y="116"/>
                  <a:pt x="1400" y="119"/>
                </a:cubicBezTo>
                <a:cubicBezTo>
                  <a:pt x="1403" y="115"/>
                  <a:pt x="1409" y="115"/>
                  <a:pt x="1415" y="113"/>
                </a:cubicBezTo>
                <a:cubicBezTo>
                  <a:pt x="1414" y="119"/>
                  <a:pt x="1416" y="122"/>
                  <a:pt x="1417" y="126"/>
                </a:cubicBezTo>
                <a:cubicBezTo>
                  <a:pt x="1424" y="126"/>
                  <a:pt x="1427" y="130"/>
                  <a:pt x="1433" y="126"/>
                </a:cubicBezTo>
                <a:cubicBezTo>
                  <a:pt x="1434" y="123"/>
                  <a:pt x="1432" y="123"/>
                  <a:pt x="1430" y="122"/>
                </a:cubicBezTo>
                <a:cubicBezTo>
                  <a:pt x="1431" y="121"/>
                  <a:pt x="1432" y="118"/>
                  <a:pt x="1432" y="115"/>
                </a:cubicBezTo>
                <a:cubicBezTo>
                  <a:pt x="1436" y="111"/>
                  <a:pt x="1448" y="113"/>
                  <a:pt x="1450" y="117"/>
                </a:cubicBezTo>
                <a:cubicBezTo>
                  <a:pt x="1458" y="117"/>
                  <a:pt x="1466" y="116"/>
                  <a:pt x="1474" y="117"/>
                </a:cubicBezTo>
                <a:cubicBezTo>
                  <a:pt x="1477" y="117"/>
                  <a:pt x="1483" y="121"/>
                  <a:pt x="1484" y="117"/>
                </a:cubicBezTo>
                <a:cubicBezTo>
                  <a:pt x="1488" y="119"/>
                  <a:pt x="1487" y="121"/>
                  <a:pt x="1493" y="122"/>
                </a:cubicBezTo>
                <a:cubicBezTo>
                  <a:pt x="1495" y="123"/>
                  <a:pt x="1496" y="126"/>
                  <a:pt x="1497" y="126"/>
                </a:cubicBezTo>
                <a:cubicBezTo>
                  <a:pt x="1498" y="126"/>
                  <a:pt x="1499" y="125"/>
                  <a:pt x="1499" y="124"/>
                </a:cubicBezTo>
                <a:cubicBezTo>
                  <a:pt x="1501" y="125"/>
                  <a:pt x="1499" y="127"/>
                  <a:pt x="1500" y="128"/>
                </a:cubicBezTo>
                <a:cubicBezTo>
                  <a:pt x="1501" y="129"/>
                  <a:pt x="1504" y="127"/>
                  <a:pt x="1504" y="128"/>
                </a:cubicBezTo>
                <a:cubicBezTo>
                  <a:pt x="1505" y="129"/>
                  <a:pt x="1509" y="130"/>
                  <a:pt x="1514" y="132"/>
                </a:cubicBezTo>
                <a:cubicBezTo>
                  <a:pt x="1516" y="133"/>
                  <a:pt x="1521" y="134"/>
                  <a:pt x="1525" y="136"/>
                </a:cubicBezTo>
                <a:cubicBezTo>
                  <a:pt x="1526" y="136"/>
                  <a:pt x="1526" y="139"/>
                  <a:pt x="1527" y="139"/>
                </a:cubicBezTo>
                <a:cubicBezTo>
                  <a:pt x="1527" y="140"/>
                  <a:pt x="1530" y="139"/>
                  <a:pt x="1530" y="139"/>
                </a:cubicBezTo>
                <a:cubicBezTo>
                  <a:pt x="1531" y="140"/>
                  <a:pt x="1530" y="142"/>
                  <a:pt x="1530" y="143"/>
                </a:cubicBezTo>
                <a:cubicBezTo>
                  <a:pt x="1531" y="144"/>
                  <a:pt x="1534" y="142"/>
                  <a:pt x="1534" y="143"/>
                </a:cubicBezTo>
                <a:cubicBezTo>
                  <a:pt x="1535" y="145"/>
                  <a:pt x="1532" y="151"/>
                  <a:pt x="1540" y="149"/>
                </a:cubicBezTo>
                <a:cubicBezTo>
                  <a:pt x="1540" y="153"/>
                  <a:pt x="1540" y="157"/>
                  <a:pt x="1540" y="162"/>
                </a:cubicBezTo>
                <a:cubicBezTo>
                  <a:pt x="1546" y="161"/>
                  <a:pt x="1551" y="160"/>
                  <a:pt x="1553" y="154"/>
                </a:cubicBezTo>
                <a:cubicBezTo>
                  <a:pt x="1558" y="157"/>
                  <a:pt x="1565" y="156"/>
                  <a:pt x="1569" y="158"/>
                </a:cubicBezTo>
                <a:cubicBezTo>
                  <a:pt x="1570" y="158"/>
                  <a:pt x="1569" y="161"/>
                  <a:pt x="1569" y="162"/>
                </a:cubicBezTo>
                <a:cubicBezTo>
                  <a:pt x="1570" y="163"/>
                  <a:pt x="1574" y="161"/>
                  <a:pt x="1575" y="162"/>
                </a:cubicBezTo>
                <a:cubicBezTo>
                  <a:pt x="1574" y="164"/>
                  <a:pt x="1571" y="164"/>
                  <a:pt x="1571" y="167"/>
                </a:cubicBezTo>
                <a:cubicBezTo>
                  <a:pt x="1568" y="168"/>
                  <a:pt x="1568" y="165"/>
                  <a:pt x="1566" y="165"/>
                </a:cubicBezTo>
                <a:cubicBezTo>
                  <a:pt x="1564" y="167"/>
                  <a:pt x="1564" y="170"/>
                  <a:pt x="1560" y="169"/>
                </a:cubicBezTo>
                <a:cubicBezTo>
                  <a:pt x="1561" y="172"/>
                  <a:pt x="1566" y="171"/>
                  <a:pt x="1564" y="177"/>
                </a:cubicBezTo>
                <a:cubicBezTo>
                  <a:pt x="1557" y="171"/>
                  <a:pt x="1563" y="179"/>
                  <a:pt x="1558" y="180"/>
                </a:cubicBezTo>
                <a:cubicBezTo>
                  <a:pt x="1557" y="181"/>
                  <a:pt x="1555" y="182"/>
                  <a:pt x="1554" y="184"/>
                </a:cubicBezTo>
                <a:cubicBezTo>
                  <a:pt x="1552" y="184"/>
                  <a:pt x="1551" y="183"/>
                  <a:pt x="1549" y="182"/>
                </a:cubicBezTo>
                <a:cubicBezTo>
                  <a:pt x="1548" y="181"/>
                  <a:pt x="1546" y="179"/>
                  <a:pt x="1545" y="178"/>
                </a:cubicBezTo>
                <a:cubicBezTo>
                  <a:pt x="1542" y="177"/>
                  <a:pt x="1540" y="178"/>
                  <a:pt x="1538" y="177"/>
                </a:cubicBezTo>
                <a:cubicBezTo>
                  <a:pt x="1536" y="176"/>
                  <a:pt x="1535" y="173"/>
                  <a:pt x="1534" y="173"/>
                </a:cubicBezTo>
                <a:cubicBezTo>
                  <a:pt x="1532" y="172"/>
                  <a:pt x="1529" y="173"/>
                  <a:pt x="1527" y="173"/>
                </a:cubicBezTo>
                <a:cubicBezTo>
                  <a:pt x="1526" y="173"/>
                  <a:pt x="1526" y="171"/>
                  <a:pt x="1525" y="171"/>
                </a:cubicBezTo>
                <a:cubicBezTo>
                  <a:pt x="1522" y="171"/>
                  <a:pt x="1520" y="164"/>
                  <a:pt x="1517" y="169"/>
                </a:cubicBezTo>
                <a:cubicBezTo>
                  <a:pt x="1515" y="169"/>
                  <a:pt x="1516" y="166"/>
                  <a:pt x="1515" y="163"/>
                </a:cubicBezTo>
                <a:cubicBezTo>
                  <a:pt x="1512" y="163"/>
                  <a:pt x="1508" y="163"/>
                  <a:pt x="1504" y="163"/>
                </a:cubicBezTo>
                <a:cubicBezTo>
                  <a:pt x="1500" y="164"/>
                  <a:pt x="1504" y="168"/>
                  <a:pt x="1504" y="167"/>
                </a:cubicBezTo>
                <a:cubicBezTo>
                  <a:pt x="1504" y="170"/>
                  <a:pt x="1500" y="170"/>
                  <a:pt x="1500" y="175"/>
                </a:cubicBezTo>
                <a:cubicBezTo>
                  <a:pt x="1492" y="174"/>
                  <a:pt x="1491" y="180"/>
                  <a:pt x="1482" y="178"/>
                </a:cubicBezTo>
                <a:cubicBezTo>
                  <a:pt x="1480" y="180"/>
                  <a:pt x="1480" y="183"/>
                  <a:pt x="1476" y="182"/>
                </a:cubicBezTo>
                <a:cubicBezTo>
                  <a:pt x="1477" y="185"/>
                  <a:pt x="1481" y="184"/>
                  <a:pt x="1484" y="184"/>
                </a:cubicBezTo>
                <a:cubicBezTo>
                  <a:pt x="1486" y="185"/>
                  <a:pt x="1487" y="187"/>
                  <a:pt x="1489" y="188"/>
                </a:cubicBezTo>
                <a:cubicBezTo>
                  <a:pt x="1488" y="194"/>
                  <a:pt x="1488" y="192"/>
                  <a:pt x="1491" y="195"/>
                </a:cubicBezTo>
                <a:cubicBezTo>
                  <a:pt x="1493" y="199"/>
                  <a:pt x="1498" y="200"/>
                  <a:pt x="1500" y="203"/>
                </a:cubicBezTo>
                <a:cubicBezTo>
                  <a:pt x="1500" y="203"/>
                  <a:pt x="1495" y="208"/>
                  <a:pt x="1495" y="208"/>
                </a:cubicBezTo>
                <a:cubicBezTo>
                  <a:pt x="1490" y="209"/>
                  <a:pt x="1490" y="204"/>
                  <a:pt x="1487" y="204"/>
                </a:cubicBezTo>
                <a:cubicBezTo>
                  <a:pt x="1488" y="204"/>
                  <a:pt x="1490" y="208"/>
                  <a:pt x="1487" y="208"/>
                </a:cubicBezTo>
                <a:cubicBezTo>
                  <a:pt x="1482" y="209"/>
                  <a:pt x="1473" y="208"/>
                  <a:pt x="1467" y="210"/>
                </a:cubicBezTo>
                <a:cubicBezTo>
                  <a:pt x="1464" y="211"/>
                  <a:pt x="1457" y="213"/>
                  <a:pt x="1458" y="218"/>
                </a:cubicBezTo>
                <a:cubicBezTo>
                  <a:pt x="1449" y="216"/>
                  <a:pt x="1448" y="222"/>
                  <a:pt x="1443" y="223"/>
                </a:cubicBezTo>
                <a:cubicBezTo>
                  <a:pt x="1441" y="225"/>
                  <a:pt x="1441" y="226"/>
                  <a:pt x="1439" y="227"/>
                </a:cubicBezTo>
                <a:cubicBezTo>
                  <a:pt x="1438" y="228"/>
                  <a:pt x="1435" y="231"/>
                  <a:pt x="1433" y="231"/>
                </a:cubicBezTo>
                <a:cubicBezTo>
                  <a:pt x="1432" y="231"/>
                  <a:pt x="1430" y="233"/>
                  <a:pt x="1430" y="234"/>
                </a:cubicBezTo>
                <a:cubicBezTo>
                  <a:pt x="1424" y="233"/>
                  <a:pt x="1414" y="237"/>
                  <a:pt x="1411" y="232"/>
                </a:cubicBezTo>
                <a:cubicBezTo>
                  <a:pt x="1409" y="234"/>
                  <a:pt x="1404" y="233"/>
                  <a:pt x="1405" y="238"/>
                </a:cubicBezTo>
                <a:cubicBezTo>
                  <a:pt x="1395" y="239"/>
                  <a:pt x="1394" y="239"/>
                  <a:pt x="1383" y="238"/>
                </a:cubicBezTo>
                <a:cubicBezTo>
                  <a:pt x="1382" y="238"/>
                  <a:pt x="1381" y="240"/>
                  <a:pt x="1379" y="240"/>
                </a:cubicBezTo>
                <a:cubicBezTo>
                  <a:pt x="1378" y="241"/>
                  <a:pt x="1374" y="242"/>
                  <a:pt x="1374" y="246"/>
                </a:cubicBezTo>
                <a:cubicBezTo>
                  <a:pt x="1373" y="251"/>
                  <a:pt x="1365" y="248"/>
                  <a:pt x="1366" y="257"/>
                </a:cubicBezTo>
                <a:cubicBezTo>
                  <a:pt x="1365" y="263"/>
                  <a:pt x="1371" y="262"/>
                  <a:pt x="1374" y="264"/>
                </a:cubicBezTo>
                <a:cubicBezTo>
                  <a:pt x="1373" y="269"/>
                  <a:pt x="1372" y="274"/>
                  <a:pt x="1366" y="273"/>
                </a:cubicBezTo>
                <a:cubicBezTo>
                  <a:pt x="1367" y="277"/>
                  <a:pt x="1366" y="279"/>
                  <a:pt x="1363" y="279"/>
                </a:cubicBezTo>
                <a:cubicBezTo>
                  <a:pt x="1363" y="282"/>
                  <a:pt x="1363" y="284"/>
                  <a:pt x="1363" y="287"/>
                </a:cubicBezTo>
                <a:cubicBezTo>
                  <a:pt x="1363" y="289"/>
                  <a:pt x="1366" y="285"/>
                  <a:pt x="1366" y="288"/>
                </a:cubicBezTo>
                <a:cubicBezTo>
                  <a:pt x="1368" y="292"/>
                  <a:pt x="1364" y="291"/>
                  <a:pt x="1363" y="292"/>
                </a:cubicBezTo>
                <a:cubicBezTo>
                  <a:pt x="1362" y="293"/>
                  <a:pt x="1361" y="297"/>
                  <a:pt x="1361" y="298"/>
                </a:cubicBezTo>
                <a:cubicBezTo>
                  <a:pt x="1359" y="299"/>
                  <a:pt x="1353" y="298"/>
                  <a:pt x="1351" y="300"/>
                </a:cubicBezTo>
                <a:cubicBezTo>
                  <a:pt x="1350" y="301"/>
                  <a:pt x="1353" y="306"/>
                  <a:pt x="1351" y="307"/>
                </a:cubicBezTo>
                <a:cubicBezTo>
                  <a:pt x="1350" y="308"/>
                  <a:pt x="1350" y="303"/>
                  <a:pt x="1350" y="303"/>
                </a:cubicBezTo>
                <a:cubicBezTo>
                  <a:pt x="1348" y="303"/>
                  <a:pt x="1344" y="304"/>
                  <a:pt x="1348" y="313"/>
                </a:cubicBezTo>
                <a:cubicBezTo>
                  <a:pt x="1344" y="311"/>
                  <a:pt x="1345" y="315"/>
                  <a:pt x="1344" y="316"/>
                </a:cubicBezTo>
                <a:cubicBezTo>
                  <a:pt x="1343" y="317"/>
                  <a:pt x="1341" y="316"/>
                  <a:pt x="1340" y="316"/>
                </a:cubicBezTo>
                <a:cubicBezTo>
                  <a:pt x="1339" y="317"/>
                  <a:pt x="1340" y="322"/>
                  <a:pt x="1336" y="320"/>
                </a:cubicBezTo>
                <a:cubicBezTo>
                  <a:pt x="1337" y="323"/>
                  <a:pt x="1334" y="324"/>
                  <a:pt x="1335" y="328"/>
                </a:cubicBezTo>
                <a:cubicBezTo>
                  <a:pt x="1332" y="328"/>
                  <a:pt x="1327" y="327"/>
                  <a:pt x="1327" y="329"/>
                </a:cubicBezTo>
                <a:cubicBezTo>
                  <a:pt x="1325" y="329"/>
                  <a:pt x="1328" y="327"/>
                  <a:pt x="1327" y="324"/>
                </a:cubicBezTo>
                <a:cubicBezTo>
                  <a:pt x="1327" y="324"/>
                  <a:pt x="1325" y="323"/>
                  <a:pt x="1325" y="322"/>
                </a:cubicBezTo>
                <a:cubicBezTo>
                  <a:pt x="1325" y="321"/>
                  <a:pt x="1325" y="319"/>
                  <a:pt x="1325" y="318"/>
                </a:cubicBezTo>
                <a:cubicBezTo>
                  <a:pt x="1324" y="317"/>
                  <a:pt x="1323" y="315"/>
                  <a:pt x="1322" y="314"/>
                </a:cubicBezTo>
                <a:cubicBezTo>
                  <a:pt x="1321" y="314"/>
                  <a:pt x="1320" y="312"/>
                  <a:pt x="1318" y="313"/>
                </a:cubicBezTo>
                <a:cubicBezTo>
                  <a:pt x="1320" y="310"/>
                  <a:pt x="1320" y="305"/>
                  <a:pt x="1320" y="301"/>
                </a:cubicBezTo>
                <a:cubicBezTo>
                  <a:pt x="1320" y="298"/>
                  <a:pt x="1318" y="298"/>
                  <a:pt x="1318" y="296"/>
                </a:cubicBezTo>
                <a:cubicBezTo>
                  <a:pt x="1317" y="289"/>
                  <a:pt x="1320" y="281"/>
                  <a:pt x="1318" y="275"/>
                </a:cubicBezTo>
                <a:cubicBezTo>
                  <a:pt x="1325" y="281"/>
                  <a:pt x="1319" y="272"/>
                  <a:pt x="1322" y="268"/>
                </a:cubicBezTo>
                <a:cubicBezTo>
                  <a:pt x="1322" y="267"/>
                  <a:pt x="1324" y="274"/>
                  <a:pt x="1325" y="270"/>
                </a:cubicBezTo>
                <a:cubicBezTo>
                  <a:pt x="1325" y="269"/>
                  <a:pt x="1325" y="267"/>
                  <a:pt x="1325" y="266"/>
                </a:cubicBezTo>
                <a:cubicBezTo>
                  <a:pt x="1327" y="263"/>
                  <a:pt x="1335" y="258"/>
                  <a:pt x="1336" y="257"/>
                </a:cubicBezTo>
                <a:cubicBezTo>
                  <a:pt x="1336" y="257"/>
                  <a:pt x="1340" y="256"/>
                  <a:pt x="1338" y="255"/>
                </a:cubicBezTo>
                <a:cubicBezTo>
                  <a:pt x="1336" y="253"/>
                  <a:pt x="1339" y="253"/>
                  <a:pt x="1342" y="253"/>
                </a:cubicBezTo>
                <a:cubicBezTo>
                  <a:pt x="1345" y="251"/>
                  <a:pt x="1346" y="248"/>
                  <a:pt x="1346" y="244"/>
                </a:cubicBezTo>
                <a:cubicBezTo>
                  <a:pt x="1346" y="243"/>
                  <a:pt x="1352" y="241"/>
                  <a:pt x="1351" y="240"/>
                </a:cubicBezTo>
                <a:cubicBezTo>
                  <a:pt x="1351" y="240"/>
                  <a:pt x="1350" y="240"/>
                  <a:pt x="1350" y="240"/>
                </a:cubicBezTo>
                <a:cubicBezTo>
                  <a:pt x="1350" y="240"/>
                  <a:pt x="1351" y="236"/>
                  <a:pt x="1351" y="236"/>
                </a:cubicBezTo>
                <a:cubicBezTo>
                  <a:pt x="1353" y="236"/>
                  <a:pt x="1356" y="241"/>
                  <a:pt x="1355" y="232"/>
                </a:cubicBezTo>
                <a:cubicBezTo>
                  <a:pt x="1358" y="232"/>
                  <a:pt x="1362" y="232"/>
                  <a:pt x="1364" y="231"/>
                </a:cubicBezTo>
                <a:cubicBezTo>
                  <a:pt x="1365" y="230"/>
                  <a:pt x="1366" y="227"/>
                  <a:pt x="1366" y="227"/>
                </a:cubicBezTo>
                <a:cubicBezTo>
                  <a:pt x="1367" y="226"/>
                  <a:pt x="1369" y="227"/>
                  <a:pt x="1370" y="227"/>
                </a:cubicBezTo>
                <a:cubicBezTo>
                  <a:pt x="1371" y="226"/>
                  <a:pt x="1373" y="224"/>
                  <a:pt x="1374" y="223"/>
                </a:cubicBezTo>
                <a:cubicBezTo>
                  <a:pt x="1375" y="222"/>
                  <a:pt x="1375" y="223"/>
                  <a:pt x="1376" y="221"/>
                </a:cubicBezTo>
                <a:cubicBezTo>
                  <a:pt x="1376" y="219"/>
                  <a:pt x="1378" y="214"/>
                  <a:pt x="1381" y="218"/>
                </a:cubicBezTo>
                <a:cubicBezTo>
                  <a:pt x="1381" y="214"/>
                  <a:pt x="1381" y="211"/>
                  <a:pt x="1381" y="208"/>
                </a:cubicBezTo>
                <a:cubicBezTo>
                  <a:pt x="1377" y="208"/>
                  <a:pt x="1374" y="209"/>
                  <a:pt x="1372" y="210"/>
                </a:cubicBezTo>
                <a:cubicBezTo>
                  <a:pt x="1371" y="211"/>
                  <a:pt x="1369" y="213"/>
                  <a:pt x="1368" y="214"/>
                </a:cubicBezTo>
                <a:cubicBezTo>
                  <a:pt x="1367" y="215"/>
                  <a:pt x="1366" y="214"/>
                  <a:pt x="1366" y="216"/>
                </a:cubicBezTo>
                <a:cubicBezTo>
                  <a:pt x="1366" y="219"/>
                  <a:pt x="1359" y="218"/>
                  <a:pt x="1359" y="223"/>
                </a:cubicBezTo>
                <a:cubicBezTo>
                  <a:pt x="1355" y="223"/>
                  <a:pt x="1353" y="224"/>
                  <a:pt x="1353" y="227"/>
                </a:cubicBezTo>
                <a:cubicBezTo>
                  <a:pt x="1351" y="227"/>
                  <a:pt x="1352" y="224"/>
                  <a:pt x="1351" y="223"/>
                </a:cubicBezTo>
                <a:cubicBezTo>
                  <a:pt x="1351" y="223"/>
                  <a:pt x="1348" y="224"/>
                  <a:pt x="1348" y="223"/>
                </a:cubicBezTo>
                <a:cubicBezTo>
                  <a:pt x="1347" y="222"/>
                  <a:pt x="1348" y="219"/>
                  <a:pt x="1348" y="218"/>
                </a:cubicBezTo>
                <a:cubicBezTo>
                  <a:pt x="1340" y="219"/>
                  <a:pt x="1335" y="216"/>
                  <a:pt x="1329" y="218"/>
                </a:cubicBezTo>
                <a:cubicBezTo>
                  <a:pt x="1327" y="218"/>
                  <a:pt x="1329" y="220"/>
                  <a:pt x="1327" y="221"/>
                </a:cubicBezTo>
                <a:cubicBezTo>
                  <a:pt x="1325" y="223"/>
                  <a:pt x="1322" y="222"/>
                  <a:pt x="1320" y="223"/>
                </a:cubicBezTo>
                <a:cubicBezTo>
                  <a:pt x="1316" y="225"/>
                  <a:pt x="1316" y="226"/>
                  <a:pt x="1314" y="229"/>
                </a:cubicBezTo>
                <a:cubicBezTo>
                  <a:pt x="1313" y="230"/>
                  <a:pt x="1312" y="233"/>
                  <a:pt x="1308" y="232"/>
                </a:cubicBezTo>
                <a:cubicBezTo>
                  <a:pt x="1307" y="238"/>
                  <a:pt x="1311" y="237"/>
                  <a:pt x="1310" y="242"/>
                </a:cubicBezTo>
                <a:cubicBezTo>
                  <a:pt x="1308" y="243"/>
                  <a:pt x="1307" y="244"/>
                  <a:pt x="1307" y="247"/>
                </a:cubicBezTo>
                <a:cubicBezTo>
                  <a:pt x="1299" y="246"/>
                  <a:pt x="1297" y="250"/>
                  <a:pt x="1290" y="249"/>
                </a:cubicBezTo>
                <a:cubicBezTo>
                  <a:pt x="1288" y="247"/>
                  <a:pt x="1289" y="246"/>
                  <a:pt x="1290" y="244"/>
                </a:cubicBezTo>
                <a:cubicBezTo>
                  <a:pt x="1287" y="244"/>
                  <a:pt x="1286" y="242"/>
                  <a:pt x="1286" y="240"/>
                </a:cubicBezTo>
                <a:cubicBezTo>
                  <a:pt x="1283" y="240"/>
                  <a:pt x="1279" y="241"/>
                  <a:pt x="1279" y="238"/>
                </a:cubicBezTo>
                <a:cubicBezTo>
                  <a:pt x="1270" y="243"/>
                  <a:pt x="1259" y="246"/>
                  <a:pt x="1247" y="247"/>
                </a:cubicBezTo>
                <a:cubicBezTo>
                  <a:pt x="1246" y="244"/>
                  <a:pt x="1241" y="246"/>
                  <a:pt x="1243" y="240"/>
                </a:cubicBezTo>
                <a:cubicBezTo>
                  <a:pt x="1241" y="240"/>
                  <a:pt x="1238" y="240"/>
                  <a:pt x="1236" y="240"/>
                </a:cubicBezTo>
                <a:cubicBezTo>
                  <a:pt x="1228" y="242"/>
                  <a:pt x="1222" y="244"/>
                  <a:pt x="1215" y="247"/>
                </a:cubicBezTo>
                <a:cubicBezTo>
                  <a:pt x="1210" y="250"/>
                  <a:pt x="1206" y="255"/>
                  <a:pt x="1200" y="257"/>
                </a:cubicBezTo>
                <a:cubicBezTo>
                  <a:pt x="1201" y="260"/>
                  <a:pt x="1200" y="263"/>
                  <a:pt x="1197" y="262"/>
                </a:cubicBezTo>
                <a:cubicBezTo>
                  <a:pt x="1198" y="268"/>
                  <a:pt x="1194" y="267"/>
                  <a:pt x="1195" y="272"/>
                </a:cubicBezTo>
                <a:cubicBezTo>
                  <a:pt x="1191" y="268"/>
                  <a:pt x="1187" y="279"/>
                  <a:pt x="1185" y="277"/>
                </a:cubicBezTo>
                <a:cubicBezTo>
                  <a:pt x="1182" y="274"/>
                  <a:pt x="1185" y="279"/>
                  <a:pt x="1180" y="279"/>
                </a:cubicBezTo>
                <a:cubicBezTo>
                  <a:pt x="1177" y="279"/>
                  <a:pt x="1176" y="280"/>
                  <a:pt x="1176" y="283"/>
                </a:cubicBezTo>
                <a:cubicBezTo>
                  <a:pt x="1167" y="280"/>
                  <a:pt x="1170" y="289"/>
                  <a:pt x="1163" y="288"/>
                </a:cubicBezTo>
                <a:cubicBezTo>
                  <a:pt x="1164" y="290"/>
                  <a:pt x="1169" y="298"/>
                  <a:pt x="1171" y="294"/>
                </a:cubicBezTo>
                <a:cubicBezTo>
                  <a:pt x="1173" y="295"/>
                  <a:pt x="1172" y="299"/>
                  <a:pt x="1172" y="301"/>
                </a:cubicBezTo>
                <a:cubicBezTo>
                  <a:pt x="1175" y="300"/>
                  <a:pt x="1178" y="303"/>
                  <a:pt x="1178" y="303"/>
                </a:cubicBezTo>
                <a:cubicBezTo>
                  <a:pt x="1180" y="303"/>
                  <a:pt x="1182" y="301"/>
                  <a:pt x="1185" y="301"/>
                </a:cubicBezTo>
                <a:cubicBezTo>
                  <a:pt x="1186" y="302"/>
                  <a:pt x="1188" y="303"/>
                  <a:pt x="1187" y="303"/>
                </a:cubicBezTo>
                <a:cubicBezTo>
                  <a:pt x="1190" y="303"/>
                  <a:pt x="1192" y="298"/>
                  <a:pt x="1193" y="301"/>
                </a:cubicBezTo>
                <a:cubicBezTo>
                  <a:pt x="1195" y="301"/>
                  <a:pt x="1194" y="299"/>
                  <a:pt x="1195" y="298"/>
                </a:cubicBezTo>
                <a:cubicBezTo>
                  <a:pt x="1198" y="299"/>
                  <a:pt x="1198" y="312"/>
                  <a:pt x="1202" y="305"/>
                </a:cubicBezTo>
                <a:cubicBezTo>
                  <a:pt x="1207" y="304"/>
                  <a:pt x="1201" y="314"/>
                  <a:pt x="1208" y="311"/>
                </a:cubicBezTo>
                <a:cubicBezTo>
                  <a:pt x="1208" y="313"/>
                  <a:pt x="1205" y="312"/>
                  <a:pt x="1204" y="313"/>
                </a:cubicBezTo>
                <a:cubicBezTo>
                  <a:pt x="1204" y="313"/>
                  <a:pt x="1207" y="318"/>
                  <a:pt x="1206" y="320"/>
                </a:cubicBezTo>
                <a:cubicBezTo>
                  <a:pt x="1206" y="321"/>
                  <a:pt x="1204" y="320"/>
                  <a:pt x="1204" y="322"/>
                </a:cubicBezTo>
                <a:cubicBezTo>
                  <a:pt x="1204" y="323"/>
                  <a:pt x="1202" y="324"/>
                  <a:pt x="1202" y="326"/>
                </a:cubicBezTo>
                <a:cubicBezTo>
                  <a:pt x="1201" y="332"/>
                  <a:pt x="1205" y="342"/>
                  <a:pt x="1199" y="337"/>
                </a:cubicBezTo>
                <a:cubicBezTo>
                  <a:pt x="1200" y="353"/>
                  <a:pt x="1193" y="361"/>
                  <a:pt x="1189" y="372"/>
                </a:cubicBezTo>
                <a:cubicBezTo>
                  <a:pt x="1187" y="374"/>
                  <a:pt x="1186" y="373"/>
                  <a:pt x="1184" y="372"/>
                </a:cubicBezTo>
                <a:cubicBezTo>
                  <a:pt x="1183" y="374"/>
                  <a:pt x="1184" y="376"/>
                  <a:pt x="1184" y="378"/>
                </a:cubicBezTo>
                <a:cubicBezTo>
                  <a:pt x="1183" y="380"/>
                  <a:pt x="1180" y="378"/>
                  <a:pt x="1178" y="380"/>
                </a:cubicBezTo>
                <a:cubicBezTo>
                  <a:pt x="1177" y="380"/>
                  <a:pt x="1179" y="383"/>
                  <a:pt x="1178" y="383"/>
                </a:cubicBezTo>
                <a:cubicBezTo>
                  <a:pt x="1177" y="384"/>
                  <a:pt x="1175" y="383"/>
                  <a:pt x="1174" y="383"/>
                </a:cubicBezTo>
                <a:cubicBezTo>
                  <a:pt x="1173" y="385"/>
                  <a:pt x="1176" y="386"/>
                  <a:pt x="1176" y="385"/>
                </a:cubicBezTo>
                <a:cubicBezTo>
                  <a:pt x="1175" y="387"/>
                  <a:pt x="1172" y="387"/>
                  <a:pt x="1171" y="389"/>
                </a:cubicBezTo>
                <a:cubicBezTo>
                  <a:pt x="1170" y="390"/>
                  <a:pt x="1170" y="393"/>
                  <a:pt x="1169" y="395"/>
                </a:cubicBezTo>
                <a:cubicBezTo>
                  <a:pt x="1167" y="396"/>
                  <a:pt x="1165" y="395"/>
                  <a:pt x="1163" y="396"/>
                </a:cubicBezTo>
                <a:cubicBezTo>
                  <a:pt x="1161" y="398"/>
                  <a:pt x="1163" y="400"/>
                  <a:pt x="1161" y="402"/>
                </a:cubicBezTo>
                <a:cubicBezTo>
                  <a:pt x="1161" y="403"/>
                  <a:pt x="1158" y="401"/>
                  <a:pt x="1158" y="402"/>
                </a:cubicBezTo>
                <a:cubicBezTo>
                  <a:pt x="1157" y="402"/>
                  <a:pt x="1157" y="407"/>
                  <a:pt x="1156" y="406"/>
                </a:cubicBezTo>
                <a:cubicBezTo>
                  <a:pt x="1154" y="404"/>
                  <a:pt x="1152" y="404"/>
                  <a:pt x="1152" y="410"/>
                </a:cubicBezTo>
                <a:cubicBezTo>
                  <a:pt x="1143" y="411"/>
                  <a:pt x="1143" y="410"/>
                  <a:pt x="1133" y="410"/>
                </a:cubicBezTo>
                <a:cubicBezTo>
                  <a:pt x="1133" y="411"/>
                  <a:pt x="1126" y="414"/>
                  <a:pt x="1130" y="415"/>
                </a:cubicBezTo>
                <a:cubicBezTo>
                  <a:pt x="1131" y="419"/>
                  <a:pt x="1117" y="416"/>
                  <a:pt x="1124" y="419"/>
                </a:cubicBezTo>
                <a:cubicBezTo>
                  <a:pt x="1123" y="421"/>
                  <a:pt x="1120" y="421"/>
                  <a:pt x="1120" y="419"/>
                </a:cubicBezTo>
                <a:cubicBezTo>
                  <a:pt x="1115" y="423"/>
                  <a:pt x="1118" y="427"/>
                  <a:pt x="1118" y="434"/>
                </a:cubicBezTo>
                <a:cubicBezTo>
                  <a:pt x="1113" y="435"/>
                  <a:pt x="1115" y="435"/>
                  <a:pt x="1109" y="434"/>
                </a:cubicBezTo>
                <a:cubicBezTo>
                  <a:pt x="1111" y="436"/>
                  <a:pt x="1111" y="438"/>
                  <a:pt x="1107" y="438"/>
                </a:cubicBezTo>
                <a:cubicBezTo>
                  <a:pt x="1107" y="441"/>
                  <a:pt x="1109" y="457"/>
                  <a:pt x="1111" y="452"/>
                </a:cubicBezTo>
                <a:cubicBezTo>
                  <a:pt x="1115" y="452"/>
                  <a:pt x="1111" y="467"/>
                  <a:pt x="1117" y="467"/>
                </a:cubicBezTo>
                <a:cubicBezTo>
                  <a:pt x="1121" y="468"/>
                  <a:pt x="1115" y="473"/>
                  <a:pt x="1120" y="475"/>
                </a:cubicBezTo>
                <a:cubicBezTo>
                  <a:pt x="1119" y="475"/>
                  <a:pt x="1119" y="478"/>
                  <a:pt x="1118" y="479"/>
                </a:cubicBezTo>
                <a:cubicBezTo>
                  <a:pt x="1116" y="479"/>
                  <a:pt x="1114" y="477"/>
                  <a:pt x="1115" y="477"/>
                </a:cubicBezTo>
                <a:cubicBezTo>
                  <a:pt x="1113" y="478"/>
                  <a:pt x="1114" y="479"/>
                  <a:pt x="1113" y="480"/>
                </a:cubicBezTo>
                <a:cubicBezTo>
                  <a:pt x="1112" y="481"/>
                  <a:pt x="1109" y="480"/>
                  <a:pt x="1107" y="480"/>
                </a:cubicBezTo>
                <a:cubicBezTo>
                  <a:pt x="1103" y="482"/>
                  <a:pt x="1098" y="486"/>
                  <a:pt x="1094" y="482"/>
                </a:cubicBezTo>
                <a:cubicBezTo>
                  <a:pt x="1093" y="478"/>
                  <a:pt x="1096" y="477"/>
                  <a:pt x="1096" y="475"/>
                </a:cubicBezTo>
                <a:cubicBezTo>
                  <a:pt x="1097" y="471"/>
                  <a:pt x="1094" y="465"/>
                  <a:pt x="1098" y="464"/>
                </a:cubicBezTo>
                <a:cubicBezTo>
                  <a:pt x="1097" y="461"/>
                  <a:pt x="1092" y="462"/>
                  <a:pt x="1094" y="456"/>
                </a:cubicBezTo>
                <a:cubicBezTo>
                  <a:pt x="1090" y="454"/>
                  <a:pt x="1087" y="457"/>
                  <a:pt x="1083" y="452"/>
                </a:cubicBezTo>
                <a:cubicBezTo>
                  <a:pt x="1082" y="447"/>
                  <a:pt x="1089" y="450"/>
                  <a:pt x="1087" y="443"/>
                </a:cubicBezTo>
                <a:cubicBezTo>
                  <a:pt x="1086" y="441"/>
                  <a:pt x="1085" y="442"/>
                  <a:pt x="1085" y="443"/>
                </a:cubicBezTo>
                <a:cubicBezTo>
                  <a:pt x="1082" y="443"/>
                  <a:pt x="1082" y="441"/>
                  <a:pt x="1081" y="439"/>
                </a:cubicBezTo>
                <a:cubicBezTo>
                  <a:pt x="1080" y="438"/>
                  <a:pt x="1078" y="438"/>
                  <a:pt x="1077" y="436"/>
                </a:cubicBezTo>
                <a:cubicBezTo>
                  <a:pt x="1076" y="437"/>
                  <a:pt x="1074" y="438"/>
                  <a:pt x="1072" y="438"/>
                </a:cubicBezTo>
                <a:cubicBezTo>
                  <a:pt x="1070" y="438"/>
                  <a:pt x="1071" y="439"/>
                  <a:pt x="1072" y="439"/>
                </a:cubicBezTo>
                <a:cubicBezTo>
                  <a:pt x="1072" y="445"/>
                  <a:pt x="1067" y="435"/>
                  <a:pt x="1068" y="443"/>
                </a:cubicBezTo>
                <a:cubicBezTo>
                  <a:pt x="1063" y="439"/>
                  <a:pt x="1063" y="447"/>
                  <a:pt x="1057" y="443"/>
                </a:cubicBezTo>
                <a:cubicBezTo>
                  <a:pt x="1062" y="439"/>
                  <a:pt x="1057" y="436"/>
                  <a:pt x="1062" y="432"/>
                </a:cubicBezTo>
                <a:cubicBezTo>
                  <a:pt x="1066" y="430"/>
                  <a:pt x="1053" y="431"/>
                  <a:pt x="1053" y="434"/>
                </a:cubicBezTo>
                <a:cubicBezTo>
                  <a:pt x="1053" y="438"/>
                  <a:pt x="1050" y="432"/>
                  <a:pt x="1051" y="432"/>
                </a:cubicBezTo>
                <a:cubicBezTo>
                  <a:pt x="1048" y="433"/>
                  <a:pt x="1049" y="437"/>
                  <a:pt x="1046" y="438"/>
                </a:cubicBezTo>
                <a:cubicBezTo>
                  <a:pt x="1045" y="438"/>
                  <a:pt x="1041" y="440"/>
                  <a:pt x="1040" y="441"/>
                </a:cubicBezTo>
                <a:cubicBezTo>
                  <a:pt x="1039" y="442"/>
                  <a:pt x="1038" y="443"/>
                  <a:pt x="1038" y="445"/>
                </a:cubicBezTo>
                <a:cubicBezTo>
                  <a:pt x="1031" y="444"/>
                  <a:pt x="1033" y="444"/>
                  <a:pt x="1025" y="445"/>
                </a:cubicBezTo>
                <a:cubicBezTo>
                  <a:pt x="1027" y="445"/>
                  <a:pt x="1026" y="450"/>
                  <a:pt x="1027" y="451"/>
                </a:cubicBezTo>
                <a:cubicBezTo>
                  <a:pt x="1028" y="451"/>
                  <a:pt x="1031" y="450"/>
                  <a:pt x="1033" y="451"/>
                </a:cubicBezTo>
                <a:cubicBezTo>
                  <a:pt x="1033" y="451"/>
                  <a:pt x="1032" y="454"/>
                  <a:pt x="1033" y="454"/>
                </a:cubicBezTo>
                <a:cubicBezTo>
                  <a:pt x="1033" y="455"/>
                  <a:pt x="1037" y="454"/>
                  <a:pt x="1038" y="454"/>
                </a:cubicBezTo>
                <a:cubicBezTo>
                  <a:pt x="1039" y="455"/>
                  <a:pt x="1038" y="458"/>
                  <a:pt x="1038" y="458"/>
                </a:cubicBezTo>
                <a:cubicBezTo>
                  <a:pt x="1040" y="459"/>
                  <a:pt x="1043" y="458"/>
                  <a:pt x="1044" y="460"/>
                </a:cubicBezTo>
                <a:cubicBezTo>
                  <a:pt x="1046" y="459"/>
                  <a:pt x="1045" y="456"/>
                  <a:pt x="1048" y="456"/>
                </a:cubicBezTo>
                <a:cubicBezTo>
                  <a:pt x="1055" y="455"/>
                  <a:pt x="1061" y="457"/>
                  <a:pt x="1061" y="464"/>
                </a:cubicBezTo>
                <a:cubicBezTo>
                  <a:pt x="1058" y="466"/>
                  <a:pt x="1054" y="466"/>
                  <a:pt x="1051" y="464"/>
                </a:cubicBezTo>
                <a:cubicBezTo>
                  <a:pt x="1050" y="466"/>
                  <a:pt x="1049" y="469"/>
                  <a:pt x="1049" y="473"/>
                </a:cubicBezTo>
                <a:cubicBezTo>
                  <a:pt x="1046" y="472"/>
                  <a:pt x="1046" y="475"/>
                  <a:pt x="1048" y="475"/>
                </a:cubicBezTo>
                <a:cubicBezTo>
                  <a:pt x="1047" y="477"/>
                  <a:pt x="1043" y="476"/>
                  <a:pt x="1040" y="477"/>
                </a:cubicBezTo>
                <a:cubicBezTo>
                  <a:pt x="1043" y="483"/>
                  <a:pt x="1049" y="486"/>
                  <a:pt x="1049" y="495"/>
                </a:cubicBezTo>
                <a:cubicBezTo>
                  <a:pt x="1054" y="490"/>
                  <a:pt x="1051" y="494"/>
                  <a:pt x="1055" y="497"/>
                </a:cubicBezTo>
                <a:cubicBezTo>
                  <a:pt x="1054" y="504"/>
                  <a:pt x="1057" y="514"/>
                  <a:pt x="1053" y="518"/>
                </a:cubicBezTo>
                <a:cubicBezTo>
                  <a:pt x="1056" y="522"/>
                  <a:pt x="1058" y="528"/>
                  <a:pt x="1057" y="536"/>
                </a:cubicBezTo>
                <a:cubicBezTo>
                  <a:pt x="1051" y="532"/>
                  <a:pt x="1054" y="545"/>
                  <a:pt x="1051" y="542"/>
                </a:cubicBezTo>
                <a:cubicBezTo>
                  <a:pt x="1049" y="539"/>
                  <a:pt x="1051" y="542"/>
                  <a:pt x="1049" y="544"/>
                </a:cubicBezTo>
                <a:cubicBezTo>
                  <a:pt x="1048" y="545"/>
                  <a:pt x="1044" y="545"/>
                  <a:pt x="1046" y="551"/>
                </a:cubicBezTo>
                <a:cubicBezTo>
                  <a:pt x="1040" y="549"/>
                  <a:pt x="1044" y="557"/>
                  <a:pt x="1038" y="555"/>
                </a:cubicBezTo>
                <a:cubicBezTo>
                  <a:pt x="1043" y="559"/>
                  <a:pt x="1030" y="562"/>
                  <a:pt x="1033" y="564"/>
                </a:cubicBezTo>
                <a:cubicBezTo>
                  <a:pt x="1036" y="567"/>
                  <a:pt x="1032" y="565"/>
                  <a:pt x="1029" y="568"/>
                </a:cubicBezTo>
                <a:cubicBezTo>
                  <a:pt x="1028" y="569"/>
                  <a:pt x="1028" y="572"/>
                  <a:pt x="1027" y="574"/>
                </a:cubicBezTo>
                <a:cubicBezTo>
                  <a:pt x="1027" y="574"/>
                  <a:pt x="1024" y="573"/>
                  <a:pt x="1023" y="574"/>
                </a:cubicBezTo>
                <a:cubicBezTo>
                  <a:pt x="1023" y="574"/>
                  <a:pt x="1024" y="577"/>
                  <a:pt x="1023" y="577"/>
                </a:cubicBezTo>
                <a:cubicBezTo>
                  <a:pt x="1022" y="579"/>
                  <a:pt x="1016" y="576"/>
                  <a:pt x="1018" y="581"/>
                </a:cubicBezTo>
                <a:cubicBezTo>
                  <a:pt x="1006" y="582"/>
                  <a:pt x="1008" y="583"/>
                  <a:pt x="995" y="581"/>
                </a:cubicBezTo>
                <a:cubicBezTo>
                  <a:pt x="993" y="581"/>
                  <a:pt x="994" y="584"/>
                  <a:pt x="993" y="587"/>
                </a:cubicBezTo>
                <a:cubicBezTo>
                  <a:pt x="989" y="583"/>
                  <a:pt x="983" y="591"/>
                  <a:pt x="982" y="590"/>
                </a:cubicBezTo>
                <a:cubicBezTo>
                  <a:pt x="979" y="587"/>
                  <a:pt x="982" y="592"/>
                  <a:pt x="975" y="592"/>
                </a:cubicBezTo>
                <a:cubicBezTo>
                  <a:pt x="972" y="593"/>
                  <a:pt x="976" y="595"/>
                  <a:pt x="973" y="596"/>
                </a:cubicBezTo>
                <a:cubicBezTo>
                  <a:pt x="969" y="600"/>
                  <a:pt x="967" y="593"/>
                  <a:pt x="962" y="592"/>
                </a:cubicBezTo>
                <a:cubicBezTo>
                  <a:pt x="956" y="591"/>
                  <a:pt x="955" y="594"/>
                  <a:pt x="951" y="594"/>
                </a:cubicBezTo>
                <a:cubicBezTo>
                  <a:pt x="948" y="595"/>
                  <a:pt x="947" y="598"/>
                  <a:pt x="947" y="602"/>
                </a:cubicBezTo>
                <a:cubicBezTo>
                  <a:pt x="941" y="600"/>
                  <a:pt x="941" y="604"/>
                  <a:pt x="938" y="605"/>
                </a:cubicBezTo>
                <a:cubicBezTo>
                  <a:pt x="936" y="610"/>
                  <a:pt x="941" y="609"/>
                  <a:pt x="941" y="613"/>
                </a:cubicBezTo>
                <a:cubicBezTo>
                  <a:pt x="941" y="615"/>
                  <a:pt x="941" y="616"/>
                  <a:pt x="943" y="616"/>
                </a:cubicBezTo>
                <a:cubicBezTo>
                  <a:pt x="946" y="617"/>
                  <a:pt x="944" y="619"/>
                  <a:pt x="945" y="620"/>
                </a:cubicBezTo>
                <a:cubicBezTo>
                  <a:pt x="946" y="622"/>
                  <a:pt x="949" y="621"/>
                  <a:pt x="951" y="622"/>
                </a:cubicBezTo>
                <a:cubicBezTo>
                  <a:pt x="951" y="622"/>
                  <a:pt x="950" y="625"/>
                  <a:pt x="951" y="626"/>
                </a:cubicBezTo>
                <a:cubicBezTo>
                  <a:pt x="951" y="626"/>
                  <a:pt x="954" y="625"/>
                  <a:pt x="954" y="626"/>
                </a:cubicBezTo>
                <a:cubicBezTo>
                  <a:pt x="956" y="627"/>
                  <a:pt x="956" y="632"/>
                  <a:pt x="958" y="635"/>
                </a:cubicBezTo>
                <a:cubicBezTo>
                  <a:pt x="959" y="637"/>
                  <a:pt x="964" y="641"/>
                  <a:pt x="964" y="641"/>
                </a:cubicBezTo>
                <a:cubicBezTo>
                  <a:pt x="964" y="643"/>
                  <a:pt x="963" y="646"/>
                  <a:pt x="964" y="648"/>
                </a:cubicBezTo>
                <a:cubicBezTo>
                  <a:pt x="964" y="651"/>
                  <a:pt x="966" y="652"/>
                  <a:pt x="965" y="656"/>
                </a:cubicBezTo>
                <a:cubicBezTo>
                  <a:pt x="965" y="659"/>
                  <a:pt x="964" y="659"/>
                  <a:pt x="964" y="661"/>
                </a:cubicBezTo>
                <a:cubicBezTo>
                  <a:pt x="963" y="665"/>
                  <a:pt x="965" y="668"/>
                  <a:pt x="960" y="665"/>
                </a:cubicBezTo>
                <a:cubicBezTo>
                  <a:pt x="963" y="672"/>
                  <a:pt x="955" y="668"/>
                  <a:pt x="956" y="674"/>
                </a:cubicBezTo>
                <a:cubicBezTo>
                  <a:pt x="949" y="672"/>
                  <a:pt x="950" y="678"/>
                  <a:pt x="945" y="678"/>
                </a:cubicBezTo>
                <a:cubicBezTo>
                  <a:pt x="943" y="677"/>
                  <a:pt x="944" y="681"/>
                  <a:pt x="943" y="682"/>
                </a:cubicBezTo>
                <a:cubicBezTo>
                  <a:pt x="943" y="682"/>
                  <a:pt x="938" y="682"/>
                  <a:pt x="939" y="684"/>
                </a:cubicBezTo>
                <a:cubicBezTo>
                  <a:pt x="941" y="685"/>
                  <a:pt x="941" y="684"/>
                  <a:pt x="939" y="685"/>
                </a:cubicBezTo>
                <a:cubicBezTo>
                  <a:pt x="938" y="687"/>
                  <a:pt x="937" y="689"/>
                  <a:pt x="934" y="689"/>
                </a:cubicBezTo>
                <a:cubicBezTo>
                  <a:pt x="936" y="680"/>
                  <a:pt x="930" y="688"/>
                  <a:pt x="930" y="684"/>
                </a:cubicBezTo>
                <a:cubicBezTo>
                  <a:pt x="930" y="682"/>
                  <a:pt x="929" y="678"/>
                  <a:pt x="926" y="676"/>
                </a:cubicBezTo>
                <a:cubicBezTo>
                  <a:pt x="926" y="675"/>
                  <a:pt x="923" y="677"/>
                  <a:pt x="923" y="676"/>
                </a:cubicBezTo>
                <a:cubicBezTo>
                  <a:pt x="922" y="675"/>
                  <a:pt x="923" y="673"/>
                  <a:pt x="923" y="672"/>
                </a:cubicBezTo>
                <a:cubicBezTo>
                  <a:pt x="921" y="671"/>
                  <a:pt x="916" y="672"/>
                  <a:pt x="915" y="670"/>
                </a:cubicBezTo>
                <a:cubicBezTo>
                  <a:pt x="915" y="670"/>
                  <a:pt x="916" y="667"/>
                  <a:pt x="915" y="667"/>
                </a:cubicBezTo>
                <a:cubicBezTo>
                  <a:pt x="914" y="666"/>
                  <a:pt x="911" y="667"/>
                  <a:pt x="910" y="667"/>
                </a:cubicBezTo>
                <a:cubicBezTo>
                  <a:pt x="908" y="667"/>
                  <a:pt x="909" y="662"/>
                  <a:pt x="908" y="661"/>
                </a:cubicBezTo>
                <a:cubicBezTo>
                  <a:pt x="907" y="661"/>
                  <a:pt x="905" y="662"/>
                  <a:pt x="906" y="663"/>
                </a:cubicBezTo>
                <a:cubicBezTo>
                  <a:pt x="902" y="659"/>
                  <a:pt x="904" y="659"/>
                  <a:pt x="900" y="656"/>
                </a:cubicBezTo>
                <a:cubicBezTo>
                  <a:pt x="895" y="653"/>
                  <a:pt x="896" y="662"/>
                  <a:pt x="895" y="665"/>
                </a:cubicBezTo>
                <a:cubicBezTo>
                  <a:pt x="894" y="666"/>
                  <a:pt x="891" y="666"/>
                  <a:pt x="891" y="667"/>
                </a:cubicBezTo>
                <a:cubicBezTo>
                  <a:pt x="890" y="670"/>
                  <a:pt x="892" y="675"/>
                  <a:pt x="889" y="678"/>
                </a:cubicBezTo>
                <a:cubicBezTo>
                  <a:pt x="890" y="679"/>
                  <a:pt x="891" y="681"/>
                  <a:pt x="891" y="684"/>
                </a:cubicBezTo>
                <a:cubicBezTo>
                  <a:pt x="892" y="686"/>
                  <a:pt x="894" y="688"/>
                  <a:pt x="895" y="685"/>
                </a:cubicBezTo>
                <a:cubicBezTo>
                  <a:pt x="899" y="690"/>
                  <a:pt x="897" y="692"/>
                  <a:pt x="897" y="698"/>
                </a:cubicBezTo>
                <a:cubicBezTo>
                  <a:pt x="897" y="700"/>
                  <a:pt x="898" y="700"/>
                  <a:pt x="898" y="702"/>
                </a:cubicBezTo>
                <a:cubicBezTo>
                  <a:pt x="900" y="703"/>
                  <a:pt x="901" y="705"/>
                  <a:pt x="902" y="706"/>
                </a:cubicBezTo>
                <a:cubicBezTo>
                  <a:pt x="905" y="708"/>
                  <a:pt x="908" y="709"/>
                  <a:pt x="911" y="711"/>
                </a:cubicBezTo>
                <a:cubicBezTo>
                  <a:pt x="913" y="712"/>
                  <a:pt x="911" y="713"/>
                  <a:pt x="913" y="713"/>
                </a:cubicBezTo>
                <a:cubicBezTo>
                  <a:pt x="915" y="713"/>
                  <a:pt x="915" y="716"/>
                  <a:pt x="915" y="717"/>
                </a:cubicBezTo>
                <a:cubicBezTo>
                  <a:pt x="916" y="719"/>
                  <a:pt x="918" y="717"/>
                  <a:pt x="919" y="719"/>
                </a:cubicBezTo>
                <a:cubicBezTo>
                  <a:pt x="920" y="721"/>
                  <a:pt x="918" y="724"/>
                  <a:pt x="919" y="726"/>
                </a:cubicBezTo>
                <a:cubicBezTo>
                  <a:pt x="919" y="727"/>
                  <a:pt x="923" y="730"/>
                  <a:pt x="923" y="730"/>
                </a:cubicBezTo>
                <a:cubicBezTo>
                  <a:pt x="923" y="732"/>
                  <a:pt x="918" y="737"/>
                  <a:pt x="925" y="738"/>
                </a:cubicBezTo>
                <a:cubicBezTo>
                  <a:pt x="924" y="742"/>
                  <a:pt x="920" y="740"/>
                  <a:pt x="917" y="739"/>
                </a:cubicBezTo>
                <a:cubicBezTo>
                  <a:pt x="914" y="739"/>
                  <a:pt x="909" y="739"/>
                  <a:pt x="908" y="738"/>
                </a:cubicBezTo>
                <a:cubicBezTo>
                  <a:pt x="908" y="738"/>
                  <a:pt x="910" y="729"/>
                  <a:pt x="906" y="736"/>
                </a:cubicBezTo>
                <a:cubicBezTo>
                  <a:pt x="902" y="734"/>
                  <a:pt x="904" y="729"/>
                  <a:pt x="902" y="726"/>
                </a:cubicBezTo>
                <a:cubicBezTo>
                  <a:pt x="901" y="724"/>
                  <a:pt x="899" y="724"/>
                  <a:pt x="897" y="721"/>
                </a:cubicBezTo>
                <a:cubicBezTo>
                  <a:pt x="896" y="718"/>
                  <a:pt x="896" y="716"/>
                  <a:pt x="898" y="715"/>
                </a:cubicBezTo>
                <a:cubicBezTo>
                  <a:pt x="895" y="712"/>
                  <a:pt x="894" y="706"/>
                  <a:pt x="889" y="704"/>
                </a:cubicBezTo>
                <a:cubicBezTo>
                  <a:pt x="889" y="701"/>
                  <a:pt x="886" y="699"/>
                  <a:pt x="889" y="698"/>
                </a:cubicBezTo>
                <a:cubicBezTo>
                  <a:pt x="888" y="697"/>
                  <a:pt x="886" y="696"/>
                  <a:pt x="883" y="695"/>
                </a:cubicBezTo>
                <a:cubicBezTo>
                  <a:pt x="884" y="692"/>
                  <a:pt x="884" y="689"/>
                  <a:pt x="882" y="689"/>
                </a:cubicBezTo>
                <a:cubicBezTo>
                  <a:pt x="881" y="685"/>
                  <a:pt x="883" y="684"/>
                  <a:pt x="883" y="682"/>
                </a:cubicBezTo>
                <a:cubicBezTo>
                  <a:pt x="884" y="678"/>
                  <a:pt x="882" y="677"/>
                  <a:pt x="880" y="676"/>
                </a:cubicBezTo>
                <a:cubicBezTo>
                  <a:pt x="881" y="674"/>
                  <a:pt x="882" y="673"/>
                  <a:pt x="880" y="672"/>
                </a:cubicBezTo>
                <a:cubicBezTo>
                  <a:pt x="880" y="670"/>
                  <a:pt x="884" y="671"/>
                  <a:pt x="887" y="670"/>
                </a:cubicBezTo>
                <a:cubicBezTo>
                  <a:pt x="887" y="669"/>
                  <a:pt x="885" y="669"/>
                  <a:pt x="885" y="667"/>
                </a:cubicBezTo>
                <a:cubicBezTo>
                  <a:pt x="885" y="665"/>
                  <a:pt x="888" y="665"/>
                  <a:pt x="887" y="663"/>
                </a:cubicBezTo>
                <a:cubicBezTo>
                  <a:pt x="887" y="660"/>
                  <a:pt x="884" y="657"/>
                  <a:pt x="883" y="654"/>
                </a:cubicBezTo>
                <a:cubicBezTo>
                  <a:pt x="883" y="650"/>
                  <a:pt x="884" y="645"/>
                  <a:pt x="883" y="643"/>
                </a:cubicBezTo>
                <a:cubicBezTo>
                  <a:pt x="883" y="640"/>
                  <a:pt x="881" y="640"/>
                  <a:pt x="880" y="639"/>
                </a:cubicBezTo>
                <a:cubicBezTo>
                  <a:pt x="879" y="637"/>
                  <a:pt x="879" y="635"/>
                  <a:pt x="878" y="633"/>
                </a:cubicBezTo>
                <a:cubicBezTo>
                  <a:pt x="876" y="630"/>
                  <a:pt x="875" y="627"/>
                  <a:pt x="872" y="626"/>
                </a:cubicBezTo>
                <a:cubicBezTo>
                  <a:pt x="866" y="625"/>
                  <a:pt x="870" y="632"/>
                  <a:pt x="865" y="628"/>
                </a:cubicBezTo>
                <a:cubicBezTo>
                  <a:pt x="862" y="628"/>
                  <a:pt x="864" y="632"/>
                  <a:pt x="863" y="633"/>
                </a:cubicBezTo>
                <a:cubicBezTo>
                  <a:pt x="863" y="634"/>
                  <a:pt x="860" y="633"/>
                  <a:pt x="859" y="633"/>
                </a:cubicBezTo>
                <a:cubicBezTo>
                  <a:pt x="858" y="634"/>
                  <a:pt x="860" y="637"/>
                  <a:pt x="857" y="637"/>
                </a:cubicBezTo>
                <a:cubicBezTo>
                  <a:pt x="853" y="637"/>
                  <a:pt x="853" y="636"/>
                  <a:pt x="852" y="631"/>
                </a:cubicBezTo>
                <a:cubicBezTo>
                  <a:pt x="851" y="630"/>
                  <a:pt x="850" y="630"/>
                  <a:pt x="850" y="629"/>
                </a:cubicBezTo>
                <a:cubicBezTo>
                  <a:pt x="849" y="627"/>
                  <a:pt x="852" y="627"/>
                  <a:pt x="852" y="626"/>
                </a:cubicBezTo>
                <a:cubicBezTo>
                  <a:pt x="852" y="624"/>
                  <a:pt x="847" y="616"/>
                  <a:pt x="852" y="613"/>
                </a:cubicBezTo>
                <a:cubicBezTo>
                  <a:pt x="850" y="611"/>
                  <a:pt x="847" y="609"/>
                  <a:pt x="848" y="602"/>
                </a:cubicBezTo>
                <a:cubicBezTo>
                  <a:pt x="846" y="602"/>
                  <a:pt x="847" y="604"/>
                  <a:pt x="846" y="605"/>
                </a:cubicBezTo>
                <a:cubicBezTo>
                  <a:pt x="843" y="604"/>
                  <a:pt x="845" y="597"/>
                  <a:pt x="843" y="594"/>
                </a:cubicBezTo>
                <a:cubicBezTo>
                  <a:pt x="841" y="593"/>
                  <a:pt x="840" y="592"/>
                  <a:pt x="839" y="590"/>
                </a:cubicBezTo>
                <a:cubicBezTo>
                  <a:pt x="838" y="589"/>
                  <a:pt x="838" y="587"/>
                  <a:pt x="837" y="587"/>
                </a:cubicBezTo>
                <a:cubicBezTo>
                  <a:pt x="835" y="585"/>
                  <a:pt x="830" y="585"/>
                  <a:pt x="831" y="581"/>
                </a:cubicBezTo>
                <a:cubicBezTo>
                  <a:pt x="825" y="580"/>
                  <a:pt x="823" y="584"/>
                  <a:pt x="820" y="587"/>
                </a:cubicBezTo>
                <a:cubicBezTo>
                  <a:pt x="817" y="586"/>
                  <a:pt x="815" y="586"/>
                  <a:pt x="815" y="588"/>
                </a:cubicBezTo>
                <a:cubicBezTo>
                  <a:pt x="810" y="588"/>
                  <a:pt x="806" y="588"/>
                  <a:pt x="801" y="588"/>
                </a:cubicBezTo>
                <a:cubicBezTo>
                  <a:pt x="801" y="590"/>
                  <a:pt x="799" y="591"/>
                  <a:pt x="798" y="592"/>
                </a:cubicBezTo>
                <a:cubicBezTo>
                  <a:pt x="797" y="593"/>
                  <a:pt x="796" y="592"/>
                  <a:pt x="796" y="594"/>
                </a:cubicBezTo>
                <a:cubicBezTo>
                  <a:pt x="796" y="596"/>
                  <a:pt x="791" y="597"/>
                  <a:pt x="790" y="598"/>
                </a:cubicBezTo>
                <a:cubicBezTo>
                  <a:pt x="786" y="601"/>
                  <a:pt x="783" y="608"/>
                  <a:pt x="775" y="611"/>
                </a:cubicBezTo>
                <a:cubicBezTo>
                  <a:pt x="771" y="614"/>
                  <a:pt x="770" y="621"/>
                  <a:pt x="762" y="622"/>
                </a:cubicBezTo>
                <a:cubicBezTo>
                  <a:pt x="765" y="625"/>
                  <a:pt x="764" y="626"/>
                  <a:pt x="759" y="626"/>
                </a:cubicBezTo>
                <a:cubicBezTo>
                  <a:pt x="758" y="628"/>
                  <a:pt x="759" y="629"/>
                  <a:pt x="760" y="629"/>
                </a:cubicBezTo>
                <a:cubicBezTo>
                  <a:pt x="760" y="632"/>
                  <a:pt x="757" y="631"/>
                  <a:pt x="757" y="629"/>
                </a:cubicBezTo>
                <a:cubicBezTo>
                  <a:pt x="754" y="630"/>
                  <a:pt x="755" y="635"/>
                  <a:pt x="749" y="633"/>
                </a:cubicBezTo>
                <a:cubicBezTo>
                  <a:pt x="747" y="634"/>
                  <a:pt x="747" y="637"/>
                  <a:pt x="744" y="637"/>
                </a:cubicBezTo>
                <a:cubicBezTo>
                  <a:pt x="743" y="640"/>
                  <a:pt x="746" y="640"/>
                  <a:pt x="746" y="643"/>
                </a:cubicBezTo>
                <a:cubicBezTo>
                  <a:pt x="745" y="646"/>
                  <a:pt x="743" y="651"/>
                  <a:pt x="742" y="657"/>
                </a:cubicBezTo>
                <a:cubicBezTo>
                  <a:pt x="741" y="666"/>
                  <a:pt x="742" y="675"/>
                  <a:pt x="740" y="678"/>
                </a:cubicBezTo>
                <a:cubicBezTo>
                  <a:pt x="740" y="678"/>
                  <a:pt x="737" y="677"/>
                  <a:pt x="736" y="678"/>
                </a:cubicBezTo>
                <a:cubicBezTo>
                  <a:pt x="735" y="679"/>
                  <a:pt x="736" y="684"/>
                  <a:pt x="734" y="685"/>
                </a:cubicBezTo>
                <a:cubicBezTo>
                  <a:pt x="733" y="687"/>
                  <a:pt x="729" y="686"/>
                  <a:pt x="727" y="687"/>
                </a:cubicBezTo>
                <a:cubicBezTo>
                  <a:pt x="725" y="688"/>
                  <a:pt x="725" y="692"/>
                  <a:pt x="721" y="691"/>
                </a:cubicBezTo>
                <a:cubicBezTo>
                  <a:pt x="717" y="686"/>
                  <a:pt x="714" y="680"/>
                  <a:pt x="712" y="672"/>
                </a:cubicBezTo>
                <a:cubicBezTo>
                  <a:pt x="711" y="672"/>
                  <a:pt x="710" y="670"/>
                  <a:pt x="708" y="669"/>
                </a:cubicBezTo>
                <a:cubicBezTo>
                  <a:pt x="707" y="668"/>
                  <a:pt x="707" y="666"/>
                  <a:pt x="705" y="667"/>
                </a:cubicBezTo>
                <a:cubicBezTo>
                  <a:pt x="703" y="661"/>
                  <a:pt x="707" y="661"/>
                  <a:pt x="708" y="657"/>
                </a:cubicBezTo>
                <a:cubicBezTo>
                  <a:pt x="708" y="654"/>
                  <a:pt x="705" y="652"/>
                  <a:pt x="703" y="650"/>
                </a:cubicBezTo>
                <a:cubicBezTo>
                  <a:pt x="701" y="648"/>
                  <a:pt x="700" y="645"/>
                  <a:pt x="697" y="644"/>
                </a:cubicBezTo>
                <a:cubicBezTo>
                  <a:pt x="696" y="641"/>
                  <a:pt x="696" y="637"/>
                  <a:pt x="693" y="633"/>
                </a:cubicBezTo>
                <a:cubicBezTo>
                  <a:pt x="691" y="630"/>
                  <a:pt x="691" y="617"/>
                  <a:pt x="690" y="607"/>
                </a:cubicBezTo>
                <a:cubicBezTo>
                  <a:pt x="689" y="603"/>
                  <a:pt x="688" y="592"/>
                  <a:pt x="686" y="585"/>
                </a:cubicBezTo>
                <a:cubicBezTo>
                  <a:pt x="683" y="585"/>
                  <a:pt x="678" y="593"/>
                  <a:pt x="682" y="594"/>
                </a:cubicBezTo>
                <a:cubicBezTo>
                  <a:pt x="682" y="599"/>
                  <a:pt x="675" y="595"/>
                  <a:pt x="673" y="594"/>
                </a:cubicBezTo>
                <a:cubicBezTo>
                  <a:pt x="672" y="594"/>
                  <a:pt x="670" y="595"/>
                  <a:pt x="669" y="594"/>
                </a:cubicBezTo>
                <a:cubicBezTo>
                  <a:pt x="667" y="593"/>
                  <a:pt x="665" y="586"/>
                  <a:pt x="662" y="588"/>
                </a:cubicBezTo>
                <a:cubicBezTo>
                  <a:pt x="661" y="585"/>
                  <a:pt x="663" y="585"/>
                  <a:pt x="665" y="585"/>
                </a:cubicBezTo>
                <a:cubicBezTo>
                  <a:pt x="663" y="582"/>
                  <a:pt x="665" y="582"/>
                  <a:pt x="665" y="579"/>
                </a:cubicBezTo>
                <a:cubicBezTo>
                  <a:pt x="665" y="576"/>
                  <a:pt x="660" y="578"/>
                  <a:pt x="658" y="577"/>
                </a:cubicBezTo>
                <a:cubicBezTo>
                  <a:pt x="656" y="576"/>
                  <a:pt x="653" y="568"/>
                  <a:pt x="652" y="574"/>
                </a:cubicBezTo>
                <a:cubicBezTo>
                  <a:pt x="648" y="573"/>
                  <a:pt x="650" y="567"/>
                  <a:pt x="651" y="568"/>
                </a:cubicBezTo>
                <a:cubicBezTo>
                  <a:pt x="650" y="566"/>
                  <a:pt x="646" y="566"/>
                  <a:pt x="647" y="562"/>
                </a:cubicBezTo>
                <a:cubicBezTo>
                  <a:pt x="645" y="561"/>
                  <a:pt x="640" y="564"/>
                  <a:pt x="639" y="562"/>
                </a:cubicBezTo>
                <a:cubicBezTo>
                  <a:pt x="639" y="562"/>
                  <a:pt x="640" y="559"/>
                  <a:pt x="639" y="559"/>
                </a:cubicBezTo>
                <a:cubicBezTo>
                  <a:pt x="635" y="558"/>
                  <a:pt x="632" y="560"/>
                  <a:pt x="628" y="560"/>
                </a:cubicBezTo>
                <a:cubicBezTo>
                  <a:pt x="627" y="561"/>
                  <a:pt x="625" y="561"/>
                  <a:pt x="624" y="560"/>
                </a:cubicBezTo>
                <a:cubicBezTo>
                  <a:pt x="622" y="560"/>
                  <a:pt x="621" y="558"/>
                  <a:pt x="621" y="562"/>
                </a:cubicBezTo>
                <a:cubicBezTo>
                  <a:pt x="603" y="564"/>
                  <a:pt x="589" y="561"/>
                  <a:pt x="576" y="559"/>
                </a:cubicBezTo>
                <a:cubicBezTo>
                  <a:pt x="577" y="555"/>
                  <a:pt x="572" y="556"/>
                  <a:pt x="572" y="553"/>
                </a:cubicBezTo>
                <a:cubicBezTo>
                  <a:pt x="572" y="549"/>
                  <a:pt x="564" y="557"/>
                  <a:pt x="569" y="549"/>
                </a:cubicBezTo>
                <a:cubicBezTo>
                  <a:pt x="566" y="550"/>
                  <a:pt x="565" y="549"/>
                  <a:pt x="565" y="547"/>
                </a:cubicBezTo>
                <a:cubicBezTo>
                  <a:pt x="560" y="550"/>
                  <a:pt x="546" y="547"/>
                  <a:pt x="541" y="546"/>
                </a:cubicBezTo>
                <a:cubicBezTo>
                  <a:pt x="538" y="545"/>
                  <a:pt x="537" y="545"/>
                  <a:pt x="537" y="542"/>
                </a:cubicBezTo>
                <a:cubicBezTo>
                  <a:pt x="529" y="544"/>
                  <a:pt x="531" y="536"/>
                  <a:pt x="524" y="536"/>
                </a:cubicBezTo>
                <a:cubicBezTo>
                  <a:pt x="523" y="529"/>
                  <a:pt x="519" y="525"/>
                  <a:pt x="516" y="520"/>
                </a:cubicBezTo>
                <a:cubicBezTo>
                  <a:pt x="500" y="517"/>
                  <a:pt x="500" y="525"/>
                  <a:pt x="501" y="534"/>
                </a:cubicBezTo>
                <a:cubicBezTo>
                  <a:pt x="502" y="537"/>
                  <a:pt x="509" y="541"/>
                  <a:pt x="514" y="547"/>
                </a:cubicBezTo>
                <a:cubicBezTo>
                  <a:pt x="516" y="549"/>
                  <a:pt x="519" y="559"/>
                  <a:pt x="524" y="557"/>
                </a:cubicBezTo>
                <a:cubicBezTo>
                  <a:pt x="523" y="561"/>
                  <a:pt x="527" y="561"/>
                  <a:pt x="526" y="566"/>
                </a:cubicBezTo>
                <a:cubicBezTo>
                  <a:pt x="530" y="566"/>
                  <a:pt x="540" y="564"/>
                  <a:pt x="535" y="570"/>
                </a:cubicBezTo>
                <a:cubicBezTo>
                  <a:pt x="539" y="572"/>
                  <a:pt x="537" y="567"/>
                  <a:pt x="539" y="566"/>
                </a:cubicBezTo>
                <a:cubicBezTo>
                  <a:pt x="540" y="565"/>
                  <a:pt x="546" y="566"/>
                  <a:pt x="546" y="562"/>
                </a:cubicBezTo>
                <a:cubicBezTo>
                  <a:pt x="546" y="561"/>
                  <a:pt x="548" y="561"/>
                  <a:pt x="550" y="560"/>
                </a:cubicBezTo>
                <a:cubicBezTo>
                  <a:pt x="552" y="560"/>
                  <a:pt x="550" y="558"/>
                  <a:pt x="552" y="557"/>
                </a:cubicBezTo>
                <a:cubicBezTo>
                  <a:pt x="555" y="555"/>
                  <a:pt x="559" y="556"/>
                  <a:pt x="563" y="555"/>
                </a:cubicBezTo>
                <a:cubicBezTo>
                  <a:pt x="563" y="556"/>
                  <a:pt x="560" y="558"/>
                  <a:pt x="561" y="559"/>
                </a:cubicBezTo>
                <a:cubicBezTo>
                  <a:pt x="561" y="559"/>
                  <a:pt x="565" y="558"/>
                  <a:pt x="565" y="559"/>
                </a:cubicBezTo>
                <a:cubicBezTo>
                  <a:pt x="566" y="562"/>
                  <a:pt x="564" y="564"/>
                  <a:pt x="567" y="566"/>
                </a:cubicBezTo>
                <a:cubicBezTo>
                  <a:pt x="566" y="570"/>
                  <a:pt x="572" y="568"/>
                  <a:pt x="572" y="572"/>
                </a:cubicBezTo>
                <a:cubicBezTo>
                  <a:pt x="572" y="576"/>
                  <a:pt x="576" y="573"/>
                  <a:pt x="580" y="575"/>
                </a:cubicBezTo>
                <a:cubicBezTo>
                  <a:pt x="582" y="577"/>
                  <a:pt x="581" y="580"/>
                  <a:pt x="585" y="581"/>
                </a:cubicBezTo>
                <a:cubicBezTo>
                  <a:pt x="581" y="585"/>
                  <a:pt x="586" y="590"/>
                  <a:pt x="585" y="596"/>
                </a:cubicBezTo>
                <a:cubicBezTo>
                  <a:pt x="583" y="596"/>
                  <a:pt x="582" y="596"/>
                  <a:pt x="580" y="596"/>
                </a:cubicBezTo>
                <a:cubicBezTo>
                  <a:pt x="582" y="603"/>
                  <a:pt x="575" y="601"/>
                  <a:pt x="576" y="607"/>
                </a:cubicBezTo>
                <a:cubicBezTo>
                  <a:pt x="572" y="606"/>
                  <a:pt x="570" y="607"/>
                  <a:pt x="570" y="611"/>
                </a:cubicBezTo>
                <a:cubicBezTo>
                  <a:pt x="568" y="611"/>
                  <a:pt x="565" y="611"/>
                  <a:pt x="563" y="611"/>
                </a:cubicBezTo>
                <a:cubicBezTo>
                  <a:pt x="560" y="611"/>
                  <a:pt x="562" y="615"/>
                  <a:pt x="561" y="616"/>
                </a:cubicBezTo>
                <a:cubicBezTo>
                  <a:pt x="561" y="617"/>
                  <a:pt x="558" y="616"/>
                  <a:pt x="557" y="616"/>
                </a:cubicBezTo>
                <a:cubicBezTo>
                  <a:pt x="556" y="617"/>
                  <a:pt x="558" y="621"/>
                  <a:pt x="557" y="622"/>
                </a:cubicBezTo>
                <a:cubicBezTo>
                  <a:pt x="554" y="621"/>
                  <a:pt x="552" y="622"/>
                  <a:pt x="552" y="626"/>
                </a:cubicBezTo>
                <a:cubicBezTo>
                  <a:pt x="548" y="625"/>
                  <a:pt x="546" y="626"/>
                  <a:pt x="544" y="628"/>
                </a:cubicBezTo>
                <a:cubicBezTo>
                  <a:pt x="541" y="629"/>
                  <a:pt x="542" y="630"/>
                  <a:pt x="537" y="631"/>
                </a:cubicBezTo>
                <a:cubicBezTo>
                  <a:pt x="535" y="632"/>
                  <a:pt x="526" y="635"/>
                  <a:pt x="526" y="641"/>
                </a:cubicBezTo>
                <a:cubicBezTo>
                  <a:pt x="523" y="641"/>
                  <a:pt x="520" y="640"/>
                  <a:pt x="518" y="641"/>
                </a:cubicBezTo>
                <a:cubicBezTo>
                  <a:pt x="516" y="642"/>
                  <a:pt x="518" y="643"/>
                  <a:pt x="516" y="644"/>
                </a:cubicBezTo>
                <a:cubicBezTo>
                  <a:pt x="516" y="645"/>
                  <a:pt x="513" y="644"/>
                  <a:pt x="513" y="644"/>
                </a:cubicBezTo>
                <a:cubicBezTo>
                  <a:pt x="513" y="644"/>
                  <a:pt x="507" y="646"/>
                  <a:pt x="507" y="646"/>
                </a:cubicBezTo>
                <a:cubicBezTo>
                  <a:pt x="504" y="650"/>
                  <a:pt x="489" y="648"/>
                  <a:pt x="483" y="652"/>
                </a:cubicBezTo>
                <a:cubicBezTo>
                  <a:pt x="477" y="653"/>
                  <a:pt x="488" y="655"/>
                  <a:pt x="479" y="656"/>
                </a:cubicBezTo>
                <a:cubicBezTo>
                  <a:pt x="478" y="656"/>
                  <a:pt x="476" y="655"/>
                  <a:pt x="475" y="656"/>
                </a:cubicBezTo>
                <a:cubicBezTo>
                  <a:pt x="473" y="656"/>
                  <a:pt x="474" y="660"/>
                  <a:pt x="470" y="659"/>
                </a:cubicBezTo>
                <a:cubicBezTo>
                  <a:pt x="472" y="655"/>
                  <a:pt x="467" y="657"/>
                  <a:pt x="466" y="656"/>
                </a:cubicBezTo>
                <a:cubicBezTo>
                  <a:pt x="465" y="653"/>
                  <a:pt x="467" y="648"/>
                  <a:pt x="462" y="648"/>
                </a:cubicBezTo>
                <a:cubicBezTo>
                  <a:pt x="462" y="645"/>
                  <a:pt x="464" y="645"/>
                  <a:pt x="464" y="643"/>
                </a:cubicBezTo>
                <a:cubicBezTo>
                  <a:pt x="463" y="641"/>
                  <a:pt x="459" y="640"/>
                  <a:pt x="462" y="639"/>
                </a:cubicBezTo>
                <a:cubicBezTo>
                  <a:pt x="461" y="637"/>
                  <a:pt x="460" y="635"/>
                  <a:pt x="457" y="635"/>
                </a:cubicBezTo>
                <a:cubicBezTo>
                  <a:pt x="459" y="630"/>
                  <a:pt x="453" y="624"/>
                  <a:pt x="457" y="624"/>
                </a:cubicBezTo>
                <a:cubicBezTo>
                  <a:pt x="457" y="622"/>
                  <a:pt x="454" y="623"/>
                  <a:pt x="453" y="622"/>
                </a:cubicBezTo>
                <a:cubicBezTo>
                  <a:pt x="451" y="620"/>
                  <a:pt x="452" y="615"/>
                  <a:pt x="453" y="616"/>
                </a:cubicBezTo>
                <a:cubicBezTo>
                  <a:pt x="452" y="615"/>
                  <a:pt x="450" y="613"/>
                  <a:pt x="449" y="613"/>
                </a:cubicBezTo>
                <a:cubicBezTo>
                  <a:pt x="448" y="612"/>
                  <a:pt x="449" y="611"/>
                  <a:pt x="447" y="611"/>
                </a:cubicBezTo>
                <a:cubicBezTo>
                  <a:pt x="446" y="611"/>
                  <a:pt x="444" y="604"/>
                  <a:pt x="444" y="605"/>
                </a:cubicBezTo>
                <a:cubicBezTo>
                  <a:pt x="444" y="605"/>
                  <a:pt x="444" y="607"/>
                  <a:pt x="444" y="607"/>
                </a:cubicBezTo>
                <a:cubicBezTo>
                  <a:pt x="440" y="604"/>
                  <a:pt x="440" y="598"/>
                  <a:pt x="434" y="598"/>
                </a:cubicBezTo>
                <a:cubicBezTo>
                  <a:pt x="439" y="590"/>
                  <a:pt x="430" y="588"/>
                  <a:pt x="431" y="579"/>
                </a:cubicBezTo>
                <a:cubicBezTo>
                  <a:pt x="430" y="577"/>
                  <a:pt x="427" y="578"/>
                  <a:pt x="427" y="575"/>
                </a:cubicBezTo>
                <a:cubicBezTo>
                  <a:pt x="427" y="572"/>
                  <a:pt x="421" y="574"/>
                  <a:pt x="419" y="572"/>
                </a:cubicBezTo>
                <a:cubicBezTo>
                  <a:pt x="421" y="569"/>
                  <a:pt x="421" y="568"/>
                  <a:pt x="418" y="568"/>
                </a:cubicBezTo>
                <a:cubicBezTo>
                  <a:pt x="420" y="565"/>
                  <a:pt x="419" y="564"/>
                  <a:pt x="418" y="559"/>
                </a:cubicBezTo>
                <a:cubicBezTo>
                  <a:pt x="417" y="558"/>
                  <a:pt x="418" y="555"/>
                  <a:pt x="418" y="555"/>
                </a:cubicBezTo>
                <a:cubicBezTo>
                  <a:pt x="417" y="555"/>
                  <a:pt x="416" y="555"/>
                  <a:pt x="416" y="555"/>
                </a:cubicBezTo>
                <a:cubicBezTo>
                  <a:pt x="415" y="550"/>
                  <a:pt x="419" y="552"/>
                  <a:pt x="416" y="547"/>
                </a:cubicBezTo>
                <a:cubicBezTo>
                  <a:pt x="414" y="545"/>
                  <a:pt x="412" y="557"/>
                  <a:pt x="412" y="547"/>
                </a:cubicBezTo>
                <a:cubicBezTo>
                  <a:pt x="412" y="540"/>
                  <a:pt x="406" y="536"/>
                  <a:pt x="399" y="529"/>
                </a:cubicBezTo>
                <a:cubicBezTo>
                  <a:pt x="394" y="533"/>
                  <a:pt x="398" y="534"/>
                  <a:pt x="395" y="540"/>
                </a:cubicBezTo>
                <a:cubicBezTo>
                  <a:pt x="391" y="541"/>
                  <a:pt x="392" y="536"/>
                  <a:pt x="390" y="536"/>
                </a:cubicBezTo>
                <a:cubicBezTo>
                  <a:pt x="387" y="537"/>
                  <a:pt x="386" y="535"/>
                  <a:pt x="384" y="534"/>
                </a:cubicBezTo>
                <a:cubicBezTo>
                  <a:pt x="388" y="537"/>
                  <a:pt x="385" y="546"/>
                  <a:pt x="391" y="546"/>
                </a:cubicBezTo>
                <a:cubicBezTo>
                  <a:pt x="389" y="550"/>
                  <a:pt x="392" y="555"/>
                  <a:pt x="395" y="562"/>
                </a:cubicBezTo>
                <a:cubicBezTo>
                  <a:pt x="395" y="563"/>
                  <a:pt x="395" y="566"/>
                  <a:pt x="395" y="566"/>
                </a:cubicBezTo>
                <a:cubicBezTo>
                  <a:pt x="398" y="568"/>
                  <a:pt x="399" y="577"/>
                  <a:pt x="401" y="581"/>
                </a:cubicBezTo>
                <a:cubicBezTo>
                  <a:pt x="403" y="581"/>
                  <a:pt x="406" y="581"/>
                  <a:pt x="408" y="581"/>
                </a:cubicBezTo>
                <a:cubicBezTo>
                  <a:pt x="407" y="583"/>
                  <a:pt x="406" y="584"/>
                  <a:pt x="406" y="587"/>
                </a:cubicBezTo>
                <a:cubicBezTo>
                  <a:pt x="409" y="587"/>
                  <a:pt x="410" y="586"/>
                  <a:pt x="410" y="585"/>
                </a:cubicBezTo>
                <a:cubicBezTo>
                  <a:pt x="414" y="587"/>
                  <a:pt x="412" y="590"/>
                  <a:pt x="414" y="594"/>
                </a:cubicBezTo>
                <a:cubicBezTo>
                  <a:pt x="414" y="595"/>
                  <a:pt x="417" y="595"/>
                  <a:pt x="418" y="596"/>
                </a:cubicBezTo>
                <a:cubicBezTo>
                  <a:pt x="418" y="597"/>
                  <a:pt x="417" y="599"/>
                  <a:pt x="418" y="600"/>
                </a:cubicBezTo>
                <a:cubicBezTo>
                  <a:pt x="418" y="600"/>
                  <a:pt x="419" y="599"/>
                  <a:pt x="419" y="600"/>
                </a:cubicBezTo>
                <a:cubicBezTo>
                  <a:pt x="420" y="602"/>
                  <a:pt x="418" y="603"/>
                  <a:pt x="418" y="603"/>
                </a:cubicBezTo>
                <a:cubicBezTo>
                  <a:pt x="418" y="606"/>
                  <a:pt x="420" y="606"/>
                  <a:pt x="421" y="607"/>
                </a:cubicBezTo>
                <a:cubicBezTo>
                  <a:pt x="422" y="608"/>
                  <a:pt x="421" y="610"/>
                  <a:pt x="421" y="611"/>
                </a:cubicBezTo>
                <a:cubicBezTo>
                  <a:pt x="421" y="611"/>
                  <a:pt x="423" y="611"/>
                  <a:pt x="423" y="611"/>
                </a:cubicBezTo>
                <a:cubicBezTo>
                  <a:pt x="424" y="613"/>
                  <a:pt x="421" y="620"/>
                  <a:pt x="427" y="618"/>
                </a:cubicBezTo>
                <a:cubicBezTo>
                  <a:pt x="427" y="622"/>
                  <a:pt x="427" y="626"/>
                  <a:pt x="429" y="629"/>
                </a:cubicBezTo>
                <a:cubicBezTo>
                  <a:pt x="429" y="631"/>
                  <a:pt x="432" y="632"/>
                  <a:pt x="432" y="633"/>
                </a:cubicBezTo>
                <a:cubicBezTo>
                  <a:pt x="433" y="635"/>
                  <a:pt x="433" y="637"/>
                  <a:pt x="434" y="639"/>
                </a:cubicBezTo>
                <a:cubicBezTo>
                  <a:pt x="435" y="640"/>
                  <a:pt x="437" y="640"/>
                  <a:pt x="438" y="641"/>
                </a:cubicBezTo>
                <a:cubicBezTo>
                  <a:pt x="440" y="643"/>
                  <a:pt x="436" y="646"/>
                  <a:pt x="440" y="646"/>
                </a:cubicBezTo>
                <a:cubicBezTo>
                  <a:pt x="442" y="646"/>
                  <a:pt x="441" y="651"/>
                  <a:pt x="442" y="654"/>
                </a:cubicBezTo>
                <a:cubicBezTo>
                  <a:pt x="449" y="650"/>
                  <a:pt x="447" y="657"/>
                  <a:pt x="457" y="656"/>
                </a:cubicBezTo>
                <a:cubicBezTo>
                  <a:pt x="457" y="661"/>
                  <a:pt x="460" y="663"/>
                  <a:pt x="460" y="669"/>
                </a:cubicBezTo>
                <a:cubicBezTo>
                  <a:pt x="467" y="679"/>
                  <a:pt x="489" y="676"/>
                  <a:pt x="503" y="674"/>
                </a:cubicBezTo>
                <a:cubicBezTo>
                  <a:pt x="505" y="675"/>
                  <a:pt x="504" y="671"/>
                  <a:pt x="505" y="670"/>
                </a:cubicBezTo>
                <a:cubicBezTo>
                  <a:pt x="509" y="669"/>
                  <a:pt x="518" y="674"/>
                  <a:pt x="516" y="667"/>
                </a:cubicBezTo>
                <a:cubicBezTo>
                  <a:pt x="520" y="669"/>
                  <a:pt x="520" y="672"/>
                  <a:pt x="518" y="676"/>
                </a:cubicBezTo>
                <a:cubicBezTo>
                  <a:pt x="518" y="677"/>
                  <a:pt x="516" y="678"/>
                  <a:pt x="516" y="678"/>
                </a:cubicBezTo>
                <a:cubicBezTo>
                  <a:pt x="516" y="681"/>
                  <a:pt x="517" y="686"/>
                  <a:pt x="516" y="689"/>
                </a:cubicBezTo>
                <a:cubicBezTo>
                  <a:pt x="516" y="690"/>
                  <a:pt x="513" y="689"/>
                  <a:pt x="513" y="689"/>
                </a:cubicBezTo>
                <a:cubicBezTo>
                  <a:pt x="512" y="690"/>
                  <a:pt x="512" y="698"/>
                  <a:pt x="511" y="700"/>
                </a:cubicBezTo>
                <a:cubicBezTo>
                  <a:pt x="510" y="702"/>
                  <a:pt x="505" y="703"/>
                  <a:pt x="507" y="710"/>
                </a:cubicBezTo>
                <a:cubicBezTo>
                  <a:pt x="501" y="710"/>
                  <a:pt x="505" y="720"/>
                  <a:pt x="498" y="719"/>
                </a:cubicBezTo>
                <a:cubicBezTo>
                  <a:pt x="499" y="725"/>
                  <a:pt x="496" y="726"/>
                  <a:pt x="496" y="730"/>
                </a:cubicBezTo>
                <a:cubicBezTo>
                  <a:pt x="489" y="728"/>
                  <a:pt x="493" y="737"/>
                  <a:pt x="486" y="736"/>
                </a:cubicBezTo>
                <a:cubicBezTo>
                  <a:pt x="486" y="738"/>
                  <a:pt x="486" y="739"/>
                  <a:pt x="486" y="741"/>
                </a:cubicBezTo>
                <a:cubicBezTo>
                  <a:pt x="485" y="741"/>
                  <a:pt x="484" y="739"/>
                  <a:pt x="483" y="739"/>
                </a:cubicBezTo>
                <a:cubicBezTo>
                  <a:pt x="479" y="741"/>
                  <a:pt x="481" y="743"/>
                  <a:pt x="475" y="745"/>
                </a:cubicBezTo>
                <a:cubicBezTo>
                  <a:pt x="475" y="745"/>
                  <a:pt x="470" y="747"/>
                  <a:pt x="470" y="747"/>
                </a:cubicBezTo>
                <a:cubicBezTo>
                  <a:pt x="470" y="747"/>
                  <a:pt x="470" y="749"/>
                  <a:pt x="470" y="749"/>
                </a:cubicBezTo>
                <a:cubicBezTo>
                  <a:pt x="468" y="750"/>
                  <a:pt x="464" y="751"/>
                  <a:pt x="462" y="753"/>
                </a:cubicBezTo>
                <a:cubicBezTo>
                  <a:pt x="458" y="756"/>
                  <a:pt x="456" y="762"/>
                  <a:pt x="449" y="762"/>
                </a:cubicBezTo>
                <a:cubicBezTo>
                  <a:pt x="451" y="767"/>
                  <a:pt x="447" y="767"/>
                  <a:pt x="447" y="771"/>
                </a:cubicBezTo>
                <a:cubicBezTo>
                  <a:pt x="445" y="773"/>
                  <a:pt x="444" y="772"/>
                  <a:pt x="442" y="771"/>
                </a:cubicBezTo>
                <a:cubicBezTo>
                  <a:pt x="443" y="773"/>
                  <a:pt x="439" y="776"/>
                  <a:pt x="440" y="777"/>
                </a:cubicBezTo>
                <a:cubicBezTo>
                  <a:pt x="444" y="780"/>
                  <a:pt x="438" y="777"/>
                  <a:pt x="438" y="782"/>
                </a:cubicBezTo>
                <a:cubicBezTo>
                  <a:pt x="438" y="785"/>
                  <a:pt x="435" y="783"/>
                  <a:pt x="434" y="784"/>
                </a:cubicBezTo>
                <a:cubicBezTo>
                  <a:pt x="434" y="785"/>
                  <a:pt x="435" y="787"/>
                  <a:pt x="434" y="788"/>
                </a:cubicBezTo>
                <a:cubicBezTo>
                  <a:pt x="434" y="790"/>
                  <a:pt x="430" y="804"/>
                  <a:pt x="431" y="808"/>
                </a:cubicBezTo>
                <a:cubicBezTo>
                  <a:pt x="431" y="812"/>
                  <a:pt x="432" y="813"/>
                  <a:pt x="434" y="816"/>
                </a:cubicBezTo>
                <a:cubicBezTo>
                  <a:pt x="435" y="821"/>
                  <a:pt x="434" y="823"/>
                  <a:pt x="434" y="827"/>
                </a:cubicBezTo>
                <a:cubicBezTo>
                  <a:pt x="434" y="828"/>
                  <a:pt x="436" y="834"/>
                  <a:pt x="438" y="835"/>
                </a:cubicBezTo>
                <a:cubicBezTo>
                  <a:pt x="443" y="835"/>
                  <a:pt x="432" y="843"/>
                  <a:pt x="442" y="844"/>
                </a:cubicBezTo>
                <a:cubicBezTo>
                  <a:pt x="441" y="853"/>
                  <a:pt x="443" y="860"/>
                  <a:pt x="442" y="868"/>
                </a:cubicBezTo>
                <a:cubicBezTo>
                  <a:pt x="441" y="873"/>
                  <a:pt x="436" y="878"/>
                  <a:pt x="436" y="883"/>
                </a:cubicBezTo>
                <a:cubicBezTo>
                  <a:pt x="432" y="883"/>
                  <a:pt x="425" y="888"/>
                  <a:pt x="423" y="890"/>
                </a:cubicBezTo>
                <a:cubicBezTo>
                  <a:pt x="422" y="892"/>
                  <a:pt x="421" y="892"/>
                  <a:pt x="423" y="892"/>
                </a:cubicBezTo>
                <a:cubicBezTo>
                  <a:pt x="423" y="895"/>
                  <a:pt x="419" y="893"/>
                  <a:pt x="418" y="894"/>
                </a:cubicBezTo>
                <a:cubicBezTo>
                  <a:pt x="416" y="895"/>
                  <a:pt x="417" y="897"/>
                  <a:pt x="416" y="898"/>
                </a:cubicBezTo>
                <a:cubicBezTo>
                  <a:pt x="415" y="898"/>
                  <a:pt x="412" y="894"/>
                  <a:pt x="412" y="898"/>
                </a:cubicBezTo>
                <a:cubicBezTo>
                  <a:pt x="412" y="900"/>
                  <a:pt x="410" y="899"/>
                  <a:pt x="408" y="900"/>
                </a:cubicBezTo>
                <a:cubicBezTo>
                  <a:pt x="406" y="901"/>
                  <a:pt x="406" y="906"/>
                  <a:pt x="401" y="905"/>
                </a:cubicBezTo>
                <a:cubicBezTo>
                  <a:pt x="398" y="916"/>
                  <a:pt x="401" y="931"/>
                  <a:pt x="403" y="946"/>
                </a:cubicBezTo>
                <a:cubicBezTo>
                  <a:pt x="401" y="948"/>
                  <a:pt x="399" y="949"/>
                  <a:pt x="399" y="946"/>
                </a:cubicBezTo>
                <a:cubicBezTo>
                  <a:pt x="397" y="946"/>
                  <a:pt x="398" y="949"/>
                  <a:pt x="397" y="950"/>
                </a:cubicBezTo>
                <a:cubicBezTo>
                  <a:pt x="395" y="952"/>
                  <a:pt x="392" y="949"/>
                  <a:pt x="391" y="952"/>
                </a:cubicBezTo>
                <a:cubicBezTo>
                  <a:pt x="391" y="955"/>
                  <a:pt x="384" y="954"/>
                  <a:pt x="382" y="958"/>
                </a:cubicBezTo>
                <a:cubicBezTo>
                  <a:pt x="382" y="961"/>
                  <a:pt x="382" y="965"/>
                  <a:pt x="382" y="969"/>
                </a:cubicBezTo>
                <a:cubicBezTo>
                  <a:pt x="378" y="969"/>
                  <a:pt x="380" y="975"/>
                  <a:pt x="378" y="978"/>
                </a:cubicBezTo>
                <a:cubicBezTo>
                  <a:pt x="378" y="979"/>
                  <a:pt x="375" y="979"/>
                  <a:pt x="375" y="980"/>
                </a:cubicBezTo>
                <a:cubicBezTo>
                  <a:pt x="373" y="983"/>
                  <a:pt x="374" y="987"/>
                  <a:pt x="371" y="989"/>
                </a:cubicBezTo>
                <a:cubicBezTo>
                  <a:pt x="370" y="990"/>
                  <a:pt x="371" y="992"/>
                  <a:pt x="371" y="993"/>
                </a:cubicBezTo>
                <a:cubicBezTo>
                  <a:pt x="371" y="993"/>
                  <a:pt x="368" y="992"/>
                  <a:pt x="367" y="993"/>
                </a:cubicBezTo>
                <a:cubicBezTo>
                  <a:pt x="367" y="994"/>
                  <a:pt x="368" y="997"/>
                  <a:pt x="367" y="999"/>
                </a:cubicBezTo>
                <a:cubicBezTo>
                  <a:pt x="367" y="999"/>
                  <a:pt x="364" y="998"/>
                  <a:pt x="363" y="999"/>
                </a:cubicBezTo>
                <a:cubicBezTo>
                  <a:pt x="363" y="999"/>
                  <a:pt x="364" y="1002"/>
                  <a:pt x="363" y="1002"/>
                </a:cubicBezTo>
                <a:cubicBezTo>
                  <a:pt x="363" y="1003"/>
                  <a:pt x="360" y="1002"/>
                  <a:pt x="360" y="1002"/>
                </a:cubicBezTo>
                <a:cubicBezTo>
                  <a:pt x="359" y="1003"/>
                  <a:pt x="356" y="1006"/>
                  <a:pt x="356" y="1008"/>
                </a:cubicBezTo>
                <a:cubicBezTo>
                  <a:pt x="356" y="1010"/>
                  <a:pt x="354" y="1009"/>
                  <a:pt x="352" y="1010"/>
                </a:cubicBezTo>
                <a:cubicBezTo>
                  <a:pt x="352" y="1010"/>
                  <a:pt x="353" y="1013"/>
                  <a:pt x="352" y="1013"/>
                </a:cubicBezTo>
                <a:cubicBezTo>
                  <a:pt x="352" y="1014"/>
                  <a:pt x="349" y="1013"/>
                  <a:pt x="349" y="1013"/>
                </a:cubicBezTo>
                <a:cubicBezTo>
                  <a:pt x="347" y="1015"/>
                  <a:pt x="346" y="1016"/>
                  <a:pt x="345" y="1017"/>
                </a:cubicBezTo>
                <a:cubicBezTo>
                  <a:pt x="344" y="1018"/>
                  <a:pt x="342" y="1021"/>
                  <a:pt x="341" y="1021"/>
                </a:cubicBezTo>
                <a:cubicBezTo>
                  <a:pt x="340" y="1021"/>
                  <a:pt x="335" y="1023"/>
                  <a:pt x="335" y="1023"/>
                </a:cubicBezTo>
                <a:cubicBezTo>
                  <a:pt x="334" y="1022"/>
                  <a:pt x="334" y="1021"/>
                  <a:pt x="332" y="1023"/>
                </a:cubicBezTo>
                <a:cubicBezTo>
                  <a:pt x="329" y="1024"/>
                  <a:pt x="328" y="1024"/>
                  <a:pt x="324" y="1025"/>
                </a:cubicBezTo>
                <a:cubicBezTo>
                  <a:pt x="323" y="1025"/>
                  <a:pt x="311" y="1030"/>
                  <a:pt x="308" y="1025"/>
                </a:cubicBezTo>
                <a:cubicBezTo>
                  <a:pt x="305" y="1025"/>
                  <a:pt x="307" y="1027"/>
                  <a:pt x="308" y="1027"/>
                </a:cubicBezTo>
                <a:cubicBezTo>
                  <a:pt x="305" y="1031"/>
                  <a:pt x="301" y="1027"/>
                  <a:pt x="295" y="1028"/>
                </a:cubicBezTo>
                <a:cubicBezTo>
                  <a:pt x="292" y="1029"/>
                  <a:pt x="293" y="1030"/>
                  <a:pt x="295" y="1030"/>
                </a:cubicBezTo>
                <a:cubicBezTo>
                  <a:pt x="293" y="1033"/>
                  <a:pt x="283" y="1028"/>
                  <a:pt x="278" y="1028"/>
                </a:cubicBezTo>
                <a:cubicBezTo>
                  <a:pt x="278" y="1019"/>
                  <a:pt x="269" y="1014"/>
                  <a:pt x="274" y="1006"/>
                </a:cubicBezTo>
                <a:cubicBezTo>
                  <a:pt x="270" y="1003"/>
                  <a:pt x="265" y="1000"/>
                  <a:pt x="267" y="991"/>
                </a:cubicBezTo>
                <a:cubicBezTo>
                  <a:pt x="261" y="997"/>
                  <a:pt x="265" y="994"/>
                  <a:pt x="263" y="985"/>
                </a:cubicBezTo>
                <a:cubicBezTo>
                  <a:pt x="260" y="977"/>
                  <a:pt x="249" y="970"/>
                  <a:pt x="252" y="959"/>
                </a:cubicBezTo>
                <a:cubicBezTo>
                  <a:pt x="250" y="958"/>
                  <a:pt x="250" y="963"/>
                  <a:pt x="250" y="963"/>
                </a:cubicBezTo>
                <a:cubicBezTo>
                  <a:pt x="246" y="962"/>
                  <a:pt x="250" y="950"/>
                  <a:pt x="246" y="956"/>
                </a:cubicBezTo>
                <a:cubicBezTo>
                  <a:pt x="243" y="953"/>
                  <a:pt x="244" y="947"/>
                  <a:pt x="244" y="943"/>
                </a:cubicBezTo>
                <a:cubicBezTo>
                  <a:pt x="245" y="937"/>
                  <a:pt x="245" y="933"/>
                  <a:pt x="242" y="926"/>
                </a:cubicBezTo>
                <a:cubicBezTo>
                  <a:pt x="243" y="923"/>
                  <a:pt x="238" y="925"/>
                  <a:pt x="237" y="924"/>
                </a:cubicBezTo>
                <a:cubicBezTo>
                  <a:pt x="236" y="923"/>
                  <a:pt x="242" y="919"/>
                  <a:pt x="233" y="920"/>
                </a:cubicBezTo>
                <a:cubicBezTo>
                  <a:pt x="232" y="919"/>
                  <a:pt x="234" y="915"/>
                  <a:pt x="233" y="915"/>
                </a:cubicBezTo>
                <a:cubicBezTo>
                  <a:pt x="233" y="914"/>
                  <a:pt x="229" y="915"/>
                  <a:pt x="229" y="915"/>
                </a:cubicBezTo>
                <a:cubicBezTo>
                  <a:pt x="229" y="914"/>
                  <a:pt x="235" y="907"/>
                  <a:pt x="227" y="909"/>
                </a:cubicBezTo>
                <a:cubicBezTo>
                  <a:pt x="227" y="906"/>
                  <a:pt x="230" y="905"/>
                  <a:pt x="229" y="902"/>
                </a:cubicBezTo>
                <a:cubicBezTo>
                  <a:pt x="226" y="900"/>
                  <a:pt x="230" y="892"/>
                  <a:pt x="224" y="894"/>
                </a:cubicBezTo>
                <a:cubicBezTo>
                  <a:pt x="223" y="877"/>
                  <a:pt x="225" y="871"/>
                  <a:pt x="233" y="861"/>
                </a:cubicBezTo>
                <a:cubicBezTo>
                  <a:pt x="232" y="858"/>
                  <a:pt x="235" y="851"/>
                  <a:pt x="231" y="851"/>
                </a:cubicBezTo>
                <a:cubicBezTo>
                  <a:pt x="231" y="848"/>
                  <a:pt x="235" y="851"/>
                  <a:pt x="237" y="849"/>
                </a:cubicBezTo>
                <a:cubicBezTo>
                  <a:pt x="238" y="849"/>
                  <a:pt x="236" y="845"/>
                  <a:pt x="239" y="846"/>
                </a:cubicBezTo>
                <a:cubicBezTo>
                  <a:pt x="238" y="843"/>
                  <a:pt x="237" y="826"/>
                  <a:pt x="235" y="831"/>
                </a:cubicBezTo>
                <a:cubicBezTo>
                  <a:pt x="231" y="827"/>
                  <a:pt x="233" y="823"/>
                  <a:pt x="233" y="820"/>
                </a:cubicBezTo>
                <a:cubicBezTo>
                  <a:pt x="233" y="815"/>
                  <a:pt x="234" y="810"/>
                  <a:pt x="233" y="807"/>
                </a:cubicBezTo>
                <a:cubicBezTo>
                  <a:pt x="233" y="804"/>
                  <a:pt x="230" y="806"/>
                  <a:pt x="229" y="805"/>
                </a:cubicBezTo>
                <a:cubicBezTo>
                  <a:pt x="229" y="804"/>
                  <a:pt x="231" y="802"/>
                  <a:pt x="231" y="801"/>
                </a:cubicBezTo>
                <a:cubicBezTo>
                  <a:pt x="231" y="801"/>
                  <a:pt x="229" y="800"/>
                  <a:pt x="229" y="799"/>
                </a:cubicBezTo>
                <a:cubicBezTo>
                  <a:pt x="229" y="795"/>
                  <a:pt x="227" y="796"/>
                  <a:pt x="226" y="794"/>
                </a:cubicBezTo>
                <a:cubicBezTo>
                  <a:pt x="225" y="793"/>
                  <a:pt x="226" y="790"/>
                  <a:pt x="226" y="790"/>
                </a:cubicBezTo>
                <a:cubicBezTo>
                  <a:pt x="225" y="790"/>
                  <a:pt x="220" y="789"/>
                  <a:pt x="222" y="788"/>
                </a:cubicBezTo>
                <a:cubicBezTo>
                  <a:pt x="222" y="788"/>
                  <a:pt x="224" y="788"/>
                  <a:pt x="224" y="788"/>
                </a:cubicBezTo>
                <a:cubicBezTo>
                  <a:pt x="221" y="784"/>
                  <a:pt x="219" y="783"/>
                  <a:pt x="214" y="780"/>
                </a:cubicBezTo>
                <a:cubicBezTo>
                  <a:pt x="213" y="780"/>
                  <a:pt x="215" y="779"/>
                  <a:pt x="213" y="779"/>
                </a:cubicBezTo>
                <a:cubicBezTo>
                  <a:pt x="211" y="779"/>
                  <a:pt x="211" y="773"/>
                  <a:pt x="207" y="775"/>
                </a:cubicBezTo>
                <a:cubicBezTo>
                  <a:pt x="203" y="759"/>
                  <a:pt x="207" y="746"/>
                  <a:pt x="207" y="728"/>
                </a:cubicBezTo>
                <a:cubicBezTo>
                  <a:pt x="206" y="725"/>
                  <a:pt x="202" y="731"/>
                  <a:pt x="203" y="723"/>
                </a:cubicBezTo>
                <a:cubicBezTo>
                  <a:pt x="192" y="724"/>
                  <a:pt x="184" y="722"/>
                  <a:pt x="177" y="719"/>
                </a:cubicBezTo>
                <a:cubicBezTo>
                  <a:pt x="179" y="709"/>
                  <a:pt x="172" y="720"/>
                  <a:pt x="173" y="710"/>
                </a:cubicBezTo>
                <a:cubicBezTo>
                  <a:pt x="165" y="707"/>
                  <a:pt x="163" y="705"/>
                  <a:pt x="153" y="708"/>
                </a:cubicBezTo>
                <a:cubicBezTo>
                  <a:pt x="151" y="708"/>
                  <a:pt x="148" y="709"/>
                  <a:pt x="145" y="710"/>
                </a:cubicBezTo>
                <a:cubicBezTo>
                  <a:pt x="144" y="710"/>
                  <a:pt x="140" y="713"/>
                  <a:pt x="134" y="711"/>
                </a:cubicBezTo>
                <a:cubicBezTo>
                  <a:pt x="137" y="716"/>
                  <a:pt x="140" y="713"/>
                  <a:pt x="130" y="715"/>
                </a:cubicBezTo>
                <a:cubicBezTo>
                  <a:pt x="124" y="717"/>
                  <a:pt x="120" y="718"/>
                  <a:pt x="110" y="719"/>
                </a:cubicBezTo>
                <a:cubicBezTo>
                  <a:pt x="107" y="719"/>
                  <a:pt x="107" y="717"/>
                  <a:pt x="104" y="717"/>
                </a:cubicBezTo>
                <a:cubicBezTo>
                  <a:pt x="92" y="716"/>
                  <a:pt x="79" y="723"/>
                  <a:pt x="69" y="721"/>
                </a:cubicBezTo>
                <a:cubicBezTo>
                  <a:pt x="70" y="714"/>
                  <a:pt x="62" y="716"/>
                  <a:pt x="60" y="715"/>
                </a:cubicBezTo>
                <a:cubicBezTo>
                  <a:pt x="59" y="715"/>
                  <a:pt x="60" y="712"/>
                  <a:pt x="60" y="711"/>
                </a:cubicBezTo>
                <a:cubicBezTo>
                  <a:pt x="59" y="711"/>
                  <a:pt x="55" y="712"/>
                  <a:pt x="54" y="711"/>
                </a:cubicBezTo>
                <a:cubicBezTo>
                  <a:pt x="53" y="711"/>
                  <a:pt x="55" y="708"/>
                  <a:pt x="54" y="708"/>
                </a:cubicBezTo>
                <a:cubicBezTo>
                  <a:pt x="53" y="707"/>
                  <a:pt x="50" y="709"/>
                  <a:pt x="50" y="706"/>
                </a:cubicBezTo>
                <a:cubicBezTo>
                  <a:pt x="50" y="705"/>
                  <a:pt x="47" y="702"/>
                  <a:pt x="47" y="702"/>
                </a:cubicBezTo>
                <a:cubicBezTo>
                  <a:pt x="46" y="701"/>
                  <a:pt x="47" y="700"/>
                  <a:pt x="45" y="700"/>
                </a:cubicBezTo>
                <a:cubicBezTo>
                  <a:pt x="43" y="700"/>
                  <a:pt x="43" y="698"/>
                  <a:pt x="43" y="697"/>
                </a:cubicBezTo>
                <a:cubicBezTo>
                  <a:pt x="42" y="694"/>
                  <a:pt x="40" y="696"/>
                  <a:pt x="39" y="695"/>
                </a:cubicBezTo>
                <a:cubicBezTo>
                  <a:pt x="39" y="694"/>
                  <a:pt x="40" y="692"/>
                  <a:pt x="39" y="691"/>
                </a:cubicBezTo>
                <a:cubicBezTo>
                  <a:pt x="38" y="689"/>
                  <a:pt x="35" y="692"/>
                  <a:pt x="35" y="689"/>
                </a:cubicBezTo>
                <a:cubicBezTo>
                  <a:pt x="35" y="688"/>
                  <a:pt x="37" y="686"/>
                  <a:pt x="37" y="687"/>
                </a:cubicBezTo>
                <a:cubicBezTo>
                  <a:pt x="35" y="681"/>
                  <a:pt x="26" y="682"/>
                  <a:pt x="28" y="676"/>
                </a:cubicBezTo>
                <a:cubicBezTo>
                  <a:pt x="19" y="679"/>
                  <a:pt x="23" y="668"/>
                  <a:pt x="15" y="670"/>
                </a:cubicBezTo>
                <a:cubicBezTo>
                  <a:pt x="16" y="669"/>
                  <a:pt x="17" y="667"/>
                  <a:pt x="17" y="665"/>
                </a:cubicBezTo>
                <a:cubicBezTo>
                  <a:pt x="16" y="662"/>
                  <a:pt x="12" y="663"/>
                  <a:pt x="9" y="663"/>
                </a:cubicBezTo>
                <a:cubicBezTo>
                  <a:pt x="11" y="660"/>
                  <a:pt x="6" y="659"/>
                  <a:pt x="6" y="657"/>
                </a:cubicBezTo>
                <a:cubicBezTo>
                  <a:pt x="5" y="654"/>
                  <a:pt x="9" y="655"/>
                  <a:pt x="6" y="650"/>
                </a:cubicBezTo>
                <a:cubicBezTo>
                  <a:pt x="5" y="649"/>
                  <a:pt x="4" y="650"/>
                  <a:pt x="4" y="648"/>
                </a:cubicBezTo>
                <a:cubicBezTo>
                  <a:pt x="4" y="647"/>
                  <a:pt x="2" y="642"/>
                  <a:pt x="0" y="641"/>
                </a:cubicBezTo>
                <a:cubicBezTo>
                  <a:pt x="0" y="638"/>
                  <a:pt x="4" y="640"/>
                  <a:pt x="6" y="639"/>
                </a:cubicBezTo>
                <a:cubicBezTo>
                  <a:pt x="7" y="638"/>
                  <a:pt x="6" y="632"/>
                  <a:pt x="9" y="633"/>
                </a:cubicBezTo>
                <a:cubicBezTo>
                  <a:pt x="9" y="623"/>
                  <a:pt x="9" y="612"/>
                  <a:pt x="9" y="602"/>
                </a:cubicBezTo>
                <a:cubicBezTo>
                  <a:pt x="10" y="599"/>
                  <a:pt x="6" y="601"/>
                  <a:pt x="6" y="600"/>
                </a:cubicBezTo>
                <a:cubicBezTo>
                  <a:pt x="5" y="599"/>
                  <a:pt x="7" y="597"/>
                  <a:pt x="7" y="596"/>
                </a:cubicBezTo>
                <a:cubicBezTo>
                  <a:pt x="8" y="593"/>
                  <a:pt x="5" y="592"/>
                  <a:pt x="6" y="588"/>
                </a:cubicBezTo>
                <a:cubicBezTo>
                  <a:pt x="13" y="596"/>
                  <a:pt x="6" y="575"/>
                  <a:pt x="13" y="583"/>
                </a:cubicBezTo>
                <a:cubicBezTo>
                  <a:pt x="14" y="581"/>
                  <a:pt x="13" y="574"/>
                  <a:pt x="15" y="572"/>
                </a:cubicBezTo>
                <a:cubicBezTo>
                  <a:pt x="15" y="571"/>
                  <a:pt x="19" y="572"/>
                  <a:pt x="19" y="572"/>
                </a:cubicBezTo>
                <a:cubicBezTo>
                  <a:pt x="19" y="571"/>
                  <a:pt x="16" y="568"/>
                  <a:pt x="17" y="566"/>
                </a:cubicBezTo>
                <a:cubicBezTo>
                  <a:pt x="24" y="564"/>
                  <a:pt x="23" y="554"/>
                  <a:pt x="30" y="553"/>
                </a:cubicBezTo>
                <a:cubicBezTo>
                  <a:pt x="30" y="547"/>
                  <a:pt x="36" y="547"/>
                  <a:pt x="35" y="540"/>
                </a:cubicBezTo>
                <a:cubicBezTo>
                  <a:pt x="39" y="541"/>
                  <a:pt x="39" y="539"/>
                  <a:pt x="39" y="536"/>
                </a:cubicBezTo>
                <a:cubicBezTo>
                  <a:pt x="50" y="535"/>
                  <a:pt x="59" y="531"/>
                  <a:pt x="58" y="518"/>
                </a:cubicBezTo>
                <a:cubicBezTo>
                  <a:pt x="65" y="519"/>
                  <a:pt x="59" y="507"/>
                  <a:pt x="65" y="508"/>
                </a:cubicBezTo>
                <a:cubicBezTo>
                  <a:pt x="65" y="505"/>
                  <a:pt x="65" y="501"/>
                  <a:pt x="65" y="497"/>
                </a:cubicBezTo>
                <a:cubicBezTo>
                  <a:pt x="69" y="497"/>
                  <a:pt x="69" y="495"/>
                  <a:pt x="73" y="495"/>
                </a:cubicBezTo>
                <a:cubicBezTo>
                  <a:pt x="76" y="492"/>
                  <a:pt x="79" y="489"/>
                  <a:pt x="82" y="484"/>
                </a:cubicBezTo>
                <a:cubicBezTo>
                  <a:pt x="83" y="483"/>
                  <a:pt x="84" y="484"/>
                  <a:pt x="84" y="482"/>
                </a:cubicBezTo>
                <a:cubicBezTo>
                  <a:pt x="84" y="480"/>
                  <a:pt x="89" y="480"/>
                  <a:pt x="88" y="477"/>
                </a:cubicBezTo>
                <a:cubicBezTo>
                  <a:pt x="96" y="478"/>
                  <a:pt x="97" y="472"/>
                  <a:pt x="104" y="473"/>
                </a:cubicBezTo>
                <a:cubicBezTo>
                  <a:pt x="102" y="480"/>
                  <a:pt x="113" y="473"/>
                  <a:pt x="110" y="480"/>
                </a:cubicBezTo>
                <a:cubicBezTo>
                  <a:pt x="114" y="476"/>
                  <a:pt x="129" y="483"/>
                  <a:pt x="129" y="475"/>
                </a:cubicBezTo>
                <a:cubicBezTo>
                  <a:pt x="137" y="474"/>
                  <a:pt x="145" y="471"/>
                  <a:pt x="149" y="465"/>
                </a:cubicBezTo>
                <a:cubicBezTo>
                  <a:pt x="152" y="466"/>
                  <a:pt x="154" y="466"/>
                  <a:pt x="155" y="464"/>
                </a:cubicBezTo>
                <a:cubicBezTo>
                  <a:pt x="158" y="464"/>
                  <a:pt x="159" y="465"/>
                  <a:pt x="162" y="465"/>
                </a:cubicBezTo>
                <a:cubicBezTo>
                  <a:pt x="166" y="466"/>
                  <a:pt x="170" y="463"/>
                  <a:pt x="173" y="464"/>
                </a:cubicBezTo>
                <a:cubicBezTo>
                  <a:pt x="173" y="464"/>
                  <a:pt x="174" y="465"/>
                  <a:pt x="175" y="465"/>
                </a:cubicBezTo>
                <a:cubicBezTo>
                  <a:pt x="179" y="466"/>
                  <a:pt x="187" y="469"/>
                  <a:pt x="196" y="467"/>
                </a:cubicBezTo>
                <a:cubicBezTo>
                  <a:pt x="199" y="467"/>
                  <a:pt x="205" y="461"/>
                  <a:pt x="209" y="465"/>
                </a:cubicBezTo>
                <a:cubicBezTo>
                  <a:pt x="212" y="468"/>
                  <a:pt x="211" y="466"/>
                  <a:pt x="216" y="465"/>
                </a:cubicBezTo>
                <a:cubicBezTo>
                  <a:pt x="216" y="467"/>
                  <a:pt x="219" y="467"/>
                  <a:pt x="218" y="469"/>
                </a:cubicBezTo>
                <a:cubicBezTo>
                  <a:pt x="218" y="470"/>
                  <a:pt x="214" y="471"/>
                  <a:pt x="214" y="471"/>
                </a:cubicBezTo>
                <a:cubicBezTo>
                  <a:pt x="214" y="473"/>
                  <a:pt x="216" y="472"/>
                  <a:pt x="216" y="473"/>
                </a:cubicBezTo>
                <a:cubicBezTo>
                  <a:pt x="217" y="475"/>
                  <a:pt x="214" y="475"/>
                  <a:pt x="214" y="475"/>
                </a:cubicBezTo>
                <a:cubicBezTo>
                  <a:pt x="215" y="476"/>
                  <a:pt x="216" y="477"/>
                  <a:pt x="216" y="479"/>
                </a:cubicBezTo>
                <a:cubicBezTo>
                  <a:pt x="216" y="484"/>
                  <a:pt x="213" y="486"/>
                  <a:pt x="218" y="493"/>
                </a:cubicBezTo>
                <a:cubicBezTo>
                  <a:pt x="219" y="498"/>
                  <a:pt x="221" y="491"/>
                  <a:pt x="224" y="495"/>
                </a:cubicBezTo>
                <a:cubicBezTo>
                  <a:pt x="223" y="498"/>
                  <a:pt x="227" y="496"/>
                  <a:pt x="227" y="497"/>
                </a:cubicBezTo>
                <a:cubicBezTo>
                  <a:pt x="228" y="498"/>
                  <a:pt x="227" y="500"/>
                  <a:pt x="227" y="501"/>
                </a:cubicBezTo>
                <a:cubicBezTo>
                  <a:pt x="229" y="502"/>
                  <a:pt x="233" y="500"/>
                  <a:pt x="233" y="503"/>
                </a:cubicBezTo>
                <a:cubicBezTo>
                  <a:pt x="239" y="500"/>
                  <a:pt x="243" y="508"/>
                  <a:pt x="246" y="503"/>
                </a:cubicBezTo>
                <a:cubicBezTo>
                  <a:pt x="248" y="502"/>
                  <a:pt x="247" y="506"/>
                  <a:pt x="248" y="506"/>
                </a:cubicBezTo>
                <a:cubicBezTo>
                  <a:pt x="251" y="508"/>
                  <a:pt x="253" y="506"/>
                  <a:pt x="257" y="508"/>
                </a:cubicBezTo>
                <a:cubicBezTo>
                  <a:pt x="258" y="509"/>
                  <a:pt x="258" y="511"/>
                  <a:pt x="259" y="512"/>
                </a:cubicBezTo>
                <a:cubicBezTo>
                  <a:pt x="260" y="513"/>
                  <a:pt x="262" y="511"/>
                  <a:pt x="263" y="512"/>
                </a:cubicBezTo>
                <a:cubicBezTo>
                  <a:pt x="265" y="514"/>
                  <a:pt x="266" y="513"/>
                  <a:pt x="268" y="514"/>
                </a:cubicBezTo>
                <a:cubicBezTo>
                  <a:pt x="269" y="514"/>
                  <a:pt x="270" y="518"/>
                  <a:pt x="270" y="518"/>
                </a:cubicBezTo>
                <a:cubicBezTo>
                  <a:pt x="271" y="518"/>
                  <a:pt x="274" y="516"/>
                  <a:pt x="276" y="516"/>
                </a:cubicBezTo>
                <a:cubicBezTo>
                  <a:pt x="275" y="516"/>
                  <a:pt x="277" y="517"/>
                  <a:pt x="278" y="518"/>
                </a:cubicBezTo>
                <a:cubicBezTo>
                  <a:pt x="279" y="518"/>
                  <a:pt x="280" y="517"/>
                  <a:pt x="281" y="518"/>
                </a:cubicBezTo>
                <a:cubicBezTo>
                  <a:pt x="282" y="516"/>
                  <a:pt x="284" y="515"/>
                  <a:pt x="285" y="514"/>
                </a:cubicBezTo>
                <a:cubicBezTo>
                  <a:pt x="285" y="514"/>
                  <a:pt x="288" y="513"/>
                  <a:pt x="287" y="512"/>
                </a:cubicBezTo>
                <a:cubicBezTo>
                  <a:pt x="282" y="508"/>
                  <a:pt x="292" y="509"/>
                  <a:pt x="293" y="503"/>
                </a:cubicBezTo>
                <a:cubicBezTo>
                  <a:pt x="298" y="504"/>
                  <a:pt x="298" y="499"/>
                  <a:pt x="304" y="501"/>
                </a:cubicBezTo>
                <a:cubicBezTo>
                  <a:pt x="305" y="501"/>
                  <a:pt x="305" y="503"/>
                  <a:pt x="306" y="503"/>
                </a:cubicBezTo>
                <a:cubicBezTo>
                  <a:pt x="308" y="503"/>
                  <a:pt x="311" y="502"/>
                  <a:pt x="313" y="503"/>
                </a:cubicBezTo>
                <a:cubicBezTo>
                  <a:pt x="314" y="503"/>
                  <a:pt x="317" y="506"/>
                  <a:pt x="317" y="506"/>
                </a:cubicBezTo>
                <a:cubicBezTo>
                  <a:pt x="318" y="507"/>
                  <a:pt x="320" y="504"/>
                  <a:pt x="322" y="505"/>
                </a:cubicBezTo>
                <a:cubicBezTo>
                  <a:pt x="323" y="505"/>
                  <a:pt x="322" y="508"/>
                  <a:pt x="322" y="508"/>
                </a:cubicBezTo>
                <a:cubicBezTo>
                  <a:pt x="324" y="509"/>
                  <a:pt x="327" y="505"/>
                  <a:pt x="330" y="506"/>
                </a:cubicBezTo>
                <a:cubicBezTo>
                  <a:pt x="331" y="508"/>
                  <a:pt x="326" y="508"/>
                  <a:pt x="326" y="508"/>
                </a:cubicBezTo>
                <a:cubicBezTo>
                  <a:pt x="327" y="512"/>
                  <a:pt x="339" y="512"/>
                  <a:pt x="345" y="512"/>
                </a:cubicBezTo>
                <a:cubicBezTo>
                  <a:pt x="344" y="519"/>
                  <a:pt x="360" y="517"/>
                  <a:pt x="363" y="512"/>
                </a:cubicBezTo>
                <a:cubicBezTo>
                  <a:pt x="365" y="514"/>
                  <a:pt x="373" y="510"/>
                  <a:pt x="375" y="512"/>
                </a:cubicBezTo>
                <a:cubicBezTo>
                  <a:pt x="377" y="514"/>
                  <a:pt x="375" y="512"/>
                  <a:pt x="378" y="512"/>
                </a:cubicBezTo>
                <a:cubicBezTo>
                  <a:pt x="382" y="512"/>
                  <a:pt x="384" y="514"/>
                  <a:pt x="388" y="514"/>
                </a:cubicBezTo>
                <a:cubicBezTo>
                  <a:pt x="391" y="513"/>
                  <a:pt x="393" y="511"/>
                  <a:pt x="397" y="510"/>
                </a:cubicBezTo>
                <a:cubicBezTo>
                  <a:pt x="398" y="506"/>
                  <a:pt x="398" y="500"/>
                  <a:pt x="403" y="499"/>
                </a:cubicBezTo>
                <a:cubicBezTo>
                  <a:pt x="403" y="496"/>
                  <a:pt x="400" y="495"/>
                  <a:pt x="401" y="492"/>
                </a:cubicBezTo>
                <a:cubicBezTo>
                  <a:pt x="407" y="492"/>
                  <a:pt x="406" y="480"/>
                  <a:pt x="412" y="486"/>
                </a:cubicBezTo>
                <a:cubicBezTo>
                  <a:pt x="413" y="479"/>
                  <a:pt x="410" y="477"/>
                  <a:pt x="404" y="477"/>
                </a:cubicBezTo>
                <a:cubicBezTo>
                  <a:pt x="406" y="475"/>
                  <a:pt x="406" y="472"/>
                  <a:pt x="406" y="469"/>
                </a:cubicBezTo>
                <a:cubicBezTo>
                  <a:pt x="404" y="464"/>
                  <a:pt x="393" y="467"/>
                  <a:pt x="391" y="462"/>
                </a:cubicBezTo>
                <a:cubicBezTo>
                  <a:pt x="388" y="464"/>
                  <a:pt x="382" y="463"/>
                  <a:pt x="380" y="467"/>
                </a:cubicBezTo>
                <a:cubicBezTo>
                  <a:pt x="378" y="468"/>
                  <a:pt x="379" y="464"/>
                  <a:pt x="378" y="464"/>
                </a:cubicBezTo>
                <a:cubicBezTo>
                  <a:pt x="375" y="462"/>
                  <a:pt x="369" y="465"/>
                  <a:pt x="365" y="464"/>
                </a:cubicBezTo>
                <a:cubicBezTo>
                  <a:pt x="363" y="465"/>
                  <a:pt x="363" y="468"/>
                  <a:pt x="360" y="467"/>
                </a:cubicBezTo>
                <a:cubicBezTo>
                  <a:pt x="354" y="468"/>
                  <a:pt x="356" y="460"/>
                  <a:pt x="347" y="462"/>
                </a:cubicBezTo>
                <a:cubicBezTo>
                  <a:pt x="347" y="458"/>
                  <a:pt x="344" y="458"/>
                  <a:pt x="345" y="454"/>
                </a:cubicBezTo>
                <a:cubicBezTo>
                  <a:pt x="343" y="455"/>
                  <a:pt x="342" y="454"/>
                  <a:pt x="341" y="452"/>
                </a:cubicBezTo>
                <a:cubicBezTo>
                  <a:pt x="340" y="450"/>
                  <a:pt x="337" y="449"/>
                  <a:pt x="334" y="449"/>
                </a:cubicBezTo>
                <a:cubicBezTo>
                  <a:pt x="337" y="444"/>
                  <a:pt x="335" y="433"/>
                  <a:pt x="334" y="428"/>
                </a:cubicBezTo>
                <a:cubicBezTo>
                  <a:pt x="329" y="431"/>
                  <a:pt x="323" y="425"/>
                  <a:pt x="322" y="434"/>
                </a:cubicBezTo>
                <a:cubicBezTo>
                  <a:pt x="317" y="431"/>
                  <a:pt x="316" y="435"/>
                  <a:pt x="311" y="432"/>
                </a:cubicBezTo>
                <a:cubicBezTo>
                  <a:pt x="312" y="434"/>
                  <a:pt x="311" y="435"/>
                  <a:pt x="309" y="436"/>
                </a:cubicBezTo>
                <a:cubicBezTo>
                  <a:pt x="311" y="437"/>
                  <a:pt x="312" y="438"/>
                  <a:pt x="313" y="439"/>
                </a:cubicBezTo>
                <a:cubicBezTo>
                  <a:pt x="314" y="441"/>
                  <a:pt x="313" y="444"/>
                  <a:pt x="317" y="443"/>
                </a:cubicBezTo>
                <a:cubicBezTo>
                  <a:pt x="315" y="449"/>
                  <a:pt x="315" y="447"/>
                  <a:pt x="319" y="451"/>
                </a:cubicBezTo>
                <a:cubicBezTo>
                  <a:pt x="320" y="455"/>
                  <a:pt x="316" y="453"/>
                  <a:pt x="315" y="454"/>
                </a:cubicBezTo>
                <a:cubicBezTo>
                  <a:pt x="315" y="455"/>
                  <a:pt x="312" y="461"/>
                  <a:pt x="311" y="460"/>
                </a:cubicBezTo>
                <a:cubicBezTo>
                  <a:pt x="307" y="456"/>
                  <a:pt x="311" y="465"/>
                  <a:pt x="304" y="464"/>
                </a:cubicBezTo>
                <a:cubicBezTo>
                  <a:pt x="303" y="462"/>
                  <a:pt x="302" y="460"/>
                  <a:pt x="300" y="460"/>
                </a:cubicBezTo>
                <a:cubicBezTo>
                  <a:pt x="299" y="457"/>
                  <a:pt x="302" y="456"/>
                  <a:pt x="304" y="456"/>
                </a:cubicBezTo>
                <a:cubicBezTo>
                  <a:pt x="301" y="453"/>
                  <a:pt x="295" y="451"/>
                  <a:pt x="300" y="447"/>
                </a:cubicBezTo>
                <a:cubicBezTo>
                  <a:pt x="298" y="446"/>
                  <a:pt x="294" y="448"/>
                  <a:pt x="293" y="447"/>
                </a:cubicBezTo>
                <a:cubicBezTo>
                  <a:pt x="291" y="446"/>
                  <a:pt x="296" y="445"/>
                  <a:pt x="296" y="445"/>
                </a:cubicBezTo>
                <a:cubicBezTo>
                  <a:pt x="296" y="445"/>
                  <a:pt x="292" y="440"/>
                  <a:pt x="287" y="438"/>
                </a:cubicBezTo>
                <a:cubicBezTo>
                  <a:pt x="288" y="429"/>
                  <a:pt x="283" y="427"/>
                  <a:pt x="283" y="419"/>
                </a:cubicBezTo>
                <a:cubicBezTo>
                  <a:pt x="284" y="416"/>
                  <a:pt x="279" y="418"/>
                  <a:pt x="278" y="417"/>
                </a:cubicBezTo>
                <a:cubicBezTo>
                  <a:pt x="277" y="416"/>
                  <a:pt x="281" y="414"/>
                  <a:pt x="280" y="413"/>
                </a:cubicBezTo>
                <a:cubicBezTo>
                  <a:pt x="276" y="410"/>
                  <a:pt x="275" y="414"/>
                  <a:pt x="272" y="411"/>
                </a:cubicBezTo>
                <a:cubicBezTo>
                  <a:pt x="272" y="411"/>
                  <a:pt x="274" y="409"/>
                  <a:pt x="274" y="408"/>
                </a:cubicBezTo>
                <a:cubicBezTo>
                  <a:pt x="273" y="406"/>
                  <a:pt x="272" y="410"/>
                  <a:pt x="272" y="410"/>
                </a:cubicBezTo>
                <a:cubicBezTo>
                  <a:pt x="270" y="410"/>
                  <a:pt x="271" y="407"/>
                  <a:pt x="270" y="406"/>
                </a:cubicBezTo>
                <a:cubicBezTo>
                  <a:pt x="263" y="407"/>
                  <a:pt x="263" y="401"/>
                  <a:pt x="255" y="402"/>
                </a:cubicBezTo>
                <a:cubicBezTo>
                  <a:pt x="255" y="400"/>
                  <a:pt x="253" y="400"/>
                  <a:pt x="252" y="398"/>
                </a:cubicBezTo>
                <a:cubicBezTo>
                  <a:pt x="251" y="398"/>
                  <a:pt x="252" y="395"/>
                  <a:pt x="252" y="395"/>
                </a:cubicBezTo>
                <a:cubicBezTo>
                  <a:pt x="251" y="394"/>
                  <a:pt x="248" y="395"/>
                  <a:pt x="248" y="395"/>
                </a:cubicBezTo>
                <a:cubicBezTo>
                  <a:pt x="248" y="394"/>
                  <a:pt x="248" y="387"/>
                  <a:pt x="246" y="389"/>
                </a:cubicBezTo>
                <a:cubicBezTo>
                  <a:pt x="245" y="391"/>
                  <a:pt x="244" y="389"/>
                  <a:pt x="242" y="387"/>
                </a:cubicBezTo>
                <a:cubicBezTo>
                  <a:pt x="242" y="386"/>
                  <a:pt x="240" y="386"/>
                  <a:pt x="240" y="383"/>
                </a:cubicBezTo>
                <a:cubicBezTo>
                  <a:pt x="234" y="384"/>
                  <a:pt x="235" y="386"/>
                  <a:pt x="229" y="383"/>
                </a:cubicBezTo>
                <a:cubicBezTo>
                  <a:pt x="227" y="384"/>
                  <a:pt x="228" y="387"/>
                  <a:pt x="226" y="387"/>
                </a:cubicBezTo>
                <a:cubicBezTo>
                  <a:pt x="224" y="392"/>
                  <a:pt x="229" y="391"/>
                  <a:pt x="229" y="395"/>
                </a:cubicBezTo>
                <a:cubicBezTo>
                  <a:pt x="229" y="396"/>
                  <a:pt x="232" y="399"/>
                  <a:pt x="233" y="400"/>
                </a:cubicBezTo>
                <a:cubicBezTo>
                  <a:pt x="234" y="401"/>
                  <a:pt x="235" y="402"/>
                  <a:pt x="237" y="402"/>
                </a:cubicBezTo>
                <a:cubicBezTo>
                  <a:pt x="234" y="408"/>
                  <a:pt x="240" y="407"/>
                  <a:pt x="242" y="410"/>
                </a:cubicBezTo>
                <a:cubicBezTo>
                  <a:pt x="243" y="410"/>
                  <a:pt x="244" y="417"/>
                  <a:pt x="246" y="415"/>
                </a:cubicBezTo>
                <a:cubicBezTo>
                  <a:pt x="249" y="412"/>
                  <a:pt x="246" y="416"/>
                  <a:pt x="248" y="417"/>
                </a:cubicBezTo>
                <a:cubicBezTo>
                  <a:pt x="250" y="419"/>
                  <a:pt x="254" y="418"/>
                  <a:pt x="255" y="423"/>
                </a:cubicBezTo>
                <a:cubicBezTo>
                  <a:pt x="258" y="421"/>
                  <a:pt x="259" y="424"/>
                  <a:pt x="259" y="424"/>
                </a:cubicBezTo>
                <a:cubicBezTo>
                  <a:pt x="260" y="425"/>
                  <a:pt x="262" y="423"/>
                  <a:pt x="261" y="423"/>
                </a:cubicBezTo>
                <a:cubicBezTo>
                  <a:pt x="263" y="423"/>
                  <a:pt x="264" y="428"/>
                  <a:pt x="265" y="424"/>
                </a:cubicBezTo>
                <a:cubicBezTo>
                  <a:pt x="269" y="424"/>
                  <a:pt x="264" y="433"/>
                  <a:pt x="270" y="430"/>
                </a:cubicBezTo>
                <a:cubicBezTo>
                  <a:pt x="270" y="434"/>
                  <a:pt x="262" y="431"/>
                  <a:pt x="259" y="432"/>
                </a:cubicBezTo>
                <a:cubicBezTo>
                  <a:pt x="260" y="434"/>
                  <a:pt x="262" y="433"/>
                  <a:pt x="263" y="436"/>
                </a:cubicBezTo>
                <a:cubicBezTo>
                  <a:pt x="264" y="439"/>
                  <a:pt x="260" y="445"/>
                  <a:pt x="263" y="445"/>
                </a:cubicBezTo>
                <a:cubicBezTo>
                  <a:pt x="261" y="448"/>
                  <a:pt x="257" y="448"/>
                  <a:pt x="253" y="449"/>
                </a:cubicBezTo>
                <a:cubicBezTo>
                  <a:pt x="256" y="448"/>
                  <a:pt x="254" y="441"/>
                  <a:pt x="257" y="441"/>
                </a:cubicBezTo>
                <a:cubicBezTo>
                  <a:pt x="256" y="440"/>
                  <a:pt x="256" y="436"/>
                  <a:pt x="253" y="436"/>
                </a:cubicBezTo>
                <a:cubicBezTo>
                  <a:pt x="251" y="435"/>
                  <a:pt x="255" y="433"/>
                  <a:pt x="250" y="430"/>
                </a:cubicBezTo>
                <a:cubicBezTo>
                  <a:pt x="248" y="429"/>
                  <a:pt x="244" y="429"/>
                  <a:pt x="244" y="424"/>
                </a:cubicBezTo>
                <a:cubicBezTo>
                  <a:pt x="236" y="426"/>
                  <a:pt x="235" y="421"/>
                  <a:pt x="229" y="421"/>
                </a:cubicBezTo>
                <a:cubicBezTo>
                  <a:pt x="228" y="416"/>
                  <a:pt x="225" y="414"/>
                  <a:pt x="222" y="410"/>
                </a:cubicBezTo>
                <a:cubicBezTo>
                  <a:pt x="221" y="408"/>
                  <a:pt x="220" y="410"/>
                  <a:pt x="220" y="408"/>
                </a:cubicBezTo>
                <a:cubicBezTo>
                  <a:pt x="220" y="405"/>
                  <a:pt x="217" y="407"/>
                  <a:pt x="216" y="406"/>
                </a:cubicBezTo>
                <a:cubicBezTo>
                  <a:pt x="216" y="405"/>
                  <a:pt x="217" y="402"/>
                  <a:pt x="216" y="402"/>
                </a:cubicBezTo>
                <a:cubicBezTo>
                  <a:pt x="214" y="401"/>
                  <a:pt x="211" y="403"/>
                  <a:pt x="209" y="402"/>
                </a:cubicBezTo>
                <a:cubicBezTo>
                  <a:pt x="208" y="401"/>
                  <a:pt x="212" y="400"/>
                  <a:pt x="213" y="400"/>
                </a:cubicBezTo>
                <a:cubicBezTo>
                  <a:pt x="210" y="396"/>
                  <a:pt x="199" y="396"/>
                  <a:pt x="194" y="398"/>
                </a:cubicBezTo>
                <a:cubicBezTo>
                  <a:pt x="193" y="400"/>
                  <a:pt x="197" y="401"/>
                  <a:pt x="198" y="400"/>
                </a:cubicBezTo>
                <a:cubicBezTo>
                  <a:pt x="196" y="403"/>
                  <a:pt x="195" y="401"/>
                  <a:pt x="192" y="402"/>
                </a:cubicBezTo>
                <a:cubicBezTo>
                  <a:pt x="188" y="404"/>
                  <a:pt x="188" y="410"/>
                  <a:pt x="185" y="410"/>
                </a:cubicBezTo>
                <a:cubicBezTo>
                  <a:pt x="177" y="409"/>
                  <a:pt x="175" y="403"/>
                  <a:pt x="166" y="404"/>
                </a:cubicBezTo>
                <a:cubicBezTo>
                  <a:pt x="163" y="405"/>
                  <a:pt x="164" y="410"/>
                  <a:pt x="158" y="408"/>
                </a:cubicBezTo>
                <a:cubicBezTo>
                  <a:pt x="158" y="412"/>
                  <a:pt x="158" y="416"/>
                  <a:pt x="158" y="421"/>
                </a:cubicBezTo>
                <a:cubicBezTo>
                  <a:pt x="153" y="423"/>
                  <a:pt x="141" y="421"/>
                  <a:pt x="144" y="432"/>
                </a:cubicBezTo>
                <a:cubicBezTo>
                  <a:pt x="131" y="429"/>
                  <a:pt x="141" y="439"/>
                  <a:pt x="130" y="439"/>
                </a:cubicBezTo>
                <a:cubicBezTo>
                  <a:pt x="130" y="442"/>
                  <a:pt x="137" y="446"/>
                  <a:pt x="132" y="447"/>
                </a:cubicBezTo>
                <a:cubicBezTo>
                  <a:pt x="132" y="453"/>
                  <a:pt x="129" y="447"/>
                  <a:pt x="125" y="452"/>
                </a:cubicBezTo>
                <a:cubicBezTo>
                  <a:pt x="125" y="455"/>
                  <a:pt x="125" y="456"/>
                  <a:pt x="127" y="456"/>
                </a:cubicBezTo>
                <a:cubicBezTo>
                  <a:pt x="127" y="460"/>
                  <a:pt x="120" y="457"/>
                  <a:pt x="117" y="458"/>
                </a:cubicBezTo>
                <a:cubicBezTo>
                  <a:pt x="115" y="458"/>
                  <a:pt x="115" y="463"/>
                  <a:pt x="114" y="464"/>
                </a:cubicBezTo>
                <a:cubicBezTo>
                  <a:pt x="108" y="466"/>
                  <a:pt x="98" y="462"/>
                  <a:pt x="93" y="469"/>
                </a:cubicBezTo>
                <a:cubicBezTo>
                  <a:pt x="91" y="467"/>
                  <a:pt x="89" y="464"/>
                  <a:pt x="88" y="462"/>
                </a:cubicBezTo>
                <a:cubicBezTo>
                  <a:pt x="79" y="460"/>
                  <a:pt x="70" y="464"/>
                  <a:pt x="67" y="462"/>
                </a:cubicBezTo>
                <a:cubicBezTo>
                  <a:pt x="68" y="455"/>
                  <a:pt x="71" y="447"/>
                  <a:pt x="65" y="443"/>
                </a:cubicBezTo>
                <a:cubicBezTo>
                  <a:pt x="64" y="440"/>
                  <a:pt x="68" y="439"/>
                  <a:pt x="69" y="436"/>
                </a:cubicBezTo>
                <a:cubicBezTo>
                  <a:pt x="70" y="430"/>
                  <a:pt x="67" y="425"/>
                  <a:pt x="71" y="421"/>
                </a:cubicBezTo>
                <a:cubicBezTo>
                  <a:pt x="69" y="417"/>
                  <a:pt x="70" y="411"/>
                  <a:pt x="65" y="410"/>
                </a:cubicBezTo>
                <a:cubicBezTo>
                  <a:pt x="66" y="408"/>
                  <a:pt x="70" y="408"/>
                  <a:pt x="69" y="404"/>
                </a:cubicBezTo>
                <a:cubicBezTo>
                  <a:pt x="74" y="405"/>
                  <a:pt x="85" y="400"/>
                  <a:pt x="84" y="408"/>
                </a:cubicBezTo>
                <a:cubicBezTo>
                  <a:pt x="88" y="404"/>
                  <a:pt x="106" y="412"/>
                  <a:pt x="110" y="408"/>
                </a:cubicBezTo>
                <a:cubicBezTo>
                  <a:pt x="112" y="406"/>
                  <a:pt x="111" y="407"/>
                  <a:pt x="114" y="408"/>
                </a:cubicBezTo>
                <a:cubicBezTo>
                  <a:pt x="113" y="408"/>
                  <a:pt x="115" y="405"/>
                  <a:pt x="116" y="406"/>
                </a:cubicBezTo>
                <a:cubicBezTo>
                  <a:pt x="116" y="406"/>
                  <a:pt x="116" y="408"/>
                  <a:pt x="116" y="408"/>
                </a:cubicBezTo>
                <a:cubicBezTo>
                  <a:pt x="121" y="406"/>
                  <a:pt x="124" y="404"/>
                  <a:pt x="125" y="398"/>
                </a:cubicBezTo>
                <a:cubicBezTo>
                  <a:pt x="125" y="396"/>
                  <a:pt x="130" y="386"/>
                  <a:pt x="125" y="382"/>
                </a:cubicBezTo>
                <a:cubicBezTo>
                  <a:pt x="122" y="379"/>
                  <a:pt x="126" y="379"/>
                  <a:pt x="123" y="374"/>
                </a:cubicBezTo>
                <a:cubicBezTo>
                  <a:pt x="123" y="372"/>
                  <a:pt x="120" y="373"/>
                  <a:pt x="117" y="372"/>
                </a:cubicBezTo>
                <a:cubicBezTo>
                  <a:pt x="118" y="371"/>
                  <a:pt x="119" y="369"/>
                  <a:pt x="119" y="367"/>
                </a:cubicBezTo>
                <a:cubicBezTo>
                  <a:pt x="117" y="365"/>
                  <a:pt x="116" y="369"/>
                  <a:pt x="116" y="369"/>
                </a:cubicBezTo>
                <a:cubicBezTo>
                  <a:pt x="113" y="368"/>
                  <a:pt x="115" y="366"/>
                  <a:pt x="114" y="365"/>
                </a:cubicBezTo>
                <a:cubicBezTo>
                  <a:pt x="112" y="364"/>
                  <a:pt x="107" y="364"/>
                  <a:pt x="104" y="363"/>
                </a:cubicBezTo>
                <a:cubicBezTo>
                  <a:pt x="104" y="363"/>
                  <a:pt x="104" y="361"/>
                  <a:pt x="102" y="361"/>
                </a:cubicBezTo>
                <a:cubicBezTo>
                  <a:pt x="100" y="361"/>
                  <a:pt x="99" y="361"/>
                  <a:pt x="99" y="359"/>
                </a:cubicBezTo>
                <a:cubicBezTo>
                  <a:pt x="97" y="354"/>
                  <a:pt x="103" y="357"/>
                  <a:pt x="102" y="357"/>
                </a:cubicBezTo>
                <a:cubicBezTo>
                  <a:pt x="108" y="356"/>
                  <a:pt x="112" y="352"/>
                  <a:pt x="123" y="354"/>
                </a:cubicBezTo>
                <a:cubicBezTo>
                  <a:pt x="124" y="350"/>
                  <a:pt x="122" y="350"/>
                  <a:pt x="119" y="350"/>
                </a:cubicBezTo>
                <a:cubicBezTo>
                  <a:pt x="121" y="345"/>
                  <a:pt x="127" y="350"/>
                  <a:pt x="130" y="350"/>
                </a:cubicBezTo>
                <a:cubicBezTo>
                  <a:pt x="132" y="350"/>
                  <a:pt x="136" y="346"/>
                  <a:pt x="136" y="350"/>
                </a:cubicBezTo>
                <a:cubicBezTo>
                  <a:pt x="140" y="347"/>
                  <a:pt x="140" y="341"/>
                  <a:pt x="147" y="341"/>
                </a:cubicBezTo>
                <a:cubicBezTo>
                  <a:pt x="145" y="334"/>
                  <a:pt x="152" y="337"/>
                  <a:pt x="151" y="331"/>
                </a:cubicBezTo>
                <a:cubicBezTo>
                  <a:pt x="155" y="331"/>
                  <a:pt x="158" y="331"/>
                  <a:pt x="162" y="331"/>
                </a:cubicBezTo>
                <a:cubicBezTo>
                  <a:pt x="162" y="329"/>
                  <a:pt x="160" y="330"/>
                  <a:pt x="158" y="329"/>
                </a:cubicBezTo>
                <a:cubicBezTo>
                  <a:pt x="159" y="326"/>
                  <a:pt x="164" y="328"/>
                  <a:pt x="162" y="322"/>
                </a:cubicBezTo>
                <a:cubicBezTo>
                  <a:pt x="167" y="322"/>
                  <a:pt x="166" y="325"/>
                  <a:pt x="170" y="322"/>
                </a:cubicBezTo>
                <a:cubicBezTo>
                  <a:pt x="165" y="312"/>
                  <a:pt x="173" y="316"/>
                  <a:pt x="173" y="307"/>
                </a:cubicBezTo>
                <a:cubicBezTo>
                  <a:pt x="176" y="307"/>
                  <a:pt x="178" y="308"/>
                  <a:pt x="181" y="307"/>
                </a:cubicBezTo>
                <a:cubicBezTo>
                  <a:pt x="183" y="306"/>
                  <a:pt x="183" y="304"/>
                  <a:pt x="185" y="303"/>
                </a:cubicBezTo>
                <a:cubicBezTo>
                  <a:pt x="187" y="302"/>
                  <a:pt x="186" y="305"/>
                  <a:pt x="186" y="305"/>
                </a:cubicBezTo>
                <a:cubicBezTo>
                  <a:pt x="189" y="306"/>
                  <a:pt x="188" y="303"/>
                  <a:pt x="188" y="303"/>
                </a:cubicBezTo>
                <a:cubicBezTo>
                  <a:pt x="190" y="303"/>
                  <a:pt x="194" y="304"/>
                  <a:pt x="196" y="303"/>
                </a:cubicBezTo>
                <a:cubicBezTo>
                  <a:pt x="198" y="303"/>
                  <a:pt x="199" y="297"/>
                  <a:pt x="203" y="300"/>
                </a:cubicBezTo>
                <a:cubicBezTo>
                  <a:pt x="203" y="295"/>
                  <a:pt x="197" y="296"/>
                  <a:pt x="198" y="290"/>
                </a:cubicBezTo>
                <a:cubicBezTo>
                  <a:pt x="203" y="289"/>
                  <a:pt x="200" y="288"/>
                  <a:pt x="199" y="281"/>
                </a:cubicBezTo>
                <a:cubicBezTo>
                  <a:pt x="199" y="276"/>
                  <a:pt x="202" y="273"/>
                  <a:pt x="201" y="268"/>
                </a:cubicBezTo>
                <a:cubicBezTo>
                  <a:pt x="204" y="268"/>
                  <a:pt x="206" y="268"/>
                  <a:pt x="209" y="268"/>
                </a:cubicBezTo>
                <a:cubicBezTo>
                  <a:pt x="214" y="268"/>
                  <a:pt x="204" y="263"/>
                  <a:pt x="213" y="264"/>
                </a:cubicBezTo>
                <a:cubicBezTo>
                  <a:pt x="213" y="266"/>
                  <a:pt x="215" y="266"/>
                  <a:pt x="216" y="266"/>
                </a:cubicBezTo>
                <a:cubicBezTo>
                  <a:pt x="213" y="270"/>
                  <a:pt x="213" y="266"/>
                  <a:pt x="214" y="272"/>
                </a:cubicBezTo>
                <a:cubicBezTo>
                  <a:pt x="215" y="275"/>
                  <a:pt x="214" y="278"/>
                  <a:pt x="218" y="277"/>
                </a:cubicBezTo>
                <a:cubicBezTo>
                  <a:pt x="218" y="280"/>
                  <a:pt x="218" y="282"/>
                  <a:pt x="216" y="283"/>
                </a:cubicBezTo>
                <a:cubicBezTo>
                  <a:pt x="216" y="286"/>
                  <a:pt x="224" y="280"/>
                  <a:pt x="227" y="285"/>
                </a:cubicBezTo>
                <a:cubicBezTo>
                  <a:pt x="226" y="290"/>
                  <a:pt x="215" y="286"/>
                  <a:pt x="214" y="292"/>
                </a:cubicBezTo>
                <a:cubicBezTo>
                  <a:pt x="213" y="296"/>
                  <a:pt x="219" y="297"/>
                  <a:pt x="220" y="298"/>
                </a:cubicBezTo>
                <a:cubicBezTo>
                  <a:pt x="222" y="299"/>
                  <a:pt x="222" y="302"/>
                  <a:pt x="226" y="301"/>
                </a:cubicBezTo>
                <a:cubicBezTo>
                  <a:pt x="224" y="298"/>
                  <a:pt x="219" y="298"/>
                  <a:pt x="227" y="298"/>
                </a:cubicBezTo>
                <a:cubicBezTo>
                  <a:pt x="230" y="298"/>
                  <a:pt x="233" y="297"/>
                  <a:pt x="235" y="298"/>
                </a:cubicBezTo>
                <a:cubicBezTo>
                  <a:pt x="238" y="298"/>
                  <a:pt x="239" y="300"/>
                  <a:pt x="242" y="300"/>
                </a:cubicBezTo>
                <a:cubicBezTo>
                  <a:pt x="247" y="300"/>
                  <a:pt x="248" y="296"/>
                  <a:pt x="253" y="298"/>
                </a:cubicBezTo>
                <a:cubicBezTo>
                  <a:pt x="254" y="298"/>
                  <a:pt x="260" y="301"/>
                  <a:pt x="263" y="298"/>
                </a:cubicBezTo>
                <a:cubicBezTo>
                  <a:pt x="263" y="298"/>
                  <a:pt x="263" y="296"/>
                  <a:pt x="263" y="296"/>
                </a:cubicBezTo>
                <a:cubicBezTo>
                  <a:pt x="268" y="294"/>
                  <a:pt x="274" y="296"/>
                  <a:pt x="276" y="292"/>
                </a:cubicBezTo>
                <a:cubicBezTo>
                  <a:pt x="283" y="300"/>
                  <a:pt x="288" y="286"/>
                  <a:pt x="293" y="290"/>
                </a:cubicBezTo>
                <a:cubicBezTo>
                  <a:pt x="293" y="288"/>
                  <a:pt x="293" y="285"/>
                  <a:pt x="293" y="283"/>
                </a:cubicBezTo>
                <a:cubicBezTo>
                  <a:pt x="296" y="284"/>
                  <a:pt x="296" y="281"/>
                  <a:pt x="296" y="279"/>
                </a:cubicBezTo>
                <a:cubicBezTo>
                  <a:pt x="296" y="279"/>
                  <a:pt x="298" y="274"/>
                  <a:pt x="298" y="273"/>
                </a:cubicBezTo>
                <a:cubicBezTo>
                  <a:pt x="300" y="272"/>
                  <a:pt x="298" y="272"/>
                  <a:pt x="298" y="268"/>
                </a:cubicBezTo>
                <a:cubicBezTo>
                  <a:pt x="302" y="268"/>
                  <a:pt x="305" y="267"/>
                  <a:pt x="306" y="264"/>
                </a:cubicBezTo>
                <a:cubicBezTo>
                  <a:pt x="308" y="264"/>
                  <a:pt x="307" y="266"/>
                  <a:pt x="308" y="268"/>
                </a:cubicBezTo>
                <a:cubicBezTo>
                  <a:pt x="309" y="266"/>
                  <a:pt x="312" y="266"/>
                  <a:pt x="315" y="266"/>
                </a:cubicBezTo>
                <a:cubicBezTo>
                  <a:pt x="317" y="266"/>
                  <a:pt x="316" y="262"/>
                  <a:pt x="319" y="262"/>
                </a:cubicBezTo>
                <a:cubicBezTo>
                  <a:pt x="319" y="258"/>
                  <a:pt x="318" y="255"/>
                  <a:pt x="315" y="255"/>
                </a:cubicBezTo>
                <a:cubicBezTo>
                  <a:pt x="316" y="253"/>
                  <a:pt x="317" y="251"/>
                  <a:pt x="317" y="247"/>
                </a:cubicBezTo>
                <a:cubicBezTo>
                  <a:pt x="321" y="248"/>
                  <a:pt x="323" y="247"/>
                  <a:pt x="322" y="244"/>
                </a:cubicBezTo>
                <a:cubicBezTo>
                  <a:pt x="327" y="248"/>
                  <a:pt x="328" y="241"/>
                  <a:pt x="335" y="244"/>
                </a:cubicBezTo>
                <a:cubicBezTo>
                  <a:pt x="336" y="244"/>
                  <a:pt x="338" y="246"/>
                  <a:pt x="337" y="246"/>
                </a:cubicBezTo>
                <a:cubicBezTo>
                  <a:pt x="339" y="246"/>
                  <a:pt x="339" y="244"/>
                  <a:pt x="341" y="244"/>
                </a:cubicBezTo>
                <a:cubicBezTo>
                  <a:pt x="343" y="243"/>
                  <a:pt x="345" y="245"/>
                  <a:pt x="345" y="246"/>
                </a:cubicBezTo>
                <a:cubicBezTo>
                  <a:pt x="347" y="245"/>
                  <a:pt x="345" y="243"/>
                  <a:pt x="347" y="242"/>
                </a:cubicBezTo>
                <a:cubicBezTo>
                  <a:pt x="348" y="241"/>
                  <a:pt x="350" y="242"/>
                  <a:pt x="350" y="242"/>
                </a:cubicBezTo>
                <a:cubicBezTo>
                  <a:pt x="353" y="240"/>
                  <a:pt x="353" y="236"/>
                  <a:pt x="358" y="238"/>
                </a:cubicBezTo>
                <a:cubicBezTo>
                  <a:pt x="355" y="236"/>
                  <a:pt x="357" y="229"/>
                  <a:pt x="352" y="229"/>
                </a:cubicBezTo>
                <a:cubicBezTo>
                  <a:pt x="349" y="226"/>
                  <a:pt x="349" y="232"/>
                  <a:pt x="349" y="232"/>
                </a:cubicBezTo>
                <a:cubicBezTo>
                  <a:pt x="347" y="233"/>
                  <a:pt x="346" y="230"/>
                  <a:pt x="345" y="231"/>
                </a:cubicBezTo>
                <a:cubicBezTo>
                  <a:pt x="344" y="231"/>
                  <a:pt x="342" y="232"/>
                  <a:pt x="343" y="232"/>
                </a:cubicBezTo>
                <a:cubicBezTo>
                  <a:pt x="341" y="232"/>
                  <a:pt x="341" y="230"/>
                  <a:pt x="339" y="231"/>
                </a:cubicBezTo>
                <a:cubicBezTo>
                  <a:pt x="336" y="231"/>
                  <a:pt x="334" y="234"/>
                  <a:pt x="330" y="232"/>
                </a:cubicBezTo>
                <a:cubicBezTo>
                  <a:pt x="328" y="232"/>
                  <a:pt x="328" y="235"/>
                  <a:pt x="328" y="236"/>
                </a:cubicBezTo>
                <a:cubicBezTo>
                  <a:pt x="320" y="235"/>
                  <a:pt x="312" y="237"/>
                  <a:pt x="306" y="234"/>
                </a:cubicBezTo>
                <a:cubicBezTo>
                  <a:pt x="305" y="234"/>
                  <a:pt x="306" y="231"/>
                  <a:pt x="306" y="231"/>
                </a:cubicBezTo>
                <a:cubicBezTo>
                  <a:pt x="304" y="229"/>
                  <a:pt x="299" y="231"/>
                  <a:pt x="298" y="229"/>
                </a:cubicBezTo>
                <a:cubicBezTo>
                  <a:pt x="303" y="218"/>
                  <a:pt x="300" y="213"/>
                  <a:pt x="298" y="201"/>
                </a:cubicBezTo>
                <a:cubicBezTo>
                  <a:pt x="303" y="200"/>
                  <a:pt x="311" y="193"/>
                  <a:pt x="313" y="197"/>
                </a:cubicBezTo>
                <a:cubicBezTo>
                  <a:pt x="316" y="195"/>
                  <a:pt x="313" y="194"/>
                  <a:pt x="315" y="190"/>
                </a:cubicBezTo>
                <a:cubicBezTo>
                  <a:pt x="321" y="190"/>
                  <a:pt x="321" y="179"/>
                  <a:pt x="322" y="177"/>
                </a:cubicBezTo>
                <a:cubicBezTo>
                  <a:pt x="323" y="176"/>
                  <a:pt x="326" y="177"/>
                  <a:pt x="326" y="177"/>
                </a:cubicBezTo>
                <a:cubicBezTo>
                  <a:pt x="326" y="173"/>
                  <a:pt x="319" y="171"/>
                  <a:pt x="322" y="167"/>
                </a:cubicBezTo>
                <a:cubicBezTo>
                  <a:pt x="320" y="169"/>
                  <a:pt x="315" y="167"/>
                  <a:pt x="311" y="167"/>
                </a:cubicBezTo>
                <a:cubicBezTo>
                  <a:pt x="307" y="168"/>
                  <a:pt x="303" y="172"/>
                  <a:pt x="298" y="171"/>
                </a:cubicBezTo>
                <a:cubicBezTo>
                  <a:pt x="295" y="168"/>
                  <a:pt x="295" y="182"/>
                  <a:pt x="296" y="178"/>
                </a:cubicBezTo>
                <a:cubicBezTo>
                  <a:pt x="295" y="182"/>
                  <a:pt x="294" y="177"/>
                  <a:pt x="293" y="178"/>
                </a:cubicBezTo>
                <a:cubicBezTo>
                  <a:pt x="291" y="180"/>
                  <a:pt x="294" y="184"/>
                  <a:pt x="293" y="186"/>
                </a:cubicBezTo>
                <a:cubicBezTo>
                  <a:pt x="292" y="187"/>
                  <a:pt x="288" y="191"/>
                  <a:pt x="285" y="193"/>
                </a:cubicBezTo>
                <a:cubicBezTo>
                  <a:pt x="280" y="199"/>
                  <a:pt x="280" y="203"/>
                  <a:pt x="272" y="203"/>
                </a:cubicBezTo>
                <a:cubicBezTo>
                  <a:pt x="272" y="205"/>
                  <a:pt x="275" y="208"/>
                  <a:pt x="272" y="208"/>
                </a:cubicBezTo>
                <a:cubicBezTo>
                  <a:pt x="270" y="208"/>
                  <a:pt x="272" y="211"/>
                  <a:pt x="270" y="212"/>
                </a:cubicBezTo>
                <a:cubicBezTo>
                  <a:pt x="270" y="212"/>
                  <a:pt x="267" y="211"/>
                  <a:pt x="267" y="212"/>
                </a:cubicBezTo>
                <a:cubicBezTo>
                  <a:pt x="266" y="213"/>
                  <a:pt x="267" y="215"/>
                  <a:pt x="267" y="216"/>
                </a:cubicBezTo>
                <a:cubicBezTo>
                  <a:pt x="266" y="216"/>
                  <a:pt x="265" y="215"/>
                  <a:pt x="265" y="216"/>
                </a:cubicBezTo>
                <a:cubicBezTo>
                  <a:pt x="264" y="218"/>
                  <a:pt x="266" y="223"/>
                  <a:pt x="263" y="223"/>
                </a:cubicBezTo>
                <a:cubicBezTo>
                  <a:pt x="264" y="225"/>
                  <a:pt x="268" y="226"/>
                  <a:pt x="265" y="227"/>
                </a:cubicBezTo>
                <a:cubicBezTo>
                  <a:pt x="267" y="229"/>
                  <a:pt x="269" y="232"/>
                  <a:pt x="274" y="232"/>
                </a:cubicBezTo>
                <a:cubicBezTo>
                  <a:pt x="274" y="236"/>
                  <a:pt x="275" y="237"/>
                  <a:pt x="278" y="238"/>
                </a:cubicBezTo>
                <a:cubicBezTo>
                  <a:pt x="276" y="240"/>
                  <a:pt x="275" y="240"/>
                  <a:pt x="274" y="242"/>
                </a:cubicBezTo>
                <a:cubicBezTo>
                  <a:pt x="273" y="244"/>
                  <a:pt x="274" y="246"/>
                  <a:pt x="272" y="247"/>
                </a:cubicBezTo>
                <a:cubicBezTo>
                  <a:pt x="270" y="249"/>
                  <a:pt x="268" y="249"/>
                  <a:pt x="265" y="249"/>
                </a:cubicBezTo>
                <a:cubicBezTo>
                  <a:pt x="264" y="257"/>
                  <a:pt x="257" y="259"/>
                  <a:pt x="259" y="270"/>
                </a:cubicBezTo>
                <a:cubicBezTo>
                  <a:pt x="252" y="267"/>
                  <a:pt x="253" y="279"/>
                  <a:pt x="248" y="279"/>
                </a:cubicBezTo>
                <a:cubicBezTo>
                  <a:pt x="247" y="279"/>
                  <a:pt x="247" y="279"/>
                  <a:pt x="246" y="279"/>
                </a:cubicBezTo>
                <a:cubicBezTo>
                  <a:pt x="244" y="280"/>
                  <a:pt x="245" y="282"/>
                  <a:pt x="244" y="283"/>
                </a:cubicBezTo>
                <a:cubicBezTo>
                  <a:pt x="241" y="284"/>
                  <a:pt x="237" y="280"/>
                  <a:pt x="235" y="285"/>
                </a:cubicBezTo>
                <a:cubicBezTo>
                  <a:pt x="231" y="284"/>
                  <a:pt x="234" y="277"/>
                  <a:pt x="233" y="273"/>
                </a:cubicBezTo>
                <a:cubicBezTo>
                  <a:pt x="231" y="272"/>
                  <a:pt x="232" y="268"/>
                  <a:pt x="229" y="268"/>
                </a:cubicBezTo>
                <a:cubicBezTo>
                  <a:pt x="224" y="268"/>
                  <a:pt x="231" y="262"/>
                  <a:pt x="224" y="262"/>
                </a:cubicBezTo>
                <a:cubicBezTo>
                  <a:pt x="227" y="258"/>
                  <a:pt x="220" y="257"/>
                  <a:pt x="220" y="255"/>
                </a:cubicBezTo>
                <a:cubicBezTo>
                  <a:pt x="220" y="254"/>
                  <a:pt x="222" y="253"/>
                  <a:pt x="222" y="251"/>
                </a:cubicBezTo>
                <a:cubicBezTo>
                  <a:pt x="221" y="246"/>
                  <a:pt x="217" y="243"/>
                  <a:pt x="213" y="240"/>
                </a:cubicBezTo>
                <a:cubicBezTo>
                  <a:pt x="207" y="242"/>
                  <a:pt x="209" y="251"/>
                  <a:pt x="199" y="249"/>
                </a:cubicBezTo>
                <a:cubicBezTo>
                  <a:pt x="200" y="251"/>
                  <a:pt x="202" y="251"/>
                  <a:pt x="203" y="251"/>
                </a:cubicBezTo>
                <a:cubicBezTo>
                  <a:pt x="203" y="253"/>
                  <a:pt x="201" y="253"/>
                  <a:pt x="199" y="253"/>
                </a:cubicBezTo>
                <a:cubicBezTo>
                  <a:pt x="196" y="253"/>
                  <a:pt x="198" y="259"/>
                  <a:pt x="194" y="259"/>
                </a:cubicBezTo>
                <a:cubicBezTo>
                  <a:pt x="185" y="260"/>
                  <a:pt x="188" y="251"/>
                  <a:pt x="179" y="253"/>
                </a:cubicBezTo>
                <a:cubicBezTo>
                  <a:pt x="179" y="251"/>
                  <a:pt x="181" y="252"/>
                  <a:pt x="183" y="251"/>
                </a:cubicBezTo>
                <a:cubicBezTo>
                  <a:pt x="185" y="246"/>
                  <a:pt x="178" y="242"/>
                  <a:pt x="183" y="240"/>
                </a:cubicBezTo>
                <a:cubicBezTo>
                  <a:pt x="181" y="238"/>
                  <a:pt x="179" y="237"/>
                  <a:pt x="177" y="236"/>
                </a:cubicBezTo>
                <a:cubicBezTo>
                  <a:pt x="176" y="234"/>
                  <a:pt x="179" y="233"/>
                  <a:pt x="179" y="232"/>
                </a:cubicBezTo>
                <a:cubicBezTo>
                  <a:pt x="179" y="231"/>
                  <a:pt x="175" y="229"/>
                  <a:pt x="175" y="229"/>
                </a:cubicBezTo>
                <a:cubicBezTo>
                  <a:pt x="175" y="227"/>
                  <a:pt x="178" y="216"/>
                  <a:pt x="175" y="223"/>
                </a:cubicBezTo>
                <a:cubicBezTo>
                  <a:pt x="172" y="222"/>
                  <a:pt x="174" y="219"/>
                  <a:pt x="177" y="219"/>
                </a:cubicBezTo>
                <a:cubicBezTo>
                  <a:pt x="173" y="213"/>
                  <a:pt x="183" y="211"/>
                  <a:pt x="179" y="210"/>
                </a:cubicBezTo>
                <a:cubicBezTo>
                  <a:pt x="179" y="207"/>
                  <a:pt x="184" y="209"/>
                  <a:pt x="185" y="206"/>
                </a:cubicBezTo>
                <a:cubicBezTo>
                  <a:pt x="185" y="204"/>
                  <a:pt x="187" y="206"/>
                  <a:pt x="186" y="206"/>
                </a:cubicBezTo>
                <a:cubicBezTo>
                  <a:pt x="188" y="205"/>
                  <a:pt x="188" y="203"/>
                  <a:pt x="190" y="203"/>
                </a:cubicBezTo>
                <a:cubicBezTo>
                  <a:pt x="192" y="202"/>
                  <a:pt x="192" y="199"/>
                  <a:pt x="192" y="197"/>
                </a:cubicBezTo>
                <a:cubicBezTo>
                  <a:pt x="196" y="198"/>
                  <a:pt x="198" y="197"/>
                  <a:pt x="198" y="193"/>
                </a:cubicBezTo>
                <a:cubicBezTo>
                  <a:pt x="203" y="192"/>
                  <a:pt x="200" y="200"/>
                  <a:pt x="207" y="197"/>
                </a:cubicBezTo>
                <a:cubicBezTo>
                  <a:pt x="207" y="195"/>
                  <a:pt x="205" y="196"/>
                  <a:pt x="203" y="195"/>
                </a:cubicBezTo>
                <a:cubicBezTo>
                  <a:pt x="208" y="191"/>
                  <a:pt x="214" y="193"/>
                  <a:pt x="218" y="188"/>
                </a:cubicBezTo>
                <a:cubicBezTo>
                  <a:pt x="219" y="187"/>
                  <a:pt x="217" y="185"/>
                  <a:pt x="218" y="184"/>
                </a:cubicBezTo>
                <a:cubicBezTo>
                  <a:pt x="219" y="183"/>
                  <a:pt x="221" y="185"/>
                  <a:pt x="222" y="184"/>
                </a:cubicBezTo>
                <a:cubicBezTo>
                  <a:pt x="223" y="183"/>
                  <a:pt x="221" y="180"/>
                  <a:pt x="222" y="178"/>
                </a:cubicBezTo>
                <a:cubicBezTo>
                  <a:pt x="222" y="177"/>
                  <a:pt x="227" y="176"/>
                  <a:pt x="227" y="175"/>
                </a:cubicBezTo>
                <a:cubicBezTo>
                  <a:pt x="228" y="173"/>
                  <a:pt x="226" y="169"/>
                  <a:pt x="227" y="167"/>
                </a:cubicBezTo>
                <a:cubicBezTo>
                  <a:pt x="228" y="167"/>
                  <a:pt x="230" y="170"/>
                  <a:pt x="231" y="169"/>
                </a:cubicBezTo>
                <a:cubicBezTo>
                  <a:pt x="229" y="170"/>
                  <a:pt x="234" y="160"/>
                  <a:pt x="233" y="160"/>
                </a:cubicBezTo>
                <a:cubicBezTo>
                  <a:pt x="237" y="164"/>
                  <a:pt x="238" y="157"/>
                  <a:pt x="242" y="156"/>
                </a:cubicBezTo>
                <a:cubicBezTo>
                  <a:pt x="242" y="153"/>
                  <a:pt x="245" y="151"/>
                  <a:pt x="242" y="150"/>
                </a:cubicBezTo>
                <a:cubicBezTo>
                  <a:pt x="243" y="147"/>
                  <a:pt x="248" y="150"/>
                  <a:pt x="248" y="145"/>
                </a:cubicBezTo>
                <a:cubicBezTo>
                  <a:pt x="248" y="143"/>
                  <a:pt x="251" y="143"/>
                  <a:pt x="253" y="143"/>
                </a:cubicBezTo>
                <a:cubicBezTo>
                  <a:pt x="254" y="141"/>
                  <a:pt x="253" y="140"/>
                  <a:pt x="252" y="139"/>
                </a:cubicBezTo>
                <a:cubicBezTo>
                  <a:pt x="257" y="135"/>
                  <a:pt x="260" y="135"/>
                  <a:pt x="265" y="134"/>
                </a:cubicBezTo>
                <a:cubicBezTo>
                  <a:pt x="267" y="132"/>
                  <a:pt x="264" y="131"/>
                  <a:pt x="267" y="126"/>
                </a:cubicBezTo>
                <a:cubicBezTo>
                  <a:pt x="268" y="125"/>
                  <a:pt x="272" y="124"/>
                  <a:pt x="272" y="121"/>
                </a:cubicBezTo>
                <a:cubicBezTo>
                  <a:pt x="272" y="116"/>
                  <a:pt x="278" y="123"/>
                  <a:pt x="278" y="115"/>
                </a:cubicBezTo>
                <a:cubicBezTo>
                  <a:pt x="285" y="112"/>
                  <a:pt x="292" y="119"/>
                  <a:pt x="293" y="108"/>
                </a:cubicBezTo>
                <a:cubicBezTo>
                  <a:pt x="296" y="110"/>
                  <a:pt x="304" y="106"/>
                  <a:pt x="309" y="109"/>
                </a:cubicBezTo>
                <a:cubicBezTo>
                  <a:pt x="311" y="108"/>
                  <a:pt x="312" y="106"/>
                  <a:pt x="313" y="104"/>
                </a:cubicBezTo>
                <a:cubicBezTo>
                  <a:pt x="318" y="101"/>
                  <a:pt x="323" y="110"/>
                  <a:pt x="322" y="102"/>
                </a:cubicBezTo>
                <a:cubicBezTo>
                  <a:pt x="326" y="103"/>
                  <a:pt x="326" y="107"/>
                  <a:pt x="330" y="108"/>
                </a:cubicBezTo>
                <a:cubicBezTo>
                  <a:pt x="333" y="107"/>
                  <a:pt x="332" y="102"/>
                  <a:pt x="337" y="104"/>
                </a:cubicBezTo>
                <a:cubicBezTo>
                  <a:pt x="338" y="107"/>
                  <a:pt x="336" y="107"/>
                  <a:pt x="335" y="109"/>
                </a:cubicBezTo>
                <a:cubicBezTo>
                  <a:pt x="337" y="110"/>
                  <a:pt x="346" y="101"/>
                  <a:pt x="350" y="106"/>
                </a:cubicBezTo>
                <a:cubicBezTo>
                  <a:pt x="353" y="108"/>
                  <a:pt x="351" y="105"/>
                  <a:pt x="354" y="106"/>
                </a:cubicBezTo>
                <a:cubicBezTo>
                  <a:pt x="358" y="106"/>
                  <a:pt x="362" y="109"/>
                  <a:pt x="367" y="108"/>
                </a:cubicBezTo>
                <a:cubicBezTo>
                  <a:pt x="366" y="109"/>
                  <a:pt x="368" y="112"/>
                  <a:pt x="367" y="113"/>
                </a:cubicBezTo>
                <a:cubicBezTo>
                  <a:pt x="367" y="114"/>
                  <a:pt x="364" y="113"/>
                  <a:pt x="363" y="113"/>
                </a:cubicBezTo>
                <a:cubicBezTo>
                  <a:pt x="362" y="115"/>
                  <a:pt x="364" y="118"/>
                  <a:pt x="360" y="117"/>
                </a:cubicBezTo>
                <a:cubicBezTo>
                  <a:pt x="363" y="121"/>
                  <a:pt x="374" y="118"/>
                  <a:pt x="378" y="117"/>
                </a:cubicBezTo>
                <a:cubicBezTo>
                  <a:pt x="382" y="115"/>
                  <a:pt x="381" y="120"/>
                  <a:pt x="382" y="121"/>
                </a:cubicBezTo>
                <a:cubicBezTo>
                  <a:pt x="384" y="122"/>
                  <a:pt x="388" y="119"/>
                  <a:pt x="388" y="122"/>
                </a:cubicBezTo>
                <a:cubicBezTo>
                  <a:pt x="401" y="119"/>
                  <a:pt x="404" y="130"/>
                  <a:pt x="412" y="126"/>
                </a:cubicBezTo>
                <a:cubicBezTo>
                  <a:pt x="410" y="132"/>
                  <a:pt x="418" y="129"/>
                  <a:pt x="418" y="134"/>
                </a:cubicBezTo>
                <a:cubicBezTo>
                  <a:pt x="422" y="134"/>
                  <a:pt x="430" y="133"/>
                  <a:pt x="425" y="137"/>
                </a:cubicBezTo>
                <a:cubicBezTo>
                  <a:pt x="429" y="139"/>
                  <a:pt x="433" y="138"/>
                  <a:pt x="436" y="139"/>
                </a:cubicBezTo>
                <a:cubicBezTo>
                  <a:pt x="437" y="139"/>
                  <a:pt x="436" y="143"/>
                  <a:pt x="436" y="143"/>
                </a:cubicBezTo>
                <a:cubicBezTo>
                  <a:pt x="437" y="144"/>
                  <a:pt x="441" y="142"/>
                  <a:pt x="442" y="143"/>
                </a:cubicBezTo>
                <a:cubicBezTo>
                  <a:pt x="443" y="150"/>
                  <a:pt x="443" y="152"/>
                  <a:pt x="442" y="160"/>
                </a:cubicBezTo>
                <a:cubicBezTo>
                  <a:pt x="439" y="155"/>
                  <a:pt x="435" y="161"/>
                  <a:pt x="431" y="162"/>
                </a:cubicBezTo>
                <a:cubicBezTo>
                  <a:pt x="425" y="162"/>
                  <a:pt x="419" y="156"/>
                  <a:pt x="414" y="162"/>
                </a:cubicBezTo>
                <a:cubicBezTo>
                  <a:pt x="412" y="162"/>
                  <a:pt x="413" y="158"/>
                  <a:pt x="412" y="158"/>
                </a:cubicBezTo>
                <a:cubicBezTo>
                  <a:pt x="409" y="157"/>
                  <a:pt x="409" y="160"/>
                  <a:pt x="408" y="160"/>
                </a:cubicBezTo>
                <a:cubicBezTo>
                  <a:pt x="406" y="160"/>
                  <a:pt x="405" y="156"/>
                  <a:pt x="404" y="156"/>
                </a:cubicBezTo>
                <a:cubicBezTo>
                  <a:pt x="401" y="156"/>
                  <a:pt x="396" y="161"/>
                  <a:pt x="397" y="154"/>
                </a:cubicBezTo>
                <a:cubicBezTo>
                  <a:pt x="391" y="156"/>
                  <a:pt x="393" y="154"/>
                  <a:pt x="386" y="154"/>
                </a:cubicBezTo>
                <a:cubicBezTo>
                  <a:pt x="385" y="157"/>
                  <a:pt x="387" y="158"/>
                  <a:pt x="390" y="158"/>
                </a:cubicBezTo>
                <a:cubicBezTo>
                  <a:pt x="393" y="157"/>
                  <a:pt x="393" y="160"/>
                  <a:pt x="395" y="160"/>
                </a:cubicBezTo>
                <a:cubicBezTo>
                  <a:pt x="392" y="163"/>
                  <a:pt x="395" y="162"/>
                  <a:pt x="397" y="163"/>
                </a:cubicBezTo>
                <a:cubicBezTo>
                  <a:pt x="398" y="164"/>
                  <a:pt x="397" y="166"/>
                  <a:pt x="397" y="167"/>
                </a:cubicBezTo>
                <a:cubicBezTo>
                  <a:pt x="398" y="169"/>
                  <a:pt x="401" y="169"/>
                  <a:pt x="401" y="171"/>
                </a:cubicBezTo>
                <a:cubicBezTo>
                  <a:pt x="401" y="173"/>
                  <a:pt x="405" y="178"/>
                  <a:pt x="404" y="184"/>
                </a:cubicBezTo>
                <a:cubicBezTo>
                  <a:pt x="405" y="190"/>
                  <a:pt x="416" y="186"/>
                  <a:pt x="418" y="191"/>
                </a:cubicBezTo>
                <a:cubicBezTo>
                  <a:pt x="419" y="190"/>
                  <a:pt x="419" y="187"/>
                  <a:pt x="423" y="188"/>
                </a:cubicBezTo>
                <a:cubicBezTo>
                  <a:pt x="422" y="182"/>
                  <a:pt x="414" y="184"/>
                  <a:pt x="412" y="180"/>
                </a:cubicBezTo>
                <a:cubicBezTo>
                  <a:pt x="411" y="173"/>
                  <a:pt x="422" y="178"/>
                  <a:pt x="427" y="177"/>
                </a:cubicBezTo>
                <a:cubicBezTo>
                  <a:pt x="426" y="181"/>
                  <a:pt x="435" y="176"/>
                  <a:pt x="432" y="182"/>
                </a:cubicBezTo>
                <a:cubicBezTo>
                  <a:pt x="437" y="184"/>
                  <a:pt x="440" y="176"/>
                  <a:pt x="440" y="184"/>
                </a:cubicBezTo>
                <a:cubicBezTo>
                  <a:pt x="445" y="181"/>
                  <a:pt x="440" y="174"/>
                  <a:pt x="436" y="175"/>
                </a:cubicBezTo>
                <a:cubicBezTo>
                  <a:pt x="437" y="171"/>
                  <a:pt x="441" y="170"/>
                  <a:pt x="445" y="169"/>
                </a:cubicBezTo>
                <a:cubicBezTo>
                  <a:pt x="448" y="167"/>
                  <a:pt x="448" y="162"/>
                  <a:pt x="451" y="160"/>
                </a:cubicBezTo>
                <a:cubicBezTo>
                  <a:pt x="459" y="159"/>
                  <a:pt x="463" y="162"/>
                  <a:pt x="468" y="163"/>
                </a:cubicBezTo>
                <a:cubicBezTo>
                  <a:pt x="470" y="163"/>
                  <a:pt x="469" y="160"/>
                  <a:pt x="472" y="160"/>
                </a:cubicBezTo>
                <a:cubicBezTo>
                  <a:pt x="472" y="157"/>
                  <a:pt x="470" y="155"/>
                  <a:pt x="468" y="154"/>
                </a:cubicBezTo>
                <a:cubicBezTo>
                  <a:pt x="471" y="147"/>
                  <a:pt x="471" y="140"/>
                  <a:pt x="470" y="134"/>
                </a:cubicBezTo>
                <a:cubicBezTo>
                  <a:pt x="476" y="134"/>
                  <a:pt x="481" y="133"/>
                  <a:pt x="485" y="136"/>
                </a:cubicBezTo>
                <a:cubicBezTo>
                  <a:pt x="486" y="136"/>
                  <a:pt x="491" y="136"/>
                  <a:pt x="490" y="141"/>
                </a:cubicBezTo>
                <a:cubicBezTo>
                  <a:pt x="486" y="141"/>
                  <a:pt x="483" y="141"/>
                  <a:pt x="479" y="141"/>
                </a:cubicBezTo>
                <a:cubicBezTo>
                  <a:pt x="479" y="143"/>
                  <a:pt x="479" y="145"/>
                  <a:pt x="479" y="147"/>
                </a:cubicBezTo>
                <a:cubicBezTo>
                  <a:pt x="483" y="152"/>
                  <a:pt x="485" y="146"/>
                  <a:pt x="488" y="149"/>
                </a:cubicBezTo>
                <a:cubicBezTo>
                  <a:pt x="490" y="150"/>
                  <a:pt x="483" y="151"/>
                  <a:pt x="483" y="150"/>
                </a:cubicBezTo>
                <a:cubicBezTo>
                  <a:pt x="481" y="154"/>
                  <a:pt x="488" y="150"/>
                  <a:pt x="490" y="154"/>
                </a:cubicBezTo>
                <a:cubicBezTo>
                  <a:pt x="493" y="152"/>
                  <a:pt x="497" y="150"/>
                  <a:pt x="500" y="147"/>
                </a:cubicBezTo>
                <a:cubicBezTo>
                  <a:pt x="500" y="146"/>
                  <a:pt x="502" y="145"/>
                  <a:pt x="501" y="143"/>
                </a:cubicBezTo>
                <a:cubicBezTo>
                  <a:pt x="510" y="145"/>
                  <a:pt x="509" y="138"/>
                  <a:pt x="516" y="139"/>
                </a:cubicBezTo>
                <a:cubicBezTo>
                  <a:pt x="519" y="138"/>
                  <a:pt x="520" y="137"/>
                  <a:pt x="520" y="134"/>
                </a:cubicBezTo>
                <a:cubicBezTo>
                  <a:pt x="523" y="134"/>
                  <a:pt x="525" y="132"/>
                  <a:pt x="526" y="130"/>
                </a:cubicBezTo>
                <a:cubicBezTo>
                  <a:pt x="533" y="136"/>
                  <a:pt x="539" y="127"/>
                  <a:pt x="546" y="126"/>
                </a:cubicBezTo>
                <a:cubicBezTo>
                  <a:pt x="546" y="129"/>
                  <a:pt x="546" y="131"/>
                  <a:pt x="546" y="134"/>
                </a:cubicBezTo>
                <a:cubicBezTo>
                  <a:pt x="553" y="134"/>
                  <a:pt x="559" y="134"/>
                  <a:pt x="563" y="132"/>
                </a:cubicBezTo>
                <a:cubicBezTo>
                  <a:pt x="564" y="132"/>
                  <a:pt x="566" y="132"/>
                  <a:pt x="567" y="132"/>
                </a:cubicBezTo>
                <a:cubicBezTo>
                  <a:pt x="567" y="132"/>
                  <a:pt x="566" y="130"/>
                  <a:pt x="567" y="130"/>
                </a:cubicBezTo>
                <a:cubicBezTo>
                  <a:pt x="570" y="129"/>
                  <a:pt x="576" y="130"/>
                  <a:pt x="576" y="124"/>
                </a:cubicBezTo>
                <a:cubicBezTo>
                  <a:pt x="581" y="127"/>
                  <a:pt x="588" y="127"/>
                  <a:pt x="591" y="132"/>
                </a:cubicBezTo>
                <a:cubicBezTo>
                  <a:pt x="594" y="131"/>
                  <a:pt x="595" y="129"/>
                  <a:pt x="596" y="126"/>
                </a:cubicBezTo>
                <a:cubicBezTo>
                  <a:pt x="597" y="124"/>
                  <a:pt x="588" y="122"/>
                  <a:pt x="595" y="121"/>
                </a:cubicBezTo>
                <a:cubicBezTo>
                  <a:pt x="592" y="116"/>
                  <a:pt x="583" y="118"/>
                  <a:pt x="585" y="108"/>
                </a:cubicBezTo>
                <a:cubicBezTo>
                  <a:pt x="588" y="109"/>
                  <a:pt x="589" y="112"/>
                  <a:pt x="595" y="113"/>
                </a:cubicBezTo>
                <a:cubicBezTo>
                  <a:pt x="597" y="114"/>
                  <a:pt x="600" y="118"/>
                  <a:pt x="606" y="117"/>
                </a:cubicBezTo>
                <a:cubicBezTo>
                  <a:pt x="607" y="117"/>
                  <a:pt x="608" y="115"/>
                  <a:pt x="608" y="115"/>
                </a:cubicBezTo>
                <a:cubicBezTo>
                  <a:pt x="609" y="115"/>
                  <a:pt x="611" y="118"/>
                  <a:pt x="611" y="115"/>
                </a:cubicBezTo>
                <a:cubicBezTo>
                  <a:pt x="614" y="115"/>
                  <a:pt x="614" y="118"/>
                  <a:pt x="615" y="119"/>
                </a:cubicBezTo>
                <a:cubicBezTo>
                  <a:pt x="618" y="120"/>
                  <a:pt x="621" y="118"/>
                  <a:pt x="621" y="122"/>
                </a:cubicBezTo>
                <a:cubicBezTo>
                  <a:pt x="627" y="120"/>
                  <a:pt x="629" y="124"/>
                  <a:pt x="636" y="121"/>
                </a:cubicBezTo>
                <a:cubicBezTo>
                  <a:pt x="633" y="127"/>
                  <a:pt x="642" y="122"/>
                  <a:pt x="639" y="128"/>
                </a:cubicBezTo>
                <a:cubicBezTo>
                  <a:pt x="643" y="128"/>
                  <a:pt x="644" y="129"/>
                  <a:pt x="645" y="132"/>
                </a:cubicBezTo>
                <a:cubicBezTo>
                  <a:pt x="651" y="131"/>
                  <a:pt x="652" y="135"/>
                  <a:pt x="658" y="134"/>
                </a:cubicBezTo>
                <a:cubicBezTo>
                  <a:pt x="661" y="122"/>
                  <a:pt x="647" y="128"/>
                  <a:pt x="651" y="117"/>
                </a:cubicBezTo>
                <a:cubicBezTo>
                  <a:pt x="650" y="114"/>
                  <a:pt x="648" y="118"/>
                  <a:pt x="645" y="117"/>
                </a:cubicBezTo>
                <a:cubicBezTo>
                  <a:pt x="645" y="113"/>
                  <a:pt x="648" y="111"/>
                  <a:pt x="647" y="106"/>
                </a:cubicBezTo>
                <a:cubicBezTo>
                  <a:pt x="647" y="103"/>
                  <a:pt x="644" y="105"/>
                  <a:pt x="643" y="104"/>
                </a:cubicBezTo>
                <a:cubicBezTo>
                  <a:pt x="643" y="103"/>
                  <a:pt x="647" y="100"/>
                  <a:pt x="643" y="100"/>
                </a:cubicBezTo>
                <a:cubicBezTo>
                  <a:pt x="643" y="96"/>
                  <a:pt x="648" y="98"/>
                  <a:pt x="647" y="93"/>
                </a:cubicBezTo>
                <a:cubicBezTo>
                  <a:pt x="651" y="93"/>
                  <a:pt x="649" y="88"/>
                  <a:pt x="654" y="89"/>
                </a:cubicBezTo>
                <a:cubicBezTo>
                  <a:pt x="654" y="85"/>
                  <a:pt x="656" y="83"/>
                  <a:pt x="660" y="83"/>
                </a:cubicBezTo>
                <a:cubicBezTo>
                  <a:pt x="658" y="75"/>
                  <a:pt x="666" y="77"/>
                  <a:pt x="665" y="70"/>
                </a:cubicBezTo>
                <a:cubicBezTo>
                  <a:pt x="674" y="69"/>
                  <a:pt x="678" y="73"/>
                  <a:pt x="684" y="74"/>
                </a:cubicBezTo>
                <a:cubicBezTo>
                  <a:pt x="684" y="77"/>
                  <a:pt x="684" y="79"/>
                  <a:pt x="686" y="80"/>
                </a:cubicBezTo>
                <a:cubicBezTo>
                  <a:pt x="686" y="82"/>
                  <a:pt x="682" y="81"/>
                  <a:pt x="680" y="81"/>
                </a:cubicBezTo>
                <a:cubicBezTo>
                  <a:pt x="680" y="89"/>
                  <a:pt x="684" y="92"/>
                  <a:pt x="680" y="98"/>
                </a:cubicBezTo>
                <a:cubicBezTo>
                  <a:pt x="682" y="99"/>
                  <a:pt x="683" y="101"/>
                  <a:pt x="684" y="102"/>
                </a:cubicBezTo>
                <a:cubicBezTo>
                  <a:pt x="685" y="103"/>
                  <a:pt x="686" y="104"/>
                  <a:pt x="688" y="104"/>
                </a:cubicBezTo>
                <a:cubicBezTo>
                  <a:pt x="685" y="108"/>
                  <a:pt x="687" y="118"/>
                  <a:pt x="684" y="122"/>
                </a:cubicBezTo>
                <a:cubicBezTo>
                  <a:pt x="682" y="128"/>
                  <a:pt x="689" y="126"/>
                  <a:pt x="690" y="130"/>
                </a:cubicBezTo>
                <a:cubicBezTo>
                  <a:pt x="688" y="145"/>
                  <a:pt x="682" y="154"/>
                  <a:pt x="669" y="158"/>
                </a:cubicBezTo>
                <a:cubicBezTo>
                  <a:pt x="670" y="162"/>
                  <a:pt x="677" y="158"/>
                  <a:pt x="678" y="162"/>
                </a:cubicBezTo>
                <a:cubicBezTo>
                  <a:pt x="683" y="161"/>
                  <a:pt x="682" y="155"/>
                  <a:pt x="688" y="156"/>
                </a:cubicBezTo>
                <a:cubicBezTo>
                  <a:pt x="687" y="158"/>
                  <a:pt x="686" y="159"/>
                  <a:pt x="686" y="162"/>
                </a:cubicBezTo>
                <a:cubicBezTo>
                  <a:pt x="688" y="161"/>
                  <a:pt x="687" y="158"/>
                  <a:pt x="690" y="158"/>
                </a:cubicBezTo>
                <a:cubicBezTo>
                  <a:pt x="692" y="158"/>
                  <a:pt x="691" y="155"/>
                  <a:pt x="692" y="154"/>
                </a:cubicBezTo>
                <a:cubicBezTo>
                  <a:pt x="692" y="154"/>
                  <a:pt x="695" y="155"/>
                  <a:pt x="695" y="154"/>
                </a:cubicBezTo>
                <a:cubicBezTo>
                  <a:pt x="696" y="153"/>
                  <a:pt x="695" y="150"/>
                  <a:pt x="695" y="149"/>
                </a:cubicBezTo>
                <a:cubicBezTo>
                  <a:pt x="697" y="149"/>
                  <a:pt x="699" y="149"/>
                  <a:pt x="701" y="149"/>
                </a:cubicBezTo>
                <a:cubicBezTo>
                  <a:pt x="699" y="143"/>
                  <a:pt x="707" y="137"/>
                  <a:pt x="701" y="134"/>
                </a:cubicBezTo>
                <a:cubicBezTo>
                  <a:pt x="701" y="132"/>
                  <a:pt x="705" y="132"/>
                  <a:pt x="705" y="130"/>
                </a:cubicBezTo>
                <a:cubicBezTo>
                  <a:pt x="705" y="128"/>
                  <a:pt x="702" y="128"/>
                  <a:pt x="701" y="128"/>
                </a:cubicBezTo>
                <a:cubicBezTo>
                  <a:pt x="701" y="124"/>
                  <a:pt x="707" y="127"/>
                  <a:pt x="710" y="126"/>
                </a:cubicBezTo>
                <a:cubicBezTo>
                  <a:pt x="708" y="124"/>
                  <a:pt x="710" y="119"/>
                  <a:pt x="705" y="121"/>
                </a:cubicBezTo>
                <a:cubicBezTo>
                  <a:pt x="700" y="123"/>
                  <a:pt x="698" y="116"/>
                  <a:pt x="697" y="121"/>
                </a:cubicBezTo>
                <a:cubicBezTo>
                  <a:pt x="694" y="117"/>
                  <a:pt x="694" y="113"/>
                  <a:pt x="695" y="109"/>
                </a:cubicBezTo>
                <a:cubicBezTo>
                  <a:pt x="695" y="109"/>
                  <a:pt x="699" y="110"/>
                  <a:pt x="699" y="109"/>
                </a:cubicBezTo>
                <a:cubicBezTo>
                  <a:pt x="701" y="108"/>
                  <a:pt x="698" y="102"/>
                  <a:pt x="699" y="100"/>
                </a:cubicBezTo>
                <a:cubicBezTo>
                  <a:pt x="699" y="97"/>
                  <a:pt x="697" y="100"/>
                  <a:pt x="697" y="100"/>
                </a:cubicBezTo>
                <a:cubicBezTo>
                  <a:pt x="693" y="97"/>
                  <a:pt x="696" y="93"/>
                  <a:pt x="693" y="89"/>
                </a:cubicBezTo>
                <a:cubicBezTo>
                  <a:pt x="701" y="91"/>
                  <a:pt x="698" y="84"/>
                  <a:pt x="703" y="83"/>
                </a:cubicBezTo>
                <a:cubicBezTo>
                  <a:pt x="703" y="80"/>
                  <a:pt x="703" y="77"/>
                  <a:pt x="703" y="74"/>
                </a:cubicBezTo>
                <a:cubicBezTo>
                  <a:pt x="709" y="72"/>
                  <a:pt x="706" y="80"/>
                  <a:pt x="706" y="83"/>
                </a:cubicBezTo>
                <a:cubicBezTo>
                  <a:pt x="707" y="86"/>
                  <a:pt x="710" y="82"/>
                  <a:pt x="710" y="85"/>
                </a:cubicBezTo>
                <a:cubicBezTo>
                  <a:pt x="710" y="86"/>
                  <a:pt x="708" y="88"/>
                  <a:pt x="708" y="87"/>
                </a:cubicBezTo>
                <a:cubicBezTo>
                  <a:pt x="710" y="92"/>
                  <a:pt x="714" y="93"/>
                  <a:pt x="719" y="96"/>
                </a:cubicBezTo>
                <a:cubicBezTo>
                  <a:pt x="723" y="97"/>
                  <a:pt x="719" y="91"/>
                  <a:pt x="718" y="91"/>
                </a:cubicBezTo>
                <a:cubicBezTo>
                  <a:pt x="720" y="88"/>
                  <a:pt x="726" y="88"/>
                  <a:pt x="731" y="87"/>
                </a:cubicBezTo>
                <a:cubicBezTo>
                  <a:pt x="730" y="85"/>
                  <a:pt x="727" y="85"/>
                  <a:pt x="725" y="85"/>
                </a:cubicBezTo>
                <a:cubicBezTo>
                  <a:pt x="727" y="80"/>
                  <a:pt x="722" y="80"/>
                  <a:pt x="723" y="76"/>
                </a:cubicBezTo>
                <a:cubicBezTo>
                  <a:pt x="725" y="80"/>
                  <a:pt x="736" y="74"/>
                  <a:pt x="734" y="81"/>
                </a:cubicBezTo>
                <a:cubicBezTo>
                  <a:pt x="736" y="83"/>
                  <a:pt x="738" y="80"/>
                  <a:pt x="738" y="80"/>
                </a:cubicBezTo>
                <a:cubicBezTo>
                  <a:pt x="741" y="80"/>
                  <a:pt x="739" y="82"/>
                  <a:pt x="740" y="83"/>
                </a:cubicBezTo>
                <a:cubicBezTo>
                  <a:pt x="741" y="84"/>
                  <a:pt x="743" y="83"/>
                  <a:pt x="744" y="83"/>
                </a:cubicBezTo>
                <a:cubicBezTo>
                  <a:pt x="747" y="87"/>
                  <a:pt x="754" y="83"/>
                  <a:pt x="749" y="89"/>
                </a:cubicBezTo>
                <a:cubicBezTo>
                  <a:pt x="752" y="89"/>
                  <a:pt x="756" y="89"/>
                  <a:pt x="759" y="89"/>
                </a:cubicBezTo>
                <a:cubicBezTo>
                  <a:pt x="759" y="87"/>
                  <a:pt x="751" y="85"/>
                  <a:pt x="757" y="83"/>
                </a:cubicBezTo>
                <a:cubicBezTo>
                  <a:pt x="755" y="82"/>
                  <a:pt x="753" y="81"/>
                  <a:pt x="751" y="80"/>
                </a:cubicBezTo>
                <a:cubicBezTo>
                  <a:pt x="750" y="70"/>
                  <a:pt x="751" y="70"/>
                  <a:pt x="751" y="59"/>
                </a:cubicBezTo>
                <a:cubicBezTo>
                  <a:pt x="761" y="58"/>
                  <a:pt x="775" y="61"/>
                  <a:pt x="783" y="59"/>
                </a:cubicBezTo>
                <a:cubicBezTo>
                  <a:pt x="786" y="58"/>
                  <a:pt x="784" y="53"/>
                  <a:pt x="788" y="57"/>
                </a:cubicBezTo>
                <a:cubicBezTo>
                  <a:pt x="794" y="53"/>
                  <a:pt x="790" y="50"/>
                  <a:pt x="792" y="44"/>
                </a:cubicBezTo>
                <a:cubicBezTo>
                  <a:pt x="797" y="45"/>
                  <a:pt x="799" y="44"/>
                  <a:pt x="801" y="42"/>
                </a:cubicBezTo>
                <a:cubicBezTo>
                  <a:pt x="804" y="38"/>
                  <a:pt x="809" y="37"/>
                  <a:pt x="813" y="33"/>
                </a:cubicBezTo>
                <a:cubicBezTo>
                  <a:pt x="832" y="30"/>
                  <a:pt x="851" y="28"/>
                  <a:pt x="867" y="22"/>
                </a:cubicBezTo>
                <a:cubicBezTo>
                  <a:pt x="870" y="19"/>
                  <a:pt x="870" y="26"/>
                  <a:pt x="870" y="26"/>
                </a:cubicBezTo>
                <a:cubicBezTo>
                  <a:pt x="871" y="25"/>
                  <a:pt x="874" y="21"/>
                  <a:pt x="872" y="20"/>
                </a:cubicBezTo>
                <a:cubicBezTo>
                  <a:pt x="875" y="21"/>
                  <a:pt x="872" y="23"/>
                  <a:pt x="874" y="26"/>
                </a:cubicBezTo>
                <a:cubicBezTo>
                  <a:pt x="875" y="26"/>
                  <a:pt x="879" y="25"/>
                  <a:pt x="878" y="27"/>
                </a:cubicBezTo>
                <a:cubicBezTo>
                  <a:pt x="881" y="26"/>
                  <a:pt x="876" y="25"/>
                  <a:pt x="880" y="24"/>
                </a:cubicBezTo>
                <a:cubicBezTo>
                  <a:pt x="883" y="23"/>
                  <a:pt x="889" y="24"/>
                  <a:pt x="889" y="18"/>
                </a:cubicBezTo>
                <a:cubicBezTo>
                  <a:pt x="893" y="19"/>
                  <a:pt x="895" y="18"/>
                  <a:pt x="895" y="14"/>
                </a:cubicBezTo>
                <a:cubicBezTo>
                  <a:pt x="897" y="15"/>
                  <a:pt x="898" y="18"/>
                  <a:pt x="900" y="18"/>
                </a:cubicBezTo>
                <a:cubicBezTo>
                  <a:pt x="905" y="18"/>
                  <a:pt x="904" y="12"/>
                  <a:pt x="904" y="7"/>
                </a:cubicBezTo>
                <a:cubicBezTo>
                  <a:pt x="913" y="4"/>
                  <a:pt x="922" y="0"/>
                  <a:pt x="936" y="1"/>
                </a:cubicBezTo>
                <a:cubicBezTo>
                  <a:pt x="934" y="3"/>
                  <a:pt x="934" y="6"/>
                  <a:pt x="934" y="9"/>
                </a:cubicBezTo>
                <a:cubicBezTo>
                  <a:pt x="937" y="13"/>
                  <a:pt x="945" y="13"/>
                  <a:pt x="949" y="9"/>
                </a:cubicBezTo>
                <a:cubicBezTo>
                  <a:pt x="951" y="9"/>
                  <a:pt x="950" y="11"/>
                  <a:pt x="949" y="11"/>
                </a:cubicBezTo>
                <a:close/>
                <a:moveTo>
                  <a:pt x="1396" y="238"/>
                </a:moveTo>
                <a:cubicBezTo>
                  <a:pt x="1396" y="236"/>
                  <a:pt x="1393" y="236"/>
                  <a:pt x="1392" y="234"/>
                </a:cubicBezTo>
                <a:cubicBezTo>
                  <a:pt x="1386" y="233"/>
                  <a:pt x="1386" y="238"/>
                  <a:pt x="1392" y="236"/>
                </a:cubicBezTo>
                <a:cubicBezTo>
                  <a:pt x="1393" y="238"/>
                  <a:pt x="1394" y="238"/>
                  <a:pt x="1396" y="238"/>
                </a:cubicBezTo>
                <a:close/>
                <a:moveTo>
                  <a:pt x="403" y="378"/>
                </a:moveTo>
                <a:cubicBezTo>
                  <a:pt x="401" y="384"/>
                  <a:pt x="409" y="380"/>
                  <a:pt x="406" y="387"/>
                </a:cubicBezTo>
                <a:cubicBezTo>
                  <a:pt x="410" y="388"/>
                  <a:pt x="411" y="384"/>
                  <a:pt x="412" y="387"/>
                </a:cubicBezTo>
                <a:cubicBezTo>
                  <a:pt x="412" y="389"/>
                  <a:pt x="411" y="389"/>
                  <a:pt x="410" y="389"/>
                </a:cubicBezTo>
                <a:cubicBezTo>
                  <a:pt x="407" y="390"/>
                  <a:pt x="399" y="393"/>
                  <a:pt x="397" y="393"/>
                </a:cubicBezTo>
                <a:cubicBezTo>
                  <a:pt x="392" y="392"/>
                  <a:pt x="391" y="388"/>
                  <a:pt x="388" y="385"/>
                </a:cubicBezTo>
                <a:cubicBezTo>
                  <a:pt x="388" y="382"/>
                  <a:pt x="393" y="384"/>
                  <a:pt x="393" y="382"/>
                </a:cubicBezTo>
                <a:cubicBezTo>
                  <a:pt x="389" y="378"/>
                  <a:pt x="388" y="377"/>
                  <a:pt x="382" y="380"/>
                </a:cubicBezTo>
                <a:cubicBezTo>
                  <a:pt x="380" y="376"/>
                  <a:pt x="379" y="373"/>
                  <a:pt x="373" y="374"/>
                </a:cubicBezTo>
                <a:cubicBezTo>
                  <a:pt x="370" y="374"/>
                  <a:pt x="372" y="377"/>
                  <a:pt x="371" y="378"/>
                </a:cubicBezTo>
                <a:cubicBezTo>
                  <a:pt x="370" y="379"/>
                  <a:pt x="367" y="379"/>
                  <a:pt x="365" y="380"/>
                </a:cubicBezTo>
                <a:cubicBezTo>
                  <a:pt x="363" y="381"/>
                  <a:pt x="362" y="387"/>
                  <a:pt x="358" y="385"/>
                </a:cubicBezTo>
                <a:cubicBezTo>
                  <a:pt x="360" y="392"/>
                  <a:pt x="354" y="394"/>
                  <a:pt x="354" y="395"/>
                </a:cubicBezTo>
                <a:cubicBezTo>
                  <a:pt x="353" y="399"/>
                  <a:pt x="354" y="403"/>
                  <a:pt x="352" y="408"/>
                </a:cubicBezTo>
                <a:cubicBezTo>
                  <a:pt x="350" y="408"/>
                  <a:pt x="350" y="406"/>
                  <a:pt x="349" y="406"/>
                </a:cubicBezTo>
                <a:cubicBezTo>
                  <a:pt x="347" y="412"/>
                  <a:pt x="353" y="415"/>
                  <a:pt x="349" y="419"/>
                </a:cubicBezTo>
                <a:cubicBezTo>
                  <a:pt x="352" y="417"/>
                  <a:pt x="351" y="422"/>
                  <a:pt x="352" y="423"/>
                </a:cubicBezTo>
                <a:cubicBezTo>
                  <a:pt x="353" y="423"/>
                  <a:pt x="355" y="422"/>
                  <a:pt x="356" y="423"/>
                </a:cubicBezTo>
                <a:cubicBezTo>
                  <a:pt x="360" y="424"/>
                  <a:pt x="361" y="427"/>
                  <a:pt x="363" y="424"/>
                </a:cubicBezTo>
                <a:cubicBezTo>
                  <a:pt x="364" y="424"/>
                  <a:pt x="367" y="425"/>
                  <a:pt x="367" y="424"/>
                </a:cubicBezTo>
                <a:cubicBezTo>
                  <a:pt x="374" y="424"/>
                  <a:pt x="372" y="423"/>
                  <a:pt x="375" y="421"/>
                </a:cubicBezTo>
                <a:cubicBezTo>
                  <a:pt x="378" y="420"/>
                  <a:pt x="379" y="423"/>
                  <a:pt x="382" y="423"/>
                </a:cubicBezTo>
                <a:cubicBezTo>
                  <a:pt x="382" y="421"/>
                  <a:pt x="382" y="419"/>
                  <a:pt x="384" y="419"/>
                </a:cubicBezTo>
                <a:cubicBezTo>
                  <a:pt x="388" y="418"/>
                  <a:pt x="397" y="418"/>
                  <a:pt x="401" y="419"/>
                </a:cubicBezTo>
                <a:cubicBezTo>
                  <a:pt x="404" y="420"/>
                  <a:pt x="405" y="422"/>
                  <a:pt x="408" y="423"/>
                </a:cubicBezTo>
                <a:cubicBezTo>
                  <a:pt x="410" y="423"/>
                  <a:pt x="410" y="421"/>
                  <a:pt x="412" y="421"/>
                </a:cubicBezTo>
                <a:cubicBezTo>
                  <a:pt x="411" y="421"/>
                  <a:pt x="413" y="422"/>
                  <a:pt x="414" y="423"/>
                </a:cubicBezTo>
                <a:cubicBezTo>
                  <a:pt x="419" y="424"/>
                  <a:pt x="419" y="424"/>
                  <a:pt x="423" y="424"/>
                </a:cubicBezTo>
                <a:cubicBezTo>
                  <a:pt x="431" y="425"/>
                  <a:pt x="441" y="423"/>
                  <a:pt x="449" y="424"/>
                </a:cubicBezTo>
                <a:cubicBezTo>
                  <a:pt x="449" y="420"/>
                  <a:pt x="449" y="417"/>
                  <a:pt x="451" y="415"/>
                </a:cubicBezTo>
                <a:cubicBezTo>
                  <a:pt x="445" y="407"/>
                  <a:pt x="439" y="398"/>
                  <a:pt x="427" y="396"/>
                </a:cubicBezTo>
                <a:cubicBezTo>
                  <a:pt x="427" y="393"/>
                  <a:pt x="424" y="393"/>
                  <a:pt x="423" y="391"/>
                </a:cubicBezTo>
                <a:cubicBezTo>
                  <a:pt x="423" y="388"/>
                  <a:pt x="422" y="387"/>
                  <a:pt x="421" y="385"/>
                </a:cubicBezTo>
                <a:cubicBezTo>
                  <a:pt x="422" y="380"/>
                  <a:pt x="428" y="379"/>
                  <a:pt x="427" y="372"/>
                </a:cubicBezTo>
                <a:cubicBezTo>
                  <a:pt x="416" y="371"/>
                  <a:pt x="411" y="376"/>
                  <a:pt x="403" y="378"/>
                </a:cubicBezTo>
                <a:close/>
                <a:moveTo>
                  <a:pt x="531" y="464"/>
                </a:moveTo>
                <a:cubicBezTo>
                  <a:pt x="529" y="464"/>
                  <a:pt x="526" y="464"/>
                  <a:pt x="529" y="465"/>
                </a:cubicBezTo>
                <a:cubicBezTo>
                  <a:pt x="532" y="463"/>
                  <a:pt x="539" y="463"/>
                  <a:pt x="542" y="462"/>
                </a:cubicBezTo>
                <a:cubicBezTo>
                  <a:pt x="543" y="462"/>
                  <a:pt x="542" y="458"/>
                  <a:pt x="542" y="458"/>
                </a:cubicBezTo>
                <a:cubicBezTo>
                  <a:pt x="543" y="457"/>
                  <a:pt x="545" y="460"/>
                  <a:pt x="546" y="460"/>
                </a:cubicBezTo>
                <a:cubicBezTo>
                  <a:pt x="546" y="456"/>
                  <a:pt x="546" y="451"/>
                  <a:pt x="546" y="447"/>
                </a:cubicBezTo>
                <a:cubicBezTo>
                  <a:pt x="544" y="444"/>
                  <a:pt x="542" y="443"/>
                  <a:pt x="541" y="441"/>
                </a:cubicBezTo>
                <a:cubicBezTo>
                  <a:pt x="540" y="440"/>
                  <a:pt x="541" y="438"/>
                  <a:pt x="541" y="438"/>
                </a:cubicBezTo>
                <a:cubicBezTo>
                  <a:pt x="540" y="435"/>
                  <a:pt x="534" y="433"/>
                  <a:pt x="539" y="432"/>
                </a:cubicBezTo>
                <a:cubicBezTo>
                  <a:pt x="542" y="432"/>
                  <a:pt x="546" y="432"/>
                  <a:pt x="550" y="432"/>
                </a:cubicBezTo>
                <a:cubicBezTo>
                  <a:pt x="551" y="425"/>
                  <a:pt x="546" y="425"/>
                  <a:pt x="546" y="423"/>
                </a:cubicBezTo>
                <a:cubicBezTo>
                  <a:pt x="546" y="419"/>
                  <a:pt x="542" y="419"/>
                  <a:pt x="541" y="417"/>
                </a:cubicBezTo>
                <a:cubicBezTo>
                  <a:pt x="541" y="417"/>
                  <a:pt x="544" y="415"/>
                  <a:pt x="542" y="413"/>
                </a:cubicBezTo>
                <a:cubicBezTo>
                  <a:pt x="537" y="415"/>
                  <a:pt x="536" y="411"/>
                  <a:pt x="531" y="411"/>
                </a:cubicBezTo>
                <a:cubicBezTo>
                  <a:pt x="533" y="401"/>
                  <a:pt x="520" y="404"/>
                  <a:pt x="520" y="395"/>
                </a:cubicBezTo>
                <a:cubicBezTo>
                  <a:pt x="525" y="391"/>
                  <a:pt x="528" y="385"/>
                  <a:pt x="539" y="387"/>
                </a:cubicBezTo>
                <a:cubicBezTo>
                  <a:pt x="539" y="386"/>
                  <a:pt x="539" y="384"/>
                  <a:pt x="541" y="383"/>
                </a:cubicBezTo>
                <a:cubicBezTo>
                  <a:pt x="541" y="378"/>
                  <a:pt x="535" y="379"/>
                  <a:pt x="535" y="374"/>
                </a:cubicBezTo>
                <a:cubicBezTo>
                  <a:pt x="526" y="373"/>
                  <a:pt x="522" y="377"/>
                  <a:pt x="516" y="374"/>
                </a:cubicBezTo>
                <a:cubicBezTo>
                  <a:pt x="516" y="377"/>
                  <a:pt x="516" y="378"/>
                  <a:pt x="514" y="376"/>
                </a:cubicBezTo>
                <a:cubicBezTo>
                  <a:pt x="513" y="375"/>
                  <a:pt x="512" y="378"/>
                  <a:pt x="513" y="378"/>
                </a:cubicBezTo>
                <a:cubicBezTo>
                  <a:pt x="508" y="380"/>
                  <a:pt x="502" y="383"/>
                  <a:pt x="500" y="383"/>
                </a:cubicBezTo>
                <a:cubicBezTo>
                  <a:pt x="494" y="385"/>
                  <a:pt x="496" y="386"/>
                  <a:pt x="494" y="389"/>
                </a:cubicBezTo>
                <a:cubicBezTo>
                  <a:pt x="493" y="390"/>
                  <a:pt x="491" y="388"/>
                  <a:pt x="490" y="389"/>
                </a:cubicBezTo>
                <a:cubicBezTo>
                  <a:pt x="489" y="390"/>
                  <a:pt x="491" y="394"/>
                  <a:pt x="490" y="395"/>
                </a:cubicBezTo>
                <a:cubicBezTo>
                  <a:pt x="491" y="399"/>
                  <a:pt x="495" y="392"/>
                  <a:pt x="496" y="398"/>
                </a:cubicBezTo>
                <a:cubicBezTo>
                  <a:pt x="496" y="400"/>
                  <a:pt x="497" y="401"/>
                  <a:pt x="498" y="402"/>
                </a:cubicBezTo>
                <a:cubicBezTo>
                  <a:pt x="496" y="408"/>
                  <a:pt x="499" y="412"/>
                  <a:pt x="500" y="413"/>
                </a:cubicBezTo>
                <a:cubicBezTo>
                  <a:pt x="500" y="416"/>
                  <a:pt x="500" y="416"/>
                  <a:pt x="501" y="417"/>
                </a:cubicBezTo>
                <a:cubicBezTo>
                  <a:pt x="502" y="417"/>
                  <a:pt x="503" y="423"/>
                  <a:pt x="503" y="423"/>
                </a:cubicBezTo>
                <a:cubicBezTo>
                  <a:pt x="505" y="428"/>
                  <a:pt x="505" y="427"/>
                  <a:pt x="507" y="430"/>
                </a:cubicBezTo>
                <a:cubicBezTo>
                  <a:pt x="508" y="432"/>
                  <a:pt x="506" y="434"/>
                  <a:pt x="507" y="436"/>
                </a:cubicBezTo>
                <a:cubicBezTo>
                  <a:pt x="508" y="437"/>
                  <a:pt x="512" y="438"/>
                  <a:pt x="511" y="441"/>
                </a:cubicBezTo>
                <a:cubicBezTo>
                  <a:pt x="504" y="439"/>
                  <a:pt x="509" y="449"/>
                  <a:pt x="505" y="451"/>
                </a:cubicBezTo>
                <a:cubicBezTo>
                  <a:pt x="513" y="452"/>
                  <a:pt x="513" y="463"/>
                  <a:pt x="522" y="458"/>
                </a:cubicBezTo>
                <a:cubicBezTo>
                  <a:pt x="515" y="465"/>
                  <a:pt x="531" y="459"/>
                  <a:pt x="531" y="464"/>
                </a:cubicBezTo>
                <a:close/>
                <a:moveTo>
                  <a:pt x="587" y="378"/>
                </a:moveTo>
                <a:cubicBezTo>
                  <a:pt x="586" y="379"/>
                  <a:pt x="587" y="382"/>
                  <a:pt x="585" y="383"/>
                </a:cubicBezTo>
                <a:cubicBezTo>
                  <a:pt x="584" y="385"/>
                  <a:pt x="580" y="385"/>
                  <a:pt x="580" y="387"/>
                </a:cubicBezTo>
                <a:cubicBezTo>
                  <a:pt x="581" y="389"/>
                  <a:pt x="585" y="392"/>
                  <a:pt x="585" y="395"/>
                </a:cubicBezTo>
                <a:cubicBezTo>
                  <a:pt x="585" y="395"/>
                  <a:pt x="582" y="395"/>
                  <a:pt x="583" y="396"/>
                </a:cubicBezTo>
                <a:cubicBezTo>
                  <a:pt x="585" y="398"/>
                  <a:pt x="589" y="397"/>
                  <a:pt x="591" y="400"/>
                </a:cubicBezTo>
                <a:cubicBezTo>
                  <a:pt x="591" y="398"/>
                  <a:pt x="593" y="397"/>
                  <a:pt x="595" y="396"/>
                </a:cubicBezTo>
                <a:cubicBezTo>
                  <a:pt x="596" y="391"/>
                  <a:pt x="592" y="391"/>
                  <a:pt x="591" y="387"/>
                </a:cubicBezTo>
                <a:cubicBezTo>
                  <a:pt x="594" y="386"/>
                  <a:pt x="597" y="384"/>
                  <a:pt x="596" y="380"/>
                </a:cubicBezTo>
                <a:cubicBezTo>
                  <a:pt x="593" y="380"/>
                  <a:pt x="592" y="378"/>
                  <a:pt x="595" y="376"/>
                </a:cubicBezTo>
                <a:cubicBezTo>
                  <a:pt x="592" y="377"/>
                  <a:pt x="589" y="376"/>
                  <a:pt x="587" y="378"/>
                </a:cubicBezTo>
                <a:close/>
                <a:moveTo>
                  <a:pt x="343" y="428"/>
                </a:moveTo>
                <a:cubicBezTo>
                  <a:pt x="342" y="436"/>
                  <a:pt x="356" y="431"/>
                  <a:pt x="356" y="428"/>
                </a:cubicBezTo>
                <a:cubicBezTo>
                  <a:pt x="351" y="426"/>
                  <a:pt x="348" y="426"/>
                  <a:pt x="343" y="428"/>
                </a:cubicBezTo>
                <a:close/>
                <a:moveTo>
                  <a:pt x="386" y="775"/>
                </a:moveTo>
                <a:cubicBezTo>
                  <a:pt x="388" y="768"/>
                  <a:pt x="399" y="768"/>
                  <a:pt x="397" y="756"/>
                </a:cubicBezTo>
                <a:cubicBezTo>
                  <a:pt x="392" y="761"/>
                  <a:pt x="382" y="752"/>
                  <a:pt x="377" y="758"/>
                </a:cubicBezTo>
                <a:cubicBezTo>
                  <a:pt x="385" y="759"/>
                  <a:pt x="375" y="760"/>
                  <a:pt x="375" y="762"/>
                </a:cubicBezTo>
                <a:cubicBezTo>
                  <a:pt x="375" y="760"/>
                  <a:pt x="377" y="766"/>
                  <a:pt x="377" y="767"/>
                </a:cubicBezTo>
                <a:cubicBezTo>
                  <a:pt x="377" y="770"/>
                  <a:pt x="377" y="773"/>
                  <a:pt x="375" y="773"/>
                </a:cubicBezTo>
                <a:cubicBezTo>
                  <a:pt x="375" y="772"/>
                  <a:pt x="373" y="771"/>
                  <a:pt x="373" y="773"/>
                </a:cubicBezTo>
                <a:cubicBezTo>
                  <a:pt x="375" y="776"/>
                  <a:pt x="381" y="775"/>
                  <a:pt x="386" y="77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85" name="任意多边形 84"/>
          <p:cNvSpPr/>
          <p:nvPr>
            <p:custDataLst>
              <p:tags r:id="rId83"/>
            </p:custDataLst>
          </p:nvPr>
        </p:nvSpPr>
        <p:spPr bwMode="auto">
          <a:xfrm>
            <a:off x="1859290" y="2613182"/>
            <a:ext cx="50297" cy="26628"/>
          </a:xfrm>
          <a:custGeom>
            <a:avLst/>
            <a:gdLst>
              <a:gd name="T0" fmla="*/ 16 w 23"/>
              <a:gd name="T1" fmla="*/ 0 h 12"/>
              <a:gd name="T2" fmla="*/ 20 w 23"/>
              <a:gd name="T3" fmla="*/ 11 h 12"/>
              <a:gd name="T4" fmla="*/ 0 w 23"/>
              <a:gd name="T5" fmla="*/ 6 h 12"/>
              <a:gd name="T6" fmla="*/ 16 w 23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2">
                <a:moveTo>
                  <a:pt x="16" y="0"/>
                </a:moveTo>
                <a:cubicBezTo>
                  <a:pt x="16" y="5"/>
                  <a:pt x="23" y="4"/>
                  <a:pt x="20" y="11"/>
                </a:cubicBezTo>
                <a:cubicBezTo>
                  <a:pt x="10" y="12"/>
                  <a:pt x="4" y="10"/>
                  <a:pt x="0" y="6"/>
                </a:cubicBezTo>
                <a:cubicBezTo>
                  <a:pt x="3" y="1"/>
                  <a:pt x="10" y="1"/>
                  <a:pt x="1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86" name="任意多边形 85"/>
          <p:cNvSpPr/>
          <p:nvPr>
            <p:custDataLst>
              <p:tags r:id="rId84"/>
            </p:custDataLst>
          </p:nvPr>
        </p:nvSpPr>
        <p:spPr bwMode="auto">
          <a:xfrm>
            <a:off x="1961362" y="2663480"/>
            <a:ext cx="492611" cy="344686"/>
          </a:xfrm>
          <a:custGeom>
            <a:avLst/>
            <a:gdLst>
              <a:gd name="T0" fmla="*/ 22 w 224"/>
              <a:gd name="T1" fmla="*/ 9 h 157"/>
              <a:gd name="T2" fmla="*/ 29 w 224"/>
              <a:gd name="T3" fmla="*/ 7 h 157"/>
              <a:gd name="T4" fmla="*/ 29 w 224"/>
              <a:gd name="T5" fmla="*/ 11 h 157"/>
              <a:gd name="T6" fmla="*/ 29 w 224"/>
              <a:gd name="T7" fmla="*/ 18 h 157"/>
              <a:gd name="T8" fmla="*/ 35 w 224"/>
              <a:gd name="T9" fmla="*/ 33 h 157"/>
              <a:gd name="T10" fmla="*/ 48 w 224"/>
              <a:gd name="T11" fmla="*/ 9 h 157"/>
              <a:gd name="T12" fmla="*/ 65 w 224"/>
              <a:gd name="T13" fmla="*/ 7 h 157"/>
              <a:gd name="T14" fmla="*/ 76 w 224"/>
              <a:gd name="T15" fmla="*/ 25 h 157"/>
              <a:gd name="T16" fmla="*/ 89 w 224"/>
              <a:gd name="T17" fmla="*/ 22 h 157"/>
              <a:gd name="T18" fmla="*/ 107 w 224"/>
              <a:gd name="T19" fmla="*/ 20 h 157"/>
              <a:gd name="T20" fmla="*/ 115 w 224"/>
              <a:gd name="T21" fmla="*/ 27 h 157"/>
              <a:gd name="T22" fmla="*/ 122 w 224"/>
              <a:gd name="T23" fmla="*/ 31 h 157"/>
              <a:gd name="T24" fmla="*/ 126 w 224"/>
              <a:gd name="T25" fmla="*/ 33 h 157"/>
              <a:gd name="T26" fmla="*/ 143 w 224"/>
              <a:gd name="T27" fmla="*/ 37 h 157"/>
              <a:gd name="T28" fmla="*/ 158 w 224"/>
              <a:gd name="T29" fmla="*/ 44 h 157"/>
              <a:gd name="T30" fmla="*/ 163 w 224"/>
              <a:gd name="T31" fmla="*/ 50 h 157"/>
              <a:gd name="T32" fmla="*/ 174 w 224"/>
              <a:gd name="T33" fmla="*/ 59 h 157"/>
              <a:gd name="T34" fmla="*/ 167 w 224"/>
              <a:gd name="T35" fmla="*/ 74 h 157"/>
              <a:gd name="T36" fmla="*/ 184 w 224"/>
              <a:gd name="T37" fmla="*/ 76 h 157"/>
              <a:gd name="T38" fmla="*/ 188 w 224"/>
              <a:gd name="T39" fmla="*/ 85 h 157"/>
              <a:gd name="T40" fmla="*/ 202 w 224"/>
              <a:gd name="T41" fmla="*/ 87 h 157"/>
              <a:gd name="T42" fmla="*/ 212 w 224"/>
              <a:gd name="T43" fmla="*/ 96 h 157"/>
              <a:gd name="T44" fmla="*/ 216 w 224"/>
              <a:gd name="T45" fmla="*/ 104 h 157"/>
              <a:gd name="T46" fmla="*/ 206 w 224"/>
              <a:gd name="T47" fmla="*/ 117 h 157"/>
              <a:gd name="T48" fmla="*/ 193 w 224"/>
              <a:gd name="T49" fmla="*/ 115 h 157"/>
              <a:gd name="T50" fmla="*/ 182 w 224"/>
              <a:gd name="T51" fmla="*/ 104 h 157"/>
              <a:gd name="T52" fmla="*/ 173 w 224"/>
              <a:gd name="T53" fmla="*/ 113 h 157"/>
              <a:gd name="T54" fmla="*/ 186 w 224"/>
              <a:gd name="T55" fmla="*/ 121 h 157"/>
              <a:gd name="T56" fmla="*/ 193 w 224"/>
              <a:gd name="T57" fmla="*/ 134 h 157"/>
              <a:gd name="T58" fmla="*/ 188 w 224"/>
              <a:gd name="T59" fmla="*/ 147 h 157"/>
              <a:gd name="T60" fmla="*/ 163 w 224"/>
              <a:gd name="T61" fmla="*/ 137 h 157"/>
              <a:gd name="T62" fmla="*/ 171 w 224"/>
              <a:gd name="T63" fmla="*/ 147 h 157"/>
              <a:gd name="T64" fmla="*/ 180 w 224"/>
              <a:gd name="T65" fmla="*/ 152 h 157"/>
              <a:gd name="T66" fmla="*/ 171 w 224"/>
              <a:gd name="T67" fmla="*/ 152 h 157"/>
              <a:gd name="T68" fmla="*/ 150 w 224"/>
              <a:gd name="T69" fmla="*/ 145 h 157"/>
              <a:gd name="T70" fmla="*/ 139 w 224"/>
              <a:gd name="T71" fmla="*/ 139 h 157"/>
              <a:gd name="T72" fmla="*/ 133 w 224"/>
              <a:gd name="T73" fmla="*/ 130 h 157"/>
              <a:gd name="T74" fmla="*/ 122 w 224"/>
              <a:gd name="T75" fmla="*/ 109 h 157"/>
              <a:gd name="T76" fmla="*/ 124 w 224"/>
              <a:gd name="T77" fmla="*/ 104 h 157"/>
              <a:gd name="T78" fmla="*/ 128 w 224"/>
              <a:gd name="T79" fmla="*/ 96 h 157"/>
              <a:gd name="T80" fmla="*/ 133 w 224"/>
              <a:gd name="T81" fmla="*/ 87 h 157"/>
              <a:gd name="T82" fmla="*/ 128 w 224"/>
              <a:gd name="T83" fmla="*/ 76 h 157"/>
              <a:gd name="T84" fmla="*/ 120 w 224"/>
              <a:gd name="T85" fmla="*/ 70 h 157"/>
              <a:gd name="T86" fmla="*/ 115 w 224"/>
              <a:gd name="T87" fmla="*/ 70 h 157"/>
              <a:gd name="T88" fmla="*/ 107 w 224"/>
              <a:gd name="T89" fmla="*/ 68 h 157"/>
              <a:gd name="T90" fmla="*/ 92 w 224"/>
              <a:gd name="T91" fmla="*/ 52 h 157"/>
              <a:gd name="T92" fmla="*/ 78 w 224"/>
              <a:gd name="T93" fmla="*/ 55 h 157"/>
              <a:gd name="T94" fmla="*/ 65 w 224"/>
              <a:gd name="T95" fmla="*/ 55 h 157"/>
              <a:gd name="T96" fmla="*/ 50 w 224"/>
              <a:gd name="T97" fmla="*/ 55 h 157"/>
              <a:gd name="T98" fmla="*/ 22 w 224"/>
              <a:gd name="T99" fmla="*/ 50 h 157"/>
              <a:gd name="T100" fmla="*/ 9 w 224"/>
              <a:gd name="T101" fmla="*/ 42 h 157"/>
              <a:gd name="T102" fmla="*/ 5 w 224"/>
              <a:gd name="T103" fmla="*/ 33 h 157"/>
              <a:gd name="T104" fmla="*/ 7 w 224"/>
              <a:gd name="T105" fmla="*/ 25 h 157"/>
              <a:gd name="T106" fmla="*/ 145 w 224"/>
              <a:gd name="T107" fmla="*/ 107 h 157"/>
              <a:gd name="T108" fmla="*/ 154 w 224"/>
              <a:gd name="T109" fmla="*/ 100 h 157"/>
              <a:gd name="T110" fmla="*/ 145 w 224"/>
              <a:gd name="T111" fmla="*/ 107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4" h="157">
                <a:moveTo>
                  <a:pt x="9" y="11"/>
                </a:moveTo>
                <a:cubicBezTo>
                  <a:pt x="12" y="16"/>
                  <a:pt x="19" y="4"/>
                  <a:pt x="22" y="9"/>
                </a:cubicBezTo>
                <a:cubicBezTo>
                  <a:pt x="24" y="9"/>
                  <a:pt x="23" y="5"/>
                  <a:pt x="24" y="5"/>
                </a:cubicBezTo>
                <a:cubicBezTo>
                  <a:pt x="26" y="4"/>
                  <a:pt x="27" y="7"/>
                  <a:pt x="29" y="7"/>
                </a:cubicBezTo>
                <a:cubicBezTo>
                  <a:pt x="32" y="7"/>
                  <a:pt x="32" y="0"/>
                  <a:pt x="37" y="5"/>
                </a:cubicBezTo>
                <a:cubicBezTo>
                  <a:pt x="36" y="13"/>
                  <a:pt x="32" y="7"/>
                  <a:pt x="29" y="11"/>
                </a:cubicBezTo>
                <a:cubicBezTo>
                  <a:pt x="28" y="12"/>
                  <a:pt x="33" y="12"/>
                  <a:pt x="33" y="12"/>
                </a:cubicBezTo>
                <a:cubicBezTo>
                  <a:pt x="32" y="15"/>
                  <a:pt x="30" y="15"/>
                  <a:pt x="29" y="18"/>
                </a:cubicBezTo>
                <a:cubicBezTo>
                  <a:pt x="29" y="21"/>
                  <a:pt x="31" y="22"/>
                  <a:pt x="31" y="24"/>
                </a:cubicBezTo>
                <a:cubicBezTo>
                  <a:pt x="32" y="27"/>
                  <a:pt x="30" y="33"/>
                  <a:pt x="35" y="33"/>
                </a:cubicBezTo>
                <a:cubicBezTo>
                  <a:pt x="39" y="32"/>
                  <a:pt x="35" y="22"/>
                  <a:pt x="37" y="18"/>
                </a:cubicBezTo>
                <a:cubicBezTo>
                  <a:pt x="46" y="20"/>
                  <a:pt x="45" y="13"/>
                  <a:pt x="48" y="9"/>
                </a:cubicBezTo>
                <a:cubicBezTo>
                  <a:pt x="50" y="13"/>
                  <a:pt x="55" y="5"/>
                  <a:pt x="57" y="11"/>
                </a:cubicBezTo>
                <a:cubicBezTo>
                  <a:pt x="61" y="11"/>
                  <a:pt x="59" y="5"/>
                  <a:pt x="65" y="7"/>
                </a:cubicBezTo>
                <a:cubicBezTo>
                  <a:pt x="64" y="14"/>
                  <a:pt x="69" y="15"/>
                  <a:pt x="74" y="16"/>
                </a:cubicBezTo>
                <a:cubicBezTo>
                  <a:pt x="72" y="22"/>
                  <a:pt x="73" y="21"/>
                  <a:pt x="76" y="25"/>
                </a:cubicBezTo>
                <a:cubicBezTo>
                  <a:pt x="78" y="23"/>
                  <a:pt x="80" y="23"/>
                  <a:pt x="83" y="25"/>
                </a:cubicBezTo>
                <a:cubicBezTo>
                  <a:pt x="87" y="27"/>
                  <a:pt x="87" y="23"/>
                  <a:pt x="89" y="22"/>
                </a:cubicBezTo>
                <a:cubicBezTo>
                  <a:pt x="91" y="21"/>
                  <a:pt x="94" y="23"/>
                  <a:pt x="94" y="20"/>
                </a:cubicBezTo>
                <a:cubicBezTo>
                  <a:pt x="100" y="22"/>
                  <a:pt x="102" y="22"/>
                  <a:pt x="107" y="20"/>
                </a:cubicBezTo>
                <a:cubicBezTo>
                  <a:pt x="107" y="24"/>
                  <a:pt x="112" y="22"/>
                  <a:pt x="111" y="22"/>
                </a:cubicBezTo>
                <a:cubicBezTo>
                  <a:pt x="113" y="23"/>
                  <a:pt x="113" y="26"/>
                  <a:pt x="115" y="27"/>
                </a:cubicBezTo>
                <a:cubicBezTo>
                  <a:pt x="116" y="28"/>
                  <a:pt x="119" y="29"/>
                  <a:pt x="120" y="29"/>
                </a:cubicBezTo>
                <a:cubicBezTo>
                  <a:pt x="121" y="30"/>
                  <a:pt x="120" y="31"/>
                  <a:pt x="122" y="31"/>
                </a:cubicBezTo>
                <a:cubicBezTo>
                  <a:pt x="126" y="31"/>
                  <a:pt x="121" y="34"/>
                  <a:pt x="124" y="37"/>
                </a:cubicBezTo>
                <a:cubicBezTo>
                  <a:pt x="125" y="38"/>
                  <a:pt x="126" y="34"/>
                  <a:pt x="126" y="33"/>
                </a:cubicBezTo>
                <a:cubicBezTo>
                  <a:pt x="129" y="35"/>
                  <a:pt x="129" y="38"/>
                  <a:pt x="133" y="39"/>
                </a:cubicBezTo>
                <a:cubicBezTo>
                  <a:pt x="137" y="39"/>
                  <a:pt x="139" y="37"/>
                  <a:pt x="143" y="37"/>
                </a:cubicBezTo>
                <a:cubicBezTo>
                  <a:pt x="142" y="44"/>
                  <a:pt x="154" y="40"/>
                  <a:pt x="154" y="46"/>
                </a:cubicBezTo>
                <a:cubicBezTo>
                  <a:pt x="156" y="46"/>
                  <a:pt x="157" y="46"/>
                  <a:pt x="158" y="44"/>
                </a:cubicBezTo>
                <a:cubicBezTo>
                  <a:pt x="160" y="45"/>
                  <a:pt x="161" y="48"/>
                  <a:pt x="161" y="52"/>
                </a:cubicBezTo>
                <a:cubicBezTo>
                  <a:pt x="163" y="52"/>
                  <a:pt x="163" y="51"/>
                  <a:pt x="163" y="50"/>
                </a:cubicBezTo>
                <a:cubicBezTo>
                  <a:pt x="166" y="52"/>
                  <a:pt x="168" y="56"/>
                  <a:pt x="174" y="55"/>
                </a:cubicBezTo>
                <a:cubicBezTo>
                  <a:pt x="173" y="57"/>
                  <a:pt x="172" y="59"/>
                  <a:pt x="174" y="59"/>
                </a:cubicBezTo>
                <a:cubicBezTo>
                  <a:pt x="176" y="62"/>
                  <a:pt x="169" y="65"/>
                  <a:pt x="174" y="66"/>
                </a:cubicBezTo>
                <a:cubicBezTo>
                  <a:pt x="172" y="69"/>
                  <a:pt x="167" y="69"/>
                  <a:pt x="167" y="74"/>
                </a:cubicBezTo>
                <a:cubicBezTo>
                  <a:pt x="171" y="81"/>
                  <a:pt x="180" y="72"/>
                  <a:pt x="182" y="80"/>
                </a:cubicBezTo>
                <a:cubicBezTo>
                  <a:pt x="184" y="79"/>
                  <a:pt x="183" y="77"/>
                  <a:pt x="184" y="76"/>
                </a:cubicBezTo>
                <a:cubicBezTo>
                  <a:pt x="186" y="76"/>
                  <a:pt x="185" y="80"/>
                  <a:pt x="186" y="81"/>
                </a:cubicBezTo>
                <a:cubicBezTo>
                  <a:pt x="186" y="81"/>
                  <a:pt x="188" y="85"/>
                  <a:pt x="188" y="85"/>
                </a:cubicBezTo>
                <a:cubicBezTo>
                  <a:pt x="190" y="85"/>
                  <a:pt x="192" y="81"/>
                  <a:pt x="191" y="89"/>
                </a:cubicBezTo>
                <a:cubicBezTo>
                  <a:pt x="196" y="89"/>
                  <a:pt x="197" y="86"/>
                  <a:pt x="202" y="87"/>
                </a:cubicBezTo>
                <a:cubicBezTo>
                  <a:pt x="203" y="88"/>
                  <a:pt x="204" y="90"/>
                  <a:pt x="204" y="93"/>
                </a:cubicBezTo>
                <a:cubicBezTo>
                  <a:pt x="208" y="93"/>
                  <a:pt x="214" y="91"/>
                  <a:pt x="212" y="96"/>
                </a:cubicBezTo>
                <a:cubicBezTo>
                  <a:pt x="219" y="93"/>
                  <a:pt x="215" y="97"/>
                  <a:pt x="221" y="98"/>
                </a:cubicBezTo>
                <a:cubicBezTo>
                  <a:pt x="224" y="102"/>
                  <a:pt x="215" y="104"/>
                  <a:pt x="216" y="104"/>
                </a:cubicBezTo>
                <a:cubicBezTo>
                  <a:pt x="214" y="105"/>
                  <a:pt x="217" y="106"/>
                  <a:pt x="217" y="106"/>
                </a:cubicBezTo>
                <a:cubicBezTo>
                  <a:pt x="213" y="111"/>
                  <a:pt x="209" y="110"/>
                  <a:pt x="206" y="117"/>
                </a:cubicBezTo>
                <a:cubicBezTo>
                  <a:pt x="204" y="117"/>
                  <a:pt x="203" y="117"/>
                  <a:pt x="202" y="119"/>
                </a:cubicBezTo>
                <a:cubicBezTo>
                  <a:pt x="201" y="118"/>
                  <a:pt x="193" y="118"/>
                  <a:pt x="193" y="115"/>
                </a:cubicBezTo>
                <a:cubicBezTo>
                  <a:pt x="193" y="111"/>
                  <a:pt x="184" y="115"/>
                  <a:pt x="186" y="107"/>
                </a:cubicBezTo>
                <a:cubicBezTo>
                  <a:pt x="182" y="108"/>
                  <a:pt x="182" y="106"/>
                  <a:pt x="182" y="104"/>
                </a:cubicBezTo>
                <a:cubicBezTo>
                  <a:pt x="179" y="104"/>
                  <a:pt x="177" y="104"/>
                  <a:pt x="174" y="104"/>
                </a:cubicBezTo>
                <a:cubicBezTo>
                  <a:pt x="170" y="103"/>
                  <a:pt x="174" y="110"/>
                  <a:pt x="173" y="113"/>
                </a:cubicBezTo>
                <a:cubicBezTo>
                  <a:pt x="173" y="117"/>
                  <a:pt x="178" y="117"/>
                  <a:pt x="178" y="121"/>
                </a:cubicBezTo>
                <a:cubicBezTo>
                  <a:pt x="182" y="118"/>
                  <a:pt x="185" y="125"/>
                  <a:pt x="186" y="121"/>
                </a:cubicBezTo>
                <a:cubicBezTo>
                  <a:pt x="188" y="123"/>
                  <a:pt x="189" y="127"/>
                  <a:pt x="189" y="132"/>
                </a:cubicBezTo>
                <a:cubicBezTo>
                  <a:pt x="189" y="134"/>
                  <a:pt x="193" y="133"/>
                  <a:pt x="193" y="134"/>
                </a:cubicBezTo>
                <a:cubicBezTo>
                  <a:pt x="196" y="138"/>
                  <a:pt x="191" y="147"/>
                  <a:pt x="191" y="150"/>
                </a:cubicBezTo>
                <a:cubicBezTo>
                  <a:pt x="187" y="152"/>
                  <a:pt x="189" y="148"/>
                  <a:pt x="188" y="147"/>
                </a:cubicBezTo>
                <a:cubicBezTo>
                  <a:pt x="185" y="145"/>
                  <a:pt x="179" y="146"/>
                  <a:pt x="178" y="141"/>
                </a:cubicBezTo>
                <a:cubicBezTo>
                  <a:pt x="171" y="142"/>
                  <a:pt x="172" y="135"/>
                  <a:pt x="163" y="137"/>
                </a:cubicBezTo>
                <a:cubicBezTo>
                  <a:pt x="164" y="141"/>
                  <a:pt x="170" y="138"/>
                  <a:pt x="171" y="141"/>
                </a:cubicBezTo>
                <a:cubicBezTo>
                  <a:pt x="164" y="147"/>
                  <a:pt x="177" y="144"/>
                  <a:pt x="171" y="147"/>
                </a:cubicBezTo>
                <a:cubicBezTo>
                  <a:pt x="171" y="149"/>
                  <a:pt x="176" y="149"/>
                  <a:pt x="178" y="150"/>
                </a:cubicBezTo>
                <a:cubicBezTo>
                  <a:pt x="179" y="151"/>
                  <a:pt x="178" y="152"/>
                  <a:pt x="180" y="152"/>
                </a:cubicBezTo>
                <a:cubicBezTo>
                  <a:pt x="183" y="152"/>
                  <a:pt x="184" y="153"/>
                  <a:pt x="184" y="156"/>
                </a:cubicBezTo>
                <a:cubicBezTo>
                  <a:pt x="178" y="157"/>
                  <a:pt x="175" y="155"/>
                  <a:pt x="171" y="152"/>
                </a:cubicBezTo>
                <a:cubicBezTo>
                  <a:pt x="168" y="151"/>
                  <a:pt x="163" y="151"/>
                  <a:pt x="160" y="148"/>
                </a:cubicBezTo>
                <a:cubicBezTo>
                  <a:pt x="157" y="147"/>
                  <a:pt x="153" y="145"/>
                  <a:pt x="150" y="145"/>
                </a:cubicBezTo>
                <a:cubicBezTo>
                  <a:pt x="148" y="145"/>
                  <a:pt x="148" y="142"/>
                  <a:pt x="147" y="141"/>
                </a:cubicBezTo>
                <a:cubicBezTo>
                  <a:pt x="144" y="140"/>
                  <a:pt x="141" y="141"/>
                  <a:pt x="139" y="139"/>
                </a:cubicBezTo>
                <a:cubicBezTo>
                  <a:pt x="137" y="138"/>
                  <a:pt x="139" y="135"/>
                  <a:pt x="137" y="134"/>
                </a:cubicBezTo>
                <a:cubicBezTo>
                  <a:pt x="136" y="132"/>
                  <a:pt x="132" y="134"/>
                  <a:pt x="133" y="130"/>
                </a:cubicBezTo>
                <a:cubicBezTo>
                  <a:pt x="125" y="130"/>
                  <a:pt x="125" y="122"/>
                  <a:pt x="120" y="119"/>
                </a:cubicBezTo>
                <a:cubicBezTo>
                  <a:pt x="122" y="118"/>
                  <a:pt x="120" y="112"/>
                  <a:pt x="122" y="109"/>
                </a:cubicBezTo>
                <a:cubicBezTo>
                  <a:pt x="123" y="109"/>
                  <a:pt x="126" y="110"/>
                  <a:pt x="126" y="109"/>
                </a:cubicBezTo>
                <a:cubicBezTo>
                  <a:pt x="126" y="108"/>
                  <a:pt x="123" y="106"/>
                  <a:pt x="124" y="104"/>
                </a:cubicBezTo>
                <a:cubicBezTo>
                  <a:pt x="124" y="103"/>
                  <a:pt x="128" y="104"/>
                  <a:pt x="128" y="104"/>
                </a:cubicBezTo>
                <a:cubicBezTo>
                  <a:pt x="129" y="103"/>
                  <a:pt x="127" y="98"/>
                  <a:pt x="128" y="96"/>
                </a:cubicBezTo>
                <a:cubicBezTo>
                  <a:pt x="128" y="96"/>
                  <a:pt x="131" y="97"/>
                  <a:pt x="132" y="96"/>
                </a:cubicBezTo>
                <a:cubicBezTo>
                  <a:pt x="134" y="94"/>
                  <a:pt x="131" y="89"/>
                  <a:pt x="133" y="87"/>
                </a:cubicBezTo>
                <a:cubicBezTo>
                  <a:pt x="133" y="85"/>
                  <a:pt x="130" y="85"/>
                  <a:pt x="128" y="85"/>
                </a:cubicBezTo>
                <a:cubicBezTo>
                  <a:pt x="128" y="82"/>
                  <a:pt x="128" y="79"/>
                  <a:pt x="128" y="76"/>
                </a:cubicBezTo>
                <a:cubicBezTo>
                  <a:pt x="126" y="76"/>
                  <a:pt x="125" y="76"/>
                  <a:pt x="124" y="78"/>
                </a:cubicBezTo>
                <a:cubicBezTo>
                  <a:pt x="121" y="76"/>
                  <a:pt x="123" y="72"/>
                  <a:pt x="120" y="70"/>
                </a:cubicBezTo>
                <a:cubicBezTo>
                  <a:pt x="120" y="70"/>
                  <a:pt x="118" y="72"/>
                  <a:pt x="117" y="72"/>
                </a:cubicBezTo>
                <a:cubicBezTo>
                  <a:pt x="117" y="72"/>
                  <a:pt x="115" y="70"/>
                  <a:pt x="115" y="70"/>
                </a:cubicBezTo>
                <a:cubicBezTo>
                  <a:pt x="114" y="70"/>
                  <a:pt x="112" y="67"/>
                  <a:pt x="111" y="66"/>
                </a:cubicBezTo>
                <a:cubicBezTo>
                  <a:pt x="110" y="66"/>
                  <a:pt x="109" y="69"/>
                  <a:pt x="107" y="68"/>
                </a:cubicBezTo>
                <a:cubicBezTo>
                  <a:pt x="107" y="68"/>
                  <a:pt x="104" y="64"/>
                  <a:pt x="100" y="65"/>
                </a:cubicBezTo>
                <a:cubicBezTo>
                  <a:pt x="108" y="56"/>
                  <a:pt x="90" y="61"/>
                  <a:pt x="92" y="52"/>
                </a:cubicBezTo>
                <a:cubicBezTo>
                  <a:pt x="88" y="52"/>
                  <a:pt x="83" y="52"/>
                  <a:pt x="83" y="57"/>
                </a:cubicBezTo>
                <a:cubicBezTo>
                  <a:pt x="80" y="59"/>
                  <a:pt x="78" y="55"/>
                  <a:pt x="78" y="55"/>
                </a:cubicBezTo>
                <a:cubicBezTo>
                  <a:pt x="76" y="55"/>
                  <a:pt x="75" y="57"/>
                  <a:pt x="72" y="57"/>
                </a:cubicBezTo>
                <a:cubicBezTo>
                  <a:pt x="69" y="57"/>
                  <a:pt x="68" y="55"/>
                  <a:pt x="65" y="55"/>
                </a:cubicBezTo>
                <a:cubicBezTo>
                  <a:pt x="61" y="55"/>
                  <a:pt x="61" y="57"/>
                  <a:pt x="57" y="57"/>
                </a:cubicBezTo>
                <a:cubicBezTo>
                  <a:pt x="53" y="57"/>
                  <a:pt x="52" y="56"/>
                  <a:pt x="50" y="55"/>
                </a:cubicBezTo>
                <a:cubicBezTo>
                  <a:pt x="41" y="55"/>
                  <a:pt x="34" y="56"/>
                  <a:pt x="25" y="53"/>
                </a:cubicBezTo>
                <a:cubicBezTo>
                  <a:pt x="24" y="53"/>
                  <a:pt x="22" y="50"/>
                  <a:pt x="22" y="50"/>
                </a:cubicBezTo>
                <a:cubicBezTo>
                  <a:pt x="18" y="49"/>
                  <a:pt x="15" y="51"/>
                  <a:pt x="16" y="46"/>
                </a:cubicBezTo>
                <a:cubicBezTo>
                  <a:pt x="13" y="46"/>
                  <a:pt x="7" y="48"/>
                  <a:pt x="9" y="42"/>
                </a:cubicBezTo>
                <a:cubicBezTo>
                  <a:pt x="15" y="44"/>
                  <a:pt x="16" y="40"/>
                  <a:pt x="20" y="39"/>
                </a:cubicBezTo>
                <a:cubicBezTo>
                  <a:pt x="17" y="35"/>
                  <a:pt x="7" y="38"/>
                  <a:pt x="5" y="33"/>
                </a:cubicBezTo>
                <a:cubicBezTo>
                  <a:pt x="3" y="33"/>
                  <a:pt x="3" y="34"/>
                  <a:pt x="3" y="35"/>
                </a:cubicBezTo>
                <a:cubicBezTo>
                  <a:pt x="0" y="34"/>
                  <a:pt x="5" y="27"/>
                  <a:pt x="7" y="25"/>
                </a:cubicBezTo>
                <a:cubicBezTo>
                  <a:pt x="5" y="19"/>
                  <a:pt x="10" y="17"/>
                  <a:pt x="9" y="11"/>
                </a:cubicBezTo>
                <a:close/>
                <a:moveTo>
                  <a:pt x="145" y="107"/>
                </a:moveTo>
                <a:cubicBezTo>
                  <a:pt x="145" y="103"/>
                  <a:pt x="154" y="107"/>
                  <a:pt x="158" y="106"/>
                </a:cubicBezTo>
                <a:cubicBezTo>
                  <a:pt x="158" y="102"/>
                  <a:pt x="155" y="102"/>
                  <a:pt x="154" y="100"/>
                </a:cubicBezTo>
                <a:cubicBezTo>
                  <a:pt x="152" y="97"/>
                  <a:pt x="147" y="99"/>
                  <a:pt x="143" y="96"/>
                </a:cubicBezTo>
                <a:cubicBezTo>
                  <a:pt x="144" y="100"/>
                  <a:pt x="141" y="107"/>
                  <a:pt x="145" y="10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90000"/>
          </a:bodyPr>
          <a:lstStyle/>
          <a:p>
            <a:pPr algn="ctr"/>
            <a:endParaRPr dirty="0"/>
          </a:p>
        </p:txBody>
      </p:sp>
      <p:sp>
        <p:nvSpPr>
          <p:cNvPr id="87" name="任意多边形 86"/>
          <p:cNvSpPr/>
          <p:nvPr>
            <p:custDataLst>
              <p:tags r:id="rId85"/>
            </p:custDataLst>
          </p:nvPr>
        </p:nvSpPr>
        <p:spPr bwMode="auto">
          <a:xfrm>
            <a:off x="1480587" y="2681231"/>
            <a:ext cx="303259" cy="153851"/>
          </a:xfrm>
          <a:custGeom>
            <a:avLst/>
            <a:gdLst>
              <a:gd name="T0" fmla="*/ 15 w 138"/>
              <a:gd name="T1" fmla="*/ 53 h 70"/>
              <a:gd name="T2" fmla="*/ 17 w 138"/>
              <a:gd name="T3" fmla="*/ 47 h 70"/>
              <a:gd name="T4" fmla="*/ 24 w 138"/>
              <a:gd name="T5" fmla="*/ 45 h 70"/>
              <a:gd name="T6" fmla="*/ 28 w 138"/>
              <a:gd name="T7" fmla="*/ 44 h 70"/>
              <a:gd name="T8" fmla="*/ 49 w 138"/>
              <a:gd name="T9" fmla="*/ 42 h 70"/>
              <a:gd name="T10" fmla="*/ 28 w 138"/>
              <a:gd name="T11" fmla="*/ 40 h 70"/>
              <a:gd name="T12" fmla="*/ 26 w 138"/>
              <a:gd name="T13" fmla="*/ 38 h 70"/>
              <a:gd name="T14" fmla="*/ 21 w 138"/>
              <a:gd name="T15" fmla="*/ 40 h 70"/>
              <a:gd name="T16" fmla="*/ 10 w 138"/>
              <a:gd name="T17" fmla="*/ 38 h 70"/>
              <a:gd name="T18" fmla="*/ 19 w 138"/>
              <a:gd name="T19" fmla="*/ 31 h 70"/>
              <a:gd name="T20" fmla="*/ 24 w 138"/>
              <a:gd name="T21" fmla="*/ 31 h 70"/>
              <a:gd name="T22" fmla="*/ 4 w 138"/>
              <a:gd name="T23" fmla="*/ 27 h 70"/>
              <a:gd name="T24" fmla="*/ 0 w 138"/>
              <a:gd name="T25" fmla="*/ 21 h 70"/>
              <a:gd name="T26" fmla="*/ 10 w 138"/>
              <a:gd name="T27" fmla="*/ 14 h 70"/>
              <a:gd name="T28" fmla="*/ 10 w 138"/>
              <a:gd name="T29" fmla="*/ 12 h 70"/>
              <a:gd name="T30" fmla="*/ 28 w 138"/>
              <a:gd name="T31" fmla="*/ 4 h 70"/>
              <a:gd name="T32" fmla="*/ 34 w 138"/>
              <a:gd name="T33" fmla="*/ 1 h 70"/>
              <a:gd name="T34" fmla="*/ 37 w 138"/>
              <a:gd name="T35" fmla="*/ 3 h 70"/>
              <a:gd name="T36" fmla="*/ 41 w 138"/>
              <a:gd name="T37" fmla="*/ 10 h 70"/>
              <a:gd name="T38" fmla="*/ 37 w 138"/>
              <a:gd name="T39" fmla="*/ 12 h 70"/>
              <a:gd name="T40" fmla="*/ 41 w 138"/>
              <a:gd name="T41" fmla="*/ 14 h 70"/>
              <a:gd name="T42" fmla="*/ 43 w 138"/>
              <a:gd name="T43" fmla="*/ 10 h 70"/>
              <a:gd name="T44" fmla="*/ 54 w 138"/>
              <a:gd name="T45" fmla="*/ 8 h 70"/>
              <a:gd name="T46" fmla="*/ 60 w 138"/>
              <a:gd name="T47" fmla="*/ 17 h 70"/>
              <a:gd name="T48" fmla="*/ 67 w 138"/>
              <a:gd name="T49" fmla="*/ 14 h 70"/>
              <a:gd name="T50" fmla="*/ 73 w 138"/>
              <a:gd name="T51" fmla="*/ 8 h 70"/>
              <a:gd name="T52" fmla="*/ 79 w 138"/>
              <a:gd name="T53" fmla="*/ 10 h 70"/>
              <a:gd name="T54" fmla="*/ 80 w 138"/>
              <a:gd name="T55" fmla="*/ 17 h 70"/>
              <a:gd name="T56" fmla="*/ 84 w 138"/>
              <a:gd name="T57" fmla="*/ 25 h 70"/>
              <a:gd name="T58" fmla="*/ 92 w 138"/>
              <a:gd name="T59" fmla="*/ 19 h 70"/>
              <a:gd name="T60" fmla="*/ 86 w 138"/>
              <a:gd name="T61" fmla="*/ 16 h 70"/>
              <a:gd name="T62" fmla="*/ 86 w 138"/>
              <a:gd name="T63" fmla="*/ 4 h 70"/>
              <a:gd name="T64" fmla="*/ 93 w 138"/>
              <a:gd name="T65" fmla="*/ 3 h 70"/>
              <a:gd name="T66" fmla="*/ 101 w 138"/>
              <a:gd name="T67" fmla="*/ 16 h 70"/>
              <a:gd name="T68" fmla="*/ 106 w 138"/>
              <a:gd name="T69" fmla="*/ 19 h 70"/>
              <a:gd name="T70" fmla="*/ 110 w 138"/>
              <a:gd name="T71" fmla="*/ 25 h 70"/>
              <a:gd name="T72" fmla="*/ 108 w 138"/>
              <a:gd name="T73" fmla="*/ 31 h 70"/>
              <a:gd name="T74" fmla="*/ 114 w 138"/>
              <a:gd name="T75" fmla="*/ 38 h 70"/>
              <a:gd name="T76" fmla="*/ 131 w 138"/>
              <a:gd name="T77" fmla="*/ 40 h 70"/>
              <a:gd name="T78" fmla="*/ 136 w 138"/>
              <a:gd name="T79" fmla="*/ 45 h 70"/>
              <a:gd name="T80" fmla="*/ 138 w 138"/>
              <a:gd name="T81" fmla="*/ 49 h 70"/>
              <a:gd name="T82" fmla="*/ 123 w 138"/>
              <a:gd name="T83" fmla="*/ 49 h 70"/>
              <a:gd name="T84" fmla="*/ 127 w 138"/>
              <a:gd name="T85" fmla="*/ 62 h 70"/>
              <a:gd name="T86" fmla="*/ 106 w 138"/>
              <a:gd name="T87" fmla="*/ 62 h 70"/>
              <a:gd name="T88" fmla="*/ 80 w 138"/>
              <a:gd name="T89" fmla="*/ 62 h 70"/>
              <a:gd name="T90" fmla="*/ 71 w 138"/>
              <a:gd name="T91" fmla="*/ 64 h 70"/>
              <a:gd name="T92" fmla="*/ 69 w 138"/>
              <a:gd name="T93" fmla="*/ 68 h 70"/>
              <a:gd name="T94" fmla="*/ 45 w 138"/>
              <a:gd name="T95" fmla="*/ 68 h 70"/>
              <a:gd name="T96" fmla="*/ 37 w 138"/>
              <a:gd name="T97" fmla="*/ 57 h 70"/>
              <a:gd name="T98" fmla="*/ 23 w 138"/>
              <a:gd name="T99" fmla="*/ 53 h 70"/>
              <a:gd name="T100" fmla="*/ 21 w 138"/>
              <a:gd name="T101" fmla="*/ 55 h 70"/>
              <a:gd name="T102" fmla="*/ 21 w 138"/>
              <a:gd name="T103" fmla="*/ 51 h 70"/>
              <a:gd name="T104" fmla="*/ 15 w 138"/>
              <a:gd name="T105" fmla="*/ 5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8" h="70">
                <a:moveTo>
                  <a:pt x="15" y="53"/>
                </a:moveTo>
                <a:cubicBezTo>
                  <a:pt x="11" y="53"/>
                  <a:pt x="16" y="48"/>
                  <a:pt x="17" y="47"/>
                </a:cubicBezTo>
                <a:cubicBezTo>
                  <a:pt x="17" y="45"/>
                  <a:pt x="22" y="46"/>
                  <a:pt x="24" y="45"/>
                </a:cubicBezTo>
                <a:cubicBezTo>
                  <a:pt x="26" y="45"/>
                  <a:pt x="26" y="44"/>
                  <a:pt x="28" y="44"/>
                </a:cubicBezTo>
                <a:cubicBezTo>
                  <a:pt x="35" y="43"/>
                  <a:pt x="44" y="46"/>
                  <a:pt x="49" y="42"/>
                </a:cubicBezTo>
                <a:cubicBezTo>
                  <a:pt x="47" y="37"/>
                  <a:pt x="35" y="42"/>
                  <a:pt x="28" y="40"/>
                </a:cubicBezTo>
                <a:cubicBezTo>
                  <a:pt x="27" y="40"/>
                  <a:pt x="26" y="38"/>
                  <a:pt x="26" y="38"/>
                </a:cubicBezTo>
                <a:cubicBezTo>
                  <a:pt x="25" y="38"/>
                  <a:pt x="23" y="40"/>
                  <a:pt x="21" y="40"/>
                </a:cubicBezTo>
                <a:cubicBezTo>
                  <a:pt x="17" y="40"/>
                  <a:pt x="13" y="37"/>
                  <a:pt x="10" y="38"/>
                </a:cubicBezTo>
                <a:cubicBezTo>
                  <a:pt x="5" y="32"/>
                  <a:pt x="19" y="34"/>
                  <a:pt x="19" y="31"/>
                </a:cubicBezTo>
                <a:cubicBezTo>
                  <a:pt x="19" y="27"/>
                  <a:pt x="23" y="30"/>
                  <a:pt x="24" y="31"/>
                </a:cubicBezTo>
                <a:cubicBezTo>
                  <a:pt x="24" y="20"/>
                  <a:pt x="13" y="30"/>
                  <a:pt x="4" y="27"/>
                </a:cubicBezTo>
                <a:cubicBezTo>
                  <a:pt x="0" y="24"/>
                  <a:pt x="8" y="21"/>
                  <a:pt x="0" y="21"/>
                </a:cubicBezTo>
                <a:cubicBezTo>
                  <a:pt x="2" y="18"/>
                  <a:pt x="2" y="12"/>
                  <a:pt x="10" y="14"/>
                </a:cubicBezTo>
                <a:cubicBezTo>
                  <a:pt x="12" y="14"/>
                  <a:pt x="10" y="11"/>
                  <a:pt x="10" y="12"/>
                </a:cubicBezTo>
                <a:cubicBezTo>
                  <a:pt x="13" y="7"/>
                  <a:pt x="21" y="6"/>
                  <a:pt x="28" y="4"/>
                </a:cubicBezTo>
                <a:cubicBezTo>
                  <a:pt x="30" y="3"/>
                  <a:pt x="30" y="0"/>
                  <a:pt x="34" y="1"/>
                </a:cubicBezTo>
                <a:cubicBezTo>
                  <a:pt x="34" y="3"/>
                  <a:pt x="36" y="2"/>
                  <a:pt x="37" y="3"/>
                </a:cubicBezTo>
                <a:cubicBezTo>
                  <a:pt x="37" y="7"/>
                  <a:pt x="34" y="10"/>
                  <a:pt x="41" y="10"/>
                </a:cubicBezTo>
                <a:cubicBezTo>
                  <a:pt x="41" y="12"/>
                  <a:pt x="39" y="11"/>
                  <a:pt x="37" y="12"/>
                </a:cubicBezTo>
                <a:cubicBezTo>
                  <a:pt x="37" y="13"/>
                  <a:pt x="40" y="14"/>
                  <a:pt x="41" y="14"/>
                </a:cubicBezTo>
                <a:cubicBezTo>
                  <a:pt x="43" y="13"/>
                  <a:pt x="42" y="10"/>
                  <a:pt x="43" y="10"/>
                </a:cubicBezTo>
                <a:cubicBezTo>
                  <a:pt x="47" y="8"/>
                  <a:pt x="50" y="9"/>
                  <a:pt x="54" y="8"/>
                </a:cubicBezTo>
                <a:cubicBezTo>
                  <a:pt x="56" y="11"/>
                  <a:pt x="60" y="12"/>
                  <a:pt x="60" y="17"/>
                </a:cubicBezTo>
                <a:cubicBezTo>
                  <a:pt x="64" y="17"/>
                  <a:pt x="62" y="12"/>
                  <a:pt x="67" y="14"/>
                </a:cubicBezTo>
                <a:cubicBezTo>
                  <a:pt x="69" y="12"/>
                  <a:pt x="71" y="10"/>
                  <a:pt x="73" y="8"/>
                </a:cubicBezTo>
                <a:cubicBezTo>
                  <a:pt x="74" y="9"/>
                  <a:pt x="76" y="10"/>
                  <a:pt x="79" y="10"/>
                </a:cubicBezTo>
                <a:cubicBezTo>
                  <a:pt x="80" y="13"/>
                  <a:pt x="79" y="15"/>
                  <a:pt x="80" y="17"/>
                </a:cubicBezTo>
                <a:cubicBezTo>
                  <a:pt x="81" y="20"/>
                  <a:pt x="86" y="20"/>
                  <a:pt x="84" y="25"/>
                </a:cubicBezTo>
                <a:cubicBezTo>
                  <a:pt x="88" y="24"/>
                  <a:pt x="88" y="20"/>
                  <a:pt x="92" y="19"/>
                </a:cubicBezTo>
                <a:cubicBezTo>
                  <a:pt x="91" y="17"/>
                  <a:pt x="87" y="17"/>
                  <a:pt x="86" y="16"/>
                </a:cubicBezTo>
                <a:cubicBezTo>
                  <a:pt x="84" y="12"/>
                  <a:pt x="87" y="9"/>
                  <a:pt x="86" y="4"/>
                </a:cubicBezTo>
                <a:cubicBezTo>
                  <a:pt x="89" y="5"/>
                  <a:pt x="90" y="2"/>
                  <a:pt x="93" y="3"/>
                </a:cubicBezTo>
                <a:cubicBezTo>
                  <a:pt x="94" y="6"/>
                  <a:pt x="98" y="11"/>
                  <a:pt x="101" y="16"/>
                </a:cubicBezTo>
                <a:cubicBezTo>
                  <a:pt x="101" y="16"/>
                  <a:pt x="105" y="24"/>
                  <a:pt x="106" y="19"/>
                </a:cubicBezTo>
                <a:cubicBezTo>
                  <a:pt x="109" y="20"/>
                  <a:pt x="107" y="25"/>
                  <a:pt x="110" y="25"/>
                </a:cubicBezTo>
                <a:cubicBezTo>
                  <a:pt x="110" y="28"/>
                  <a:pt x="110" y="30"/>
                  <a:pt x="108" y="31"/>
                </a:cubicBezTo>
                <a:cubicBezTo>
                  <a:pt x="109" y="34"/>
                  <a:pt x="116" y="32"/>
                  <a:pt x="114" y="38"/>
                </a:cubicBezTo>
                <a:cubicBezTo>
                  <a:pt x="121" y="34"/>
                  <a:pt x="121" y="41"/>
                  <a:pt x="131" y="40"/>
                </a:cubicBezTo>
                <a:cubicBezTo>
                  <a:pt x="127" y="47"/>
                  <a:pt x="135" y="44"/>
                  <a:pt x="136" y="45"/>
                </a:cubicBezTo>
                <a:cubicBezTo>
                  <a:pt x="137" y="46"/>
                  <a:pt x="133" y="51"/>
                  <a:pt x="138" y="49"/>
                </a:cubicBezTo>
                <a:cubicBezTo>
                  <a:pt x="135" y="58"/>
                  <a:pt x="131" y="47"/>
                  <a:pt x="123" y="49"/>
                </a:cubicBezTo>
                <a:cubicBezTo>
                  <a:pt x="121" y="56"/>
                  <a:pt x="130" y="54"/>
                  <a:pt x="127" y="62"/>
                </a:cubicBezTo>
                <a:cubicBezTo>
                  <a:pt x="120" y="64"/>
                  <a:pt x="112" y="66"/>
                  <a:pt x="106" y="62"/>
                </a:cubicBezTo>
                <a:cubicBezTo>
                  <a:pt x="100" y="58"/>
                  <a:pt x="88" y="57"/>
                  <a:pt x="80" y="62"/>
                </a:cubicBezTo>
                <a:cubicBezTo>
                  <a:pt x="78" y="63"/>
                  <a:pt x="76" y="62"/>
                  <a:pt x="71" y="64"/>
                </a:cubicBezTo>
                <a:cubicBezTo>
                  <a:pt x="69" y="65"/>
                  <a:pt x="69" y="66"/>
                  <a:pt x="69" y="68"/>
                </a:cubicBezTo>
                <a:cubicBezTo>
                  <a:pt x="64" y="65"/>
                  <a:pt x="54" y="70"/>
                  <a:pt x="45" y="68"/>
                </a:cubicBezTo>
                <a:cubicBezTo>
                  <a:pt x="43" y="64"/>
                  <a:pt x="40" y="61"/>
                  <a:pt x="37" y="57"/>
                </a:cubicBezTo>
                <a:cubicBezTo>
                  <a:pt x="32" y="56"/>
                  <a:pt x="23" y="59"/>
                  <a:pt x="23" y="53"/>
                </a:cubicBezTo>
                <a:cubicBezTo>
                  <a:pt x="21" y="53"/>
                  <a:pt x="21" y="54"/>
                  <a:pt x="21" y="55"/>
                </a:cubicBezTo>
                <a:cubicBezTo>
                  <a:pt x="18" y="54"/>
                  <a:pt x="19" y="51"/>
                  <a:pt x="21" y="51"/>
                </a:cubicBezTo>
                <a:cubicBezTo>
                  <a:pt x="21" y="47"/>
                  <a:pt x="15" y="51"/>
                  <a:pt x="15" y="5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88" name="任意多边形 87"/>
          <p:cNvSpPr/>
          <p:nvPr>
            <p:custDataLst>
              <p:tags r:id="rId86"/>
            </p:custDataLst>
          </p:nvPr>
        </p:nvSpPr>
        <p:spPr bwMode="auto">
          <a:xfrm>
            <a:off x="669925" y="2718215"/>
            <a:ext cx="2170148" cy="2516351"/>
          </a:xfrm>
          <a:custGeom>
            <a:avLst/>
            <a:gdLst>
              <a:gd name="T0" fmla="*/ 647 w 988"/>
              <a:gd name="T1" fmla="*/ 75 h 1146"/>
              <a:gd name="T2" fmla="*/ 582 w 988"/>
              <a:gd name="T3" fmla="*/ 120 h 1146"/>
              <a:gd name="T4" fmla="*/ 574 w 988"/>
              <a:gd name="T5" fmla="*/ 187 h 1146"/>
              <a:gd name="T6" fmla="*/ 654 w 988"/>
              <a:gd name="T7" fmla="*/ 241 h 1146"/>
              <a:gd name="T8" fmla="*/ 680 w 988"/>
              <a:gd name="T9" fmla="*/ 168 h 1146"/>
              <a:gd name="T10" fmla="*/ 748 w 988"/>
              <a:gd name="T11" fmla="*/ 166 h 1146"/>
              <a:gd name="T12" fmla="*/ 809 w 988"/>
              <a:gd name="T13" fmla="*/ 183 h 1146"/>
              <a:gd name="T14" fmla="*/ 833 w 988"/>
              <a:gd name="T15" fmla="*/ 247 h 1146"/>
              <a:gd name="T16" fmla="*/ 757 w 988"/>
              <a:gd name="T17" fmla="*/ 274 h 1146"/>
              <a:gd name="T18" fmla="*/ 804 w 988"/>
              <a:gd name="T19" fmla="*/ 302 h 1146"/>
              <a:gd name="T20" fmla="*/ 785 w 988"/>
              <a:gd name="T21" fmla="*/ 312 h 1146"/>
              <a:gd name="T22" fmla="*/ 701 w 988"/>
              <a:gd name="T23" fmla="*/ 373 h 1146"/>
              <a:gd name="T24" fmla="*/ 666 w 988"/>
              <a:gd name="T25" fmla="*/ 478 h 1146"/>
              <a:gd name="T26" fmla="*/ 593 w 988"/>
              <a:gd name="T27" fmla="*/ 437 h 1146"/>
              <a:gd name="T28" fmla="*/ 535 w 988"/>
              <a:gd name="T29" fmla="*/ 515 h 1146"/>
              <a:gd name="T30" fmla="*/ 600 w 988"/>
              <a:gd name="T31" fmla="*/ 547 h 1146"/>
              <a:gd name="T32" fmla="*/ 692 w 988"/>
              <a:gd name="T33" fmla="*/ 608 h 1146"/>
              <a:gd name="T34" fmla="*/ 766 w 988"/>
              <a:gd name="T35" fmla="*/ 597 h 1146"/>
              <a:gd name="T36" fmla="*/ 884 w 988"/>
              <a:gd name="T37" fmla="*/ 647 h 1146"/>
              <a:gd name="T38" fmla="*/ 988 w 988"/>
              <a:gd name="T39" fmla="*/ 711 h 1146"/>
              <a:gd name="T40" fmla="*/ 943 w 988"/>
              <a:gd name="T41" fmla="*/ 854 h 1146"/>
              <a:gd name="T42" fmla="*/ 885 w 988"/>
              <a:gd name="T43" fmla="*/ 918 h 1146"/>
              <a:gd name="T44" fmla="*/ 830 w 988"/>
              <a:gd name="T45" fmla="*/ 979 h 1146"/>
              <a:gd name="T46" fmla="*/ 779 w 988"/>
              <a:gd name="T47" fmla="*/ 1037 h 1146"/>
              <a:gd name="T48" fmla="*/ 757 w 988"/>
              <a:gd name="T49" fmla="*/ 1082 h 1146"/>
              <a:gd name="T50" fmla="*/ 716 w 988"/>
              <a:gd name="T51" fmla="*/ 1126 h 1146"/>
              <a:gd name="T52" fmla="*/ 703 w 988"/>
              <a:gd name="T53" fmla="*/ 1065 h 1146"/>
              <a:gd name="T54" fmla="*/ 735 w 988"/>
              <a:gd name="T55" fmla="*/ 936 h 1146"/>
              <a:gd name="T56" fmla="*/ 731 w 988"/>
              <a:gd name="T57" fmla="*/ 813 h 1146"/>
              <a:gd name="T58" fmla="*/ 666 w 988"/>
              <a:gd name="T59" fmla="*/ 729 h 1146"/>
              <a:gd name="T60" fmla="*/ 679 w 988"/>
              <a:gd name="T61" fmla="*/ 660 h 1146"/>
              <a:gd name="T62" fmla="*/ 621 w 988"/>
              <a:gd name="T63" fmla="*/ 588 h 1146"/>
              <a:gd name="T64" fmla="*/ 559 w 988"/>
              <a:gd name="T65" fmla="*/ 550 h 1146"/>
              <a:gd name="T66" fmla="*/ 464 w 988"/>
              <a:gd name="T67" fmla="*/ 496 h 1146"/>
              <a:gd name="T68" fmla="*/ 410 w 988"/>
              <a:gd name="T69" fmla="*/ 440 h 1146"/>
              <a:gd name="T70" fmla="*/ 410 w 988"/>
              <a:gd name="T71" fmla="*/ 463 h 1146"/>
              <a:gd name="T72" fmla="*/ 354 w 988"/>
              <a:gd name="T73" fmla="*/ 392 h 1146"/>
              <a:gd name="T74" fmla="*/ 319 w 988"/>
              <a:gd name="T75" fmla="*/ 267 h 1146"/>
              <a:gd name="T76" fmla="*/ 298 w 988"/>
              <a:gd name="T77" fmla="*/ 233 h 1146"/>
              <a:gd name="T78" fmla="*/ 244 w 988"/>
              <a:gd name="T79" fmla="*/ 174 h 1146"/>
              <a:gd name="T80" fmla="*/ 151 w 988"/>
              <a:gd name="T81" fmla="*/ 144 h 1146"/>
              <a:gd name="T82" fmla="*/ 105 w 988"/>
              <a:gd name="T83" fmla="*/ 168 h 1146"/>
              <a:gd name="T84" fmla="*/ 58 w 988"/>
              <a:gd name="T85" fmla="*/ 198 h 1146"/>
              <a:gd name="T86" fmla="*/ 24 w 988"/>
              <a:gd name="T87" fmla="*/ 153 h 1146"/>
              <a:gd name="T88" fmla="*/ 9 w 988"/>
              <a:gd name="T89" fmla="*/ 97 h 1146"/>
              <a:gd name="T90" fmla="*/ 28 w 988"/>
              <a:gd name="T91" fmla="*/ 62 h 1146"/>
              <a:gd name="T92" fmla="*/ 95 w 988"/>
              <a:gd name="T93" fmla="*/ 21 h 1146"/>
              <a:gd name="T94" fmla="*/ 255 w 988"/>
              <a:gd name="T95" fmla="*/ 38 h 1146"/>
              <a:gd name="T96" fmla="*/ 332 w 988"/>
              <a:gd name="T97" fmla="*/ 41 h 1146"/>
              <a:gd name="T98" fmla="*/ 451 w 988"/>
              <a:gd name="T99" fmla="*/ 73 h 1146"/>
              <a:gd name="T100" fmla="*/ 537 w 988"/>
              <a:gd name="T101" fmla="*/ 53 h 1146"/>
              <a:gd name="T102" fmla="*/ 561 w 988"/>
              <a:gd name="T103" fmla="*/ 12 h 1146"/>
              <a:gd name="T104" fmla="*/ 606 w 988"/>
              <a:gd name="T105" fmla="*/ 51 h 1146"/>
              <a:gd name="T106" fmla="*/ 324 w 988"/>
              <a:gd name="T107" fmla="*/ 86 h 1146"/>
              <a:gd name="T108" fmla="*/ 418 w 988"/>
              <a:gd name="T109" fmla="*/ 135 h 1146"/>
              <a:gd name="T110" fmla="*/ 403 w 988"/>
              <a:gd name="T111" fmla="*/ 133 h 1146"/>
              <a:gd name="T112" fmla="*/ 533 w 988"/>
              <a:gd name="T113" fmla="*/ 250 h 1146"/>
              <a:gd name="T114" fmla="*/ 576 w 988"/>
              <a:gd name="T115" fmla="*/ 295 h 1146"/>
              <a:gd name="T116" fmla="*/ 613 w 988"/>
              <a:gd name="T117" fmla="*/ 271 h 1146"/>
              <a:gd name="T118" fmla="*/ 606 w 988"/>
              <a:gd name="T119" fmla="*/ 340 h 1146"/>
              <a:gd name="T120" fmla="*/ 671 w 988"/>
              <a:gd name="T121" fmla="*/ 317 h 1146"/>
              <a:gd name="T122" fmla="*/ 653 w 988"/>
              <a:gd name="T123" fmla="*/ 338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88" h="1146">
                <a:moveTo>
                  <a:pt x="602" y="62"/>
                </a:moveTo>
                <a:cubicBezTo>
                  <a:pt x="603" y="66"/>
                  <a:pt x="608" y="59"/>
                  <a:pt x="606" y="68"/>
                </a:cubicBezTo>
                <a:cubicBezTo>
                  <a:pt x="608" y="68"/>
                  <a:pt x="610" y="68"/>
                  <a:pt x="612" y="68"/>
                </a:cubicBezTo>
                <a:cubicBezTo>
                  <a:pt x="614" y="66"/>
                  <a:pt x="616" y="63"/>
                  <a:pt x="615" y="58"/>
                </a:cubicBezTo>
                <a:cubicBezTo>
                  <a:pt x="618" y="57"/>
                  <a:pt x="619" y="56"/>
                  <a:pt x="619" y="53"/>
                </a:cubicBezTo>
                <a:cubicBezTo>
                  <a:pt x="625" y="55"/>
                  <a:pt x="620" y="47"/>
                  <a:pt x="626" y="49"/>
                </a:cubicBezTo>
                <a:cubicBezTo>
                  <a:pt x="626" y="45"/>
                  <a:pt x="626" y="40"/>
                  <a:pt x="626" y="36"/>
                </a:cubicBezTo>
                <a:cubicBezTo>
                  <a:pt x="633" y="35"/>
                  <a:pt x="636" y="34"/>
                  <a:pt x="641" y="36"/>
                </a:cubicBezTo>
                <a:cubicBezTo>
                  <a:pt x="643" y="37"/>
                  <a:pt x="642" y="40"/>
                  <a:pt x="643" y="41"/>
                </a:cubicBezTo>
                <a:cubicBezTo>
                  <a:pt x="644" y="42"/>
                  <a:pt x="646" y="41"/>
                  <a:pt x="647" y="41"/>
                </a:cubicBezTo>
                <a:cubicBezTo>
                  <a:pt x="649" y="42"/>
                  <a:pt x="650" y="45"/>
                  <a:pt x="653" y="45"/>
                </a:cubicBezTo>
                <a:cubicBezTo>
                  <a:pt x="653" y="51"/>
                  <a:pt x="650" y="53"/>
                  <a:pt x="647" y="55"/>
                </a:cubicBezTo>
                <a:cubicBezTo>
                  <a:pt x="651" y="57"/>
                  <a:pt x="649" y="64"/>
                  <a:pt x="654" y="66"/>
                </a:cubicBezTo>
                <a:cubicBezTo>
                  <a:pt x="653" y="70"/>
                  <a:pt x="648" y="71"/>
                  <a:pt x="647" y="75"/>
                </a:cubicBezTo>
                <a:cubicBezTo>
                  <a:pt x="644" y="75"/>
                  <a:pt x="642" y="78"/>
                  <a:pt x="641" y="75"/>
                </a:cubicBezTo>
                <a:cubicBezTo>
                  <a:pt x="638" y="77"/>
                  <a:pt x="638" y="82"/>
                  <a:pt x="636" y="84"/>
                </a:cubicBezTo>
                <a:cubicBezTo>
                  <a:pt x="634" y="83"/>
                  <a:pt x="637" y="79"/>
                  <a:pt x="628" y="81"/>
                </a:cubicBezTo>
                <a:cubicBezTo>
                  <a:pt x="628" y="79"/>
                  <a:pt x="631" y="79"/>
                  <a:pt x="632" y="79"/>
                </a:cubicBezTo>
                <a:cubicBezTo>
                  <a:pt x="628" y="73"/>
                  <a:pt x="621" y="81"/>
                  <a:pt x="615" y="79"/>
                </a:cubicBezTo>
                <a:cubicBezTo>
                  <a:pt x="617" y="85"/>
                  <a:pt x="615" y="83"/>
                  <a:pt x="615" y="90"/>
                </a:cubicBezTo>
                <a:cubicBezTo>
                  <a:pt x="613" y="90"/>
                  <a:pt x="614" y="88"/>
                  <a:pt x="613" y="86"/>
                </a:cubicBezTo>
                <a:cubicBezTo>
                  <a:pt x="609" y="87"/>
                  <a:pt x="610" y="93"/>
                  <a:pt x="604" y="92"/>
                </a:cubicBezTo>
                <a:cubicBezTo>
                  <a:pt x="605" y="94"/>
                  <a:pt x="608" y="93"/>
                  <a:pt x="608" y="96"/>
                </a:cubicBezTo>
                <a:cubicBezTo>
                  <a:pt x="608" y="99"/>
                  <a:pt x="606" y="100"/>
                  <a:pt x="606" y="103"/>
                </a:cubicBezTo>
                <a:cubicBezTo>
                  <a:pt x="602" y="99"/>
                  <a:pt x="596" y="110"/>
                  <a:pt x="595" y="109"/>
                </a:cubicBezTo>
                <a:cubicBezTo>
                  <a:pt x="594" y="108"/>
                  <a:pt x="591" y="106"/>
                  <a:pt x="591" y="112"/>
                </a:cubicBezTo>
                <a:cubicBezTo>
                  <a:pt x="589" y="112"/>
                  <a:pt x="586" y="112"/>
                  <a:pt x="584" y="112"/>
                </a:cubicBezTo>
                <a:cubicBezTo>
                  <a:pt x="581" y="113"/>
                  <a:pt x="582" y="117"/>
                  <a:pt x="582" y="120"/>
                </a:cubicBezTo>
                <a:cubicBezTo>
                  <a:pt x="579" y="118"/>
                  <a:pt x="578" y="118"/>
                  <a:pt x="578" y="122"/>
                </a:cubicBezTo>
                <a:cubicBezTo>
                  <a:pt x="574" y="118"/>
                  <a:pt x="573" y="121"/>
                  <a:pt x="569" y="122"/>
                </a:cubicBezTo>
                <a:cubicBezTo>
                  <a:pt x="570" y="123"/>
                  <a:pt x="571" y="126"/>
                  <a:pt x="571" y="129"/>
                </a:cubicBezTo>
                <a:cubicBezTo>
                  <a:pt x="566" y="125"/>
                  <a:pt x="568" y="130"/>
                  <a:pt x="565" y="135"/>
                </a:cubicBezTo>
                <a:cubicBezTo>
                  <a:pt x="563" y="139"/>
                  <a:pt x="558" y="143"/>
                  <a:pt x="557" y="151"/>
                </a:cubicBezTo>
                <a:cubicBezTo>
                  <a:pt x="553" y="154"/>
                  <a:pt x="551" y="159"/>
                  <a:pt x="548" y="163"/>
                </a:cubicBezTo>
                <a:cubicBezTo>
                  <a:pt x="548" y="166"/>
                  <a:pt x="550" y="163"/>
                  <a:pt x="550" y="163"/>
                </a:cubicBezTo>
                <a:cubicBezTo>
                  <a:pt x="552" y="163"/>
                  <a:pt x="551" y="164"/>
                  <a:pt x="552" y="165"/>
                </a:cubicBezTo>
                <a:cubicBezTo>
                  <a:pt x="553" y="165"/>
                  <a:pt x="555" y="168"/>
                  <a:pt x="556" y="168"/>
                </a:cubicBezTo>
                <a:cubicBezTo>
                  <a:pt x="557" y="169"/>
                  <a:pt x="559" y="164"/>
                  <a:pt x="563" y="168"/>
                </a:cubicBezTo>
                <a:cubicBezTo>
                  <a:pt x="564" y="169"/>
                  <a:pt x="565" y="170"/>
                  <a:pt x="567" y="170"/>
                </a:cubicBezTo>
                <a:cubicBezTo>
                  <a:pt x="567" y="173"/>
                  <a:pt x="567" y="175"/>
                  <a:pt x="567" y="178"/>
                </a:cubicBezTo>
                <a:cubicBezTo>
                  <a:pt x="567" y="180"/>
                  <a:pt x="570" y="179"/>
                  <a:pt x="571" y="181"/>
                </a:cubicBezTo>
                <a:cubicBezTo>
                  <a:pt x="572" y="183"/>
                  <a:pt x="575" y="183"/>
                  <a:pt x="574" y="187"/>
                </a:cubicBezTo>
                <a:cubicBezTo>
                  <a:pt x="584" y="186"/>
                  <a:pt x="591" y="189"/>
                  <a:pt x="597" y="187"/>
                </a:cubicBezTo>
                <a:cubicBezTo>
                  <a:pt x="598" y="194"/>
                  <a:pt x="606" y="192"/>
                  <a:pt x="610" y="196"/>
                </a:cubicBezTo>
                <a:cubicBezTo>
                  <a:pt x="611" y="197"/>
                  <a:pt x="611" y="196"/>
                  <a:pt x="612" y="198"/>
                </a:cubicBezTo>
                <a:cubicBezTo>
                  <a:pt x="612" y="201"/>
                  <a:pt x="614" y="198"/>
                  <a:pt x="613" y="198"/>
                </a:cubicBezTo>
                <a:cubicBezTo>
                  <a:pt x="616" y="198"/>
                  <a:pt x="616" y="201"/>
                  <a:pt x="617" y="202"/>
                </a:cubicBezTo>
                <a:cubicBezTo>
                  <a:pt x="620" y="203"/>
                  <a:pt x="624" y="201"/>
                  <a:pt x="623" y="206"/>
                </a:cubicBezTo>
                <a:cubicBezTo>
                  <a:pt x="633" y="205"/>
                  <a:pt x="638" y="209"/>
                  <a:pt x="647" y="209"/>
                </a:cubicBezTo>
                <a:cubicBezTo>
                  <a:pt x="647" y="215"/>
                  <a:pt x="646" y="221"/>
                  <a:pt x="649" y="224"/>
                </a:cubicBezTo>
                <a:cubicBezTo>
                  <a:pt x="649" y="224"/>
                  <a:pt x="651" y="227"/>
                  <a:pt x="651" y="226"/>
                </a:cubicBezTo>
                <a:cubicBezTo>
                  <a:pt x="651" y="228"/>
                  <a:pt x="649" y="230"/>
                  <a:pt x="649" y="230"/>
                </a:cubicBezTo>
                <a:cubicBezTo>
                  <a:pt x="650" y="232"/>
                  <a:pt x="651" y="230"/>
                  <a:pt x="653" y="232"/>
                </a:cubicBezTo>
                <a:cubicBezTo>
                  <a:pt x="653" y="232"/>
                  <a:pt x="649" y="237"/>
                  <a:pt x="654" y="235"/>
                </a:cubicBezTo>
                <a:cubicBezTo>
                  <a:pt x="653" y="237"/>
                  <a:pt x="652" y="238"/>
                  <a:pt x="653" y="241"/>
                </a:cubicBezTo>
                <a:cubicBezTo>
                  <a:pt x="653" y="243"/>
                  <a:pt x="654" y="242"/>
                  <a:pt x="654" y="241"/>
                </a:cubicBezTo>
                <a:cubicBezTo>
                  <a:pt x="657" y="241"/>
                  <a:pt x="655" y="244"/>
                  <a:pt x="656" y="245"/>
                </a:cubicBezTo>
                <a:cubicBezTo>
                  <a:pt x="657" y="245"/>
                  <a:pt x="659" y="244"/>
                  <a:pt x="660" y="245"/>
                </a:cubicBezTo>
                <a:cubicBezTo>
                  <a:pt x="662" y="247"/>
                  <a:pt x="669" y="247"/>
                  <a:pt x="675" y="245"/>
                </a:cubicBezTo>
                <a:cubicBezTo>
                  <a:pt x="677" y="237"/>
                  <a:pt x="677" y="233"/>
                  <a:pt x="675" y="226"/>
                </a:cubicBezTo>
                <a:cubicBezTo>
                  <a:pt x="676" y="224"/>
                  <a:pt x="672" y="225"/>
                  <a:pt x="671" y="224"/>
                </a:cubicBezTo>
                <a:cubicBezTo>
                  <a:pt x="669" y="221"/>
                  <a:pt x="674" y="215"/>
                  <a:pt x="667" y="217"/>
                </a:cubicBezTo>
                <a:cubicBezTo>
                  <a:pt x="669" y="215"/>
                  <a:pt x="672" y="215"/>
                  <a:pt x="671" y="211"/>
                </a:cubicBezTo>
                <a:cubicBezTo>
                  <a:pt x="679" y="213"/>
                  <a:pt x="678" y="207"/>
                  <a:pt x="684" y="207"/>
                </a:cubicBezTo>
                <a:cubicBezTo>
                  <a:pt x="687" y="208"/>
                  <a:pt x="685" y="203"/>
                  <a:pt x="686" y="202"/>
                </a:cubicBezTo>
                <a:cubicBezTo>
                  <a:pt x="686" y="202"/>
                  <a:pt x="691" y="204"/>
                  <a:pt x="692" y="202"/>
                </a:cubicBezTo>
                <a:cubicBezTo>
                  <a:pt x="687" y="194"/>
                  <a:pt x="694" y="186"/>
                  <a:pt x="690" y="181"/>
                </a:cubicBezTo>
                <a:cubicBezTo>
                  <a:pt x="690" y="179"/>
                  <a:pt x="687" y="181"/>
                  <a:pt x="688" y="181"/>
                </a:cubicBezTo>
                <a:cubicBezTo>
                  <a:pt x="685" y="179"/>
                  <a:pt x="688" y="175"/>
                  <a:pt x="682" y="176"/>
                </a:cubicBezTo>
                <a:cubicBezTo>
                  <a:pt x="683" y="172"/>
                  <a:pt x="680" y="172"/>
                  <a:pt x="680" y="168"/>
                </a:cubicBezTo>
                <a:cubicBezTo>
                  <a:pt x="680" y="164"/>
                  <a:pt x="682" y="162"/>
                  <a:pt x="686" y="163"/>
                </a:cubicBezTo>
                <a:cubicBezTo>
                  <a:pt x="683" y="161"/>
                  <a:pt x="688" y="150"/>
                  <a:pt x="680" y="150"/>
                </a:cubicBezTo>
                <a:cubicBezTo>
                  <a:pt x="682" y="148"/>
                  <a:pt x="682" y="147"/>
                  <a:pt x="682" y="144"/>
                </a:cubicBezTo>
                <a:cubicBezTo>
                  <a:pt x="682" y="144"/>
                  <a:pt x="680" y="143"/>
                  <a:pt x="680" y="142"/>
                </a:cubicBezTo>
                <a:cubicBezTo>
                  <a:pt x="681" y="142"/>
                  <a:pt x="683" y="142"/>
                  <a:pt x="682" y="140"/>
                </a:cubicBezTo>
                <a:cubicBezTo>
                  <a:pt x="682" y="139"/>
                  <a:pt x="680" y="138"/>
                  <a:pt x="680" y="137"/>
                </a:cubicBezTo>
                <a:cubicBezTo>
                  <a:pt x="680" y="134"/>
                  <a:pt x="684" y="130"/>
                  <a:pt x="680" y="129"/>
                </a:cubicBezTo>
                <a:cubicBezTo>
                  <a:pt x="681" y="126"/>
                  <a:pt x="696" y="125"/>
                  <a:pt x="694" y="131"/>
                </a:cubicBezTo>
                <a:cubicBezTo>
                  <a:pt x="701" y="131"/>
                  <a:pt x="711" y="133"/>
                  <a:pt x="714" y="127"/>
                </a:cubicBezTo>
                <a:cubicBezTo>
                  <a:pt x="718" y="132"/>
                  <a:pt x="728" y="132"/>
                  <a:pt x="727" y="142"/>
                </a:cubicBezTo>
                <a:cubicBezTo>
                  <a:pt x="732" y="142"/>
                  <a:pt x="737" y="142"/>
                  <a:pt x="742" y="142"/>
                </a:cubicBezTo>
                <a:cubicBezTo>
                  <a:pt x="741" y="145"/>
                  <a:pt x="743" y="146"/>
                  <a:pt x="746" y="146"/>
                </a:cubicBezTo>
                <a:cubicBezTo>
                  <a:pt x="746" y="150"/>
                  <a:pt x="745" y="153"/>
                  <a:pt x="746" y="157"/>
                </a:cubicBezTo>
                <a:cubicBezTo>
                  <a:pt x="746" y="161"/>
                  <a:pt x="751" y="165"/>
                  <a:pt x="748" y="166"/>
                </a:cubicBezTo>
                <a:cubicBezTo>
                  <a:pt x="748" y="169"/>
                  <a:pt x="751" y="168"/>
                  <a:pt x="753" y="168"/>
                </a:cubicBezTo>
                <a:cubicBezTo>
                  <a:pt x="752" y="174"/>
                  <a:pt x="760" y="171"/>
                  <a:pt x="755" y="176"/>
                </a:cubicBezTo>
                <a:cubicBezTo>
                  <a:pt x="763" y="177"/>
                  <a:pt x="765" y="173"/>
                  <a:pt x="772" y="174"/>
                </a:cubicBezTo>
                <a:cubicBezTo>
                  <a:pt x="772" y="172"/>
                  <a:pt x="771" y="171"/>
                  <a:pt x="770" y="170"/>
                </a:cubicBezTo>
                <a:cubicBezTo>
                  <a:pt x="771" y="166"/>
                  <a:pt x="773" y="166"/>
                  <a:pt x="776" y="168"/>
                </a:cubicBezTo>
                <a:cubicBezTo>
                  <a:pt x="773" y="162"/>
                  <a:pt x="780" y="163"/>
                  <a:pt x="781" y="161"/>
                </a:cubicBezTo>
                <a:cubicBezTo>
                  <a:pt x="782" y="159"/>
                  <a:pt x="779" y="159"/>
                  <a:pt x="779" y="159"/>
                </a:cubicBezTo>
                <a:cubicBezTo>
                  <a:pt x="779" y="157"/>
                  <a:pt x="783" y="156"/>
                  <a:pt x="787" y="155"/>
                </a:cubicBezTo>
                <a:cubicBezTo>
                  <a:pt x="783" y="159"/>
                  <a:pt x="786" y="159"/>
                  <a:pt x="790" y="165"/>
                </a:cubicBezTo>
                <a:cubicBezTo>
                  <a:pt x="793" y="167"/>
                  <a:pt x="795" y="172"/>
                  <a:pt x="802" y="172"/>
                </a:cubicBezTo>
                <a:cubicBezTo>
                  <a:pt x="801" y="174"/>
                  <a:pt x="798" y="173"/>
                  <a:pt x="798" y="176"/>
                </a:cubicBezTo>
                <a:cubicBezTo>
                  <a:pt x="799" y="178"/>
                  <a:pt x="802" y="178"/>
                  <a:pt x="802" y="181"/>
                </a:cubicBezTo>
                <a:cubicBezTo>
                  <a:pt x="804" y="182"/>
                  <a:pt x="803" y="178"/>
                  <a:pt x="804" y="178"/>
                </a:cubicBezTo>
                <a:cubicBezTo>
                  <a:pt x="808" y="176"/>
                  <a:pt x="802" y="185"/>
                  <a:pt x="809" y="183"/>
                </a:cubicBezTo>
                <a:cubicBezTo>
                  <a:pt x="806" y="188"/>
                  <a:pt x="810" y="190"/>
                  <a:pt x="805" y="194"/>
                </a:cubicBezTo>
                <a:cubicBezTo>
                  <a:pt x="806" y="198"/>
                  <a:pt x="811" y="196"/>
                  <a:pt x="813" y="198"/>
                </a:cubicBezTo>
                <a:cubicBezTo>
                  <a:pt x="813" y="199"/>
                  <a:pt x="810" y="201"/>
                  <a:pt x="811" y="202"/>
                </a:cubicBezTo>
                <a:cubicBezTo>
                  <a:pt x="812" y="203"/>
                  <a:pt x="815" y="203"/>
                  <a:pt x="817" y="204"/>
                </a:cubicBezTo>
                <a:cubicBezTo>
                  <a:pt x="818" y="204"/>
                  <a:pt x="819" y="207"/>
                  <a:pt x="820" y="207"/>
                </a:cubicBezTo>
                <a:cubicBezTo>
                  <a:pt x="823" y="209"/>
                  <a:pt x="827" y="210"/>
                  <a:pt x="830" y="213"/>
                </a:cubicBezTo>
                <a:cubicBezTo>
                  <a:pt x="832" y="214"/>
                  <a:pt x="834" y="206"/>
                  <a:pt x="835" y="211"/>
                </a:cubicBezTo>
                <a:cubicBezTo>
                  <a:pt x="835" y="216"/>
                  <a:pt x="831" y="216"/>
                  <a:pt x="826" y="217"/>
                </a:cubicBezTo>
                <a:cubicBezTo>
                  <a:pt x="829" y="220"/>
                  <a:pt x="835" y="222"/>
                  <a:pt x="841" y="222"/>
                </a:cubicBezTo>
                <a:cubicBezTo>
                  <a:pt x="840" y="225"/>
                  <a:pt x="842" y="226"/>
                  <a:pt x="845" y="226"/>
                </a:cubicBezTo>
                <a:cubicBezTo>
                  <a:pt x="844" y="230"/>
                  <a:pt x="845" y="232"/>
                  <a:pt x="848" y="232"/>
                </a:cubicBezTo>
                <a:cubicBezTo>
                  <a:pt x="847" y="234"/>
                  <a:pt x="846" y="237"/>
                  <a:pt x="846" y="241"/>
                </a:cubicBezTo>
                <a:cubicBezTo>
                  <a:pt x="843" y="242"/>
                  <a:pt x="839" y="242"/>
                  <a:pt x="835" y="245"/>
                </a:cubicBezTo>
                <a:cubicBezTo>
                  <a:pt x="834" y="245"/>
                  <a:pt x="835" y="246"/>
                  <a:pt x="833" y="247"/>
                </a:cubicBezTo>
                <a:cubicBezTo>
                  <a:pt x="831" y="247"/>
                  <a:pt x="830" y="247"/>
                  <a:pt x="830" y="248"/>
                </a:cubicBezTo>
                <a:cubicBezTo>
                  <a:pt x="829" y="252"/>
                  <a:pt x="825" y="249"/>
                  <a:pt x="826" y="248"/>
                </a:cubicBezTo>
                <a:cubicBezTo>
                  <a:pt x="825" y="249"/>
                  <a:pt x="823" y="251"/>
                  <a:pt x="822" y="252"/>
                </a:cubicBezTo>
                <a:cubicBezTo>
                  <a:pt x="822" y="253"/>
                  <a:pt x="821" y="257"/>
                  <a:pt x="820" y="258"/>
                </a:cubicBezTo>
                <a:cubicBezTo>
                  <a:pt x="819" y="259"/>
                  <a:pt x="812" y="257"/>
                  <a:pt x="817" y="260"/>
                </a:cubicBezTo>
                <a:cubicBezTo>
                  <a:pt x="814" y="263"/>
                  <a:pt x="808" y="261"/>
                  <a:pt x="805" y="261"/>
                </a:cubicBezTo>
                <a:cubicBezTo>
                  <a:pt x="801" y="262"/>
                  <a:pt x="798" y="262"/>
                  <a:pt x="794" y="261"/>
                </a:cubicBezTo>
                <a:cubicBezTo>
                  <a:pt x="791" y="261"/>
                  <a:pt x="791" y="260"/>
                  <a:pt x="789" y="260"/>
                </a:cubicBezTo>
                <a:cubicBezTo>
                  <a:pt x="780" y="258"/>
                  <a:pt x="772" y="260"/>
                  <a:pt x="764" y="261"/>
                </a:cubicBezTo>
                <a:cubicBezTo>
                  <a:pt x="758" y="264"/>
                  <a:pt x="756" y="271"/>
                  <a:pt x="748" y="273"/>
                </a:cubicBezTo>
                <a:cubicBezTo>
                  <a:pt x="752" y="277"/>
                  <a:pt x="744" y="277"/>
                  <a:pt x="742" y="280"/>
                </a:cubicBezTo>
                <a:cubicBezTo>
                  <a:pt x="743" y="282"/>
                  <a:pt x="744" y="283"/>
                  <a:pt x="744" y="286"/>
                </a:cubicBezTo>
                <a:cubicBezTo>
                  <a:pt x="747" y="284"/>
                  <a:pt x="747" y="280"/>
                  <a:pt x="749" y="278"/>
                </a:cubicBezTo>
                <a:cubicBezTo>
                  <a:pt x="751" y="277"/>
                  <a:pt x="757" y="278"/>
                  <a:pt x="757" y="274"/>
                </a:cubicBezTo>
                <a:cubicBezTo>
                  <a:pt x="757" y="268"/>
                  <a:pt x="760" y="279"/>
                  <a:pt x="761" y="271"/>
                </a:cubicBezTo>
                <a:cubicBezTo>
                  <a:pt x="763" y="269"/>
                  <a:pt x="764" y="273"/>
                  <a:pt x="764" y="273"/>
                </a:cubicBezTo>
                <a:cubicBezTo>
                  <a:pt x="766" y="272"/>
                  <a:pt x="765" y="269"/>
                  <a:pt x="766" y="269"/>
                </a:cubicBezTo>
                <a:cubicBezTo>
                  <a:pt x="770" y="268"/>
                  <a:pt x="773" y="269"/>
                  <a:pt x="779" y="269"/>
                </a:cubicBezTo>
                <a:cubicBezTo>
                  <a:pt x="780" y="271"/>
                  <a:pt x="781" y="270"/>
                  <a:pt x="781" y="269"/>
                </a:cubicBezTo>
                <a:cubicBezTo>
                  <a:pt x="784" y="268"/>
                  <a:pt x="784" y="279"/>
                  <a:pt x="779" y="276"/>
                </a:cubicBezTo>
                <a:cubicBezTo>
                  <a:pt x="784" y="281"/>
                  <a:pt x="776" y="282"/>
                  <a:pt x="777" y="289"/>
                </a:cubicBezTo>
                <a:cubicBezTo>
                  <a:pt x="778" y="291"/>
                  <a:pt x="779" y="292"/>
                  <a:pt x="779" y="295"/>
                </a:cubicBezTo>
                <a:cubicBezTo>
                  <a:pt x="781" y="294"/>
                  <a:pt x="783" y="293"/>
                  <a:pt x="783" y="295"/>
                </a:cubicBezTo>
                <a:cubicBezTo>
                  <a:pt x="783" y="297"/>
                  <a:pt x="785" y="296"/>
                  <a:pt x="787" y="297"/>
                </a:cubicBezTo>
                <a:cubicBezTo>
                  <a:pt x="788" y="297"/>
                  <a:pt x="790" y="300"/>
                  <a:pt x="790" y="301"/>
                </a:cubicBezTo>
                <a:cubicBezTo>
                  <a:pt x="791" y="301"/>
                  <a:pt x="793" y="300"/>
                  <a:pt x="794" y="301"/>
                </a:cubicBezTo>
                <a:cubicBezTo>
                  <a:pt x="795" y="301"/>
                  <a:pt x="796" y="302"/>
                  <a:pt x="796" y="302"/>
                </a:cubicBezTo>
                <a:cubicBezTo>
                  <a:pt x="799" y="303"/>
                  <a:pt x="801" y="298"/>
                  <a:pt x="804" y="302"/>
                </a:cubicBezTo>
                <a:cubicBezTo>
                  <a:pt x="806" y="303"/>
                  <a:pt x="804" y="299"/>
                  <a:pt x="805" y="299"/>
                </a:cubicBezTo>
                <a:cubicBezTo>
                  <a:pt x="806" y="298"/>
                  <a:pt x="809" y="299"/>
                  <a:pt x="809" y="299"/>
                </a:cubicBezTo>
                <a:cubicBezTo>
                  <a:pt x="810" y="297"/>
                  <a:pt x="808" y="295"/>
                  <a:pt x="809" y="293"/>
                </a:cubicBezTo>
                <a:cubicBezTo>
                  <a:pt x="812" y="292"/>
                  <a:pt x="813" y="295"/>
                  <a:pt x="813" y="297"/>
                </a:cubicBezTo>
                <a:cubicBezTo>
                  <a:pt x="814" y="300"/>
                  <a:pt x="819" y="298"/>
                  <a:pt x="817" y="304"/>
                </a:cubicBezTo>
                <a:cubicBezTo>
                  <a:pt x="814" y="305"/>
                  <a:pt x="813" y="302"/>
                  <a:pt x="811" y="302"/>
                </a:cubicBezTo>
                <a:cubicBezTo>
                  <a:pt x="808" y="303"/>
                  <a:pt x="808" y="307"/>
                  <a:pt x="805" y="308"/>
                </a:cubicBezTo>
                <a:cubicBezTo>
                  <a:pt x="804" y="309"/>
                  <a:pt x="801" y="308"/>
                  <a:pt x="800" y="308"/>
                </a:cubicBezTo>
                <a:cubicBezTo>
                  <a:pt x="796" y="309"/>
                  <a:pt x="797" y="313"/>
                  <a:pt x="790" y="312"/>
                </a:cubicBezTo>
                <a:cubicBezTo>
                  <a:pt x="787" y="311"/>
                  <a:pt x="788" y="316"/>
                  <a:pt x="787" y="317"/>
                </a:cubicBezTo>
                <a:cubicBezTo>
                  <a:pt x="786" y="318"/>
                  <a:pt x="784" y="316"/>
                  <a:pt x="785" y="315"/>
                </a:cubicBezTo>
                <a:cubicBezTo>
                  <a:pt x="781" y="318"/>
                  <a:pt x="782" y="322"/>
                  <a:pt x="776" y="321"/>
                </a:cubicBezTo>
                <a:cubicBezTo>
                  <a:pt x="779" y="317"/>
                  <a:pt x="775" y="319"/>
                  <a:pt x="776" y="314"/>
                </a:cubicBezTo>
                <a:cubicBezTo>
                  <a:pt x="779" y="312"/>
                  <a:pt x="781" y="308"/>
                  <a:pt x="785" y="312"/>
                </a:cubicBezTo>
                <a:cubicBezTo>
                  <a:pt x="786" y="306"/>
                  <a:pt x="782" y="306"/>
                  <a:pt x="779" y="304"/>
                </a:cubicBezTo>
                <a:cubicBezTo>
                  <a:pt x="775" y="303"/>
                  <a:pt x="772" y="310"/>
                  <a:pt x="768" y="310"/>
                </a:cubicBezTo>
                <a:cubicBezTo>
                  <a:pt x="768" y="310"/>
                  <a:pt x="763" y="311"/>
                  <a:pt x="762" y="312"/>
                </a:cubicBezTo>
                <a:cubicBezTo>
                  <a:pt x="761" y="313"/>
                  <a:pt x="761" y="313"/>
                  <a:pt x="761" y="315"/>
                </a:cubicBezTo>
                <a:cubicBezTo>
                  <a:pt x="750" y="314"/>
                  <a:pt x="751" y="321"/>
                  <a:pt x="742" y="317"/>
                </a:cubicBezTo>
                <a:cubicBezTo>
                  <a:pt x="745" y="320"/>
                  <a:pt x="747" y="321"/>
                  <a:pt x="738" y="321"/>
                </a:cubicBezTo>
                <a:cubicBezTo>
                  <a:pt x="734" y="324"/>
                  <a:pt x="733" y="334"/>
                  <a:pt x="738" y="336"/>
                </a:cubicBezTo>
                <a:cubicBezTo>
                  <a:pt x="738" y="340"/>
                  <a:pt x="733" y="338"/>
                  <a:pt x="735" y="343"/>
                </a:cubicBezTo>
                <a:cubicBezTo>
                  <a:pt x="733" y="344"/>
                  <a:pt x="731" y="343"/>
                  <a:pt x="729" y="343"/>
                </a:cubicBezTo>
                <a:cubicBezTo>
                  <a:pt x="727" y="344"/>
                  <a:pt x="727" y="346"/>
                  <a:pt x="725" y="347"/>
                </a:cubicBezTo>
                <a:cubicBezTo>
                  <a:pt x="722" y="349"/>
                  <a:pt x="717" y="348"/>
                  <a:pt x="714" y="351"/>
                </a:cubicBezTo>
                <a:cubicBezTo>
                  <a:pt x="713" y="352"/>
                  <a:pt x="711" y="353"/>
                  <a:pt x="710" y="355"/>
                </a:cubicBezTo>
                <a:cubicBezTo>
                  <a:pt x="708" y="357"/>
                  <a:pt x="708" y="361"/>
                  <a:pt x="705" y="364"/>
                </a:cubicBezTo>
                <a:cubicBezTo>
                  <a:pt x="703" y="366"/>
                  <a:pt x="699" y="366"/>
                  <a:pt x="701" y="373"/>
                </a:cubicBezTo>
                <a:cubicBezTo>
                  <a:pt x="697" y="373"/>
                  <a:pt x="697" y="368"/>
                  <a:pt x="694" y="368"/>
                </a:cubicBezTo>
                <a:cubicBezTo>
                  <a:pt x="692" y="368"/>
                  <a:pt x="692" y="371"/>
                  <a:pt x="690" y="371"/>
                </a:cubicBezTo>
                <a:cubicBezTo>
                  <a:pt x="697" y="379"/>
                  <a:pt x="696" y="385"/>
                  <a:pt x="697" y="396"/>
                </a:cubicBezTo>
                <a:cubicBezTo>
                  <a:pt x="693" y="394"/>
                  <a:pt x="695" y="398"/>
                  <a:pt x="694" y="399"/>
                </a:cubicBezTo>
                <a:cubicBezTo>
                  <a:pt x="693" y="400"/>
                  <a:pt x="690" y="399"/>
                  <a:pt x="690" y="399"/>
                </a:cubicBezTo>
                <a:cubicBezTo>
                  <a:pt x="688" y="401"/>
                  <a:pt x="688" y="402"/>
                  <a:pt x="686" y="403"/>
                </a:cubicBezTo>
                <a:cubicBezTo>
                  <a:pt x="684" y="405"/>
                  <a:pt x="682" y="408"/>
                  <a:pt x="680" y="409"/>
                </a:cubicBezTo>
                <a:cubicBezTo>
                  <a:pt x="678" y="410"/>
                  <a:pt x="675" y="408"/>
                  <a:pt x="673" y="411"/>
                </a:cubicBezTo>
                <a:cubicBezTo>
                  <a:pt x="669" y="412"/>
                  <a:pt x="667" y="416"/>
                  <a:pt x="666" y="420"/>
                </a:cubicBezTo>
                <a:cubicBezTo>
                  <a:pt x="661" y="420"/>
                  <a:pt x="662" y="426"/>
                  <a:pt x="656" y="425"/>
                </a:cubicBezTo>
                <a:cubicBezTo>
                  <a:pt x="658" y="432"/>
                  <a:pt x="652" y="446"/>
                  <a:pt x="660" y="446"/>
                </a:cubicBezTo>
                <a:cubicBezTo>
                  <a:pt x="656" y="453"/>
                  <a:pt x="663" y="453"/>
                  <a:pt x="662" y="463"/>
                </a:cubicBezTo>
                <a:cubicBezTo>
                  <a:pt x="662" y="465"/>
                  <a:pt x="664" y="464"/>
                  <a:pt x="666" y="465"/>
                </a:cubicBezTo>
                <a:cubicBezTo>
                  <a:pt x="663" y="470"/>
                  <a:pt x="666" y="470"/>
                  <a:pt x="666" y="478"/>
                </a:cubicBezTo>
                <a:cubicBezTo>
                  <a:pt x="662" y="478"/>
                  <a:pt x="659" y="479"/>
                  <a:pt x="658" y="481"/>
                </a:cubicBezTo>
                <a:cubicBezTo>
                  <a:pt x="655" y="481"/>
                  <a:pt x="657" y="478"/>
                  <a:pt x="656" y="476"/>
                </a:cubicBezTo>
                <a:cubicBezTo>
                  <a:pt x="655" y="474"/>
                  <a:pt x="652" y="475"/>
                  <a:pt x="651" y="474"/>
                </a:cubicBezTo>
                <a:cubicBezTo>
                  <a:pt x="650" y="473"/>
                  <a:pt x="651" y="469"/>
                  <a:pt x="647" y="470"/>
                </a:cubicBezTo>
                <a:cubicBezTo>
                  <a:pt x="648" y="466"/>
                  <a:pt x="650" y="462"/>
                  <a:pt x="643" y="461"/>
                </a:cubicBezTo>
                <a:cubicBezTo>
                  <a:pt x="646" y="452"/>
                  <a:pt x="642" y="453"/>
                  <a:pt x="641" y="444"/>
                </a:cubicBezTo>
                <a:cubicBezTo>
                  <a:pt x="640" y="444"/>
                  <a:pt x="639" y="446"/>
                  <a:pt x="638" y="446"/>
                </a:cubicBezTo>
                <a:cubicBezTo>
                  <a:pt x="638" y="445"/>
                  <a:pt x="638" y="443"/>
                  <a:pt x="638" y="442"/>
                </a:cubicBezTo>
                <a:cubicBezTo>
                  <a:pt x="635" y="443"/>
                  <a:pt x="625" y="445"/>
                  <a:pt x="623" y="442"/>
                </a:cubicBezTo>
                <a:cubicBezTo>
                  <a:pt x="621" y="441"/>
                  <a:pt x="621" y="439"/>
                  <a:pt x="619" y="439"/>
                </a:cubicBezTo>
                <a:cubicBezTo>
                  <a:pt x="618" y="438"/>
                  <a:pt x="615" y="441"/>
                  <a:pt x="612" y="440"/>
                </a:cubicBezTo>
                <a:cubicBezTo>
                  <a:pt x="612" y="440"/>
                  <a:pt x="619" y="434"/>
                  <a:pt x="612" y="437"/>
                </a:cubicBezTo>
                <a:cubicBezTo>
                  <a:pt x="611" y="437"/>
                  <a:pt x="612" y="438"/>
                  <a:pt x="610" y="439"/>
                </a:cubicBezTo>
                <a:cubicBezTo>
                  <a:pt x="605" y="439"/>
                  <a:pt x="597" y="439"/>
                  <a:pt x="593" y="437"/>
                </a:cubicBezTo>
                <a:cubicBezTo>
                  <a:pt x="589" y="436"/>
                  <a:pt x="592" y="443"/>
                  <a:pt x="591" y="446"/>
                </a:cubicBezTo>
                <a:cubicBezTo>
                  <a:pt x="581" y="444"/>
                  <a:pt x="569" y="444"/>
                  <a:pt x="557" y="442"/>
                </a:cubicBezTo>
                <a:cubicBezTo>
                  <a:pt x="556" y="443"/>
                  <a:pt x="556" y="444"/>
                  <a:pt x="554" y="444"/>
                </a:cubicBezTo>
                <a:cubicBezTo>
                  <a:pt x="552" y="445"/>
                  <a:pt x="552" y="448"/>
                  <a:pt x="550" y="448"/>
                </a:cubicBezTo>
                <a:cubicBezTo>
                  <a:pt x="548" y="448"/>
                  <a:pt x="549" y="450"/>
                  <a:pt x="548" y="452"/>
                </a:cubicBezTo>
                <a:cubicBezTo>
                  <a:pt x="546" y="452"/>
                  <a:pt x="543" y="451"/>
                  <a:pt x="541" y="452"/>
                </a:cubicBezTo>
                <a:cubicBezTo>
                  <a:pt x="539" y="452"/>
                  <a:pt x="539" y="456"/>
                  <a:pt x="535" y="455"/>
                </a:cubicBezTo>
                <a:cubicBezTo>
                  <a:pt x="536" y="459"/>
                  <a:pt x="533" y="468"/>
                  <a:pt x="537" y="468"/>
                </a:cubicBezTo>
                <a:cubicBezTo>
                  <a:pt x="535" y="471"/>
                  <a:pt x="534" y="474"/>
                  <a:pt x="531" y="476"/>
                </a:cubicBezTo>
                <a:cubicBezTo>
                  <a:pt x="532" y="481"/>
                  <a:pt x="531" y="486"/>
                  <a:pt x="531" y="491"/>
                </a:cubicBezTo>
                <a:cubicBezTo>
                  <a:pt x="532" y="493"/>
                  <a:pt x="533" y="494"/>
                  <a:pt x="533" y="496"/>
                </a:cubicBezTo>
                <a:cubicBezTo>
                  <a:pt x="533" y="501"/>
                  <a:pt x="535" y="506"/>
                  <a:pt x="531" y="509"/>
                </a:cubicBezTo>
                <a:cubicBezTo>
                  <a:pt x="531" y="512"/>
                  <a:pt x="536" y="510"/>
                  <a:pt x="537" y="511"/>
                </a:cubicBezTo>
                <a:cubicBezTo>
                  <a:pt x="537" y="512"/>
                  <a:pt x="535" y="514"/>
                  <a:pt x="535" y="515"/>
                </a:cubicBezTo>
                <a:cubicBezTo>
                  <a:pt x="535" y="514"/>
                  <a:pt x="537" y="517"/>
                  <a:pt x="537" y="517"/>
                </a:cubicBezTo>
                <a:cubicBezTo>
                  <a:pt x="538" y="519"/>
                  <a:pt x="540" y="517"/>
                  <a:pt x="541" y="519"/>
                </a:cubicBezTo>
                <a:cubicBezTo>
                  <a:pt x="541" y="519"/>
                  <a:pt x="540" y="522"/>
                  <a:pt x="541" y="522"/>
                </a:cubicBezTo>
                <a:cubicBezTo>
                  <a:pt x="541" y="523"/>
                  <a:pt x="542" y="522"/>
                  <a:pt x="543" y="522"/>
                </a:cubicBezTo>
                <a:cubicBezTo>
                  <a:pt x="543" y="523"/>
                  <a:pt x="542" y="526"/>
                  <a:pt x="543" y="526"/>
                </a:cubicBezTo>
                <a:cubicBezTo>
                  <a:pt x="544" y="527"/>
                  <a:pt x="548" y="530"/>
                  <a:pt x="548" y="534"/>
                </a:cubicBezTo>
                <a:cubicBezTo>
                  <a:pt x="563" y="535"/>
                  <a:pt x="571" y="531"/>
                  <a:pt x="578" y="534"/>
                </a:cubicBezTo>
                <a:cubicBezTo>
                  <a:pt x="580" y="533"/>
                  <a:pt x="580" y="531"/>
                  <a:pt x="582" y="530"/>
                </a:cubicBezTo>
                <a:cubicBezTo>
                  <a:pt x="583" y="528"/>
                  <a:pt x="586" y="525"/>
                  <a:pt x="587" y="521"/>
                </a:cubicBezTo>
                <a:cubicBezTo>
                  <a:pt x="588" y="519"/>
                  <a:pt x="590" y="517"/>
                  <a:pt x="587" y="517"/>
                </a:cubicBezTo>
                <a:cubicBezTo>
                  <a:pt x="592" y="511"/>
                  <a:pt x="605" y="507"/>
                  <a:pt x="615" y="511"/>
                </a:cubicBezTo>
                <a:cubicBezTo>
                  <a:pt x="611" y="516"/>
                  <a:pt x="610" y="523"/>
                  <a:pt x="606" y="528"/>
                </a:cubicBezTo>
                <a:cubicBezTo>
                  <a:pt x="604" y="533"/>
                  <a:pt x="609" y="533"/>
                  <a:pt x="608" y="537"/>
                </a:cubicBezTo>
                <a:cubicBezTo>
                  <a:pt x="604" y="538"/>
                  <a:pt x="602" y="542"/>
                  <a:pt x="600" y="547"/>
                </a:cubicBezTo>
                <a:cubicBezTo>
                  <a:pt x="600" y="548"/>
                  <a:pt x="600" y="549"/>
                  <a:pt x="598" y="548"/>
                </a:cubicBezTo>
                <a:cubicBezTo>
                  <a:pt x="598" y="553"/>
                  <a:pt x="607" y="547"/>
                  <a:pt x="604" y="554"/>
                </a:cubicBezTo>
                <a:cubicBezTo>
                  <a:pt x="608" y="554"/>
                  <a:pt x="610" y="551"/>
                  <a:pt x="615" y="552"/>
                </a:cubicBezTo>
                <a:cubicBezTo>
                  <a:pt x="614" y="556"/>
                  <a:pt x="619" y="555"/>
                  <a:pt x="619" y="558"/>
                </a:cubicBezTo>
                <a:cubicBezTo>
                  <a:pt x="629" y="554"/>
                  <a:pt x="630" y="561"/>
                  <a:pt x="641" y="560"/>
                </a:cubicBezTo>
                <a:cubicBezTo>
                  <a:pt x="637" y="564"/>
                  <a:pt x="644" y="570"/>
                  <a:pt x="638" y="573"/>
                </a:cubicBezTo>
                <a:cubicBezTo>
                  <a:pt x="641" y="577"/>
                  <a:pt x="639" y="588"/>
                  <a:pt x="638" y="593"/>
                </a:cubicBezTo>
                <a:cubicBezTo>
                  <a:pt x="638" y="596"/>
                  <a:pt x="641" y="597"/>
                  <a:pt x="645" y="597"/>
                </a:cubicBezTo>
                <a:cubicBezTo>
                  <a:pt x="644" y="601"/>
                  <a:pt x="649" y="600"/>
                  <a:pt x="649" y="603"/>
                </a:cubicBezTo>
                <a:cubicBezTo>
                  <a:pt x="649" y="605"/>
                  <a:pt x="655" y="603"/>
                  <a:pt x="654" y="606"/>
                </a:cubicBezTo>
                <a:cubicBezTo>
                  <a:pt x="661" y="601"/>
                  <a:pt x="672" y="607"/>
                  <a:pt x="677" y="604"/>
                </a:cubicBezTo>
                <a:cubicBezTo>
                  <a:pt x="677" y="606"/>
                  <a:pt x="677" y="607"/>
                  <a:pt x="677" y="608"/>
                </a:cubicBezTo>
                <a:cubicBezTo>
                  <a:pt x="680" y="608"/>
                  <a:pt x="686" y="604"/>
                  <a:pt x="686" y="610"/>
                </a:cubicBezTo>
                <a:cubicBezTo>
                  <a:pt x="688" y="609"/>
                  <a:pt x="689" y="608"/>
                  <a:pt x="692" y="608"/>
                </a:cubicBezTo>
                <a:cubicBezTo>
                  <a:pt x="693" y="607"/>
                  <a:pt x="694" y="606"/>
                  <a:pt x="695" y="604"/>
                </a:cubicBezTo>
                <a:cubicBezTo>
                  <a:pt x="696" y="603"/>
                  <a:pt x="697" y="605"/>
                  <a:pt x="697" y="603"/>
                </a:cubicBezTo>
                <a:cubicBezTo>
                  <a:pt x="697" y="600"/>
                  <a:pt x="700" y="604"/>
                  <a:pt x="701" y="601"/>
                </a:cubicBezTo>
                <a:cubicBezTo>
                  <a:pt x="701" y="600"/>
                  <a:pt x="701" y="597"/>
                  <a:pt x="701" y="597"/>
                </a:cubicBezTo>
                <a:cubicBezTo>
                  <a:pt x="702" y="596"/>
                  <a:pt x="703" y="599"/>
                  <a:pt x="703" y="599"/>
                </a:cubicBezTo>
                <a:cubicBezTo>
                  <a:pt x="704" y="598"/>
                  <a:pt x="705" y="596"/>
                  <a:pt x="707" y="595"/>
                </a:cubicBezTo>
                <a:cubicBezTo>
                  <a:pt x="708" y="594"/>
                  <a:pt x="711" y="592"/>
                  <a:pt x="714" y="589"/>
                </a:cubicBezTo>
                <a:cubicBezTo>
                  <a:pt x="715" y="589"/>
                  <a:pt x="716" y="588"/>
                  <a:pt x="716" y="586"/>
                </a:cubicBezTo>
                <a:cubicBezTo>
                  <a:pt x="718" y="588"/>
                  <a:pt x="737" y="589"/>
                  <a:pt x="727" y="591"/>
                </a:cubicBezTo>
                <a:cubicBezTo>
                  <a:pt x="728" y="594"/>
                  <a:pt x="732" y="593"/>
                  <a:pt x="735" y="593"/>
                </a:cubicBezTo>
                <a:cubicBezTo>
                  <a:pt x="736" y="593"/>
                  <a:pt x="736" y="591"/>
                  <a:pt x="736" y="589"/>
                </a:cubicBezTo>
                <a:cubicBezTo>
                  <a:pt x="741" y="589"/>
                  <a:pt x="746" y="589"/>
                  <a:pt x="751" y="589"/>
                </a:cubicBezTo>
                <a:cubicBezTo>
                  <a:pt x="749" y="595"/>
                  <a:pt x="759" y="593"/>
                  <a:pt x="764" y="595"/>
                </a:cubicBezTo>
                <a:cubicBezTo>
                  <a:pt x="765" y="595"/>
                  <a:pt x="764" y="597"/>
                  <a:pt x="766" y="597"/>
                </a:cubicBezTo>
                <a:cubicBezTo>
                  <a:pt x="768" y="597"/>
                  <a:pt x="768" y="599"/>
                  <a:pt x="770" y="599"/>
                </a:cubicBezTo>
                <a:cubicBezTo>
                  <a:pt x="774" y="599"/>
                  <a:pt x="775" y="597"/>
                  <a:pt x="777" y="597"/>
                </a:cubicBezTo>
                <a:cubicBezTo>
                  <a:pt x="787" y="596"/>
                  <a:pt x="796" y="598"/>
                  <a:pt x="805" y="599"/>
                </a:cubicBezTo>
                <a:cubicBezTo>
                  <a:pt x="805" y="602"/>
                  <a:pt x="807" y="606"/>
                  <a:pt x="807" y="603"/>
                </a:cubicBezTo>
                <a:cubicBezTo>
                  <a:pt x="809" y="603"/>
                  <a:pt x="808" y="604"/>
                  <a:pt x="807" y="604"/>
                </a:cubicBezTo>
                <a:cubicBezTo>
                  <a:pt x="807" y="609"/>
                  <a:pt x="812" y="605"/>
                  <a:pt x="815" y="608"/>
                </a:cubicBezTo>
                <a:cubicBezTo>
                  <a:pt x="815" y="609"/>
                  <a:pt x="814" y="612"/>
                  <a:pt x="815" y="612"/>
                </a:cubicBezTo>
                <a:cubicBezTo>
                  <a:pt x="817" y="613"/>
                  <a:pt x="820" y="611"/>
                  <a:pt x="822" y="612"/>
                </a:cubicBezTo>
                <a:cubicBezTo>
                  <a:pt x="821" y="616"/>
                  <a:pt x="823" y="617"/>
                  <a:pt x="826" y="619"/>
                </a:cubicBezTo>
                <a:cubicBezTo>
                  <a:pt x="829" y="622"/>
                  <a:pt x="832" y="624"/>
                  <a:pt x="833" y="629"/>
                </a:cubicBezTo>
                <a:cubicBezTo>
                  <a:pt x="845" y="628"/>
                  <a:pt x="850" y="634"/>
                  <a:pt x="859" y="630"/>
                </a:cubicBezTo>
                <a:cubicBezTo>
                  <a:pt x="857" y="638"/>
                  <a:pt x="870" y="630"/>
                  <a:pt x="867" y="638"/>
                </a:cubicBezTo>
                <a:cubicBezTo>
                  <a:pt x="873" y="635"/>
                  <a:pt x="873" y="643"/>
                  <a:pt x="878" y="644"/>
                </a:cubicBezTo>
                <a:cubicBezTo>
                  <a:pt x="880" y="644"/>
                  <a:pt x="880" y="649"/>
                  <a:pt x="884" y="647"/>
                </a:cubicBezTo>
                <a:cubicBezTo>
                  <a:pt x="878" y="652"/>
                  <a:pt x="886" y="651"/>
                  <a:pt x="885" y="657"/>
                </a:cubicBezTo>
                <a:cubicBezTo>
                  <a:pt x="885" y="660"/>
                  <a:pt x="889" y="659"/>
                  <a:pt x="891" y="660"/>
                </a:cubicBezTo>
                <a:cubicBezTo>
                  <a:pt x="892" y="661"/>
                  <a:pt x="891" y="666"/>
                  <a:pt x="895" y="664"/>
                </a:cubicBezTo>
                <a:cubicBezTo>
                  <a:pt x="888" y="671"/>
                  <a:pt x="904" y="673"/>
                  <a:pt x="899" y="679"/>
                </a:cubicBezTo>
                <a:cubicBezTo>
                  <a:pt x="902" y="678"/>
                  <a:pt x="904" y="679"/>
                  <a:pt x="904" y="683"/>
                </a:cubicBezTo>
                <a:cubicBezTo>
                  <a:pt x="914" y="681"/>
                  <a:pt x="926" y="684"/>
                  <a:pt x="930" y="692"/>
                </a:cubicBezTo>
                <a:cubicBezTo>
                  <a:pt x="939" y="692"/>
                  <a:pt x="944" y="695"/>
                  <a:pt x="954" y="694"/>
                </a:cubicBezTo>
                <a:cubicBezTo>
                  <a:pt x="955" y="695"/>
                  <a:pt x="951" y="696"/>
                  <a:pt x="951" y="696"/>
                </a:cubicBezTo>
                <a:cubicBezTo>
                  <a:pt x="953" y="699"/>
                  <a:pt x="965" y="697"/>
                  <a:pt x="971" y="698"/>
                </a:cubicBezTo>
                <a:cubicBezTo>
                  <a:pt x="971" y="699"/>
                  <a:pt x="974" y="699"/>
                  <a:pt x="975" y="699"/>
                </a:cubicBezTo>
                <a:cubicBezTo>
                  <a:pt x="975" y="703"/>
                  <a:pt x="979" y="702"/>
                  <a:pt x="981" y="703"/>
                </a:cubicBezTo>
                <a:cubicBezTo>
                  <a:pt x="981" y="704"/>
                  <a:pt x="980" y="706"/>
                  <a:pt x="981" y="707"/>
                </a:cubicBezTo>
                <a:cubicBezTo>
                  <a:pt x="981" y="708"/>
                  <a:pt x="984" y="706"/>
                  <a:pt x="984" y="707"/>
                </a:cubicBezTo>
                <a:cubicBezTo>
                  <a:pt x="986" y="708"/>
                  <a:pt x="984" y="712"/>
                  <a:pt x="988" y="711"/>
                </a:cubicBezTo>
                <a:cubicBezTo>
                  <a:pt x="988" y="730"/>
                  <a:pt x="988" y="749"/>
                  <a:pt x="988" y="768"/>
                </a:cubicBezTo>
                <a:cubicBezTo>
                  <a:pt x="980" y="766"/>
                  <a:pt x="988" y="779"/>
                  <a:pt x="981" y="776"/>
                </a:cubicBezTo>
                <a:cubicBezTo>
                  <a:pt x="980" y="782"/>
                  <a:pt x="979" y="788"/>
                  <a:pt x="979" y="795"/>
                </a:cubicBezTo>
                <a:cubicBezTo>
                  <a:pt x="979" y="798"/>
                  <a:pt x="982" y="805"/>
                  <a:pt x="981" y="813"/>
                </a:cubicBezTo>
                <a:cubicBezTo>
                  <a:pt x="981" y="813"/>
                  <a:pt x="979" y="814"/>
                  <a:pt x="979" y="815"/>
                </a:cubicBezTo>
                <a:cubicBezTo>
                  <a:pt x="978" y="816"/>
                  <a:pt x="979" y="818"/>
                  <a:pt x="979" y="819"/>
                </a:cubicBezTo>
                <a:cubicBezTo>
                  <a:pt x="978" y="820"/>
                  <a:pt x="973" y="821"/>
                  <a:pt x="975" y="828"/>
                </a:cubicBezTo>
                <a:cubicBezTo>
                  <a:pt x="971" y="829"/>
                  <a:pt x="969" y="832"/>
                  <a:pt x="966" y="834"/>
                </a:cubicBezTo>
                <a:cubicBezTo>
                  <a:pt x="965" y="835"/>
                  <a:pt x="967" y="838"/>
                  <a:pt x="966" y="839"/>
                </a:cubicBezTo>
                <a:cubicBezTo>
                  <a:pt x="965" y="840"/>
                  <a:pt x="962" y="839"/>
                  <a:pt x="962" y="839"/>
                </a:cubicBezTo>
                <a:cubicBezTo>
                  <a:pt x="961" y="840"/>
                  <a:pt x="963" y="843"/>
                  <a:pt x="962" y="843"/>
                </a:cubicBezTo>
                <a:cubicBezTo>
                  <a:pt x="960" y="844"/>
                  <a:pt x="955" y="843"/>
                  <a:pt x="954" y="847"/>
                </a:cubicBezTo>
                <a:cubicBezTo>
                  <a:pt x="954" y="849"/>
                  <a:pt x="951" y="848"/>
                  <a:pt x="947" y="850"/>
                </a:cubicBezTo>
                <a:cubicBezTo>
                  <a:pt x="946" y="851"/>
                  <a:pt x="944" y="854"/>
                  <a:pt x="943" y="854"/>
                </a:cubicBezTo>
                <a:cubicBezTo>
                  <a:pt x="942" y="854"/>
                  <a:pt x="941" y="852"/>
                  <a:pt x="940" y="852"/>
                </a:cubicBezTo>
                <a:cubicBezTo>
                  <a:pt x="940" y="852"/>
                  <a:pt x="939" y="854"/>
                  <a:pt x="938" y="854"/>
                </a:cubicBezTo>
                <a:cubicBezTo>
                  <a:pt x="935" y="854"/>
                  <a:pt x="934" y="855"/>
                  <a:pt x="934" y="858"/>
                </a:cubicBezTo>
                <a:cubicBezTo>
                  <a:pt x="927" y="855"/>
                  <a:pt x="923" y="863"/>
                  <a:pt x="919" y="865"/>
                </a:cubicBezTo>
                <a:cubicBezTo>
                  <a:pt x="918" y="866"/>
                  <a:pt x="916" y="865"/>
                  <a:pt x="915" y="865"/>
                </a:cubicBezTo>
                <a:cubicBezTo>
                  <a:pt x="914" y="866"/>
                  <a:pt x="912" y="868"/>
                  <a:pt x="912" y="869"/>
                </a:cubicBezTo>
                <a:cubicBezTo>
                  <a:pt x="911" y="870"/>
                  <a:pt x="908" y="872"/>
                  <a:pt x="908" y="873"/>
                </a:cubicBezTo>
                <a:cubicBezTo>
                  <a:pt x="907" y="874"/>
                  <a:pt x="911" y="878"/>
                  <a:pt x="906" y="877"/>
                </a:cubicBezTo>
                <a:cubicBezTo>
                  <a:pt x="907" y="885"/>
                  <a:pt x="903" y="889"/>
                  <a:pt x="904" y="897"/>
                </a:cubicBezTo>
                <a:cubicBezTo>
                  <a:pt x="899" y="895"/>
                  <a:pt x="902" y="901"/>
                  <a:pt x="900" y="903"/>
                </a:cubicBezTo>
                <a:cubicBezTo>
                  <a:pt x="900" y="903"/>
                  <a:pt x="897" y="902"/>
                  <a:pt x="897" y="903"/>
                </a:cubicBezTo>
                <a:cubicBezTo>
                  <a:pt x="896" y="904"/>
                  <a:pt x="900" y="906"/>
                  <a:pt x="897" y="906"/>
                </a:cubicBezTo>
                <a:cubicBezTo>
                  <a:pt x="894" y="906"/>
                  <a:pt x="894" y="914"/>
                  <a:pt x="889" y="914"/>
                </a:cubicBezTo>
                <a:cubicBezTo>
                  <a:pt x="889" y="914"/>
                  <a:pt x="886" y="917"/>
                  <a:pt x="885" y="918"/>
                </a:cubicBezTo>
                <a:cubicBezTo>
                  <a:pt x="883" y="920"/>
                  <a:pt x="881" y="926"/>
                  <a:pt x="876" y="929"/>
                </a:cubicBezTo>
                <a:cubicBezTo>
                  <a:pt x="876" y="931"/>
                  <a:pt x="876" y="934"/>
                  <a:pt x="876" y="936"/>
                </a:cubicBezTo>
                <a:cubicBezTo>
                  <a:pt x="873" y="938"/>
                  <a:pt x="870" y="939"/>
                  <a:pt x="871" y="944"/>
                </a:cubicBezTo>
                <a:cubicBezTo>
                  <a:pt x="867" y="944"/>
                  <a:pt x="864" y="944"/>
                  <a:pt x="861" y="944"/>
                </a:cubicBezTo>
                <a:cubicBezTo>
                  <a:pt x="861" y="945"/>
                  <a:pt x="864" y="945"/>
                  <a:pt x="865" y="946"/>
                </a:cubicBezTo>
                <a:cubicBezTo>
                  <a:pt x="865" y="948"/>
                  <a:pt x="862" y="947"/>
                  <a:pt x="859" y="947"/>
                </a:cubicBezTo>
                <a:cubicBezTo>
                  <a:pt x="857" y="949"/>
                  <a:pt x="856" y="951"/>
                  <a:pt x="856" y="955"/>
                </a:cubicBezTo>
                <a:cubicBezTo>
                  <a:pt x="853" y="953"/>
                  <a:pt x="852" y="953"/>
                  <a:pt x="852" y="957"/>
                </a:cubicBezTo>
                <a:cubicBezTo>
                  <a:pt x="850" y="957"/>
                  <a:pt x="851" y="954"/>
                  <a:pt x="850" y="953"/>
                </a:cubicBezTo>
                <a:cubicBezTo>
                  <a:pt x="847" y="953"/>
                  <a:pt x="845" y="953"/>
                  <a:pt x="845" y="951"/>
                </a:cubicBezTo>
                <a:cubicBezTo>
                  <a:pt x="843" y="952"/>
                  <a:pt x="843" y="955"/>
                  <a:pt x="839" y="955"/>
                </a:cubicBezTo>
                <a:cubicBezTo>
                  <a:pt x="838" y="959"/>
                  <a:pt x="842" y="960"/>
                  <a:pt x="843" y="964"/>
                </a:cubicBezTo>
                <a:cubicBezTo>
                  <a:pt x="843" y="969"/>
                  <a:pt x="836" y="972"/>
                  <a:pt x="841" y="975"/>
                </a:cubicBezTo>
                <a:cubicBezTo>
                  <a:pt x="840" y="980"/>
                  <a:pt x="831" y="975"/>
                  <a:pt x="830" y="979"/>
                </a:cubicBezTo>
                <a:cubicBezTo>
                  <a:pt x="827" y="979"/>
                  <a:pt x="829" y="982"/>
                  <a:pt x="828" y="983"/>
                </a:cubicBezTo>
                <a:cubicBezTo>
                  <a:pt x="826" y="984"/>
                  <a:pt x="819" y="983"/>
                  <a:pt x="820" y="988"/>
                </a:cubicBezTo>
                <a:cubicBezTo>
                  <a:pt x="816" y="985"/>
                  <a:pt x="803" y="985"/>
                  <a:pt x="802" y="990"/>
                </a:cubicBezTo>
                <a:cubicBezTo>
                  <a:pt x="802" y="992"/>
                  <a:pt x="804" y="991"/>
                  <a:pt x="804" y="990"/>
                </a:cubicBezTo>
                <a:cubicBezTo>
                  <a:pt x="808" y="990"/>
                  <a:pt x="803" y="995"/>
                  <a:pt x="800" y="994"/>
                </a:cubicBezTo>
                <a:cubicBezTo>
                  <a:pt x="801" y="998"/>
                  <a:pt x="794" y="1004"/>
                  <a:pt x="798" y="1005"/>
                </a:cubicBezTo>
                <a:cubicBezTo>
                  <a:pt x="798" y="1006"/>
                  <a:pt x="795" y="1007"/>
                  <a:pt x="794" y="1007"/>
                </a:cubicBezTo>
                <a:cubicBezTo>
                  <a:pt x="794" y="1007"/>
                  <a:pt x="792" y="1005"/>
                  <a:pt x="792" y="1005"/>
                </a:cubicBezTo>
                <a:cubicBezTo>
                  <a:pt x="791" y="1005"/>
                  <a:pt x="786" y="1010"/>
                  <a:pt x="787" y="1003"/>
                </a:cubicBezTo>
                <a:cubicBezTo>
                  <a:pt x="785" y="1004"/>
                  <a:pt x="784" y="1008"/>
                  <a:pt x="783" y="1005"/>
                </a:cubicBezTo>
                <a:cubicBezTo>
                  <a:pt x="780" y="1006"/>
                  <a:pt x="784" y="1016"/>
                  <a:pt x="785" y="1020"/>
                </a:cubicBezTo>
                <a:cubicBezTo>
                  <a:pt x="786" y="1025"/>
                  <a:pt x="782" y="1023"/>
                  <a:pt x="781" y="1028"/>
                </a:cubicBezTo>
                <a:cubicBezTo>
                  <a:pt x="781" y="1030"/>
                  <a:pt x="781" y="1034"/>
                  <a:pt x="776" y="1033"/>
                </a:cubicBezTo>
                <a:cubicBezTo>
                  <a:pt x="775" y="1035"/>
                  <a:pt x="779" y="1036"/>
                  <a:pt x="779" y="1037"/>
                </a:cubicBezTo>
                <a:cubicBezTo>
                  <a:pt x="780" y="1040"/>
                  <a:pt x="776" y="1036"/>
                  <a:pt x="776" y="1037"/>
                </a:cubicBezTo>
                <a:cubicBezTo>
                  <a:pt x="774" y="1038"/>
                  <a:pt x="774" y="1043"/>
                  <a:pt x="776" y="1042"/>
                </a:cubicBezTo>
                <a:cubicBezTo>
                  <a:pt x="775" y="1045"/>
                  <a:pt x="774" y="1043"/>
                  <a:pt x="772" y="1042"/>
                </a:cubicBezTo>
                <a:cubicBezTo>
                  <a:pt x="772" y="1042"/>
                  <a:pt x="771" y="1045"/>
                  <a:pt x="770" y="1044"/>
                </a:cubicBezTo>
                <a:cubicBezTo>
                  <a:pt x="767" y="1040"/>
                  <a:pt x="771" y="1045"/>
                  <a:pt x="768" y="1048"/>
                </a:cubicBezTo>
                <a:cubicBezTo>
                  <a:pt x="765" y="1051"/>
                  <a:pt x="764" y="1047"/>
                  <a:pt x="761" y="1050"/>
                </a:cubicBezTo>
                <a:cubicBezTo>
                  <a:pt x="758" y="1055"/>
                  <a:pt x="769" y="1054"/>
                  <a:pt x="762" y="1057"/>
                </a:cubicBezTo>
                <a:cubicBezTo>
                  <a:pt x="763" y="1059"/>
                  <a:pt x="766" y="1059"/>
                  <a:pt x="768" y="1059"/>
                </a:cubicBezTo>
                <a:cubicBezTo>
                  <a:pt x="767" y="1063"/>
                  <a:pt x="768" y="1065"/>
                  <a:pt x="772" y="1065"/>
                </a:cubicBezTo>
                <a:cubicBezTo>
                  <a:pt x="775" y="1069"/>
                  <a:pt x="768" y="1071"/>
                  <a:pt x="768" y="1072"/>
                </a:cubicBezTo>
                <a:cubicBezTo>
                  <a:pt x="768" y="1073"/>
                  <a:pt x="769" y="1075"/>
                  <a:pt x="770" y="1074"/>
                </a:cubicBezTo>
                <a:cubicBezTo>
                  <a:pt x="768" y="1077"/>
                  <a:pt x="769" y="1074"/>
                  <a:pt x="768" y="1074"/>
                </a:cubicBezTo>
                <a:cubicBezTo>
                  <a:pt x="765" y="1074"/>
                  <a:pt x="766" y="1078"/>
                  <a:pt x="761" y="1078"/>
                </a:cubicBezTo>
                <a:cubicBezTo>
                  <a:pt x="763" y="1081"/>
                  <a:pt x="762" y="1082"/>
                  <a:pt x="757" y="1082"/>
                </a:cubicBezTo>
                <a:cubicBezTo>
                  <a:pt x="758" y="1087"/>
                  <a:pt x="754" y="1086"/>
                  <a:pt x="755" y="1091"/>
                </a:cubicBezTo>
                <a:cubicBezTo>
                  <a:pt x="748" y="1092"/>
                  <a:pt x="756" y="1099"/>
                  <a:pt x="749" y="1095"/>
                </a:cubicBezTo>
                <a:cubicBezTo>
                  <a:pt x="750" y="1099"/>
                  <a:pt x="748" y="1103"/>
                  <a:pt x="749" y="1108"/>
                </a:cubicBezTo>
                <a:cubicBezTo>
                  <a:pt x="750" y="1109"/>
                  <a:pt x="751" y="1110"/>
                  <a:pt x="751" y="1110"/>
                </a:cubicBezTo>
                <a:cubicBezTo>
                  <a:pt x="751" y="1112"/>
                  <a:pt x="748" y="1113"/>
                  <a:pt x="751" y="1117"/>
                </a:cubicBezTo>
                <a:cubicBezTo>
                  <a:pt x="754" y="1119"/>
                  <a:pt x="751" y="1121"/>
                  <a:pt x="753" y="1126"/>
                </a:cubicBezTo>
                <a:cubicBezTo>
                  <a:pt x="755" y="1130"/>
                  <a:pt x="759" y="1132"/>
                  <a:pt x="761" y="1136"/>
                </a:cubicBezTo>
                <a:cubicBezTo>
                  <a:pt x="765" y="1139"/>
                  <a:pt x="768" y="1133"/>
                  <a:pt x="772" y="1137"/>
                </a:cubicBezTo>
                <a:cubicBezTo>
                  <a:pt x="773" y="1144"/>
                  <a:pt x="766" y="1140"/>
                  <a:pt x="762" y="1141"/>
                </a:cubicBezTo>
                <a:cubicBezTo>
                  <a:pt x="755" y="1143"/>
                  <a:pt x="746" y="1146"/>
                  <a:pt x="740" y="1145"/>
                </a:cubicBezTo>
                <a:cubicBezTo>
                  <a:pt x="740" y="1145"/>
                  <a:pt x="740" y="1142"/>
                  <a:pt x="740" y="1141"/>
                </a:cubicBezTo>
                <a:cubicBezTo>
                  <a:pt x="732" y="1143"/>
                  <a:pt x="730" y="1138"/>
                  <a:pt x="723" y="1137"/>
                </a:cubicBezTo>
                <a:cubicBezTo>
                  <a:pt x="723" y="1136"/>
                  <a:pt x="723" y="1134"/>
                  <a:pt x="723" y="1132"/>
                </a:cubicBezTo>
                <a:cubicBezTo>
                  <a:pt x="722" y="1127"/>
                  <a:pt x="716" y="1131"/>
                  <a:pt x="716" y="1126"/>
                </a:cubicBezTo>
                <a:cubicBezTo>
                  <a:pt x="716" y="1125"/>
                  <a:pt x="714" y="1124"/>
                  <a:pt x="714" y="1123"/>
                </a:cubicBezTo>
                <a:cubicBezTo>
                  <a:pt x="714" y="1121"/>
                  <a:pt x="712" y="1121"/>
                  <a:pt x="712" y="1121"/>
                </a:cubicBezTo>
                <a:cubicBezTo>
                  <a:pt x="712" y="1119"/>
                  <a:pt x="716" y="1115"/>
                  <a:pt x="712" y="1115"/>
                </a:cubicBezTo>
                <a:cubicBezTo>
                  <a:pt x="709" y="1115"/>
                  <a:pt x="712" y="1113"/>
                  <a:pt x="712" y="1111"/>
                </a:cubicBezTo>
                <a:cubicBezTo>
                  <a:pt x="712" y="1109"/>
                  <a:pt x="709" y="1109"/>
                  <a:pt x="708" y="1108"/>
                </a:cubicBezTo>
                <a:cubicBezTo>
                  <a:pt x="708" y="1106"/>
                  <a:pt x="711" y="1106"/>
                  <a:pt x="710" y="1104"/>
                </a:cubicBezTo>
                <a:cubicBezTo>
                  <a:pt x="710" y="1104"/>
                  <a:pt x="709" y="1103"/>
                  <a:pt x="708" y="1102"/>
                </a:cubicBezTo>
                <a:cubicBezTo>
                  <a:pt x="708" y="1100"/>
                  <a:pt x="707" y="1097"/>
                  <a:pt x="705" y="1096"/>
                </a:cubicBezTo>
                <a:cubicBezTo>
                  <a:pt x="704" y="1094"/>
                  <a:pt x="707" y="1093"/>
                  <a:pt x="707" y="1091"/>
                </a:cubicBezTo>
                <a:cubicBezTo>
                  <a:pt x="706" y="1090"/>
                  <a:pt x="703" y="1088"/>
                  <a:pt x="703" y="1089"/>
                </a:cubicBezTo>
                <a:cubicBezTo>
                  <a:pt x="703" y="1088"/>
                  <a:pt x="710" y="1085"/>
                  <a:pt x="705" y="1083"/>
                </a:cubicBezTo>
                <a:cubicBezTo>
                  <a:pt x="705" y="1082"/>
                  <a:pt x="707" y="1082"/>
                  <a:pt x="708" y="1082"/>
                </a:cubicBezTo>
                <a:cubicBezTo>
                  <a:pt x="708" y="1077"/>
                  <a:pt x="708" y="1073"/>
                  <a:pt x="708" y="1068"/>
                </a:cubicBezTo>
                <a:cubicBezTo>
                  <a:pt x="707" y="1067"/>
                  <a:pt x="705" y="1066"/>
                  <a:pt x="703" y="1065"/>
                </a:cubicBezTo>
                <a:cubicBezTo>
                  <a:pt x="705" y="1059"/>
                  <a:pt x="709" y="1054"/>
                  <a:pt x="707" y="1048"/>
                </a:cubicBezTo>
                <a:cubicBezTo>
                  <a:pt x="712" y="1050"/>
                  <a:pt x="711" y="1045"/>
                  <a:pt x="716" y="1046"/>
                </a:cubicBezTo>
                <a:cubicBezTo>
                  <a:pt x="716" y="1041"/>
                  <a:pt x="716" y="1035"/>
                  <a:pt x="716" y="1029"/>
                </a:cubicBezTo>
                <a:cubicBezTo>
                  <a:pt x="725" y="1030"/>
                  <a:pt x="721" y="1017"/>
                  <a:pt x="725" y="1013"/>
                </a:cubicBezTo>
                <a:cubicBezTo>
                  <a:pt x="724" y="1014"/>
                  <a:pt x="722" y="1015"/>
                  <a:pt x="721" y="1013"/>
                </a:cubicBezTo>
                <a:cubicBezTo>
                  <a:pt x="718" y="1014"/>
                  <a:pt x="716" y="1018"/>
                  <a:pt x="716" y="1024"/>
                </a:cubicBezTo>
                <a:cubicBezTo>
                  <a:pt x="713" y="1022"/>
                  <a:pt x="710" y="1021"/>
                  <a:pt x="710" y="1016"/>
                </a:cubicBezTo>
                <a:cubicBezTo>
                  <a:pt x="707" y="1014"/>
                  <a:pt x="716" y="1010"/>
                  <a:pt x="714" y="1009"/>
                </a:cubicBezTo>
                <a:cubicBezTo>
                  <a:pt x="710" y="1006"/>
                  <a:pt x="715" y="1010"/>
                  <a:pt x="718" y="1007"/>
                </a:cubicBezTo>
                <a:cubicBezTo>
                  <a:pt x="719" y="997"/>
                  <a:pt x="715" y="989"/>
                  <a:pt x="716" y="981"/>
                </a:cubicBezTo>
                <a:cubicBezTo>
                  <a:pt x="716" y="981"/>
                  <a:pt x="719" y="981"/>
                  <a:pt x="720" y="981"/>
                </a:cubicBezTo>
                <a:cubicBezTo>
                  <a:pt x="718" y="972"/>
                  <a:pt x="720" y="971"/>
                  <a:pt x="720" y="960"/>
                </a:cubicBezTo>
                <a:cubicBezTo>
                  <a:pt x="724" y="955"/>
                  <a:pt x="730" y="949"/>
                  <a:pt x="727" y="942"/>
                </a:cubicBezTo>
                <a:cubicBezTo>
                  <a:pt x="734" y="950"/>
                  <a:pt x="728" y="928"/>
                  <a:pt x="735" y="936"/>
                </a:cubicBezTo>
                <a:cubicBezTo>
                  <a:pt x="734" y="932"/>
                  <a:pt x="734" y="928"/>
                  <a:pt x="733" y="923"/>
                </a:cubicBezTo>
                <a:cubicBezTo>
                  <a:pt x="732" y="921"/>
                  <a:pt x="729" y="918"/>
                  <a:pt x="729" y="916"/>
                </a:cubicBezTo>
                <a:cubicBezTo>
                  <a:pt x="729" y="913"/>
                  <a:pt x="730" y="912"/>
                  <a:pt x="731" y="910"/>
                </a:cubicBezTo>
                <a:cubicBezTo>
                  <a:pt x="731" y="906"/>
                  <a:pt x="729" y="900"/>
                  <a:pt x="735" y="904"/>
                </a:cubicBezTo>
                <a:cubicBezTo>
                  <a:pt x="734" y="899"/>
                  <a:pt x="735" y="894"/>
                  <a:pt x="736" y="890"/>
                </a:cubicBezTo>
                <a:cubicBezTo>
                  <a:pt x="738" y="886"/>
                  <a:pt x="737" y="888"/>
                  <a:pt x="736" y="884"/>
                </a:cubicBezTo>
                <a:cubicBezTo>
                  <a:pt x="736" y="882"/>
                  <a:pt x="741" y="877"/>
                  <a:pt x="738" y="875"/>
                </a:cubicBezTo>
                <a:cubicBezTo>
                  <a:pt x="737" y="873"/>
                  <a:pt x="738" y="873"/>
                  <a:pt x="738" y="869"/>
                </a:cubicBezTo>
                <a:cubicBezTo>
                  <a:pt x="739" y="867"/>
                  <a:pt x="738" y="864"/>
                  <a:pt x="738" y="862"/>
                </a:cubicBezTo>
                <a:cubicBezTo>
                  <a:pt x="739" y="859"/>
                  <a:pt x="740" y="858"/>
                  <a:pt x="740" y="856"/>
                </a:cubicBezTo>
                <a:cubicBezTo>
                  <a:pt x="741" y="849"/>
                  <a:pt x="739" y="842"/>
                  <a:pt x="740" y="836"/>
                </a:cubicBezTo>
                <a:cubicBezTo>
                  <a:pt x="740" y="833"/>
                  <a:pt x="742" y="832"/>
                  <a:pt x="742" y="830"/>
                </a:cubicBezTo>
                <a:cubicBezTo>
                  <a:pt x="741" y="824"/>
                  <a:pt x="736" y="819"/>
                  <a:pt x="736" y="813"/>
                </a:cubicBezTo>
                <a:cubicBezTo>
                  <a:pt x="736" y="810"/>
                  <a:pt x="734" y="814"/>
                  <a:pt x="731" y="813"/>
                </a:cubicBezTo>
                <a:cubicBezTo>
                  <a:pt x="728" y="809"/>
                  <a:pt x="723" y="804"/>
                  <a:pt x="718" y="804"/>
                </a:cubicBezTo>
                <a:cubicBezTo>
                  <a:pt x="717" y="804"/>
                  <a:pt x="715" y="799"/>
                  <a:pt x="714" y="800"/>
                </a:cubicBezTo>
                <a:cubicBezTo>
                  <a:pt x="711" y="803"/>
                  <a:pt x="714" y="799"/>
                  <a:pt x="712" y="798"/>
                </a:cubicBezTo>
                <a:cubicBezTo>
                  <a:pt x="709" y="796"/>
                  <a:pt x="704" y="800"/>
                  <a:pt x="708" y="795"/>
                </a:cubicBezTo>
                <a:cubicBezTo>
                  <a:pt x="708" y="791"/>
                  <a:pt x="703" y="794"/>
                  <a:pt x="701" y="793"/>
                </a:cubicBezTo>
                <a:cubicBezTo>
                  <a:pt x="700" y="792"/>
                  <a:pt x="702" y="789"/>
                  <a:pt x="701" y="789"/>
                </a:cubicBezTo>
                <a:cubicBezTo>
                  <a:pt x="700" y="788"/>
                  <a:pt x="698" y="788"/>
                  <a:pt x="697" y="787"/>
                </a:cubicBezTo>
                <a:cubicBezTo>
                  <a:pt x="695" y="785"/>
                  <a:pt x="692" y="780"/>
                  <a:pt x="692" y="774"/>
                </a:cubicBezTo>
                <a:cubicBezTo>
                  <a:pt x="692" y="772"/>
                  <a:pt x="689" y="773"/>
                  <a:pt x="688" y="772"/>
                </a:cubicBezTo>
                <a:cubicBezTo>
                  <a:pt x="686" y="771"/>
                  <a:pt x="688" y="763"/>
                  <a:pt x="684" y="763"/>
                </a:cubicBezTo>
                <a:cubicBezTo>
                  <a:pt x="681" y="763"/>
                  <a:pt x="679" y="752"/>
                  <a:pt x="677" y="748"/>
                </a:cubicBezTo>
                <a:cubicBezTo>
                  <a:pt x="675" y="745"/>
                  <a:pt x="672" y="741"/>
                  <a:pt x="669" y="737"/>
                </a:cubicBezTo>
                <a:cubicBezTo>
                  <a:pt x="668" y="735"/>
                  <a:pt x="666" y="734"/>
                  <a:pt x="666" y="733"/>
                </a:cubicBezTo>
                <a:cubicBezTo>
                  <a:pt x="665" y="732"/>
                  <a:pt x="666" y="730"/>
                  <a:pt x="666" y="729"/>
                </a:cubicBezTo>
                <a:cubicBezTo>
                  <a:pt x="665" y="727"/>
                  <a:pt x="663" y="729"/>
                  <a:pt x="662" y="727"/>
                </a:cubicBezTo>
                <a:cubicBezTo>
                  <a:pt x="662" y="727"/>
                  <a:pt x="659" y="713"/>
                  <a:pt x="658" y="724"/>
                </a:cubicBezTo>
                <a:cubicBezTo>
                  <a:pt x="654" y="722"/>
                  <a:pt x="657" y="712"/>
                  <a:pt x="656" y="707"/>
                </a:cubicBezTo>
                <a:cubicBezTo>
                  <a:pt x="661" y="707"/>
                  <a:pt x="661" y="702"/>
                  <a:pt x="664" y="699"/>
                </a:cubicBezTo>
                <a:cubicBezTo>
                  <a:pt x="665" y="694"/>
                  <a:pt x="660" y="696"/>
                  <a:pt x="658" y="694"/>
                </a:cubicBezTo>
                <a:cubicBezTo>
                  <a:pt x="658" y="688"/>
                  <a:pt x="661" y="686"/>
                  <a:pt x="660" y="679"/>
                </a:cubicBezTo>
                <a:cubicBezTo>
                  <a:pt x="661" y="678"/>
                  <a:pt x="663" y="677"/>
                  <a:pt x="666" y="677"/>
                </a:cubicBezTo>
                <a:cubicBezTo>
                  <a:pt x="666" y="676"/>
                  <a:pt x="665" y="673"/>
                  <a:pt x="666" y="672"/>
                </a:cubicBezTo>
                <a:cubicBezTo>
                  <a:pt x="666" y="671"/>
                  <a:pt x="669" y="672"/>
                  <a:pt x="669" y="672"/>
                </a:cubicBezTo>
                <a:cubicBezTo>
                  <a:pt x="670" y="671"/>
                  <a:pt x="669" y="670"/>
                  <a:pt x="669" y="670"/>
                </a:cubicBezTo>
                <a:cubicBezTo>
                  <a:pt x="670" y="669"/>
                  <a:pt x="674" y="666"/>
                  <a:pt x="673" y="666"/>
                </a:cubicBezTo>
                <a:cubicBezTo>
                  <a:pt x="673" y="666"/>
                  <a:pt x="671" y="666"/>
                  <a:pt x="671" y="666"/>
                </a:cubicBezTo>
                <a:cubicBezTo>
                  <a:pt x="671" y="666"/>
                  <a:pt x="672" y="663"/>
                  <a:pt x="673" y="664"/>
                </a:cubicBezTo>
                <a:cubicBezTo>
                  <a:pt x="677" y="669"/>
                  <a:pt x="674" y="661"/>
                  <a:pt x="679" y="660"/>
                </a:cubicBezTo>
                <a:cubicBezTo>
                  <a:pt x="682" y="660"/>
                  <a:pt x="680" y="656"/>
                  <a:pt x="682" y="653"/>
                </a:cubicBezTo>
                <a:cubicBezTo>
                  <a:pt x="682" y="653"/>
                  <a:pt x="691" y="646"/>
                  <a:pt x="686" y="642"/>
                </a:cubicBezTo>
                <a:cubicBezTo>
                  <a:pt x="684" y="639"/>
                  <a:pt x="686" y="641"/>
                  <a:pt x="686" y="638"/>
                </a:cubicBezTo>
                <a:cubicBezTo>
                  <a:pt x="686" y="634"/>
                  <a:pt x="682" y="620"/>
                  <a:pt x="684" y="616"/>
                </a:cubicBezTo>
                <a:cubicBezTo>
                  <a:pt x="675" y="617"/>
                  <a:pt x="675" y="609"/>
                  <a:pt x="666" y="612"/>
                </a:cubicBezTo>
                <a:cubicBezTo>
                  <a:pt x="663" y="613"/>
                  <a:pt x="666" y="615"/>
                  <a:pt x="664" y="619"/>
                </a:cubicBezTo>
                <a:cubicBezTo>
                  <a:pt x="654" y="620"/>
                  <a:pt x="650" y="614"/>
                  <a:pt x="641" y="614"/>
                </a:cubicBezTo>
                <a:cubicBezTo>
                  <a:pt x="641" y="610"/>
                  <a:pt x="636" y="611"/>
                  <a:pt x="638" y="606"/>
                </a:cubicBezTo>
                <a:cubicBezTo>
                  <a:pt x="635" y="605"/>
                  <a:pt x="632" y="606"/>
                  <a:pt x="630" y="604"/>
                </a:cubicBezTo>
                <a:cubicBezTo>
                  <a:pt x="630" y="604"/>
                  <a:pt x="631" y="601"/>
                  <a:pt x="630" y="601"/>
                </a:cubicBezTo>
                <a:cubicBezTo>
                  <a:pt x="630" y="600"/>
                  <a:pt x="627" y="601"/>
                  <a:pt x="626" y="601"/>
                </a:cubicBezTo>
                <a:cubicBezTo>
                  <a:pt x="625" y="599"/>
                  <a:pt x="626" y="595"/>
                  <a:pt x="623" y="595"/>
                </a:cubicBezTo>
                <a:cubicBezTo>
                  <a:pt x="623" y="590"/>
                  <a:pt x="626" y="591"/>
                  <a:pt x="623" y="588"/>
                </a:cubicBezTo>
                <a:cubicBezTo>
                  <a:pt x="622" y="586"/>
                  <a:pt x="621" y="587"/>
                  <a:pt x="621" y="588"/>
                </a:cubicBezTo>
                <a:cubicBezTo>
                  <a:pt x="618" y="586"/>
                  <a:pt x="617" y="582"/>
                  <a:pt x="612" y="582"/>
                </a:cubicBezTo>
                <a:cubicBezTo>
                  <a:pt x="614" y="576"/>
                  <a:pt x="605" y="581"/>
                  <a:pt x="608" y="575"/>
                </a:cubicBezTo>
                <a:cubicBezTo>
                  <a:pt x="606" y="574"/>
                  <a:pt x="596" y="574"/>
                  <a:pt x="598" y="575"/>
                </a:cubicBezTo>
                <a:cubicBezTo>
                  <a:pt x="596" y="574"/>
                  <a:pt x="598" y="572"/>
                  <a:pt x="597" y="571"/>
                </a:cubicBezTo>
                <a:cubicBezTo>
                  <a:pt x="596" y="570"/>
                  <a:pt x="594" y="571"/>
                  <a:pt x="593" y="571"/>
                </a:cubicBezTo>
                <a:cubicBezTo>
                  <a:pt x="591" y="570"/>
                  <a:pt x="587" y="568"/>
                  <a:pt x="582" y="569"/>
                </a:cubicBezTo>
                <a:cubicBezTo>
                  <a:pt x="584" y="562"/>
                  <a:pt x="578" y="566"/>
                  <a:pt x="574" y="563"/>
                </a:cubicBezTo>
                <a:cubicBezTo>
                  <a:pt x="574" y="563"/>
                  <a:pt x="575" y="560"/>
                  <a:pt x="574" y="560"/>
                </a:cubicBezTo>
                <a:cubicBezTo>
                  <a:pt x="574" y="559"/>
                  <a:pt x="571" y="560"/>
                  <a:pt x="571" y="560"/>
                </a:cubicBezTo>
                <a:cubicBezTo>
                  <a:pt x="570" y="559"/>
                  <a:pt x="571" y="557"/>
                  <a:pt x="571" y="556"/>
                </a:cubicBezTo>
                <a:cubicBezTo>
                  <a:pt x="570" y="555"/>
                  <a:pt x="567" y="556"/>
                  <a:pt x="567" y="556"/>
                </a:cubicBezTo>
                <a:cubicBezTo>
                  <a:pt x="566" y="555"/>
                  <a:pt x="567" y="553"/>
                  <a:pt x="567" y="552"/>
                </a:cubicBezTo>
                <a:cubicBezTo>
                  <a:pt x="565" y="551"/>
                  <a:pt x="565" y="554"/>
                  <a:pt x="565" y="554"/>
                </a:cubicBezTo>
                <a:cubicBezTo>
                  <a:pt x="564" y="554"/>
                  <a:pt x="560" y="552"/>
                  <a:pt x="559" y="550"/>
                </a:cubicBezTo>
                <a:cubicBezTo>
                  <a:pt x="557" y="553"/>
                  <a:pt x="556" y="550"/>
                  <a:pt x="554" y="550"/>
                </a:cubicBezTo>
                <a:cubicBezTo>
                  <a:pt x="551" y="551"/>
                  <a:pt x="548" y="554"/>
                  <a:pt x="544" y="554"/>
                </a:cubicBezTo>
                <a:cubicBezTo>
                  <a:pt x="540" y="554"/>
                  <a:pt x="540" y="552"/>
                  <a:pt x="537" y="552"/>
                </a:cubicBezTo>
                <a:cubicBezTo>
                  <a:pt x="532" y="552"/>
                  <a:pt x="534" y="555"/>
                  <a:pt x="530" y="552"/>
                </a:cubicBezTo>
                <a:cubicBezTo>
                  <a:pt x="527" y="551"/>
                  <a:pt x="525" y="552"/>
                  <a:pt x="520" y="550"/>
                </a:cubicBezTo>
                <a:cubicBezTo>
                  <a:pt x="519" y="550"/>
                  <a:pt x="519" y="547"/>
                  <a:pt x="518" y="547"/>
                </a:cubicBezTo>
                <a:cubicBezTo>
                  <a:pt x="517" y="546"/>
                  <a:pt x="516" y="547"/>
                  <a:pt x="515" y="547"/>
                </a:cubicBezTo>
                <a:cubicBezTo>
                  <a:pt x="512" y="546"/>
                  <a:pt x="504" y="545"/>
                  <a:pt x="509" y="541"/>
                </a:cubicBezTo>
                <a:cubicBezTo>
                  <a:pt x="504" y="541"/>
                  <a:pt x="503" y="537"/>
                  <a:pt x="498" y="537"/>
                </a:cubicBezTo>
                <a:cubicBezTo>
                  <a:pt x="497" y="536"/>
                  <a:pt x="496" y="534"/>
                  <a:pt x="496" y="532"/>
                </a:cubicBezTo>
                <a:cubicBezTo>
                  <a:pt x="488" y="531"/>
                  <a:pt x="486" y="525"/>
                  <a:pt x="477" y="524"/>
                </a:cubicBezTo>
                <a:cubicBezTo>
                  <a:pt x="476" y="518"/>
                  <a:pt x="472" y="515"/>
                  <a:pt x="474" y="506"/>
                </a:cubicBezTo>
                <a:cubicBezTo>
                  <a:pt x="473" y="498"/>
                  <a:pt x="463" y="502"/>
                  <a:pt x="468" y="494"/>
                </a:cubicBezTo>
                <a:cubicBezTo>
                  <a:pt x="466" y="494"/>
                  <a:pt x="465" y="495"/>
                  <a:pt x="464" y="496"/>
                </a:cubicBezTo>
                <a:cubicBezTo>
                  <a:pt x="462" y="496"/>
                  <a:pt x="463" y="494"/>
                  <a:pt x="462" y="493"/>
                </a:cubicBezTo>
                <a:cubicBezTo>
                  <a:pt x="461" y="491"/>
                  <a:pt x="457" y="491"/>
                  <a:pt x="457" y="487"/>
                </a:cubicBezTo>
                <a:cubicBezTo>
                  <a:pt x="457" y="485"/>
                  <a:pt x="453" y="485"/>
                  <a:pt x="451" y="485"/>
                </a:cubicBezTo>
                <a:cubicBezTo>
                  <a:pt x="451" y="484"/>
                  <a:pt x="454" y="483"/>
                  <a:pt x="453" y="481"/>
                </a:cubicBezTo>
                <a:cubicBezTo>
                  <a:pt x="453" y="481"/>
                  <a:pt x="451" y="478"/>
                  <a:pt x="451" y="478"/>
                </a:cubicBezTo>
                <a:cubicBezTo>
                  <a:pt x="450" y="477"/>
                  <a:pt x="448" y="478"/>
                  <a:pt x="448" y="478"/>
                </a:cubicBezTo>
                <a:cubicBezTo>
                  <a:pt x="446" y="476"/>
                  <a:pt x="447" y="473"/>
                  <a:pt x="446" y="472"/>
                </a:cubicBezTo>
                <a:cubicBezTo>
                  <a:pt x="441" y="468"/>
                  <a:pt x="436" y="467"/>
                  <a:pt x="434" y="459"/>
                </a:cubicBezTo>
                <a:cubicBezTo>
                  <a:pt x="431" y="456"/>
                  <a:pt x="431" y="460"/>
                  <a:pt x="427" y="457"/>
                </a:cubicBezTo>
                <a:cubicBezTo>
                  <a:pt x="428" y="453"/>
                  <a:pt x="424" y="453"/>
                  <a:pt x="423" y="452"/>
                </a:cubicBezTo>
                <a:cubicBezTo>
                  <a:pt x="422" y="449"/>
                  <a:pt x="424" y="442"/>
                  <a:pt x="418" y="442"/>
                </a:cubicBezTo>
                <a:cubicBezTo>
                  <a:pt x="419" y="433"/>
                  <a:pt x="414" y="429"/>
                  <a:pt x="408" y="427"/>
                </a:cubicBezTo>
                <a:cubicBezTo>
                  <a:pt x="407" y="429"/>
                  <a:pt x="406" y="431"/>
                  <a:pt x="405" y="433"/>
                </a:cubicBezTo>
                <a:cubicBezTo>
                  <a:pt x="403" y="437"/>
                  <a:pt x="409" y="438"/>
                  <a:pt x="410" y="440"/>
                </a:cubicBezTo>
                <a:cubicBezTo>
                  <a:pt x="411" y="441"/>
                  <a:pt x="410" y="444"/>
                  <a:pt x="410" y="444"/>
                </a:cubicBezTo>
                <a:cubicBezTo>
                  <a:pt x="410" y="444"/>
                  <a:pt x="412" y="444"/>
                  <a:pt x="412" y="444"/>
                </a:cubicBezTo>
                <a:cubicBezTo>
                  <a:pt x="413" y="447"/>
                  <a:pt x="410" y="451"/>
                  <a:pt x="414" y="452"/>
                </a:cubicBezTo>
                <a:cubicBezTo>
                  <a:pt x="417" y="452"/>
                  <a:pt x="415" y="457"/>
                  <a:pt x="418" y="461"/>
                </a:cubicBezTo>
                <a:cubicBezTo>
                  <a:pt x="418" y="462"/>
                  <a:pt x="419" y="461"/>
                  <a:pt x="420" y="463"/>
                </a:cubicBezTo>
                <a:cubicBezTo>
                  <a:pt x="420" y="466"/>
                  <a:pt x="425" y="465"/>
                  <a:pt x="423" y="472"/>
                </a:cubicBezTo>
                <a:cubicBezTo>
                  <a:pt x="424" y="474"/>
                  <a:pt x="427" y="474"/>
                  <a:pt x="429" y="474"/>
                </a:cubicBezTo>
                <a:cubicBezTo>
                  <a:pt x="427" y="476"/>
                  <a:pt x="431" y="477"/>
                  <a:pt x="431" y="478"/>
                </a:cubicBezTo>
                <a:cubicBezTo>
                  <a:pt x="431" y="479"/>
                  <a:pt x="429" y="482"/>
                  <a:pt x="429" y="481"/>
                </a:cubicBezTo>
                <a:cubicBezTo>
                  <a:pt x="430" y="484"/>
                  <a:pt x="435" y="483"/>
                  <a:pt x="433" y="489"/>
                </a:cubicBezTo>
                <a:cubicBezTo>
                  <a:pt x="430" y="487"/>
                  <a:pt x="429" y="484"/>
                  <a:pt x="423" y="485"/>
                </a:cubicBezTo>
                <a:cubicBezTo>
                  <a:pt x="426" y="478"/>
                  <a:pt x="419" y="479"/>
                  <a:pt x="420" y="474"/>
                </a:cubicBezTo>
                <a:cubicBezTo>
                  <a:pt x="419" y="471"/>
                  <a:pt x="416" y="470"/>
                  <a:pt x="414" y="468"/>
                </a:cubicBezTo>
                <a:cubicBezTo>
                  <a:pt x="412" y="467"/>
                  <a:pt x="411" y="465"/>
                  <a:pt x="410" y="463"/>
                </a:cubicBezTo>
                <a:cubicBezTo>
                  <a:pt x="407" y="462"/>
                  <a:pt x="404" y="462"/>
                  <a:pt x="403" y="459"/>
                </a:cubicBezTo>
                <a:cubicBezTo>
                  <a:pt x="403" y="454"/>
                  <a:pt x="404" y="457"/>
                  <a:pt x="406" y="457"/>
                </a:cubicBezTo>
                <a:cubicBezTo>
                  <a:pt x="408" y="449"/>
                  <a:pt x="400" y="451"/>
                  <a:pt x="401" y="444"/>
                </a:cubicBezTo>
                <a:cubicBezTo>
                  <a:pt x="397" y="443"/>
                  <a:pt x="396" y="440"/>
                  <a:pt x="392" y="440"/>
                </a:cubicBezTo>
                <a:cubicBezTo>
                  <a:pt x="392" y="436"/>
                  <a:pt x="395" y="436"/>
                  <a:pt x="392" y="431"/>
                </a:cubicBezTo>
                <a:cubicBezTo>
                  <a:pt x="391" y="430"/>
                  <a:pt x="390" y="429"/>
                  <a:pt x="390" y="429"/>
                </a:cubicBezTo>
                <a:cubicBezTo>
                  <a:pt x="388" y="425"/>
                  <a:pt x="389" y="419"/>
                  <a:pt x="380" y="420"/>
                </a:cubicBezTo>
                <a:cubicBezTo>
                  <a:pt x="382" y="418"/>
                  <a:pt x="382" y="417"/>
                  <a:pt x="380" y="414"/>
                </a:cubicBezTo>
                <a:cubicBezTo>
                  <a:pt x="380" y="414"/>
                  <a:pt x="379" y="411"/>
                  <a:pt x="379" y="411"/>
                </a:cubicBezTo>
                <a:cubicBezTo>
                  <a:pt x="378" y="410"/>
                  <a:pt x="374" y="411"/>
                  <a:pt x="373" y="411"/>
                </a:cubicBezTo>
                <a:cubicBezTo>
                  <a:pt x="372" y="409"/>
                  <a:pt x="377" y="409"/>
                  <a:pt x="377" y="409"/>
                </a:cubicBezTo>
                <a:cubicBezTo>
                  <a:pt x="376" y="405"/>
                  <a:pt x="365" y="403"/>
                  <a:pt x="360" y="401"/>
                </a:cubicBezTo>
                <a:cubicBezTo>
                  <a:pt x="359" y="400"/>
                  <a:pt x="359" y="399"/>
                  <a:pt x="358" y="398"/>
                </a:cubicBezTo>
                <a:cubicBezTo>
                  <a:pt x="357" y="395"/>
                  <a:pt x="356" y="394"/>
                  <a:pt x="354" y="392"/>
                </a:cubicBezTo>
                <a:cubicBezTo>
                  <a:pt x="353" y="390"/>
                  <a:pt x="353" y="385"/>
                  <a:pt x="351" y="381"/>
                </a:cubicBezTo>
                <a:cubicBezTo>
                  <a:pt x="350" y="380"/>
                  <a:pt x="347" y="380"/>
                  <a:pt x="347" y="379"/>
                </a:cubicBezTo>
                <a:cubicBezTo>
                  <a:pt x="346" y="376"/>
                  <a:pt x="348" y="372"/>
                  <a:pt x="343" y="373"/>
                </a:cubicBezTo>
                <a:cubicBezTo>
                  <a:pt x="344" y="366"/>
                  <a:pt x="340" y="362"/>
                  <a:pt x="336" y="357"/>
                </a:cubicBezTo>
                <a:cubicBezTo>
                  <a:pt x="334" y="354"/>
                  <a:pt x="334" y="349"/>
                  <a:pt x="330" y="351"/>
                </a:cubicBezTo>
                <a:cubicBezTo>
                  <a:pt x="333" y="329"/>
                  <a:pt x="329" y="316"/>
                  <a:pt x="330" y="289"/>
                </a:cubicBezTo>
                <a:cubicBezTo>
                  <a:pt x="330" y="288"/>
                  <a:pt x="328" y="288"/>
                  <a:pt x="328" y="286"/>
                </a:cubicBezTo>
                <a:cubicBezTo>
                  <a:pt x="327" y="285"/>
                  <a:pt x="326" y="283"/>
                  <a:pt x="324" y="282"/>
                </a:cubicBezTo>
                <a:cubicBezTo>
                  <a:pt x="324" y="281"/>
                  <a:pt x="323" y="280"/>
                  <a:pt x="321" y="280"/>
                </a:cubicBezTo>
                <a:cubicBezTo>
                  <a:pt x="320" y="271"/>
                  <a:pt x="312" y="266"/>
                  <a:pt x="306" y="260"/>
                </a:cubicBezTo>
                <a:cubicBezTo>
                  <a:pt x="305" y="259"/>
                  <a:pt x="304" y="258"/>
                  <a:pt x="304" y="256"/>
                </a:cubicBezTo>
                <a:cubicBezTo>
                  <a:pt x="305" y="257"/>
                  <a:pt x="309" y="259"/>
                  <a:pt x="310" y="256"/>
                </a:cubicBezTo>
                <a:cubicBezTo>
                  <a:pt x="313" y="256"/>
                  <a:pt x="312" y="261"/>
                  <a:pt x="317" y="260"/>
                </a:cubicBezTo>
                <a:cubicBezTo>
                  <a:pt x="318" y="261"/>
                  <a:pt x="319" y="264"/>
                  <a:pt x="319" y="267"/>
                </a:cubicBezTo>
                <a:cubicBezTo>
                  <a:pt x="328" y="266"/>
                  <a:pt x="330" y="272"/>
                  <a:pt x="336" y="274"/>
                </a:cubicBezTo>
                <a:cubicBezTo>
                  <a:pt x="335" y="281"/>
                  <a:pt x="339" y="283"/>
                  <a:pt x="341" y="286"/>
                </a:cubicBezTo>
                <a:cubicBezTo>
                  <a:pt x="343" y="285"/>
                  <a:pt x="344" y="282"/>
                  <a:pt x="343" y="280"/>
                </a:cubicBezTo>
                <a:cubicBezTo>
                  <a:pt x="343" y="278"/>
                  <a:pt x="340" y="278"/>
                  <a:pt x="339" y="276"/>
                </a:cubicBezTo>
                <a:cubicBezTo>
                  <a:pt x="338" y="273"/>
                  <a:pt x="338" y="271"/>
                  <a:pt x="338" y="269"/>
                </a:cubicBezTo>
                <a:cubicBezTo>
                  <a:pt x="337" y="268"/>
                  <a:pt x="336" y="267"/>
                  <a:pt x="336" y="267"/>
                </a:cubicBezTo>
                <a:cubicBezTo>
                  <a:pt x="335" y="266"/>
                  <a:pt x="337" y="264"/>
                  <a:pt x="338" y="265"/>
                </a:cubicBezTo>
                <a:cubicBezTo>
                  <a:pt x="335" y="261"/>
                  <a:pt x="331" y="262"/>
                  <a:pt x="332" y="258"/>
                </a:cubicBezTo>
                <a:cubicBezTo>
                  <a:pt x="323" y="259"/>
                  <a:pt x="322" y="252"/>
                  <a:pt x="313" y="252"/>
                </a:cubicBezTo>
                <a:cubicBezTo>
                  <a:pt x="316" y="246"/>
                  <a:pt x="307" y="251"/>
                  <a:pt x="310" y="245"/>
                </a:cubicBezTo>
                <a:cubicBezTo>
                  <a:pt x="308" y="243"/>
                  <a:pt x="305" y="245"/>
                  <a:pt x="302" y="241"/>
                </a:cubicBezTo>
                <a:cubicBezTo>
                  <a:pt x="302" y="239"/>
                  <a:pt x="304" y="239"/>
                  <a:pt x="306" y="239"/>
                </a:cubicBezTo>
                <a:cubicBezTo>
                  <a:pt x="308" y="234"/>
                  <a:pt x="299" y="237"/>
                  <a:pt x="300" y="237"/>
                </a:cubicBezTo>
                <a:cubicBezTo>
                  <a:pt x="298" y="236"/>
                  <a:pt x="300" y="234"/>
                  <a:pt x="298" y="233"/>
                </a:cubicBezTo>
                <a:cubicBezTo>
                  <a:pt x="298" y="233"/>
                  <a:pt x="295" y="234"/>
                  <a:pt x="295" y="233"/>
                </a:cubicBezTo>
                <a:cubicBezTo>
                  <a:pt x="294" y="232"/>
                  <a:pt x="297" y="231"/>
                  <a:pt x="297" y="230"/>
                </a:cubicBezTo>
                <a:cubicBezTo>
                  <a:pt x="296" y="227"/>
                  <a:pt x="294" y="230"/>
                  <a:pt x="291" y="230"/>
                </a:cubicBezTo>
                <a:cubicBezTo>
                  <a:pt x="287" y="227"/>
                  <a:pt x="289" y="223"/>
                  <a:pt x="287" y="220"/>
                </a:cubicBezTo>
                <a:cubicBezTo>
                  <a:pt x="286" y="219"/>
                  <a:pt x="284" y="218"/>
                  <a:pt x="282" y="219"/>
                </a:cubicBezTo>
                <a:cubicBezTo>
                  <a:pt x="288" y="208"/>
                  <a:pt x="267" y="215"/>
                  <a:pt x="269" y="204"/>
                </a:cubicBezTo>
                <a:cubicBezTo>
                  <a:pt x="270" y="204"/>
                  <a:pt x="272" y="204"/>
                  <a:pt x="274" y="204"/>
                </a:cubicBezTo>
                <a:cubicBezTo>
                  <a:pt x="275" y="199"/>
                  <a:pt x="266" y="205"/>
                  <a:pt x="269" y="198"/>
                </a:cubicBezTo>
                <a:cubicBezTo>
                  <a:pt x="265" y="198"/>
                  <a:pt x="261" y="198"/>
                  <a:pt x="257" y="198"/>
                </a:cubicBezTo>
                <a:cubicBezTo>
                  <a:pt x="262" y="195"/>
                  <a:pt x="255" y="194"/>
                  <a:pt x="259" y="192"/>
                </a:cubicBezTo>
                <a:cubicBezTo>
                  <a:pt x="260" y="189"/>
                  <a:pt x="254" y="189"/>
                  <a:pt x="255" y="191"/>
                </a:cubicBezTo>
                <a:cubicBezTo>
                  <a:pt x="252" y="187"/>
                  <a:pt x="255" y="186"/>
                  <a:pt x="252" y="181"/>
                </a:cubicBezTo>
                <a:cubicBezTo>
                  <a:pt x="248" y="181"/>
                  <a:pt x="244" y="181"/>
                  <a:pt x="241" y="181"/>
                </a:cubicBezTo>
                <a:cubicBezTo>
                  <a:pt x="242" y="179"/>
                  <a:pt x="243" y="177"/>
                  <a:pt x="244" y="174"/>
                </a:cubicBezTo>
                <a:cubicBezTo>
                  <a:pt x="243" y="170"/>
                  <a:pt x="239" y="173"/>
                  <a:pt x="242" y="168"/>
                </a:cubicBezTo>
                <a:cubicBezTo>
                  <a:pt x="236" y="169"/>
                  <a:pt x="232" y="171"/>
                  <a:pt x="224" y="170"/>
                </a:cubicBezTo>
                <a:cubicBezTo>
                  <a:pt x="224" y="165"/>
                  <a:pt x="219" y="163"/>
                  <a:pt x="214" y="161"/>
                </a:cubicBezTo>
                <a:cubicBezTo>
                  <a:pt x="213" y="160"/>
                  <a:pt x="210" y="160"/>
                  <a:pt x="209" y="159"/>
                </a:cubicBezTo>
                <a:cubicBezTo>
                  <a:pt x="208" y="159"/>
                  <a:pt x="209" y="156"/>
                  <a:pt x="209" y="155"/>
                </a:cubicBezTo>
                <a:cubicBezTo>
                  <a:pt x="208" y="154"/>
                  <a:pt x="204" y="156"/>
                  <a:pt x="205" y="153"/>
                </a:cubicBezTo>
                <a:cubicBezTo>
                  <a:pt x="199" y="151"/>
                  <a:pt x="186" y="157"/>
                  <a:pt x="183" y="153"/>
                </a:cubicBezTo>
                <a:cubicBezTo>
                  <a:pt x="183" y="153"/>
                  <a:pt x="183" y="151"/>
                  <a:pt x="183" y="151"/>
                </a:cubicBezTo>
                <a:cubicBezTo>
                  <a:pt x="181" y="151"/>
                  <a:pt x="179" y="153"/>
                  <a:pt x="179" y="153"/>
                </a:cubicBezTo>
                <a:cubicBezTo>
                  <a:pt x="177" y="153"/>
                  <a:pt x="177" y="147"/>
                  <a:pt x="170" y="150"/>
                </a:cubicBezTo>
                <a:cubicBezTo>
                  <a:pt x="170" y="145"/>
                  <a:pt x="161" y="147"/>
                  <a:pt x="166" y="142"/>
                </a:cubicBezTo>
                <a:cubicBezTo>
                  <a:pt x="165" y="142"/>
                  <a:pt x="164" y="144"/>
                  <a:pt x="162" y="144"/>
                </a:cubicBezTo>
                <a:cubicBezTo>
                  <a:pt x="161" y="144"/>
                  <a:pt x="160" y="142"/>
                  <a:pt x="160" y="142"/>
                </a:cubicBezTo>
                <a:cubicBezTo>
                  <a:pt x="157" y="143"/>
                  <a:pt x="154" y="147"/>
                  <a:pt x="151" y="144"/>
                </a:cubicBezTo>
                <a:cubicBezTo>
                  <a:pt x="147" y="144"/>
                  <a:pt x="150" y="151"/>
                  <a:pt x="149" y="153"/>
                </a:cubicBezTo>
                <a:cubicBezTo>
                  <a:pt x="148" y="153"/>
                  <a:pt x="146" y="151"/>
                  <a:pt x="144" y="151"/>
                </a:cubicBezTo>
                <a:cubicBezTo>
                  <a:pt x="141" y="152"/>
                  <a:pt x="143" y="155"/>
                  <a:pt x="142" y="155"/>
                </a:cubicBezTo>
                <a:cubicBezTo>
                  <a:pt x="140" y="156"/>
                  <a:pt x="133" y="155"/>
                  <a:pt x="131" y="157"/>
                </a:cubicBezTo>
                <a:cubicBezTo>
                  <a:pt x="129" y="158"/>
                  <a:pt x="129" y="160"/>
                  <a:pt x="127" y="161"/>
                </a:cubicBezTo>
                <a:cubicBezTo>
                  <a:pt x="124" y="161"/>
                  <a:pt x="123" y="159"/>
                  <a:pt x="119" y="159"/>
                </a:cubicBezTo>
                <a:cubicBezTo>
                  <a:pt x="122" y="156"/>
                  <a:pt x="127" y="155"/>
                  <a:pt x="125" y="148"/>
                </a:cubicBezTo>
                <a:cubicBezTo>
                  <a:pt x="128" y="148"/>
                  <a:pt x="129" y="146"/>
                  <a:pt x="129" y="144"/>
                </a:cubicBezTo>
                <a:cubicBezTo>
                  <a:pt x="128" y="142"/>
                  <a:pt x="125" y="142"/>
                  <a:pt x="123" y="142"/>
                </a:cubicBezTo>
                <a:cubicBezTo>
                  <a:pt x="121" y="144"/>
                  <a:pt x="121" y="147"/>
                  <a:pt x="118" y="150"/>
                </a:cubicBezTo>
                <a:cubicBezTo>
                  <a:pt x="116" y="151"/>
                  <a:pt x="116" y="153"/>
                  <a:pt x="114" y="153"/>
                </a:cubicBezTo>
                <a:cubicBezTo>
                  <a:pt x="112" y="153"/>
                  <a:pt x="112" y="158"/>
                  <a:pt x="108" y="157"/>
                </a:cubicBezTo>
                <a:cubicBezTo>
                  <a:pt x="109" y="160"/>
                  <a:pt x="107" y="161"/>
                  <a:pt x="105" y="161"/>
                </a:cubicBezTo>
                <a:cubicBezTo>
                  <a:pt x="105" y="163"/>
                  <a:pt x="105" y="166"/>
                  <a:pt x="105" y="168"/>
                </a:cubicBezTo>
                <a:cubicBezTo>
                  <a:pt x="99" y="170"/>
                  <a:pt x="98" y="176"/>
                  <a:pt x="93" y="179"/>
                </a:cubicBezTo>
                <a:cubicBezTo>
                  <a:pt x="93" y="180"/>
                  <a:pt x="90" y="179"/>
                  <a:pt x="90" y="179"/>
                </a:cubicBezTo>
                <a:cubicBezTo>
                  <a:pt x="89" y="180"/>
                  <a:pt x="90" y="183"/>
                  <a:pt x="90" y="183"/>
                </a:cubicBezTo>
                <a:cubicBezTo>
                  <a:pt x="89" y="183"/>
                  <a:pt x="82" y="183"/>
                  <a:pt x="84" y="185"/>
                </a:cubicBezTo>
                <a:cubicBezTo>
                  <a:pt x="88" y="188"/>
                  <a:pt x="79" y="187"/>
                  <a:pt x="77" y="191"/>
                </a:cubicBezTo>
                <a:cubicBezTo>
                  <a:pt x="76" y="191"/>
                  <a:pt x="74" y="197"/>
                  <a:pt x="73" y="196"/>
                </a:cubicBezTo>
                <a:cubicBezTo>
                  <a:pt x="71" y="194"/>
                  <a:pt x="72" y="195"/>
                  <a:pt x="71" y="198"/>
                </a:cubicBezTo>
                <a:cubicBezTo>
                  <a:pt x="68" y="198"/>
                  <a:pt x="66" y="198"/>
                  <a:pt x="64" y="198"/>
                </a:cubicBezTo>
                <a:cubicBezTo>
                  <a:pt x="60" y="200"/>
                  <a:pt x="67" y="201"/>
                  <a:pt x="58" y="202"/>
                </a:cubicBezTo>
                <a:cubicBezTo>
                  <a:pt x="54" y="202"/>
                  <a:pt x="51" y="202"/>
                  <a:pt x="47" y="204"/>
                </a:cubicBezTo>
                <a:cubicBezTo>
                  <a:pt x="44" y="205"/>
                  <a:pt x="44" y="210"/>
                  <a:pt x="39" y="207"/>
                </a:cubicBezTo>
                <a:cubicBezTo>
                  <a:pt x="39" y="202"/>
                  <a:pt x="45" y="204"/>
                  <a:pt x="49" y="202"/>
                </a:cubicBezTo>
                <a:cubicBezTo>
                  <a:pt x="50" y="201"/>
                  <a:pt x="50" y="202"/>
                  <a:pt x="50" y="200"/>
                </a:cubicBezTo>
                <a:cubicBezTo>
                  <a:pt x="51" y="197"/>
                  <a:pt x="55" y="198"/>
                  <a:pt x="58" y="198"/>
                </a:cubicBezTo>
                <a:cubicBezTo>
                  <a:pt x="61" y="198"/>
                  <a:pt x="59" y="194"/>
                  <a:pt x="60" y="192"/>
                </a:cubicBezTo>
                <a:cubicBezTo>
                  <a:pt x="61" y="191"/>
                  <a:pt x="62" y="196"/>
                  <a:pt x="65" y="191"/>
                </a:cubicBezTo>
                <a:cubicBezTo>
                  <a:pt x="66" y="190"/>
                  <a:pt x="67" y="191"/>
                  <a:pt x="67" y="189"/>
                </a:cubicBezTo>
                <a:cubicBezTo>
                  <a:pt x="67" y="186"/>
                  <a:pt x="72" y="187"/>
                  <a:pt x="75" y="185"/>
                </a:cubicBezTo>
                <a:cubicBezTo>
                  <a:pt x="75" y="182"/>
                  <a:pt x="75" y="179"/>
                  <a:pt x="75" y="176"/>
                </a:cubicBezTo>
                <a:cubicBezTo>
                  <a:pt x="81" y="182"/>
                  <a:pt x="75" y="170"/>
                  <a:pt x="82" y="172"/>
                </a:cubicBezTo>
                <a:cubicBezTo>
                  <a:pt x="83" y="167"/>
                  <a:pt x="74" y="173"/>
                  <a:pt x="77" y="166"/>
                </a:cubicBezTo>
                <a:cubicBezTo>
                  <a:pt x="75" y="171"/>
                  <a:pt x="63" y="165"/>
                  <a:pt x="62" y="170"/>
                </a:cubicBezTo>
                <a:cubicBezTo>
                  <a:pt x="59" y="171"/>
                  <a:pt x="61" y="167"/>
                  <a:pt x="60" y="166"/>
                </a:cubicBezTo>
                <a:cubicBezTo>
                  <a:pt x="57" y="165"/>
                  <a:pt x="52" y="168"/>
                  <a:pt x="49" y="166"/>
                </a:cubicBezTo>
                <a:cubicBezTo>
                  <a:pt x="51" y="162"/>
                  <a:pt x="46" y="164"/>
                  <a:pt x="45" y="163"/>
                </a:cubicBezTo>
                <a:cubicBezTo>
                  <a:pt x="44" y="161"/>
                  <a:pt x="46" y="160"/>
                  <a:pt x="47" y="161"/>
                </a:cubicBezTo>
                <a:cubicBezTo>
                  <a:pt x="43" y="156"/>
                  <a:pt x="40" y="157"/>
                  <a:pt x="37" y="151"/>
                </a:cubicBezTo>
                <a:cubicBezTo>
                  <a:pt x="35" y="154"/>
                  <a:pt x="29" y="153"/>
                  <a:pt x="24" y="153"/>
                </a:cubicBezTo>
                <a:cubicBezTo>
                  <a:pt x="24" y="151"/>
                  <a:pt x="25" y="150"/>
                  <a:pt x="26" y="150"/>
                </a:cubicBezTo>
                <a:cubicBezTo>
                  <a:pt x="25" y="146"/>
                  <a:pt x="19" y="147"/>
                  <a:pt x="21" y="140"/>
                </a:cubicBezTo>
                <a:cubicBezTo>
                  <a:pt x="20" y="138"/>
                  <a:pt x="17" y="136"/>
                  <a:pt x="17" y="138"/>
                </a:cubicBezTo>
                <a:cubicBezTo>
                  <a:pt x="12" y="138"/>
                  <a:pt x="16" y="133"/>
                  <a:pt x="17" y="131"/>
                </a:cubicBezTo>
                <a:cubicBezTo>
                  <a:pt x="17" y="130"/>
                  <a:pt x="16" y="128"/>
                  <a:pt x="17" y="127"/>
                </a:cubicBezTo>
                <a:cubicBezTo>
                  <a:pt x="17" y="127"/>
                  <a:pt x="20" y="128"/>
                  <a:pt x="21" y="127"/>
                </a:cubicBezTo>
                <a:cubicBezTo>
                  <a:pt x="22" y="126"/>
                  <a:pt x="21" y="123"/>
                  <a:pt x="22" y="122"/>
                </a:cubicBezTo>
                <a:cubicBezTo>
                  <a:pt x="27" y="121"/>
                  <a:pt x="34" y="120"/>
                  <a:pt x="37" y="118"/>
                </a:cubicBezTo>
                <a:cubicBezTo>
                  <a:pt x="40" y="116"/>
                  <a:pt x="42" y="117"/>
                  <a:pt x="45" y="116"/>
                </a:cubicBezTo>
                <a:cubicBezTo>
                  <a:pt x="48" y="115"/>
                  <a:pt x="42" y="111"/>
                  <a:pt x="52" y="112"/>
                </a:cubicBezTo>
                <a:cubicBezTo>
                  <a:pt x="51" y="108"/>
                  <a:pt x="51" y="104"/>
                  <a:pt x="49" y="97"/>
                </a:cubicBezTo>
                <a:cubicBezTo>
                  <a:pt x="45" y="93"/>
                  <a:pt x="34" y="104"/>
                  <a:pt x="30" y="99"/>
                </a:cubicBezTo>
                <a:cubicBezTo>
                  <a:pt x="27" y="96"/>
                  <a:pt x="29" y="101"/>
                  <a:pt x="22" y="101"/>
                </a:cubicBezTo>
                <a:cubicBezTo>
                  <a:pt x="21" y="98"/>
                  <a:pt x="14" y="100"/>
                  <a:pt x="9" y="97"/>
                </a:cubicBezTo>
                <a:cubicBezTo>
                  <a:pt x="9" y="97"/>
                  <a:pt x="13" y="94"/>
                  <a:pt x="9" y="94"/>
                </a:cubicBezTo>
                <a:cubicBezTo>
                  <a:pt x="6" y="93"/>
                  <a:pt x="3" y="92"/>
                  <a:pt x="2" y="86"/>
                </a:cubicBezTo>
                <a:cubicBezTo>
                  <a:pt x="13" y="87"/>
                  <a:pt x="0" y="81"/>
                  <a:pt x="13" y="82"/>
                </a:cubicBezTo>
                <a:cubicBezTo>
                  <a:pt x="15" y="82"/>
                  <a:pt x="14" y="81"/>
                  <a:pt x="13" y="81"/>
                </a:cubicBezTo>
                <a:cubicBezTo>
                  <a:pt x="14" y="77"/>
                  <a:pt x="17" y="81"/>
                  <a:pt x="17" y="81"/>
                </a:cubicBezTo>
                <a:cubicBezTo>
                  <a:pt x="20" y="81"/>
                  <a:pt x="21" y="78"/>
                  <a:pt x="24" y="79"/>
                </a:cubicBezTo>
                <a:cubicBezTo>
                  <a:pt x="25" y="79"/>
                  <a:pt x="26" y="82"/>
                  <a:pt x="28" y="82"/>
                </a:cubicBezTo>
                <a:cubicBezTo>
                  <a:pt x="32" y="83"/>
                  <a:pt x="36" y="81"/>
                  <a:pt x="41" y="82"/>
                </a:cubicBezTo>
                <a:cubicBezTo>
                  <a:pt x="44" y="83"/>
                  <a:pt x="44" y="84"/>
                  <a:pt x="47" y="82"/>
                </a:cubicBezTo>
                <a:cubicBezTo>
                  <a:pt x="49" y="82"/>
                  <a:pt x="47" y="81"/>
                  <a:pt x="47" y="79"/>
                </a:cubicBezTo>
                <a:cubicBezTo>
                  <a:pt x="49" y="79"/>
                  <a:pt x="50" y="78"/>
                  <a:pt x="50" y="77"/>
                </a:cubicBezTo>
                <a:cubicBezTo>
                  <a:pt x="51" y="72"/>
                  <a:pt x="42" y="78"/>
                  <a:pt x="45" y="71"/>
                </a:cubicBezTo>
                <a:cubicBezTo>
                  <a:pt x="40" y="70"/>
                  <a:pt x="35" y="69"/>
                  <a:pt x="30" y="68"/>
                </a:cubicBezTo>
                <a:cubicBezTo>
                  <a:pt x="32" y="64"/>
                  <a:pt x="32" y="65"/>
                  <a:pt x="28" y="62"/>
                </a:cubicBezTo>
                <a:cubicBezTo>
                  <a:pt x="27" y="62"/>
                  <a:pt x="27" y="60"/>
                  <a:pt x="26" y="60"/>
                </a:cubicBezTo>
                <a:cubicBezTo>
                  <a:pt x="25" y="59"/>
                  <a:pt x="21" y="60"/>
                  <a:pt x="19" y="58"/>
                </a:cubicBezTo>
                <a:cubicBezTo>
                  <a:pt x="19" y="58"/>
                  <a:pt x="22" y="52"/>
                  <a:pt x="19" y="53"/>
                </a:cubicBezTo>
                <a:cubicBezTo>
                  <a:pt x="18" y="53"/>
                  <a:pt x="19" y="55"/>
                  <a:pt x="17" y="55"/>
                </a:cubicBezTo>
                <a:cubicBezTo>
                  <a:pt x="15" y="54"/>
                  <a:pt x="14" y="52"/>
                  <a:pt x="11" y="53"/>
                </a:cubicBezTo>
                <a:cubicBezTo>
                  <a:pt x="15" y="47"/>
                  <a:pt x="23" y="46"/>
                  <a:pt x="30" y="43"/>
                </a:cubicBezTo>
                <a:cubicBezTo>
                  <a:pt x="28" y="37"/>
                  <a:pt x="35" y="37"/>
                  <a:pt x="37" y="34"/>
                </a:cubicBezTo>
                <a:cubicBezTo>
                  <a:pt x="39" y="32"/>
                  <a:pt x="37" y="28"/>
                  <a:pt x="39" y="27"/>
                </a:cubicBezTo>
                <a:cubicBezTo>
                  <a:pt x="44" y="31"/>
                  <a:pt x="44" y="28"/>
                  <a:pt x="52" y="28"/>
                </a:cubicBezTo>
                <a:cubicBezTo>
                  <a:pt x="56" y="23"/>
                  <a:pt x="62" y="19"/>
                  <a:pt x="73" y="21"/>
                </a:cubicBezTo>
                <a:cubicBezTo>
                  <a:pt x="75" y="22"/>
                  <a:pt x="74" y="18"/>
                  <a:pt x="75" y="17"/>
                </a:cubicBezTo>
                <a:cubicBezTo>
                  <a:pt x="78" y="15"/>
                  <a:pt x="85" y="19"/>
                  <a:pt x="86" y="14"/>
                </a:cubicBezTo>
                <a:cubicBezTo>
                  <a:pt x="88" y="13"/>
                  <a:pt x="89" y="17"/>
                  <a:pt x="90" y="17"/>
                </a:cubicBezTo>
                <a:cubicBezTo>
                  <a:pt x="93" y="18"/>
                  <a:pt x="96" y="16"/>
                  <a:pt x="95" y="21"/>
                </a:cubicBezTo>
                <a:cubicBezTo>
                  <a:pt x="103" y="21"/>
                  <a:pt x="111" y="21"/>
                  <a:pt x="119" y="21"/>
                </a:cubicBezTo>
                <a:cubicBezTo>
                  <a:pt x="111" y="29"/>
                  <a:pt x="132" y="18"/>
                  <a:pt x="125" y="27"/>
                </a:cubicBezTo>
                <a:cubicBezTo>
                  <a:pt x="129" y="27"/>
                  <a:pt x="132" y="26"/>
                  <a:pt x="132" y="23"/>
                </a:cubicBezTo>
                <a:cubicBezTo>
                  <a:pt x="136" y="27"/>
                  <a:pt x="144" y="25"/>
                  <a:pt x="149" y="27"/>
                </a:cubicBezTo>
                <a:cubicBezTo>
                  <a:pt x="150" y="27"/>
                  <a:pt x="149" y="28"/>
                  <a:pt x="151" y="28"/>
                </a:cubicBezTo>
                <a:cubicBezTo>
                  <a:pt x="153" y="28"/>
                  <a:pt x="153" y="30"/>
                  <a:pt x="155" y="30"/>
                </a:cubicBezTo>
                <a:cubicBezTo>
                  <a:pt x="160" y="31"/>
                  <a:pt x="161" y="27"/>
                  <a:pt x="164" y="30"/>
                </a:cubicBezTo>
                <a:cubicBezTo>
                  <a:pt x="165" y="31"/>
                  <a:pt x="186" y="31"/>
                  <a:pt x="188" y="32"/>
                </a:cubicBezTo>
                <a:cubicBezTo>
                  <a:pt x="191" y="34"/>
                  <a:pt x="202" y="35"/>
                  <a:pt x="209" y="36"/>
                </a:cubicBezTo>
                <a:cubicBezTo>
                  <a:pt x="211" y="38"/>
                  <a:pt x="214" y="40"/>
                  <a:pt x="214" y="43"/>
                </a:cubicBezTo>
                <a:cubicBezTo>
                  <a:pt x="221" y="44"/>
                  <a:pt x="224" y="48"/>
                  <a:pt x="229" y="45"/>
                </a:cubicBezTo>
                <a:cubicBezTo>
                  <a:pt x="230" y="51"/>
                  <a:pt x="239" y="48"/>
                  <a:pt x="244" y="49"/>
                </a:cubicBezTo>
                <a:cubicBezTo>
                  <a:pt x="244" y="47"/>
                  <a:pt x="242" y="47"/>
                  <a:pt x="241" y="47"/>
                </a:cubicBezTo>
                <a:cubicBezTo>
                  <a:pt x="244" y="43"/>
                  <a:pt x="249" y="39"/>
                  <a:pt x="255" y="38"/>
                </a:cubicBezTo>
                <a:cubicBezTo>
                  <a:pt x="255" y="41"/>
                  <a:pt x="257" y="42"/>
                  <a:pt x="257" y="40"/>
                </a:cubicBezTo>
                <a:cubicBezTo>
                  <a:pt x="259" y="40"/>
                  <a:pt x="259" y="43"/>
                  <a:pt x="261" y="43"/>
                </a:cubicBezTo>
                <a:cubicBezTo>
                  <a:pt x="265" y="44"/>
                  <a:pt x="265" y="41"/>
                  <a:pt x="265" y="38"/>
                </a:cubicBezTo>
                <a:cubicBezTo>
                  <a:pt x="269" y="37"/>
                  <a:pt x="270" y="39"/>
                  <a:pt x="272" y="40"/>
                </a:cubicBezTo>
                <a:cubicBezTo>
                  <a:pt x="274" y="38"/>
                  <a:pt x="272" y="35"/>
                  <a:pt x="276" y="32"/>
                </a:cubicBezTo>
                <a:cubicBezTo>
                  <a:pt x="279" y="32"/>
                  <a:pt x="281" y="35"/>
                  <a:pt x="282" y="32"/>
                </a:cubicBezTo>
                <a:cubicBezTo>
                  <a:pt x="285" y="33"/>
                  <a:pt x="283" y="36"/>
                  <a:pt x="280" y="36"/>
                </a:cubicBezTo>
                <a:cubicBezTo>
                  <a:pt x="282" y="41"/>
                  <a:pt x="295" y="31"/>
                  <a:pt x="298" y="38"/>
                </a:cubicBezTo>
                <a:cubicBezTo>
                  <a:pt x="304" y="38"/>
                  <a:pt x="294" y="32"/>
                  <a:pt x="300" y="32"/>
                </a:cubicBezTo>
                <a:cubicBezTo>
                  <a:pt x="301" y="30"/>
                  <a:pt x="303" y="28"/>
                  <a:pt x="306" y="28"/>
                </a:cubicBezTo>
                <a:cubicBezTo>
                  <a:pt x="306" y="30"/>
                  <a:pt x="306" y="32"/>
                  <a:pt x="306" y="34"/>
                </a:cubicBezTo>
                <a:cubicBezTo>
                  <a:pt x="310" y="30"/>
                  <a:pt x="311" y="37"/>
                  <a:pt x="315" y="38"/>
                </a:cubicBezTo>
                <a:cubicBezTo>
                  <a:pt x="321" y="38"/>
                  <a:pt x="325" y="37"/>
                  <a:pt x="326" y="34"/>
                </a:cubicBezTo>
                <a:cubicBezTo>
                  <a:pt x="329" y="36"/>
                  <a:pt x="334" y="36"/>
                  <a:pt x="332" y="41"/>
                </a:cubicBezTo>
                <a:cubicBezTo>
                  <a:pt x="336" y="40"/>
                  <a:pt x="341" y="39"/>
                  <a:pt x="341" y="34"/>
                </a:cubicBezTo>
                <a:cubicBezTo>
                  <a:pt x="346" y="37"/>
                  <a:pt x="348" y="33"/>
                  <a:pt x="352" y="38"/>
                </a:cubicBezTo>
                <a:cubicBezTo>
                  <a:pt x="357" y="38"/>
                  <a:pt x="361" y="38"/>
                  <a:pt x="365" y="38"/>
                </a:cubicBezTo>
                <a:cubicBezTo>
                  <a:pt x="366" y="38"/>
                  <a:pt x="363" y="41"/>
                  <a:pt x="364" y="41"/>
                </a:cubicBezTo>
                <a:cubicBezTo>
                  <a:pt x="363" y="41"/>
                  <a:pt x="369" y="43"/>
                  <a:pt x="367" y="43"/>
                </a:cubicBezTo>
                <a:cubicBezTo>
                  <a:pt x="369" y="44"/>
                  <a:pt x="370" y="41"/>
                  <a:pt x="373" y="41"/>
                </a:cubicBezTo>
                <a:cubicBezTo>
                  <a:pt x="373" y="42"/>
                  <a:pt x="373" y="45"/>
                  <a:pt x="373" y="45"/>
                </a:cubicBezTo>
                <a:cubicBezTo>
                  <a:pt x="378" y="48"/>
                  <a:pt x="386" y="44"/>
                  <a:pt x="392" y="45"/>
                </a:cubicBezTo>
                <a:cubicBezTo>
                  <a:pt x="392" y="47"/>
                  <a:pt x="395" y="47"/>
                  <a:pt x="397" y="47"/>
                </a:cubicBezTo>
                <a:cubicBezTo>
                  <a:pt x="394" y="54"/>
                  <a:pt x="404" y="48"/>
                  <a:pt x="403" y="53"/>
                </a:cubicBezTo>
                <a:cubicBezTo>
                  <a:pt x="404" y="57"/>
                  <a:pt x="399" y="55"/>
                  <a:pt x="399" y="58"/>
                </a:cubicBezTo>
                <a:cubicBezTo>
                  <a:pt x="398" y="61"/>
                  <a:pt x="401" y="62"/>
                  <a:pt x="401" y="64"/>
                </a:cubicBezTo>
                <a:cubicBezTo>
                  <a:pt x="421" y="62"/>
                  <a:pt x="438" y="61"/>
                  <a:pt x="453" y="68"/>
                </a:cubicBezTo>
                <a:cubicBezTo>
                  <a:pt x="452" y="69"/>
                  <a:pt x="451" y="71"/>
                  <a:pt x="451" y="73"/>
                </a:cubicBezTo>
                <a:cubicBezTo>
                  <a:pt x="455" y="73"/>
                  <a:pt x="455" y="71"/>
                  <a:pt x="459" y="71"/>
                </a:cubicBezTo>
                <a:cubicBezTo>
                  <a:pt x="457" y="65"/>
                  <a:pt x="458" y="67"/>
                  <a:pt x="457" y="60"/>
                </a:cubicBezTo>
                <a:cubicBezTo>
                  <a:pt x="458" y="57"/>
                  <a:pt x="472" y="57"/>
                  <a:pt x="468" y="55"/>
                </a:cubicBezTo>
                <a:cubicBezTo>
                  <a:pt x="469" y="51"/>
                  <a:pt x="471" y="54"/>
                  <a:pt x="474" y="55"/>
                </a:cubicBezTo>
                <a:cubicBezTo>
                  <a:pt x="474" y="57"/>
                  <a:pt x="477" y="56"/>
                  <a:pt x="477" y="58"/>
                </a:cubicBezTo>
                <a:cubicBezTo>
                  <a:pt x="485" y="60"/>
                  <a:pt x="490" y="57"/>
                  <a:pt x="496" y="58"/>
                </a:cubicBezTo>
                <a:cubicBezTo>
                  <a:pt x="496" y="58"/>
                  <a:pt x="496" y="60"/>
                  <a:pt x="498" y="60"/>
                </a:cubicBezTo>
                <a:cubicBezTo>
                  <a:pt x="499" y="60"/>
                  <a:pt x="500" y="62"/>
                  <a:pt x="502" y="62"/>
                </a:cubicBezTo>
                <a:cubicBezTo>
                  <a:pt x="508" y="62"/>
                  <a:pt x="514" y="58"/>
                  <a:pt x="524" y="60"/>
                </a:cubicBezTo>
                <a:cubicBezTo>
                  <a:pt x="529" y="56"/>
                  <a:pt x="528" y="53"/>
                  <a:pt x="530" y="49"/>
                </a:cubicBezTo>
                <a:cubicBezTo>
                  <a:pt x="528" y="43"/>
                  <a:pt x="523" y="45"/>
                  <a:pt x="522" y="43"/>
                </a:cubicBezTo>
                <a:cubicBezTo>
                  <a:pt x="523" y="34"/>
                  <a:pt x="540" y="39"/>
                  <a:pt x="544" y="41"/>
                </a:cubicBezTo>
                <a:cubicBezTo>
                  <a:pt x="544" y="44"/>
                  <a:pt x="542" y="45"/>
                  <a:pt x="539" y="45"/>
                </a:cubicBezTo>
                <a:cubicBezTo>
                  <a:pt x="543" y="49"/>
                  <a:pt x="539" y="50"/>
                  <a:pt x="537" y="53"/>
                </a:cubicBezTo>
                <a:cubicBezTo>
                  <a:pt x="536" y="57"/>
                  <a:pt x="540" y="56"/>
                  <a:pt x="543" y="56"/>
                </a:cubicBezTo>
                <a:cubicBezTo>
                  <a:pt x="540" y="62"/>
                  <a:pt x="544" y="63"/>
                  <a:pt x="541" y="68"/>
                </a:cubicBezTo>
                <a:cubicBezTo>
                  <a:pt x="546" y="71"/>
                  <a:pt x="550" y="59"/>
                  <a:pt x="548" y="60"/>
                </a:cubicBezTo>
                <a:cubicBezTo>
                  <a:pt x="549" y="59"/>
                  <a:pt x="554" y="65"/>
                  <a:pt x="552" y="56"/>
                </a:cubicBezTo>
                <a:cubicBezTo>
                  <a:pt x="560" y="58"/>
                  <a:pt x="558" y="49"/>
                  <a:pt x="563" y="47"/>
                </a:cubicBezTo>
                <a:cubicBezTo>
                  <a:pt x="561" y="42"/>
                  <a:pt x="558" y="38"/>
                  <a:pt x="550" y="38"/>
                </a:cubicBezTo>
                <a:cubicBezTo>
                  <a:pt x="554" y="35"/>
                  <a:pt x="546" y="30"/>
                  <a:pt x="541" y="28"/>
                </a:cubicBezTo>
                <a:cubicBezTo>
                  <a:pt x="541" y="26"/>
                  <a:pt x="541" y="23"/>
                  <a:pt x="539" y="23"/>
                </a:cubicBezTo>
                <a:cubicBezTo>
                  <a:pt x="539" y="19"/>
                  <a:pt x="544" y="17"/>
                  <a:pt x="544" y="14"/>
                </a:cubicBezTo>
                <a:cubicBezTo>
                  <a:pt x="544" y="13"/>
                  <a:pt x="549" y="11"/>
                  <a:pt x="548" y="10"/>
                </a:cubicBezTo>
                <a:cubicBezTo>
                  <a:pt x="543" y="5"/>
                  <a:pt x="555" y="11"/>
                  <a:pt x="550" y="6"/>
                </a:cubicBezTo>
                <a:cubicBezTo>
                  <a:pt x="550" y="0"/>
                  <a:pt x="555" y="8"/>
                  <a:pt x="556" y="8"/>
                </a:cubicBezTo>
                <a:cubicBezTo>
                  <a:pt x="558" y="9"/>
                  <a:pt x="561" y="7"/>
                  <a:pt x="563" y="8"/>
                </a:cubicBezTo>
                <a:cubicBezTo>
                  <a:pt x="564" y="8"/>
                  <a:pt x="560" y="11"/>
                  <a:pt x="561" y="12"/>
                </a:cubicBezTo>
                <a:cubicBezTo>
                  <a:pt x="562" y="12"/>
                  <a:pt x="566" y="11"/>
                  <a:pt x="567" y="12"/>
                </a:cubicBezTo>
                <a:cubicBezTo>
                  <a:pt x="568" y="13"/>
                  <a:pt x="566" y="16"/>
                  <a:pt x="567" y="17"/>
                </a:cubicBezTo>
                <a:cubicBezTo>
                  <a:pt x="567" y="18"/>
                  <a:pt x="570" y="17"/>
                  <a:pt x="571" y="17"/>
                </a:cubicBezTo>
                <a:cubicBezTo>
                  <a:pt x="572" y="22"/>
                  <a:pt x="567" y="20"/>
                  <a:pt x="571" y="25"/>
                </a:cubicBezTo>
                <a:cubicBezTo>
                  <a:pt x="571" y="26"/>
                  <a:pt x="573" y="26"/>
                  <a:pt x="572" y="28"/>
                </a:cubicBezTo>
                <a:cubicBezTo>
                  <a:pt x="572" y="28"/>
                  <a:pt x="571" y="29"/>
                  <a:pt x="571" y="30"/>
                </a:cubicBezTo>
                <a:cubicBezTo>
                  <a:pt x="570" y="33"/>
                  <a:pt x="569" y="34"/>
                  <a:pt x="569" y="36"/>
                </a:cubicBezTo>
                <a:cubicBezTo>
                  <a:pt x="568" y="39"/>
                  <a:pt x="581" y="40"/>
                  <a:pt x="578" y="34"/>
                </a:cubicBezTo>
                <a:cubicBezTo>
                  <a:pt x="582" y="34"/>
                  <a:pt x="580" y="39"/>
                  <a:pt x="585" y="38"/>
                </a:cubicBezTo>
                <a:cubicBezTo>
                  <a:pt x="582" y="41"/>
                  <a:pt x="587" y="41"/>
                  <a:pt x="585" y="47"/>
                </a:cubicBezTo>
                <a:cubicBezTo>
                  <a:pt x="594" y="48"/>
                  <a:pt x="592" y="41"/>
                  <a:pt x="598" y="45"/>
                </a:cubicBezTo>
                <a:cubicBezTo>
                  <a:pt x="600" y="46"/>
                  <a:pt x="600" y="44"/>
                  <a:pt x="600" y="43"/>
                </a:cubicBezTo>
                <a:cubicBezTo>
                  <a:pt x="605" y="45"/>
                  <a:pt x="598" y="45"/>
                  <a:pt x="602" y="49"/>
                </a:cubicBezTo>
                <a:cubicBezTo>
                  <a:pt x="602" y="49"/>
                  <a:pt x="606" y="51"/>
                  <a:pt x="606" y="51"/>
                </a:cubicBezTo>
                <a:cubicBezTo>
                  <a:pt x="606" y="54"/>
                  <a:pt x="599" y="56"/>
                  <a:pt x="602" y="62"/>
                </a:cubicBezTo>
                <a:close/>
                <a:moveTo>
                  <a:pt x="380" y="82"/>
                </a:moveTo>
                <a:cubicBezTo>
                  <a:pt x="380" y="79"/>
                  <a:pt x="383" y="78"/>
                  <a:pt x="380" y="77"/>
                </a:cubicBezTo>
                <a:cubicBezTo>
                  <a:pt x="380" y="78"/>
                  <a:pt x="380" y="79"/>
                  <a:pt x="379" y="79"/>
                </a:cubicBezTo>
                <a:cubicBezTo>
                  <a:pt x="378" y="77"/>
                  <a:pt x="379" y="73"/>
                  <a:pt x="377" y="73"/>
                </a:cubicBezTo>
                <a:cubicBezTo>
                  <a:pt x="374" y="76"/>
                  <a:pt x="366" y="82"/>
                  <a:pt x="362" y="77"/>
                </a:cubicBezTo>
                <a:cubicBezTo>
                  <a:pt x="361" y="72"/>
                  <a:pt x="370" y="78"/>
                  <a:pt x="367" y="71"/>
                </a:cubicBezTo>
                <a:cubicBezTo>
                  <a:pt x="366" y="71"/>
                  <a:pt x="364" y="71"/>
                  <a:pt x="364" y="69"/>
                </a:cubicBezTo>
                <a:cubicBezTo>
                  <a:pt x="360" y="68"/>
                  <a:pt x="359" y="72"/>
                  <a:pt x="356" y="73"/>
                </a:cubicBezTo>
                <a:cubicBezTo>
                  <a:pt x="352" y="74"/>
                  <a:pt x="348" y="74"/>
                  <a:pt x="343" y="75"/>
                </a:cubicBezTo>
                <a:cubicBezTo>
                  <a:pt x="343" y="75"/>
                  <a:pt x="343" y="77"/>
                  <a:pt x="341" y="77"/>
                </a:cubicBezTo>
                <a:cubicBezTo>
                  <a:pt x="335" y="79"/>
                  <a:pt x="329" y="79"/>
                  <a:pt x="323" y="79"/>
                </a:cubicBezTo>
                <a:cubicBezTo>
                  <a:pt x="323" y="82"/>
                  <a:pt x="320" y="84"/>
                  <a:pt x="323" y="84"/>
                </a:cubicBezTo>
                <a:cubicBezTo>
                  <a:pt x="323" y="82"/>
                  <a:pt x="325" y="83"/>
                  <a:pt x="324" y="86"/>
                </a:cubicBezTo>
                <a:cubicBezTo>
                  <a:pt x="333" y="87"/>
                  <a:pt x="344" y="79"/>
                  <a:pt x="347" y="86"/>
                </a:cubicBezTo>
                <a:cubicBezTo>
                  <a:pt x="343" y="82"/>
                  <a:pt x="345" y="87"/>
                  <a:pt x="341" y="88"/>
                </a:cubicBezTo>
                <a:cubicBezTo>
                  <a:pt x="338" y="88"/>
                  <a:pt x="335" y="89"/>
                  <a:pt x="334" y="92"/>
                </a:cubicBezTo>
                <a:cubicBezTo>
                  <a:pt x="344" y="93"/>
                  <a:pt x="349" y="90"/>
                  <a:pt x="358" y="90"/>
                </a:cubicBezTo>
                <a:cubicBezTo>
                  <a:pt x="358" y="92"/>
                  <a:pt x="358" y="95"/>
                  <a:pt x="360" y="96"/>
                </a:cubicBezTo>
                <a:cubicBezTo>
                  <a:pt x="360" y="93"/>
                  <a:pt x="363" y="94"/>
                  <a:pt x="365" y="94"/>
                </a:cubicBezTo>
                <a:cubicBezTo>
                  <a:pt x="366" y="90"/>
                  <a:pt x="367" y="87"/>
                  <a:pt x="369" y="86"/>
                </a:cubicBezTo>
                <a:cubicBezTo>
                  <a:pt x="373" y="83"/>
                  <a:pt x="372" y="86"/>
                  <a:pt x="377" y="86"/>
                </a:cubicBezTo>
                <a:cubicBezTo>
                  <a:pt x="377" y="84"/>
                  <a:pt x="377" y="82"/>
                  <a:pt x="380" y="82"/>
                </a:cubicBezTo>
                <a:close/>
                <a:moveTo>
                  <a:pt x="393" y="146"/>
                </a:moveTo>
                <a:cubicBezTo>
                  <a:pt x="395" y="141"/>
                  <a:pt x="401" y="143"/>
                  <a:pt x="403" y="140"/>
                </a:cubicBezTo>
                <a:cubicBezTo>
                  <a:pt x="403" y="140"/>
                  <a:pt x="406" y="141"/>
                  <a:pt x="406" y="140"/>
                </a:cubicBezTo>
                <a:cubicBezTo>
                  <a:pt x="409" y="139"/>
                  <a:pt x="413" y="140"/>
                  <a:pt x="416" y="138"/>
                </a:cubicBezTo>
                <a:cubicBezTo>
                  <a:pt x="416" y="138"/>
                  <a:pt x="417" y="135"/>
                  <a:pt x="418" y="135"/>
                </a:cubicBezTo>
                <a:cubicBezTo>
                  <a:pt x="422" y="131"/>
                  <a:pt x="426" y="136"/>
                  <a:pt x="427" y="133"/>
                </a:cubicBezTo>
                <a:cubicBezTo>
                  <a:pt x="426" y="133"/>
                  <a:pt x="425" y="131"/>
                  <a:pt x="427" y="131"/>
                </a:cubicBezTo>
                <a:cubicBezTo>
                  <a:pt x="431" y="131"/>
                  <a:pt x="431" y="129"/>
                  <a:pt x="433" y="131"/>
                </a:cubicBezTo>
                <a:cubicBezTo>
                  <a:pt x="434" y="132"/>
                  <a:pt x="435" y="129"/>
                  <a:pt x="434" y="129"/>
                </a:cubicBezTo>
                <a:cubicBezTo>
                  <a:pt x="431" y="130"/>
                  <a:pt x="435" y="125"/>
                  <a:pt x="438" y="129"/>
                </a:cubicBezTo>
                <a:cubicBezTo>
                  <a:pt x="439" y="126"/>
                  <a:pt x="442" y="124"/>
                  <a:pt x="442" y="120"/>
                </a:cubicBezTo>
                <a:cubicBezTo>
                  <a:pt x="435" y="118"/>
                  <a:pt x="434" y="123"/>
                  <a:pt x="427" y="122"/>
                </a:cubicBezTo>
                <a:cubicBezTo>
                  <a:pt x="427" y="125"/>
                  <a:pt x="425" y="126"/>
                  <a:pt x="423" y="127"/>
                </a:cubicBezTo>
                <a:cubicBezTo>
                  <a:pt x="417" y="130"/>
                  <a:pt x="419" y="126"/>
                  <a:pt x="414" y="127"/>
                </a:cubicBezTo>
                <a:cubicBezTo>
                  <a:pt x="413" y="127"/>
                  <a:pt x="413" y="129"/>
                  <a:pt x="410" y="129"/>
                </a:cubicBezTo>
                <a:cubicBezTo>
                  <a:pt x="408" y="129"/>
                  <a:pt x="407" y="126"/>
                  <a:pt x="403" y="127"/>
                </a:cubicBezTo>
                <a:cubicBezTo>
                  <a:pt x="402" y="126"/>
                  <a:pt x="403" y="124"/>
                  <a:pt x="401" y="123"/>
                </a:cubicBezTo>
                <a:cubicBezTo>
                  <a:pt x="401" y="126"/>
                  <a:pt x="400" y="128"/>
                  <a:pt x="399" y="129"/>
                </a:cubicBezTo>
                <a:cubicBezTo>
                  <a:pt x="399" y="132"/>
                  <a:pt x="402" y="131"/>
                  <a:pt x="403" y="133"/>
                </a:cubicBezTo>
                <a:cubicBezTo>
                  <a:pt x="397" y="131"/>
                  <a:pt x="397" y="135"/>
                  <a:pt x="395" y="137"/>
                </a:cubicBezTo>
                <a:cubicBezTo>
                  <a:pt x="393" y="139"/>
                  <a:pt x="388" y="137"/>
                  <a:pt x="388" y="140"/>
                </a:cubicBezTo>
                <a:cubicBezTo>
                  <a:pt x="388" y="145"/>
                  <a:pt x="379" y="139"/>
                  <a:pt x="382" y="146"/>
                </a:cubicBezTo>
                <a:cubicBezTo>
                  <a:pt x="386" y="146"/>
                  <a:pt x="390" y="146"/>
                  <a:pt x="393" y="146"/>
                </a:cubicBezTo>
                <a:close/>
                <a:moveTo>
                  <a:pt x="530" y="219"/>
                </a:moveTo>
                <a:cubicBezTo>
                  <a:pt x="528" y="219"/>
                  <a:pt x="528" y="220"/>
                  <a:pt x="528" y="220"/>
                </a:cubicBezTo>
                <a:cubicBezTo>
                  <a:pt x="527" y="221"/>
                  <a:pt x="522" y="222"/>
                  <a:pt x="522" y="222"/>
                </a:cubicBezTo>
                <a:cubicBezTo>
                  <a:pt x="521" y="224"/>
                  <a:pt x="524" y="230"/>
                  <a:pt x="520" y="230"/>
                </a:cubicBezTo>
                <a:cubicBezTo>
                  <a:pt x="520" y="228"/>
                  <a:pt x="521" y="224"/>
                  <a:pt x="518" y="224"/>
                </a:cubicBezTo>
                <a:cubicBezTo>
                  <a:pt x="518" y="227"/>
                  <a:pt x="518" y="229"/>
                  <a:pt x="518" y="232"/>
                </a:cubicBezTo>
                <a:cubicBezTo>
                  <a:pt x="521" y="232"/>
                  <a:pt x="525" y="232"/>
                  <a:pt x="528" y="232"/>
                </a:cubicBezTo>
                <a:cubicBezTo>
                  <a:pt x="526" y="234"/>
                  <a:pt x="531" y="237"/>
                  <a:pt x="531" y="239"/>
                </a:cubicBezTo>
                <a:cubicBezTo>
                  <a:pt x="533" y="245"/>
                  <a:pt x="534" y="243"/>
                  <a:pt x="537" y="247"/>
                </a:cubicBezTo>
                <a:cubicBezTo>
                  <a:pt x="535" y="247"/>
                  <a:pt x="533" y="247"/>
                  <a:pt x="533" y="250"/>
                </a:cubicBezTo>
                <a:cubicBezTo>
                  <a:pt x="533" y="253"/>
                  <a:pt x="536" y="253"/>
                  <a:pt x="535" y="256"/>
                </a:cubicBezTo>
                <a:cubicBezTo>
                  <a:pt x="538" y="256"/>
                  <a:pt x="540" y="256"/>
                  <a:pt x="543" y="256"/>
                </a:cubicBezTo>
                <a:cubicBezTo>
                  <a:pt x="545" y="254"/>
                  <a:pt x="545" y="249"/>
                  <a:pt x="544" y="245"/>
                </a:cubicBezTo>
                <a:cubicBezTo>
                  <a:pt x="542" y="244"/>
                  <a:pt x="540" y="243"/>
                  <a:pt x="539" y="241"/>
                </a:cubicBezTo>
                <a:cubicBezTo>
                  <a:pt x="542" y="231"/>
                  <a:pt x="539" y="236"/>
                  <a:pt x="537" y="233"/>
                </a:cubicBezTo>
                <a:cubicBezTo>
                  <a:pt x="534" y="230"/>
                  <a:pt x="535" y="223"/>
                  <a:pt x="533" y="219"/>
                </a:cubicBezTo>
                <a:cubicBezTo>
                  <a:pt x="532" y="219"/>
                  <a:pt x="531" y="218"/>
                  <a:pt x="530" y="219"/>
                </a:cubicBezTo>
                <a:close/>
                <a:moveTo>
                  <a:pt x="602" y="276"/>
                </a:moveTo>
                <a:cubicBezTo>
                  <a:pt x="596" y="274"/>
                  <a:pt x="598" y="279"/>
                  <a:pt x="595" y="280"/>
                </a:cubicBezTo>
                <a:cubicBezTo>
                  <a:pt x="594" y="279"/>
                  <a:pt x="593" y="278"/>
                  <a:pt x="591" y="278"/>
                </a:cubicBezTo>
                <a:cubicBezTo>
                  <a:pt x="591" y="285"/>
                  <a:pt x="584" y="281"/>
                  <a:pt x="582" y="284"/>
                </a:cubicBezTo>
                <a:cubicBezTo>
                  <a:pt x="580" y="285"/>
                  <a:pt x="582" y="286"/>
                  <a:pt x="580" y="288"/>
                </a:cubicBezTo>
                <a:cubicBezTo>
                  <a:pt x="579" y="288"/>
                  <a:pt x="576" y="287"/>
                  <a:pt x="576" y="289"/>
                </a:cubicBezTo>
                <a:cubicBezTo>
                  <a:pt x="579" y="290"/>
                  <a:pt x="576" y="292"/>
                  <a:pt x="576" y="295"/>
                </a:cubicBezTo>
                <a:cubicBezTo>
                  <a:pt x="580" y="298"/>
                  <a:pt x="581" y="292"/>
                  <a:pt x="584" y="291"/>
                </a:cubicBezTo>
                <a:cubicBezTo>
                  <a:pt x="587" y="290"/>
                  <a:pt x="591" y="292"/>
                  <a:pt x="595" y="291"/>
                </a:cubicBezTo>
                <a:cubicBezTo>
                  <a:pt x="597" y="291"/>
                  <a:pt x="597" y="290"/>
                  <a:pt x="600" y="289"/>
                </a:cubicBezTo>
                <a:cubicBezTo>
                  <a:pt x="605" y="289"/>
                  <a:pt x="610" y="291"/>
                  <a:pt x="612" y="293"/>
                </a:cubicBezTo>
                <a:cubicBezTo>
                  <a:pt x="610" y="294"/>
                  <a:pt x="608" y="293"/>
                  <a:pt x="608" y="295"/>
                </a:cubicBezTo>
                <a:cubicBezTo>
                  <a:pt x="609" y="294"/>
                  <a:pt x="610" y="297"/>
                  <a:pt x="610" y="297"/>
                </a:cubicBezTo>
                <a:cubicBezTo>
                  <a:pt x="611" y="297"/>
                  <a:pt x="612" y="295"/>
                  <a:pt x="612" y="295"/>
                </a:cubicBezTo>
                <a:cubicBezTo>
                  <a:pt x="619" y="296"/>
                  <a:pt x="616" y="296"/>
                  <a:pt x="621" y="293"/>
                </a:cubicBezTo>
                <a:cubicBezTo>
                  <a:pt x="627" y="290"/>
                  <a:pt x="630" y="295"/>
                  <a:pt x="634" y="291"/>
                </a:cubicBezTo>
                <a:cubicBezTo>
                  <a:pt x="629" y="290"/>
                  <a:pt x="635" y="283"/>
                  <a:pt x="630" y="288"/>
                </a:cubicBezTo>
                <a:cubicBezTo>
                  <a:pt x="627" y="291"/>
                  <a:pt x="626" y="280"/>
                  <a:pt x="626" y="280"/>
                </a:cubicBezTo>
                <a:cubicBezTo>
                  <a:pt x="626" y="279"/>
                  <a:pt x="621" y="280"/>
                  <a:pt x="623" y="276"/>
                </a:cubicBezTo>
                <a:cubicBezTo>
                  <a:pt x="620" y="276"/>
                  <a:pt x="616" y="276"/>
                  <a:pt x="613" y="276"/>
                </a:cubicBezTo>
                <a:cubicBezTo>
                  <a:pt x="614" y="274"/>
                  <a:pt x="616" y="273"/>
                  <a:pt x="613" y="271"/>
                </a:cubicBezTo>
                <a:cubicBezTo>
                  <a:pt x="607" y="273"/>
                  <a:pt x="609" y="271"/>
                  <a:pt x="602" y="271"/>
                </a:cubicBezTo>
                <a:cubicBezTo>
                  <a:pt x="601" y="273"/>
                  <a:pt x="600" y="274"/>
                  <a:pt x="602" y="276"/>
                </a:cubicBezTo>
                <a:close/>
                <a:moveTo>
                  <a:pt x="653" y="323"/>
                </a:moveTo>
                <a:cubicBezTo>
                  <a:pt x="651" y="323"/>
                  <a:pt x="650" y="323"/>
                  <a:pt x="651" y="321"/>
                </a:cubicBezTo>
                <a:cubicBezTo>
                  <a:pt x="659" y="323"/>
                  <a:pt x="651" y="309"/>
                  <a:pt x="658" y="310"/>
                </a:cubicBezTo>
                <a:cubicBezTo>
                  <a:pt x="662" y="314"/>
                  <a:pt x="663" y="309"/>
                  <a:pt x="669" y="310"/>
                </a:cubicBezTo>
                <a:cubicBezTo>
                  <a:pt x="666" y="299"/>
                  <a:pt x="653" y="297"/>
                  <a:pt x="641" y="299"/>
                </a:cubicBezTo>
                <a:cubicBezTo>
                  <a:pt x="640" y="298"/>
                  <a:pt x="639" y="297"/>
                  <a:pt x="639" y="295"/>
                </a:cubicBezTo>
                <a:cubicBezTo>
                  <a:pt x="635" y="294"/>
                  <a:pt x="634" y="299"/>
                  <a:pt x="630" y="299"/>
                </a:cubicBezTo>
                <a:cubicBezTo>
                  <a:pt x="628" y="299"/>
                  <a:pt x="627" y="296"/>
                  <a:pt x="625" y="297"/>
                </a:cubicBezTo>
                <a:cubicBezTo>
                  <a:pt x="622" y="298"/>
                  <a:pt x="621" y="300"/>
                  <a:pt x="619" y="301"/>
                </a:cubicBezTo>
                <a:cubicBezTo>
                  <a:pt x="616" y="302"/>
                  <a:pt x="614" y="301"/>
                  <a:pt x="612" y="302"/>
                </a:cubicBezTo>
                <a:cubicBezTo>
                  <a:pt x="612" y="306"/>
                  <a:pt x="610" y="307"/>
                  <a:pt x="608" y="308"/>
                </a:cubicBezTo>
                <a:cubicBezTo>
                  <a:pt x="608" y="323"/>
                  <a:pt x="605" y="324"/>
                  <a:pt x="606" y="340"/>
                </a:cubicBezTo>
                <a:cubicBezTo>
                  <a:pt x="613" y="342"/>
                  <a:pt x="609" y="335"/>
                  <a:pt x="615" y="336"/>
                </a:cubicBezTo>
                <a:cubicBezTo>
                  <a:pt x="615" y="333"/>
                  <a:pt x="616" y="330"/>
                  <a:pt x="617" y="329"/>
                </a:cubicBezTo>
                <a:cubicBezTo>
                  <a:pt x="620" y="324"/>
                  <a:pt x="618" y="319"/>
                  <a:pt x="619" y="314"/>
                </a:cubicBezTo>
                <a:cubicBezTo>
                  <a:pt x="619" y="313"/>
                  <a:pt x="622" y="311"/>
                  <a:pt x="623" y="310"/>
                </a:cubicBezTo>
                <a:cubicBezTo>
                  <a:pt x="624" y="308"/>
                  <a:pt x="622" y="304"/>
                  <a:pt x="625" y="304"/>
                </a:cubicBezTo>
                <a:cubicBezTo>
                  <a:pt x="628" y="304"/>
                  <a:pt x="630" y="304"/>
                  <a:pt x="632" y="302"/>
                </a:cubicBezTo>
                <a:cubicBezTo>
                  <a:pt x="629" y="309"/>
                  <a:pt x="638" y="304"/>
                  <a:pt x="638" y="308"/>
                </a:cubicBezTo>
                <a:cubicBezTo>
                  <a:pt x="639" y="314"/>
                  <a:pt x="639" y="312"/>
                  <a:pt x="638" y="317"/>
                </a:cubicBezTo>
                <a:cubicBezTo>
                  <a:pt x="639" y="318"/>
                  <a:pt x="641" y="317"/>
                  <a:pt x="641" y="319"/>
                </a:cubicBezTo>
                <a:cubicBezTo>
                  <a:pt x="640" y="320"/>
                  <a:pt x="638" y="319"/>
                  <a:pt x="638" y="321"/>
                </a:cubicBezTo>
                <a:cubicBezTo>
                  <a:pt x="644" y="319"/>
                  <a:pt x="650" y="327"/>
                  <a:pt x="653" y="323"/>
                </a:cubicBezTo>
                <a:close/>
                <a:moveTo>
                  <a:pt x="686" y="315"/>
                </a:moveTo>
                <a:cubicBezTo>
                  <a:pt x="686" y="315"/>
                  <a:pt x="686" y="319"/>
                  <a:pt x="686" y="319"/>
                </a:cubicBezTo>
                <a:cubicBezTo>
                  <a:pt x="683" y="322"/>
                  <a:pt x="675" y="314"/>
                  <a:pt x="671" y="317"/>
                </a:cubicBezTo>
                <a:cubicBezTo>
                  <a:pt x="672" y="321"/>
                  <a:pt x="669" y="321"/>
                  <a:pt x="667" y="323"/>
                </a:cubicBezTo>
                <a:cubicBezTo>
                  <a:pt x="672" y="328"/>
                  <a:pt x="673" y="325"/>
                  <a:pt x="679" y="325"/>
                </a:cubicBezTo>
                <a:cubicBezTo>
                  <a:pt x="683" y="325"/>
                  <a:pt x="689" y="326"/>
                  <a:pt x="692" y="323"/>
                </a:cubicBezTo>
                <a:cubicBezTo>
                  <a:pt x="691" y="323"/>
                  <a:pt x="690" y="321"/>
                  <a:pt x="692" y="321"/>
                </a:cubicBezTo>
                <a:cubicBezTo>
                  <a:pt x="693" y="321"/>
                  <a:pt x="695" y="321"/>
                  <a:pt x="695" y="319"/>
                </a:cubicBezTo>
                <a:cubicBezTo>
                  <a:pt x="691" y="319"/>
                  <a:pt x="689" y="316"/>
                  <a:pt x="686" y="315"/>
                </a:cubicBezTo>
                <a:close/>
                <a:moveTo>
                  <a:pt x="660" y="330"/>
                </a:moveTo>
                <a:cubicBezTo>
                  <a:pt x="659" y="330"/>
                  <a:pt x="659" y="327"/>
                  <a:pt x="656" y="329"/>
                </a:cubicBezTo>
                <a:cubicBezTo>
                  <a:pt x="656" y="329"/>
                  <a:pt x="657" y="332"/>
                  <a:pt x="656" y="332"/>
                </a:cubicBezTo>
                <a:cubicBezTo>
                  <a:pt x="653" y="332"/>
                  <a:pt x="650" y="332"/>
                  <a:pt x="647" y="332"/>
                </a:cubicBezTo>
                <a:cubicBezTo>
                  <a:pt x="650" y="339"/>
                  <a:pt x="641" y="333"/>
                  <a:pt x="641" y="338"/>
                </a:cubicBezTo>
                <a:cubicBezTo>
                  <a:pt x="643" y="338"/>
                  <a:pt x="645" y="338"/>
                  <a:pt x="647" y="338"/>
                </a:cubicBezTo>
                <a:cubicBezTo>
                  <a:pt x="647" y="340"/>
                  <a:pt x="645" y="340"/>
                  <a:pt x="645" y="342"/>
                </a:cubicBezTo>
                <a:cubicBezTo>
                  <a:pt x="650" y="343"/>
                  <a:pt x="649" y="338"/>
                  <a:pt x="653" y="338"/>
                </a:cubicBezTo>
                <a:cubicBezTo>
                  <a:pt x="655" y="339"/>
                  <a:pt x="658" y="340"/>
                  <a:pt x="662" y="340"/>
                </a:cubicBezTo>
                <a:cubicBezTo>
                  <a:pt x="661" y="332"/>
                  <a:pt x="674" y="338"/>
                  <a:pt x="671" y="329"/>
                </a:cubicBezTo>
                <a:cubicBezTo>
                  <a:pt x="665" y="327"/>
                  <a:pt x="662" y="331"/>
                  <a:pt x="660" y="33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89" name="任意多边形 88"/>
          <p:cNvSpPr/>
          <p:nvPr>
            <p:custDataLst>
              <p:tags r:id="rId87"/>
            </p:custDataLst>
          </p:nvPr>
        </p:nvSpPr>
        <p:spPr bwMode="auto">
          <a:xfrm>
            <a:off x="3360789" y="3095445"/>
            <a:ext cx="133137" cy="202670"/>
          </a:xfrm>
          <a:custGeom>
            <a:avLst/>
            <a:gdLst>
              <a:gd name="T0" fmla="*/ 16 w 60"/>
              <a:gd name="T1" fmla="*/ 9 h 92"/>
              <a:gd name="T2" fmla="*/ 30 w 60"/>
              <a:gd name="T3" fmla="*/ 7 h 92"/>
              <a:gd name="T4" fmla="*/ 31 w 60"/>
              <a:gd name="T5" fmla="*/ 19 h 92"/>
              <a:gd name="T6" fmla="*/ 22 w 60"/>
              <a:gd name="T7" fmla="*/ 24 h 92"/>
              <a:gd name="T8" fmla="*/ 33 w 60"/>
              <a:gd name="T9" fmla="*/ 30 h 92"/>
              <a:gd name="T10" fmla="*/ 39 w 60"/>
              <a:gd name="T11" fmla="*/ 43 h 92"/>
              <a:gd name="T12" fmla="*/ 43 w 60"/>
              <a:gd name="T13" fmla="*/ 47 h 92"/>
              <a:gd name="T14" fmla="*/ 50 w 60"/>
              <a:gd name="T15" fmla="*/ 50 h 92"/>
              <a:gd name="T16" fmla="*/ 46 w 60"/>
              <a:gd name="T17" fmla="*/ 58 h 92"/>
              <a:gd name="T18" fmla="*/ 58 w 60"/>
              <a:gd name="T19" fmla="*/ 60 h 92"/>
              <a:gd name="T20" fmla="*/ 58 w 60"/>
              <a:gd name="T21" fmla="*/ 71 h 92"/>
              <a:gd name="T22" fmla="*/ 54 w 60"/>
              <a:gd name="T23" fmla="*/ 71 h 92"/>
              <a:gd name="T24" fmla="*/ 58 w 60"/>
              <a:gd name="T25" fmla="*/ 73 h 92"/>
              <a:gd name="T26" fmla="*/ 54 w 60"/>
              <a:gd name="T27" fmla="*/ 78 h 92"/>
              <a:gd name="T28" fmla="*/ 48 w 60"/>
              <a:gd name="T29" fmla="*/ 82 h 92"/>
              <a:gd name="T30" fmla="*/ 30 w 60"/>
              <a:gd name="T31" fmla="*/ 80 h 92"/>
              <a:gd name="T32" fmla="*/ 22 w 60"/>
              <a:gd name="T33" fmla="*/ 82 h 92"/>
              <a:gd name="T34" fmla="*/ 9 w 60"/>
              <a:gd name="T35" fmla="*/ 82 h 92"/>
              <a:gd name="T36" fmla="*/ 13 w 60"/>
              <a:gd name="T37" fmla="*/ 80 h 92"/>
              <a:gd name="T38" fmla="*/ 15 w 60"/>
              <a:gd name="T39" fmla="*/ 82 h 92"/>
              <a:gd name="T40" fmla="*/ 16 w 60"/>
              <a:gd name="T41" fmla="*/ 78 h 92"/>
              <a:gd name="T42" fmla="*/ 28 w 60"/>
              <a:gd name="T43" fmla="*/ 76 h 92"/>
              <a:gd name="T44" fmla="*/ 13 w 60"/>
              <a:gd name="T45" fmla="*/ 71 h 92"/>
              <a:gd name="T46" fmla="*/ 13 w 60"/>
              <a:gd name="T47" fmla="*/ 60 h 92"/>
              <a:gd name="T48" fmla="*/ 16 w 60"/>
              <a:gd name="T49" fmla="*/ 58 h 92"/>
              <a:gd name="T50" fmla="*/ 24 w 60"/>
              <a:gd name="T51" fmla="*/ 58 h 92"/>
              <a:gd name="T52" fmla="*/ 26 w 60"/>
              <a:gd name="T53" fmla="*/ 47 h 92"/>
              <a:gd name="T54" fmla="*/ 20 w 60"/>
              <a:gd name="T55" fmla="*/ 39 h 92"/>
              <a:gd name="T56" fmla="*/ 13 w 60"/>
              <a:gd name="T57" fmla="*/ 41 h 92"/>
              <a:gd name="T58" fmla="*/ 13 w 60"/>
              <a:gd name="T59" fmla="*/ 32 h 92"/>
              <a:gd name="T60" fmla="*/ 5 w 60"/>
              <a:gd name="T61" fmla="*/ 28 h 92"/>
              <a:gd name="T62" fmla="*/ 0 w 60"/>
              <a:gd name="T63" fmla="*/ 9 h 92"/>
              <a:gd name="T64" fmla="*/ 9 w 60"/>
              <a:gd name="T65" fmla="*/ 0 h 92"/>
              <a:gd name="T66" fmla="*/ 26 w 60"/>
              <a:gd name="T67" fmla="*/ 0 h 92"/>
              <a:gd name="T68" fmla="*/ 16 w 60"/>
              <a:gd name="T69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" h="92">
                <a:moveTo>
                  <a:pt x="16" y="9"/>
                </a:moveTo>
                <a:cubicBezTo>
                  <a:pt x="18" y="13"/>
                  <a:pt x="26" y="7"/>
                  <a:pt x="30" y="7"/>
                </a:cubicBezTo>
                <a:cubicBezTo>
                  <a:pt x="32" y="10"/>
                  <a:pt x="32" y="14"/>
                  <a:pt x="31" y="19"/>
                </a:cubicBezTo>
                <a:cubicBezTo>
                  <a:pt x="27" y="19"/>
                  <a:pt x="23" y="21"/>
                  <a:pt x="22" y="24"/>
                </a:cubicBezTo>
                <a:cubicBezTo>
                  <a:pt x="24" y="28"/>
                  <a:pt x="28" y="30"/>
                  <a:pt x="33" y="30"/>
                </a:cubicBezTo>
                <a:cubicBezTo>
                  <a:pt x="33" y="37"/>
                  <a:pt x="41" y="35"/>
                  <a:pt x="39" y="43"/>
                </a:cubicBezTo>
                <a:cubicBezTo>
                  <a:pt x="39" y="45"/>
                  <a:pt x="43" y="44"/>
                  <a:pt x="43" y="47"/>
                </a:cubicBezTo>
                <a:cubicBezTo>
                  <a:pt x="43" y="50"/>
                  <a:pt x="49" y="48"/>
                  <a:pt x="50" y="50"/>
                </a:cubicBezTo>
                <a:cubicBezTo>
                  <a:pt x="49" y="53"/>
                  <a:pt x="47" y="55"/>
                  <a:pt x="46" y="58"/>
                </a:cubicBezTo>
                <a:cubicBezTo>
                  <a:pt x="51" y="57"/>
                  <a:pt x="55" y="57"/>
                  <a:pt x="58" y="60"/>
                </a:cubicBezTo>
                <a:cubicBezTo>
                  <a:pt x="55" y="62"/>
                  <a:pt x="60" y="68"/>
                  <a:pt x="58" y="71"/>
                </a:cubicBezTo>
                <a:cubicBezTo>
                  <a:pt x="57" y="71"/>
                  <a:pt x="54" y="70"/>
                  <a:pt x="54" y="71"/>
                </a:cubicBezTo>
                <a:cubicBezTo>
                  <a:pt x="53" y="73"/>
                  <a:pt x="56" y="72"/>
                  <a:pt x="58" y="73"/>
                </a:cubicBezTo>
                <a:cubicBezTo>
                  <a:pt x="56" y="75"/>
                  <a:pt x="53" y="75"/>
                  <a:pt x="54" y="78"/>
                </a:cubicBezTo>
                <a:cubicBezTo>
                  <a:pt x="51" y="79"/>
                  <a:pt x="51" y="82"/>
                  <a:pt x="48" y="82"/>
                </a:cubicBezTo>
                <a:cubicBezTo>
                  <a:pt x="42" y="81"/>
                  <a:pt x="38" y="79"/>
                  <a:pt x="30" y="80"/>
                </a:cubicBezTo>
                <a:cubicBezTo>
                  <a:pt x="26" y="84"/>
                  <a:pt x="28" y="84"/>
                  <a:pt x="22" y="82"/>
                </a:cubicBezTo>
                <a:cubicBezTo>
                  <a:pt x="20" y="86"/>
                  <a:pt x="9" y="92"/>
                  <a:pt x="9" y="82"/>
                </a:cubicBezTo>
                <a:cubicBezTo>
                  <a:pt x="11" y="83"/>
                  <a:pt x="12" y="80"/>
                  <a:pt x="13" y="80"/>
                </a:cubicBezTo>
                <a:cubicBezTo>
                  <a:pt x="14" y="80"/>
                  <a:pt x="15" y="82"/>
                  <a:pt x="15" y="82"/>
                </a:cubicBezTo>
                <a:cubicBezTo>
                  <a:pt x="17" y="81"/>
                  <a:pt x="15" y="79"/>
                  <a:pt x="16" y="78"/>
                </a:cubicBezTo>
                <a:cubicBezTo>
                  <a:pt x="19" y="76"/>
                  <a:pt x="23" y="78"/>
                  <a:pt x="28" y="76"/>
                </a:cubicBezTo>
                <a:cubicBezTo>
                  <a:pt x="26" y="67"/>
                  <a:pt x="18" y="74"/>
                  <a:pt x="13" y="71"/>
                </a:cubicBezTo>
                <a:cubicBezTo>
                  <a:pt x="13" y="67"/>
                  <a:pt x="13" y="63"/>
                  <a:pt x="13" y="60"/>
                </a:cubicBezTo>
                <a:cubicBezTo>
                  <a:pt x="16" y="60"/>
                  <a:pt x="20" y="58"/>
                  <a:pt x="16" y="58"/>
                </a:cubicBezTo>
                <a:cubicBezTo>
                  <a:pt x="18" y="52"/>
                  <a:pt x="21" y="60"/>
                  <a:pt x="24" y="58"/>
                </a:cubicBezTo>
                <a:cubicBezTo>
                  <a:pt x="28" y="58"/>
                  <a:pt x="21" y="50"/>
                  <a:pt x="26" y="47"/>
                </a:cubicBezTo>
                <a:cubicBezTo>
                  <a:pt x="25" y="43"/>
                  <a:pt x="19" y="45"/>
                  <a:pt x="20" y="39"/>
                </a:cubicBezTo>
                <a:cubicBezTo>
                  <a:pt x="19" y="41"/>
                  <a:pt x="16" y="41"/>
                  <a:pt x="13" y="41"/>
                </a:cubicBezTo>
                <a:cubicBezTo>
                  <a:pt x="13" y="38"/>
                  <a:pt x="13" y="35"/>
                  <a:pt x="13" y="32"/>
                </a:cubicBezTo>
                <a:cubicBezTo>
                  <a:pt x="13" y="28"/>
                  <a:pt x="6" y="31"/>
                  <a:pt x="5" y="28"/>
                </a:cubicBezTo>
                <a:cubicBezTo>
                  <a:pt x="9" y="21"/>
                  <a:pt x="8" y="10"/>
                  <a:pt x="0" y="9"/>
                </a:cubicBezTo>
                <a:cubicBezTo>
                  <a:pt x="3" y="6"/>
                  <a:pt x="8" y="5"/>
                  <a:pt x="9" y="0"/>
                </a:cubicBezTo>
                <a:cubicBezTo>
                  <a:pt x="15" y="0"/>
                  <a:pt x="20" y="0"/>
                  <a:pt x="26" y="0"/>
                </a:cubicBezTo>
                <a:cubicBezTo>
                  <a:pt x="22" y="3"/>
                  <a:pt x="19" y="6"/>
                  <a:pt x="16" y="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47500" lnSpcReduction="20000"/>
          </a:bodyPr>
          <a:lstStyle/>
          <a:p>
            <a:pPr algn="ctr"/>
            <a:endParaRPr dirty="0"/>
          </a:p>
        </p:txBody>
      </p:sp>
      <p:sp>
        <p:nvSpPr>
          <p:cNvPr id="90" name="任意多边形 89"/>
          <p:cNvSpPr/>
          <p:nvPr>
            <p:custDataLst>
              <p:tags r:id="rId88"/>
            </p:custDataLst>
          </p:nvPr>
        </p:nvSpPr>
        <p:spPr bwMode="auto">
          <a:xfrm>
            <a:off x="882946" y="3104322"/>
            <a:ext cx="36983" cy="29587"/>
          </a:xfrm>
          <a:custGeom>
            <a:avLst/>
            <a:gdLst>
              <a:gd name="T0" fmla="*/ 15 w 17"/>
              <a:gd name="T1" fmla="*/ 2 h 13"/>
              <a:gd name="T2" fmla="*/ 17 w 17"/>
              <a:gd name="T3" fmla="*/ 9 h 13"/>
              <a:gd name="T4" fmla="*/ 8 w 17"/>
              <a:gd name="T5" fmla="*/ 13 h 13"/>
              <a:gd name="T6" fmla="*/ 8 w 17"/>
              <a:gd name="T7" fmla="*/ 9 h 13"/>
              <a:gd name="T8" fmla="*/ 4 w 17"/>
              <a:gd name="T9" fmla="*/ 11 h 13"/>
              <a:gd name="T10" fmla="*/ 6 w 17"/>
              <a:gd name="T11" fmla="*/ 9 h 13"/>
              <a:gd name="T12" fmla="*/ 15 w 17"/>
              <a:gd name="T13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3">
                <a:moveTo>
                  <a:pt x="15" y="2"/>
                </a:moveTo>
                <a:cubicBezTo>
                  <a:pt x="13" y="4"/>
                  <a:pt x="14" y="7"/>
                  <a:pt x="17" y="9"/>
                </a:cubicBezTo>
                <a:cubicBezTo>
                  <a:pt x="15" y="12"/>
                  <a:pt x="11" y="12"/>
                  <a:pt x="8" y="13"/>
                </a:cubicBezTo>
                <a:cubicBezTo>
                  <a:pt x="8" y="12"/>
                  <a:pt x="8" y="10"/>
                  <a:pt x="8" y="9"/>
                </a:cubicBezTo>
                <a:cubicBezTo>
                  <a:pt x="6" y="9"/>
                  <a:pt x="6" y="11"/>
                  <a:pt x="4" y="11"/>
                </a:cubicBezTo>
                <a:cubicBezTo>
                  <a:pt x="0" y="9"/>
                  <a:pt x="5" y="10"/>
                  <a:pt x="6" y="9"/>
                </a:cubicBezTo>
                <a:cubicBezTo>
                  <a:pt x="7" y="8"/>
                  <a:pt x="11" y="0"/>
                  <a:pt x="15" y="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91" name="任意多边形 90"/>
          <p:cNvSpPr/>
          <p:nvPr>
            <p:custDataLst>
              <p:tags r:id="rId89"/>
            </p:custDataLst>
          </p:nvPr>
        </p:nvSpPr>
        <p:spPr bwMode="auto">
          <a:xfrm>
            <a:off x="5800172" y="3434214"/>
            <a:ext cx="22190" cy="23670"/>
          </a:xfrm>
          <a:custGeom>
            <a:avLst/>
            <a:gdLst>
              <a:gd name="T0" fmla="*/ 3 w 10"/>
              <a:gd name="T1" fmla="*/ 3 h 11"/>
              <a:gd name="T2" fmla="*/ 10 w 10"/>
              <a:gd name="T3" fmla="*/ 1 h 11"/>
              <a:gd name="T4" fmla="*/ 1 w 10"/>
              <a:gd name="T5" fmla="*/ 10 h 11"/>
              <a:gd name="T6" fmla="*/ 3 w 10"/>
              <a:gd name="T7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1">
                <a:moveTo>
                  <a:pt x="3" y="3"/>
                </a:moveTo>
                <a:cubicBezTo>
                  <a:pt x="4" y="0"/>
                  <a:pt x="5" y="3"/>
                  <a:pt x="10" y="1"/>
                </a:cubicBezTo>
                <a:cubicBezTo>
                  <a:pt x="8" y="5"/>
                  <a:pt x="8" y="11"/>
                  <a:pt x="1" y="10"/>
                </a:cubicBezTo>
                <a:cubicBezTo>
                  <a:pt x="0" y="8"/>
                  <a:pt x="8" y="4"/>
                  <a:pt x="3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92" name="任意多边形 91"/>
          <p:cNvSpPr/>
          <p:nvPr>
            <p:custDataLst>
              <p:tags r:id="rId90"/>
            </p:custDataLst>
          </p:nvPr>
        </p:nvSpPr>
        <p:spPr bwMode="auto">
          <a:xfrm>
            <a:off x="5283892" y="4079205"/>
            <a:ext cx="164204" cy="190834"/>
          </a:xfrm>
          <a:custGeom>
            <a:avLst/>
            <a:gdLst>
              <a:gd name="T0" fmla="*/ 60 w 75"/>
              <a:gd name="T1" fmla="*/ 5 h 87"/>
              <a:gd name="T2" fmla="*/ 68 w 75"/>
              <a:gd name="T3" fmla="*/ 9 h 87"/>
              <a:gd name="T4" fmla="*/ 75 w 75"/>
              <a:gd name="T5" fmla="*/ 14 h 87"/>
              <a:gd name="T6" fmla="*/ 68 w 75"/>
              <a:gd name="T7" fmla="*/ 24 h 87"/>
              <a:gd name="T8" fmla="*/ 66 w 75"/>
              <a:gd name="T9" fmla="*/ 35 h 87"/>
              <a:gd name="T10" fmla="*/ 70 w 75"/>
              <a:gd name="T11" fmla="*/ 38 h 87"/>
              <a:gd name="T12" fmla="*/ 70 w 75"/>
              <a:gd name="T13" fmla="*/ 44 h 87"/>
              <a:gd name="T14" fmla="*/ 73 w 75"/>
              <a:gd name="T15" fmla="*/ 48 h 87"/>
              <a:gd name="T16" fmla="*/ 64 w 75"/>
              <a:gd name="T17" fmla="*/ 53 h 87"/>
              <a:gd name="T18" fmla="*/ 62 w 75"/>
              <a:gd name="T19" fmla="*/ 63 h 87"/>
              <a:gd name="T20" fmla="*/ 62 w 75"/>
              <a:gd name="T21" fmla="*/ 66 h 87"/>
              <a:gd name="T22" fmla="*/ 59 w 75"/>
              <a:gd name="T23" fmla="*/ 66 h 87"/>
              <a:gd name="T24" fmla="*/ 53 w 75"/>
              <a:gd name="T25" fmla="*/ 74 h 87"/>
              <a:gd name="T26" fmla="*/ 53 w 75"/>
              <a:gd name="T27" fmla="*/ 85 h 87"/>
              <a:gd name="T28" fmla="*/ 34 w 75"/>
              <a:gd name="T29" fmla="*/ 79 h 87"/>
              <a:gd name="T30" fmla="*/ 32 w 75"/>
              <a:gd name="T31" fmla="*/ 83 h 87"/>
              <a:gd name="T32" fmla="*/ 27 w 75"/>
              <a:gd name="T33" fmla="*/ 79 h 87"/>
              <a:gd name="T34" fmla="*/ 18 w 75"/>
              <a:gd name="T35" fmla="*/ 79 h 87"/>
              <a:gd name="T36" fmla="*/ 12 w 75"/>
              <a:gd name="T37" fmla="*/ 78 h 87"/>
              <a:gd name="T38" fmla="*/ 4 w 75"/>
              <a:gd name="T39" fmla="*/ 66 h 87"/>
              <a:gd name="T40" fmla="*/ 6 w 75"/>
              <a:gd name="T41" fmla="*/ 59 h 87"/>
              <a:gd name="T42" fmla="*/ 4 w 75"/>
              <a:gd name="T43" fmla="*/ 59 h 87"/>
              <a:gd name="T44" fmla="*/ 3 w 75"/>
              <a:gd name="T45" fmla="*/ 44 h 87"/>
              <a:gd name="T46" fmla="*/ 21 w 75"/>
              <a:gd name="T47" fmla="*/ 42 h 87"/>
              <a:gd name="T48" fmla="*/ 21 w 75"/>
              <a:gd name="T49" fmla="*/ 37 h 87"/>
              <a:gd name="T50" fmla="*/ 34 w 75"/>
              <a:gd name="T51" fmla="*/ 27 h 87"/>
              <a:gd name="T52" fmla="*/ 46 w 75"/>
              <a:gd name="T53" fmla="*/ 24 h 87"/>
              <a:gd name="T54" fmla="*/ 47 w 75"/>
              <a:gd name="T55" fmla="*/ 18 h 87"/>
              <a:gd name="T56" fmla="*/ 51 w 75"/>
              <a:gd name="T57" fmla="*/ 18 h 87"/>
              <a:gd name="T58" fmla="*/ 55 w 75"/>
              <a:gd name="T59" fmla="*/ 14 h 87"/>
              <a:gd name="T60" fmla="*/ 62 w 75"/>
              <a:gd name="T61" fmla="*/ 5 h 87"/>
              <a:gd name="T62" fmla="*/ 60 w 75"/>
              <a:gd name="T63" fmla="*/ 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5" h="87">
                <a:moveTo>
                  <a:pt x="60" y="5"/>
                </a:moveTo>
                <a:cubicBezTo>
                  <a:pt x="62" y="0"/>
                  <a:pt x="65" y="9"/>
                  <a:pt x="68" y="9"/>
                </a:cubicBezTo>
                <a:cubicBezTo>
                  <a:pt x="70" y="10"/>
                  <a:pt x="72" y="14"/>
                  <a:pt x="75" y="14"/>
                </a:cubicBezTo>
                <a:cubicBezTo>
                  <a:pt x="74" y="19"/>
                  <a:pt x="74" y="24"/>
                  <a:pt x="68" y="24"/>
                </a:cubicBezTo>
                <a:cubicBezTo>
                  <a:pt x="67" y="27"/>
                  <a:pt x="70" y="35"/>
                  <a:pt x="66" y="35"/>
                </a:cubicBezTo>
                <a:cubicBezTo>
                  <a:pt x="66" y="37"/>
                  <a:pt x="69" y="37"/>
                  <a:pt x="70" y="38"/>
                </a:cubicBezTo>
                <a:cubicBezTo>
                  <a:pt x="70" y="40"/>
                  <a:pt x="69" y="43"/>
                  <a:pt x="70" y="44"/>
                </a:cubicBezTo>
                <a:cubicBezTo>
                  <a:pt x="71" y="46"/>
                  <a:pt x="73" y="46"/>
                  <a:pt x="73" y="48"/>
                </a:cubicBezTo>
                <a:cubicBezTo>
                  <a:pt x="73" y="52"/>
                  <a:pt x="67" y="56"/>
                  <a:pt x="64" y="53"/>
                </a:cubicBezTo>
                <a:cubicBezTo>
                  <a:pt x="65" y="58"/>
                  <a:pt x="67" y="59"/>
                  <a:pt x="62" y="63"/>
                </a:cubicBezTo>
                <a:cubicBezTo>
                  <a:pt x="62" y="63"/>
                  <a:pt x="63" y="66"/>
                  <a:pt x="62" y="66"/>
                </a:cubicBezTo>
                <a:cubicBezTo>
                  <a:pt x="62" y="67"/>
                  <a:pt x="59" y="66"/>
                  <a:pt x="59" y="66"/>
                </a:cubicBezTo>
                <a:cubicBezTo>
                  <a:pt x="57" y="69"/>
                  <a:pt x="58" y="76"/>
                  <a:pt x="53" y="74"/>
                </a:cubicBezTo>
                <a:cubicBezTo>
                  <a:pt x="56" y="77"/>
                  <a:pt x="51" y="79"/>
                  <a:pt x="53" y="85"/>
                </a:cubicBezTo>
                <a:cubicBezTo>
                  <a:pt x="43" y="87"/>
                  <a:pt x="41" y="81"/>
                  <a:pt x="34" y="79"/>
                </a:cubicBezTo>
                <a:cubicBezTo>
                  <a:pt x="33" y="79"/>
                  <a:pt x="33" y="82"/>
                  <a:pt x="32" y="83"/>
                </a:cubicBezTo>
                <a:cubicBezTo>
                  <a:pt x="29" y="85"/>
                  <a:pt x="28" y="80"/>
                  <a:pt x="27" y="79"/>
                </a:cubicBezTo>
                <a:cubicBezTo>
                  <a:pt x="24" y="79"/>
                  <a:pt x="20" y="81"/>
                  <a:pt x="18" y="79"/>
                </a:cubicBezTo>
                <a:cubicBezTo>
                  <a:pt x="16" y="79"/>
                  <a:pt x="18" y="74"/>
                  <a:pt x="12" y="78"/>
                </a:cubicBezTo>
                <a:cubicBezTo>
                  <a:pt x="10" y="73"/>
                  <a:pt x="10" y="67"/>
                  <a:pt x="4" y="66"/>
                </a:cubicBezTo>
                <a:cubicBezTo>
                  <a:pt x="4" y="63"/>
                  <a:pt x="7" y="62"/>
                  <a:pt x="6" y="59"/>
                </a:cubicBezTo>
                <a:cubicBezTo>
                  <a:pt x="6" y="56"/>
                  <a:pt x="4" y="59"/>
                  <a:pt x="4" y="59"/>
                </a:cubicBezTo>
                <a:cubicBezTo>
                  <a:pt x="0" y="56"/>
                  <a:pt x="4" y="51"/>
                  <a:pt x="3" y="44"/>
                </a:cubicBezTo>
                <a:cubicBezTo>
                  <a:pt x="10" y="44"/>
                  <a:pt x="16" y="44"/>
                  <a:pt x="21" y="42"/>
                </a:cubicBezTo>
                <a:cubicBezTo>
                  <a:pt x="21" y="39"/>
                  <a:pt x="24" y="37"/>
                  <a:pt x="21" y="37"/>
                </a:cubicBezTo>
                <a:cubicBezTo>
                  <a:pt x="23" y="34"/>
                  <a:pt x="38" y="30"/>
                  <a:pt x="34" y="27"/>
                </a:cubicBezTo>
                <a:cubicBezTo>
                  <a:pt x="37" y="25"/>
                  <a:pt x="41" y="24"/>
                  <a:pt x="46" y="24"/>
                </a:cubicBezTo>
                <a:cubicBezTo>
                  <a:pt x="48" y="24"/>
                  <a:pt x="46" y="20"/>
                  <a:pt x="47" y="18"/>
                </a:cubicBezTo>
                <a:cubicBezTo>
                  <a:pt x="48" y="17"/>
                  <a:pt x="51" y="18"/>
                  <a:pt x="51" y="18"/>
                </a:cubicBezTo>
                <a:cubicBezTo>
                  <a:pt x="52" y="16"/>
                  <a:pt x="51" y="13"/>
                  <a:pt x="55" y="14"/>
                </a:cubicBezTo>
                <a:cubicBezTo>
                  <a:pt x="52" y="6"/>
                  <a:pt x="60" y="8"/>
                  <a:pt x="62" y="5"/>
                </a:cubicBezTo>
                <a:cubicBezTo>
                  <a:pt x="62" y="5"/>
                  <a:pt x="61" y="5"/>
                  <a:pt x="60" y="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 dirty="0"/>
          </a:p>
        </p:txBody>
      </p:sp>
      <p:sp>
        <p:nvSpPr>
          <p:cNvPr id="93" name="任意多边形 92"/>
          <p:cNvSpPr/>
          <p:nvPr>
            <p:custDataLst>
              <p:tags r:id="rId91"/>
            </p:custDataLst>
          </p:nvPr>
        </p:nvSpPr>
        <p:spPr bwMode="auto">
          <a:xfrm>
            <a:off x="5452534" y="4215303"/>
            <a:ext cx="75445" cy="85801"/>
          </a:xfrm>
          <a:custGeom>
            <a:avLst/>
            <a:gdLst>
              <a:gd name="T0" fmla="*/ 30 w 34"/>
              <a:gd name="T1" fmla="*/ 1 h 39"/>
              <a:gd name="T2" fmla="*/ 24 w 34"/>
              <a:gd name="T3" fmla="*/ 8 h 39"/>
              <a:gd name="T4" fmla="*/ 23 w 34"/>
              <a:gd name="T5" fmla="*/ 8 h 39"/>
              <a:gd name="T6" fmla="*/ 24 w 34"/>
              <a:gd name="T7" fmla="*/ 14 h 39"/>
              <a:gd name="T8" fmla="*/ 28 w 34"/>
              <a:gd name="T9" fmla="*/ 17 h 39"/>
              <a:gd name="T10" fmla="*/ 30 w 34"/>
              <a:gd name="T11" fmla="*/ 34 h 39"/>
              <a:gd name="T12" fmla="*/ 23 w 34"/>
              <a:gd name="T13" fmla="*/ 34 h 39"/>
              <a:gd name="T14" fmla="*/ 17 w 34"/>
              <a:gd name="T15" fmla="*/ 16 h 39"/>
              <a:gd name="T16" fmla="*/ 10 w 34"/>
              <a:gd name="T17" fmla="*/ 21 h 39"/>
              <a:gd name="T18" fmla="*/ 10 w 34"/>
              <a:gd name="T19" fmla="*/ 32 h 39"/>
              <a:gd name="T20" fmla="*/ 4 w 34"/>
              <a:gd name="T21" fmla="*/ 38 h 39"/>
              <a:gd name="T22" fmla="*/ 2 w 34"/>
              <a:gd name="T23" fmla="*/ 29 h 39"/>
              <a:gd name="T24" fmla="*/ 4 w 34"/>
              <a:gd name="T25" fmla="*/ 27 h 39"/>
              <a:gd name="T26" fmla="*/ 2 w 34"/>
              <a:gd name="T27" fmla="*/ 25 h 39"/>
              <a:gd name="T28" fmla="*/ 4 w 34"/>
              <a:gd name="T29" fmla="*/ 17 h 39"/>
              <a:gd name="T30" fmla="*/ 0 w 34"/>
              <a:gd name="T31" fmla="*/ 14 h 39"/>
              <a:gd name="T32" fmla="*/ 15 w 34"/>
              <a:gd name="T33" fmla="*/ 1 h 39"/>
              <a:gd name="T34" fmla="*/ 30 w 34"/>
              <a:gd name="T35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" h="39">
                <a:moveTo>
                  <a:pt x="30" y="1"/>
                </a:moveTo>
                <a:cubicBezTo>
                  <a:pt x="34" y="9"/>
                  <a:pt x="21" y="5"/>
                  <a:pt x="24" y="8"/>
                </a:cubicBezTo>
                <a:cubicBezTo>
                  <a:pt x="27" y="11"/>
                  <a:pt x="25" y="9"/>
                  <a:pt x="23" y="8"/>
                </a:cubicBezTo>
                <a:cubicBezTo>
                  <a:pt x="23" y="11"/>
                  <a:pt x="23" y="12"/>
                  <a:pt x="24" y="14"/>
                </a:cubicBezTo>
                <a:cubicBezTo>
                  <a:pt x="25" y="15"/>
                  <a:pt x="28" y="17"/>
                  <a:pt x="28" y="17"/>
                </a:cubicBezTo>
                <a:cubicBezTo>
                  <a:pt x="30" y="22"/>
                  <a:pt x="28" y="28"/>
                  <a:pt x="30" y="34"/>
                </a:cubicBezTo>
                <a:cubicBezTo>
                  <a:pt x="28" y="34"/>
                  <a:pt x="25" y="34"/>
                  <a:pt x="23" y="34"/>
                </a:cubicBezTo>
                <a:cubicBezTo>
                  <a:pt x="20" y="28"/>
                  <a:pt x="17" y="23"/>
                  <a:pt x="17" y="16"/>
                </a:cubicBezTo>
                <a:cubicBezTo>
                  <a:pt x="13" y="16"/>
                  <a:pt x="16" y="23"/>
                  <a:pt x="10" y="21"/>
                </a:cubicBezTo>
                <a:cubicBezTo>
                  <a:pt x="10" y="25"/>
                  <a:pt x="10" y="29"/>
                  <a:pt x="10" y="32"/>
                </a:cubicBezTo>
                <a:cubicBezTo>
                  <a:pt x="10" y="37"/>
                  <a:pt x="4" y="34"/>
                  <a:pt x="4" y="38"/>
                </a:cubicBezTo>
                <a:cubicBezTo>
                  <a:pt x="1" y="39"/>
                  <a:pt x="1" y="32"/>
                  <a:pt x="2" y="29"/>
                </a:cubicBezTo>
                <a:cubicBezTo>
                  <a:pt x="2" y="28"/>
                  <a:pt x="4" y="27"/>
                  <a:pt x="4" y="27"/>
                </a:cubicBezTo>
                <a:cubicBezTo>
                  <a:pt x="4" y="25"/>
                  <a:pt x="2" y="26"/>
                  <a:pt x="2" y="25"/>
                </a:cubicBezTo>
                <a:cubicBezTo>
                  <a:pt x="2" y="24"/>
                  <a:pt x="5" y="20"/>
                  <a:pt x="4" y="17"/>
                </a:cubicBezTo>
                <a:cubicBezTo>
                  <a:pt x="5" y="14"/>
                  <a:pt x="2" y="14"/>
                  <a:pt x="0" y="14"/>
                </a:cubicBezTo>
                <a:cubicBezTo>
                  <a:pt x="2" y="7"/>
                  <a:pt x="5" y="0"/>
                  <a:pt x="15" y="1"/>
                </a:cubicBezTo>
                <a:cubicBezTo>
                  <a:pt x="9" y="7"/>
                  <a:pt x="26" y="1"/>
                  <a:pt x="30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94" name="任意多边形 93"/>
          <p:cNvSpPr/>
          <p:nvPr>
            <p:custDataLst>
              <p:tags r:id="rId92"/>
            </p:custDataLst>
          </p:nvPr>
        </p:nvSpPr>
        <p:spPr bwMode="auto">
          <a:xfrm>
            <a:off x="5229158" y="4299625"/>
            <a:ext cx="173080" cy="50298"/>
          </a:xfrm>
          <a:custGeom>
            <a:avLst/>
            <a:gdLst>
              <a:gd name="T0" fmla="*/ 2 w 79"/>
              <a:gd name="T1" fmla="*/ 7 h 23"/>
              <a:gd name="T2" fmla="*/ 9 w 79"/>
              <a:gd name="T3" fmla="*/ 2 h 23"/>
              <a:gd name="T4" fmla="*/ 13 w 79"/>
              <a:gd name="T5" fmla="*/ 6 h 23"/>
              <a:gd name="T6" fmla="*/ 16 w 79"/>
              <a:gd name="T7" fmla="*/ 7 h 23"/>
              <a:gd name="T8" fmla="*/ 35 w 79"/>
              <a:gd name="T9" fmla="*/ 11 h 23"/>
              <a:gd name="T10" fmla="*/ 54 w 79"/>
              <a:gd name="T11" fmla="*/ 9 h 23"/>
              <a:gd name="T12" fmla="*/ 57 w 79"/>
              <a:gd name="T13" fmla="*/ 13 h 23"/>
              <a:gd name="T14" fmla="*/ 63 w 79"/>
              <a:gd name="T15" fmla="*/ 15 h 23"/>
              <a:gd name="T16" fmla="*/ 72 w 79"/>
              <a:gd name="T17" fmla="*/ 15 h 23"/>
              <a:gd name="T18" fmla="*/ 74 w 79"/>
              <a:gd name="T19" fmla="*/ 20 h 23"/>
              <a:gd name="T20" fmla="*/ 71 w 79"/>
              <a:gd name="T21" fmla="*/ 20 h 23"/>
              <a:gd name="T22" fmla="*/ 33 w 79"/>
              <a:gd name="T23" fmla="*/ 15 h 23"/>
              <a:gd name="T24" fmla="*/ 24 w 79"/>
              <a:gd name="T25" fmla="*/ 15 h 23"/>
              <a:gd name="T26" fmla="*/ 11 w 79"/>
              <a:gd name="T27" fmla="*/ 11 h 23"/>
              <a:gd name="T28" fmla="*/ 2 w 79"/>
              <a:gd name="T29" fmla="*/ 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" h="23">
                <a:moveTo>
                  <a:pt x="2" y="7"/>
                </a:moveTo>
                <a:cubicBezTo>
                  <a:pt x="0" y="1"/>
                  <a:pt x="8" y="5"/>
                  <a:pt x="9" y="2"/>
                </a:cubicBezTo>
                <a:cubicBezTo>
                  <a:pt x="13" y="0"/>
                  <a:pt x="11" y="4"/>
                  <a:pt x="13" y="6"/>
                </a:cubicBezTo>
                <a:cubicBezTo>
                  <a:pt x="14" y="6"/>
                  <a:pt x="17" y="5"/>
                  <a:pt x="16" y="7"/>
                </a:cubicBezTo>
                <a:cubicBezTo>
                  <a:pt x="25" y="5"/>
                  <a:pt x="28" y="6"/>
                  <a:pt x="35" y="11"/>
                </a:cubicBezTo>
                <a:cubicBezTo>
                  <a:pt x="42" y="7"/>
                  <a:pt x="44" y="9"/>
                  <a:pt x="54" y="9"/>
                </a:cubicBezTo>
                <a:cubicBezTo>
                  <a:pt x="57" y="9"/>
                  <a:pt x="57" y="11"/>
                  <a:pt x="57" y="13"/>
                </a:cubicBezTo>
                <a:cubicBezTo>
                  <a:pt x="60" y="13"/>
                  <a:pt x="63" y="13"/>
                  <a:pt x="63" y="15"/>
                </a:cubicBezTo>
                <a:cubicBezTo>
                  <a:pt x="68" y="12"/>
                  <a:pt x="72" y="19"/>
                  <a:pt x="72" y="15"/>
                </a:cubicBezTo>
                <a:cubicBezTo>
                  <a:pt x="79" y="15"/>
                  <a:pt x="68" y="21"/>
                  <a:pt x="74" y="20"/>
                </a:cubicBezTo>
                <a:cubicBezTo>
                  <a:pt x="73" y="23"/>
                  <a:pt x="73" y="20"/>
                  <a:pt x="71" y="20"/>
                </a:cubicBezTo>
                <a:cubicBezTo>
                  <a:pt x="56" y="23"/>
                  <a:pt x="45" y="17"/>
                  <a:pt x="33" y="15"/>
                </a:cubicBezTo>
                <a:cubicBezTo>
                  <a:pt x="30" y="14"/>
                  <a:pt x="27" y="15"/>
                  <a:pt x="24" y="15"/>
                </a:cubicBezTo>
                <a:cubicBezTo>
                  <a:pt x="19" y="14"/>
                  <a:pt x="15" y="12"/>
                  <a:pt x="11" y="11"/>
                </a:cubicBezTo>
                <a:cubicBezTo>
                  <a:pt x="7" y="10"/>
                  <a:pt x="2" y="12"/>
                  <a:pt x="2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95" name="任意多边形 94"/>
          <p:cNvSpPr/>
          <p:nvPr>
            <p:custDataLst>
              <p:tags r:id="rId93"/>
            </p:custDataLst>
          </p:nvPr>
        </p:nvSpPr>
        <p:spPr bwMode="auto">
          <a:xfrm>
            <a:off x="5459930" y="4358798"/>
            <a:ext cx="26627" cy="10356"/>
          </a:xfrm>
          <a:custGeom>
            <a:avLst/>
            <a:gdLst>
              <a:gd name="T0" fmla="*/ 5 w 12"/>
              <a:gd name="T1" fmla="*/ 3 h 5"/>
              <a:gd name="T2" fmla="*/ 12 w 12"/>
              <a:gd name="T3" fmla="*/ 5 h 5"/>
              <a:gd name="T4" fmla="*/ 5 w 12"/>
              <a:gd name="T5" fmla="*/ 5 h 5"/>
              <a:gd name="T6" fmla="*/ 3 w 12"/>
              <a:gd name="T7" fmla="*/ 3 h 5"/>
              <a:gd name="T8" fmla="*/ 5 w 12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5">
                <a:moveTo>
                  <a:pt x="5" y="3"/>
                </a:moveTo>
                <a:cubicBezTo>
                  <a:pt x="8" y="3"/>
                  <a:pt x="12" y="2"/>
                  <a:pt x="12" y="5"/>
                </a:cubicBezTo>
                <a:cubicBezTo>
                  <a:pt x="10" y="5"/>
                  <a:pt x="7" y="5"/>
                  <a:pt x="5" y="5"/>
                </a:cubicBezTo>
                <a:cubicBezTo>
                  <a:pt x="5" y="3"/>
                  <a:pt x="3" y="3"/>
                  <a:pt x="3" y="3"/>
                </a:cubicBezTo>
                <a:cubicBezTo>
                  <a:pt x="0" y="0"/>
                  <a:pt x="4" y="1"/>
                  <a:pt x="5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96" name="任意多边形 95"/>
          <p:cNvSpPr/>
          <p:nvPr>
            <p:custDataLst>
              <p:tags r:id="rId94"/>
            </p:custDataLst>
          </p:nvPr>
        </p:nvSpPr>
        <p:spPr bwMode="auto">
          <a:xfrm>
            <a:off x="6242486" y="4920946"/>
            <a:ext cx="127220" cy="128702"/>
          </a:xfrm>
          <a:custGeom>
            <a:avLst/>
            <a:gdLst>
              <a:gd name="T0" fmla="*/ 1 w 58"/>
              <a:gd name="T1" fmla="*/ 51 h 59"/>
              <a:gd name="T2" fmla="*/ 5 w 58"/>
              <a:gd name="T3" fmla="*/ 43 h 59"/>
              <a:gd name="T4" fmla="*/ 8 w 58"/>
              <a:gd name="T5" fmla="*/ 41 h 59"/>
              <a:gd name="T6" fmla="*/ 8 w 58"/>
              <a:gd name="T7" fmla="*/ 38 h 59"/>
              <a:gd name="T8" fmla="*/ 12 w 58"/>
              <a:gd name="T9" fmla="*/ 38 h 59"/>
              <a:gd name="T10" fmla="*/ 14 w 58"/>
              <a:gd name="T11" fmla="*/ 34 h 59"/>
              <a:gd name="T12" fmla="*/ 21 w 58"/>
              <a:gd name="T13" fmla="*/ 32 h 59"/>
              <a:gd name="T14" fmla="*/ 25 w 58"/>
              <a:gd name="T15" fmla="*/ 28 h 59"/>
              <a:gd name="T16" fmla="*/ 29 w 58"/>
              <a:gd name="T17" fmla="*/ 23 h 59"/>
              <a:gd name="T18" fmla="*/ 33 w 58"/>
              <a:gd name="T19" fmla="*/ 19 h 59"/>
              <a:gd name="T20" fmla="*/ 38 w 58"/>
              <a:gd name="T21" fmla="*/ 21 h 59"/>
              <a:gd name="T22" fmla="*/ 36 w 58"/>
              <a:gd name="T23" fmla="*/ 13 h 59"/>
              <a:gd name="T24" fmla="*/ 44 w 58"/>
              <a:gd name="T25" fmla="*/ 4 h 59"/>
              <a:gd name="T26" fmla="*/ 49 w 58"/>
              <a:gd name="T27" fmla="*/ 0 h 59"/>
              <a:gd name="T28" fmla="*/ 55 w 58"/>
              <a:gd name="T29" fmla="*/ 4 h 59"/>
              <a:gd name="T30" fmla="*/ 57 w 58"/>
              <a:gd name="T31" fmla="*/ 13 h 59"/>
              <a:gd name="T32" fmla="*/ 55 w 58"/>
              <a:gd name="T33" fmla="*/ 19 h 59"/>
              <a:gd name="T34" fmla="*/ 51 w 58"/>
              <a:gd name="T35" fmla="*/ 19 h 59"/>
              <a:gd name="T36" fmla="*/ 49 w 58"/>
              <a:gd name="T37" fmla="*/ 28 h 59"/>
              <a:gd name="T38" fmla="*/ 42 w 58"/>
              <a:gd name="T39" fmla="*/ 30 h 59"/>
              <a:gd name="T40" fmla="*/ 36 w 58"/>
              <a:gd name="T41" fmla="*/ 43 h 59"/>
              <a:gd name="T42" fmla="*/ 33 w 58"/>
              <a:gd name="T43" fmla="*/ 51 h 59"/>
              <a:gd name="T44" fmla="*/ 29 w 58"/>
              <a:gd name="T45" fmla="*/ 54 h 59"/>
              <a:gd name="T46" fmla="*/ 14 w 58"/>
              <a:gd name="T47" fmla="*/ 49 h 59"/>
              <a:gd name="T48" fmla="*/ 7 w 58"/>
              <a:gd name="T49" fmla="*/ 51 h 59"/>
              <a:gd name="T50" fmla="*/ 5 w 58"/>
              <a:gd name="T51" fmla="*/ 47 h 59"/>
              <a:gd name="T52" fmla="*/ 1 w 58"/>
              <a:gd name="T53" fmla="*/ 5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8" h="59">
                <a:moveTo>
                  <a:pt x="1" y="51"/>
                </a:moveTo>
                <a:cubicBezTo>
                  <a:pt x="0" y="48"/>
                  <a:pt x="3" y="45"/>
                  <a:pt x="5" y="43"/>
                </a:cubicBezTo>
                <a:cubicBezTo>
                  <a:pt x="5" y="43"/>
                  <a:pt x="8" y="42"/>
                  <a:pt x="8" y="41"/>
                </a:cubicBezTo>
                <a:cubicBezTo>
                  <a:pt x="9" y="41"/>
                  <a:pt x="8" y="38"/>
                  <a:pt x="8" y="38"/>
                </a:cubicBezTo>
                <a:cubicBezTo>
                  <a:pt x="9" y="37"/>
                  <a:pt x="12" y="38"/>
                  <a:pt x="12" y="38"/>
                </a:cubicBezTo>
                <a:cubicBezTo>
                  <a:pt x="13" y="37"/>
                  <a:pt x="13" y="34"/>
                  <a:pt x="14" y="34"/>
                </a:cubicBezTo>
                <a:cubicBezTo>
                  <a:pt x="16" y="33"/>
                  <a:pt x="20" y="34"/>
                  <a:pt x="21" y="32"/>
                </a:cubicBezTo>
                <a:cubicBezTo>
                  <a:pt x="23" y="29"/>
                  <a:pt x="21" y="29"/>
                  <a:pt x="25" y="28"/>
                </a:cubicBezTo>
                <a:cubicBezTo>
                  <a:pt x="29" y="28"/>
                  <a:pt x="27" y="25"/>
                  <a:pt x="29" y="23"/>
                </a:cubicBezTo>
                <a:cubicBezTo>
                  <a:pt x="29" y="22"/>
                  <a:pt x="35" y="27"/>
                  <a:pt x="33" y="19"/>
                </a:cubicBezTo>
                <a:cubicBezTo>
                  <a:pt x="36" y="18"/>
                  <a:pt x="36" y="21"/>
                  <a:pt x="38" y="21"/>
                </a:cubicBezTo>
                <a:cubicBezTo>
                  <a:pt x="38" y="17"/>
                  <a:pt x="36" y="17"/>
                  <a:pt x="36" y="13"/>
                </a:cubicBezTo>
                <a:cubicBezTo>
                  <a:pt x="43" y="15"/>
                  <a:pt x="42" y="7"/>
                  <a:pt x="44" y="4"/>
                </a:cubicBezTo>
                <a:cubicBezTo>
                  <a:pt x="45" y="2"/>
                  <a:pt x="50" y="4"/>
                  <a:pt x="49" y="0"/>
                </a:cubicBezTo>
                <a:cubicBezTo>
                  <a:pt x="51" y="1"/>
                  <a:pt x="51" y="5"/>
                  <a:pt x="55" y="4"/>
                </a:cubicBezTo>
                <a:cubicBezTo>
                  <a:pt x="53" y="9"/>
                  <a:pt x="58" y="9"/>
                  <a:pt x="57" y="13"/>
                </a:cubicBezTo>
                <a:cubicBezTo>
                  <a:pt x="54" y="13"/>
                  <a:pt x="56" y="17"/>
                  <a:pt x="55" y="19"/>
                </a:cubicBezTo>
                <a:cubicBezTo>
                  <a:pt x="55" y="19"/>
                  <a:pt x="52" y="18"/>
                  <a:pt x="51" y="19"/>
                </a:cubicBezTo>
                <a:cubicBezTo>
                  <a:pt x="50" y="20"/>
                  <a:pt x="50" y="24"/>
                  <a:pt x="49" y="28"/>
                </a:cubicBezTo>
                <a:cubicBezTo>
                  <a:pt x="46" y="31"/>
                  <a:pt x="46" y="27"/>
                  <a:pt x="42" y="30"/>
                </a:cubicBezTo>
                <a:cubicBezTo>
                  <a:pt x="37" y="33"/>
                  <a:pt x="38" y="39"/>
                  <a:pt x="36" y="43"/>
                </a:cubicBezTo>
                <a:cubicBezTo>
                  <a:pt x="36" y="44"/>
                  <a:pt x="31" y="45"/>
                  <a:pt x="33" y="51"/>
                </a:cubicBezTo>
                <a:cubicBezTo>
                  <a:pt x="29" y="50"/>
                  <a:pt x="29" y="52"/>
                  <a:pt x="29" y="54"/>
                </a:cubicBezTo>
                <a:cubicBezTo>
                  <a:pt x="24" y="49"/>
                  <a:pt x="15" y="59"/>
                  <a:pt x="14" y="49"/>
                </a:cubicBezTo>
                <a:cubicBezTo>
                  <a:pt x="13" y="49"/>
                  <a:pt x="9" y="52"/>
                  <a:pt x="7" y="51"/>
                </a:cubicBezTo>
                <a:cubicBezTo>
                  <a:pt x="6" y="51"/>
                  <a:pt x="4" y="47"/>
                  <a:pt x="5" y="47"/>
                </a:cubicBezTo>
                <a:cubicBezTo>
                  <a:pt x="1" y="47"/>
                  <a:pt x="9" y="54"/>
                  <a:pt x="1" y="5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97" name="任意多边形 96"/>
          <p:cNvSpPr/>
          <p:nvPr>
            <p:custDataLst>
              <p:tags r:id="rId95"/>
            </p:custDataLst>
          </p:nvPr>
        </p:nvSpPr>
        <p:spPr bwMode="auto">
          <a:xfrm>
            <a:off x="1859290" y="2400157"/>
            <a:ext cx="178997" cy="133140"/>
          </a:xfrm>
          <a:custGeom>
            <a:avLst/>
            <a:gdLst>
              <a:gd name="T0" fmla="*/ 22 w 82"/>
              <a:gd name="T1" fmla="*/ 0 h 61"/>
              <a:gd name="T2" fmla="*/ 31 w 82"/>
              <a:gd name="T3" fmla="*/ 8 h 61"/>
              <a:gd name="T4" fmla="*/ 37 w 82"/>
              <a:gd name="T5" fmla="*/ 9 h 61"/>
              <a:gd name="T6" fmla="*/ 41 w 82"/>
              <a:gd name="T7" fmla="*/ 9 h 61"/>
              <a:gd name="T8" fmla="*/ 43 w 82"/>
              <a:gd name="T9" fmla="*/ 11 h 61"/>
              <a:gd name="T10" fmla="*/ 48 w 82"/>
              <a:gd name="T11" fmla="*/ 15 h 61"/>
              <a:gd name="T12" fmla="*/ 54 w 82"/>
              <a:gd name="T13" fmla="*/ 15 h 61"/>
              <a:gd name="T14" fmla="*/ 65 w 82"/>
              <a:gd name="T15" fmla="*/ 19 h 61"/>
              <a:gd name="T16" fmla="*/ 65 w 82"/>
              <a:gd name="T17" fmla="*/ 24 h 61"/>
              <a:gd name="T18" fmla="*/ 71 w 82"/>
              <a:gd name="T19" fmla="*/ 24 h 61"/>
              <a:gd name="T20" fmla="*/ 71 w 82"/>
              <a:gd name="T21" fmla="*/ 28 h 61"/>
              <a:gd name="T22" fmla="*/ 82 w 82"/>
              <a:gd name="T23" fmla="*/ 36 h 61"/>
              <a:gd name="T24" fmla="*/ 80 w 82"/>
              <a:gd name="T25" fmla="*/ 41 h 61"/>
              <a:gd name="T26" fmla="*/ 76 w 82"/>
              <a:gd name="T27" fmla="*/ 39 h 61"/>
              <a:gd name="T28" fmla="*/ 67 w 82"/>
              <a:gd name="T29" fmla="*/ 45 h 61"/>
              <a:gd name="T30" fmla="*/ 65 w 82"/>
              <a:gd name="T31" fmla="*/ 49 h 61"/>
              <a:gd name="T32" fmla="*/ 61 w 82"/>
              <a:gd name="T33" fmla="*/ 52 h 61"/>
              <a:gd name="T34" fmla="*/ 50 w 82"/>
              <a:gd name="T35" fmla="*/ 52 h 61"/>
              <a:gd name="T36" fmla="*/ 50 w 82"/>
              <a:gd name="T37" fmla="*/ 54 h 61"/>
              <a:gd name="T38" fmla="*/ 43 w 82"/>
              <a:gd name="T39" fmla="*/ 56 h 61"/>
              <a:gd name="T40" fmla="*/ 41 w 82"/>
              <a:gd name="T41" fmla="*/ 52 h 61"/>
              <a:gd name="T42" fmla="*/ 30 w 82"/>
              <a:gd name="T43" fmla="*/ 52 h 61"/>
              <a:gd name="T44" fmla="*/ 26 w 82"/>
              <a:gd name="T45" fmla="*/ 49 h 61"/>
              <a:gd name="T46" fmla="*/ 31 w 82"/>
              <a:gd name="T47" fmla="*/ 45 h 61"/>
              <a:gd name="T48" fmla="*/ 22 w 82"/>
              <a:gd name="T49" fmla="*/ 43 h 61"/>
              <a:gd name="T50" fmla="*/ 28 w 82"/>
              <a:gd name="T51" fmla="*/ 39 h 61"/>
              <a:gd name="T52" fmla="*/ 31 w 82"/>
              <a:gd name="T53" fmla="*/ 36 h 61"/>
              <a:gd name="T54" fmla="*/ 37 w 82"/>
              <a:gd name="T55" fmla="*/ 37 h 61"/>
              <a:gd name="T56" fmla="*/ 35 w 82"/>
              <a:gd name="T57" fmla="*/ 32 h 61"/>
              <a:gd name="T58" fmla="*/ 18 w 82"/>
              <a:gd name="T59" fmla="*/ 36 h 61"/>
              <a:gd name="T60" fmla="*/ 13 w 82"/>
              <a:gd name="T61" fmla="*/ 34 h 61"/>
              <a:gd name="T62" fmla="*/ 9 w 82"/>
              <a:gd name="T63" fmla="*/ 30 h 61"/>
              <a:gd name="T64" fmla="*/ 2 w 82"/>
              <a:gd name="T65" fmla="*/ 26 h 61"/>
              <a:gd name="T66" fmla="*/ 0 w 82"/>
              <a:gd name="T67" fmla="*/ 21 h 61"/>
              <a:gd name="T68" fmla="*/ 5 w 82"/>
              <a:gd name="T69" fmla="*/ 17 h 61"/>
              <a:gd name="T70" fmla="*/ 9 w 82"/>
              <a:gd name="T71" fmla="*/ 13 h 61"/>
              <a:gd name="T72" fmla="*/ 11 w 82"/>
              <a:gd name="T73" fmla="*/ 8 h 61"/>
              <a:gd name="T74" fmla="*/ 15 w 82"/>
              <a:gd name="T75" fmla="*/ 8 h 61"/>
              <a:gd name="T76" fmla="*/ 18 w 82"/>
              <a:gd name="T77" fmla="*/ 4 h 61"/>
              <a:gd name="T78" fmla="*/ 22 w 82"/>
              <a:gd name="T79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2" h="61">
                <a:moveTo>
                  <a:pt x="22" y="0"/>
                </a:moveTo>
                <a:cubicBezTo>
                  <a:pt x="25" y="3"/>
                  <a:pt x="30" y="3"/>
                  <a:pt x="31" y="8"/>
                </a:cubicBezTo>
                <a:cubicBezTo>
                  <a:pt x="35" y="6"/>
                  <a:pt x="36" y="9"/>
                  <a:pt x="37" y="9"/>
                </a:cubicBezTo>
                <a:cubicBezTo>
                  <a:pt x="38" y="10"/>
                  <a:pt x="40" y="9"/>
                  <a:pt x="41" y="9"/>
                </a:cubicBezTo>
                <a:cubicBezTo>
                  <a:pt x="41" y="10"/>
                  <a:pt x="41" y="13"/>
                  <a:pt x="43" y="11"/>
                </a:cubicBezTo>
                <a:cubicBezTo>
                  <a:pt x="46" y="8"/>
                  <a:pt x="45" y="13"/>
                  <a:pt x="48" y="15"/>
                </a:cubicBezTo>
                <a:cubicBezTo>
                  <a:pt x="49" y="16"/>
                  <a:pt x="52" y="14"/>
                  <a:pt x="54" y="15"/>
                </a:cubicBezTo>
                <a:cubicBezTo>
                  <a:pt x="55" y="16"/>
                  <a:pt x="58" y="21"/>
                  <a:pt x="65" y="19"/>
                </a:cubicBezTo>
                <a:cubicBezTo>
                  <a:pt x="65" y="21"/>
                  <a:pt x="65" y="22"/>
                  <a:pt x="65" y="24"/>
                </a:cubicBezTo>
                <a:cubicBezTo>
                  <a:pt x="66" y="25"/>
                  <a:pt x="69" y="23"/>
                  <a:pt x="71" y="24"/>
                </a:cubicBezTo>
                <a:cubicBezTo>
                  <a:pt x="71" y="25"/>
                  <a:pt x="70" y="28"/>
                  <a:pt x="71" y="28"/>
                </a:cubicBezTo>
                <a:cubicBezTo>
                  <a:pt x="73" y="30"/>
                  <a:pt x="78" y="32"/>
                  <a:pt x="82" y="36"/>
                </a:cubicBezTo>
                <a:cubicBezTo>
                  <a:pt x="82" y="37"/>
                  <a:pt x="81" y="41"/>
                  <a:pt x="80" y="41"/>
                </a:cubicBezTo>
                <a:cubicBezTo>
                  <a:pt x="78" y="42"/>
                  <a:pt x="76" y="39"/>
                  <a:pt x="76" y="39"/>
                </a:cubicBezTo>
                <a:cubicBezTo>
                  <a:pt x="73" y="41"/>
                  <a:pt x="71" y="44"/>
                  <a:pt x="67" y="45"/>
                </a:cubicBezTo>
                <a:cubicBezTo>
                  <a:pt x="65" y="45"/>
                  <a:pt x="65" y="47"/>
                  <a:pt x="65" y="49"/>
                </a:cubicBezTo>
                <a:cubicBezTo>
                  <a:pt x="62" y="48"/>
                  <a:pt x="61" y="50"/>
                  <a:pt x="61" y="52"/>
                </a:cubicBezTo>
                <a:cubicBezTo>
                  <a:pt x="55" y="53"/>
                  <a:pt x="54" y="48"/>
                  <a:pt x="50" y="52"/>
                </a:cubicBezTo>
                <a:cubicBezTo>
                  <a:pt x="48" y="53"/>
                  <a:pt x="49" y="54"/>
                  <a:pt x="50" y="54"/>
                </a:cubicBezTo>
                <a:cubicBezTo>
                  <a:pt x="49" y="61"/>
                  <a:pt x="43" y="49"/>
                  <a:pt x="43" y="56"/>
                </a:cubicBezTo>
                <a:cubicBezTo>
                  <a:pt x="41" y="56"/>
                  <a:pt x="41" y="54"/>
                  <a:pt x="41" y="52"/>
                </a:cubicBezTo>
                <a:cubicBezTo>
                  <a:pt x="37" y="56"/>
                  <a:pt x="35" y="51"/>
                  <a:pt x="30" y="52"/>
                </a:cubicBezTo>
                <a:cubicBezTo>
                  <a:pt x="30" y="49"/>
                  <a:pt x="28" y="49"/>
                  <a:pt x="26" y="49"/>
                </a:cubicBezTo>
                <a:cubicBezTo>
                  <a:pt x="26" y="46"/>
                  <a:pt x="31" y="48"/>
                  <a:pt x="31" y="45"/>
                </a:cubicBezTo>
                <a:cubicBezTo>
                  <a:pt x="32" y="41"/>
                  <a:pt x="25" y="44"/>
                  <a:pt x="22" y="43"/>
                </a:cubicBezTo>
                <a:cubicBezTo>
                  <a:pt x="21" y="38"/>
                  <a:pt x="25" y="40"/>
                  <a:pt x="28" y="39"/>
                </a:cubicBezTo>
                <a:cubicBezTo>
                  <a:pt x="28" y="39"/>
                  <a:pt x="31" y="36"/>
                  <a:pt x="31" y="36"/>
                </a:cubicBezTo>
                <a:cubicBezTo>
                  <a:pt x="33" y="35"/>
                  <a:pt x="34" y="38"/>
                  <a:pt x="37" y="37"/>
                </a:cubicBezTo>
                <a:cubicBezTo>
                  <a:pt x="37" y="34"/>
                  <a:pt x="35" y="34"/>
                  <a:pt x="35" y="32"/>
                </a:cubicBezTo>
                <a:cubicBezTo>
                  <a:pt x="33" y="33"/>
                  <a:pt x="22" y="32"/>
                  <a:pt x="18" y="36"/>
                </a:cubicBezTo>
                <a:cubicBezTo>
                  <a:pt x="15" y="39"/>
                  <a:pt x="18" y="35"/>
                  <a:pt x="13" y="34"/>
                </a:cubicBezTo>
                <a:cubicBezTo>
                  <a:pt x="7" y="32"/>
                  <a:pt x="3" y="35"/>
                  <a:pt x="9" y="30"/>
                </a:cubicBezTo>
                <a:cubicBezTo>
                  <a:pt x="9" y="26"/>
                  <a:pt x="3" y="29"/>
                  <a:pt x="2" y="26"/>
                </a:cubicBezTo>
                <a:cubicBezTo>
                  <a:pt x="4" y="22"/>
                  <a:pt x="8" y="17"/>
                  <a:pt x="0" y="21"/>
                </a:cubicBezTo>
                <a:cubicBezTo>
                  <a:pt x="0" y="18"/>
                  <a:pt x="2" y="17"/>
                  <a:pt x="5" y="17"/>
                </a:cubicBezTo>
                <a:cubicBezTo>
                  <a:pt x="7" y="16"/>
                  <a:pt x="7" y="13"/>
                  <a:pt x="9" y="13"/>
                </a:cubicBezTo>
                <a:cubicBezTo>
                  <a:pt x="12" y="13"/>
                  <a:pt x="9" y="9"/>
                  <a:pt x="11" y="8"/>
                </a:cubicBezTo>
                <a:cubicBezTo>
                  <a:pt x="11" y="7"/>
                  <a:pt x="14" y="8"/>
                  <a:pt x="15" y="8"/>
                </a:cubicBezTo>
                <a:cubicBezTo>
                  <a:pt x="17" y="7"/>
                  <a:pt x="16" y="4"/>
                  <a:pt x="18" y="4"/>
                </a:cubicBezTo>
                <a:cubicBezTo>
                  <a:pt x="19" y="2"/>
                  <a:pt x="22" y="3"/>
                  <a:pt x="2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98" name="任意多边形 97"/>
          <p:cNvSpPr/>
          <p:nvPr>
            <p:custDataLst>
              <p:tags r:id="rId96"/>
            </p:custDataLst>
          </p:nvPr>
        </p:nvSpPr>
        <p:spPr bwMode="auto">
          <a:xfrm>
            <a:off x="3647776" y="2448976"/>
            <a:ext cx="238169" cy="119827"/>
          </a:xfrm>
          <a:custGeom>
            <a:avLst/>
            <a:gdLst>
              <a:gd name="T0" fmla="*/ 37 w 109"/>
              <a:gd name="T1" fmla="*/ 38 h 55"/>
              <a:gd name="T2" fmla="*/ 34 w 109"/>
              <a:gd name="T3" fmla="*/ 40 h 55"/>
              <a:gd name="T4" fmla="*/ 24 w 109"/>
              <a:gd name="T5" fmla="*/ 38 h 55"/>
              <a:gd name="T6" fmla="*/ 30 w 109"/>
              <a:gd name="T7" fmla="*/ 34 h 55"/>
              <a:gd name="T8" fmla="*/ 41 w 109"/>
              <a:gd name="T9" fmla="*/ 27 h 55"/>
              <a:gd name="T10" fmla="*/ 37 w 109"/>
              <a:gd name="T11" fmla="*/ 21 h 55"/>
              <a:gd name="T12" fmla="*/ 28 w 109"/>
              <a:gd name="T13" fmla="*/ 21 h 55"/>
              <a:gd name="T14" fmla="*/ 19 w 109"/>
              <a:gd name="T15" fmla="*/ 28 h 55"/>
              <a:gd name="T16" fmla="*/ 6 w 109"/>
              <a:gd name="T17" fmla="*/ 27 h 55"/>
              <a:gd name="T18" fmla="*/ 8 w 109"/>
              <a:gd name="T19" fmla="*/ 14 h 55"/>
              <a:gd name="T20" fmla="*/ 4 w 109"/>
              <a:gd name="T21" fmla="*/ 15 h 55"/>
              <a:gd name="T22" fmla="*/ 2 w 109"/>
              <a:gd name="T23" fmla="*/ 6 h 55"/>
              <a:gd name="T24" fmla="*/ 6 w 109"/>
              <a:gd name="T25" fmla="*/ 8 h 55"/>
              <a:gd name="T26" fmla="*/ 17 w 109"/>
              <a:gd name="T27" fmla="*/ 4 h 55"/>
              <a:gd name="T28" fmla="*/ 19 w 109"/>
              <a:gd name="T29" fmla="*/ 10 h 55"/>
              <a:gd name="T30" fmla="*/ 34 w 109"/>
              <a:gd name="T31" fmla="*/ 12 h 55"/>
              <a:gd name="T32" fmla="*/ 39 w 109"/>
              <a:gd name="T33" fmla="*/ 4 h 55"/>
              <a:gd name="T34" fmla="*/ 58 w 109"/>
              <a:gd name="T35" fmla="*/ 6 h 55"/>
              <a:gd name="T36" fmla="*/ 60 w 109"/>
              <a:gd name="T37" fmla="*/ 6 h 55"/>
              <a:gd name="T38" fmla="*/ 67 w 109"/>
              <a:gd name="T39" fmla="*/ 12 h 55"/>
              <a:gd name="T40" fmla="*/ 65 w 109"/>
              <a:gd name="T41" fmla="*/ 15 h 55"/>
              <a:gd name="T42" fmla="*/ 75 w 109"/>
              <a:gd name="T43" fmla="*/ 14 h 55"/>
              <a:gd name="T44" fmla="*/ 86 w 109"/>
              <a:gd name="T45" fmla="*/ 17 h 55"/>
              <a:gd name="T46" fmla="*/ 88 w 109"/>
              <a:gd name="T47" fmla="*/ 21 h 55"/>
              <a:gd name="T48" fmla="*/ 90 w 109"/>
              <a:gd name="T49" fmla="*/ 23 h 55"/>
              <a:gd name="T50" fmla="*/ 92 w 109"/>
              <a:gd name="T51" fmla="*/ 27 h 55"/>
              <a:gd name="T52" fmla="*/ 95 w 109"/>
              <a:gd name="T53" fmla="*/ 27 h 55"/>
              <a:gd name="T54" fmla="*/ 95 w 109"/>
              <a:gd name="T55" fmla="*/ 30 h 55"/>
              <a:gd name="T56" fmla="*/ 99 w 109"/>
              <a:gd name="T57" fmla="*/ 30 h 55"/>
              <a:gd name="T58" fmla="*/ 101 w 109"/>
              <a:gd name="T59" fmla="*/ 36 h 55"/>
              <a:gd name="T60" fmla="*/ 106 w 109"/>
              <a:gd name="T61" fmla="*/ 36 h 55"/>
              <a:gd name="T62" fmla="*/ 101 w 109"/>
              <a:gd name="T63" fmla="*/ 40 h 55"/>
              <a:gd name="T64" fmla="*/ 101 w 109"/>
              <a:gd name="T65" fmla="*/ 41 h 55"/>
              <a:gd name="T66" fmla="*/ 82 w 109"/>
              <a:gd name="T67" fmla="*/ 41 h 55"/>
              <a:gd name="T68" fmla="*/ 82 w 109"/>
              <a:gd name="T69" fmla="*/ 30 h 55"/>
              <a:gd name="T70" fmla="*/ 64 w 109"/>
              <a:gd name="T71" fmla="*/ 28 h 55"/>
              <a:gd name="T72" fmla="*/ 62 w 109"/>
              <a:gd name="T73" fmla="*/ 34 h 55"/>
              <a:gd name="T74" fmla="*/ 58 w 109"/>
              <a:gd name="T75" fmla="*/ 34 h 55"/>
              <a:gd name="T76" fmla="*/ 54 w 109"/>
              <a:gd name="T77" fmla="*/ 38 h 55"/>
              <a:gd name="T78" fmla="*/ 56 w 109"/>
              <a:gd name="T79" fmla="*/ 40 h 55"/>
              <a:gd name="T80" fmla="*/ 51 w 109"/>
              <a:gd name="T81" fmla="*/ 41 h 55"/>
              <a:gd name="T82" fmla="*/ 51 w 109"/>
              <a:gd name="T83" fmla="*/ 53 h 55"/>
              <a:gd name="T84" fmla="*/ 26 w 109"/>
              <a:gd name="T85" fmla="*/ 45 h 55"/>
              <a:gd name="T86" fmla="*/ 32 w 109"/>
              <a:gd name="T87" fmla="*/ 41 h 55"/>
              <a:gd name="T88" fmla="*/ 39 w 109"/>
              <a:gd name="T89" fmla="*/ 41 h 55"/>
              <a:gd name="T90" fmla="*/ 37 w 109"/>
              <a:gd name="T91" fmla="*/ 3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9" h="55">
                <a:moveTo>
                  <a:pt x="37" y="38"/>
                </a:moveTo>
                <a:cubicBezTo>
                  <a:pt x="37" y="34"/>
                  <a:pt x="34" y="40"/>
                  <a:pt x="34" y="40"/>
                </a:cubicBezTo>
                <a:cubicBezTo>
                  <a:pt x="31" y="40"/>
                  <a:pt x="29" y="36"/>
                  <a:pt x="24" y="38"/>
                </a:cubicBezTo>
                <a:cubicBezTo>
                  <a:pt x="25" y="34"/>
                  <a:pt x="28" y="35"/>
                  <a:pt x="30" y="34"/>
                </a:cubicBezTo>
                <a:cubicBezTo>
                  <a:pt x="34" y="32"/>
                  <a:pt x="36" y="27"/>
                  <a:pt x="41" y="27"/>
                </a:cubicBezTo>
                <a:cubicBezTo>
                  <a:pt x="40" y="25"/>
                  <a:pt x="37" y="25"/>
                  <a:pt x="37" y="21"/>
                </a:cubicBezTo>
                <a:cubicBezTo>
                  <a:pt x="34" y="20"/>
                  <a:pt x="30" y="26"/>
                  <a:pt x="28" y="21"/>
                </a:cubicBezTo>
                <a:cubicBezTo>
                  <a:pt x="25" y="24"/>
                  <a:pt x="23" y="27"/>
                  <a:pt x="19" y="28"/>
                </a:cubicBezTo>
                <a:cubicBezTo>
                  <a:pt x="13" y="29"/>
                  <a:pt x="12" y="25"/>
                  <a:pt x="6" y="27"/>
                </a:cubicBezTo>
                <a:cubicBezTo>
                  <a:pt x="10" y="23"/>
                  <a:pt x="10" y="19"/>
                  <a:pt x="8" y="14"/>
                </a:cubicBezTo>
                <a:cubicBezTo>
                  <a:pt x="5" y="13"/>
                  <a:pt x="4" y="14"/>
                  <a:pt x="4" y="15"/>
                </a:cubicBezTo>
                <a:cubicBezTo>
                  <a:pt x="0" y="16"/>
                  <a:pt x="3" y="9"/>
                  <a:pt x="2" y="6"/>
                </a:cubicBezTo>
                <a:cubicBezTo>
                  <a:pt x="4" y="6"/>
                  <a:pt x="5" y="6"/>
                  <a:pt x="6" y="8"/>
                </a:cubicBezTo>
                <a:cubicBezTo>
                  <a:pt x="7" y="4"/>
                  <a:pt x="16" y="8"/>
                  <a:pt x="17" y="4"/>
                </a:cubicBezTo>
                <a:cubicBezTo>
                  <a:pt x="19" y="4"/>
                  <a:pt x="19" y="8"/>
                  <a:pt x="19" y="10"/>
                </a:cubicBezTo>
                <a:cubicBezTo>
                  <a:pt x="26" y="11"/>
                  <a:pt x="33" y="0"/>
                  <a:pt x="34" y="12"/>
                </a:cubicBezTo>
                <a:cubicBezTo>
                  <a:pt x="39" y="12"/>
                  <a:pt x="40" y="9"/>
                  <a:pt x="39" y="4"/>
                </a:cubicBezTo>
                <a:cubicBezTo>
                  <a:pt x="44" y="6"/>
                  <a:pt x="51" y="5"/>
                  <a:pt x="58" y="6"/>
                </a:cubicBezTo>
                <a:cubicBezTo>
                  <a:pt x="59" y="6"/>
                  <a:pt x="60" y="9"/>
                  <a:pt x="60" y="6"/>
                </a:cubicBezTo>
                <a:cubicBezTo>
                  <a:pt x="63" y="7"/>
                  <a:pt x="60" y="15"/>
                  <a:pt x="67" y="12"/>
                </a:cubicBezTo>
                <a:cubicBezTo>
                  <a:pt x="67" y="13"/>
                  <a:pt x="65" y="13"/>
                  <a:pt x="65" y="15"/>
                </a:cubicBezTo>
                <a:cubicBezTo>
                  <a:pt x="68" y="14"/>
                  <a:pt x="75" y="18"/>
                  <a:pt x="75" y="14"/>
                </a:cubicBezTo>
                <a:cubicBezTo>
                  <a:pt x="76" y="15"/>
                  <a:pt x="78" y="19"/>
                  <a:pt x="86" y="17"/>
                </a:cubicBezTo>
                <a:cubicBezTo>
                  <a:pt x="83" y="21"/>
                  <a:pt x="85" y="20"/>
                  <a:pt x="88" y="21"/>
                </a:cubicBezTo>
                <a:cubicBezTo>
                  <a:pt x="89" y="21"/>
                  <a:pt x="88" y="23"/>
                  <a:pt x="90" y="23"/>
                </a:cubicBezTo>
                <a:cubicBezTo>
                  <a:pt x="92" y="23"/>
                  <a:pt x="90" y="25"/>
                  <a:pt x="92" y="27"/>
                </a:cubicBezTo>
                <a:cubicBezTo>
                  <a:pt x="92" y="27"/>
                  <a:pt x="95" y="26"/>
                  <a:pt x="95" y="27"/>
                </a:cubicBezTo>
                <a:cubicBezTo>
                  <a:pt x="96" y="27"/>
                  <a:pt x="95" y="30"/>
                  <a:pt x="95" y="30"/>
                </a:cubicBezTo>
                <a:cubicBezTo>
                  <a:pt x="96" y="31"/>
                  <a:pt x="99" y="30"/>
                  <a:pt x="99" y="30"/>
                </a:cubicBezTo>
                <a:cubicBezTo>
                  <a:pt x="100" y="32"/>
                  <a:pt x="99" y="35"/>
                  <a:pt x="101" y="36"/>
                </a:cubicBezTo>
                <a:cubicBezTo>
                  <a:pt x="104" y="36"/>
                  <a:pt x="106" y="33"/>
                  <a:pt x="106" y="36"/>
                </a:cubicBezTo>
                <a:cubicBezTo>
                  <a:pt x="109" y="41"/>
                  <a:pt x="102" y="38"/>
                  <a:pt x="101" y="40"/>
                </a:cubicBezTo>
                <a:cubicBezTo>
                  <a:pt x="101" y="40"/>
                  <a:pt x="101" y="41"/>
                  <a:pt x="101" y="41"/>
                </a:cubicBezTo>
                <a:cubicBezTo>
                  <a:pt x="96" y="43"/>
                  <a:pt x="88" y="40"/>
                  <a:pt x="82" y="41"/>
                </a:cubicBezTo>
                <a:cubicBezTo>
                  <a:pt x="80" y="36"/>
                  <a:pt x="82" y="37"/>
                  <a:pt x="82" y="30"/>
                </a:cubicBezTo>
                <a:cubicBezTo>
                  <a:pt x="80" y="25"/>
                  <a:pt x="68" y="25"/>
                  <a:pt x="64" y="28"/>
                </a:cubicBezTo>
                <a:cubicBezTo>
                  <a:pt x="61" y="28"/>
                  <a:pt x="63" y="32"/>
                  <a:pt x="62" y="34"/>
                </a:cubicBezTo>
                <a:cubicBezTo>
                  <a:pt x="61" y="35"/>
                  <a:pt x="58" y="33"/>
                  <a:pt x="58" y="34"/>
                </a:cubicBezTo>
                <a:cubicBezTo>
                  <a:pt x="57" y="36"/>
                  <a:pt x="58" y="39"/>
                  <a:pt x="54" y="38"/>
                </a:cubicBezTo>
                <a:cubicBezTo>
                  <a:pt x="54" y="39"/>
                  <a:pt x="55" y="40"/>
                  <a:pt x="56" y="40"/>
                </a:cubicBezTo>
                <a:cubicBezTo>
                  <a:pt x="56" y="42"/>
                  <a:pt x="53" y="41"/>
                  <a:pt x="51" y="41"/>
                </a:cubicBezTo>
                <a:cubicBezTo>
                  <a:pt x="48" y="47"/>
                  <a:pt x="50" y="46"/>
                  <a:pt x="51" y="53"/>
                </a:cubicBezTo>
                <a:cubicBezTo>
                  <a:pt x="44" y="54"/>
                  <a:pt x="27" y="55"/>
                  <a:pt x="26" y="45"/>
                </a:cubicBezTo>
                <a:cubicBezTo>
                  <a:pt x="30" y="45"/>
                  <a:pt x="31" y="44"/>
                  <a:pt x="32" y="41"/>
                </a:cubicBezTo>
                <a:cubicBezTo>
                  <a:pt x="37" y="41"/>
                  <a:pt x="36" y="45"/>
                  <a:pt x="39" y="41"/>
                </a:cubicBezTo>
                <a:cubicBezTo>
                  <a:pt x="38" y="40"/>
                  <a:pt x="34" y="39"/>
                  <a:pt x="37" y="3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99" name="任意多边形 98"/>
          <p:cNvSpPr/>
          <p:nvPr>
            <p:custDataLst>
              <p:tags r:id="rId97"/>
            </p:custDataLst>
          </p:nvPr>
        </p:nvSpPr>
        <p:spPr bwMode="auto">
          <a:xfrm>
            <a:off x="1419935" y="2542173"/>
            <a:ext cx="110949" cy="59173"/>
          </a:xfrm>
          <a:custGeom>
            <a:avLst/>
            <a:gdLst>
              <a:gd name="T0" fmla="*/ 51 w 51"/>
              <a:gd name="T1" fmla="*/ 4 h 27"/>
              <a:gd name="T2" fmla="*/ 51 w 51"/>
              <a:gd name="T3" fmla="*/ 10 h 27"/>
              <a:gd name="T4" fmla="*/ 47 w 51"/>
              <a:gd name="T5" fmla="*/ 10 h 27"/>
              <a:gd name="T6" fmla="*/ 47 w 51"/>
              <a:gd name="T7" fmla="*/ 15 h 27"/>
              <a:gd name="T8" fmla="*/ 41 w 51"/>
              <a:gd name="T9" fmla="*/ 19 h 27"/>
              <a:gd name="T10" fmla="*/ 36 w 51"/>
              <a:gd name="T11" fmla="*/ 13 h 27"/>
              <a:gd name="T12" fmla="*/ 30 w 51"/>
              <a:gd name="T13" fmla="*/ 17 h 27"/>
              <a:gd name="T14" fmla="*/ 23 w 51"/>
              <a:gd name="T15" fmla="*/ 25 h 27"/>
              <a:gd name="T16" fmla="*/ 2 w 51"/>
              <a:gd name="T17" fmla="*/ 25 h 27"/>
              <a:gd name="T18" fmla="*/ 0 w 51"/>
              <a:gd name="T19" fmla="*/ 17 h 27"/>
              <a:gd name="T20" fmla="*/ 8 w 51"/>
              <a:gd name="T21" fmla="*/ 19 h 27"/>
              <a:gd name="T22" fmla="*/ 15 w 51"/>
              <a:gd name="T23" fmla="*/ 13 h 27"/>
              <a:gd name="T24" fmla="*/ 19 w 51"/>
              <a:gd name="T25" fmla="*/ 10 h 27"/>
              <a:gd name="T26" fmla="*/ 24 w 51"/>
              <a:gd name="T27" fmla="*/ 8 h 27"/>
              <a:gd name="T28" fmla="*/ 26 w 51"/>
              <a:gd name="T29" fmla="*/ 8 h 27"/>
              <a:gd name="T30" fmla="*/ 30 w 51"/>
              <a:gd name="T31" fmla="*/ 4 h 27"/>
              <a:gd name="T32" fmla="*/ 38 w 51"/>
              <a:gd name="T33" fmla="*/ 4 h 27"/>
              <a:gd name="T34" fmla="*/ 51 w 51"/>
              <a:gd name="T35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" h="27">
                <a:moveTo>
                  <a:pt x="51" y="4"/>
                </a:moveTo>
                <a:cubicBezTo>
                  <a:pt x="50" y="5"/>
                  <a:pt x="51" y="9"/>
                  <a:pt x="51" y="10"/>
                </a:cubicBezTo>
                <a:cubicBezTo>
                  <a:pt x="50" y="10"/>
                  <a:pt x="47" y="9"/>
                  <a:pt x="47" y="10"/>
                </a:cubicBezTo>
                <a:cubicBezTo>
                  <a:pt x="47" y="10"/>
                  <a:pt x="49" y="15"/>
                  <a:pt x="47" y="15"/>
                </a:cubicBezTo>
                <a:cubicBezTo>
                  <a:pt x="45" y="16"/>
                  <a:pt x="42" y="12"/>
                  <a:pt x="41" y="19"/>
                </a:cubicBezTo>
                <a:cubicBezTo>
                  <a:pt x="38" y="19"/>
                  <a:pt x="40" y="13"/>
                  <a:pt x="36" y="13"/>
                </a:cubicBezTo>
                <a:cubicBezTo>
                  <a:pt x="32" y="12"/>
                  <a:pt x="33" y="17"/>
                  <a:pt x="30" y="17"/>
                </a:cubicBezTo>
                <a:cubicBezTo>
                  <a:pt x="28" y="20"/>
                  <a:pt x="22" y="19"/>
                  <a:pt x="23" y="25"/>
                </a:cubicBezTo>
                <a:cubicBezTo>
                  <a:pt x="15" y="27"/>
                  <a:pt x="11" y="25"/>
                  <a:pt x="2" y="25"/>
                </a:cubicBezTo>
                <a:cubicBezTo>
                  <a:pt x="2" y="21"/>
                  <a:pt x="0" y="21"/>
                  <a:pt x="0" y="17"/>
                </a:cubicBezTo>
                <a:cubicBezTo>
                  <a:pt x="2" y="19"/>
                  <a:pt x="4" y="19"/>
                  <a:pt x="8" y="19"/>
                </a:cubicBezTo>
                <a:cubicBezTo>
                  <a:pt x="11" y="19"/>
                  <a:pt x="11" y="14"/>
                  <a:pt x="15" y="13"/>
                </a:cubicBezTo>
                <a:cubicBezTo>
                  <a:pt x="16" y="13"/>
                  <a:pt x="18" y="9"/>
                  <a:pt x="19" y="10"/>
                </a:cubicBezTo>
                <a:cubicBezTo>
                  <a:pt x="23" y="13"/>
                  <a:pt x="19" y="8"/>
                  <a:pt x="24" y="8"/>
                </a:cubicBezTo>
                <a:cubicBezTo>
                  <a:pt x="25" y="8"/>
                  <a:pt x="26" y="8"/>
                  <a:pt x="26" y="8"/>
                </a:cubicBezTo>
                <a:cubicBezTo>
                  <a:pt x="27" y="7"/>
                  <a:pt x="30" y="4"/>
                  <a:pt x="30" y="4"/>
                </a:cubicBezTo>
                <a:cubicBezTo>
                  <a:pt x="32" y="3"/>
                  <a:pt x="35" y="5"/>
                  <a:pt x="38" y="4"/>
                </a:cubicBezTo>
                <a:cubicBezTo>
                  <a:pt x="39" y="4"/>
                  <a:pt x="46" y="0"/>
                  <a:pt x="51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00" name="任意多边形 99"/>
          <p:cNvSpPr/>
          <p:nvPr>
            <p:custDataLst>
              <p:tags r:id="rId98"/>
            </p:custDataLst>
          </p:nvPr>
        </p:nvSpPr>
        <p:spPr bwMode="auto">
          <a:xfrm>
            <a:off x="1726152" y="2567323"/>
            <a:ext cx="115386" cy="59173"/>
          </a:xfrm>
          <a:custGeom>
            <a:avLst/>
            <a:gdLst>
              <a:gd name="T0" fmla="*/ 47 w 52"/>
              <a:gd name="T1" fmla="*/ 2 h 27"/>
              <a:gd name="T2" fmla="*/ 52 w 52"/>
              <a:gd name="T3" fmla="*/ 19 h 27"/>
              <a:gd name="T4" fmla="*/ 49 w 52"/>
              <a:gd name="T5" fmla="*/ 17 h 27"/>
              <a:gd name="T6" fmla="*/ 49 w 52"/>
              <a:gd name="T7" fmla="*/ 23 h 27"/>
              <a:gd name="T8" fmla="*/ 41 w 52"/>
              <a:gd name="T9" fmla="*/ 25 h 27"/>
              <a:gd name="T10" fmla="*/ 39 w 52"/>
              <a:gd name="T11" fmla="*/ 27 h 27"/>
              <a:gd name="T12" fmla="*/ 34 w 52"/>
              <a:gd name="T13" fmla="*/ 27 h 27"/>
              <a:gd name="T14" fmla="*/ 34 w 52"/>
              <a:gd name="T15" fmla="*/ 19 h 27"/>
              <a:gd name="T16" fmla="*/ 15 w 52"/>
              <a:gd name="T17" fmla="*/ 17 h 27"/>
              <a:gd name="T18" fmla="*/ 0 w 52"/>
              <a:gd name="T19" fmla="*/ 8 h 27"/>
              <a:gd name="T20" fmla="*/ 2 w 52"/>
              <a:gd name="T21" fmla="*/ 4 h 27"/>
              <a:gd name="T22" fmla="*/ 6 w 52"/>
              <a:gd name="T23" fmla="*/ 6 h 27"/>
              <a:gd name="T24" fmla="*/ 15 w 52"/>
              <a:gd name="T25" fmla="*/ 10 h 27"/>
              <a:gd name="T26" fmla="*/ 19 w 52"/>
              <a:gd name="T27" fmla="*/ 10 h 27"/>
              <a:gd name="T28" fmla="*/ 21 w 52"/>
              <a:gd name="T29" fmla="*/ 14 h 27"/>
              <a:gd name="T30" fmla="*/ 22 w 52"/>
              <a:gd name="T31" fmla="*/ 6 h 27"/>
              <a:gd name="T32" fmla="*/ 26 w 52"/>
              <a:gd name="T33" fmla="*/ 10 h 27"/>
              <a:gd name="T34" fmla="*/ 47 w 52"/>
              <a:gd name="T35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2" h="27">
                <a:moveTo>
                  <a:pt x="47" y="2"/>
                </a:moveTo>
                <a:cubicBezTo>
                  <a:pt x="44" y="12"/>
                  <a:pt x="52" y="12"/>
                  <a:pt x="52" y="19"/>
                </a:cubicBezTo>
                <a:cubicBezTo>
                  <a:pt x="51" y="20"/>
                  <a:pt x="49" y="16"/>
                  <a:pt x="49" y="17"/>
                </a:cubicBezTo>
                <a:cubicBezTo>
                  <a:pt x="48" y="18"/>
                  <a:pt x="49" y="22"/>
                  <a:pt x="49" y="23"/>
                </a:cubicBezTo>
                <a:cubicBezTo>
                  <a:pt x="47" y="24"/>
                  <a:pt x="44" y="24"/>
                  <a:pt x="41" y="25"/>
                </a:cubicBezTo>
                <a:cubicBezTo>
                  <a:pt x="40" y="25"/>
                  <a:pt x="41" y="27"/>
                  <a:pt x="39" y="27"/>
                </a:cubicBezTo>
                <a:cubicBezTo>
                  <a:pt x="37" y="27"/>
                  <a:pt x="35" y="27"/>
                  <a:pt x="34" y="27"/>
                </a:cubicBezTo>
                <a:cubicBezTo>
                  <a:pt x="31" y="24"/>
                  <a:pt x="31" y="22"/>
                  <a:pt x="34" y="19"/>
                </a:cubicBezTo>
                <a:cubicBezTo>
                  <a:pt x="27" y="22"/>
                  <a:pt x="23" y="17"/>
                  <a:pt x="15" y="17"/>
                </a:cubicBezTo>
                <a:cubicBezTo>
                  <a:pt x="13" y="11"/>
                  <a:pt x="4" y="12"/>
                  <a:pt x="0" y="8"/>
                </a:cubicBezTo>
                <a:cubicBezTo>
                  <a:pt x="1" y="8"/>
                  <a:pt x="1" y="4"/>
                  <a:pt x="2" y="4"/>
                </a:cubicBezTo>
                <a:cubicBezTo>
                  <a:pt x="5" y="3"/>
                  <a:pt x="5" y="6"/>
                  <a:pt x="6" y="6"/>
                </a:cubicBezTo>
                <a:cubicBezTo>
                  <a:pt x="8" y="6"/>
                  <a:pt x="13" y="8"/>
                  <a:pt x="15" y="10"/>
                </a:cubicBezTo>
                <a:cubicBezTo>
                  <a:pt x="15" y="10"/>
                  <a:pt x="18" y="9"/>
                  <a:pt x="19" y="10"/>
                </a:cubicBezTo>
                <a:cubicBezTo>
                  <a:pt x="20" y="11"/>
                  <a:pt x="18" y="14"/>
                  <a:pt x="21" y="14"/>
                </a:cubicBezTo>
                <a:cubicBezTo>
                  <a:pt x="26" y="12"/>
                  <a:pt x="18" y="9"/>
                  <a:pt x="22" y="6"/>
                </a:cubicBezTo>
                <a:cubicBezTo>
                  <a:pt x="26" y="4"/>
                  <a:pt x="26" y="10"/>
                  <a:pt x="26" y="10"/>
                </a:cubicBezTo>
                <a:cubicBezTo>
                  <a:pt x="33" y="10"/>
                  <a:pt x="36" y="0"/>
                  <a:pt x="47" y="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01" name="任意多边形 100"/>
          <p:cNvSpPr/>
          <p:nvPr>
            <p:custDataLst>
              <p:tags r:id="rId99"/>
            </p:custDataLst>
          </p:nvPr>
        </p:nvSpPr>
        <p:spPr bwMode="auto">
          <a:xfrm>
            <a:off x="1508693" y="2568801"/>
            <a:ext cx="202666" cy="76926"/>
          </a:xfrm>
          <a:custGeom>
            <a:avLst/>
            <a:gdLst>
              <a:gd name="T0" fmla="*/ 41 w 92"/>
              <a:gd name="T1" fmla="*/ 13 h 35"/>
              <a:gd name="T2" fmla="*/ 60 w 92"/>
              <a:gd name="T3" fmla="*/ 20 h 35"/>
              <a:gd name="T4" fmla="*/ 60 w 92"/>
              <a:gd name="T5" fmla="*/ 11 h 35"/>
              <a:gd name="T6" fmla="*/ 54 w 92"/>
              <a:gd name="T7" fmla="*/ 3 h 35"/>
              <a:gd name="T8" fmla="*/ 67 w 92"/>
              <a:gd name="T9" fmla="*/ 1 h 35"/>
              <a:gd name="T10" fmla="*/ 71 w 92"/>
              <a:gd name="T11" fmla="*/ 5 h 35"/>
              <a:gd name="T12" fmla="*/ 71 w 92"/>
              <a:gd name="T13" fmla="*/ 9 h 35"/>
              <a:gd name="T14" fmla="*/ 79 w 92"/>
              <a:gd name="T15" fmla="*/ 14 h 35"/>
              <a:gd name="T16" fmla="*/ 84 w 92"/>
              <a:gd name="T17" fmla="*/ 11 h 35"/>
              <a:gd name="T18" fmla="*/ 90 w 92"/>
              <a:gd name="T19" fmla="*/ 14 h 35"/>
              <a:gd name="T20" fmla="*/ 92 w 92"/>
              <a:gd name="T21" fmla="*/ 18 h 35"/>
              <a:gd name="T22" fmla="*/ 90 w 92"/>
              <a:gd name="T23" fmla="*/ 26 h 35"/>
              <a:gd name="T24" fmla="*/ 79 w 92"/>
              <a:gd name="T25" fmla="*/ 27 h 35"/>
              <a:gd name="T26" fmla="*/ 71 w 92"/>
              <a:gd name="T27" fmla="*/ 26 h 35"/>
              <a:gd name="T28" fmla="*/ 54 w 92"/>
              <a:gd name="T29" fmla="*/ 29 h 35"/>
              <a:gd name="T30" fmla="*/ 51 w 92"/>
              <a:gd name="T31" fmla="*/ 29 h 35"/>
              <a:gd name="T32" fmla="*/ 45 w 92"/>
              <a:gd name="T33" fmla="*/ 31 h 35"/>
              <a:gd name="T34" fmla="*/ 26 w 92"/>
              <a:gd name="T35" fmla="*/ 35 h 35"/>
              <a:gd name="T36" fmla="*/ 43 w 92"/>
              <a:gd name="T37" fmla="*/ 29 h 35"/>
              <a:gd name="T38" fmla="*/ 34 w 92"/>
              <a:gd name="T39" fmla="*/ 26 h 35"/>
              <a:gd name="T40" fmla="*/ 26 w 92"/>
              <a:gd name="T41" fmla="*/ 22 h 35"/>
              <a:gd name="T42" fmla="*/ 19 w 92"/>
              <a:gd name="T43" fmla="*/ 26 h 35"/>
              <a:gd name="T44" fmla="*/ 13 w 92"/>
              <a:gd name="T45" fmla="*/ 24 h 35"/>
              <a:gd name="T46" fmla="*/ 0 w 92"/>
              <a:gd name="T47" fmla="*/ 22 h 35"/>
              <a:gd name="T48" fmla="*/ 4 w 92"/>
              <a:gd name="T49" fmla="*/ 18 h 35"/>
              <a:gd name="T50" fmla="*/ 6 w 92"/>
              <a:gd name="T51" fmla="*/ 13 h 35"/>
              <a:gd name="T52" fmla="*/ 13 w 92"/>
              <a:gd name="T53" fmla="*/ 11 h 35"/>
              <a:gd name="T54" fmla="*/ 11 w 92"/>
              <a:gd name="T55" fmla="*/ 7 h 35"/>
              <a:gd name="T56" fmla="*/ 15 w 92"/>
              <a:gd name="T57" fmla="*/ 7 h 35"/>
              <a:gd name="T58" fmla="*/ 21 w 92"/>
              <a:gd name="T59" fmla="*/ 5 h 35"/>
              <a:gd name="T60" fmla="*/ 30 w 92"/>
              <a:gd name="T61" fmla="*/ 7 h 35"/>
              <a:gd name="T62" fmla="*/ 32 w 92"/>
              <a:gd name="T63" fmla="*/ 11 h 35"/>
              <a:gd name="T64" fmla="*/ 36 w 92"/>
              <a:gd name="T65" fmla="*/ 11 h 35"/>
              <a:gd name="T66" fmla="*/ 36 w 92"/>
              <a:gd name="T67" fmla="*/ 16 h 35"/>
              <a:gd name="T68" fmla="*/ 41 w 92"/>
              <a:gd name="T69" fmla="*/ 1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35">
                <a:moveTo>
                  <a:pt x="41" y="13"/>
                </a:moveTo>
                <a:cubicBezTo>
                  <a:pt x="39" y="19"/>
                  <a:pt x="56" y="16"/>
                  <a:pt x="60" y="20"/>
                </a:cubicBezTo>
                <a:cubicBezTo>
                  <a:pt x="63" y="12"/>
                  <a:pt x="47" y="11"/>
                  <a:pt x="60" y="11"/>
                </a:cubicBezTo>
                <a:cubicBezTo>
                  <a:pt x="63" y="4"/>
                  <a:pt x="52" y="10"/>
                  <a:pt x="54" y="3"/>
                </a:cubicBezTo>
                <a:cubicBezTo>
                  <a:pt x="60" y="4"/>
                  <a:pt x="61" y="0"/>
                  <a:pt x="67" y="1"/>
                </a:cubicBezTo>
                <a:cubicBezTo>
                  <a:pt x="66" y="5"/>
                  <a:pt x="70" y="4"/>
                  <a:pt x="71" y="5"/>
                </a:cubicBezTo>
                <a:cubicBezTo>
                  <a:pt x="72" y="6"/>
                  <a:pt x="70" y="8"/>
                  <a:pt x="71" y="9"/>
                </a:cubicBezTo>
                <a:cubicBezTo>
                  <a:pt x="73" y="10"/>
                  <a:pt x="76" y="11"/>
                  <a:pt x="79" y="14"/>
                </a:cubicBezTo>
                <a:cubicBezTo>
                  <a:pt x="80" y="13"/>
                  <a:pt x="80" y="10"/>
                  <a:pt x="84" y="11"/>
                </a:cubicBezTo>
                <a:cubicBezTo>
                  <a:pt x="87" y="11"/>
                  <a:pt x="89" y="13"/>
                  <a:pt x="90" y="14"/>
                </a:cubicBezTo>
                <a:cubicBezTo>
                  <a:pt x="90" y="15"/>
                  <a:pt x="92" y="18"/>
                  <a:pt x="92" y="18"/>
                </a:cubicBezTo>
                <a:cubicBezTo>
                  <a:pt x="89" y="21"/>
                  <a:pt x="92" y="20"/>
                  <a:pt x="90" y="26"/>
                </a:cubicBezTo>
                <a:cubicBezTo>
                  <a:pt x="86" y="21"/>
                  <a:pt x="82" y="27"/>
                  <a:pt x="79" y="27"/>
                </a:cubicBezTo>
                <a:cubicBezTo>
                  <a:pt x="75" y="28"/>
                  <a:pt x="75" y="26"/>
                  <a:pt x="71" y="26"/>
                </a:cubicBezTo>
                <a:cubicBezTo>
                  <a:pt x="66" y="26"/>
                  <a:pt x="58" y="28"/>
                  <a:pt x="54" y="29"/>
                </a:cubicBezTo>
                <a:cubicBezTo>
                  <a:pt x="54" y="30"/>
                  <a:pt x="51" y="29"/>
                  <a:pt x="51" y="29"/>
                </a:cubicBezTo>
                <a:cubicBezTo>
                  <a:pt x="49" y="31"/>
                  <a:pt x="48" y="30"/>
                  <a:pt x="45" y="31"/>
                </a:cubicBezTo>
                <a:cubicBezTo>
                  <a:pt x="43" y="32"/>
                  <a:pt x="33" y="34"/>
                  <a:pt x="26" y="35"/>
                </a:cubicBezTo>
                <a:cubicBezTo>
                  <a:pt x="27" y="28"/>
                  <a:pt x="36" y="30"/>
                  <a:pt x="43" y="29"/>
                </a:cubicBezTo>
                <a:cubicBezTo>
                  <a:pt x="44" y="21"/>
                  <a:pt x="37" y="26"/>
                  <a:pt x="34" y="26"/>
                </a:cubicBezTo>
                <a:cubicBezTo>
                  <a:pt x="30" y="25"/>
                  <a:pt x="30" y="24"/>
                  <a:pt x="26" y="22"/>
                </a:cubicBezTo>
                <a:cubicBezTo>
                  <a:pt x="23" y="21"/>
                  <a:pt x="22" y="25"/>
                  <a:pt x="19" y="26"/>
                </a:cubicBezTo>
                <a:cubicBezTo>
                  <a:pt x="16" y="26"/>
                  <a:pt x="16" y="24"/>
                  <a:pt x="13" y="24"/>
                </a:cubicBezTo>
                <a:cubicBezTo>
                  <a:pt x="9" y="23"/>
                  <a:pt x="3" y="25"/>
                  <a:pt x="0" y="22"/>
                </a:cubicBezTo>
                <a:cubicBezTo>
                  <a:pt x="0" y="20"/>
                  <a:pt x="3" y="19"/>
                  <a:pt x="4" y="18"/>
                </a:cubicBezTo>
                <a:cubicBezTo>
                  <a:pt x="4" y="17"/>
                  <a:pt x="5" y="13"/>
                  <a:pt x="6" y="13"/>
                </a:cubicBezTo>
                <a:cubicBezTo>
                  <a:pt x="8" y="11"/>
                  <a:pt x="11" y="13"/>
                  <a:pt x="13" y="11"/>
                </a:cubicBezTo>
                <a:cubicBezTo>
                  <a:pt x="14" y="10"/>
                  <a:pt x="7" y="8"/>
                  <a:pt x="11" y="7"/>
                </a:cubicBezTo>
                <a:cubicBezTo>
                  <a:pt x="13" y="7"/>
                  <a:pt x="14" y="7"/>
                  <a:pt x="15" y="7"/>
                </a:cubicBezTo>
                <a:cubicBezTo>
                  <a:pt x="17" y="6"/>
                  <a:pt x="19" y="5"/>
                  <a:pt x="21" y="5"/>
                </a:cubicBezTo>
                <a:cubicBezTo>
                  <a:pt x="22" y="5"/>
                  <a:pt x="29" y="6"/>
                  <a:pt x="30" y="7"/>
                </a:cubicBezTo>
                <a:cubicBezTo>
                  <a:pt x="31" y="8"/>
                  <a:pt x="30" y="10"/>
                  <a:pt x="32" y="11"/>
                </a:cubicBezTo>
                <a:cubicBezTo>
                  <a:pt x="33" y="11"/>
                  <a:pt x="35" y="10"/>
                  <a:pt x="36" y="11"/>
                </a:cubicBezTo>
                <a:cubicBezTo>
                  <a:pt x="37" y="12"/>
                  <a:pt x="32" y="17"/>
                  <a:pt x="36" y="16"/>
                </a:cubicBezTo>
                <a:cubicBezTo>
                  <a:pt x="37" y="16"/>
                  <a:pt x="38" y="11"/>
                  <a:pt x="41" y="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02" name="任意多边形 101"/>
          <p:cNvSpPr/>
          <p:nvPr>
            <p:custDataLst>
              <p:tags r:id="rId100"/>
            </p:custDataLst>
          </p:nvPr>
        </p:nvSpPr>
        <p:spPr bwMode="auto">
          <a:xfrm>
            <a:off x="1371118" y="2648686"/>
            <a:ext cx="159765" cy="106512"/>
          </a:xfrm>
          <a:custGeom>
            <a:avLst/>
            <a:gdLst>
              <a:gd name="T0" fmla="*/ 9 w 73"/>
              <a:gd name="T1" fmla="*/ 1 h 49"/>
              <a:gd name="T2" fmla="*/ 41 w 73"/>
              <a:gd name="T3" fmla="*/ 3 h 49"/>
              <a:gd name="T4" fmla="*/ 45 w 73"/>
              <a:gd name="T5" fmla="*/ 3 h 49"/>
              <a:gd name="T6" fmla="*/ 52 w 73"/>
              <a:gd name="T7" fmla="*/ 5 h 49"/>
              <a:gd name="T8" fmla="*/ 60 w 73"/>
              <a:gd name="T9" fmla="*/ 5 h 49"/>
              <a:gd name="T10" fmla="*/ 61 w 73"/>
              <a:gd name="T11" fmla="*/ 6 h 49"/>
              <a:gd name="T12" fmla="*/ 73 w 73"/>
              <a:gd name="T13" fmla="*/ 14 h 49"/>
              <a:gd name="T14" fmla="*/ 56 w 73"/>
              <a:gd name="T15" fmla="*/ 18 h 49"/>
              <a:gd name="T16" fmla="*/ 54 w 73"/>
              <a:gd name="T17" fmla="*/ 21 h 49"/>
              <a:gd name="T18" fmla="*/ 50 w 73"/>
              <a:gd name="T19" fmla="*/ 19 h 49"/>
              <a:gd name="T20" fmla="*/ 48 w 73"/>
              <a:gd name="T21" fmla="*/ 21 h 49"/>
              <a:gd name="T22" fmla="*/ 50 w 73"/>
              <a:gd name="T23" fmla="*/ 23 h 49"/>
              <a:gd name="T24" fmla="*/ 46 w 73"/>
              <a:gd name="T25" fmla="*/ 25 h 49"/>
              <a:gd name="T26" fmla="*/ 46 w 73"/>
              <a:gd name="T27" fmla="*/ 29 h 49"/>
              <a:gd name="T28" fmla="*/ 43 w 73"/>
              <a:gd name="T29" fmla="*/ 29 h 49"/>
              <a:gd name="T30" fmla="*/ 39 w 73"/>
              <a:gd name="T31" fmla="*/ 32 h 49"/>
              <a:gd name="T32" fmla="*/ 39 w 73"/>
              <a:gd name="T33" fmla="*/ 40 h 49"/>
              <a:gd name="T34" fmla="*/ 17 w 73"/>
              <a:gd name="T35" fmla="*/ 46 h 49"/>
              <a:gd name="T36" fmla="*/ 0 w 73"/>
              <a:gd name="T37" fmla="*/ 34 h 49"/>
              <a:gd name="T38" fmla="*/ 5 w 73"/>
              <a:gd name="T39" fmla="*/ 31 h 49"/>
              <a:gd name="T40" fmla="*/ 7 w 73"/>
              <a:gd name="T41" fmla="*/ 27 h 49"/>
              <a:gd name="T42" fmla="*/ 5 w 73"/>
              <a:gd name="T43" fmla="*/ 19 h 49"/>
              <a:gd name="T44" fmla="*/ 9 w 73"/>
              <a:gd name="T45" fmla="*/ 18 h 49"/>
              <a:gd name="T46" fmla="*/ 13 w 73"/>
              <a:gd name="T47" fmla="*/ 10 h 49"/>
              <a:gd name="T48" fmla="*/ 9 w 73"/>
              <a:gd name="T49" fmla="*/ 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49">
                <a:moveTo>
                  <a:pt x="9" y="1"/>
                </a:moveTo>
                <a:cubicBezTo>
                  <a:pt x="21" y="1"/>
                  <a:pt x="33" y="0"/>
                  <a:pt x="41" y="3"/>
                </a:cubicBezTo>
                <a:cubicBezTo>
                  <a:pt x="42" y="3"/>
                  <a:pt x="44" y="2"/>
                  <a:pt x="45" y="3"/>
                </a:cubicBezTo>
                <a:cubicBezTo>
                  <a:pt x="46" y="5"/>
                  <a:pt x="50" y="3"/>
                  <a:pt x="52" y="5"/>
                </a:cubicBezTo>
                <a:cubicBezTo>
                  <a:pt x="55" y="8"/>
                  <a:pt x="52" y="2"/>
                  <a:pt x="60" y="5"/>
                </a:cubicBezTo>
                <a:cubicBezTo>
                  <a:pt x="60" y="5"/>
                  <a:pt x="60" y="6"/>
                  <a:pt x="61" y="6"/>
                </a:cubicBezTo>
                <a:cubicBezTo>
                  <a:pt x="63" y="6"/>
                  <a:pt x="73" y="9"/>
                  <a:pt x="73" y="14"/>
                </a:cubicBezTo>
                <a:cubicBezTo>
                  <a:pt x="66" y="15"/>
                  <a:pt x="60" y="16"/>
                  <a:pt x="56" y="18"/>
                </a:cubicBezTo>
                <a:cubicBezTo>
                  <a:pt x="54" y="18"/>
                  <a:pt x="55" y="21"/>
                  <a:pt x="54" y="21"/>
                </a:cubicBezTo>
                <a:cubicBezTo>
                  <a:pt x="53" y="22"/>
                  <a:pt x="51" y="19"/>
                  <a:pt x="50" y="19"/>
                </a:cubicBezTo>
                <a:cubicBezTo>
                  <a:pt x="51" y="19"/>
                  <a:pt x="48" y="23"/>
                  <a:pt x="48" y="21"/>
                </a:cubicBezTo>
                <a:cubicBezTo>
                  <a:pt x="48" y="22"/>
                  <a:pt x="50" y="24"/>
                  <a:pt x="50" y="23"/>
                </a:cubicBezTo>
                <a:cubicBezTo>
                  <a:pt x="49" y="25"/>
                  <a:pt x="47" y="24"/>
                  <a:pt x="46" y="25"/>
                </a:cubicBezTo>
                <a:cubicBezTo>
                  <a:pt x="46" y="26"/>
                  <a:pt x="47" y="28"/>
                  <a:pt x="46" y="29"/>
                </a:cubicBezTo>
                <a:cubicBezTo>
                  <a:pt x="46" y="29"/>
                  <a:pt x="43" y="28"/>
                  <a:pt x="43" y="29"/>
                </a:cubicBezTo>
                <a:cubicBezTo>
                  <a:pt x="42" y="30"/>
                  <a:pt x="41" y="32"/>
                  <a:pt x="39" y="32"/>
                </a:cubicBezTo>
                <a:cubicBezTo>
                  <a:pt x="39" y="35"/>
                  <a:pt x="39" y="37"/>
                  <a:pt x="39" y="40"/>
                </a:cubicBezTo>
                <a:cubicBezTo>
                  <a:pt x="30" y="40"/>
                  <a:pt x="31" y="49"/>
                  <a:pt x="17" y="46"/>
                </a:cubicBezTo>
                <a:cubicBezTo>
                  <a:pt x="18" y="34"/>
                  <a:pt x="7" y="37"/>
                  <a:pt x="0" y="34"/>
                </a:cubicBezTo>
                <a:cubicBezTo>
                  <a:pt x="1" y="32"/>
                  <a:pt x="4" y="32"/>
                  <a:pt x="5" y="31"/>
                </a:cubicBezTo>
                <a:cubicBezTo>
                  <a:pt x="6" y="30"/>
                  <a:pt x="2" y="25"/>
                  <a:pt x="7" y="27"/>
                </a:cubicBezTo>
                <a:cubicBezTo>
                  <a:pt x="8" y="24"/>
                  <a:pt x="5" y="23"/>
                  <a:pt x="5" y="19"/>
                </a:cubicBezTo>
                <a:cubicBezTo>
                  <a:pt x="8" y="22"/>
                  <a:pt x="8" y="21"/>
                  <a:pt x="9" y="18"/>
                </a:cubicBezTo>
                <a:cubicBezTo>
                  <a:pt x="10" y="15"/>
                  <a:pt x="13" y="16"/>
                  <a:pt x="13" y="10"/>
                </a:cubicBezTo>
                <a:cubicBezTo>
                  <a:pt x="14" y="4"/>
                  <a:pt x="7" y="8"/>
                  <a:pt x="9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03" name="任意多边形 102"/>
          <p:cNvSpPr/>
          <p:nvPr>
            <p:custDataLst>
              <p:tags r:id="rId101"/>
            </p:custDataLst>
          </p:nvPr>
        </p:nvSpPr>
        <p:spPr bwMode="auto">
          <a:xfrm>
            <a:off x="1693607" y="2669397"/>
            <a:ext cx="32545" cy="25149"/>
          </a:xfrm>
          <a:custGeom>
            <a:avLst/>
            <a:gdLst>
              <a:gd name="T0" fmla="*/ 2 w 15"/>
              <a:gd name="T1" fmla="*/ 0 h 11"/>
              <a:gd name="T2" fmla="*/ 13 w 15"/>
              <a:gd name="T3" fmla="*/ 0 h 11"/>
              <a:gd name="T4" fmla="*/ 15 w 15"/>
              <a:gd name="T5" fmla="*/ 8 h 11"/>
              <a:gd name="T6" fmla="*/ 11 w 15"/>
              <a:gd name="T7" fmla="*/ 11 h 11"/>
              <a:gd name="T8" fmla="*/ 0 w 15"/>
              <a:gd name="T9" fmla="*/ 6 h 11"/>
              <a:gd name="T10" fmla="*/ 2 w 15"/>
              <a:gd name="T1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11">
                <a:moveTo>
                  <a:pt x="2" y="0"/>
                </a:moveTo>
                <a:cubicBezTo>
                  <a:pt x="6" y="0"/>
                  <a:pt x="9" y="0"/>
                  <a:pt x="13" y="0"/>
                </a:cubicBezTo>
                <a:cubicBezTo>
                  <a:pt x="13" y="3"/>
                  <a:pt x="15" y="4"/>
                  <a:pt x="15" y="8"/>
                </a:cubicBezTo>
                <a:cubicBezTo>
                  <a:pt x="12" y="7"/>
                  <a:pt x="11" y="9"/>
                  <a:pt x="11" y="11"/>
                </a:cubicBezTo>
                <a:cubicBezTo>
                  <a:pt x="8" y="9"/>
                  <a:pt x="7" y="5"/>
                  <a:pt x="0" y="6"/>
                </a:cubicBezTo>
                <a:cubicBezTo>
                  <a:pt x="1" y="4"/>
                  <a:pt x="2" y="3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04" name="任意多边形 103"/>
          <p:cNvSpPr/>
          <p:nvPr>
            <p:custDataLst>
              <p:tags r:id="rId102"/>
            </p:custDataLst>
          </p:nvPr>
        </p:nvSpPr>
        <p:spPr bwMode="auto">
          <a:xfrm>
            <a:off x="1871125" y="2659042"/>
            <a:ext cx="81362" cy="57695"/>
          </a:xfrm>
          <a:custGeom>
            <a:avLst/>
            <a:gdLst>
              <a:gd name="T0" fmla="*/ 33 w 37"/>
              <a:gd name="T1" fmla="*/ 1 h 26"/>
              <a:gd name="T2" fmla="*/ 35 w 37"/>
              <a:gd name="T3" fmla="*/ 11 h 26"/>
              <a:gd name="T4" fmla="*/ 31 w 37"/>
              <a:gd name="T5" fmla="*/ 14 h 26"/>
              <a:gd name="T6" fmla="*/ 22 w 37"/>
              <a:gd name="T7" fmla="*/ 16 h 26"/>
              <a:gd name="T8" fmla="*/ 7 w 37"/>
              <a:gd name="T9" fmla="*/ 26 h 26"/>
              <a:gd name="T10" fmla="*/ 5 w 37"/>
              <a:gd name="T11" fmla="*/ 18 h 26"/>
              <a:gd name="T12" fmla="*/ 1 w 37"/>
              <a:gd name="T13" fmla="*/ 14 h 26"/>
              <a:gd name="T14" fmla="*/ 1 w 37"/>
              <a:gd name="T15" fmla="*/ 5 h 26"/>
              <a:gd name="T16" fmla="*/ 5 w 37"/>
              <a:gd name="T17" fmla="*/ 1 h 26"/>
              <a:gd name="T18" fmla="*/ 10 w 37"/>
              <a:gd name="T19" fmla="*/ 0 h 26"/>
              <a:gd name="T20" fmla="*/ 25 w 37"/>
              <a:gd name="T21" fmla="*/ 3 h 26"/>
              <a:gd name="T22" fmla="*/ 33 w 37"/>
              <a:gd name="T23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" h="26">
                <a:moveTo>
                  <a:pt x="33" y="1"/>
                </a:moveTo>
                <a:cubicBezTo>
                  <a:pt x="37" y="1"/>
                  <a:pt x="34" y="8"/>
                  <a:pt x="35" y="11"/>
                </a:cubicBezTo>
                <a:cubicBezTo>
                  <a:pt x="32" y="10"/>
                  <a:pt x="31" y="12"/>
                  <a:pt x="31" y="14"/>
                </a:cubicBezTo>
                <a:cubicBezTo>
                  <a:pt x="25" y="11"/>
                  <a:pt x="23" y="21"/>
                  <a:pt x="22" y="16"/>
                </a:cubicBezTo>
                <a:cubicBezTo>
                  <a:pt x="17" y="20"/>
                  <a:pt x="14" y="25"/>
                  <a:pt x="7" y="26"/>
                </a:cubicBezTo>
                <a:cubicBezTo>
                  <a:pt x="5" y="24"/>
                  <a:pt x="5" y="21"/>
                  <a:pt x="5" y="18"/>
                </a:cubicBezTo>
                <a:cubicBezTo>
                  <a:pt x="4" y="16"/>
                  <a:pt x="2" y="17"/>
                  <a:pt x="1" y="14"/>
                </a:cubicBezTo>
                <a:cubicBezTo>
                  <a:pt x="0" y="12"/>
                  <a:pt x="2" y="8"/>
                  <a:pt x="1" y="5"/>
                </a:cubicBezTo>
                <a:cubicBezTo>
                  <a:pt x="4" y="6"/>
                  <a:pt x="5" y="4"/>
                  <a:pt x="5" y="1"/>
                </a:cubicBezTo>
                <a:cubicBezTo>
                  <a:pt x="7" y="2"/>
                  <a:pt x="10" y="2"/>
                  <a:pt x="10" y="0"/>
                </a:cubicBezTo>
                <a:cubicBezTo>
                  <a:pt x="13" y="3"/>
                  <a:pt x="23" y="0"/>
                  <a:pt x="25" y="3"/>
                </a:cubicBezTo>
                <a:cubicBezTo>
                  <a:pt x="28" y="3"/>
                  <a:pt x="32" y="4"/>
                  <a:pt x="33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05" name="任意多边形 104"/>
          <p:cNvSpPr/>
          <p:nvPr>
            <p:custDataLst>
              <p:tags r:id="rId103"/>
            </p:custDataLst>
          </p:nvPr>
        </p:nvSpPr>
        <p:spPr bwMode="auto">
          <a:xfrm>
            <a:off x="3064928" y="2882421"/>
            <a:ext cx="176039" cy="85801"/>
          </a:xfrm>
          <a:custGeom>
            <a:avLst/>
            <a:gdLst>
              <a:gd name="T0" fmla="*/ 58 w 80"/>
              <a:gd name="T1" fmla="*/ 0 h 39"/>
              <a:gd name="T2" fmla="*/ 66 w 80"/>
              <a:gd name="T3" fmla="*/ 4 h 39"/>
              <a:gd name="T4" fmla="*/ 71 w 80"/>
              <a:gd name="T5" fmla="*/ 6 h 39"/>
              <a:gd name="T6" fmla="*/ 69 w 80"/>
              <a:gd name="T7" fmla="*/ 9 h 39"/>
              <a:gd name="T8" fmla="*/ 79 w 80"/>
              <a:gd name="T9" fmla="*/ 15 h 39"/>
              <a:gd name="T10" fmla="*/ 73 w 80"/>
              <a:gd name="T11" fmla="*/ 26 h 39"/>
              <a:gd name="T12" fmla="*/ 68 w 80"/>
              <a:gd name="T13" fmla="*/ 28 h 39"/>
              <a:gd name="T14" fmla="*/ 60 w 80"/>
              <a:gd name="T15" fmla="*/ 32 h 39"/>
              <a:gd name="T16" fmla="*/ 55 w 80"/>
              <a:gd name="T17" fmla="*/ 34 h 39"/>
              <a:gd name="T18" fmla="*/ 51 w 80"/>
              <a:gd name="T19" fmla="*/ 35 h 39"/>
              <a:gd name="T20" fmla="*/ 28 w 80"/>
              <a:gd name="T21" fmla="*/ 37 h 39"/>
              <a:gd name="T22" fmla="*/ 27 w 80"/>
              <a:gd name="T23" fmla="*/ 35 h 39"/>
              <a:gd name="T24" fmla="*/ 19 w 80"/>
              <a:gd name="T25" fmla="*/ 32 h 39"/>
              <a:gd name="T26" fmla="*/ 15 w 80"/>
              <a:gd name="T27" fmla="*/ 30 h 39"/>
              <a:gd name="T28" fmla="*/ 19 w 80"/>
              <a:gd name="T29" fmla="*/ 28 h 39"/>
              <a:gd name="T30" fmla="*/ 14 w 80"/>
              <a:gd name="T31" fmla="*/ 24 h 39"/>
              <a:gd name="T32" fmla="*/ 14 w 80"/>
              <a:gd name="T33" fmla="*/ 13 h 39"/>
              <a:gd name="T34" fmla="*/ 2 w 80"/>
              <a:gd name="T35" fmla="*/ 15 h 39"/>
              <a:gd name="T36" fmla="*/ 6 w 80"/>
              <a:gd name="T37" fmla="*/ 7 h 39"/>
              <a:gd name="T38" fmla="*/ 21 w 80"/>
              <a:gd name="T39" fmla="*/ 7 h 39"/>
              <a:gd name="T40" fmla="*/ 23 w 80"/>
              <a:gd name="T41" fmla="*/ 15 h 39"/>
              <a:gd name="T42" fmla="*/ 28 w 80"/>
              <a:gd name="T43" fmla="*/ 7 h 39"/>
              <a:gd name="T44" fmla="*/ 40 w 80"/>
              <a:gd name="T45" fmla="*/ 11 h 39"/>
              <a:gd name="T46" fmla="*/ 43 w 80"/>
              <a:gd name="T47" fmla="*/ 7 h 39"/>
              <a:gd name="T48" fmla="*/ 55 w 80"/>
              <a:gd name="T49" fmla="*/ 6 h 39"/>
              <a:gd name="T50" fmla="*/ 58 w 80"/>
              <a:gd name="T5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0" h="39">
                <a:moveTo>
                  <a:pt x="58" y="0"/>
                </a:moveTo>
                <a:cubicBezTo>
                  <a:pt x="60" y="1"/>
                  <a:pt x="63" y="2"/>
                  <a:pt x="66" y="4"/>
                </a:cubicBezTo>
                <a:cubicBezTo>
                  <a:pt x="66" y="4"/>
                  <a:pt x="71" y="5"/>
                  <a:pt x="71" y="6"/>
                </a:cubicBezTo>
                <a:cubicBezTo>
                  <a:pt x="72" y="6"/>
                  <a:pt x="69" y="9"/>
                  <a:pt x="69" y="9"/>
                </a:cubicBezTo>
                <a:cubicBezTo>
                  <a:pt x="70" y="13"/>
                  <a:pt x="74" y="16"/>
                  <a:pt x="79" y="15"/>
                </a:cubicBezTo>
                <a:cubicBezTo>
                  <a:pt x="80" y="20"/>
                  <a:pt x="78" y="22"/>
                  <a:pt x="73" y="26"/>
                </a:cubicBezTo>
                <a:cubicBezTo>
                  <a:pt x="72" y="27"/>
                  <a:pt x="69" y="27"/>
                  <a:pt x="68" y="28"/>
                </a:cubicBezTo>
                <a:cubicBezTo>
                  <a:pt x="64" y="30"/>
                  <a:pt x="65" y="30"/>
                  <a:pt x="60" y="32"/>
                </a:cubicBezTo>
                <a:cubicBezTo>
                  <a:pt x="60" y="32"/>
                  <a:pt x="55" y="33"/>
                  <a:pt x="55" y="34"/>
                </a:cubicBezTo>
                <a:cubicBezTo>
                  <a:pt x="53" y="35"/>
                  <a:pt x="53" y="35"/>
                  <a:pt x="51" y="35"/>
                </a:cubicBezTo>
                <a:cubicBezTo>
                  <a:pt x="49" y="36"/>
                  <a:pt x="35" y="39"/>
                  <a:pt x="28" y="37"/>
                </a:cubicBezTo>
                <a:cubicBezTo>
                  <a:pt x="28" y="37"/>
                  <a:pt x="28" y="36"/>
                  <a:pt x="27" y="35"/>
                </a:cubicBezTo>
                <a:cubicBezTo>
                  <a:pt x="24" y="35"/>
                  <a:pt x="23" y="32"/>
                  <a:pt x="19" y="32"/>
                </a:cubicBezTo>
                <a:cubicBezTo>
                  <a:pt x="18" y="32"/>
                  <a:pt x="17" y="30"/>
                  <a:pt x="15" y="30"/>
                </a:cubicBezTo>
                <a:cubicBezTo>
                  <a:pt x="15" y="28"/>
                  <a:pt x="18" y="28"/>
                  <a:pt x="19" y="28"/>
                </a:cubicBezTo>
                <a:cubicBezTo>
                  <a:pt x="19" y="26"/>
                  <a:pt x="14" y="26"/>
                  <a:pt x="14" y="24"/>
                </a:cubicBezTo>
                <a:cubicBezTo>
                  <a:pt x="12" y="21"/>
                  <a:pt x="15" y="18"/>
                  <a:pt x="14" y="13"/>
                </a:cubicBezTo>
                <a:cubicBezTo>
                  <a:pt x="6" y="11"/>
                  <a:pt x="7" y="20"/>
                  <a:pt x="2" y="15"/>
                </a:cubicBezTo>
                <a:cubicBezTo>
                  <a:pt x="0" y="9"/>
                  <a:pt x="8" y="14"/>
                  <a:pt x="6" y="7"/>
                </a:cubicBezTo>
                <a:cubicBezTo>
                  <a:pt x="14" y="9"/>
                  <a:pt x="13" y="8"/>
                  <a:pt x="21" y="7"/>
                </a:cubicBezTo>
                <a:cubicBezTo>
                  <a:pt x="22" y="11"/>
                  <a:pt x="27" y="11"/>
                  <a:pt x="23" y="15"/>
                </a:cubicBezTo>
                <a:cubicBezTo>
                  <a:pt x="28" y="15"/>
                  <a:pt x="29" y="12"/>
                  <a:pt x="28" y="7"/>
                </a:cubicBezTo>
                <a:cubicBezTo>
                  <a:pt x="29" y="11"/>
                  <a:pt x="45" y="3"/>
                  <a:pt x="40" y="11"/>
                </a:cubicBezTo>
                <a:cubicBezTo>
                  <a:pt x="44" y="13"/>
                  <a:pt x="42" y="8"/>
                  <a:pt x="43" y="7"/>
                </a:cubicBezTo>
                <a:cubicBezTo>
                  <a:pt x="46" y="6"/>
                  <a:pt x="51" y="7"/>
                  <a:pt x="55" y="6"/>
                </a:cubicBezTo>
                <a:cubicBezTo>
                  <a:pt x="57" y="5"/>
                  <a:pt x="58" y="3"/>
                  <a:pt x="5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06" name="任意多边形 105"/>
          <p:cNvSpPr/>
          <p:nvPr>
            <p:custDataLst>
              <p:tags r:id="rId104"/>
            </p:custDataLst>
          </p:nvPr>
        </p:nvSpPr>
        <p:spPr bwMode="auto">
          <a:xfrm>
            <a:off x="2014617" y="2903131"/>
            <a:ext cx="105032" cy="73967"/>
          </a:xfrm>
          <a:custGeom>
            <a:avLst/>
            <a:gdLst>
              <a:gd name="T0" fmla="*/ 13 w 48"/>
              <a:gd name="T1" fmla="*/ 0 h 34"/>
              <a:gd name="T2" fmla="*/ 24 w 48"/>
              <a:gd name="T3" fmla="*/ 12 h 34"/>
              <a:gd name="T4" fmla="*/ 27 w 48"/>
              <a:gd name="T5" fmla="*/ 10 h 34"/>
              <a:gd name="T6" fmla="*/ 33 w 48"/>
              <a:gd name="T7" fmla="*/ 15 h 34"/>
              <a:gd name="T8" fmla="*/ 41 w 48"/>
              <a:gd name="T9" fmla="*/ 25 h 34"/>
              <a:gd name="T10" fmla="*/ 48 w 48"/>
              <a:gd name="T11" fmla="*/ 26 h 34"/>
              <a:gd name="T12" fmla="*/ 24 w 48"/>
              <a:gd name="T13" fmla="*/ 28 h 34"/>
              <a:gd name="T14" fmla="*/ 14 w 48"/>
              <a:gd name="T15" fmla="*/ 34 h 34"/>
              <a:gd name="T16" fmla="*/ 0 w 48"/>
              <a:gd name="T17" fmla="*/ 28 h 34"/>
              <a:gd name="T18" fmla="*/ 3 w 48"/>
              <a:gd name="T19" fmla="*/ 26 h 34"/>
              <a:gd name="T20" fmla="*/ 5 w 48"/>
              <a:gd name="T21" fmla="*/ 23 h 34"/>
              <a:gd name="T22" fmla="*/ 5 w 48"/>
              <a:gd name="T23" fmla="*/ 6 h 34"/>
              <a:gd name="T24" fmla="*/ 13 w 48"/>
              <a:gd name="T2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34">
                <a:moveTo>
                  <a:pt x="13" y="0"/>
                </a:moveTo>
                <a:cubicBezTo>
                  <a:pt x="15" y="5"/>
                  <a:pt x="25" y="3"/>
                  <a:pt x="24" y="12"/>
                </a:cubicBezTo>
                <a:cubicBezTo>
                  <a:pt x="25" y="13"/>
                  <a:pt x="28" y="10"/>
                  <a:pt x="27" y="10"/>
                </a:cubicBezTo>
                <a:cubicBezTo>
                  <a:pt x="30" y="11"/>
                  <a:pt x="29" y="15"/>
                  <a:pt x="33" y="15"/>
                </a:cubicBezTo>
                <a:cubicBezTo>
                  <a:pt x="36" y="15"/>
                  <a:pt x="38" y="22"/>
                  <a:pt x="41" y="25"/>
                </a:cubicBezTo>
                <a:cubicBezTo>
                  <a:pt x="46" y="23"/>
                  <a:pt x="44" y="23"/>
                  <a:pt x="48" y="26"/>
                </a:cubicBezTo>
                <a:cubicBezTo>
                  <a:pt x="44" y="31"/>
                  <a:pt x="31" y="27"/>
                  <a:pt x="24" y="28"/>
                </a:cubicBezTo>
                <a:cubicBezTo>
                  <a:pt x="21" y="30"/>
                  <a:pt x="16" y="31"/>
                  <a:pt x="14" y="34"/>
                </a:cubicBezTo>
                <a:cubicBezTo>
                  <a:pt x="10" y="31"/>
                  <a:pt x="8" y="26"/>
                  <a:pt x="0" y="28"/>
                </a:cubicBezTo>
                <a:cubicBezTo>
                  <a:pt x="0" y="27"/>
                  <a:pt x="2" y="27"/>
                  <a:pt x="3" y="26"/>
                </a:cubicBezTo>
                <a:cubicBezTo>
                  <a:pt x="1" y="24"/>
                  <a:pt x="2" y="23"/>
                  <a:pt x="5" y="23"/>
                </a:cubicBezTo>
                <a:cubicBezTo>
                  <a:pt x="2" y="16"/>
                  <a:pt x="5" y="14"/>
                  <a:pt x="5" y="6"/>
                </a:cubicBezTo>
                <a:cubicBezTo>
                  <a:pt x="9" y="5"/>
                  <a:pt x="13" y="5"/>
                  <a:pt x="1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07" name="任意多边形 106"/>
          <p:cNvSpPr/>
          <p:nvPr>
            <p:custDataLst>
              <p:tags r:id="rId105"/>
            </p:custDataLst>
          </p:nvPr>
        </p:nvSpPr>
        <p:spPr bwMode="auto">
          <a:xfrm>
            <a:off x="5060517" y="4108791"/>
            <a:ext cx="174558" cy="187876"/>
          </a:xfrm>
          <a:custGeom>
            <a:avLst/>
            <a:gdLst>
              <a:gd name="T0" fmla="*/ 8 w 80"/>
              <a:gd name="T1" fmla="*/ 12 h 86"/>
              <a:gd name="T2" fmla="*/ 4 w 80"/>
              <a:gd name="T3" fmla="*/ 11 h 86"/>
              <a:gd name="T4" fmla="*/ 0 w 80"/>
              <a:gd name="T5" fmla="*/ 5 h 86"/>
              <a:gd name="T6" fmla="*/ 15 w 80"/>
              <a:gd name="T7" fmla="*/ 3 h 86"/>
              <a:gd name="T8" fmla="*/ 23 w 80"/>
              <a:gd name="T9" fmla="*/ 7 h 86"/>
              <a:gd name="T10" fmla="*/ 23 w 80"/>
              <a:gd name="T11" fmla="*/ 11 h 86"/>
              <a:gd name="T12" fmla="*/ 26 w 80"/>
              <a:gd name="T13" fmla="*/ 14 h 86"/>
              <a:gd name="T14" fmla="*/ 34 w 80"/>
              <a:gd name="T15" fmla="*/ 18 h 86"/>
              <a:gd name="T16" fmla="*/ 47 w 80"/>
              <a:gd name="T17" fmla="*/ 29 h 86"/>
              <a:gd name="T18" fmla="*/ 51 w 80"/>
              <a:gd name="T19" fmla="*/ 35 h 86"/>
              <a:gd name="T20" fmla="*/ 56 w 80"/>
              <a:gd name="T21" fmla="*/ 37 h 86"/>
              <a:gd name="T22" fmla="*/ 60 w 80"/>
              <a:gd name="T23" fmla="*/ 40 h 86"/>
              <a:gd name="T24" fmla="*/ 60 w 80"/>
              <a:gd name="T25" fmla="*/ 44 h 86"/>
              <a:gd name="T26" fmla="*/ 64 w 80"/>
              <a:gd name="T27" fmla="*/ 48 h 86"/>
              <a:gd name="T28" fmla="*/ 69 w 80"/>
              <a:gd name="T29" fmla="*/ 53 h 86"/>
              <a:gd name="T30" fmla="*/ 73 w 80"/>
              <a:gd name="T31" fmla="*/ 57 h 86"/>
              <a:gd name="T32" fmla="*/ 77 w 80"/>
              <a:gd name="T33" fmla="*/ 66 h 86"/>
              <a:gd name="T34" fmla="*/ 79 w 80"/>
              <a:gd name="T35" fmla="*/ 74 h 86"/>
              <a:gd name="T36" fmla="*/ 80 w 80"/>
              <a:gd name="T37" fmla="*/ 80 h 86"/>
              <a:gd name="T38" fmla="*/ 71 w 80"/>
              <a:gd name="T39" fmla="*/ 81 h 86"/>
              <a:gd name="T40" fmla="*/ 64 w 80"/>
              <a:gd name="T41" fmla="*/ 81 h 86"/>
              <a:gd name="T42" fmla="*/ 64 w 80"/>
              <a:gd name="T43" fmla="*/ 78 h 86"/>
              <a:gd name="T44" fmla="*/ 60 w 80"/>
              <a:gd name="T45" fmla="*/ 78 h 86"/>
              <a:gd name="T46" fmla="*/ 51 w 80"/>
              <a:gd name="T47" fmla="*/ 70 h 86"/>
              <a:gd name="T48" fmla="*/ 52 w 80"/>
              <a:gd name="T49" fmla="*/ 66 h 86"/>
              <a:gd name="T50" fmla="*/ 51 w 80"/>
              <a:gd name="T51" fmla="*/ 66 h 86"/>
              <a:gd name="T52" fmla="*/ 49 w 80"/>
              <a:gd name="T53" fmla="*/ 63 h 86"/>
              <a:gd name="T54" fmla="*/ 45 w 80"/>
              <a:gd name="T55" fmla="*/ 63 h 86"/>
              <a:gd name="T56" fmla="*/ 38 w 80"/>
              <a:gd name="T57" fmla="*/ 55 h 86"/>
              <a:gd name="T58" fmla="*/ 34 w 80"/>
              <a:gd name="T59" fmla="*/ 42 h 86"/>
              <a:gd name="T60" fmla="*/ 32 w 80"/>
              <a:gd name="T61" fmla="*/ 46 h 86"/>
              <a:gd name="T62" fmla="*/ 28 w 80"/>
              <a:gd name="T63" fmla="*/ 37 h 86"/>
              <a:gd name="T64" fmla="*/ 24 w 80"/>
              <a:gd name="T65" fmla="*/ 33 h 86"/>
              <a:gd name="T66" fmla="*/ 21 w 80"/>
              <a:gd name="T67" fmla="*/ 31 h 86"/>
              <a:gd name="T68" fmla="*/ 19 w 80"/>
              <a:gd name="T69" fmla="*/ 24 h 86"/>
              <a:gd name="T70" fmla="*/ 13 w 80"/>
              <a:gd name="T71" fmla="*/ 20 h 86"/>
              <a:gd name="T72" fmla="*/ 10 w 80"/>
              <a:gd name="T73" fmla="*/ 16 h 86"/>
              <a:gd name="T74" fmla="*/ 8 w 80"/>
              <a:gd name="T75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" h="86">
                <a:moveTo>
                  <a:pt x="8" y="12"/>
                </a:moveTo>
                <a:cubicBezTo>
                  <a:pt x="8" y="10"/>
                  <a:pt x="5" y="11"/>
                  <a:pt x="4" y="11"/>
                </a:cubicBezTo>
                <a:cubicBezTo>
                  <a:pt x="2" y="9"/>
                  <a:pt x="4" y="4"/>
                  <a:pt x="0" y="5"/>
                </a:cubicBezTo>
                <a:cubicBezTo>
                  <a:pt x="5" y="0"/>
                  <a:pt x="9" y="6"/>
                  <a:pt x="15" y="3"/>
                </a:cubicBezTo>
                <a:cubicBezTo>
                  <a:pt x="15" y="8"/>
                  <a:pt x="20" y="5"/>
                  <a:pt x="23" y="7"/>
                </a:cubicBezTo>
                <a:cubicBezTo>
                  <a:pt x="23" y="7"/>
                  <a:pt x="22" y="10"/>
                  <a:pt x="23" y="11"/>
                </a:cubicBezTo>
                <a:cubicBezTo>
                  <a:pt x="24" y="12"/>
                  <a:pt x="27" y="10"/>
                  <a:pt x="26" y="14"/>
                </a:cubicBezTo>
                <a:cubicBezTo>
                  <a:pt x="31" y="13"/>
                  <a:pt x="30" y="18"/>
                  <a:pt x="34" y="18"/>
                </a:cubicBezTo>
                <a:cubicBezTo>
                  <a:pt x="37" y="18"/>
                  <a:pt x="42" y="29"/>
                  <a:pt x="47" y="29"/>
                </a:cubicBezTo>
                <a:cubicBezTo>
                  <a:pt x="51" y="29"/>
                  <a:pt x="49" y="33"/>
                  <a:pt x="51" y="35"/>
                </a:cubicBezTo>
                <a:cubicBezTo>
                  <a:pt x="52" y="36"/>
                  <a:pt x="55" y="36"/>
                  <a:pt x="56" y="37"/>
                </a:cubicBezTo>
                <a:cubicBezTo>
                  <a:pt x="57" y="37"/>
                  <a:pt x="59" y="40"/>
                  <a:pt x="60" y="40"/>
                </a:cubicBezTo>
                <a:cubicBezTo>
                  <a:pt x="61" y="41"/>
                  <a:pt x="59" y="43"/>
                  <a:pt x="60" y="44"/>
                </a:cubicBezTo>
                <a:cubicBezTo>
                  <a:pt x="61" y="45"/>
                  <a:pt x="63" y="47"/>
                  <a:pt x="64" y="48"/>
                </a:cubicBezTo>
                <a:cubicBezTo>
                  <a:pt x="65" y="49"/>
                  <a:pt x="66" y="53"/>
                  <a:pt x="69" y="53"/>
                </a:cubicBezTo>
                <a:cubicBezTo>
                  <a:pt x="70" y="53"/>
                  <a:pt x="72" y="57"/>
                  <a:pt x="73" y="57"/>
                </a:cubicBezTo>
                <a:cubicBezTo>
                  <a:pt x="75" y="59"/>
                  <a:pt x="74" y="66"/>
                  <a:pt x="77" y="66"/>
                </a:cubicBezTo>
                <a:cubicBezTo>
                  <a:pt x="79" y="67"/>
                  <a:pt x="79" y="72"/>
                  <a:pt x="79" y="74"/>
                </a:cubicBezTo>
                <a:cubicBezTo>
                  <a:pt x="78" y="77"/>
                  <a:pt x="74" y="80"/>
                  <a:pt x="80" y="80"/>
                </a:cubicBezTo>
                <a:cubicBezTo>
                  <a:pt x="80" y="86"/>
                  <a:pt x="74" y="82"/>
                  <a:pt x="71" y="81"/>
                </a:cubicBezTo>
                <a:cubicBezTo>
                  <a:pt x="69" y="81"/>
                  <a:pt x="66" y="82"/>
                  <a:pt x="64" y="81"/>
                </a:cubicBezTo>
                <a:cubicBezTo>
                  <a:pt x="63" y="81"/>
                  <a:pt x="64" y="78"/>
                  <a:pt x="64" y="78"/>
                </a:cubicBezTo>
                <a:cubicBezTo>
                  <a:pt x="63" y="77"/>
                  <a:pt x="61" y="78"/>
                  <a:pt x="60" y="78"/>
                </a:cubicBezTo>
                <a:cubicBezTo>
                  <a:pt x="58" y="76"/>
                  <a:pt x="55" y="70"/>
                  <a:pt x="51" y="70"/>
                </a:cubicBezTo>
                <a:cubicBezTo>
                  <a:pt x="51" y="69"/>
                  <a:pt x="52" y="68"/>
                  <a:pt x="52" y="66"/>
                </a:cubicBezTo>
                <a:cubicBezTo>
                  <a:pt x="52" y="64"/>
                  <a:pt x="51" y="65"/>
                  <a:pt x="51" y="66"/>
                </a:cubicBezTo>
                <a:cubicBezTo>
                  <a:pt x="48" y="67"/>
                  <a:pt x="50" y="63"/>
                  <a:pt x="49" y="63"/>
                </a:cubicBezTo>
                <a:cubicBezTo>
                  <a:pt x="48" y="62"/>
                  <a:pt x="46" y="63"/>
                  <a:pt x="45" y="63"/>
                </a:cubicBezTo>
                <a:cubicBezTo>
                  <a:pt x="43" y="60"/>
                  <a:pt x="43" y="55"/>
                  <a:pt x="38" y="55"/>
                </a:cubicBezTo>
                <a:cubicBezTo>
                  <a:pt x="40" y="48"/>
                  <a:pt x="34" y="48"/>
                  <a:pt x="34" y="42"/>
                </a:cubicBezTo>
                <a:cubicBezTo>
                  <a:pt x="32" y="42"/>
                  <a:pt x="32" y="44"/>
                  <a:pt x="32" y="46"/>
                </a:cubicBezTo>
                <a:cubicBezTo>
                  <a:pt x="29" y="44"/>
                  <a:pt x="30" y="40"/>
                  <a:pt x="28" y="37"/>
                </a:cubicBezTo>
                <a:cubicBezTo>
                  <a:pt x="28" y="36"/>
                  <a:pt x="25" y="34"/>
                  <a:pt x="24" y="33"/>
                </a:cubicBezTo>
                <a:cubicBezTo>
                  <a:pt x="24" y="32"/>
                  <a:pt x="23" y="31"/>
                  <a:pt x="21" y="31"/>
                </a:cubicBezTo>
                <a:cubicBezTo>
                  <a:pt x="22" y="27"/>
                  <a:pt x="20" y="26"/>
                  <a:pt x="19" y="24"/>
                </a:cubicBezTo>
                <a:cubicBezTo>
                  <a:pt x="18" y="21"/>
                  <a:pt x="15" y="21"/>
                  <a:pt x="13" y="20"/>
                </a:cubicBezTo>
                <a:cubicBezTo>
                  <a:pt x="13" y="20"/>
                  <a:pt x="9" y="16"/>
                  <a:pt x="10" y="16"/>
                </a:cubicBezTo>
                <a:cubicBezTo>
                  <a:pt x="8" y="12"/>
                  <a:pt x="14" y="9"/>
                  <a:pt x="8" y="1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40000" lnSpcReduction="20000"/>
          </a:bodyPr>
          <a:lstStyle/>
          <a:p>
            <a:pPr algn="ctr"/>
            <a:endParaRPr dirty="0"/>
          </a:p>
        </p:txBody>
      </p:sp>
      <p:sp>
        <p:nvSpPr>
          <p:cNvPr id="108" name="任意多边形 107"/>
          <p:cNvSpPr/>
          <p:nvPr>
            <p:custDataLst>
              <p:tags r:id="rId106"/>
            </p:custDataLst>
          </p:nvPr>
        </p:nvSpPr>
        <p:spPr bwMode="auto">
          <a:xfrm>
            <a:off x="4192162" y="4401699"/>
            <a:ext cx="125742" cy="229298"/>
          </a:xfrm>
          <a:custGeom>
            <a:avLst/>
            <a:gdLst>
              <a:gd name="T0" fmla="*/ 43 w 57"/>
              <a:gd name="T1" fmla="*/ 0 h 104"/>
              <a:gd name="T2" fmla="*/ 50 w 57"/>
              <a:gd name="T3" fmla="*/ 1 h 104"/>
              <a:gd name="T4" fmla="*/ 47 w 57"/>
              <a:gd name="T5" fmla="*/ 35 h 104"/>
              <a:gd name="T6" fmla="*/ 43 w 57"/>
              <a:gd name="T7" fmla="*/ 57 h 104"/>
              <a:gd name="T8" fmla="*/ 37 w 57"/>
              <a:gd name="T9" fmla="*/ 67 h 104"/>
              <a:gd name="T10" fmla="*/ 36 w 57"/>
              <a:gd name="T11" fmla="*/ 78 h 104"/>
              <a:gd name="T12" fmla="*/ 36 w 57"/>
              <a:gd name="T13" fmla="*/ 82 h 104"/>
              <a:gd name="T14" fmla="*/ 32 w 57"/>
              <a:gd name="T15" fmla="*/ 83 h 104"/>
              <a:gd name="T16" fmla="*/ 30 w 57"/>
              <a:gd name="T17" fmla="*/ 95 h 104"/>
              <a:gd name="T18" fmla="*/ 28 w 57"/>
              <a:gd name="T19" fmla="*/ 96 h 104"/>
              <a:gd name="T20" fmla="*/ 26 w 57"/>
              <a:gd name="T21" fmla="*/ 102 h 104"/>
              <a:gd name="T22" fmla="*/ 8 w 57"/>
              <a:gd name="T23" fmla="*/ 104 h 104"/>
              <a:gd name="T24" fmla="*/ 6 w 57"/>
              <a:gd name="T25" fmla="*/ 95 h 104"/>
              <a:gd name="T26" fmla="*/ 4 w 57"/>
              <a:gd name="T27" fmla="*/ 91 h 104"/>
              <a:gd name="T28" fmla="*/ 0 w 57"/>
              <a:gd name="T29" fmla="*/ 89 h 104"/>
              <a:gd name="T30" fmla="*/ 0 w 57"/>
              <a:gd name="T31" fmla="*/ 82 h 104"/>
              <a:gd name="T32" fmla="*/ 2 w 57"/>
              <a:gd name="T33" fmla="*/ 80 h 104"/>
              <a:gd name="T34" fmla="*/ 0 w 57"/>
              <a:gd name="T35" fmla="*/ 78 h 104"/>
              <a:gd name="T36" fmla="*/ 4 w 57"/>
              <a:gd name="T37" fmla="*/ 70 h 104"/>
              <a:gd name="T38" fmla="*/ 4 w 57"/>
              <a:gd name="T39" fmla="*/ 67 h 104"/>
              <a:gd name="T40" fmla="*/ 8 w 57"/>
              <a:gd name="T41" fmla="*/ 65 h 104"/>
              <a:gd name="T42" fmla="*/ 11 w 57"/>
              <a:gd name="T43" fmla="*/ 55 h 104"/>
              <a:gd name="T44" fmla="*/ 8 w 57"/>
              <a:gd name="T45" fmla="*/ 50 h 104"/>
              <a:gd name="T46" fmla="*/ 8 w 57"/>
              <a:gd name="T47" fmla="*/ 39 h 104"/>
              <a:gd name="T48" fmla="*/ 11 w 57"/>
              <a:gd name="T49" fmla="*/ 35 h 104"/>
              <a:gd name="T50" fmla="*/ 17 w 57"/>
              <a:gd name="T51" fmla="*/ 31 h 104"/>
              <a:gd name="T52" fmla="*/ 26 w 57"/>
              <a:gd name="T53" fmla="*/ 24 h 104"/>
              <a:gd name="T54" fmla="*/ 32 w 57"/>
              <a:gd name="T55" fmla="*/ 26 h 104"/>
              <a:gd name="T56" fmla="*/ 34 w 57"/>
              <a:gd name="T57" fmla="*/ 14 h 104"/>
              <a:gd name="T58" fmla="*/ 39 w 57"/>
              <a:gd name="T59" fmla="*/ 13 h 104"/>
              <a:gd name="T60" fmla="*/ 43 w 57"/>
              <a:gd name="T6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" h="104">
                <a:moveTo>
                  <a:pt x="43" y="0"/>
                </a:moveTo>
                <a:cubicBezTo>
                  <a:pt x="45" y="1"/>
                  <a:pt x="47" y="2"/>
                  <a:pt x="50" y="1"/>
                </a:cubicBezTo>
                <a:cubicBezTo>
                  <a:pt x="47" y="11"/>
                  <a:pt x="57" y="28"/>
                  <a:pt x="47" y="35"/>
                </a:cubicBezTo>
                <a:cubicBezTo>
                  <a:pt x="47" y="43"/>
                  <a:pt x="46" y="50"/>
                  <a:pt x="43" y="57"/>
                </a:cubicBezTo>
                <a:cubicBezTo>
                  <a:pt x="42" y="61"/>
                  <a:pt x="41" y="66"/>
                  <a:pt x="37" y="67"/>
                </a:cubicBezTo>
                <a:cubicBezTo>
                  <a:pt x="39" y="71"/>
                  <a:pt x="36" y="75"/>
                  <a:pt x="36" y="78"/>
                </a:cubicBezTo>
                <a:cubicBezTo>
                  <a:pt x="35" y="79"/>
                  <a:pt x="36" y="81"/>
                  <a:pt x="36" y="82"/>
                </a:cubicBezTo>
                <a:cubicBezTo>
                  <a:pt x="35" y="82"/>
                  <a:pt x="32" y="83"/>
                  <a:pt x="32" y="83"/>
                </a:cubicBezTo>
                <a:cubicBezTo>
                  <a:pt x="31" y="87"/>
                  <a:pt x="32" y="91"/>
                  <a:pt x="30" y="95"/>
                </a:cubicBezTo>
                <a:cubicBezTo>
                  <a:pt x="30" y="95"/>
                  <a:pt x="28" y="95"/>
                  <a:pt x="28" y="96"/>
                </a:cubicBezTo>
                <a:cubicBezTo>
                  <a:pt x="28" y="98"/>
                  <a:pt x="25" y="99"/>
                  <a:pt x="26" y="102"/>
                </a:cubicBezTo>
                <a:cubicBezTo>
                  <a:pt x="21" y="104"/>
                  <a:pt x="15" y="104"/>
                  <a:pt x="8" y="104"/>
                </a:cubicBezTo>
                <a:cubicBezTo>
                  <a:pt x="8" y="99"/>
                  <a:pt x="4" y="100"/>
                  <a:pt x="6" y="95"/>
                </a:cubicBezTo>
                <a:cubicBezTo>
                  <a:pt x="4" y="95"/>
                  <a:pt x="4" y="92"/>
                  <a:pt x="4" y="91"/>
                </a:cubicBezTo>
                <a:cubicBezTo>
                  <a:pt x="2" y="91"/>
                  <a:pt x="1" y="90"/>
                  <a:pt x="0" y="89"/>
                </a:cubicBezTo>
                <a:cubicBezTo>
                  <a:pt x="0" y="87"/>
                  <a:pt x="0" y="84"/>
                  <a:pt x="0" y="82"/>
                </a:cubicBezTo>
                <a:cubicBezTo>
                  <a:pt x="0" y="80"/>
                  <a:pt x="2" y="80"/>
                  <a:pt x="2" y="80"/>
                </a:cubicBezTo>
                <a:cubicBezTo>
                  <a:pt x="2" y="78"/>
                  <a:pt x="0" y="78"/>
                  <a:pt x="0" y="78"/>
                </a:cubicBezTo>
                <a:cubicBezTo>
                  <a:pt x="1" y="75"/>
                  <a:pt x="3" y="72"/>
                  <a:pt x="4" y="70"/>
                </a:cubicBezTo>
                <a:cubicBezTo>
                  <a:pt x="4" y="70"/>
                  <a:pt x="3" y="67"/>
                  <a:pt x="4" y="67"/>
                </a:cubicBezTo>
                <a:cubicBezTo>
                  <a:pt x="4" y="66"/>
                  <a:pt x="8" y="65"/>
                  <a:pt x="8" y="65"/>
                </a:cubicBezTo>
                <a:cubicBezTo>
                  <a:pt x="9" y="62"/>
                  <a:pt x="5" y="49"/>
                  <a:pt x="11" y="55"/>
                </a:cubicBezTo>
                <a:cubicBezTo>
                  <a:pt x="12" y="51"/>
                  <a:pt x="8" y="53"/>
                  <a:pt x="8" y="50"/>
                </a:cubicBezTo>
                <a:cubicBezTo>
                  <a:pt x="8" y="46"/>
                  <a:pt x="8" y="42"/>
                  <a:pt x="8" y="39"/>
                </a:cubicBezTo>
                <a:cubicBezTo>
                  <a:pt x="11" y="39"/>
                  <a:pt x="11" y="37"/>
                  <a:pt x="11" y="35"/>
                </a:cubicBezTo>
                <a:cubicBezTo>
                  <a:pt x="15" y="36"/>
                  <a:pt x="15" y="32"/>
                  <a:pt x="17" y="31"/>
                </a:cubicBezTo>
                <a:cubicBezTo>
                  <a:pt x="19" y="30"/>
                  <a:pt x="27" y="31"/>
                  <a:pt x="26" y="24"/>
                </a:cubicBezTo>
                <a:cubicBezTo>
                  <a:pt x="29" y="23"/>
                  <a:pt x="29" y="26"/>
                  <a:pt x="32" y="26"/>
                </a:cubicBezTo>
                <a:cubicBezTo>
                  <a:pt x="30" y="20"/>
                  <a:pt x="34" y="19"/>
                  <a:pt x="34" y="14"/>
                </a:cubicBezTo>
                <a:cubicBezTo>
                  <a:pt x="39" y="17"/>
                  <a:pt x="38" y="2"/>
                  <a:pt x="39" y="13"/>
                </a:cubicBezTo>
                <a:cubicBezTo>
                  <a:pt x="46" y="10"/>
                  <a:pt x="40" y="2"/>
                  <a:pt x="4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62500" lnSpcReduction="20000"/>
          </a:bodyPr>
          <a:lstStyle/>
          <a:p>
            <a:pPr algn="ctr"/>
            <a:endParaRPr dirty="0"/>
          </a:p>
        </p:txBody>
      </p:sp>
      <p:sp>
        <p:nvSpPr>
          <p:cNvPr id="109" name="任意多边形 108"/>
          <p:cNvSpPr/>
          <p:nvPr>
            <p:custDataLst>
              <p:tags r:id="rId107"/>
            </p:custDataLst>
          </p:nvPr>
        </p:nvSpPr>
        <p:spPr bwMode="auto">
          <a:xfrm>
            <a:off x="5356379" y="4389865"/>
            <a:ext cx="674566" cy="495579"/>
          </a:xfrm>
          <a:custGeom>
            <a:avLst/>
            <a:gdLst>
              <a:gd name="T0" fmla="*/ 178 w 307"/>
              <a:gd name="T1" fmla="*/ 19 h 226"/>
              <a:gd name="T2" fmla="*/ 171 w 307"/>
              <a:gd name="T3" fmla="*/ 22 h 226"/>
              <a:gd name="T4" fmla="*/ 180 w 307"/>
              <a:gd name="T5" fmla="*/ 34 h 226"/>
              <a:gd name="T6" fmla="*/ 206 w 307"/>
              <a:gd name="T7" fmla="*/ 48 h 226"/>
              <a:gd name="T8" fmla="*/ 214 w 307"/>
              <a:gd name="T9" fmla="*/ 37 h 226"/>
              <a:gd name="T10" fmla="*/ 216 w 307"/>
              <a:gd name="T11" fmla="*/ 30 h 226"/>
              <a:gd name="T12" fmla="*/ 218 w 307"/>
              <a:gd name="T13" fmla="*/ 13 h 226"/>
              <a:gd name="T14" fmla="*/ 223 w 307"/>
              <a:gd name="T15" fmla="*/ 4 h 226"/>
              <a:gd name="T16" fmla="*/ 229 w 307"/>
              <a:gd name="T17" fmla="*/ 11 h 226"/>
              <a:gd name="T18" fmla="*/ 238 w 307"/>
              <a:gd name="T19" fmla="*/ 30 h 226"/>
              <a:gd name="T20" fmla="*/ 247 w 307"/>
              <a:gd name="T21" fmla="*/ 43 h 226"/>
              <a:gd name="T22" fmla="*/ 257 w 307"/>
              <a:gd name="T23" fmla="*/ 56 h 226"/>
              <a:gd name="T24" fmla="*/ 262 w 307"/>
              <a:gd name="T25" fmla="*/ 71 h 226"/>
              <a:gd name="T26" fmla="*/ 268 w 307"/>
              <a:gd name="T27" fmla="*/ 75 h 226"/>
              <a:gd name="T28" fmla="*/ 279 w 307"/>
              <a:gd name="T29" fmla="*/ 82 h 226"/>
              <a:gd name="T30" fmla="*/ 288 w 307"/>
              <a:gd name="T31" fmla="*/ 101 h 226"/>
              <a:gd name="T32" fmla="*/ 292 w 307"/>
              <a:gd name="T33" fmla="*/ 104 h 226"/>
              <a:gd name="T34" fmla="*/ 303 w 307"/>
              <a:gd name="T35" fmla="*/ 112 h 226"/>
              <a:gd name="T36" fmla="*/ 307 w 307"/>
              <a:gd name="T37" fmla="*/ 143 h 226"/>
              <a:gd name="T38" fmla="*/ 301 w 307"/>
              <a:gd name="T39" fmla="*/ 158 h 226"/>
              <a:gd name="T40" fmla="*/ 301 w 307"/>
              <a:gd name="T41" fmla="*/ 164 h 226"/>
              <a:gd name="T42" fmla="*/ 298 w 307"/>
              <a:gd name="T43" fmla="*/ 175 h 226"/>
              <a:gd name="T44" fmla="*/ 287 w 307"/>
              <a:gd name="T45" fmla="*/ 185 h 226"/>
              <a:gd name="T46" fmla="*/ 277 w 307"/>
              <a:gd name="T47" fmla="*/ 212 h 226"/>
              <a:gd name="T48" fmla="*/ 260 w 307"/>
              <a:gd name="T49" fmla="*/ 220 h 226"/>
              <a:gd name="T50" fmla="*/ 253 w 307"/>
              <a:gd name="T51" fmla="*/ 226 h 226"/>
              <a:gd name="T52" fmla="*/ 238 w 307"/>
              <a:gd name="T53" fmla="*/ 222 h 226"/>
              <a:gd name="T54" fmla="*/ 205 w 307"/>
              <a:gd name="T55" fmla="*/ 216 h 226"/>
              <a:gd name="T56" fmla="*/ 203 w 307"/>
              <a:gd name="T57" fmla="*/ 205 h 226"/>
              <a:gd name="T58" fmla="*/ 201 w 307"/>
              <a:gd name="T59" fmla="*/ 199 h 226"/>
              <a:gd name="T60" fmla="*/ 186 w 307"/>
              <a:gd name="T61" fmla="*/ 188 h 226"/>
              <a:gd name="T62" fmla="*/ 178 w 307"/>
              <a:gd name="T63" fmla="*/ 179 h 226"/>
              <a:gd name="T64" fmla="*/ 164 w 307"/>
              <a:gd name="T65" fmla="*/ 173 h 226"/>
              <a:gd name="T66" fmla="*/ 156 w 307"/>
              <a:gd name="T67" fmla="*/ 170 h 226"/>
              <a:gd name="T68" fmla="*/ 121 w 307"/>
              <a:gd name="T69" fmla="*/ 162 h 226"/>
              <a:gd name="T70" fmla="*/ 102 w 307"/>
              <a:gd name="T71" fmla="*/ 168 h 226"/>
              <a:gd name="T72" fmla="*/ 95 w 307"/>
              <a:gd name="T73" fmla="*/ 171 h 226"/>
              <a:gd name="T74" fmla="*/ 89 w 307"/>
              <a:gd name="T75" fmla="*/ 177 h 226"/>
              <a:gd name="T76" fmla="*/ 85 w 307"/>
              <a:gd name="T77" fmla="*/ 177 h 226"/>
              <a:gd name="T78" fmla="*/ 52 w 307"/>
              <a:gd name="T79" fmla="*/ 183 h 226"/>
              <a:gd name="T80" fmla="*/ 46 w 307"/>
              <a:gd name="T81" fmla="*/ 186 h 226"/>
              <a:gd name="T82" fmla="*/ 14 w 307"/>
              <a:gd name="T83" fmla="*/ 192 h 226"/>
              <a:gd name="T84" fmla="*/ 18 w 307"/>
              <a:gd name="T85" fmla="*/ 171 h 226"/>
              <a:gd name="T86" fmla="*/ 14 w 307"/>
              <a:gd name="T87" fmla="*/ 160 h 226"/>
              <a:gd name="T88" fmla="*/ 14 w 307"/>
              <a:gd name="T89" fmla="*/ 153 h 226"/>
              <a:gd name="T90" fmla="*/ 9 w 307"/>
              <a:gd name="T91" fmla="*/ 142 h 226"/>
              <a:gd name="T92" fmla="*/ 7 w 307"/>
              <a:gd name="T93" fmla="*/ 132 h 226"/>
              <a:gd name="T94" fmla="*/ 3 w 307"/>
              <a:gd name="T95" fmla="*/ 121 h 226"/>
              <a:gd name="T96" fmla="*/ 5 w 307"/>
              <a:gd name="T97" fmla="*/ 112 h 226"/>
              <a:gd name="T98" fmla="*/ 5 w 307"/>
              <a:gd name="T99" fmla="*/ 88 h 226"/>
              <a:gd name="T100" fmla="*/ 26 w 307"/>
              <a:gd name="T101" fmla="*/ 75 h 226"/>
              <a:gd name="T102" fmla="*/ 50 w 307"/>
              <a:gd name="T103" fmla="*/ 69 h 226"/>
              <a:gd name="T104" fmla="*/ 63 w 307"/>
              <a:gd name="T105" fmla="*/ 63 h 226"/>
              <a:gd name="T106" fmla="*/ 68 w 307"/>
              <a:gd name="T107" fmla="*/ 43 h 226"/>
              <a:gd name="T108" fmla="*/ 85 w 307"/>
              <a:gd name="T109" fmla="*/ 43 h 226"/>
              <a:gd name="T110" fmla="*/ 89 w 307"/>
              <a:gd name="T111" fmla="*/ 30 h 226"/>
              <a:gd name="T112" fmla="*/ 104 w 307"/>
              <a:gd name="T113" fmla="*/ 20 h 226"/>
              <a:gd name="T114" fmla="*/ 115 w 307"/>
              <a:gd name="T115" fmla="*/ 26 h 226"/>
              <a:gd name="T116" fmla="*/ 119 w 307"/>
              <a:gd name="T117" fmla="*/ 28 h 226"/>
              <a:gd name="T118" fmla="*/ 123 w 307"/>
              <a:gd name="T119" fmla="*/ 24 h 226"/>
              <a:gd name="T120" fmla="*/ 136 w 307"/>
              <a:gd name="T121" fmla="*/ 13 h 226"/>
              <a:gd name="T122" fmla="*/ 145 w 307"/>
              <a:gd name="T123" fmla="*/ 9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7" h="226">
                <a:moveTo>
                  <a:pt x="178" y="9"/>
                </a:moveTo>
                <a:cubicBezTo>
                  <a:pt x="178" y="12"/>
                  <a:pt x="178" y="16"/>
                  <a:pt x="178" y="19"/>
                </a:cubicBezTo>
                <a:cubicBezTo>
                  <a:pt x="177" y="19"/>
                  <a:pt x="175" y="19"/>
                  <a:pt x="173" y="19"/>
                </a:cubicBezTo>
                <a:cubicBezTo>
                  <a:pt x="175" y="21"/>
                  <a:pt x="174" y="22"/>
                  <a:pt x="171" y="22"/>
                </a:cubicBezTo>
                <a:cubicBezTo>
                  <a:pt x="174" y="26"/>
                  <a:pt x="171" y="25"/>
                  <a:pt x="171" y="30"/>
                </a:cubicBezTo>
                <a:cubicBezTo>
                  <a:pt x="173" y="33"/>
                  <a:pt x="176" y="34"/>
                  <a:pt x="180" y="34"/>
                </a:cubicBezTo>
                <a:cubicBezTo>
                  <a:pt x="181" y="42"/>
                  <a:pt x="193" y="38"/>
                  <a:pt x="193" y="47"/>
                </a:cubicBezTo>
                <a:cubicBezTo>
                  <a:pt x="198" y="47"/>
                  <a:pt x="204" y="46"/>
                  <a:pt x="206" y="48"/>
                </a:cubicBezTo>
                <a:cubicBezTo>
                  <a:pt x="210" y="48"/>
                  <a:pt x="207" y="40"/>
                  <a:pt x="214" y="43"/>
                </a:cubicBezTo>
                <a:cubicBezTo>
                  <a:pt x="213" y="42"/>
                  <a:pt x="211" y="37"/>
                  <a:pt x="214" y="37"/>
                </a:cubicBezTo>
                <a:cubicBezTo>
                  <a:pt x="216" y="37"/>
                  <a:pt x="213" y="34"/>
                  <a:pt x="214" y="32"/>
                </a:cubicBezTo>
                <a:cubicBezTo>
                  <a:pt x="214" y="32"/>
                  <a:pt x="216" y="31"/>
                  <a:pt x="216" y="30"/>
                </a:cubicBezTo>
                <a:cubicBezTo>
                  <a:pt x="216" y="28"/>
                  <a:pt x="218" y="26"/>
                  <a:pt x="218" y="22"/>
                </a:cubicBezTo>
                <a:cubicBezTo>
                  <a:pt x="217" y="21"/>
                  <a:pt x="215" y="19"/>
                  <a:pt x="218" y="13"/>
                </a:cubicBezTo>
                <a:cubicBezTo>
                  <a:pt x="218" y="13"/>
                  <a:pt x="221" y="13"/>
                  <a:pt x="221" y="13"/>
                </a:cubicBezTo>
                <a:cubicBezTo>
                  <a:pt x="223" y="11"/>
                  <a:pt x="221" y="5"/>
                  <a:pt x="223" y="4"/>
                </a:cubicBezTo>
                <a:cubicBezTo>
                  <a:pt x="227" y="3"/>
                  <a:pt x="224" y="9"/>
                  <a:pt x="227" y="11"/>
                </a:cubicBezTo>
                <a:cubicBezTo>
                  <a:pt x="227" y="11"/>
                  <a:pt x="229" y="11"/>
                  <a:pt x="229" y="11"/>
                </a:cubicBezTo>
                <a:cubicBezTo>
                  <a:pt x="230" y="14"/>
                  <a:pt x="231" y="18"/>
                  <a:pt x="232" y="20"/>
                </a:cubicBezTo>
                <a:cubicBezTo>
                  <a:pt x="234" y="24"/>
                  <a:pt x="238" y="26"/>
                  <a:pt x="238" y="30"/>
                </a:cubicBezTo>
                <a:cubicBezTo>
                  <a:pt x="243" y="25"/>
                  <a:pt x="240" y="33"/>
                  <a:pt x="246" y="32"/>
                </a:cubicBezTo>
                <a:cubicBezTo>
                  <a:pt x="245" y="36"/>
                  <a:pt x="245" y="40"/>
                  <a:pt x="247" y="43"/>
                </a:cubicBezTo>
                <a:cubicBezTo>
                  <a:pt x="250" y="46"/>
                  <a:pt x="247" y="50"/>
                  <a:pt x="249" y="56"/>
                </a:cubicBezTo>
                <a:cubicBezTo>
                  <a:pt x="254" y="50"/>
                  <a:pt x="250" y="55"/>
                  <a:pt x="257" y="56"/>
                </a:cubicBezTo>
                <a:cubicBezTo>
                  <a:pt x="257" y="59"/>
                  <a:pt x="255" y="59"/>
                  <a:pt x="255" y="61"/>
                </a:cubicBezTo>
                <a:cubicBezTo>
                  <a:pt x="258" y="64"/>
                  <a:pt x="263" y="64"/>
                  <a:pt x="262" y="71"/>
                </a:cubicBezTo>
                <a:cubicBezTo>
                  <a:pt x="264" y="71"/>
                  <a:pt x="267" y="70"/>
                  <a:pt x="268" y="71"/>
                </a:cubicBezTo>
                <a:cubicBezTo>
                  <a:pt x="268" y="71"/>
                  <a:pt x="267" y="74"/>
                  <a:pt x="268" y="75"/>
                </a:cubicBezTo>
                <a:cubicBezTo>
                  <a:pt x="268" y="75"/>
                  <a:pt x="271" y="74"/>
                  <a:pt x="272" y="75"/>
                </a:cubicBezTo>
                <a:cubicBezTo>
                  <a:pt x="274" y="77"/>
                  <a:pt x="273" y="83"/>
                  <a:pt x="279" y="82"/>
                </a:cubicBezTo>
                <a:cubicBezTo>
                  <a:pt x="279" y="87"/>
                  <a:pt x="282" y="92"/>
                  <a:pt x="285" y="95"/>
                </a:cubicBezTo>
                <a:cubicBezTo>
                  <a:pt x="286" y="97"/>
                  <a:pt x="287" y="99"/>
                  <a:pt x="288" y="101"/>
                </a:cubicBezTo>
                <a:cubicBezTo>
                  <a:pt x="289" y="101"/>
                  <a:pt x="291" y="100"/>
                  <a:pt x="292" y="101"/>
                </a:cubicBezTo>
                <a:cubicBezTo>
                  <a:pt x="293" y="101"/>
                  <a:pt x="291" y="104"/>
                  <a:pt x="292" y="104"/>
                </a:cubicBezTo>
                <a:cubicBezTo>
                  <a:pt x="294" y="106"/>
                  <a:pt x="297" y="105"/>
                  <a:pt x="296" y="104"/>
                </a:cubicBezTo>
                <a:cubicBezTo>
                  <a:pt x="300" y="108"/>
                  <a:pt x="297" y="113"/>
                  <a:pt x="303" y="112"/>
                </a:cubicBezTo>
                <a:cubicBezTo>
                  <a:pt x="299" y="117"/>
                  <a:pt x="304" y="124"/>
                  <a:pt x="305" y="132"/>
                </a:cubicBezTo>
                <a:cubicBezTo>
                  <a:pt x="306" y="137"/>
                  <a:pt x="303" y="141"/>
                  <a:pt x="307" y="143"/>
                </a:cubicBezTo>
                <a:cubicBezTo>
                  <a:pt x="303" y="146"/>
                  <a:pt x="304" y="149"/>
                  <a:pt x="303" y="157"/>
                </a:cubicBezTo>
                <a:cubicBezTo>
                  <a:pt x="303" y="156"/>
                  <a:pt x="300" y="157"/>
                  <a:pt x="301" y="158"/>
                </a:cubicBezTo>
                <a:cubicBezTo>
                  <a:pt x="302" y="158"/>
                  <a:pt x="303" y="158"/>
                  <a:pt x="303" y="158"/>
                </a:cubicBezTo>
                <a:cubicBezTo>
                  <a:pt x="303" y="159"/>
                  <a:pt x="302" y="163"/>
                  <a:pt x="301" y="164"/>
                </a:cubicBezTo>
                <a:cubicBezTo>
                  <a:pt x="301" y="164"/>
                  <a:pt x="298" y="166"/>
                  <a:pt x="298" y="166"/>
                </a:cubicBezTo>
                <a:cubicBezTo>
                  <a:pt x="297" y="168"/>
                  <a:pt x="301" y="171"/>
                  <a:pt x="298" y="175"/>
                </a:cubicBezTo>
                <a:cubicBezTo>
                  <a:pt x="294" y="175"/>
                  <a:pt x="295" y="180"/>
                  <a:pt x="290" y="179"/>
                </a:cubicBezTo>
                <a:cubicBezTo>
                  <a:pt x="291" y="183"/>
                  <a:pt x="290" y="185"/>
                  <a:pt x="287" y="185"/>
                </a:cubicBezTo>
                <a:cubicBezTo>
                  <a:pt x="288" y="192"/>
                  <a:pt x="284" y="194"/>
                  <a:pt x="285" y="201"/>
                </a:cubicBezTo>
                <a:cubicBezTo>
                  <a:pt x="277" y="200"/>
                  <a:pt x="278" y="207"/>
                  <a:pt x="277" y="212"/>
                </a:cubicBezTo>
                <a:cubicBezTo>
                  <a:pt x="275" y="212"/>
                  <a:pt x="272" y="212"/>
                  <a:pt x="272" y="214"/>
                </a:cubicBezTo>
                <a:cubicBezTo>
                  <a:pt x="271" y="218"/>
                  <a:pt x="264" y="218"/>
                  <a:pt x="260" y="220"/>
                </a:cubicBezTo>
                <a:cubicBezTo>
                  <a:pt x="259" y="221"/>
                  <a:pt x="258" y="223"/>
                  <a:pt x="257" y="224"/>
                </a:cubicBezTo>
                <a:cubicBezTo>
                  <a:pt x="255" y="224"/>
                  <a:pt x="253" y="223"/>
                  <a:pt x="253" y="226"/>
                </a:cubicBezTo>
                <a:cubicBezTo>
                  <a:pt x="249" y="223"/>
                  <a:pt x="247" y="219"/>
                  <a:pt x="242" y="218"/>
                </a:cubicBezTo>
                <a:cubicBezTo>
                  <a:pt x="238" y="216"/>
                  <a:pt x="239" y="221"/>
                  <a:pt x="238" y="222"/>
                </a:cubicBezTo>
                <a:cubicBezTo>
                  <a:pt x="234" y="224"/>
                  <a:pt x="228" y="221"/>
                  <a:pt x="225" y="226"/>
                </a:cubicBezTo>
                <a:cubicBezTo>
                  <a:pt x="218" y="222"/>
                  <a:pt x="213" y="217"/>
                  <a:pt x="205" y="216"/>
                </a:cubicBezTo>
                <a:cubicBezTo>
                  <a:pt x="207" y="214"/>
                  <a:pt x="207" y="212"/>
                  <a:pt x="205" y="207"/>
                </a:cubicBezTo>
                <a:cubicBezTo>
                  <a:pt x="204" y="206"/>
                  <a:pt x="203" y="207"/>
                  <a:pt x="203" y="205"/>
                </a:cubicBezTo>
                <a:cubicBezTo>
                  <a:pt x="203" y="205"/>
                  <a:pt x="203" y="203"/>
                  <a:pt x="203" y="203"/>
                </a:cubicBezTo>
                <a:cubicBezTo>
                  <a:pt x="202" y="201"/>
                  <a:pt x="197" y="200"/>
                  <a:pt x="201" y="199"/>
                </a:cubicBezTo>
                <a:cubicBezTo>
                  <a:pt x="200" y="198"/>
                  <a:pt x="192" y="194"/>
                  <a:pt x="191" y="198"/>
                </a:cubicBezTo>
                <a:cubicBezTo>
                  <a:pt x="189" y="195"/>
                  <a:pt x="189" y="190"/>
                  <a:pt x="186" y="188"/>
                </a:cubicBezTo>
                <a:cubicBezTo>
                  <a:pt x="185" y="184"/>
                  <a:pt x="187" y="183"/>
                  <a:pt x="188" y="181"/>
                </a:cubicBezTo>
                <a:cubicBezTo>
                  <a:pt x="186" y="179"/>
                  <a:pt x="184" y="180"/>
                  <a:pt x="178" y="179"/>
                </a:cubicBezTo>
                <a:cubicBezTo>
                  <a:pt x="175" y="181"/>
                  <a:pt x="175" y="188"/>
                  <a:pt x="167" y="186"/>
                </a:cubicBezTo>
                <a:cubicBezTo>
                  <a:pt x="169" y="179"/>
                  <a:pt x="162" y="181"/>
                  <a:pt x="164" y="173"/>
                </a:cubicBezTo>
                <a:cubicBezTo>
                  <a:pt x="159" y="173"/>
                  <a:pt x="158" y="170"/>
                  <a:pt x="152" y="171"/>
                </a:cubicBezTo>
                <a:cubicBezTo>
                  <a:pt x="152" y="170"/>
                  <a:pt x="155" y="170"/>
                  <a:pt x="156" y="170"/>
                </a:cubicBezTo>
                <a:cubicBezTo>
                  <a:pt x="151" y="164"/>
                  <a:pt x="147" y="169"/>
                  <a:pt x="137" y="168"/>
                </a:cubicBezTo>
                <a:cubicBezTo>
                  <a:pt x="131" y="166"/>
                  <a:pt x="126" y="164"/>
                  <a:pt x="121" y="162"/>
                </a:cubicBezTo>
                <a:cubicBezTo>
                  <a:pt x="116" y="164"/>
                  <a:pt x="111" y="163"/>
                  <a:pt x="109" y="168"/>
                </a:cubicBezTo>
                <a:cubicBezTo>
                  <a:pt x="107" y="168"/>
                  <a:pt x="104" y="167"/>
                  <a:pt x="102" y="168"/>
                </a:cubicBezTo>
                <a:cubicBezTo>
                  <a:pt x="100" y="168"/>
                  <a:pt x="101" y="169"/>
                  <a:pt x="100" y="170"/>
                </a:cubicBezTo>
                <a:cubicBezTo>
                  <a:pt x="97" y="170"/>
                  <a:pt x="98" y="166"/>
                  <a:pt x="95" y="171"/>
                </a:cubicBezTo>
                <a:cubicBezTo>
                  <a:pt x="94" y="172"/>
                  <a:pt x="92" y="173"/>
                  <a:pt x="93" y="175"/>
                </a:cubicBezTo>
                <a:cubicBezTo>
                  <a:pt x="90" y="173"/>
                  <a:pt x="89" y="169"/>
                  <a:pt x="89" y="177"/>
                </a:cubicBezTo>
                <a:cubicBezTo>
                  <a:pt x="87" y="177"/>
                  <a:pt x="87" y="175"/>
                  <a:pt x="85" y="175"/>
                </a:cubicBezTo>
                <a:cubicBezTo>
                  <a:pt x="83" y="175"/>
                  <a:pt x="85" y="177"/>
                  <a:pt x="85" y="177"/>
                </a:cubicBezTo>
                <a:cubicBezTo>
                  <a:pt x="83" y="181"/>
                  <a:pt x="77" y="179"/>
                  <a:pt x="76" y="185"/>
                </a:cubicBezTo>
                <a:cubicBezTo>
                  <a:pt x="71" y="181"/>
                  <a:pt x="60" y="183"/>
                  <a:pt x="52" y="183"/>
                </a:cubicBezTo>
                <a:cubicBezTo>
                  <a:pt x="49" y="182"/>
                  <a:pt x="51" y="186"/>
                  <a:pt x="50" y="186"/>
                </a:cubicBezTo>
                <a:cubicBezTo>
                  <a:pt x="49" y="187"/>
                  <a:pt x="47" y="186"/>
                  <a:pt x="46" y="186"/>
                </a:cubicBezTo>
                <a:cubicBezTo>
                  <a:pt x="44" y="187"/>
                  <a:pt x="43" y="188"/>
                  <a:pt x="40" y="188"/>
                </a:cubicBezTo>
                <a:cubicBezTo>
                  <a:pt x="35" y="190"/>
                  <a:pt x="26" y="194"/>
                  <a:pt x="14" y="192"/>
                </a:cubicBezTo>
                <a:cubicBezTo>
                  <a:pt x="15" y="187"/>
                  <a:pt x="14" y="181"/>
                  <a:pt x="20" y="181"/>
                </a:cubicBezTo>
                <a:cubicBezTo>
                  <a:pt x="19" y="178"/>
                  <a:pt x="22" y="172"/>
                  <a:pt x="18" y="171"/>
                </a:cubicBezTo>
                <a:cubicBezTo>
                  <a:pt x="13" y="171"/>
                  <a:pt x="20" y="170"/>
                  <a:pt x="18" y="164"/>
                </a:cubicBezTo>
                <a:cubicBezTo>
                  <a:pt x="16" y="159"/>
                  <a:pt x="16" y="168"/>
                  <a:pt x="14" y="160"/>
                </a:cubicBezTo>
                <a:cubicBezTo>
                  <a:pt x="14" y="160"/>
                  <a:pt x="15" y="157"/>
                  <a:pt x="14" y="157"/>
                </a:cubicBezTo>
                <a:cubicBezTo>
                  <a:pt x="12" y="154"/>
                  <a:pt x="15" y="156"/>
                  <a:pt x="14" y="153"/>
                </a:cubicBezTo>
                <a:cubicBezTo>
                  <a:pt x="14" y="149"/>
                  <a:pt x="10" y="146"/>
                  <a:pt x="13" y="143"/>
                </a:cubicBezTo>
                <a:cubicBezTo>
                  <a:pt x="13" y="141"/>
                  <a:pt x="10" y="143"/>
                  <a:pt x="9" y="142"/>
                </a:cubicBezTo>
                <a:cubicBezTo>
                  <a:pt x="8" y="141"/>
                  <a:pt x="9" y="139"/>
                  <a:pt x="9" y="138"/>
                </a:cubicBezTo>
                <a:cubicBezTo>
                  <a:pt x="9" y="138"/>
                  <a:pt x="7" y="132"/>
                  <a:pt x="7" y="132"/>
                </a:cubicBezTo>
                <a:cubicBezTo>
                  <a:pt x="4" y="130"/>
                  <a:pt x="8" y="131"/>
                  <a:pt x="7" y="129"/>
                </a:cubicBezTo>
                <a:cubicBezTo>
                  <a:pt x="6" y="126"/>
                  <a:pt x="2" y="125"/>
                  <a:pt x="3" y="121"/>
                </a:cubicBezTo>
                <a:cubicBezTo>
                  <a:pt x="8" y="122"/>
                  <a:pt x="5" y="114"/>
                  <a:pt x="9" y="114"/>
                </a:cubicBezTo>
                <a:cubicBezTo>
                  <a:pt x="9" y="111"/>
                  <a:pt x="6" y="113"/>
                  <a:pt x="5" y="112"/>
                </a:cubicBezTo>
                <a:cubicBezTo>
                  <a:pt x="4" y="110"/>
                  <a:pt x="6" y="105"/>
                  <a:pt x="1" y="106"/>
                </a:cubicBezTo>
                <a:cubicBezTo>
                  <a:pt x="0" y="98"/>
                  <a:pt x="4" y="94"/>
                  <a:pt x="5" y="88"/>
                </a:cubicBezTo>
                <a:cubicBezTo>
                  <a:pt x="7" y="91"/>
                  <a:pt x="14" y="89"/>
                  <a:pt x="14" y="84"/>
                </a:cubicBezTo>
                <a:cubicBezTo>
                  <a:pt x="15" y="80"/>
                  <a:pt x="26" y="83"/>
                  <a:pt x="26" y="75"/>
                </a:cubicBezTo>
                <a:cubicBezTo>
                  <a:pt x="36" y="76"/>
                  <a:pt x="41" y="71"/>
                  <a:pt x="50" y="71"/>
                </a:cubicBezTo>
                <a:cubicBezTo>
                  <a:pt x="52" y="71"/>
                  <a:pt x="50" y="68"/>
                  <a:pt x="50" y="69"/>
                </a:cubicBezTo>
                <a:cubicBezTo>
                  <a:pt x="53" y="65"/>
                  <a:pt x="59" y="68"/>
                  <a:pt x="59" y="61"/>
                </a:cubicBezTo>
                <a:cubicBezTo>
                  <a:pt x="61" y="62"/>
                  <a:pt x="61" y="63"/>
                  <a:pt x="63" y="63"/>
                </a:cubicBezTo>
                <a:cubicBezTo>
                  <a:pt x="67" y="64"/>
                  <a:pt x="62" y="55"/>
                  <a:pt x="68" y="58"/>
                </a:cubicBezTo>
                <a:cubicBezTo>
                  <a:pt x="67" y="50"/>
                  <a:pt x="68" y="51"/>
                  <a:pt x="68" y="43"/>
                </a:cubicBezTo>
                <a:cubicBezTo>
                  <a:pt x="73" y="43"/>
                  <a:pt x="76" y="45"/>
                  <a:pt x="80" y="47"/>
                </a:cubicBezTo>
                <a:cubicBezTo>
                  <a:pt x="82" y="45"/>
                  <a:pt x="82" y="42"/>
                  <a:pt x="85" y="43"/>
                </a:cubicBezTo>
                <a:cubicBezTo>
                  <a:pt x="83" y="39"/>
                  <a:pt x="90" y="36"/>
                  <a:pt x="85" y="35"/>
                </a:cubicBezTo>
                <a:cubicBezTo>
                  <a:pt x="86" y="33"/>
                  <a:pt x="89" y="33"/>
                  <a:pt x="89" y="30"/>
                </a:cubicBezTo>
                <a:cubicBezTo>
                  <a:pt x="95" y="31"/>
                  <a:pt x="91" y="23"/>
                  <a:pt x="98" y="26"/>
                </a:cubicBezTo>
                <a:cubicBezTo>
                  <a:pt x="100" y="24"/>
                  <a:pt x="102" y="22"/>
                  <a:pt x="104" y="20"/>
                </a:cubicBezTo>
                <a:cubicBezTo>
                  <a:pt x="106" y="22"/>
                  <a:pt x="109" y="23"/>
                  <a:pt x="113" y="22"/>
                </a:cubicBezTo>
                <a:cubicBezTo>
                  <a:pt x="109" y="26"/>
                  <a:pt x="114" y="24"/>
                  <a:pt x="115" y="26"/>
                </a:cubicBezTo>
                <a:cubicBezTo>
                  <a:pt x="115" y="26"/>
                  <a:pt x="115" y="28"/>
                  <a:pt x="115" y="28"/>
                </a:cubicBezTo>
                <a:cubicBezTo>
                  <a:pt x="116" y="28"/>
                  <a:pt x="118" y="27"/>
                  <a:pt x="119" y="28"/>
                </a:cubicBezTo>
                <a:cubicBezTo>
                  <a:pt x="119" y="28"/>
                  <a:pt x="121" y="33"/>
                  <a:pt x="126" y="32"/>
                </a:cubicBezTo>
                <a:cubicBezTo>
                  <a:pt x="129" y="33"/>
                  <a:pt x="127" y="22"/>
                  <a:pt x="123" y="24"/>
                </a:cubicBezTo>
                <a:cubicBezTo>
                  <a:pt x="124" y="22"/>
                  <a:pt x="126" y="21"/>
                  <a:pt x="128" y="20"/>
                </a:cubicBezTo>
                <a:cubicBezTo>
                  <a:pt x="128" y="16"/>
                  <a:pt x="131" y="13"/>
                  <a:pt x="136" y="13"/>
                </a:cubicBezTo>
                <a:cubicBezTo>
                  <a:pt x="135" y="9"/>
                  <a:pt x="137" y="7"/>
                  <a:pt x="141" y="7"/>
                </a:cubicBezTo>
                <a:cubicBezTo>
                  <a:pt x="138" y="13"/>
                  <a:pt x="140" y="10"/>
                  <a:pt x="145" y="9"/>
                </a:cubicBezTo>
                <a:cubicBezTo>
                  <a:pt x="153" y="0"/>
                  <a:pt x="168" y="9"/>
                  <a:pt x="178" y="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111" name="椭圆 110"/>
          <p:cNvSpPr/>
          <p:nvPr>
            <p:custDataLst>
              <p:tags r:id="rId108"/>
            </p:custDataLst>
          </p:nvPr>
        </p:nvSpPr>
        <p:spPr>
          <a:xfrm>
            <a:off x="1555429" y="3331434"/>
            <a:ext cx="215129" cy="92438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12" name="泪滴形 111"/>
          <p:cNvSpPr/>
          <p:nvPr>
            <p:custDataLst>
              <p:tags r:id="rId109"/>
            </p:custDataLst>
          </p:nvPr>
        </p:nvSpPr>
        <p:spPr>
          <a:xfrm rot="8100000">
            <a:off x="1503799" y="2992329"/>
            <a:ext cx="318388" cy="318387"/>
          </a:xfrm>
          <a:prstGeom prst="teardrop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45000" lnSpcReduction="20000"/>
          </a:bodyPr>
          <a:lstStyle/>
          <a:p>
            <a:pPr algn="ctr"/>
            <a:endParaRPr dirty="0"/>
          </a:p>
        </p:txBody>
      </p:sp>
      <p:sp>
        <p:nvSpPr>
          <p:cNvPr id="114" name="椭圆 113"/>
          <p:cNvSpPr/>
          <p:nvPr>
            <p:custDataLst>
              <p:tags r:id="rId110"/>
            </p:custDataLst>
          </p:nvPr>
        </p:nvSpPr>
        <p:spPr>
          <a:xfrm>
            <a:off x="6839796" y="2048588"/>
            <a:ext cx="611206" cy="611204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i="1" dirty="0">
                <a:solidFill>
                  <a:schemeClr val="accent1"/>
                </a:solidFill>
              </a:rPr>
              <a:t>01</a:t>
            </a:r>
            <a:endParaRPr sz="1600" b="1" i="1" dirty="0">
              <a:solidFill>
                <a:schemeClr val="accent1"/>
              </a:solidFill>
            </a:endParaRPr>
          </a:p>
        </p:txBody>
      </p:sp>
      <p:sp>
        <p:nvSpPr>
          <p:cNvPr id="116" name="文本框 115"/>
          <p:cNvSpPr txBox="1"/>
          <p:nvPr>
            <p:custDataLst>
              <p:tags r:id="rId111"/>
            </p:custDataLst>
          </p:nvPr>
        </p:nvSpPr>
        <p:spPr>
          <a:xfrm>
            <a:off x="7591502" y="2125801"/>
            <a:ext cx="3921683" cy="368746"/>
          </a:xfrm>
          <a:prstGeom prst="rect">
            <a:avLst/>
          </a:prstGeom>
          <a:noFill/>
        </p:spPr>
        <p:txBody>
          <a:bodyPr wrap="square" lIns="91440" tIns="45720" rIns="91440" bIns="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b="1"/>
              <a:t>前期准备</a:t>
            </a:r>
            <a:endParaRPr lang="zh-CN" altLang="en-US" b="1"/>
          </a:p>
        </p:txBody>
      </p:sp>
      <p:sp>
        <p:nvSpPr>
          <p:cNvPr id="119" name="椭圆 118"/>
          <p:cNvSpPr/>
          <p:nvPr>
            <p:custDataLst>
              <p:tags r:id="rId112"/>
            </p:custDataLst>
          </p:nvPr>
        </p:nvSpPr>
        <p:spPr>
          <a:xfrm>
            <a:off x="6839796" y="2901851"/>
            <a:ext cx="611206" cy="611204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i="1" dirty="0">
                <a:solidFill>
                  <a:schemeClr val="accent1"/>
                </a:solidFill>
              </a:rPr>
              <a:t>02</a:t>
            </a:r>
            <a:endParaRPr sz="1600" b="1" i="1" dirty="0">
              <a:solidFill>
                <a:schemeClr val="accent1"/>
              </a:solidFill>
            </a:endParaRPr>
          </a:p>
        </p:txBody>
      </p:sp>
      <p:sp>
        <p:nvSpPr>
          <p:cNvPr id="121" name="文本框 120"/>
          <p:cNvSpPr txBox="1"/>
          <p:nvPr>
            <p:custDataLst>
              <p:tags r:id="rId113"/>
            </p:custDataLst>
          </p:nvPr>
        </p:nvSpPr>
        <p:spPr>
          <a:xfrm>
            <a:off x="7591502" y="2984779"/>
            <a:ext cx="3921683" cy="368746"/>
          </a:xfrm>
          <a:prstGeom prst="rect">
            <a:avLst/>
          </a:prstGeom>
          <a:noFill/>
        </p:spPr>
        <p:txBody>
          <a:bodyPr wrap="square" lIns="91440" tIns="45720" rIns="91440" bIns="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b="1"/>
              <a:t>代码编写过程与问题</a:t>
            </a:r>
            <a:endParaRPr lang="zh-CN" altLang="en-US" b="1"/>
          </a:p>
        </p:txBody>
      </p:sp>
      <p:sp>
        <p:nvSpPr>
          <p:cNvPr id="124" name="椭圆 123"/>
          <p:cNvSpPr/>
          <p:nvPr>
            <p:custDataLst>
              <p:tags r:id="rId114"/>
            </p:custDataLst>
          </p:nvPr>
        </p:nvSpPr>
        <p:spPr>
          <a:xfrm>
            <a:off x="6839796" y="3755113"/>
            <a:ext cx="611206" cy="611204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i="1" dirty="0">
                <a:solidFill>
                  <a:schemeClr val="accent1"/>
                </a:solidFill>
              </a:rPr>
              <a:t>03</a:t>
            </a:r>
            <a:endParaRPr sz="1600" b="1" i="1" dirty="0">
              <a:solidFill>
                <a:schemeClr val="accent1"/>
              </a:solidFill>
            </a:endParaRPr>
          </a:p>
        </p:txBody>
      </p:sp>
      <p:sp>
        <p:nvSpPr>
          <p:cNvPr id="126" name="文本框 125"/>
          <p:cNvSpPr txBox="1"/>
          <p:nvPr>
            <p:custDataLst>
              <p:tags r:id="rId115"/>
            </p:custDataLst>
          </p:nvPr>
        </p:nvSpPr>
        <p:spPr>
          <a:xfrm>
            <a:off x="7597217" y="3881856"/>
            <a:ext cx="3921683" cy="368746"/>
          </a:xfrm>
          <a:prstGeom prst="rect">
            <a:avLst/>
          </a:prstGeom>
          <a:noFill/>
        </p:spPr>
        <p:txBody>
          <a:bodyPr wrap="square" lIns="91440" tIns="45720" rIns="91440" bIns="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b="1"/>
              <a:t>如何解决问题</a:t>
            </a:r>
            <a:endParaRPr lang="zh-CN" altLang="en-US" b="1"/>
          </a:p>
        </p:txBody>
      </p:sp>
      <p:sp>
        <p:nvSpPr>
          <p:cNvPr id="129" name="椭圆 128"/>
          <p:cNvSpPr/>
          <p:nvPr>
            <p:custDataLst>
              <p:tags r:id="rId116"/>
            </p:custDataLst>
          </p:nvPr>
        </p:nvSpPr>
        <p:spPr>
          <a:xfrm>
            <a:off x="6839796" y="4608374"/>
            <a:ext cx="611206" cy="611204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round/>
          </a:ln>
        </p:spPr>
        <p:txBody>
          <a:bodyPr vert="horz" wrap="square" lIns="91440" tIns="45720" rIns="91440" bIns="45720" anchor="ctr" anchorCtr="1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b="1" i="1" dirty="0">
                <a:solidFill>
                  <a:schemeClr val="accent1"/>
                </a:solidFill>
              </a:rPr>
              <a:t>04</a:t>
            </a:r>
            <a:endParaRPr sz="1600" b="1" i="1" dirty="0">
              <a:solidFill>
                <a:schemeClr val="accent1"/>
              </a:solidFill>
            </a:endParaRPr>
          </a:p>
        </p:txBody>
      </p:sp>
      <p:sp>
        <p:nvSpPr>
          <p:cNvPr id="131" name="文本框 130"/>
          <p:cNvSpPr txBox="1"/>
          <p:nvPr>
            <p:custDataLst>
              <p:tags r:id="rId117"/>
            </p:custDataLst>
          </p:nvPr>
        </p:nvSpPr>
        <p:spPr>
          <a:xfrm>
            <a:off x="7597217" y="4681142"/>
            <a:ext cx="3921683" cy="368746"/>
          </a:xfrm>
          <a:prstGeom prst="rect">
            <a:avLst/>
          </a:prstGeom>
          <a:noFill/>
        </p:spPr>
        <p:txBody>
          <a:bodyPr wrap="square" lIns="91440" tIns="45720" rIns="91440" bIns="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b="1"/>
              <a:t>总结</a:t>
            </a:r>
            <a:endParaRPr lang="zh-CN" altLang="en-US" b="1"/>
          </a:p>
        </p:txBody>
      </p:sp>
      <p:cxnSp>
        <p:nvCxnSpPr>
          <p:cNvPr id="143" name="直接连接符 142"/>
          <p:cNvCxnSpPr/>
          <p:nvPr>
            <p:custDataLst>
              <p:tags r:id="rId118"/>
            </p:custDataLst>
          </p:nvPr>
        </p:nvCxnSpPr>
        <p:spPr>
          <a:xfrm>
            <a:off x="7591284" y="2778939"/>
            <a:ext cx="392761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/>
          <p:nvPr>
            <p:custDataLst>
              <p:tags r:id="rId119"/>
            </p:custDataLst>
          </p:nvPr>
        </p:nvCxnSpPr>
        <p:spPr>
          <a:xfrm>
            <a:off x="7591284" y="3632200"/>
            <a:ext cx="392761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>
            <p:custDataLst>
              <p:tags r:id="rId120"/>
            </p:custDataLst>
          </p:nvPr>
        </p:nvCxnSpPr>
        <p:spPr>
          <a:xfrm>
            <a:off x="7591284" y="4485463"/>
            <a:ext cx="392761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椭圆 148"/>
          <p:cNvSpPr/>
          <p:nvPr>
            <p:custDataLst>
              <p:tags r:id="rId121"/>
            </p:custDataLst>
          </p:nvPr>
        </p:nvSpPr>
        <p:spPr>
          <a:xfrm>
            <a:off x="5126939" y="3482692"/>
            <a:ext cx="215129" cy="92438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50" name="泪滴形 149"/>
          <p:cNvSpPr/>
          <p:nvPr>
            <p:custDataLst>
              <p:tags r:id="rId122"/>
            </p:custDataLst>
          </p:nvPr>
        </p:nvSpPr>
        <p:spPr>
          <a:xfrm rot="8100000">
            <a:off x="5075309" y="3143587"/>
            <a:ext cx="318388" cy="318387"/>
          </a:xfrm>
          <a:prstGeom prst="teardrop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45000" lnSpcReduction="20000"/>
          </a:bodyPr>
          <a:lstStyle/>
          <a:p>
            <a:pPr algn="ctr"/>
            <a:endParaRPr dirty="0"/>
          </a:p>
        </p:txBody>
      </p:sp>
      <p:sp>
        <p:nvSpPr>
          <p:cNvPr id="152" name="椭圆 151"/>
          <p:cNvSpPr/>
          <p:nvPr>
            <p:custDataLst>
              <p:tags r:id="rId123"/>
            </p:custDataLst>
          </p:nvPr>
        </p:nvSpPr>
        <p:spPr>
          <a:xfrm>
            <a:off x="3710333" y="4056822"/>
            <a:ext cx="215129" cy="92438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 dirty="0"/>
          </a:p>
        </p:txBody>
      </p:sp>
      <p:sp>
        <p:nvSpPr>
          <p:cNvPr id="153" name="泪滴形 152"/>
          <p:cNvSpPr/>
          <p:nvPr>
            <p:custDataLst>
              <p:tags r:id="rId124"/>
            </p:custDataLst>
          </p:nvPr>
        </p:nvSpPr>
        <p:spPr>
          <a:xfrm rot="8100000">
            <a:off x="3658703" y="3717717"/>
            <a:ext cx="318388" cy="318387"/>
          </a:xfrm>
          <a:prstGeom prst="teardrop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45000" lnSpcReduction="20000"/>
          </a:bodyPr>
          <a:lstStyle/>
          <a:p>
            <a:pPr algn="ctr"/>
            <a:endParaRPr dirty="0"/>
          </a:p>
        </p:txBody>
      </p:sp>
    </p:spTree>
    <p:custDataLst>
      <p:tags r:id="rId12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前期准备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主页的选定和设计文档的编写</a:t>
            </a:r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732069" y="1799455"/>
            <a:ext cx="1031454" cy="89681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4000" spc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en-US" altLang="zh-CN" sz="4000" spc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2895" y="774700"/>
            <a:ext cx="3908425" cy="4225925"/>
          </a:xfrm>
          <a:prstGeom prst="rect">
            <a:avLst/>
          </a:prstGeom>
        </p:spPr>
      </p:pic>
      <p:pic>
        <p:nvPicPr>
          <p:cNvPr id="5" name="图片 4" descr="qiepi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930" y="774700"/>
            <a:ext cx="1388110" cy="42595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64080" y="5462905"/>
            <a:ext cx="2415540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确定的首页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82895" y="5462905"/>
            <a:ext cx="4043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设计文档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代码编写过程与问题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主页的选定和设计文档的编写</a:t>
            </a:r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732069" y="1799455"/>
            <a:ext cx="1031454" cy="89681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4000" spc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en-US" altLang="zh-CN" sz="4000" spc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164965" y="4917440"/>
            <a:ext cx="408813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认真打代码的我们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图片 4" descr="IMG_20181108_2108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6635" y="1666875"/>
            <a:ext cx="2052320" cy="2737485"/>
          </a:xfrm>
          <a:prstGeom prst="rect">
            <a:avLst/>
          </a:prstGeom>
        </p:spPr>
      </p:pic>
      <p:pic>
        <p:nvPicPr>
          <p:cNvPr id="6" name="图片 5" descr="IMG_20181108_2109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7280" y="1651635"/>
            <a:ext cx="2019935" cy="2693670"/>
          </a:xfrm>
          <a:prstGeom prst="rect">
            <a:avLst/>
          </a:prstGeom>
        </p:spPr>
      </p:pic>
      <p:pic>
        <p:nvPicPr>
          <p:cNvPr id="7" name="图片 6" descr="IMG_20181108_2110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755" y="1647190"/>
            <a:ext cx="2022475" cy="2698115"/>
          </a:xfrm>
          <a:prstGeom prst="rect">
            <a:avLst/>
          </a:prstGeom>
        </p:spPr>
      </p:pic>
      <p:pic>
        <p:nvPicPr>
          <p:cNvPr id="8" name="图片 7" descr="IMG_20181108_2111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665" y="1666875"/>
            <a:ext cx="2008505" cy="26784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Screenshot_20181108-2119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918845"/>
            <a:ext cx="2442845" cy="4171315"/>
          </a:xfrm>
          <a:prstGeom prst="rect">
            <a:avLst/>
          </a:prstGeom>
          <a:solidFill>
            <a:srgbClr val="FF0000"/>
          </a:solidFill>
        </p:spPr>
      </p:pic>
      <p:pic>
        <p:nvPicPr>
          <p:cNvPr id="5" name="图片 4" descr="Screenshot_20181108-2119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6920" y="918845"/>
            <a:ext cx="2442845" cy="4171315"/>
          </a:xfrm>
          <a:prstGeom prst="rect">
            <a:avLst/>
          </a:prstGeom>
          <a:solidFill>
            <a:srgbClr val="FF0000"/>
          </a:solidFill>
        </p:spPr>
      </p:pic>
      <p:pic>
        <p:nvPicPr>
          <p:cNvPr id="6" name="图片 5" descr="Screenshot_20181108-2121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2090" y="918845"/>
            <a:ext cx="2442845" cy="4171315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7" name="文本框 6"/>
          <p:cNvSpPr txBox="1"/>
          <p:nvPr/>
        </p:nvSpPr>
        <p:spPr>
          <a:xfrm>
            <a:off x="2146935" y="5410835"/>
            <a:ext cx="6865620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以及组长大大不厌其烦的叮嘱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stCxn id="15" idx="4"/>
            <a:endCxn id="12" idx="0"/>
          </p:cNvCxnSpPr>
          <p:nvPr>
            <p:custDataLst>
              <p:tags r:id="rId1"/>
            </p:custDataLst>
          </p:nvPr>
        </p:nvCxnSpPr>
        <p:spPr>
          <a:xfrm>
            <a:off x="2595016" y="1830860"/>
            <a:ext cx="0" cy="50927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>
            <p:custDataLst>
              <p:tags r:id="rId2"/>
            </p:custDataLst>
          </p:nvPr>
        </p:nvSpPr>
        <p:spPr>
          <a:xfrm>
            <a:off x="2242090" y="4782358"/>
            <a:ext cx="710967" cy="710967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52500" lnSpcReduction="20000"/>
          </a:bodyPr>
          <a:lstStyle/>
          <a:p>
            <a:pPr lvl="0" algn="ctr">
              <a:lnSpc>
                <a:spcPct val="140000"/>
              </a:lnSpc>
              <a:defRPr/>
            </a:pPr>
            <a:r>
              <a:rPr lang="en-US" altLang="zh-CN" sz="3735" kern="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sz="3735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294902" y="4632323"/>
            <a:ext cx="6036401" cy="439026"/>
          </a:xfrm>
          <a:prstGeom prst="rect">
            <a:avLst/>
          </a:prstGeom>
        </p:spPr>
        <p:txBody>
          <a:bodyPr wrap="square" bIns="0" anchor="b">
            <a:normAutofit fontScale="97500" lnSpcReduction="10000"/>
          </a:bodyPr>
          <a:lstStyle>
            <a:defPPr>
              <a:defRPr lang="zh-CN"/>
            </a:defPPr>
            <a:lvl1pPr marR="0" lvl="0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2400" spc="40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JS</a:t>
            </a:r>
            <a:r>
              <a:rPr lang="zh-CN" altLang="en-US" sz="2400" spc="40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问题</a:t>
            </a:r>
            <a:endParaRPr lang="zh-CN" altLang="en-US" sz="2400" spc="400">
              <a:solidFill>
                <a:schemeClr val="accent6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294902" y="5095218"/>
            <a:ext cx="6036401" cy="548144"/>
          </a:xfrm>
          <a:prstGeom prst="rect">
            <a:avLst/>
          </a:prstGeom>
        </p:spPr>
        <p:txBody>
          <a:bodyPr wrap="square" tIns="0" anchor="t">
            <a:normAutofit/>
          </a:bodyPr>
          <a:lstStyle>
            <a:defPPr>
              <a:defRPr lang="zh-CN"/>
            </a:defPPr>
            <a:lvl1pPr marR="0" lvl="0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spc="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很多想要的效果做不出来</a:t>
            </a:r>
            <a:endParaRPr lang="zh-CN" altLang="en-US" sz="1600" spc="2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>
            <p:custDataLst>
              <p:tags r:id="rId5"/>
            </p:custDataLst>
          </p:nvPr>
        </p:nvSpPr>
        <p:spPr>
          <a:xfrm>
            <a:off x="2239533" y="3561609"/>
            <a:ext cx="710967" cy="710967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52500" lnSpcReduction="20000"/>
          </a:bodyPr>
          <a:lstStyle/>
          <a:p>
            <a:pPr lvl="0" algn="ctr">
              <a:lnSpc>
                <a:spcPct val="140000"/>
              </a:lnSpc>
              <a:defRPr/>
            </a:pPr>
            <a:r>
              <a:rPr lang="en-US" altLang="zh-CN" sz="3735" kern="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3735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3298312" y="3411574"/>
            <a:ext cx="6036401" cy="439026"/>
          </a:xfrm>
          <a:prstGeom prst="rect">
            <a:avLst/>
          </a:prstGeom>
        </p:spPr>
        <p:txBody>
          <a:bodyPr wrap="square" bIns="0" anchor="b">
            <a:normAutofit fontScale="97500" lnSpcReduction="10000"/>
          </a:bodyPr>
          <a:lstStyle>
            <a:defPPr>
              <a:defRPr lang="zh-CN"/>
            </a:defPPr>
            <a:lvl1pPr marR="0" lvl="0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400" spc="40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兼容问题</a:t>
            </a:r>
            <a:endParaRPr lang="zh-CN" altLang="en-US" sz="2400" spc="400">
              <a:solidFill>
                <a:schemeClr val="accent6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3298312" y="3874469"/>
            <a:ext cx="6036401" cy="548144"/>
          </a:xfrm>
          <a:prstGeom prst="rect">
            <a:avLst/>
          </a:prstGeom>
        </p:spPr>
        <p:txBody>
          <a:bodyPr wrap="square" tIns="0" anchor="t">
            <a:normAutofit/>
          </a:bodyPr>
          <a:lstStyle>
            <a:defPPr>
              <a:defRPr lang="zh-CN"/>
            </a:defPPr>
            <a:lvl1pPr marR="0" lvl="0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spc="2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世间哪得双全法，不负</a:t>
            </a:r>
            <a:r>
              <a:rPr lang="en-US" altLang="zh-CN" sz="1600" spc="2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IE</a:t>
            </a:r>
            <a:r>
              <a:rPr lang="zh-CN" altLang="en-US" sz="1600" spc="2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不负卿</a:t>
            </a:r>
            <a:endParaRPr lang="zh-CN" altLang="en-US" sz="1600" spc="2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2239533" y="2340007"/>
            <a:ext cx="710967" cy="710967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52500" lnSpcReduction="20000"/>
          </a:bodyPr>
          <a:lstStyle/>
          <a:p>
            <a:pPr lvl="0" algn="ctr">
              <a:lnSpc>
                <a:spcPct val="140000"/>
              </a:lnSpc>
              <a:defRPr/>
            </a:pPr>
            <a:r>
              <a:rPr lang="en-US" altLang="zh-CN" sz="3735" kern="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3735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3298312" y="2189972"/>
            <a:ext cx="6036401" cy="439026"/>
          </a:xfrm>
          <a:prstGeom prst="rect">
            <a:avLst/>
          </a:prstGeom>
        </p:spPr>
        <p:txBody>
          <a:bodyPr wrap="square" bIns="0" anchor="b">
            <a:normAutofit fontScale="97500" lnSpcReduction="10000"/>
          </a:bodyPr>
          <a:lstStyle>
            <a:defPPr>
              <a:defRPr lang="zh-CN"/>
            </a:defPPr>
            <a:lvl1pPr marR="0" lvl="0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400" spc="40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效果问题</a:t>
            </a:r>
            <a:endParaRPr lang="zh-CN" altLang="en-US" sz="2400" spc="400">
              <a:solidFill>
                <a:schemeClr val="accent6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3298312" y="2652867"/>
            <a:ext cx="6036401" cy="548144"/>
          </a:xfrm>
          <a:prstGeom prst="rect">
            <a:avLst/>
          </a:prstGeom>
        </p:spPr>
        <p:txBody>
          <a:bodyPr wrap="square" tIns="0" anchor="t">
            <a:normAutofit/>
          </a:bodyPr>
          <a:lstStyle>
            <a:defPPr>
              <a:defRPr lang="zh-CN"/>
            </a:defPPr>
            <a:lvl1pPr marR="0" lvl="0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spc="2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设计文档或设计图上没有表明或表示清楚所要的效果</a:t>
            </a:r>
            <a:endParaRPr lang="zh-CN" altLang="en-US" sz="1600" spc="2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椭圆 14"/>
          <p:cNvSpPr/>
          <p:nvPr>
            <p:custDataLst>
              <p:tags r:id="rId11"/>
            </p:custDataLst>
          </p:nvPr>
        </p:nvSpPr>
        <p:spPr>
          <a:xfrm>
            <a:off x="2239533" y="1119258"/>
            <a:ext cx="710967" cy="710967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52500" lnSpcReduction="20000"/>
          </a:bodyPr>
          <a:lstStyle/>
          <a:p>
            <a:pPr lvl="0" algn="ctr">
              <a:lnSpc>
                <a:spcPct val="140000"/>
              </a:lnSpc>
              <a:defRPr/>
            </a:pPr>
            <a:r>
              <a:rPr lang="en-US" altLang="zh-CN" sz="3735" kern="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3735" kern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3298312" y="969223"/>
            <a:ext cx="6036401" cy="439026"/>
          </a:xfrm>
          <a:prstGeom prst="rect">
            <a:avLst/>
          </a:prstGeom>
        </p:spPr>
        <p:txBody>
          <a:bodyPr wrap="square" bIns="0" anchor="b">
            <a:normAutofit fontScale="97500" lnSpcReduction="10000"/>
          </a:bodyPr>
          <a:lstStyle>
            <a:defPPr>
              <a:defRPr lang="zh-CN"/>
            </a:defPPr>
            <a:lvl1pPr marR="0" lvl="0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kern="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400" spc="400" dirty="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代码问题</a:t>
            </a:r>
            <a:endParaRPr lang="zh-CN" altLang="en-US" sz="2400" spc="400" dirty="0">
              <a:solidFill>
                <a:schemeClr val="accent6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3298312" y="1432118"/>
            <a:ext cx="6036401" cy="548144"/>
          </a:xfrm>
          <a:prstGeom prst="rect">
            <a:avLst/>
          </a:prstGeom>
        </p:spPr>
        <p:txBody>
          <a:bodyPr wrap="square" tIns="0" anchor="t">
            <a:normAutofit/>
          </a:bodyPr>
          <a:lstStyle>
            <a:defPPr>
              <a:defRPr lang="zh-CN"/>
            </a:defPPr>
            <a:lvl1pPr marR="0" lvl="0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spc="2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由于代码生疏和忘记产生的问题</a:t>
            </a:r>
            <a:endParaRPr lang="zh-CN" altLang="en-US" sz="1600" spc="2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>
            <a:stCxn id="12" idx="4"/>
            <a:endCxn id="9" idx="0"/>
          </p:cNvCxnSpPr>
          <p:nvPr>
            <p:custDataLst>
              <p:tags r:id="rId14"/>
            </p:custDataLst>
          </p:nvPr>
        </p:nvCxnSpPr>
        <p:spPr>
          <a:xfrm>
            <a:off x="2595016" y="3051826"/>
            <a:ext cx="0" cy="509782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>
            <p:custDataLst>
              <p:tags r:id="rId15"/>
            </p:custDataLst>
          </p:nvPr>
        </p:nvCxnSpPr>
        <p:spPr>
          <a:xfrm>
            <a:off x="2594164" y="4272577"/>
            <a:ext cx="0" cy="507225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6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6166167" y="3012757"/>
            <a:ext cx="4626610" cy="0"/>
          </a:xfrm>
          <a:prstGeom prst="line">
            <a:avLst/>
          </a:prstGeom>
          <a:ln>
            <a:solidFill>
              <a:schemeClr val="accent1"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9"/>
          <p:cNvSpPr txBox="1"/>
          <p:nvPr>
            <p:custDataLst>
              <p:tags r:id="rId2"/>
            </p:custDataLst>
          </p:nvPr>
        </p:nvSpPr>
        <p:spPr>
          <a:xfrm>
            <a:off x="6166168" y="2572067"/>
            <a:ext cx="4626610" cy="41498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latin typeface="+mj-lt"/>
                <a:ea typeface="+mj-ea"/>
                <a:cs typeface="+mj-cs"/>
              </a:rPr>
              <a:t>在教室里组员展开激烈的讨论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5" name="文本框 30"/>
          <p:cNvSpPr txBox="1"/>
          <p:nvPr>
            <p:custDataLst>
              <p:tags r:id="rId3"/>
            </p:custDataLst>
          </p:nvPr>
        </p:nvSpPr>
        <p:spPr>
          <a:xfrm>
            <a:off x="6166168" y="3068637"/>
            <a:ext cx="4626610" cy="161036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80000"/>
              </a:lnSpc>
            </a:pPr>
            <a:r>
              <a:rPr lang="zh-CN" altLang="en-US" sz="1600" dirty="0">
                <a:latin typeface="+mn-ea"/>
              </a:rPr>
              <a:t>我们商讨了网页制作效果与代码难题在老师的帮助下解决了大半</a:t>
            </a:r>
            <a:endParaRPr lang="zh-CN" altLang="en-US" sz="1600" dirty="0">
              <a:latin typeface="+mn-ea"/>
            </a:endParaRPr>
          </a:p>
        </p:txBody>
      </p:sp>
      <p:sp>
        <p:nvSpPr>
          <p:cNvPr id="6" name="椭圆 5"/>
          <p:cNvSpPr/>
          <p:nvPr>
            <p:custDataLst>
              <p:tags r:id="rId4"/>
            </p:custDataLst>
          </p:nvPr>
        </p:nvSpPr>
        <p:spPr>
          <a:xfrm>
            <a:off x="5740082" y="2736532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900128" y="584300"/>
            <a:ext cx="10429952" cy="798451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dirty="0"/>
              <a:t>如何解决问题</a:t>
            </a:r>
            <a:endParaRPr lang="zh-CN" altLang="en-US" sz="2800" dirty="0"/>
          </a:p>
        </p:txBody>
      </p:sp>
      <p:pic>
        <p:nvPicPr>
          <p:cNvPr id="2" name="图片 1" descr="QQ图片201811082145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8230" y="2020570"/>
            <a:ext cx="3751580" cy="281686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06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0261"/>
</p:tagLst>
</file>

<file path=ppt/tags/tag1507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0261"/>
</p:tagLst>
</file>

<file path=ppt/tags/tag1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11.xml><?xml version="1.0" encoding="utf-8"?>
<p:tagLst xmlns:p="http://schemas.openxmlformats.org/presentationml/2006/main">
  <p:tag name="KSO_WM_TEMPLATE_THUMBS_INDEX" val="1、2、3、4、5、6、7、8、9、10、11、12、13、14、15"/>
  <p:tag name="KSO_WM_TAG_VERSION" val="1.0"/>
  <p:tag name="KSO_WM_BEAUTIFY_FLAG" val="#wm#"/>
  <p:tag name="KSO_WM_TEMPLATE_CATEGORY" val="custom"/>
  <p:tag name="KSO_WM_TEMPLATE_INDEX" val="20190261"/>
</p:tagLst>
</file>

<file path=ppt/tags/tag1512.xml><?xml version="1.0" encoding="utf-8"?>
<p:tagLst xmlns:p="http://schemas.openxmlformats.org/presentationml/2006/main">
  <p:tag name="KSO_WM_UNIT_ISCONTENTSTITLE" val="0"/>
  <p:tag name="KSO_WM_UNIT_VALUE" val="9"/>
  <p:tag name="KSO_WM_UNIT_HIGHLIGHT" val="0"/>
  <p:tag name="KSO_WM_UNIT_COMPATIBLE" val="0"/>
  <p:tag name="KSO_WM_UNIT_TYPE" val="a"/>
  <p:tag name="KSO_WM_UNIT_INDEX" val="1"/>
  <p:tag name="KSO_WM_UNIT_ID" val="custom20190261_1*a*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PRESET_TEXT" val="单击此处添加标题"/>
  <p:tag name="KSO_WM_UNIT_DIAGRAM_ISNUMVISUAL" val="0"/>
  <p:tag name="KSO_WM_UNIT_DIAGRAM_ISREFERUNIT" val="0"/>
</p:tagLst>
</file>

<file path=ppt/tags/tag1513.xml><?xml version="1.0" encoding="utf-8"?>
<p:tagLst xmlns:p="http://schemas.openxmlformats.org/presentationml/2006/main">
  <p:tag name="KSO_WM_UNIT_ISCONTENTSTITLE" val="0"/>
  <p:tag name="KSO_WM_UNIT_VALUE" val="13"/>
  <p:tag name="KSO_WM_UNIT_HIGHLIGHT" val="0"/>
  <p:tag name="KSO_WM_UNIT_COMPATIBLE" val="0"/>
  <p:tag name="KSO_WM_UNIT_TYPE" val="b"/>
  <p:tag name="KSO_WM_UNIT_INDEX" val="2"/>
  <p:tag name="KSO_WM_UNIT_ID" val="custom20190261_1*b*2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PRESET_TEXT" val="汇报人姓名"/>
  <p:tag name="KSO_WM_UNIT_DIAGRAM_ISNUMVISUAL" val="0"/>
  <p:tag name="KSO_WM_UNIT_DIAGRAM_ISREFERUNIT" val="0"/>
</p:tagLst>
</file>

<file path=ppt/tags/tag1514.xml><?xml version="1.0" encoding="utf-8"?>
<p:tagLst xmlns:p="http://schemas.openxmlformats.org/presentationml/2006/main">
  <p:tag name="KSO_WM_UNIT_ISCONTENTSTITLE" val="0"/>
  <p:tag name="KSO_WM_UNIT_VALUE" val="9"/>
  <p:tag name="KSO_WM_UNIT_HIGHLIGHT" val="0"/>
  <p:tag name="KSO_WM_UNIT_COMPATIBLE" val="0"/>
  <p:tag name="KSO_WM_UNIT_TYPE" val="b"/>
  <p:tag name="KSO_WM_UNIT_INDEX" val="3"/>
  <p:tag name="KSO_WM_UNIT_ID" val="custom20190261_1*b*3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PRESET_TEXT" val="汇报日期"/>
  <p:tag name="KSO_WM_UNIT_DIAGRAM_ISNUMVISUAL" val="0"/>
  <p:tag name="KSO_WM_UNIT_DIAGRAM_ISREFERUNIT" val="0"/>
</p:tagLst>
</file>

<file path=ppt/tags/tag1515.xml><?xml version="1.0" encoding="utf-8"?>
<p:tagLst xmlns:p="http://schemas.openxmlformats.org/presentationml/2006/main">
  <p:tag name="KSO_WM_TEMPLATE_THUMBS_INDEX" val="1、2、3、4、5、6、7、8、9、10、11、12、13、14、15"/>
  <p:tag name="KSO_WM_SLIDE_ID" val="custom20190261_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90261"/>
  <p:tag name="KSO_WM_SLIDE_LAYOUT" val="a_b"/>
  <p:tag name="KSO_WM_SLIDE_LAYOUT_CNT" val="1_3"/>
</p:tagLst>
</file>

<file path=ppt/tags/tag1516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"/>
  <p:tag name="KSO_WM_UNIT_ID" val="custom20190261_11*i*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17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26"/>
  <p:tag name="KSO_WM_UNIT_ID" val="custom20190261_11*i*26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18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37"/>
  <p:tag name="KSO_WM_UNIT_ID" val="custom20190261_11*i*37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19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48"/>
  <p:tag name="KSO_WM_UNIT_ID" val="custom20190261_11*i*48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20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59"/>
  <p:tag name="KSO_WM_UNIT_ID" val="custom20190261_11*i*59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21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70"/>
  <p:tag name="KSO_WM_UNIT_ID" val="custom20190261_11*i*70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22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81"/>
  <p:tag name="KSO_WM_UNIT_ID" val="custom20190261_11*i*8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23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92"/>
  <p:tag name="KSO_WM_UNIT_ID" val="custom20190261_11*i*92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24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03"/>
  <p:tag name="KSO_WM_UNIT_ID" val="custom20190261_11*i*103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25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2"/>
  <p:tag name="KSO_WM_UNIT_ID" val="custom20190261_11*i*2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26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3"/>
  <p:tag name="KSO_WM_UNIT_ID" val="custom20190261_11*i*13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27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8"/>
  <p:tag name="KSO_WM_UNIT_ID" val="custom20190261_11*i*18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28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9"/>
  <p:tag name="KSO_WM_UNIT_ID" val="custom20190261_11*i*19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29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20"/>
  <p:tag name="KSO_WM_UNIT_ID" val="custom20190261_11*i*20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30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21"/>
  <p:tag name="KSO_WM_UNIT_ID" val="custom20190261_11*i*2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31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22"/>
  <p:tag name="KSO_WM_UNIT_ID" val="custom20190261_11*i*22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32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23"/>
  <p:tag name="KSO_WM_UNIT_ID" val="custom20190261_11*i*23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33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24"/>
  <p:tag name="KSO_WM_UNIT_ID" val="custom20190261_11*i*24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34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25"/>
  <p:tag name="KSO_WM_UNIT_ID" val="custom20190261_11*i*25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35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27"/>
  <p:tag name="KSO_WM_UNIT_ID" val="custom20190261_11*i*27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36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28"/>
  <p:tag name="KSO_WM_UNIT_ID" val="custom20190261_11*i*28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37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29"/>
  <p:tag name="KSO_WM_UNIT_ID" val="custom20190261_11*i*29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38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30"/>
  <p:tag name="KSO_WM_UNIT_ID" val="custom20190261_11*i*30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39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31"/>
  <p:tag name="KSO_WM_UNIT_ID" val="custom20190261_11*i*3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40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32"/>
  <p:tag name="KSO_WM_UNIT_ID" val="custom20190261_11*i*32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41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33"/>
  <p:tag name="KSO_WM_UNIT_ID" val="custom20190261_11*i*33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42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34"/>
  <p:tag name="KSO_WM_UNIT_ID" val="custom20190261_11*i*34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43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35"/>
  <p:tag name="KSO_WM_UNIT_ID" val="custom20190261_11*i*35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44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36"/>
  <p:tag name="KSO_WM_UNIT_ID" val="custom20190261_11*i*36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45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38"/>
  <p:tag name="KSO_WM_UNIT_ID" val="custom20190261_11*i*38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46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39"/>
  <p:tag name="KSO_WM_UNIT_ID" val="custom20190261_11*i*39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47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40"/>
  <p:tag name="KSO_WM_UNIT_ID" val="custom20190261_11*i*40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48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41"/>
  <p:tag name="KSO_WM_UNIT_ID" val="custom20190261_11*i*4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49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42"/>
  <p:tag name="KSO_WM_UNIT_ID" val="custom20190261_11*i*42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50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43"/>
  <p:tag name="KSO_WM_UNIT_ID" val="custom20190261_11*i*43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51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44"/>
  <p:tag name="KSO_WM_UNIT_ID" val="custom20190261_11*i*44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52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45"/>
  <p:tag name="KSO_WM_UNIT_ID" val="custom20190261_11*i*45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53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46"/>
  <p:tag name="KSO_WM_UNIT_ID" val="custom20190261_11*i*46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54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47"/>
  <p:tag name="KSO_WM_UNIT_ID" val="custom20190261_11*i*47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55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49"/>
  <p:tag name="KSO_WM_UNIT_ID" val="custom20190261_11*i*49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56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50"/>
  <p:tag name="KSO_WM_UNIT_ID" val="custom20190261_11*i*50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57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51"/>
  <p:tag name="KSO_WM_UNIT_ID" val="custom20190261_11*i*5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58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52"/>
  <p:tag name="KSO_WM_UNIT_ID" val="custom20190261_11*i*52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59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53"/>
  <p:tag name="KSO_WM_UNIT_ID" val="custom20190261_11*i*53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60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54"/>
  <p:tag name="KSO_WM_UNIT_ID" val="custom20190261_11*i*54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61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55"/>
  <p:tag name="KSO_WM_UNIT_ID" val="custom20190261_11*i*55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62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56"/>
  <p:tag name="KSO_WM_UNIT_ID" val="custom20190261_11*i*56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63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57"/>
  <p:tag name="KSO_WM_UNIT_ID" val="custom20190261_11*i*57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64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58"/>
  <p:tag name="KSO_WM_UNIT_ID" val="custom20190261_11*i*58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65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60"/>
  <p:tag name="KSO_WM_UNIT_ID" val="custom20190261_11*i*60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66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61"/>
  <p:tag name="KSO_WM_UNIT_ID" val="custom20190261_11*i*6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67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62"/>
  <p:tag name="KSO_WM_UNIT_ID" val="custom20190261_11*i*62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68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63"/>
  <p:tag name="KSO_WM_UNIT_ID" val="custom20190261_11*i*63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69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64"/>
  <p:tag name="KSO_WM_UNIT_ID" val="custom20190261_11*i*64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70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65"/>
  <p:tag name="KSO_WM_UNIT_ID" val="custom20190261_11*i*65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71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66"/>
  <p:tag name="KSO_WM_UNIT_ID" val="custom20190261_11*i*66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72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67"/>
  <p:tag name="KSO_WM_UNIT_ID" val="custom20190261_11*i*67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73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68"/>
  <p:tag name="KSO_WM_UNIT_ID" val="custom20190261_11*i*68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74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69"/>
  <p:tag name="KSO_WM_UNIT_ID" val="custom20190261_11*i*69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75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71"/>
  <p:tag name="KSO_WM_UNIT_ID" val="custom20190261_11*i*7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76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72"/>
  <p:tag name="KSO_WM_UNIT_ID" val="custom20190261_11*i*72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77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73"/>
  <p:tag name="KSO_WM_UNIT_ID" val="custom20190261_11*i*73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78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74"/>
  <p:tag name="KSO_WM_UNIT_ID" val="custom20190261_11*i*74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79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75"/>
  <p:tag name="KSO_WM_UNIT_ID" val="custom20190261_11*i*75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80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76"/>
  <p:tag name="KSO_WM_UNIT_ID" val="custom20190261_11*i*76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81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77"/>
  <p:tag name="KSO_WM_UNIT_ID" val="custom20190261_11*i*77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82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78"/>
  <p:tag name="KSO_WM_UNIT_ID" val="custom20190261_11*i*78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83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79"/>
  <p:tag name="KSO_WM_UNIT_ID" val="custom20190261_11*i*79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84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80"/>
  <p:tag name="KSO_WM_UNIT_ID" val="custom20190261_11*i*80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85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82"/>
  <p:tag name="KSO_WM_UNIT_ID" val="custom20190261_11*i*82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86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83"/>
  <p:tag name="KSO_WM_UNIT_ID" val="custom20190261_11*i*83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87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84"/>
  <p:tag name="KSO_WM_UNIT_ID" val="custom20190261_11*i*84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88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85"/>
  <p:tag name="KSO_WM_UNIT_ID" val="custom20190261_11*i*85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89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86"/>
  <p:tag name="KSO_WM_UNIT_ID" val="custom20190261_11*i*86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90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87"/>
  <p:tag name="KSO_WM_UNIT_ID" val="custom20190261_11*i*87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91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88"/>
  <p:tag name="KSO_WM_UNIT_ID" val="custom20190261_11*i*88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92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89"/>
  <p:tag name="KSO_WM_UNIT_ID" val="custom20190261_11*i*89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93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90"/>
  <p:tag name="KSO_WM_UNIT_ID" val="custom20190261_11*i*90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94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91"/>
  <p:tag name="KSO_WM_UNIT_ID" val="custom20190261_11*i*9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95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93"/>
  <p:tag name="KSO_WM_UNIT_ID" val="custom20190261_11*i*93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96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94"/>
  <p:tag name="KSO_WM_UNIT_ID" val="custom20190261_11*i*94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97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95"/>
  <p:tag name="KSO_WM_UNIT_ID" val="custom20190261_11*i*95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98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96"/>
  <p:tag name="KSO_WM_UNIT_ID" val="custom20190261_11*i*96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599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97"/>
  <p:tag name="KSO_WM_UNIT_ID" val="custom20190261_11*i*97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0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98"/>
  <p:tag name="KSO_WM_UNIT_ID" val="custom20190261_11*i*98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01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99"/>
  <p:tag name="KSO_WM_UNIT_ID" val="custom20190261_11*i*99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02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00"/>
  <p:tag name="KSO_WM_UNIT_ID" val="custom20190261_11*i*100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03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01"/>
  <p:tag name="KSO_WM_UNIT_ID" val="custom20190261_11*i*10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04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02"/>
  <p:tag name="KSO_WM_UNIT_ID" val="custom20190261_11*i*102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05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04"/>
  <p:tag name="KSO_WM_UNIT_ID" val="custom20190261_11*i*104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06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05"/>
  <p:tag name="KSO_WM_UNIT_ID" val="custom20190261_11*i*105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07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06"/>
  <p:tag name="KSO_WM_UNIT_ID" val="custom20190261_11*i*106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08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07"/>
  <p:tag name="KSO_WM_UNIT_ID" val="custom20190261_11*i*107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09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08"/>
  <p:tag name="KSO_WM_UNIT_ID" val="custom20190261_11*i*108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10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09"/>
  <p:tag name="KSO_WM_UNIT_ID" val="custom20190261_11*i*109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11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10"/>
  <p:tag name="KSO_WM_UNIT_ID" val="custom20190261_11*i*110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12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11"/>
  <p:tag name="KSO_WM_UNIT_ID" val="custom20190261_11*i*11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13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12"/>
  <p:tag name="KSO_WM_UNIT_ID" val="custom20190261_11*i*112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14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13"/>
  <p:tag name="KSO_WM_UNIT_ID" val="custom20190261_11*i*113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15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3"/>
  <p:tag name="KSO_WM_UNIT_ID" val="custom20190261_11*i*3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16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4"/>
  <p:tag name="KSO_WM_UNIT_ID" val="custom20190261_11*i*4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17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5"/>
  <p:tag name="KSO_WM_UNIT_ID" val="custom20190261_11*i*5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18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6"/>
  <p:tag name="KSO_WM_UNIT_ID" val="custom20190261_11*i*6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19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7"/>
  <p:tag name="KSO_WM_UNIT_ID" val="custom20190261_11*i*7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20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8"/>
  <p:tag name="KSO_WM_UNIT_ID" val="custom20190261_11*i*8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21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9"/>
  <p:tag name="KSO_WM_UNIT_ID" val="custom20190261_11*i*9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22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0"/>
  <p:tag name="KSO_WM_UNIT_ID" val="custom20190261_11*i*10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23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1"/>
  <p:tag name="KSO_WM_UNIT_ID" val="custom20190261_11*i*1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24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2"/>
  <p:tag name="KSO_WM_UNIT_ID" val="custom20190261_11*i*12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25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m_h_i"/>
  <p:tag name="KSO_WM_UNIT_INDEX" val="1_1_1"/>
  <p:tag name="KSO_WM_UNIT_ID" val="custom20190261_11*m_h_i*1_1_1"/>
  <p:tag name="KSO_WM_TEMPLATE_CATEGORY" val="custom"/>
  <p:tag name="KSO_WM_TEMPLATE_INDEX" val="20190261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626.xml><?xml version="1.0" encoding="utf-8"?>
<p:tagLst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m1-4"/>
  <p:tag name="KSO_WM_UNIT_TYPE" val="m_h_a"/>
  <p:tag name="KSO_WM_UNIT_INDEX" val="1_1_1"/>
  <p:tag name="KSO_WM_UNIT_ID" val="custom20190261_11*m_h_a*1_1_1"/>
  <p:tag name="KSO_WM_TEMPLATE_CATEGORY" val="custom"/>
  <p:tag name="KSO_WM_TEMPLATE_INDEX" val="20190261"/>
  <p:tag name="KSO_WM_UNIT_LAYERLEVEL" val="1_1_1"/>
  <p:tag name="KSO_WM_TAG_VERSION" val="1.0"/>
  <p:tag name="KSO_WM_BEAUTIFY_FLAG" val="#wm#"/>
  <p:tag name="KSO_WM_UNIT_PRESET_TEXT" val="添加标题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27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m_h_i"/>
  <p:tag name="KSO_WM_UNIT_INDEX" val="1_2_1"/>
  <p:tag name="KSO_WM_UNIT_ID" val="custom20190261_11*m_h_i*1_2_1"/>
  <p:tag name="KSO_WM_TEMPLATE_CATEGORY" val="custom"/>
  <p:tag name="KSO_WM_TEMPLATE_INDEX" val="20190261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628.xml><?xml version="1.0" encoding="utf-8"?>
<p:tagLst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m1-4"/>
  <p:tag name="KSO_WM_UNIT_TYPE" val="m_h_a"/>
  <p:tag name="KSO_WM_UNIT_INDEX" val="1_2_1"/>
  <p:tag name="KSO_WM_UNIT_ID" val="custom20190261_11*m_h_a*1_2_1"/>
  <p:tag name="KSO_WM_TEMPLATE_CATEGORY" val="custom"/>
  <p:tag name="KSO_WM_TEMPLATE_INDEX" val="20190261"/>
  <p:tag name="KSO_WM_UNIT_LAYERLEVEL" val="1_1_1"/>
  <p:tag name="KSO_WM_TAG_VERSION" val="1.0"/>
  <p:tag name="KSO_WM_BEAUTIFY_FLAG" val="#wm#"/>
  <p:tag name="KSO_WM_UNIT_PRESET_TEXT" val="添加标题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29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m_h_i"/>
  <p:tag name="KSO_WM_UNIT_INDEX" val="1_3_1"/>
  <p:tag name="KSO_WM_UNIT_ID" val="custom20190261_11*m_h_i*1_3_1"/>
  <p:tag name="KSO_WM_TEMPLATE_CATEGORY" val="custom"/>
  <p:tag name="KSO_WM_TEMPLATE_INDEX" val="20190261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30.xml><?xml version="1.0" encoding="utf-8"?>
<p:tagLst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m1-4"/>
  <p:tag name="KSO_WM_UNIT_TYPE" val="m_h_a"/>
  <p:tag name="KSO_WM_UNIT_INDEX" val="1_3_1"/>
  <p:tag name="KSO_WM_UNIT_ID" val="custom20190261_11*m_h_a*1_3_1"/>
  <p:tag name="KSO_WM_TEMPLATE_CATEGORY" val="custom"/>
  <p:tag name="KSO_WM_TEMPLATE_INDEX" val="20190261"/>
  <p:tag name="KSO_WM_UNIT_LAYERLEVEL" val="1_1_1"/>
  <p:tag name="KSO_WM_TAG_VERSION" val="1.0"/>
  <p:tag name="KSO_WM_BEAUTIFY_FLAG" val="#wm#"/>
  <p:tag name="KSO_WM_UNIT_PRESET_TEXT" val="添加标题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31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m_h_i"/>
  <p:tag name="KSO_WM_UNIT_INDEX" val="1_4_1"/>
  <p:tag name="KSO_WM_UNIT_ID" val="custom20190261_11*m_h_i*1_4_1"/>
  <p:tag name="KSO_WM_TEMPLATE_CATEGORY" val="custom"/>
  <p:tag name="KSO_WM_TEMPLATE_INDEX" val="20190261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632.xml><?xml version="1.0" encoding="utf-8"?>
<p:tagLst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m1-4"/>
  <p:tag name="KSO_WM_UNIT_TYPE" val="m_h_a"/>
  <p:tag name="KSO_WM_UNIT_INDEX" val="1_4_1"/>
  <p:tag name="KSO_WM_UNIT_ID" val="custom20190261_11*m_h_a*1_4_1"/>
  <p:tag name="KSO_WM_TEMPLATE_CATEGORY" val="custom"/>
  <p:tag name="KSO_WM_TEMPLATE_INDEX" val="20190261"/>
  <p:tag name="KSO_WM_UNIT_LAYERLEVEL" val="1_1_1"/>
  <p:tag name="KSO_WM_TAG_VERSION" val="1.0"/>
  <p:tag name="KSO_WM_BEAUTIFY_FLAG" val="#wm#"/>
  <p:tag name="KSO_WM_UNIT_PRESET_TEXT" val="添加标题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33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m_i"/>
  <p:tag name="KSO_WM_UNIT_INDEX" val="1_1"/>
  <p:tag name="KSO_WM_UNIT_ID" val="custom20190261_11*m_i*1_1"/>
  <p:tag name="KSO_WM_TEMPLATE_CATEGORY" val="custom"/>
  <p:tag name="KSO_WM_TEMPLATE_INDEX" val="20190261"/>
  <p:tag name="KSO_WM_UNIT_LAYERLEVEL" val="1_1"/>
  <p:tag name="KSO_WM_TAG_VERSION" val="1.0"/>
  <p:tag name="KSO_WM_BEAUTIFY_FLAG" val="#wm#"/>
  <p:tag name="KSO_WM_UNIT_DIAGRAM_ISNUMVISUAL" val="0"/>
  <p:tag name="KSO_WM_UNIT_DIAGRAM_ISREFERUNIT" val="0"/>
  <p:tag name="KSO_WM_UNIT_LINE_FORE_SCHEMECOLOR_INDEX" val="14"/>
  <p:tag name="KSO_WM_UNIT_LINE_FILL_TYPE" val="2"/>
  <p:tag name="KSO_WM_UNIT_USESOURCEFORMAT_APPLY" val="1"/>
</p:tagLst>
</file>

<file path=ppt/tags/tag1634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m_i"/>
  <p:tag name="KSO_WM_UNIT_INDEX" val="1_2"/>
  <p:tag name="KSO_WM_UNIT_ID" val="custom20190261_11*m_i*1_2"/>
  <p:tag name="KSO_WM_TEMPLATE_CATEGORY" val="custom"/>
  <p:tag name="KSO_WM_TEMPLATE_INDEX" val="20190261"/>
  <p:tag name="KSO_WM_UNIT_LAYERLEVEL" val="1_1"/>
  <p:tag name="KSO_WM_TAG_VERSION" val="1.0"/>
  <p:tag name="KSO_WM_BEAUTIFY_FLAG" val="#wm#"/>
  <p:tag name="KSO_WM_UNIT_DIAGRAM_ISNUMVISUAL" val="0"/>
  <p:tag name="KSO_WM_UNIT_DIAGRAM_ISREFERUNIT" val="0"/>
  <p:tag name="KSO_WM_UNIT_LINE_FORE_SCHEMECOLOR_INDEX" val="14"/>
  <p:tag name="KSO_WM_UNIT_LINE_FILL_TYPE" val="2"/>
  <p:tag name="KSO_WM_UNIT_USESOURCEFORMAT_APPLY" val="1"/>
</p:tagLst>
</file>

<file path=ppt/tags/tag1635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m_i"/>
  <p:tag name="KSO_WM_UNIT_INDEX" val="1_3"/>
  <p:tag name="KSO_WM_UNIT_ID" val="custom20190261_11*m_i*1_3"/>
  <p:tag name="KSO_WM_TEMPLATE_CATEGORY" val="custom"/>
  <p:tag name="KSO_WM_TEMPLATE_INDEX" val="20190261"/>
  <p:tag name="KSO_WM_UNIT_LAYERLEVEL" val="1_1"/>
  <p:tag name="KSO_WM_TAG_VERSION" val="1.0"/>
  <p:tag name="KSO_WM_BEAUTIFY_FLAG" val="#wm#"/>
  <p:tag name="KSO_WM_UNIT_DIAGRAM_ISNUMVISUAL" val="0"/>
  <p:tag name="KSO_WM_UNIT_DIAGRAM_ISREFERUNIT" val="0"/>
  <p:tag name="KSO_WM_UNIT_LINE_FORE_SCHEMECOLOR_INDEX" val="14"/>
  <p:tag name="KSO_WM_UNIT_LINE_FILL_TYPE" val="2"/>
  <p:tag name="KSO_WM_UNIT_USESOURCEFORMAT_APPLY" val="1"/>
</p:tagLst>
</file>

<file path=ppt/tags/tag1636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4"/>
  <p:tag name="KSO_WM_UNIT_ID" val="custom20190261_11*i*14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37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5"/>
  <p:tag name="KSO_WM_UNIT_ID" val="custom20190261_11*i*15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38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6"/>
  <p:tag name="KSO_WM_UNIT_ID" val="custom20190261_11*i*16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39.xml><?xml version="1.0" encoding="utf-8"?>
<p:tagLst xmlns:p="http://schemas.openxmlformats.org/presentationml/2006/main">
  <p:tag name="KSO_WM_UNIT_HIGHLIGHT" val="0"/>
  <p:tag name="KSO_WM_UNIT_COMPATIBLE" val="0"/>
  <p:tag name="KSO_WM_DIAGRAM_GROUP_CODE" val="m1-4"/>
  <p:tag name="KSO_WM_UNIT_TYPE" val="i"/>
  <p:tag name="KSO_WM_UNIT_INDEX" val="17"/>
  <p:tag name="KSO_WM_UNIT_ID" val="custom20190261_11*i*17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40.xml><?xml version="1.0" encoding="utf-8"?>
<p:tagLst xmlns:p="http://schemas.openxmlformats.org/presentationml/2006/main">
  <p:tag name="KSO_WM_SLIDE_ID" val="custom20190261_11"/>
  <p:tag name="KSO_WM_SLIDE_TYPE" val="text"/>
  <p:tag name="KSO_WM_SLIDE_SUBTYPE" val="diag"/>
  <p:tag name="KSO_WM_SLIDE_ITEM_CNT" val="4"/>
  <p:tag name="KSO_WM_SLIDE_INDEX" val="11"/>
  <p:tag name="KSO_WM_SLIDE_SIZE" val="368.433*254.508"/>
  <p:tag name="KSO_WM_SLIDE_POSITION" val="538.567*161.306"/>
  <p:tag name="KSO_WM_DIAGRAM_GROUP_CODE" val="m1-4"/>
  <p:tag name="KSO_WM_SLIDE_DIAGTYPE" val="m"/>
  <p:tag name="KSO_WM_TAG_VERSION" val="1.0"/>
  <p:tag name="KSO_WM_BEAUTIFY_FLAG" val="#wm#"/>
  <p:tag name="KSO_WM_TEMPLATE_CATEGORY" val="custom"/>
  <p:tag name="KSO_WM_TEMPLATE_INDEX" val="20190261"/>
  <p:tag name="KSO_WM_SLIDE_LAYOUT" val="m"/>
  <p:tag name="KSO_WM_SLIDE_LAYOUT_CNT" val="1"/>
</p:tagLst>
</file>

<file path=ppt/tags/tag1641.xml><?xml version="1.0" encoding="utf-8"?>
<p:tagLst xmlns:p="http://schemas.openxmlformats.org/presentationml/2006/main">
  <p:tag name="KSO_WM_UNIT_ISCONTENTSTITLE" val="0"/>
  <p:tag name="KSO_WM_UNIT_VALUE" val="11"/>
  <p:tag name="KSO_WM_UNIT_HIGHLIGHT" val="0"/>
  <p:tag name="KSO_WM_UNIT_COMPATIBLE" val="0"/>
  <p:tag name="KSO_WM_UNIT_TYPE" val="a"/>
  <p:tag name="KSO_WM_UNIT_INDEX" val="1"/>
  <p:tag name="KSO_WM_UNIT_ID" val="custom20190261_3*a*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PRESET_TEXT" val="单击此处添加标题"/>
  <p:tag name="KSO_WM_UNIT_DIAGRAM_ISNUMVISUAL" val="0"/>
  <p:tag name="KSO_WM_UNIT_DIAGRAM_ISREFERUNIT" val="0"/>
</p:tagLst>
</file>

<file path=ppt/tags/tag1642.xml><?xml version="1.0" encoding="utf-8"?>
<p:tagLst xmlns:p="http://schemas.openxmlformats.org/presentationml/2006/main">
  <p:tag name="KSO_WM_UNIT_ISCONTENTSTITLE" val="0"/>
  <p:tag name="KSO_WM_UNIT_VALUE" val="66"/>
  <p:tag name="KSO_WM_UNIT_HIGHLIGHT" val="0"/>
  <p:tag name="KSO_WM_UNIT_COMPATIBLE" val="0"/>
  <p:tag name="KSO_WM_UNIT_TYPE" val="b"/>
  <p:tag name="KSO_WM_UNIT_INDEX" val="1"/>
  <p:tag name="KSO_WM_UNIT_ID" val="custom20190261_3*b*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PRESET_TEXT" val="单击此处添加文本具体内容"/>
  <p:tag name="KSO_WM_UNIT_DIAGRAM_ISNUMVISUAL" val="0"/>
  <p:tag name="KSO_WM_UNIT_DIAGRAM_ISREFERUNIT" val="0"/>
</p:tagLst>
</file>

<file path=ppt/tags/tag1643.xml><?xml version="1.0" encoding="utf-8"?>
<p:tagLst xmlns:p="http://schemas.openxmlformats.org/presentationml/2006/main">
  <p:tag name="KSO_WM_UNIT_VALUE" val="9"/>
  <p:tag name="KSO_WM_UNIT_HIGHLIGHT" val="0"/>
  <p:tag name="KSO_WM_UNIT_COMPATIBLE" val="0"/>
  <p:tag name="KSO_WM_UNIT_TYPE" val="e"/>
  <p:tag name="KSO_WM_UNIT_INDEX" val="1"/>
  <p:tag name="KSO_WM_UNIT_ID" val="custom20190261_3*e*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PRESET_TEXT" val="/01"/>
  <p:tag name="KSO_WM_UNIT_DIAGRAM_ISNUMVISUAL" val="0"/>
  <p:tag name="KSO_WM_UNIT_DIAGRAM_ISREFERUNIT" val="0"/>
</p:tagLst>
</file>

<file path=ppt/tags/tag1644.xml><?xml version="1.0" encoding="utf-8"?>
<p:tagLst xmlns:p="http://schemas.openxmlformats.org/presentationml/2006/main">
  <p:tag name="KSO_WM_SLIDE_ID" val="custom20190261_3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90261"/>
  <p:tag name="KSO_WM_SLIDE_LAYOUT" val="a_b_e"/>
  <p:tag name="KSO_WM_SLIDE_LAYOUT_CNT" val="1_1_1"/>
</p:tagLst>
</file>

<file path=ppt/tags/tag1645.xml><?xml version="1.0" encoding="utf-8"?>
<p:tagLst xmlns:p="http://schemas.openxmlformats.org/presentationml/2006/main">
  <p:tag name="KSO_WM_BEAUTIFY_FLAG" val="#wm#"/>
  <p:tag name="KSO_WM_TEMPLATE_CATEGORY" val="custom"/>
  <p:tag name="KSO_WM_TEMPLATE_INDEX" val="20190261"/>
</p:tagLst>
</file>

<file path=ppt/tags/tag1646.xml><?xml version="1.0" encoding="utf-8"?>
<p:tagLst xmlns:p="http://schemas.openxmlformats.org/presentationml/2006/main">
  <p:tag name="KSO_WM_UNIT_ISCONTENTSTITLE" val="0"/>
  <p:tag name="KSO_WM_UNIT_VALUE" val="11"/>
  <p:tag name="KSO_WM_UNIT_HIGHLIGHT" val="0"/>
  <p:tag name="KSO_WM_UNIT_COMPATIBLE" val="0"/>
  <p:tag name="KSO_WM_UNIT_TYPE" val="a"/>
  <p:tag name="KSO_WM_UNIT_INDEX" val="1"/>
  <p:tag name="KSO_WM_UNIT_ID" val="custom20190261_3*a*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PRESET_TEXT" val="单击此处添加标题"/>
  <p:tag name="KSO_WM_UNIT_DIAGRAM_ISNUMVISUAL" val="0"/>
  <p:tag name="KSO_WM_UNIT_DIAGRAM_ISREFERUNIT" val="0"/>
</p:tagLst>
</file>

<file path=ppt/tags/tag1647.xml><?xml version="1.0" encoding="utf-8"?>
<p:tagLst xmlns:p="http://schemas.openxmlformats.org/presentationml/2006/main">
  <p:tag name="KSO_WM_UNIT_ISCONTENTSTITLE" val="0"/>
  <p:tag name="KSO_WM_UNIT_VALUE" val="66"/>
  <p:tag name="KSO_WM_UNIT_HIGHLIGHT" val="0"/>
  <p:tag name="KSO_WM_UNIT_COMPATIBLE" val="0"/>
  <p:tag name="KSO_WM_UNIT_TYPE" val="b"/>
  <p:tag name="KSO_WM_UNIT_INDEX" val="1"/>
  <p:tag name="KSO_WM_UNIT_ID" val="custom20190261_3*b*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PRESET_TEXT" val="单击此处添加文本具体内容"/>
  <p:tag name="KSO_WM_UNIT_DIAGRAM_ISNUMVISUAL" val="0"/>
  <p:tag name="KSO_WM_UNIT_DIAGRAM_ISREFERUNIT" val="0"/>
</p:tagLst>
</file>

<file path=ppt/tags/tag1648.xml><?xml version="1.0" encoding="utf-8"?>
<p:tagLst xmlns:p="http://schemas.openxmlformats.org/presentationml/2006/main">
  <p:tag name="KSO_WM_UNIT_VALUE" val="9"/>
  <p:tag name="KSO_WM_UNIT_HIGHLIGHT" val="0"/>
  <p:tag name="KSO_WM_UNIT_COMPATIBLE" val="0"/>
  <p:tag name="KSO_WM_UNIT_TYPE" val="e"/>
  <p:tag name="KSO_WM_UNIT_INDEX" val="1"/>
  <p:tag name="KSO_WM_UNIT_ID" val="custom20190261_3*e*1"/>
  <p:tag name="KSO_WM_TEMPLATE_CATEGORY" val="custom"/>
  <p:tag name="KSO_WM_TEMPLATE_INDEX" val="20190261"/>
  <p:tag name="KSO_WM_UNIT_LAYERLEVEL" val="1"/>
  <p:tag name="KSO_WM_TAG_VERSION" val="1.0"/>
  <p:tag name="KSO_WM_BEAUTIFY_FLAG" val="#wm#"/>
  <p:tag name="KSO_WM_UNIT_PRESET_TEXT" val="/01"/>
  <p:tag name="KSO_WM_UNIT_DIAGRAM_ISNUMVISUAL" val="0"/>
  <p:tag name="KSO_WM_UNIT_DIAGRAM_ISREFERUNIT" val="0"/>
</p:tagLst>
</file>

<file path=ppt/tags/tag1649.xml><?xml version="1.0" encoding="utf-8"?>
<p:tagLst xmlns:p="http://schemas.openxmlformats.org/presentationml/2006/main">
  <p:tag name="KSO_WM_SLIDE_ID" val="custom20190261_3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90261"/>
  <p:tag name="KSO_WM_SLIDE_LAYOUT" val="a_b_e"/>
  <p:tag name="KSO_WM_SLIDE_LAYOUT_CNT" val="1_1_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50.xml><?xml version="1.0" encoding="utf-8"?>
<p:tagLst xmlns:p="http://schemas.openxmlformats.org/presentationml/2006/main">
  <p:tag name="KSO_WM_BEAUTIFY_FLAG" val="#wm#"/>
  <p:tag name="KSO_WM_TEMPLATE_CATEGORY" val="custom"/>
  <p:tag name="KSO_WM_TEMPLATE_INDEX" val="20190261"/>
</p:tagLst>
</file>

<file path=ppt/tags/tag1651.xml><?xml version="1.0" encoding="utf-8"?>
<p:tagLst xmlns:p="http://schemas.openxmlformats.org/presentationml/2006/main">
  <p:tag name="KSO_WM_BEAUTIFY_FLAG" val="#wm#"/>
  <p:tag name="KSO_WM_TEMPLATE_CATEGORY" val="custom"/>
  <p:tag name="KSO_WM_TEMPLATE_INDEX" val="20190261"/>
</p:tagLst>
</file>

<file path=ppt/tags/tag16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90261"/>
  <p:tag name="KSO_WM_UNIT_TYPE" val="m_i"/>
  <p:tag name="KSO_WM_UNIT_INDEX" val="1_1"/>
  <p:tag name="KSO_WM_UNIT_ID" val="custom20190261_2*m_i*1_1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USESOURCEFORMAT_APPLY" val="1"/>
</p:tagLst>
</file>

<file path=ppt/tags/tag16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90261"/>
  <p:tag name="KSO_WM_UNIT_TYPE" val="m_h_i"/>
  <p:tag name="KSO_WM_UNIT_INDEX" val="1_4_1"/>
  <p:tag name="KSO_WM_UNIT_ID" val="custom20190261_2*m_h_i*1_4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90261"/>
  <p:tag name="KSO_WM_UNIT_TYPE" val="m_h_a"/>
  <p:tag name="KSO_WM_UNIT_INDEX" val="1_4_1"/>
  <p:tag name="KSO_WM_UNIT_ID" val="custom20190261_2*m_h_a*1_4_1"/>
  <p:tag name="KSO_WM_UNIT_LAYERLEVEL" val="1_1_1"/>
  <p:tag name="KSO_WM_UNIT_VALUE" val="9"/>
  <p:tag name="KSO_WM_UNIT_HIGHLIGHT" val="0"/>
  <p:tag name="KSO_WM_UNIT_COMPATIBLE" val="0"/>
  <p:tag name="KSO_WM_DIAGRAM_GROUP_CODE" val="m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10"/>
  <p:tag name="KSO_WM_UNIT_TEXT_FILL_TYPE" val="1"/>
  <p:tag name="KSO_WM_UNIT_USESOURCEFORMAT_APPLY" val="1"/>
</p:tagLst>
</file>

<file path=ppt/tags/tag16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90261"/>
  <p:tag name="KSO_WM_UNIT_TYPE" val="m_h_f"/>
  <p:tag name="KSO_WM_UNIT_INDEX" val="1_4_1"/>
  <p:tag name="KSO_WM_UNIT_ID" val="custom20190261_2*m_h_f*1_4_1"/>
  <p:tag name="KSO_WM_UNIT_LAYERLEVEL" val="1_1_1"/>
  <p:tag name="KSO_WM_UNIT_VALUE" val="12"/>
  <p:tag name="KSO_WM_UNIT_HIGHLIGHT" val="0"/>
  <p:tag name="KSO_WM_UNIT_COMPATIBLE" val="0"/>
  <p:tag name="KSO_WM_DIAGRAM_GROUP_CODE" val="m1-1"/>
  <p:tag name="KSO_WM_UNIT_PRESET_TEXT" val="单击此处添加文本具体内容，简明扼要的阐述您的观点。"/>
  <p:tag name="KSO_WM_UNIT_DIAGRAM_ISNUMVISUAL" val="0"/>
  <p:tag name="KSO_WM_UNIT_DIAGRAM_ISREFERUNIT" val="0"/>
  <p:tag name="KSO_WM_UNIT_TEXT_FILL_FORE_SCHEMECOLOR_INDEX" val="1"/>
  <p:tag name="KSO_WM_UNIT_TEXT_FILL_TYPE" val="1"/>
  <p:tag name="KSO_WM_UNIT_USESOURCEFORMAT_APPLY" val="1"/>
</p:tagLst>
</file>

<file path=ppt/tags/tag16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90261"/>
  <p:tag name="KSO_WM_UNIT_TYPE" val="m_h_i"/>
  <p:tag name="KSO_WM_UNIT_INDEX" val="1_3_1"/>
  <p:tag name="KSO_WM_UNIT_ID" val="custom20190261_2*m_h_i*1_3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90261"/>
  <p:tag name="KSO_WM_UNIT_TYPE" val="m_h_a"/>
  <p:tag name="KSO_WM_UNIT_INDEX" val="1_3_1"/>
  <p:tag name="KSO_WM_UNIT_ID" val="custom20190261_2*m_h_a*1_3_1"/>
  <p:tag name="KSO_WM_UNIT_LAYERLEVEL" val="1_1_1"/>
  <p:tag name="KSO_WM_UNIT_VALUE" val="9"/>
  <p:tag name="KSO_WM_UNIT_HIGHLIGHT" val="0"/>
  <p:tag name="KSO_WM_UNIT_COMPATIBLE" val="0"/>
  <p:tag name="KSO_WM_DIAGRAM_GROUP_CODE" val="m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10"/>
  <p:tag name="KSO_WM_UNIT_TEXT_FILL_TYPE" val="1"/>
  <p:tag name="KSO_WM_UNIT_USESOURCEFORMAT_APPLY" val="1"/>
</p:tagLst>
</file>

<file path=ppt/tags/tag16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90261"/>
  <p:tag name="KSO_WM_UNIT_TYPE" val="m_h_f"/>
  <p:tag name="KSO_WM_UNIT_INDEX" val="1_3_1"/>
  <p:tag name="KSO_WM_UNIT_ID" val="custom20190261_2*m_h_f*1_3_1"/>
  <p:tag name="KSO_WM_UNIT_LAYERLEVEL" val="1_1_1"/>
  <p:tag name="KSO_WM_UNIT_VALUE" val="12"/>
  <p:tag name="KSO_WM_UNIT_HIGHLIGHT" val="0"/>
  <p:tag name="KSO_WM_UNIT_COMPATIBLE" val="0"/>
  <p:tag name="KSO_WM_DIAGRAM_GROUP_CODE" val="m1-1"/>
  <p:tag name="KSO_WM_UNIT_PRESET_TEXT" val="单击此处添加文本具体内容，简明扼要的阐述您的观点。"/>
  <p:tag name="KSO_WM_UNIT_DIAGRAM_ISNUMVISUAL" val="0"/>
  <p:tag name="KSO_WM_UNIT_DIAGRAM_ISREFERUNIT" val="0"/>
  <p:tag name="KSO_WM_UNIT_TEXT_FILL_FORE_SCHEMECOLOR_INDEX" val="1"/>
  <p:tag name="KSO_WM_UNIT_TEXT_FILL_TYPE" val="1"/>
  <p:tag name="KSO_WM_UNIT_USESOURCEFORMAT_APPLY" val="1"/>
</p:tagLst>
</file>

<file path=ppt/tags/tag16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90261"/>
  <p:tag name="KSO_WM_UNIT_TYPE" val="m_h_i"/>
  <p:tag name="KSO_WM_UNIT_INDEX" val="1_2_1"/>
  <p:tag name="KSO_WM_UNIT_ID" val="custom20190261_2*m_h_i*1_2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90261"/>
  <p:tag name="KSO_WM_UNIT_TYPE" val="m_h_a"/>
  <p:tag name="KSO_WM_UNIT_INDEX" val="1_2_1"/>
  <p:tag name="KSO_WM_UNIT_ID" val="custom20190261_2*m_h_a*1_2_1"/>
  <p:tag name="KSO_WM_UNIT_LAYERLEVEL" val="1_1_1"/>
  <p:tag name="KSO_WM_UNIT_VALUE" val="9"/>
  <p:tag name="KSO_WM_UNIT_HIGHLIGHT" val="0"/>
  <p:tag name="KSO_WM_UNIT_COMPATIBLE" val="0"/>
  <p:tag name="KSO_WM_DIAGRAM_GROUP_CODE" val="m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10"/>
  <p:tag name="KSO_WM_UNIT_TEXT_FILL_TYPE" val="1"/>
  <p:tag name="KSO_WM_UNIT_USESOURCEFORMAT_APPLY" val="1"/>
</p:tagLst>
</file>

<file path=ppt/tags/tag16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90261"/>
  <p:tag name="KSO_WM_UNIT_TYPE" val="m_h_f"/>
  <p:tag name="KSO_WM_UNIT_INDEX" val="1_2_1"/>
  <p:tag name="KSO_WM_UNIT_ID" val="custom20190261_2*m_h_f*1_2_1"/>
  <p:tag name="KSO_WM_UNIT_LAYERLEVEL" val="1_1_1"/>
  <p:tag name="KSO_WM_UNIT_VALUE" val="12"/>
  <p:tag name="KSO_WM_UNIT_HIGHLIGHT" val="0"/>
  <p:tag name="KSO_WM_UNIT_COMPATIBLE" val="0"/>
  <p:tag name="KSO_WM_DIAGRAM_GROUP_CODE" val="m1-1"/>
  <p:tag name="KSO_WM_UNIT_PRESET_TEXT" val="单击此处添加文本具体内容，简明扼要的阐述您的观点。"/>
  <p:tag name="KSO_WM_UNIT_DIAGRAM_ISNUMVISUAL" val="0"/>
  <p:tag name="KSO_WM_UNIT_DIAGRAM_ISREFERUNIT" val="0"/>
  <p:tag name="KSO_WM_UNIT_TEXT_FILL_FORE_SCHEMECOLOR_INDEX" val="1"/>
  <p:tag name="KSO_WM_UNIT_TEXT_FILL_TYPE" val="1"/>
  <p:tag name="KSO_WM_UNIT_USESOURCEFORMAT_APPLY" val="1"/>
</p:tagLst>
</file>

<file path=ppt/tags/tag16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90261"/>
  <p:tag name="KSO_WM_UNIT_TYPE" val="m_h_i"/>
  <p:tag name="KSO_WM_UNIT_INDEX" val="1_1_1"/>
  <p:tag name="KSO_WM_UNIT_ID" val="custom20190261_2*m_h_i*1_1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6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90261"/>
  <p:tag name="KSO_WM_UNIT_TYPE" val="m_h_a"/>
  <p:tag name="KSO_WM_UNIT_INDEX" val="1_1_1"/>
  <p:tag name="KSO_WM_UNIT_ID" val="custom20190261_2*m_h_a*1_1_1"/>
  <p:tag name="KSO_WM_UNIT_LAYERLEVEL" val="1_1_1"/>
  <p:tag name="KSO_WM_UNIT_VALUE" val="9"/>
  <p:tag name="KSO_WM_UNIT_HIGHLIGHT" val="0"/>
  <p:tag name="KSO_WM_UNIT_COMPATIBLE" val="0"/>
  <p:tag name="KSO_WM_DIAGRAM_GROUP_CODE" val="m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10"/>
  <p:tag name="KSO_WM_UNIT_TEXT_FILL_TYPE" val="1"/>
  <p:tag name="KSO_WM_UNIT_USESOURCEFORMAT_APPLY" val="1"/>
</p:tagLst>
</file>

<file path=ppt/tags/tag16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90261"/>
  <p:tag name="KSO_WM_UNIT_TYPE" val="m_h_f"/>
  <p:tag name="KSO_WM_UNIT_INDEX" val="1_1_1"/>
  <p:tag name="KSO_WM_UNIT_ID" val="custom20190261_2*m_h_f*1_1_1"/>
  <p:tag name="KSO_WM_UNIT_LAYERLEVEL" val="1_1_1"/>
  <p:tag name="KSO_WM_UNIT_VALUE" val="12"/>
  <p:tag name="KSO_WM_UNIT_HIGHLIGHT" val="0"/>
  <p:tag name="KSO_WM_UNIT_COMPATIBLE" val="0"/>
  <p:tag name="KSO_WM_DIAGRAM_GROUP_CODE" val="m1-1"/>
  <p:tag name="KSO_WM_UNIT_PRESET_TEXT" val="单击此处添加文本具体内容，简明扼要的阐述您的观点。"/>
  <p:tag name="KSO_WM_UNIT_DIAGRAM_ISNUMVISUAL" val="0"/>
  <p:tag name="KSO_WM_UNIT_DIAGRAM_ISREFERUNIT" val="0"/>
  <p:tag name="KSO_WM_UNIT_TEXT_FILL_FORE_SCHEMECOLOR_INDEX" val="1"/>
  <p:tag name="KSO_WM_UNIT_TEXT_FILL_TYPE" val="1"/>
  <p:tag name="KSO_WM_UNIT_USESOURCEFORMAT_APPLY" val="1"/>
</p:tagLst>
</file>

<file path=ppt/tags/tag16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90261"/>
  <p:tag name="KSO_WM_UNIT_TYPE" val="m_i"/>
  <p:tag name="KSO_WM_UNIT_INDEX" val="1_7"/>
  <p:tag name="KSO_WM_UNIT_ID" val="custom20190261_2*m_i*1_7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USESOURCEFORMAT_APPLY" val="1"/>
</p:tagLst>
</file>

<file path=ppt/tags/tag16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90261"/>
  <p:tag name="KSO_WM_UNIT_TYPE" val="m_i"/>
  <p:tag name="KSO_WM_UNIT_INDEX" val="1_8"/>
  <p:tag name="KSO_WM_UNIT_ID" val="custom20190261_2*m_i*1_8"/>
  <p:tag name="KSO_WM_UNIT_LAYERLEVEL" val="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USESOURCEFORMAT_APPLY" val="1"/>
</p:tagLst>
</file>

<file path=ppt/tags/tag1667.xml><?xml version="1.0" encoding="utf-8"?>
<p:tagLst xmlns:p="http://schemas.openxmlformats.org/presentationml/2006/main">
  <p:tag name="KSO_WM_TEMPLATE_CATEGORY" val="custom"/>
  <p:tag name="KSO_WM_TEMPLATE_INDEX" val="20190261"/>
  <p:tag name="KSO_WM_TAG_VERSION" val="1.0"/>
  <p:tag name="KSO_WM_SLIDE_ID" val="custom20190261_2"/>
  <p:tag name="KSO_WM_SLIDE_INDEX" val="2"/>
  <p:tag name="KSO_WM_SLIDE_ITEM_CNT" val="5"/>
  <p:tag name="KSO_WM_SLIDE_LAYOUT" val="m"/>
  <p:tag name="KSO_WM_SLIDE_LAYOUT_CNT" val="1"/>
  <p:tag name="KSO_WM_SLIDE_TYPE" val="text"/>
  <p:tag name="KSO_WM_BEAUTIFY_FLAG" val="#wm#"/>
  <p:tag name="KSO_WM_SLIDE_POSITION" val="202.6*51.2"/>
  <p:tag name="KSO_WM_SLIDE_SIZE" val="554.867*449.333"/>
  <p:tag name="KSO_WM_DIAGRAM_GROUP_CODE" val="m1-1"/>
  <p:tag name="KSO_WM_SLIDE_DIAGTYPE" val="m"/>
  <p:tag name="KSO_WM_SLIDE_SUBTYPE" val="diag"/>
</p:tagLst>
</file>

<file path=ppt/tags/tag1668.xml><?xml version="1.0" encoding="utf-8"?>
<p:tagLst xmlns:p="http://schemas.openxmlformats.org/presentationml/2006/main">
  <p:tag name="KSO_WM_TEMPLATE_CATEGORY" val="custom"/>
  <p:tag name="KSO_WM_TEMPLATE_INDEX" val="20190261"/>
  <p:tag name="KSO_WM_TAG_VERSION" val="1.0"/>
  <p:tag name="KSO_WM_UNIT_TYPE" val="m_h_i"/>
  <p:tag name="KSO_WM_UNIT_INDEX" val="1_1_1"/>
  <p:tag name="KSO_WM_UNIT_ID" val="custom20190261_5*m_h_i*1_1_1"/>
  <p:tag name="KSO_WM_UNIT_LAYERLEVEL" val="1_1_1"/>
  <p:tag name="KSO_WM_BEAUTIFY_FLAG" val="#wm#"/>
  <p:tag name="KSO_WM_DIAGRAM_GROUP_CODE" val="m1-2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USESOURCEFORMAT_APPLY" val="1"/>
</p:tagLst>
</file>

<file path=ppt/tags/tag1669.xml><?xml version="1.0" encoding="utf-8"?>
<p:tagLst xmlns:p="http://schemas.openxmlformats.org/presentationml/2006/main">
  <p:tag name="KSO_WM_TEMPLATE_CATEGORY" val="custom"/>
  <p:tag name="KSO_WM_TEMPLATE_INDEX" val="20190261"/>
  <p:tag name="KSO_WM_TAG_VERSION" val="1.0"/>
  <p:tag name="KSO_WM_UNIT_TYPE" val="m_h_a"/>
  <p:tag name="KSO_WM_UNIT_INDEX" val="1_1_1"/>
  <p:tag name="KSO_WM_UNIT_ID" val="custom20190261_5*m_h_a*1_1_1"/>
  <p:tag name="KSO_WM_UNIT_LAYERLEVEL" val="1_1_1"/>
  <p:tag name="KSO_WM_UNIT_VALUE" val="20"/>
  <p:tag name="KSO_WM_UNIT_HIGHLIGHT" val="0"/>
  <p:tag name="KSO_WM_UNIT_COMPATIBLE" val="0"/>
  <p:tag name="KSO_WM_BEAUTIFY_FLAG" val="#wm#"/>
  <p:tag name="KSO_WM_DIAGRAM_GROUP_CODE" val="m1-2"/>
  <p:tag name="KSO_WM_UNIT_PRESET_TEXT" val="单击此处添加标题"/>
  <p:tag name="KSO_WM_UNIT_ISCONTENTSTIT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70.xml><?xml version="1.0" encoding="utf-8"?>
<p:tagLst xmlns:p="http://schemas.openxmlformats.org/presentationml/2006/main">
  <p:tag name="KSO_WM_TEMPLATE_CATEGORY" val="custom"/>
  <p:tag name="KSO_WM_TEMPLATE_INDEX" val="20190261"/>
  <p:tag name="KSO_WM_TAG_VERSION" val="1.0"/>
  <p:tag name="KSO_WM_UNIT_TYPE" val="m_h_f"/>
  <p:tag name="KSO_WM_UNIT_INDEX" val="1_1_1"/>
  <p:tag name="KSO_WM_UNIT_ID" val="custom20190261_5*m_h_f*1_1_1"/>
  <p:tag name="KSO_WM_UNIT_LAYERLEVEL" val="1_1_1"/>
  <p:tag name="KSO_WM_UNIT_VALUE" val="66"/>
  <p:tag name="KSO_WM_UNIT_HIGHLIGHT" val="0"/>
  <p:tag name="KSO_WM_UNIT_COMPATIBLE" val="0"/>
  <p:tag name="KSO_WM_BEAUTIFY_FLAG" val="#wm#"/>
  <p:tag name="KSO_WM_DIAGRAM_GROUP_CODE" val="m1-2"/>
  <p:tag name="KSO_WM_UNIT_PRESET_TEXT" val="单击此处添加文本具体内容，简明扼要的阐述您的观点。根据需要可酌情增减文字，以便观者准确的理解您传达的思想。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71.xml><?xml version="1.0" encoding="utf-8"?>
<p:tagLst xmlns:p="http://schemas.openxmlformats.org/presentationml/2006/main">
  <p:tag name="KSO_WM_TEMPLATE_CATEGORY" val="custom"/>
  <p:tag name="KSO_WM_TEMPLATE_INDEX" val="20190261"/>
  <p:tag name="KSO_WM_TAG_VERSION" val="1.0"/>
  <p:tag name="KSO_WM_UNIT_TYPE" val="m_h_i"/>
  <p:tag name="KSO_WM_UNIT_INDEX" val="1_1_2"/>
  <p:tag name="KSO_WM_UNIT_ID" val="custom20190261_5*m_h_i*1_1_2"/>
  <p:tag name="KSO_WM_UNIT_LAYERLEVEL" val="1_1_1"/>
  <p:tag name="KSO_WM_BEAUTIFY_FLAG" val="#wm#"/>
  <p:tag name="KSO_WM_DIAGRAM_GROUP_CODE" val="m1-2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672.xml><?xml version="1.0" encoding="utf-8"?>
<p:tagLst xmlns:p="http://schemas.openxmlformats.org/presentationml/2006/main">
  <p:tag name="KSO_WM_TEMPLATE_CATEGORY" val="custom"/>
  <p:tag name="KSO_WM_TEMPLATE_INDEX" val="20190261"/>
  <p:tag name="KSO_WM_UNIT_TYPE" val="a"/>
  <p:tag name="KSO_WM_UNIT_INDEX" val="1"/>
  <p:tag name="KSO_WM_UNIT_ID" val="custom20190261_5*a*1"/>
  <p:tag name="KSO_WM_UNIT_LAYERLEVEL" val="1"/>
  <p:tag name="KSO_WM_UNIT_VALUE" val="14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单击此处添加标题"/>
  <p:tag name="KSO_WM_UNIT_DIAGRAM_ISNUMVISUAL" val="0"/>
  <p:tag name="KSO_WM_UNIT_DIAGRAM_ISREFERUNIT" val="0"/>
  <p:tag name="KSO_WM_DIAGRAM_GROUP_CODE" val="m1-2"/>
  <p:tag name="KSO_WM_UNIT_TEXT_FILL_FORE_SCHEMECOLOR_INDEX" val="13"/>
  <p:tag name="KSO_WM_UNIT_TEXT_FILL_TYPE" val="1"/>
  <p:tag name="KSO_WM_UNIT_USESOURCEFORMAT_APPLY" val="1"/>
</p:tagLst>
</file>

<file path=ppt/tags/tag1673.xml><?xml version="1.0" encoding="utf-8"?>
<p:tagLst xmlns:p="http://schemas.openxmlformats.org/presentationml/2006/main">
  <p:tag name="KSO_WM_SLIDE_ID" val="custom20190261_5"/>
  <p:tag name="KSO_WM_SLIDE_TYPE" val="text"/>
  <p:tag name="KSO_WM_SLIDE_SUBTYPE" val="diag"/>
  <p:tag name="KSO_WM_SLIDE_ITEM_CNT" val="1"/>
  <p:tag name="KSO_WM_SLIDE_INDEX" val="5"/>
  <p:tag name="KSO_WM_SLIDE_SIZE" val="397.85*152.95"/>
  <p:tag name="KSO_WM_SLIDE_POSITION" val="197.675*188.225"/>
  <p:tag name="KSO_WM_TAG_VERSION" val="1.0"/>
  <p:tag name="KSO_WM_BEAUTIFY_FLAG" val="#wm#"/>
  <p:tag name="KSO_WM_TEMPLATE_CATEGORY" val="custom"/>
  <p:tag name="KSO_WM_TEMPLATE_INDEX" val="20190261"/>
  <p:tag name="KSO_WM_SLIDE_LAYOUT" val="a_m"/>
  <p:tag name="KSO_WM_SLIDE_LAYOUT_CNT" val="1_1"/>
  <p:tag name="KSO_WM_DIAGRAM_GROUP_CODE" val="m1-2"/>
  <p:tag name="KSO_WM_SLIDE_DIAGTYPE" val="m"/>
  <p:tag name="KSO_WM_TEMPLATE_THUMBS_INDEX" val="1、2、3、4、5、6"/>
</p:tagLst>
</file>

<file path=ppt/tags/tag1674.xml><?xml version="1.0" encoding="utf-8"?>
<p:tagLst xmlns:p="http://schemas.openxmlformats.org/presentationml/2006/main">
  <p:tag name="KSO_WM_TEMPLATE_CATEGORY" val="custom"/>
  <p:tag name="KSO_WM_TEMPLATE_INDEX" val="20190261"/>
  <p:tag name="KSO_WM_UNIT_TYPE" val="m_h_i"/>
  <p:tag name="KSO_WM_UNIT_INDEX" val="1_1_2"/>
  <p:tag name="KSO_WM_UNIT_ID" val="custom20190261_6*m_h_i*1_1_2"/>
  <p:tag name="KSO_WM_UNIT_LAYERLEVEL" val="1_1_1"/>
  <p:tag name="KSO_WM_BEAUTIFY_FLAG" val="#wm#"/>
  <p:tag name="KSO_WM_TAG_VERSION" val="1.0"/>
  <p:tag name="KSO_WM_DIAGRAM_GROUP_CODE" val="m1-3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USESOURCEFORMAT_APPLY" val="1"/>
</p:tagLst>
</file>

<file path=ppt/tags/tag1675.xml><?xml version="1.0" encoding="utf-8"?>
<p:tagLst xmlns:p="http://schemas.openxmlformats.org/presentationml/2006/main">
  <p:tag name="KSO_WM_TEMPLATE_CATEGORY" val="custom"/>
  <p:tag name="KSO_WM_TEMPLATE_INDEX" val="20190261"/>
  <p:tag name="KSO_WM_UNIT_TYPE" val="m_h_a"/>
  <p:tag name="KSO_WM_UNIT_INDEX" val="1_1_1"/>
  <p:tag name="KSO_WM_UNIT_ID" val="custom20190261_6*m_h_a*1_1_1"/>
  <p:tag name="KSO_WM_UNIT_LAYERLEVEL" val="1_1_1"/>
  <p:tag name="KSO_WM_UNIT_VALUE" val="20"/>
  <p:tag name="KSO_WM_UNIT_HIGHLIGHT" val="0"/>
  <p:tag name="KSO_WM_UNIT_COMPATIBLE" val="0"/>
  <p:tag name="KSO_WM_BEAUTIFY_FLAG" val="#wm#"/>
  <p:tag name="KSO_WM_TAG_VERSION" val="1.0"/>
  <p:tag name="KSO_WM_DIAGRAM_GROUP_CODE" val="m1-3"/>
  <p:tag name="KSO_WM_UNIT_PRESET_TEXT" val="单击此处添加标题"/>
  <p:tag name="KSO_WM_UNIT_ISCONTENTSTIT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76.xml><?xml version="1.0" encoding="utf-8"?>
<p:tagLst xmlns:p="http://schemas.openxmlformats.org/presentationml/2006/main">
  <p:tag name="KSO_WM_TEMPLATE_CATEGORY" val="custom"/>
  <p:tag name="KSO_WM_TEMPLATE_INDEX" val="20190261"/>
  <p:tag name="KSO_WM_UNIT_TYPE" val="m_h_f"/>
  <p:tag name="KSO_WM_UNIT_INDEX" val="1_1_1"/>
  <p:tag name="KSO_WM_UNIT_ID" val="custom20190261_6*m_h_f*1_1_1"/>
  <p:tag name="KSO_WM_UNIT_LAYERLEVEL" val="1_1_1"/>
  <p:tag name="KSO_WM_UNIT_VALUE" val="44"/>
  <p:tag name="KSO_WM_UNIT_HIGHLIGHT" val="0"/>
  <p:tag name="KSO_WM_UNIT_COMPATIBLE" val="0"/>
  <p:tag name="KSO_WM_BEAUTIFY_FLAG" val="#wm#"/>
  <p:tag name="KSO_WM_TAG_VERSION" val="1.0"/>
  <p:tag name="KSO_WM_DIAGRAM_GROUP_CODE" val="m1-3"/>
  <p:tag name="KSO_WM_UNIT_PRESET_TEXT" val="单击此处添加文本具体内容，简明扼要的阐述您的观点。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77.xml><?xml version="1.0" encoding="utf-8"?>
<p:tagLst xmlns:p="http://schemas.openxmlformats.org/presentationml/2006/main">
  <p:tag name="KSO_WM_TEMPLATE_CATEGORY" val="custom"/>
  <p:tag name="KSO_WM_TEMPLATE_INDEX" val="20190261"/>
  <p:tag name="KSO_WM_UNIT_TYPE" val="m_h_i"/>
  <p:tag name="KSO_WM_UNIT_INDEX" val="1_1_1"/>
  <p:tag name="KSO_WM_UNIT_ID" val="custom20190261_6*m_h_i*1_1_1"/>
  <p:tag name="KSO_WM_UNIT_LAYERLEVEL" val="1_1_1"/>
  <p:tag name="KSO_WM_BEAUTIFY_FLAG" val="#wm#"/>
  <p:tag name="KSO_WM_TAG_VERSION" val="1.0"/>
  <p:tag name="KSO_WM_DIAGRAM_GROUP_CODE" val="m1-3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678.xml><?xml version="1.0" encoding="utf-8"?>
<p:tagLst xmlns:p="http://schemas.openxmlformats.org/presentationml/2006/main">
  <p:tag name="KSO_WM_TEMPLATE_CATEGORY" val="custom"/>
  <p:tag name="KSO_WM_TEMPLATE_INDEX" val="20190261"/>
  <p:tag name="KSO_WM_UNIT_TYPE" val="m_h_i"/>
  <p:tag name="KSO_WM_UNIT_INDEX" val="1_2_2"/>
  <p:tag name="KSO_WM_UNIT_ID" val="custom20190261_6*m_h_i*1_2_2"/>
  <p:tag name="KSO_WM_UNIT_LAYERLEVEL" val="1_1_1"/>
  <p:tag name="KSO_WM_BEAUTIFY_FLAG" val="#wm#"/>
  <p:tag name="KSO_WM_TAG_VERSION" val="1.0"/>
  <p:tag name="KSO_WM_DIAGRAM_GROUP_CODE" val="m1-3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USESOURCEFORMAT_APPLY" val="1"/>
</p:tagLst>
</file>

<file path=ppt/tags/tag1679.xml><?xml version="1.0" encoding="utf-8"?>
<p:tagLst xmlns:p="http://schemas.openxmlformats.org/presentationml/2006/main">
  <p:tag name="KSO_WM_TEMPLATE_CATEGORY" val="custom"/>
  <p:tag name="KSO_WM_TEMPLATE_INDEX" val="20190261"/>
  <p:tag name="KSO_WM_UNIT_TYPE" val="m_h_a"/>
  <p:tag name="KSO_WM_UNIT_INDEX" val="1_2_1"/>
  <p:tag name="KSO_WM_UNIT_ID" val="custom20190261_6*m_h_a*1_2_1"/>
  <p:tag name="KSO_WM_UNIT_LAYERLEVEL" val="1_1_1"/>
  <p:tag name="KSO_WM_UNIT_VALUE" val="20"/>
  <p:tag name="KSO_WM_UNIT_HIGHLIGHT" val="0"/>
  <p:tag name="KSO_WM_UNIT_COMPATIBLE" val="0"/>
  <p:tag name="KSO_WM_BEAUTIFY_FLAG" val="#wm#"/>
  <p:tag name="KSO_WM_TAG_VERSION" val="1.0"/>
  <p:tag name="KSO_WM_DIAGRAM_GROUP_CODE" val="m1-3"/>
  <p:tag name="KSO_WM_UNIT_PRESET_TEXT" val="单击此处添加标题"/>
  <p:tag name="KSO_WM_UNIT_ISCONTENTSTIT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80.xml><?xml version="1.0" encoding="utf-8"?>
<p:tagLst xmlns:p="http://schemas.openxmlformats.org/presentationml/2006/main">
  <p:tag name="KSO_WM_TEMPLATE_CATEGORY" val="custom"/>
  <p:tag name="KSO_WM_TEMPLATE_INDEX" val="20190261"/>
  <p:tag name="KSO_WM_UNIT_TYPE" val="m_h_f"/>
  <p:tag name="KSO_WM_UNIT_INDEX" val="1_2_1"/>
  <p:tag name="KSO_WM_UNIT_ID" val="custom20190261_6*m_h_f*1_2_1"/>
  <p:tag name="KSO_WM_UNIT_LAYERLEVEL" val="1_1_1"/>
  <p:tag name="KSO_WM_UNIT_VALUE" val="44"/>
  <p:tag name="KSO_WM_UNIT_HIGHLIGHT" val="0"/>
  <p:tag name="KSO_WM_UNIT_COMPATIBLE" val="0"/>
  <p:tag name="KSO_WM_BEAUTIFY_FLAG" val="#wm#"/>
  <p:tag name="KSO_WM_TAG_VERSION" val="1.0"/>
  <p:tag name="KSO_WM_DIAGRAM_GROUP_CODE" val="m1-3"/>
  <p:tag name="KSO_WM_UNIT_PRESET_TEXT" val="单击此处添加文本具体内容，简明扼要的阐述您的观点。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81.xml><?xml version="1.0" encoding="utf-8"?>
<p:tagLst xmlns:p="http://schemas.openxmlformats.org/presentationml/2006/main">
  <p:tag name="KSO_WM_TEMPLATE_CATEGORY" val="custom"/>
  <p:tag name="KSO_WM_TEMPLATE_INDEX" val="20190261"/>
  <p:tag name="KSO_WM_UNIT_TYPE" val="m_h_i"/>
  <p:tag name="KSO_WM_UNIT_INDEX" val="1_2_1"/>
  <p:tag name="KSO_WM_UNIT_ID" val="custom20190261_6*m_h_i*1_2_1"/>
  <p:tag name="KSO_WM_UNIT_LAYERLEVEL" val="1_1_1"/>
  <p:tag name="KSO_WM_BEAUTIFY_FLAG" val="#wm#"/>
  <p:tag name="KSO_WM_TAG_VERSION" val="1.0"/>
  <p:tag name="KSO_WM_DIAGRAM_GROUP_CODE" val="m1-3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682.xml><?xml version="1.0" encoding="utf-8"?>
<p:tagLst xmlns:p="http://schemas.openxmlformats.org/presentationml/2006/main">
  <p:tag name="KSO_WM_TEMPLATE_CATEGORY" val="custom"/>
  <p:tag name="KSO_WM_TEMPLATE_INDEX" val="20190261"/>
  <p:tag name="KSO_WM_UNIT_TYPE" val="m_h_i"/>
  <p:tag name="KSO_WM_UNIT_INDEX" val="1_3_2"/>
  <p:tag name="KSO_WM_UNIT_ID" val="custom20190261_6*m_h_i*1_3_2"/>
  <p:tag name="KSO_WM_UNIT_LAYERLEVEL" val="1_1_1"/>
  <p:tag name="KSO_WM_BEAUTIFY_FLAG" val="#wm#"/>
  <p:tag name="KSO_WM_TAG_VERSION" val="1.0"/>
  <p:tag name="KSO_WM_DIAGRAM_GROUP_CODE" val="m1-3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USESOURCEFORMAT_APPLY" val="1"/>
</p:tagLst>
</file>

<file path=ppt/tags/tag1683.xml><?xml version="1.0" encoding="utf-8"?>
<p:tagLst xmlns:p="http://schemas.openxmlformats.org/presentationml/2006/main">
  <p:tag name="KSO_WM_TEMPLATE_CATEGORY" val="custom"/>
  <p:tag name="KSO_WM_TEMPLATE_INDEX" val="20190261"/>
  <p:tag name="KSO_WM_UNIT_TYPE" val="m_h_a"/>
  <p:tag name="KSO_WM_UNIT_INDEX" val="1_3_1"/>
  <p:tag name="KSO_WM_UNIT_ID" val="custom20190261_6*m_h_a*1_3_1"/>
  <p:tag name="KSO_WM_UNIT_LAYERLEVEL" val="1_1_1"/>
  <p:tag name="KSO_WM_UNIT_VALUE" val="20"/>
  <p:tag name="KSO_WM_UNIT_HIGHLIGHT" val="0"/>
  <p:tag name="KSO_WM_UNIT_COMPATIBLE" val="0"/>
  <p:tag name="KSO_WM_BEAUTIFY_FLAG" val="#wm#"/>
  <p:tag name="KSO_WM_TAG_VERSION" val="1.0"/>
  <p:tag name="KSO_WM_DIAGRAM_GROUP_CODE" val="m1-3"/>
  <p:tag name="KSO_WM_UNIT_PRESET_TEXT" val="单击此处添加标题"/>
  <p:tag name="KSO_WM_UNIT_ISCONTENTSTIT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84.xml><?xml version="1.0" encoding="utf-8"?>
<p:tagLst xmlns:p="http://schemas.openxmlformats.org/presentationml/2006/main">
  <p:tag name="KSO_WM_TEMPLATE_CATEGORY" val="custom"/>
  <p:tag name="KSO_WM_TEMPLATE_INDEX" val="20190261"/>
  <p:tag name="KSO_WM_UNIT_TYPE" val="m_h_f"/>
  <p:tag name="KSO_WM_UNIT_INDEX" val="1_3_1"/>
  <p:tag name="KSO_WM_UNIT_ID" val="custom20190261_6*m_h_f*1_3_1"/>
  <p:tag name="KSO_WM_UNIT_LAYERLEVEL" val="1_1_1"/>
  <p:tag name="KSO_WM_UNIT_VALUE" val="44"/>
  <p:tag name="KSO_WM_UNIT_HIGHLIGHT" val="0"/>
  <p:tag name="KSO_WM_UNIT_COMPATIBLE" val="0"/>
  <p:tag name="KSO_WM_BEAUTIFY_FLAG" val="#wm#"/>
  <p:tag name="KSO_WM_TAG_VERSION" val="1.0"/>
  <p:tag name="KSO_WM_DIAGRAM_GROUP_CODE" val="m1-3"/>
  <p:tag name="KSO_WM_UNIT_PRESET_TEXT" val="单击此处添加文本具体内容，简明扼要的阐述您的观点。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85.xml><?xml version="1.0" encoding="utf-8"?>
<p:tagLst xmlns:p="http://schemas.openxmlformats.org/presentationml/2006/main">
  <p:tag name="KSO_WM_TEMPLATE_CATEGORY" val="custom"/>
  <p:tag name="KSO_WM_TEMPLATE_INDEX" val="20190261"/>
  <p:tag name="KSO_WM_UNIT_TYPE" val="m_h_i"/>
  <p:tag name="KSO_WM_UNIT_INDEX" val="1_3_1"/>
  <p:tag name="KSO_WM_UNIT_ID" val="custom20190261_6*m_h_i*1_3_1"/>
  <p:tag name="KSO_WM_UNIT_LAYERLEVEL" val="1_1_1"/>
  <p:tag name="KSO_WM_BEAUTIFY_FLAG" val="#wm#"/>
  <p:tag name="KSO_WM_TAG_VERSION" val="1.0"/>
  <p:tag name="KSO_WM_DIAGRAM_GROUP_CODE" val="m1-3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686.xml><?xml version="1.0" encoding="utf-8"?>
<p:tagLst xmlns:p="http://schemas.openxmlformats.org/presentationml/2006/main">
  <p:tag name="KSO_WM_TEMPLATE_CATEGORY" val="custom"/>
  <p:tag name="KSO_WM_TEMPLATE_INDEX" val="20190261"/>
  <p:tag name="KSO_WM_UNIT_TYPE" val="m_h_i"/>
  <p:tag name="KSO_WM_UNIT_INDEX" val="1_4_2"/>
  <p:tag name="KSO_WM_UNIT_ID" val="custom20190261_6*m_h_i*1_4_2"/>
  <p:tag name="KSO_WM_UNIT_LAYERLEVEL" val="1_1_1"/>
  <p:tag name="KSO_WM_BEAUTIFY_FLAG" val="#wm#"/>
  <p:tag name="KSO_WM_TAG_VERSION" val="1.0"/>
  <p:tag name="KSO_WM_DIAGRAM_GROUP_CODE" val="m1-3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USESOURCEFORMAT_APPLY" val="1"/>
</p:tagLst>
</file>

<file path=ppt/tags/tag1687.xml><?xml version="1.0" encoding="utf-8"?>
<p:tagLst xmlns:p="http://schemas.openxmlformats.org/presentationml/2006/main">
  <p:tag name="KSO_WM_TEMPLATE_CATEGORY" val="custom"/>
  <p:tag name="KSO_WM_TEMPLATE_INDEX" val="20190261"/>
  <p:tag name="KSO_WM_UNIT_TYPE" val="m_h_a"/>
  <p:tag name="KSO_WM_UNIT_INDEX" val="1_4_1"/>
  <p:tag name="KSO_WM_UNIT_ID" val="custom20190261_6*m_h_a*1_4_1"/>
  <p:tag name="KSO_WM_UNIT_LAYERLEVEL" val="1_1_1"/>
  <p:tag name="KSO_WM_UNIT_VALUE" val="20"/>
  <p:tag name="KSO_WM_UNIT_HIGHLIGHT" val="0"/>
  <p:tag name="KSO_WM_UNIT_COMPATIBLE" val="0"/>
  <p:tag name="KSO_WM_BEAUTIFY_FLAG" val="#wm#"/>
  <p:tag name="KSO_WM_TAG_VERSION" val="1.0"/>
  <p:tag name="KSO_WM_DIAGRAM_GROUP_CODE" val="m1-3"/>
  <p:tag name="KSO_WM_UNIT_PRESET_TEXT" val="单击此处添加标题"/>
  <p:tag name="KSO_WM_UNIT_ISCONTENTSTITLE" val="0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88.xml><?xml version="1.0" encoding="utf-8"?>
<p:tagLst xmlns:p="http://schemas.openxmlformats.org/presentationml/2006/main">
  <p:tag name="KSO_WM_TEMPLATE_CATEGORY" val="custom"/>
  <p:tag name="KSO_WM_TEMPLATE_INDEX" val="20190261"/>
  <p:tag name="KSO_WM_UNIT_TYPE" val="m_h_f"/>
  <p:tag name="KSO_WM_UNIT_INDEX" val="1_4_1"/>
  <p:tag name="KSO_WM_UNIT_ID" val="custom20190261_6*m_h_f*1_4_1"/>
  <p:tag name="KSO_WM_UNIT_LAYERLEVEL" val="1_1_1"/>
  <p:tag name="KSO_WM_UNIT_VALUE" val="44"/>
  <p:tag name="KSO_WM_UNIT_HIGHLIGHT" val="0"/>
  <p:tag name="KSO_WM_UNIT_COMPATIBLE" val="0"/>
  <p:tag name="KSO_WM_BEAUTIFY_FLAG" val="#wm#"/>
  <p:tag name="KSO_WM_TAG_VERSION" val="1.0"/>
  <p:tag name="KSO_WM_DIAGRAM_GROUP_CODE" val="m1-3"/>
  <p:tag name="KSO_WM_UNIT_PRESET_TEXT" val="单击此处添加文本具体内容，简明扼要的阐述您的观点。"/>
  <p:tag name="KSO_WM_UNIT_DIAGRAM_ISNUMVISUAL" val="0"/>
  <p:tag name="KSO_WM_UNIT_DIAGRAM_ISREFERUNIT" val="0"/>
  <p:tag name="KSO_WM_UNIT_TEXT_FILL_FORE_SCHEMECOLOR_INDEX" val="13"/>
  <p:tag name="KSO_WM_UNIT_TEXT_FILL_TYPE" val="1"/>
  <p:tag name="KSO_WM_UNIT_USESOURCEFORMAT_APPLY" val="1"/>
</p:tagLst>
</file>

<file path=ppt/tags/tag1689.xml><?xml version="1.0" encoding="utf-8"?>
<p:tagLst xmlns:p="http://schemas.openxmlformats.org/presentationml/2006/main">
  <p:tag name="KSO_WM_TEMPLATE_CATEGORY" val="custom"/>
  <p:tag name="KSO_WM_TEMPLATE_INDEX" val="20190261"/>
  <p:tag name="KSO_WM_UNIT_TYPE" val="m_h_i"/>
  <p:tag name="KSO_WM_UNIT_INDEX" val="1_4_1"/>
  <p:tag name="KSO_WM_UNIT_ID" val="custom20190261_6*m_h_i*1_4_1"/>
  <p:tag name="KSO_WM_UNIT_LAYERLEVEL" val="1_1_1"/>
  <p:tag name="KSO_WM_BEAUTIFY_FLAG" val="#wm#"/>
  <p:tag name="KSO_WM_TAG_VERSION" val="1.0"/>
  <p:tag name="KSO_WM_DIAGRAM_GROUP_CODE" val="m1-3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90.xml><?xml version="1.0" encoding="utf-8"?>
<p:tagLst xmlns:p="http://schemas.openxmlformats.org/presentationml/2006/main">
  <p:tag name="KSO_WM_TEMPLATE_CATEGORY" val="custom"/>
  <p:tag name="KSO_WM_TEMPLATE_INDEX" val="20190261"/>
  <p:tag name="KSO_WM_UNIT_TYPE" val="m_h_i"/>
  <p:tag name="KSO_WM_UNIT_INDEX" val="1_5_2"/>
  <p:tag name="KSO_WM_UNIT_ID" val="custom20190261_6*m_h_i*1_5_2"/>
  <p:tag name="KSO_WM_UNIT_LAYERLEVEL" val="1_1_1"/>
  <p:tag name="KSO_WM_BEAUTIFY_FLAG" val="#wm#"/>
  <p:tag name="KSO_WM_TAG_VERSION" val="1.0"/>
  <p:tag name="KSO_WM_DIAGRAM_GROUP_CODE" val="m1-3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USESOURCEFORMAT_APPLY" val="1"/>
</p:tagLst>
</file>

<file path=ppt/tags/tag1691.xml><?xml version="1.0" encoding="utf-8"?>
<p:tagLst xmlns:p="http://schemas.openxmlformats.org/presentationml/2006/main">
  <p:tag name="KSO_WM_TEMPLATE_CATEGORY" val="custom"/>
  <p:tag name="KSO_WM_TEMPLATE_INDEX" val="20190261"/>
  <p:tag name="KSO_WM_UNIT_TYPE" val="m_h_i"/>
  <p:tag name="KSO_WM_UNIT_INDEX" val="1_6_2"/>
  <p:tag name="KSO_WM_UNIT_ID" val="custom20190261_6*m_h_i*1_6_2"/>
  <p:tag name="KSO_WM_UNIT_LAYERLEVEL" val="1_1_1"/>
  <p:tag name="KSO_WM_BEAUTIFY_FLAG" val="#wm#"/>
  <p:tag name="KSO_WM_TAG_VERSION" val="1.0"/>
  <p:tag name="KSO_WM_DIAGRAM_GROUP_CODE" val="m1-3"/>
  <p:tag name="KSO_WM_UNIT_HIGHLIGHT" val="0"/>
  <p:tag name="KSO_WM_UNIT_COMPATIBLE" val="0"/>
  <p:tag name="KSO_WM_UNIT_DIAGRAM_ISNUMVISUAL" val="0"/>
  <p:tag name="KSO_WM_UNIT_DIAGRAM_ISREFERUNIT" val="0"/>
  <p:tag name="KSO_WM_UNIT_LINE_FORE_SCHEMECOLOR_INDEX" val="5"/>
  <p:tag name="KSO_WM_UNIT_LINE_FILL_TYPE" val="2"/>
  <p:tag name="KSO_WM_UNIT_USESOURCEFORMAT_APPLY" val="1"/>
</p:tagLst>
</file>

<file path=ppt/tags/tag1692.xml><?xml version="1.0" encoding="utf-8"?>
<p:tagLst xmlns:p="http://schemas.openxmlformats.org/presentationml/2006/main">
  <p:tag name="KSO_WM_TEMPLATE_CATEGORY" val="custom"/>
  <p:tag name="KSO_WM_TEMPLATE_INDEX" val="20190261"/>
  <p:tag name="KSO_WM_UNIT_TYPE" val="a"/>
  <p:tag name="KSO_WM_UNIT_INDEX" val="1"/>
  <p:tag name="KSO_WM_UNIT_ID" val="custom20190261_6*a*1"/>
  <p:tag name="KSO_WM_UNIT_LAYERLEVEL" val="1"/>
  <p:tag name="KSO_WM_UNIT_VALUE" val="14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单击此处添加标题"/>
  <p:tag name="KSO_WM_UNIT_DIAGRAM_ISNUMVISUAL" val="0"/>
  <p:tag name="KSO_WM_UNIT_DIAGRAM_ISREFERUNIT" val="0"/>
  <p:tag name="KSO_WM_DIAGRAM_GROUP_CODE" val="m1-3"/>
  <p:tag name="KSO_WM_UNIT_TEXT_FILL_FORE_SCHEMECOLOR_INDEX" val="13"/>
  <p:tag name="KSO_WM_UNIT_TEXT_FILL_TYPE" val="1"/>
  <p:tag name="KSO_WM_UNIT_USESOURCEFORMAT_APPLY" val="1"/>
</p:tagLst>
</file>

<file path=ppt/tags/tag1693.xml><?xml version="1.0" encoding="utf-8"?>
<p:tagLst xmlns:p="http://schemas.openxmlformats.org/presentationml/2006/main">
  <p:tag name="KSO_WM_TEMPLATE_CATEGORY" val="custom"/>
  <p:tag name="KSO_WM_TEMPLATE_INDEX" val="20190261"/>
  <p:tag name="KSO_WM_TAG_VERSION" val="1.0"/>
  <p:tag name="KSO_WM_SLIDE_ID" val="custom20190261_6"/>
  <p:tag name="KSO_WM_SLIDE_INDEX" val="6"/>
  <p:tag name="KSO_WM_SLIDE_ITEM_CNT" val="6"/>
  <p:tag name="KSO_WM_SLIDE_LAYOUT" val="a_m"/>
  <p:tag name="KSO_WM_SLIDE_LAYOUT_CNT" val="1_1"/>
  <p:tag name="KSO_WM_SLIDE_TYPE" val="text"/>
  <p:tag name="KSO_WM_SLIDE_SUBTYPE" val="diag"/>
  <p:tag name="KSO_WM_BEAUTIFY_FLAG" val="#wm#"/>
  <p:tag name="KSO_WM_SLIDE_POSITION" val="68.875*132.907"/>
  <p:tag name="KSO_WM_SLIDE_SIZE" val="822.25*326.827"/>
  <p:tag name="KSO_WM_DIAGRAM_GROUP_CODE" val="m1-3"/>
  <p:tag name="KSO_WM_SLIDE_DIAGTYPE" val="m"/>
</p:tagLst>
</file>

<file path=ppt/tags/tag1694.xml><?xml version="1.0" encoding="utf-8"?>
<p:tagLst xmlns:p="http://schemas.openxmlformats.org/presentationml/2006/main">
  <p:tag name="KSO_WM_UNIT_VALUE" val="1619*1699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190261_9*d*1"/>
  <p:tag name="KSO_WM_TEMPLATE_CATEGORY" val="custom"/>
  <p:tag name="KSO_WM_TEMPLATE_INDEX" val="20190261"/>
  <p:tag name="KSO_WM_UNIT_LAYERLEVEL" val="1"/>
  <p:tag name="KSO_WM_TAG_VERSION" val="1.0"/>
  <p:tag name="KSO_WM_BEAUTIFY_FLAG" val="#wm#"/>
</p:tagLst>
</file>

<file path=ppt/tags/tag1695.xml><?xml version="1.0" encoding="utf-8"?>
<p:tagLst xmlns:p="http://schemas.openxmlformats.org/presentationml/2006/main">
  <p:tag name="KSO_WM_TEMPLATE_CATEGORY" val="custom"/>
  <p:tag name="KSO_WM_TEMPLATE_INDEX" val="20190261"/>
  <p:tag name="KSO_WM_UNIT_TYPE" val="f"/>
  <p:tag name="KSO_WM_UNIT_INDEX" val="1"/>
  <p:tag name="KSO_WM_UNIT_ID" val="custom20190261_9*f*1"/>
  <p:tag name="KSO_WM_UNIT_LAYERLEVEL" val="1"/>
  <p:tag name="KSO_WM_UNIT_VALUE" val="190"/>
  <p:tag name="KSO_WM_UNIT_HIGHLIGHT" val="0"/>
  <p:tag name="KSO_WM_UNIT_COMPATIBLE" val="0"/>
  <p:tag name="KSO_WM_BEAUTIFY_FLAG" val="#wm#"/>
  <p:tag name="KSO_WM_TAG_VERSION" val="1.0"/>
  <p:tag name="KSO_WM_UNIT_PRESET_TEXT" val="单击此处添加文本具体内容，简明扼要的阐述您的观点。&#13;根据需要可酌情增减文字，以便观者准确的理解您传达的思想。"/>
  <p:tag name="KSO_WM_UNIT_DIAGRAM_ISNUMVISUAL" val="0"/>
  <p:tag name="KSO_WM_UNIT_DIAGRAM_ISREFERUNIT" val="0"/>
</p:tagLst>
</file>

<file path=ppt/tags/tag1696.xml><?xml version="1.0" encoding="utf-8"?>
<p:tagLst xmlns:p="http://schemas.openxmlformats.org/presentationml/2006/main">
  <p:tag name="KSO_WM_TEMPLATE_CATEGORY" val="custom"/>
  <p:tag name="KSO_WM_TEMPLATE_INDEX" val="20190261"/>
  <p:tag name="KSO_WM_UNIT_TYPE" val="a"/>
  <p:tag name="KSO_WM_UNIT_INDEX" val="1"/>
  <p:tag name="KSO_WM_UNIT_ID" val="custom20190261_9*a*1"/>
  <p:tag name="KSO_WM_UNIT_LAYERLEVEL" val="1"/>
  <p:tag name="KSO_WM_UNIT_VALUE" val="14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单击此处添加标题"/>
  <p:tag name="KSO_WM_UNIT_DIAGRAM_ISNUMVISUAL" val="0"/>
  <p:tag name="KSO_WM_UNIT_DIAGRAM_ISREFERUNIT" val="0"/>
</p:tagLst>
</file>

<file path=ppt/tags/tag1697.xml><?xml version="1.0" encoding="utf-8"?>
<p:tagLst xmlns:p="http://schemas.openxmlformats.org/presentationml/2006/main">
  <p:tag name="KSO_WM_SLIDE_ID" val="custom20190261_9"/>
  <p:tag name="KSO_WM_SLIDE_TYPE" val="text"/>
  <p:tag name="KSO_WM_SLIDE_SUBTYPE" val="picTxt"/>
  <p:tag name="KSO_WM_SLIDE_ITEM_CNT" val="0"/>
  <p:tag name="KSO_WM_SLIDE_INDEX" val="9"/>
  <p:tag name="KSO_WM_SLIDE_SIZE" val="820*459"/>
  <p:tag name="KSO_WM_SLIDE_POSITION" val="70*40"/>
  <p:tag name="KSO_WM_TAG_VERSION" val="1.0"/>
  <p:tag name="KSO_WM_BEAUTIFY_FLAG" val="#wm#"/>
  <p:tag name="KSO_WM_TEMPLATE_CATEGORY" val="custom"/>
  <p:tag name="KSO_WM_TEMPLATE_INDEX" val="20190261"/>
  <p:tag name="KSO_WM_SLIDE_LAYOUT" val="a_d_f"/>
  <p:tag name="KSO_WM_SLIDE_LAYOUT_CNT" val="1_1_1"/>
</p:tagLst>
</file>

<file path=ppt/tags/tag1698.xml><?xml version="1.0" encoding="utf-8"?>
<p:tagLst xmlns:p="http://schemas.openxmlformats.org/presentationml/2006/main">
  <p:tag name="KSO_WM_TEMPLATE_CATEGORY" val="custom"/>
  <p:tag name="KSO_WM_TEMPLATE_INDEX" val="20190261"/>
  <p:tag name="KSO_WM_UNIT_TYPE" val="a"/>
  <p:tag name="KSO_WM_UNIT_INDEX" val="1"/>
  <p:tag name="KSO_WM_UNIT_ID" val="custom20190261_14*a*1"/>
  <p:tag name="KSO_WM_UNIT_LAYERLEVEL" val="1"/>
  <p:tag name="KSO_WM_UNIT_VALUE" val="15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单击此处添加标题"/>
  <p:tag name="KSO_WM_UNIT_DIAGRAM_ISNUMVISUAL" val="0"/>
  <p:tag name="KSO_WM_UNIT_DIAGRAM_ISREFERUNIT" val="0"/>
</p:tagLst>
</file>

<file path=ppt/tags/tag169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0190261_14*i*1"/>
  <p:tag name="KSO_WM_TEMPLATE_CATEGORY" val="custom"/>
  <p:tag name="KSO_WM_TEMPLATE_INDEX" val="20190261"/>
  <p:tag name="KSO_WM_UNIT_INDEX" val="1"/>
  <p:tag name="KSO_WM_UNIT_HIGHLIGHT" val="0"/>
  <p:tag name="KSO_WM_UNIT_COMPATIBLE" val="0"/>
  <p:tag name="KSO_WM_UNIT_LAYERLEVEL" val="1"/>
  <p:tag name="KSO_WM_UNIT_DIAGRAM_ISNUMVISUAL" val="0"/>
  <p:tag name="KSO_WM_UNIT_DIAGRAM_ISREFERUNIT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0.xml><?xml version="1.0" encoding="utf-8"?>
<p:tagLst xmlns:p="http://schemas.openxmlformats.org/presentationml/2006/main">
  <p:tag name="KSO_WM_UNIT_VALUE" val="843*338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190261_14*d*1"/>
  <p:tag name="KSO_WM_TEMPLATE_CATEGORY" val="custom"/>
  <p:tag name="KSO_WM_TEMPLATE_INDEX" val="20190261"/>
  <p:tag name="KSO_WM_UNIT_LAYERLEVEL" val="1"/>
  <p:tag name="KSO_WM_TAG_VERSION" val="1.0"/>
  <p:tag name="KSO_WM_BEAUTIFY_FLAG" val="#wm#"/>
</p:tagLst>
</file>

<file path=ppt/tags/tag1701.xml><?xml version="1.0" encoding="utf-8"?>
<p:tagLst xmlns:p="http://schemas.openxmlformats.org/presentationml/2006/main">
  <p:tag name="KSO_WM_TEMPLATE_CATEGORY" val="custom"/>
  <p:tag name="KSO_WM_TEMPLATE_INDEX" val="20190261"/>
  <p:tag name="KSO_WM_TAG_VERSION" val="1.0"/>
  <p:tag name="KSO_WM_SLIDE_ID" val="custom20190261_14"/>
  <p:tag name="KSO_WM_SLIDE_INDEX" val="14"/>
  <p:tag name="KSO_WM_SLIDE_ITEM_CNT" val="0"/>
  <p:tag name="KSO_WM_SLIDE_LAYOUT" val="a_b_d"/>
  <p:tag name="KSO_WM_SLIDE_LAYOUT_CNT" val="1_1_1"/>
  <p:tag name="KSO_WM_SLIDE_TYPE" val="text"/>
  <p:tag name="KSO_WM_SLIDE_SUBTYPE" val="picTxt"/>
  <p:tag name="KSO_WM_BEAUTIFY_FLAG" val="#wm#"/>
  <p:tag name="KSO_WM_SLIDE_POSITION" val="0*67"/>
  <p:tag name="KSO_WM_SLIDE_SIZE" val="960*472"/>
  <p:tag name="KSO_WM_TEMPLATE_THUMBS_INDEX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20190261">
      <a:dk1>
        <a:srgbClr val="000000"/>
      </a:dk1>
      <a:lt1>
        <a:srgbClr val="FFFFFF"/>
      </a:lt1>
      <a:dk2>
        <a:srgbClr val="5CA3C8"/>
      </a:dk2>
      <a:lt2>
        <a:srgbClr val="F0F0F0"/>
      </a:lt2>
      <a:accent1>
        <a:srgbClr val="5CA3C8"/>
      </a:accent1>
      <a:accent2>
        <a:srgbClr val="2E9ABB"/>
      </a:accent2>
      <a:accent3>
        <a:srgbClr val="77B6D6"/>
      </a:accent3>
      <a:accent4>
        <a:srgbClr val="B1DBF0"/>
      </a:accent4>
      <a:accent5>
        <a:srgbClr val="77CCC3"/>
      </a:accent5>
      <a:accent6>
        <a:srgbClr val="1D86A7"/>
      </a:accent6>
      <a:hlink>
        <a:srgbClr val="4472C4"/>
      </a:hlink>
      <a:folHlink>
        <a:srgbClr val="BFBFB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416</Words>
  <Application>WPS 演示</Application>
  <PresentationFormat>宽屏</PresentationFormat>
  <Paragraphs>106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Impact</vt:lpstr>
      <vt:lpstr>微软雅黑</vt:lpstr>
      <vt:lpstr>Calibri</vt:lpstr>
      <vt:lpstr>黑体</vt:lpstr>
      <vt:lpstr>Arial Unicode MS</vt:lpstr>
      <vt:lpstr>Office 主题​​</vt:lpstr>
      <vt:lpstr>滴答音乐主页代码编写汇报</vt:lpstr>
      <vt:lpstr>PowerPoint 演示文稿</vt:lpstr>
      <vt:lpstr>前期准备</vt:lpstr>
      <vt:lpstr>PowerPoint 演示文稿</vt:lpstr>
      <vt:lpstr>代码编写过程与问题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Only  you</cp:lastModifiedBy>
  <cp:revision>4</cp:revision>
  <dcterms:created xsi:type="dcterms:W3CDTF">2018-10-19T07:31:00Z</dcterms:created>
  <dcterms:modified xsi:type="dcterms:W3CDTF">2018-11-08T14:28:24Z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