
<file path=[Content_Types].xml><?xml version="1.0" encoding="utf-8"?>
<Types xmlns="http://schemas.openxmlformats.org/package/2006/content-types">
  <Default Extension="jpeg" ContentType="image/jpe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handoutMasterIdLst>
    <p:handoutMasterId r:id="rId15"/>
  </p:handoutMasterIdLst>
  <p:sldIdLst>
    <p:sldId id="3220" r:id="rId3"/>
    <p:sldId id="3213" r:id="rId5"/>
    <p:sldId id="3214" r:id="rId6"/>
    <p:sldId id="3172" r:id="rId7"/>
    <p:sldId id="3170" r:id="rId8"/>
    <p:sldId id="3176" r:id="rId9"/>
    <p:sldId id="3215" r:id="rId10"/>
    <p:sldId id="3175" r:id="rId11"/>
    <p:sldId id="3216" r:id="rId12"/>
    <p:sldId id="3181" r:id="rId13"/>
    <p:sldId id="3221" r:id="rId14"/>
  </p:sldIdLst>
  <p:sldSz cx="12858750" cy="7232650"/>
  <p:notesSz cx="6858000" cy="9144000"/>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9EB6"/>
    <a:srgbClr val="004236"/>
    <a:srgbClr val="169274"/>
    <a:srgbClr val="60AEA9"/>
    <a:srgbClr val="84004C"/>
    <a:srgbClr val="8B2FC3"/>
    <a:srgbClr val="C9247B"/>
    <a:srgbClr val="F3C5BE"/>
    <a:srgbClr val="00B369"/>
    <a:srgbClr val="1A8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2986" autoAdjust="0"/>
  </p:normalViewPr>
  <p:slideViewPr>
    <p:cSldViewPr>
      <p:cViewPr varScale="1">
        <p:scale>
          <a:sx n="57" d="100"/>
          <a:sy n="57" d="100"/>
        </p:scale>
        <p:origin x="-114" y="-1536"/>
      </p:cViewPr>
      <p:guideLst>
        <p:guide orient="horz" pos="301"/>
        <p:guide orient="horz" pos="4164"/>
        <p:guide pos="4003"/>
        <p:guide pos="7588"/>
        <p:guide pos="376"/>
        <p:guide pos="1362"/>
      </p:guideLst>
    </p:cSldViewPr>
  </p:slideViewPr>
  <p:outlineViewPr>
    <p:cViewPr>
      <p:scale>
        <a:sx n="100" d="100"/>
        <a:sy n="100" d="100"/>
      </p:scale>
      <p:origin x="0" y="-14412"/>
    </p:cViewPr>
  </p:outlineViewPr>
  <p:notesTextViewPr>
    <p:cViewPr>
      <p:scale>
        <a:sx n="1" d="1"/>
        <a:sy n="1" d="1"/>
      </p:scale>
      <p:origin x="0" y="0"/>
    </p:cViewPr>
  </p:notesTextViewPr>
  <p:sorterViewPr>
    <p:cViewPr>
      <p:scale>
        <a:sx n="132" d="100"/>
        <a:sy n="132" d="100"/>
      </p:scale>
      <p:origin x="0" y="0"/>
    </p:cViewPr>
  </p:sorterViewPr>
  <p:notesViewPr>
    <p:cSldViewPr showGuides="1">
      <p:cViewPr varScale="1">
        <p:scale>
          <a:sx n="96" d="100"/>
          <a:sy n="96" d="100"/>
        </p:scale>
        <p:origin x="-762" y="-96"/>
      </p:cViewPr>
      <p:guideLst>
        <p:guide orient="horz" pos="2752"/>
        <p:guide pos="2135"/>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ln w="19050">
              <a:noFill/>
            </a:ln>
          </c:spPr>
          <c:explosion val="0"/>
          <c:dPt>
            <c:idx val="0"/>
            <c:bubble3D val="0"/>
            <c:spPr>
              <a:solidFill>
                <a:schemeClr val="accent2"/>
              </a:solidFill>
              <a:ln w="19050">
                <a:noFill/>
              </a:ln>
              <a:effectLst/>
            </c:spPr>
          </c:dPt>
          <c:dPt>
            <c:idx val="1"/>
            <c:bubble3D val="0"/>
            <c:spPr>
              <a:solidFill>
                <a:schemeClr val="accent3"/>
              </a:solidFill>
              <a:ln w="19050">
                <a:noFill/>
              </a:ln>
              <a:effectLst/>
            </c:spPr>
          </c:dPt>
          <c:dPt>
            <c:idx val="2"/>
            <c:bubble3D val="0"/>
            <c:spPr>
              <a:solidFill>
                <a:schemeClr val="accent4"/>
              </a:solidFill>
              <a:ln w="19050">
                <a:noFill/>
              </a:ln>
              <a:effectLst/>
            </c:spPr>
          </c:dPt>
          <c:dPt>
            <c:idx val="3"/>
            <c:bubble3D val="0"/>
            <c:spPr>
              <a:solidFill>
                <a:schemeClr val="accent5"/>
              </a:solidFill>
              <a:ln w="19050">
                <a:noFill/>
              </a:ln>
              <a:effectLst/>
            </c:spPr>
          </c:dPt>
          <c:dLbls>
            <c:dLbl>
              <c:idx val="0"/>
              <c:layout>
                <c:manualLayout>
                  <c:x val="0.138157904496329"/>
                  <c:y val="0"/>
                </c:manualLayout>
              </c:layout>
              <c:tx>
                <c:rich>
                  <a:bodyPr rot="0" spcFirstLastPara="1" vertOverflow="ellipsis" vert="horz" wrap="square" lIns="38100" tIns="19050" rIns="38100" bIns="19050" anchor="ctr" anchorCtr="1"/>
                  <a:lstStyle/>
                  <a:p>
                    <a:pPr defTabSz="914400">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r>
                      <a:t>描述不清楚</a:t>
                    </a:r>
                    <a:r>
                      <a:t>44%</a:t>
                    </a:r>
                    <a:endParaRPr lang="zh-CN" altLang="en-US" dirty="0" smtClean="0">
                      <a:solidFill>
                        <a:schemeClr val="accent2"/>
                      </a:solidFill>
                    </a:endParaRP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199830364026546"/>
                  <c:y val="0.053824406432991"/>
                </c:manualLayout>
              </c:layout>
              <c:tx>
                <c:rich>
                  <a:bodyPr rot="0" spcFirstLastPara="1" vertOverflow="ellipsis" vert="horz" wrap="square" lIns="38100" tIns="19050" rIns="38100" bIns="19050" anchor="ctr" anchorCtr="1"/>
                  <a:lstStyle/>
                  <a:p>
                    <a:pPr defTabSz="914400">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r>
                      <a:t>设计文档不够完善</a:t>
                    </a:r>
                    <a:r>
                      <a:t>17%</a:t>
                    </a:r>
                    <a:endParaRPr lang="zh-CN" altLang="en-US" dirty="0" smtClean="0">
                      <a:solidFill>
                        <a:schemeClr val="accent3"/>
                      </a:solidFill>
                    </a:endParaRP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layout>
                <c:manualLayout>
                  <c:x val="-0.168723089981616"/>
                  <c:y val="0"/>
                </c:manualLayout>
              </c:layout>
              <c:tx>
                <c:rich>
                  <a:bodyPr rot="0" spcFirstLastPara="1" vertOverflow="ellipsis" vert="horz" wrap="square" lIns="38100" tIns="19050" rIns="38100" bIns="19050" anchor="ctr" anchorCtr="1"/>
                  <a:lstStyle/>
                  <a:p>
                    <a:pPr defTabSz="914400">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r>
                      <a:t>距离不够准确</a:t>
                    </a:r>
                    <a:r>
                      <a:t>26%</a:t>
                    </a:r>
                    <a:endParaRPr lang="zh-CN" altLang="en-US" dirty="0" smtClean="0">
                      <a:solidFill>
                        <a:schemeClr val="accent4"/>
                      </a:solidFill>
                    </a:endParaRP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3"/>
              <c:layout>
                <c:manualLayout>
                  <c:x val="-0.238378981665113"/>
                  <c:y val="-0.0556878431426943"/>
                </c:manualLayout>
              </c:layout>
              <c:tx>
                <c:rich>
                  <a:bodyPr rot="0" spcFirstLastPara="1" vertOverflow="ellipsis" vert="horz" wrap="square" lIns="38100" tIns="19050" rIns="38100" bIns="19050" anchor="ctr" anchorCtr="0"/>
                  <a:lstStyle/>
                  <a:p>
                    <a:pPr marL="0" marR="0" indent="0" algn="ctr" defTabSz="914400" rtl="0" eaLnBrk="1" fontAlgn="auto" latinLnBrk="0" hangingPunct="1">
                      <a:lnSpc>
                        <a:spcPct val="100000"/>
                      </a:lnSpc>
                      <a:spcBef>
                        <a:spcPts val="0"/>
                      </a:spcBef>
                      <a:spcAft>
                        <a:spcPts val="0"/>
                      </a:spcAft>
                      <a:buClrTx/>
                      <a:buSzTx/>
                      <a:buFontTx/>
                      <a:buNone/>
                      <a:defRPr lang="zh-CN" sz="1800" b="0" i="0" u="none" strike="noStrike" kern="1200" baseline="0">
                        <a:solidFill>
                          <a:srgbClr val="FFFFFF">
                            <a:lumMod val="65000"/>
                          </a:srgbClr>
                        </a:solidFill>
                        <a:latin typeface="Arial" panose="020B0604020202020204" pitchFamily="34" charset="0"/>
                        <a:ea typeface="微软雅黑" panose="020B0503020204020204" pitchFamily="34" charset="-122"/>
                        <a:cs typeface="+mn-cs"/>
                        <a:sym typeface="Arial" panose="020B0604020202020204" pitchFamily="34" charset="0"/>
                      </a:defRPr>
                    </a:pPr>
                    <a:r>
                      <a:t>沟通交流太少13%</a:t>
                    </a:r>
                    <a:endParaRPr lang="zh-CN" altLang="en-US" dirty="0" smtClean="0">
                      <a:solidFill>
                        <a:schemeClr val="accent5"/>
                      </a:solidFill>
                    </a:endParaRPr>
                  </a:p>
                </c:rich>
              </c:tx>
              <c:numFmt formatCode="General" sourceLinked="1"/>
              <c:spPr>
                <a:noFill/>
                <a:ln>
                  <a:noFill/>
                </a:ln>
                <a:effectLst/>
              </c:spPr>
              <c:txPr>
                <a:bodyPr rot="0" spcFirstLastPara="1" vertOverflow="ellipsis" vert="horz" wrap="square" lIns="38100" tIns="19050" rIns="38100" bIns="19050" anchor="ctr" anchorCtr="0"/>
                <a:lstStyle/>
                <a:p>
                  <a:pPr algn="ctr">
                    <a:defRPr lang="zh-CN" sz="1800" b="0" i="0" u="none" strike="noStrike" kern="1200" baseline="0">
                      <a:solidFill>
                        <a:srgbClr val="FFFFFF">
                          <a:lumMod val="65000"/>
                        </a:srgbClr>
                      </a:solidFill>
                      <a:latin typeface="Arial" panose="020B0604020202020204" pitchFamily="34" charset="0"/>
                      <a:ea typeface="微软雅黑" panose="020B0503020204020204" pitchFamily="34" charset="-122"/>
                      <a:cs typeface="+mn-cs"/>
                      <a:sym typeface="Arial" panose="020B0604020202020204" pitchFamily="34" charset="0"/>
                    </a:defRPr>
                  </a:pPr>
                </a:p>
              </c:txPr>
              <c:showLegendKey val="0"/>
              <c:showVal val="0"/>
              <c:showCatName val="1"/>
              <c:showSerName val="0"/>
              <c:showPercent val="1"/>
              <c:showBubbleSize val="0"/>
              <c:separator>
</c:separator>
              <c:extLst>
                <c:ext xmlns:c15="http://schemas.microsoft.com/office/drawing/2012/chart" uri="{CE6537A1-D6FC-4f65-9D91-7224C49458BB}">
                  <c15:layout>
                    <c:manualLayout>
                      <c:w val="0.309143353962947"/>
                      <c:h val="0.268804613086148"/>
                    </c:manualLayout>
                  </c15:layout>
                </c:ext>
              </c:extLst>
            </c:dLbl>
            <c:spPr>
              <a:noFill/>
              <a:ln>
                <a:noFill/>
              </a:ln>
              <a:effectLst/>
            </c:spPr>
            <c:txPr>
              <a:bodyPr rot="0" spcFirstLastPara="1" vertOverflow="ellipsis" vert="horz" wrap="square" lIns="38100" tIns="19050" rIns="38100" bIns="19050" anchor="ctr" anchorCtr="1"/>
              <a:lstStyle/>
              <a:p>
                <a:pPr>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p>
            </c:txPr>
            <c:showLegendKey val="0"/>
            <c:showVal val="0"/>
            <c:showCatName val="1"/>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Sheet1!$B$2:$B$5</c:f>
              <c:numCache>
                <c:formatCode>General</c:formatCode>
                <c:ptCount val="4"/>
                <c:pt idx="0">
                  <c:v>5</c:v>
                </c:pt>
                <c:pt idx="1">
                  <c:v>2</c:v>
                </c:pt>
                <c:pt idx="2">
                  <c:v>3</c:v>
                </c:pt>
                <c:pt idx="3">
                  <c:v>1.5</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Sales</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Research</c:v>
                      </c:pt>
                      <c:pt idx="1">
                        <c:v>Meet</c:v>
                      </c:pt>
                      <c:pt idx="2">
                        <c:v>Brief</c:v>
                      </c:pt>
                      <c:pt idx="3">
                        <c:v>Fixes</c:v>
                      </c:pt>
                    </c:strCache>
                  </c:strRef>
                </c15:cat>
              </c15:filteredCategoryTitle>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r"/>
      <c:legendEntry>
        <c:idx val="0"/>
        <c:txPr>
          <a:bodyPr rot="0" spcFirstLastPara="1" vertOverflow="ellipsis" vert="horz" wrap="square" anchor="ctr" anchorCtr="1"/>
          <a:lstStyle/>
          <a:p>
            <a:pPr>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p>
        </c:txPr>
      </c:legendEntry>
      <c:legendEntry>
        <c:idx val="1"/>
        <c:txPr>
          <a:bodyPr rot="0" spcFirstLastPara="1" vertOverflow="ellipsis" vert="horz" wrap="square" anchor="ctr" anchorCtr="1"/>
          <a:lstStyle/>
          <a:p>
            <a:pPr>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p>
        </c:txPr>
      </c:legendEntry>
      <c:legendEntry>
        <c:idx val="2"/>
        <c:txPr>
          <a:bodyPr rot="0" spcFirstLastPara="1" vertOverflow="ellipsis" vert="horz" wrap="square" anchor="ctr" anchorCtr="1"/>
          <a:lstStyle/>
          <a:p>
            <a:pPr>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p>
        </c:txPr>
      </c:legendEntry>
      <c:legendEntry>
        <c:idx val="3"/>
        <c:txPr>
          <a:bodyPr rot="0" spcFirstLastPara="1" vertOverflow="ellipsis" vert="horz" wrap="square" anchor="ctr" anchorCtr="1"/>
          <a:lstStyle/>
          <a:p>
            <a:pPr>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p>
        </c:txPr>
      </c:legendEntry>
      <c:layout>
        <c:manualLayout>
          <c:xMode val="edge"/>
          <c:yMode val="edge"/>
          <c:x val="0.874736789954125"/>
          <c:y val="0.629345207118616"/>
          <c:w val="0.0677020077028548"/>
          <c:h val="0.347686455034387"/>
        </c:manualLayout>
      </c:layout>
      <c:overlay val="0"/>
      <c:spPr>
        <a:noFill/>
        <a:ln>
          <a:noFill/>
        </a:ln>
        <a:effectLst/>
      </c:spPr>
      <c:txPr>
        <a:bodyPr rot="0" spcFirstLastPara="1" vertOverflow="ellipsis" vert="horz" wrap="square" anchor="ctr" anchorCtr="1"/>
        <a:lstStyle/>
        <a:p>
          <a:pPr>
            <a:defRPr lang="zh-CN" sz="1800" b="0" i="0" u="none" strike="noStrike" kern="1200" baseline="0">
              <a:solidFill>
                <a:schemeClr val="bg1">
                  <a:lumMod val="65000"/>
                </a:schemeClr>
              </a:solidFill>
              <a:latin typeface="Arial" panose="020B0604020202020204" pitchFamily="34" charset="0"/>
              <a:ea typeface="微软雅黑" panose="020B0503020204020204" pitchFamily="34" charset="-122"/>
              <a:cs typeface="+mn-cs"/>
              <a:sym typeface="Arial" panose="020B0604020202020204" pitchFamily="34" charset="0"/>
            </a:defRPr>
          </a:pPr>
        </a:p>
      </c:txPr>
    </c:legend>
    <c:plotVisOnly val="1"/>
    <c:dispBlanksAs val="gap"/>
    <c:showDLblsOverMax val="0"/>
  </c:chart>
  <c:spPr>
    <a:noFill/>
    <a:ln>
      <a:noFill/>
    </a:ln>
    <a:effectLst/>
  </c:spPr>
  <c:txPr>
    <a:bodyPr/>
    <a:lstStyle/>
    <a:p>
      <a:pPr>
        <a:defRPr lang="zh-CN" sz="180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7742FC-62BB-4B81-9CA5-3B750A4B4580}"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7E82F1-5B17-4D95-A6D6-EB96F2D72B6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3765" rtl="0" eaLnBrk="1" latinLnBrk="0" hangingPunct="1">
      <a:defRPr sz="1300" kern="1200">
        <a:solidFill>
          <a:schemeClr val="tx1"/>
        </a:solidFill>
        <a:latin typeface="+mn-lt"/>
        <a:ea typeface="+mn-ea"/>
        <a:cs typeface="+mn-cs"/>
      </a:defRPr>
    </a:lvl6pPr>
    <a:lvl7pPr marL="2742565" algn="l" defTabSz="913765" rtl="0" eaLnBrk="1" latinLnBrk="0" hangingPunct="1">
      <a:defRPr sz="1300" kern="1200">
        <a:solidFill>
          <a:schemeClr val="tx1"/>
        </a:solidFill>
        <a:latin typeface="+mn-lt"/>
        <a:ea typeface="+mn-ea"/>
        <a:cs typeface="+mn-cs"/>
      </a:defRPr>
    </a:lvl7pPr>
    <a:lvl8pPr marL="3199765" algn="l" defTabSz="913765" rtl="0" eaLnBrk="1" latinLnBrk="0" hangingPunct="1">
      <a:defRPr sz="1300" kern="1200">
        <a:solidFill>
          <a:schemeClr val="tx1"/>
        </a:solidFill>
        <a:latin typeface="+mn-lt"/>
        <a:ea typeface="+mn-ea"/>
        <a:cs typeface="+mn-cs"/>
      </a:defRPr>
    </a:lvl8pPr>
    <a:lvl9pPr marL="3656965" algn="l" defTabSz="91376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fld>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9801D8-EECC-45AB-9063-1BC64BFC2A90}"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fld>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fld>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fld>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77E8F4-36F5-42F3-8BF8-DD642CEEF78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5" name="矩形 4"/>
          <p:cNvSpPr/>
          <p:nvPr userDrawn="1"/>
        </p:nvSpPr>
        <p:spPr>
          <a:xfrm>
            <a:off x="8325228" y="6545425"/>
            <a:ext cx="775136" cy="246221"/>
          </a:xfrm>
          <a:prstGeom prst="rect">
            <a:avLst/>
          </a:prstGeom>
        </p:spPr>
        <p:txBody>
          <a:bodyPr wrap="square">
            <a:spAutoFit/>
          </a:bodyPr>
          <a:lstStyle/>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r>
              <a:rPr lang="en-US" altLang="zh-CN" sz="100" dirty="0" smtClean="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zh-CN" altLang="en-US" sz="100" dirty="0" smtClean="0">
                <a:solidFill>
                  <a:prstClr val="white"/>
                </a:solidFill>
                <a:latin typeface="Calibri" panose="020F0502020204030204"/>
                <a:ea typeface="宋体" panose="02010600030101010101" pitchFamily="2" charset="-122"/>
              </a:rPr>
              <a:t>字体下载：</a:t>
            </a:r>
            <a:r>
              <a:rPr lang="en-US" altLang="zh-CN" sz="100" dirty="0" smtClean="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pPr fontAlgn="auto">
              <a:spcBef>
                <a:spcPts val="0"/>
              </a:spcBef>
              <a:spcAft>
                <a:spcPts val="0"/>
              </a:spcAft>
            </a:pPr>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pic>
        <p:nvPicPr>
          <p:cNvPr id="3" name="图片 2"/>
          <p:cNvPicPr>
            <a:picLocks noChangeAspect="1"/>
          </p:cNvPicPr>
          <p:nvPr userDrawn="1"/>
        </p:nvPicPr>
        <p:blipFill>
          <a:blip r:embed="rId2"/>
          <a:stretch>
            <a:fillRect/>
          </a:stretch>
        </p:blipFill>
        <p:spPr>
          <a:xfrm>
            <a:off x="1681" y="5789"/>
            <a:ext cx="12855388" cy="7221071"/>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bg>
      <p:bgRef idx="1001">
        <a:schemeClr val="bg1"/>
      </p:bgRef>
    </p:bg>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1681" y="5789"/>
            <a:ext cx="12855388" cy="7221071"/>
          </a:xfrm>
          <a:prstGeom prst="rect">
            <a:avLst/>
          </a:prstGeom>
        </p:spPr>
      </p:pic>
      <p:sp>
        <p:nvSpPr>
          <p:cNvPr id="6" name="矩形 5"/>
          <p:cNvSpPr/>
          <p:nvPr userDrawn="1"/>
        </p:nvSpPr>
        <p:spPr>
          <a:xfrm>
            <a:off x="0" y="0"/>
            <a:ext cx="308696" cy="520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8" y="385763"/>
            <a:ext cx="11090275" cy="1397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84238" y="1925638"/>
            <a:ext cx="11090275" cy="458946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fld id="{43A93E93-166D-47F5-9EF1-ACEABE24AEEA}" type="datetimeFigureOut">
              <a:rPr lang="zh-CN" altLang="en-US" smtClean="0"/>
            </a:fld>
            <a:endParaRPr lang="zh-CN" altLang="en-US"/>
          </a:p>
        </p:txBody>
      </p:sp>
      <p:sp>
        <p:nvSpPr>
          <p:cNvPr id="5" name="页脚占位符 4"/>
          <p:cNvSpPr>
            <a:spLocks noGrp="1"/>
          </p:cNvSpPr>
          <p:nvPr>
            <p:ph type="ftr" sz="quarter" idx="3"/>
          </p:nvPr>
        </p:nvSpPr>
        <p:spPr>
          <a:xfrm>
            <a:off x="4259263" y="6704013"/>
            <a:ext cx="4340225"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2088"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118D5ACA-62CA-46DB-AD6B-12EDD6D51A2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3504699" y="3575436"/>
            <a:ext cx="624937" cy="624937"/>
            <a:chOff x="5252030" y="2008764"/>
            <a:chExt cx="809336" cy="809336"/>
          </a:xfrm>
          <a:solidFill>
            <a:schemeClr val="accent2"/>
          </a:solidFill>
        </p:grpSpPr>
        <p:sp>
          <p:nvSpPr>
            <p:cNvPr id="38" name="椭圆 37"/>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39" name="椭圆 38"/>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2" name="组合 51"/>
          <p:cNvGrpSpPr/>
          <p:nvPr/>
        </p:nvGrpSpPr>
        <p:grpSpPr>
          <a:xfrm>
            <a:off x="8427840" y="1470138"/>
            <a:ext cx="624937" cy="624937"/>
            <a:chOff x="5252030" y="2008764"/>
            <a:chExt cx="809336" cy="809336"/>
          </a:xfrm>
          <a:solidFill>
            <a:schemeClr val="accent1"/>
          </a:solidFill>
        </p:grpSpPr>
        <p:sp>
          <p:nvSpPr>
            <p:cNvPr id="53" name="椭圆 52"/>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54" name="椭圆 53"/>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 name="组合 11"/>
          <p:cNvGrpSpPr/>
          <p:nvPr/>
        </p:nvGrpSpPr>
        <p:grpSpPr>
          <a:xfrm>
            <a:off x="7932075" y="3772981"/>
            <a:ext cx="462080" cy="462079"/>
            <a:chOff x="304800" y="673100"/>
            <a:chExt cx="4000500" cy="4000500"/>
          </a:xfrm>
          <a:solidFill>
            <a:schemeClr val="accent1"/>
          </a:solidFill>
          <a:effectLst>
            <a:outerShdw blurRad="444500" dist="254000" dir="8100000" algn="tr" rotWithShape="0">
              <a:prstClr val="black">
                <a:alpha val="50000"/>
              </a:prstClr>
            </a:outerShdw>
          </a:effectLst>
        </p:grpSpPr>
        <p:sp>
          <p:nvSpPr>
            <p:cNvPr id="13" name="同心圆 12"/>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14" name="椭圆 13"/>
            <p:cNvSpPr/>
            <p:nvPr/>
          </p:nvSpPr>
          <p:spPr>
            <a:xfrm>
              <a:off x="392112" y="760412"/>
              <a:ext cx="3825874" cy="3825874"/>
            </a:xfrm>
            <a:prstGeom prst="ellipse">
              <a:avLst/>
            </a:prstGeom>
            <a:grp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6" name="组合 5"/>
          <p:cNvGrpSpPr/>
          <p:nvPr/>
        </p:nvGrpSpPr>
        <p:grpSpPr>
          <a:xfrm>
            <a:off x="8685716" y="3466996"/>
            <a:ext cx="922774" cy="922773"/>
            <a:chOff x="304800" y="673100"/>
            <a:chExt cx="4000500" cy="4000500"/>
          </a:xfrm>
          <a:effectLst>
            <a:outerShdw blurRad="444500" dist="254000" dir="8100000" algn="tr" rotWithShape="0">
              <a:prstClr val="black">
                <a:alpha val="50000"/>
              </a:prstClr>
            </a:outerShdw>
          </a:effectLst>
        </p:grpSpPr>
        <p:sp>
          <p:nvSpPr>
            <p:cNvPr id="7" name="同心圆 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8" name="椭圆 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9" name="组合 8"/>
          <p:cNvGrpSpPr/>
          <p:nvPr/>
        </p:nvGrpSpPr>
        <p:grpSpPr>
          <a:xfrm>
            <a:off x="5317850" y="1160645"/>
            <a:ext cx="397040" cy="397039"/>
            <a:chOff x="304800" y="673100"/>
            <a:chExt cx="4000500" cy="4000500"/>
          </a:xfrm>
          <a:effectLst>
            <a:outerShdw blurRad="444500" dist="254000" dir="8100000" algn="tr" rotWithShape="0">
              <a:prstClr val="black">
                <a:alpha val="50000"/>
              </a:prstClr>
            </a:outerShdw>
          </a:effectLst>
        </p:grpSpPr>
        <p:sp>
          <p:nvSpPr>
            <p:cNvPr id="10" name="同心圆 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11" name="椭圆 1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15" name="组合 14"/>
          <p:cNvGrpSpPr/>
          <p:nvPr/>
        </p:nvGrpSpPr>
        <p:grpSpPr>
          <a:xfrm>
            <a:off x="6772199" y="511845"/>
            <a:ext cx="483277" cy="483275"/>
            <a:chOff x="304800" y="673100"/>
            <a:chExt cx="4000500" cy="4000500"/>
          </a:xfrm>
          <a:effectLst>
            <a:outerShdw blurRad="444500" dist="254000" dir="8100000" algn="tr" rotWithShape="0">
              <a:prstClr val="black">
                <a:alpha val="50000"/>
              </a:prstClr>
            </a:outerShdw>
          </a:effectLst>
        </p:grpSpPr>
        <p:sp>
          <p:nvSpPr>
            <p:cNvPr id="16" name="同心圆 1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17" name="椭圆 1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18" name="组合 17"/>
          <p:cNvGrpSpPr/>
          <p:nvPr/>
        </p:nvGrpSpPr>
        <p:grpSpPr>
          <a:xfrm>
            <a:off x="4157665" y="2695521"/>
            <a:ext cx="307091" cy="307090"/>
            <a:chOff x="304800" y="673100"/>
            <a:chExt cx="4000500" cy="4000500"/>
          </a:xfrm>
          <a:effectLst>
            <a:outerShdw blurRad="444500" dist="254000" dir="8100000" algn="tr" rotWithShape="0">
              <a:prstClr val="black">
                <a:alpha val="50000"/>
              </a:prstClr>
            </a:outerShdw>
          </a:effectLst>
        </p:grpSpPr>
        <p:sp>
          <p:nvSpPr>
            <p:cNvPr id="19" name="同心圆 1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20" name="椭圆 1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31" name="组合 30"/>
          <p:cNvGrpSpPr/>
          <p:nvPr/>
        </p:nvGrpSpPr>
        <p:grpSpPr>
          <a:xfrm>
            <a:off x="10290565" y="3185748"/>
            <a:ext cx="1404314" cy="1404314"/>
            <a:chOff x="5252030" y="2008764"/>
            <a:chExt cx="809336" cy="809336"/>
          </a:xfrm>
          <a:solidFill>
            <a:schemeClr val="accent2"/>
          </a:solidFill>
        </p:grpSpPr>
        <p:sp>
          <p:nvSpPr>
            <p:cNvPr id="32" name="椭圆 31"/>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33" name="椭圆 32"/>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33"/>
          <p:cNvGrpSpPr/>
          <p:nvPr/>
        </p:nvGrpSpPr>
        <p:grpSpPr>
          <a:xfrm>
            <a:off x="1457819" y="1505868"/>
            <a:ext cx="1611639" cy="1611639"/>
            <a:chOff x="5252030" y="2008764"/>
            <a:chExt cx="809336" cy="809336"/>
          </a:xfrm>
          <a:solidFill>
            <a:schemeClr val="accent1"/>
          </a:solidFill>
        </p:grpSpPr>
        <p:sp>
          <p:nvSpPr>
            <p:cNvPr id="35" name="椭圆 34"/>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36" name="椭圆 35"/>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0" name="组合 39"/>
          <p:cNvGrpSpPr/>
          <p:nvPr/>
        </p:nvGrpSpPr>
        <p:grpSpPr>
          <a:xfrm>
            <a:off x="4822353" y="3583384"/>
            <a:ext cx="311894" cy="311894"/>
            <a:chOff x="5252030" y="2008764"/>
            <a:chExt cx="809336" cy="809336"/>
          </a:xfrm>
          <a:solidFill>
            <a:schemeClr val="accent2"/>
          </a:solidFill>
        </p:grpSpPr>
        <p:sp>
          <p:nvSpPr>
            <p:cNvPr id="41" name="椭圆 40"/>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42" name="椭圆 41"/>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3" name="组合 42"/>
          <p:cNvGrpSpPr/>
          <p:nvPr/>
        </p:nvGrpSpPr>
        <p:grpSpPr>
          <a:xfrm>
            <a:off x="4568209" y="839172"/>
            <a:ext cx="311894" cy="311894"/>
            <a:chOff x="5252030" y="2008764"/>
            <a:chExt cx="809336" cy="809336"/>
          </a:xfrm>
          <a:solidFill>
            <a:schemeClr val="accent2"/>
          </a:solidFill>
        </p:grpSpPr>
        <p:sp>
          <p:nvSpPr>
            <p:cNvPr id="44" name="椭圆 43"/>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45" name="椭圆 44"/>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6" name="组合 45"/>
          <p:cNvGrpSpPr/>
          <p:nvPr/>
        </p:nvGrpSpPr>
        <p:grpSpPr>
          <a:xfrm>
            <a:off x="5214974" y="4371992"/>
            <a:ext cx="311894" cy="311894"/>
            <a:chOff x="5252030" y="2008764"/>
            <a:chExt cx="809336" cy="809336"/>
          </a:xfrm>
          <a:solidFill>
            <a:schemeClr val="accent2"/>
          </a:solidFill>
        </p:grpSpPr>
        <p:sp>
          <p:nvSpPr>
            <p:cNvPr id="47" name="椭圆 46"/>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48" name="椭圆 47"/>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9" name="组合 48"/>
          <p:cNvGrpSpPr/>
          <p:nvPr/>
        </p:nvGrpSpPr>
        <p:grpSpPr>
          <a:xfrm>
            <a:off x="6427352" y="4389769"/>
            <a:ext cx="231884" cy="231884"/>
            <a:chOff x="5252030" y="2008764"/>
            <a:chExt cx="809336" cy="809336"/>
          </a:xfrm>
          <a:solidFill>
            <a:schemeClr val="accent2"/>
          </a:solidFill>
        </p:grpSpPr>
        <p:sp>
          <p:nvSpPr>
            <p:cNvPr id="50" name="椭圆 49"/>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51" name="椭圆 50"/>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5" name="组合 54"/>
          <p:cNvGrpSpPr/>
          <p:nvPr/>
        </p:nvGrpSpPr>
        <p:grpSpPr>
          <a:xfrm>
            <a:off x="8740309" y="2837539"/>
            <a:ext cx="452339" cy="452339"/>
            <a:chOff x="5252030" y="2008764"/>
            <a:chExt cx="809336" cy="809336"/>
          </a:xfrm>
          <a:solidFill>
            <a:schemeClr val="accent1"/>
          </a:solidFill>
        </p:grpSpPr>
        <p:sp>
          <p:nvSpPr>
            <p:cNvPr id="56" name="椭圆 55"/>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57" name="椭圆 56"/>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8965003" y="2369168"/>
            <a:ext cx="226169" cy="226169"/>
            <a:chOff x="5252030" y="2008764"/>
            <a:chExt cx="809336" cy="809336"/>
          </a:xfrm>
          <a:solidFill>
            <a:schemeClr val="accent2"/>
          </a:solidFill>
        </p:grpSpPr>
        <p:sp>
          <p:nvSpPr>
            <p:cNvPr id="59" name="椭圆 58"/>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60" name="椭圆 59"/>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2"/>
          <p:cNvGrpSpPr/>
          <p:nvPr/>
        </p:nvGrpSpPr>
        <p:grpSpPr>
          <a:xfrm>
            <a:off x="4539112" y="478485"/>
            <a:ext cx="4008813" cy="4008803"/>
            <a:chOff x="304800" y="673100"/>
            <a:chExt cx="4000500" cy="4000500"/>
          </a:xfrm>
          <a:effectLst>
            <a:outerShdw blurRad="444500" dist="254000" dir="8100000" algn="tr" rotWithShape="0">
              <a:prstClr val="black">
                <a:alpha val="50000"/>
              </a:prstClr>
            </a:outerShdw>
          </a:effectLst>
        </p:grpSpPr>
        <p:sp>
          <p:nvSpPr>
            <p:cNvPr id="4" name="同心圆 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5" name="椭圆 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sp>
        <p:nvSpPr>
          <p:cNvPr id="28" name="矩形 1"/>
          <p:cNvSpPr>
            <a:spLocks noChangeArrowheads="1"/>
          </p:cNvSpPr>
          <p:nvPr/>
        </p:nvSpPr>
        <p:spPr bwMode="auto">
          <a:xfrm>
            <a:off x="4822190" y="2142490"/>
            <a:ext cx="352361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defRPr/>
            </a:pPr>
            <a:r>
              <a:rPr lang="zh-CN" altLang="en-US" sz="4000" dirty="0" smtClean="0">
                <a:solidFill>
                  <a:srgbClr val="015268"/>
                </a:solidFill>
                <a:latin typeface="Arial" panose="020B0604020202020204" pitchFamily="34" charset="0"/>
                <a:ea typeface="微软雅黑" panose="020B0503020204020204" pitchFamily="34" charset="-122"/>
                <a:cs typeface="Arial" panose="020B0604020202020204" pitchFamily="34" charset="0"/>
              </a:rPr>
              <a:t>主页代码汇报</a:t>
            </a:r>
            <a:endParaRPr lang="zh-CN" altLang="en-US" sz="4000" dirty="0" smtClean="0">
              <a:solidFill>
                <a:srgbClr val="015268"/>
              </a:solidFill>
              <a:latin typeface="Arial" panose="020B0604020202020204" pitchFamily="34" charset="0"/>
              <a:ea typeface="微软雅黑" panose="020B0503020204020204" pitchFamily="34" charset="-122"/>
              <a:cs typeface="Arial" panose="020B0604020202020204" pitchFamily="34" charset="0"/>
            </a:endParaRPr>
          </a:p>
        </p:txBody>
      </p:sp>
      <p:sp>
        <p:nvSpPr>
          <p:cNvPr id="63" name="TextBox 1"/>
          <p:cNvSpPr txBox="1"/>
          <p:nvPr/>
        </p:nvSpPr>
        <p:spPr>
          <a:xfrm>
            <a:off x="2190421" y="4984477"/>
            <a:ext cx="8477908" cy="620395"/>
          </a:xfrm>
          <a:prstGeom prst="rect">
            <a:avLst/>
          </a:prstGeom>
          <a:noFill/>
        </p:spPr>
        <p:txBody>
          <a:bodyPr wrap="square" lIns="128494" tIns="64247" rIns="128494" bIns="64247" rtlCol="0">
            <a:spAutoFit/>
          </a:bodyPr>
          <a:lstStyle/>
          <a:p>
            <a:pPr algn="ctr"/>
            <a:r>
              <a:rPr lang="zh-CN" altLang="en-US" sz="3200" dirty="0">
                <a:solidFill>
                  <a:schemeClr val="accent1"/>
                </a:solidFill>
                <a:latin typeface="微软雅黑" panose="020B0503020204020204" pitchFamily="34" charset="-122"/>
                <a:ea typeface="微软雅黑" panose="020B0503020204020204" pitchFamily="34" charset="-122"/>
                <a:cs typeface="+mn-ea"/>
                <a:sym typeface="+mn-lt"/>
              </a:rPr>
              <a:t>艺气用事团队</a:t>
            </a:r>
            <a:endParaRPr lang="zh-CN" altLang="en-US" sz="3200" dirty="0">
              <a:solidFill>
                <a:schemeClr val="accent1"/>
              </a:solidFill>
              <a:latin typeface="微软雅黑" panose="020B0503020204020204" pitchFamily="34" charset="-122"/>
              <a:ea typeface="微软雅黑" panose="020B0503020204020204" pitchFamily="34" charset="-122"/>
              <a:cs typeface="+mn-ea"/>
              <a:sym typeface="+mn-lt"/>
            </a:endParaRPr>
          </a:p>
        </p:txBody>
      </p:sp>
      <p:sp>
        <p:nvSpPr>
          <p:cNvPr id="64" name="TextBox 4"/>
          <p:cNvSpPr txBox="1"/>
          <p:nvPr/>
        </p:nvSpPr>
        <p:spPr>
          <a:xfrm>
            <a:off x="3388376" y="6424637"/>
            <a:ext cx="6209351" cy="370840"/>
          </a:xfrm>
          <a:prstGeom prst="rect">
            <a:avLst/>
          </a:prstGeom>
          <a:noFill/>
        </p:spPr>
        <p:txBody>
          <a:bodyPr wrap="square" rtlCol="0">
            <a:spAutoFit/>
          </a:bodyPr>
          <a:lstStyle/>
          <a:p>
            <a:pPr algn="ctr">
              <a:lnSpc>
                <a:spcPct val="130000"/>
              </a:lnSpc>
              <a:defRPr/>
            </a:pPr>
            <a:endParaRPr lang="zh-CN" altLang="zh-CN" sz="1400" cap="all" dirty="0">
              <a:solidFill>
                <a:schemeClr val="accent1"/>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8000" fill="hold" nodeType="withEffect" p14:presetBounceEnd="52000">
                                      <p:stCondLst>
                                        <p:cond delay="900"/>
                                      </p:stCondLst>
                                      <p:childTnLst>
                                        <p:set>
                                          <p:cBhvr>
                                            <p:cTn id="6" dur="1" fill="hold">
                                              <p:stCondLst>
                                                <p:cond delay="0"/>
                                              </p:stCondLst>
                                            </p:cTn>
                                            <p:tgtEl>
                                              <p:spTgt spid="3"/>
                                            </p:tgtEl>
                                            <p:attrNameLst>
                                              <p:attrName>style.visibility</p:attrName>
                                            </p:attrNameLst>
                                          </p:cBhvr>
                                          <p:to>
                                            <p:strVal val="visible"/>
                                          </p:to>
                                        </p:set>
                                        <p:anim calcmode="lin" valueType="num" p14:bounceEnd="52000">
                                          <p:cBhvr additive="base">
                                            <p:cTn id="7" dur="2000" fill="hold"/>
                                            <p:tgtEl>
                                              <p:spTgt spid="3"/>
                                            </p:tgtEl>
                                            <p:attrNameLst>
                                              <p:attrName>ppt_x</p:attrName>
                                            </p:attrNameLst>
                                          </p:cBhvr>
                                          <p:tavLst>
                                            <p:tav tm="0">
                                              <p:val>
                                                <p:strVal val="#ppt_x"/>
                                              </p:val>
                                            </p:tav>
                                            <p:tav tm="100000">
                                              <p:val>
                                                <p:strVal val="#ppt_x"/>
                                              </p:val>
                                            </p:tav>
                                          </p:tavLst>
                                        </p:anim>
                                        <p:anim calcmode="lin" valueType="num" p14:bounceEnd="52000">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3" accel="65000" fill="hold" nodeType="withEffect" p14:presetBounceEnd="55000">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14:bounceEnd="55000">
                                          <p:cBhvr additive="base">
                                            <p:cTn id="11" dur="2000" fill="hold"/>
                                            <p:tgtEl>
                                              <p:spTgt spid="31"/>
                                            </p:tgtEl>
                                            <p:attrNameLst>
                                              <p:attrName>ppt_x</p:attrName>
                                            </p:attrNameLst>
                                          </p:cBhvr>
                                          <p:tavLst>
                                            <p:tav tm="0">
                                              <p:val>
                                                <p:strVal val="1+#ppt_w/2"/>
                                              </p:val>
                                            </p:tav>
                                            <p:tav tm="100000">
                                              <p:val>
                                                <p:strVal val="#ppt_x"/>
                                              </p:val>
                                            </p:tav>
                                          </p:tavLst>
                                        </p:anim>
                                        <p:anim calcmode="lin" valueType="num" p14:bounceEnd="55000">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12" accel="65000" fill="hold" nodeType="withEffect" p14:presetBounceEnd="55000">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14:bounceEnd="55000">
                                          <p:cBhvr additive="base">
                                            <p:cTn id="15" dur="2000" fill="hold"/>
                                            <p:tgtEl>
                                              <p:spTgt spid="34"/>
                                            </p:tgtEl>
                                            <p:attrNameLst>
                                              <p:attrName>ppt_x</p:attrName>
                                            </p:attrNameLst>
                                          </p:cBhvr>
                                          <p:tavLst>
                                            <p:tav tm="0">
                                              <p:val>
                                                <p:strVal val="0-#ppt_w/2"/>
                                              </p:val>
                                            </p:tav>
                                            <p:tav tm="100000">
                                              <p:val>
                                                <p:strVal val="#ppt_x"/>
                                              </p:val>
                                            </p:tav>
                                          </p:tavLst>
                                        </p:anim>
                                        <p:anim calcmode="lin" valueType="num" p14:bounceEnd="55000">
                                          <p:cBhvr additive="base">
                                            <p:cTn id="16" dur="20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12" accel="65000" fill="hold" nodeType="withEffect" p14:presetBounceEnd="55000">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14:bounceEnd="55000">
                                          <p:cBhvr additive="base">
                                            <p:cTn id="19" dur="2000" fill="hold"/>
                                            <p:tgtEl>
                                              <p:spTgt spid="37"/>
                                            </p:tgtEl>
                                            <p:attrNameLst>
                                              <p:attrName>ppt_x</p:attrName>
                                            </p:attrNameLst>
                                          </p:cBhvr>
                                          <p:tavLst>
                                            <p:tav tm="0">
                                              <p:val>
                                                <p:strVal val="0-#ppt_w/2"/>
                                              </p:val>
                                            </p:tav>
                                            <p:tav tm="100000">
                                              <p:val>
                                                <p:strVal val="#ppt_x"/>
                                              </p:val>
                                            </p:tav>
                                          </p:tavLst>
                                        </p:anim>
                                        <p:anim calcmode="lin" valueType="num" p14:bounceEnd="55000">
                                          <p:cBhvr additive="base">
                                            <p:cTn id="20" dur="2000" fill="hold"/>
                                            <p:tgtEl>
                                              <p:spTgt spid="37"/>
                                            </p:tgtEl>
                                            <p:attrNameLst>
                                              <p:attrName>ppt_y</p:attrName>
                                            </p:attrNameLst>
                                          </p:cBhvr>
                                          <p:tavLst>
                                            <p:tav tm="0">
                                              <p:val>
                                                <p:strVal val="1+#ppt_h/2"/>
                                              </p:val>
                                            </p:tav>
                                            <p:tav tm="100000">
                                              <p:val>
                                                <p:strVal val="#ppt_y"/>
                                              </p:val>
                                            </p:tav>
                                          </p:tavLst>
                                        </p:anim>
                                      </p:childTnLst>
                                    </p:cTn>
                                  </p:par>
                                  <p:par>
                                    <p:cTn id="21" presetID="2" presetClass="entr" presetSubtype="12" accel="65000" fill="hold" nodeType="withEffect" p14:presetBounceEnd="55000">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14:bounceEnd="55000">
                                          <p:cBhvr additive="base">
                                            <p:cTn id="23" dur="2000" fill="hold"/>
                                            <p:tgtEl>
                                              <p:spTgt spid="52"/>
                                            </p:tgtEl>
                                            <p:attrNameLst>
                                              <p:attrName>ppt_x</p:attrName>
                                            </p:attrNameLst>
                                          </p:cBhvr>
                                          <p:tavLst>
                                            <p:tav tm="0">
                                              <p:val>
                                                <p:strVal val="0-#ppt_w/2"/>
                                              </p:val>
                                            </p:tav>
                                            <p:tav tm="100000">
                                              <p:val>
                                                <p:strVal val="#ppt_x"/>
                                              </p:val>
                                            </p:tav>
                                          </p:tavLst>
                                        </p:anim>
                                        <p:anim calcmode="lin" valueType="num" p14:bounceEnd="55000">
                                          <p:cBhvr additive="base">
                                            <p:cTn id="24" dur="2000" fill="hold"/>
                                            <p:tgtEl>
                                              <p:spTgt spid="52"/>
                                            </p:tgtEl>
                                            <p:attrNameLst>
                                              <p:attrName>ppt_y</p:attrName>
                                            </p:attrNameLst>
                                          </p:cBhvr>
                                          <p:tavLst>
                                            <p:tav tm="0">
                                              <p:val>
                                                <p:strVal val="1+#ppt_h/2"/>
                                              </p:val>
                                            </p:tav>
                                            <p:tav tm="100000">
                                              <p:val>
                                                <p:strVal val="#ppt_y"/>
                                              </p:val>
                                            </p:tav>
                                          </p:tavLst>
                                        </p:anim>
                                      </p:childTnLst>
                                    </p:cTn>
                                  </p:par>
                                  <p:par>
                                    <p:cTn id="25" presetID="23" presetClass="entr" presetSubtype="528"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ppt_x</p:attrName>
                                            </p:attrNameLst>
                                          </p:cBhvr>
                                          <p:tavLst>
                                            <p:tav tm="0">
                                              <p:val>
                                                <p:fltVal val="0.5"/>
                                              </p:val>
                                            </p:tav>
                                            <p:tav tm="100000">
                                              <p:val>
                                                <p:strVal val="#ppt_x"/>
                                              </p:val>
                                            </p:tav>
                                          </p:tavLst>
                                        </p:anim>
                                        <p:anim calcmode="lin" valueType="num">
                                          <p:cBhvr>
                                            <p:cTn id="30" dur="1000" fill="hold"/>
                                            <p:tgtEl>
                                              <p:spTgt spid="6"/>
                                            </p:tgtEl>
                                            <p:attrNameLst>
                                              <p:attrName>ppt_y</p:attrName>
                                            </p:attrNameLst>
                                          </p:cBhvr>
                                          <p:tavLst>
                                            <p:tav tm="0">
                                              <p:val>
                                                <p:fltVal val="0.5"/>
                                              </p:val>
                                            </p:tav>
                                            <p:tav tm="100000">
                                              <p:val>
                                                <p:strVal val="#ppt_y"/>
                                              </p:val>
                                            </p:tav>
                                          </p:tavLst>
                                        </p:anim>
                                      </p:childTnLst>
                                    </p:cTn>
                                  </p:par>
                                  <p:par>
                                    <p:cTn id="31" presetID="23" presetClass="entr" presetSubtype="528" fill="hold" nodeType="withEffect">
                                      <p:stCondLst>
                                        <p:cond delay="20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ppt_x</p:attrName>
                                            </p:attrNameLst>
                                          </p:cBhvr>
                                          <p:tavLst>
                                            <p:tav tm="0">
                                              <p:val>
                                                <p:fltVal val="0.5"/>
                                              </p:val>
                                            </p:tav>
                                            <p:tav tm="100000">
                                              <p:val>
                                                <p:strVal val="#ppt_x"/>
                                              </p:val>
                                            </p:tav>
                                          </p:tavLst>
                                        </p:anim>
                                        <p:anim calcmode="lin" valueType="num">
                                          <p:cBhvr>
                                            <p:cTn id="36" dur="1000" fill="hold"/>
                                            <p:tgtEl>
                                              <p:spTgt spid="9"/>
                                            </p:tgtEl>
                                            <p:attrNameLst>
                                              <p:attrName>ppt_y</p:attrName>
                                            </p:attrNameLst>
                                          </p:cBhvr>
                                          <p:tavLst>
                                            <p:tav tm="0">
                                              <p:val>
                                                <p:fltVal val="0.5"/>
                                              </p:val>
                                            </p:tav>
                                            <p:tav tm="100000">
                                              <p:val>
                                                <p:strVal val="#ppt_y"/>
                                              </p:val>
                                            </p:tav>
                                          </p:tavLst>
                                        </p:anim>
                                      </p:childTnLst>
                                    </p:cTn>
                                  </p:par>
                                  <p:par>
                                    <p:cTn id="37" presetID="2" presetClass="entr" presetSubtype="3" accel="65000" fill="hold" nodeType="withEffect" p14:presetBounceEnd="55000">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14:bounceEnd="55000">
                                          <p:cBhvr additive="base">
                                            <p:cTn id="39" dur="2000" fill="hold"/>
                                            <p:tgtEl>
                                              <p:spTgt spid="49"/>
                                            </p:tgtEl>
                                            <p:attrNameLst>
                                              <p:attrName>ppt_x</p:attrName>
                                            </p:attrNameLst>
                                          </p:cBhvr>
                                          <p:tavLst>
                                            <p:tav tm="0">
                                              <p:val>
                                                <p:strVal val="1+#ppt_w/2"/>
                                              </p:val>
                                            </p:tav>
                                            <p:tav tm="100000">
                                              <p:val>
                                                <p:strVal val="#ppt_x"/>
                                              </p:val>
                                            </p:tav>
                                          </p:tavLst>
                                        </p:anim>
                                        <p:anim calcmode="lin" valueType="num" p14:bounceEnd="55000">
                                          <p:cBhvr additive="base">
                                            <p:cTn id="40" dur="2000" fill="hold"/>
                                            <p:tgtEl>
                                              <p:spTgt spid="49"/>
                                            </p:tgtEl>
                                            <p:attrNameLst>
                                              <p:attrName>ppt_y</p:attrName>
                                            </p:attrNameLst>
                                          </p:cBhvr>
                                          <p:tavLst>
                                            <p:tav tm="0">
                                              <p:val>
                                                <p:strVal val="0-#ppt_h/2"/>
                                              </p:val>
                                            </p:tav>
                                            <p:tav tm="100000">
                                              <p:val>
                                                <p:strVal val="#ppt_y"/>
                                              </p:val>
                                            </p:tav>
                                          </p:tavLst>
                                        </p:anim>
                                      </p:childTnLst>
                                    </p:cTn>
                                  </p:par>
                                  <p:par>
                                    <p:cTn id="41" presetID="2" presetClass="entr" presetSubtype="3" accel="65000" fill="hold" nodeType="withEffect" p14:presetBounceEnd="55000">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14:bounceEnd="55000">
                                          <p:cBhvr additive="base">
                                            <p:cTn id="43" dur="2000" fill="hold"/>
                                            <p:tgtEl>
                                              <p:spTgt spid="46"/>
                                            </p:tgtEl>
                                            <p:attrNameLst>
                                              <p:attrName>ppt_x</p:attrName>
                                            </p:attrNameLst>
                                          </p:cBhvr>
                                          <p:tavLst>
                                            <p:tav tm="0">
                                              <p:val>
                                                <p:strVal val="1+#ppt_w/2"/>
                                              </p:val>
                                            </p:tav>
                                            <p:tav tm="100000">
                                              <p:val>
                                                <p:strVal val="#ppt_x"/>
                                              </p:val>
                                            </p:tav>
                                          </p:tavLst>
                                        </p:anim>
                                        <p:anim calcmode="lin" valueType="num" p14:bounceEnd="55000">
                                          <p:cBhvr additive="base">
                                            <p:cTn id="44" dur="2000" fill="hold"/>
                                            <p:tgtEl>
                                              <p:spTgt spid="46"/>
                                            </p:tgtEl>
                                            <p:attrNameLst>
                                              <p:attrName>ppt_y</p:attrName>
                                            </p:attrNameLst>
                                          </p:cBhvr>
                                          <p:tavLst>
                                            <p:tav tm="0">
                                              <p:val>
                                                <p:strVal val="0-#ppt_h/2"/>
                                              </p:val>
                                            </p:tav>
                                            <p:tav tm="100000">
                                              <p:val>
                                                <p:strVal val="#ppt_y"/>
                                              </p:val>
                                            </p:tav>
                                          </p:tavLst>
                                        </p:anim>
                                      </p:childTnLst>
                                    </p:cTn>
                                  </p:par>
                                  <p:par>
                                    <p:cTn id="45" presetID="23" presetClass="entr" presetSubtype="528"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ppt_x</p:attrName>
                                            </p:attrNameLst>
                                          </p:cBhvr>
                                          <p:tavLst>
                                            <p:tav tm="0">
                                              <p:val>
                                                <p:fltVal val="0.5"/>
                                              </p:val>
                                            </p:tav>
                                            <p:tav tm="100000">
                                              <p:val>
                                                <p:strVal val="#ppt_x"/>
                                              </p:val>
                                            </p:tav>
                                          </p:tavLst>
                                        </p:anim>
                                        <p:anim calcmode="lin" valueType="num">
                                          <p:cBhvr>
                                            <p:cTn id="50" dur="1000" fill="hold"/>
                                            <p:tgtEl>
                                              <p:spTgt spid="12"/>
                                            </p:tgtEl>
                                            <p:attrNameLst>
                                              <p:attrName>ppt_y</p:attrName>
                                            </p:attrNameLst>
                                          </p:cBhvr>
                                          <p:tavLst>
                                            <p:tav tm="0">
                                              <p:val>
                                                <p:fltVal val="0.5"/>
                                              </p:val>
                                            </p:tav>
                                            <p:tav tm="100000">
                                              <p:val>
                                                <p:strVal val="#ppt_y"/>
                                              </p:val>
                                            </p:tav>
                                          </p:tavLst>
                                        </p:anim>
                                      </p:childTnLst>
                                    </p:cTn>
                                  </p:par>
                                  <p:par>
                                    <p:cTn id="51" presetID="2" presetClass="entr" presetSubtype="12" accel="65000" fill="hold" nodeType="withEffect" p14:presetBounceEnd="55000">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14:bounceEnd="55000">
                                          <p:cBhvr additive="base">
                                            <p:cTn id="53" dur="2000" fill="hold"/>
                                            <p:tgtEl>
                                              <p:spTgt spid="58"/>
                                            </p:tgtEl>
                                            <p:attrNameLst>
                                              <p:attrName>ppt_x</p:attrName>
                                            </p:attrNameLst>
                                          </p:cBhvr>
                                          <p:tavLst>
                                            <p:tav tm="0">
                                              <p:val>
                                                <p:strVal val="0-#ppt_w/2"/>
                                              </p:val>
                                            </p:tav>
                                            <p:tav tm="100000">
                                              <p:val>
                                                <p:strVal val="#ppt_x"/>
                                              </p:val>
                                            </p:tav>
                                          </p:tavLst>
                                        </p:anim>
                                        <p:anim calcmode="lin" valueType="num" p14:bounceEnd="55000">
                                          <p:cBhvr additive="base">
                                            <p:cTn id="54" dur="2000" fill="hold"/>
                                            <p:tgtEl>
                                              <p:spTgt spid="58"/>
                                            </p:tgtEl>
                                            <p:attrNameLst>
                                              <p:attrName>ppt_y</p:attrName>
                                            </p:attrNameLst>
                                          </p:cBhvr>
                                          <p:tavLst>
                                            <p:tav tm="0">
                                              <p:val>
                                                <p:strVal val="1+#ppt_h/2"/>
                                              </p:val>
                                            </p:tav>
                                            <p:tav tm="100000">
                                              <p:val>
                                                <p:strVal val="#ppt_y"/>
                                              </p:val>
                                            </p:tav>
                                          </p:tavLst>
                                        </p:anim>
                                      </p:childTnLst>
                                    </p:cTn>
                                  </p:par>
                                  <p:par>
                                    <p:cTn id="55" presetID="2" presetClass="entr" presetSubtype="12" accel="65000" fill="hold" nodeType="withEffect" p14:presetBounceEnd="55000">
                                      <p:stCondLst>
                                        <p:cond delay="0"/>
                                      </p:stCondLst>
                                      <p:childTnLst>
                                        <p:set>
                                          <p:cBhvr>
                                            <p:cTn id="56" dur="1" fill="hold">
                                              <p:stCondLst>
                                                <p:cond delay="0"/>
                                              </p:stCondLst>
                                            </p:cTn>
                                            <p:tgtEl>
                                              <p:spTgt spid="55"/>
                                            </p:tgtEl>
                                            <p:attrNameLst>
                                              <p:attrName>style.visibility</p:attrName>
                                            </p:attrNameLst>
                                          </p:cBhvr>
                                          <p:to>
                                            <p:strVal val="visible"/>
                                          </p:to>
                                        </p:set>
                                        <p:anim calcmode="lin" valueType="num" p14:bounceEnd="55000">
                                          <p:cBhvr additive="base">
                                            <p:cTn id="57" dur="2000" fill="hold"/>
                                            <p:tgtEl>
                                              <p:spTgt spid="55"/>
                                            </p:tgtEl>
                                            <p:attrNameLst>
                                              <p:attrName>ppt_x</p:attrName>
                                            </p:attrNameLst>
                                          </p:cBhvr>
                                          <p:tavLst>
                                            <p:tav tm="0">
                                              <p:val>
                                                <p:strVal val="0-#ppt_w/2"/>
                                              </p:val>
                                            </p:tav>
                                            <p:tav tm="100000">
                                              <p:val>
                                                <p:strVal val="#ppt_x"/>
                                              </p:val>
                                            </p:tav>
                                          </p:tavLst>
                                        </p:anim>
                                        <p:anim calcmode="lin" valueType="num" p14:bounceEnd="55000">
                                          <p:cBhvr additive="base">
                                            <p:cTn id="58" dur="2000" fill="hold"/>
                                            <p:tgtEl>
                                              <p:spTgt spid="55"/>
                                            </p:tgtEl>
                                            <p:attrNameLst>
                                              <p:attrName>ppt_y</p:attrName>
                                            </p:attrNameLst>
                                          </p:cBhvr>
                                          <p:tavLst>
                                            <p:tav tm="0">
                                              <p:val>
                                                <p:strVal val="1+#ppt_h/2"/>
                                              </p:val>
                                            </p:tav>
                                            <p:tav tm="100000">
                                              <p:val>
                                                <p:strVal val="#ppt_y"/>
                                              </p:val>
                                            </p:tav>
                                          </p:tavLst>
                                        </p:anim>
                                      </p:childTnLst>
                                    </p:cTn>
                                  </p:par>
                                  <p:par>
                                    <p:cTn id="59" presetID="23" presetClass="entr" presetSubtype="528" fill="hold" nodeType="withEffect">
                                      <p:stCondLst>
                                        <p:cond delay="200"/>
                                      </p:stCondLst>
                                      <p:childTnLst>
                                        <p:set>
                                          <p:cBhvr>
                                            <p:cTn id="60" dur="1" fill="hold">
                                              <p:stCondLst>
                                                <p:cond delay="0"/>
                                              </p:stCondLst>
                                            </p:cTn>
                                            <p:tgtEl>
                                              <p:spTgt spid="15"/>
                                            </p:tgtEl>
                                            <p:attrNameLst>
                                              <p:attrName>style.visibility</p:attrName>
                                            </p:attrNameLst>
                                          </p:cBhvr>
                                          <p:to>
                                            <p:strVal val="visible"/>
                                          </p:to>
                                        </p:set>
                                        <p:anim calcmode="lin" valueType="num">
                                          <p:cBhvr>
                                            <p:cTn id="61" dur="600" fill="hold"/>
                                            <p:tgtEl>
                                              <p:spTgt spid="15"/>
                                            </p:tgtEl>
                                            <p:attrNameLst>
                                              <p:attrName>ppt_w</p:attrName>
                                            </p:attrNameLst>
                                          </p:cBhvr>
                                          <p:tavLst>
                                            <p:tav tm="0">
                                              <p:val>
                                                <p:fltVal val="0"/>
                                              </p:val>
                                            </p:tav>
                                            <p:tav tm="100000">
                                              <p:val>
                                                <p:strVal val="#ppt_w"/>
                                              </p:val>
                                            </p:tav>
                                          </p:tavLst>
                                        </p:anim>
                                        <p:anim calcmode="lin" valueType="num">
                                          <p:cBhvr>
                                            <p:cTn id="62" dur="600" fill="hold"/>
                                            <p:tgtEl>
                                              <p:spTgt spid="15"/>
                                            </p:tgtEl>
                                            <p:attrNameLst>
                                              <p:attrName>ppt_h</p:attrName>
                                            </p:attrNameLst>
                                          </p:cBhvr>
                                          <p:tavLst>
                                            <p:tav tm="0">
                                              <p:val>
                                                <p:fltVal val="0"/>
                                              </p:val>
                                            </p:tav>
                                            <p:tav tm="100000">
                                              <p:val>
                                                <p:strVal val="#ppt_h"/>
                                              </p:val>
                                            </p:tav>
                                          </p:tavLst>
                                        </p:anim>
                                        <p:anim calcmode="lin" valueType="num">
                                          <p:cBhvr>
                                            <p:cTn id="63" dur="600" fill="hold"/>
                                            <p:tgtEl>
                                              <p:spTgt spid="15"/>
                                            </p:tgtEl>
                                            <p:attrNameLst>
                                              <p:attrName>ppt_x</p:attrName>
                                            </p:attrNameLst>
                                          </p:cBhvr>
                                          <p:tavLst>
                                            <p:tav tm="0">
                                              <p:val>
                                                <p:fltVal val="0.5"/>
                                              </p:val>
                                            </p:tav>
                                            <p:tav tm="100000">
                                              <p:val>
                                                <p:strVal val="#ppt_x"/>
                                              </p:val>
                                            </p:tav>
                                          </p:tavLst>
                                        </p:anim>
                                        <p:anim calcmode="lin" valueType="num">
                                          <p:cBhvr>
                                            <p:cTn id="64" dur="600" fill="hold"/>
                                            <p:tgtEl>
                                              <p:spTgt spid="15"/>
                                            </p:tgtEl>
                                            <p:attrNameLst>
                                              <p:attrName>ppt_y</p:attrName>
                                            </p:attrNameLst>
                                          </p:cBhvr>
                                          <p:tavLst>
                                            <p:tav tm="0">
                                              <p:val>
                                                <p:fltVal val="0.5"/>
                                              </p:val>
                                            </p:tav>
                                            <p:tav tm="100000">
                                              <p:val>
                                                <p:strVal val="#ppt_y"/>
                                              </p:val>
                                            </p:tav>
                                          </p:tavLst>
                                        </p:anim>
                                      </p:childTnLst>
                                    </p:cTn>
                                  </p:par>
                                  <p:par>
                                    <p:cTn id="65" presetID="2" presetClass="entr" presetSubtype="12" accel="65000" fill="hold" nodeType="withEffect" p14:presetBounceEnd="55000">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14:bounceEnd="55000">
                                          <p:cBhvr additive="base">
                                            <p:cTn id="67" dur="2000" fill="hold"/>
                                            <p:tgtEl>
                                              <p:spTgt spid="43"/>
                                            </p:tgtEl>
                                            <p:attrNameLst>
                                              <p:attrName>ppt_x</p:attrName>
                                            </p:attrNameLst>
                                          </p:cBhvr>
                                          <p:tavLst>
                                            <p:tav tm="0">
                                              <p:val>
                                                <p:strVal val="0-#ppt_w/2"/>
                                              </p:val>
                                            </p:tav>
                                            <p:tav tm="100000">
                                              <p:val>
                                                <p:strVal val="#ppt_x"/>
                                              </p:val>
                                            </p:tav>
                                          </p:tavLst>
                                        </p:anim>
                                        <p:anim calcmode="lin" valueType="num" p14:bounceEnd="55000">
                                          <p:cBhvr additive="base">
                                            <p:cTn id="68" dur="2000" fill="hold"/>
                                            <p:tgtEl>
                                              <p:spTgt spid="43"/>
                                            </p:tgtEl>
                                            <p:attrNameLst>
                                              <p:attrName>ppt_y</p:attrName>
                                            </p:attrNameLst>
                                          </p:cBhvr>
                                          <p:tavLst>
                                            <p:tav tm="0">
                                              <p:val>
                                                <p:strVal val="1+#ppt_h/2"/>
                                              </p:val>
                                            </p:tav>
                                            <p:tav tm="100000">
                                              <p:val>
                                                <p:strVal val="#ppt_y"/>
                                              </p:val>
                                            </p:tav>
                                          </p:tavLst>
                                        </p:anim>
                                      </p:childTnLst>
                                    </p:cTn>
                                  </p:par>
                                  <p:par>
                                    <p:cTn id="69" presetID="23" presetClass="entr" presetSubtype="528" fill="hold"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700" fill="hold"/>
                                            <p:tgtEl>
                                              <p:spTgt spid="18"/>
                                            </p:tgtEl>
                                            <p:attrNameLst>
                                              <p:attrName>ppt_w</p:attrName>
                                            </p:attrNameLst>
                                          </p:cBhvr>
                                          <p:tavLst>
                                            <p:tav tm="0">
                                              <p:val>
                                                <p:fltVal val="0"/>
                                              </p:val>
                                            </p:tav>
                                            <p:tav tm="100000">
                                              <p:val>
                                                <p:strVal val="#ppt_w"/>
                                              </p:val>
                                            </p:tav>
                                          </p:tavLst>
                                        </p:anim>
                                        <p:anim calcmode="lin" valueType="num">
                                          <p:cBhvr>
                                            <p:cTn id="72" dur="700" fill="hold"/>
                                            <p:tgtEl>
                                              <p:spTgt spid="18"/>
                                            </p:tgtEl>
                                            <p:attrNameLst>
                                              <p:attrName>ppt_h</p:attrName>
                                            </p:attrNameLst>
                                          </p:cBhvr>
                                          <p:tavLst>
                                            <p:tav tm="0">
                                              <p:val>
                                                <p:fltVal val="0"/>
                                              </p:val>
                                            </p:tav>
                                            <p:tav tm="100000">
                                              <p:val>
                                                <p:strVal val="#ppt_h"/>
                                              </p:val>
                                            </p:tav>
                                          </p:tavLst>
                                        </p:anim>
                                        <p:anim calcmode="lin" valueType="num">
                                          <p:cBhvr>
                                            <p:cTn id="73" dur="700" fill="hold"/>
                                            <p:tgtEl>
                                              <p:spTgt spid="18"/>
                                            </p:tgtEl>
                                            <p:attrNameLst>
                                              <p:attrName>ppt_x</p:attrName>
                                            </p:attrNameLst>
                                          </p:cBhvr>
                                          <p:tavLst>
                                            <p:tav tm="0">
                                              <p:val>
                                                <p:fltVal val="0.5"/>
                                              </p:val>
                                            </p:tav>
                                            <p:tav tm="100000">
                                              <p:val>
                                                <p:strVal val="#ppt_x"/>
                                              </p:val>
                                            </p:tav>
                                          </p:tavLst>
                                        </p:anim>
                                        <p:anim calcmode="lin" valueType="num">
                                          <p:cBhvr>
                                            <p:cTn id="74" dur="700" fill="hold"/>
                                            <p:tgtEl>
                                              <p:spTgt spid="18"/>
                                            </p:tgtEl>
                                            <p:attrNameLst>
                                              <p:attrName>ppt_y</p:attrName>
                                            </p:attrNameLst>
                                          </p:cBhvr>
                                          <p:tavLst>
                                            <p:tav tm="0">
                                              <p:val>
                                                <p:fltVal val="0.5"/>
                                              </p:val>
                                            </p:tav>
                                            <p:tav tm="100000">
                                              <p:val>
                                                <p:strVal val="#ppt_y"/>
                                              </p:val>
                                            </p:tav>
                                          </p:tavLst>
                                        </p:anim>
                                      </p:childTnLst>
                                    </p:cTn>
                                  </p:par>
                                  <p:par>
                                    <p:cTn id="75" presetID="2" presetClass="entr" presetSubtype="3" accel="65000" fill="hold" nodeType="withEffect" p14:presetBounceEnd="55000">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14:bounceEnd="55000">
                                          <p:cBhvr additive="base">
                                            <p:cTn id="77" dur="2000" fill="hold"/>
                                            <p:tgtEl>
                                              <p:spTgt spid="40"/>
                                            </p:tgtEl>
                                            <p:attrNameLst>
                                              <p:attrName>ppt_x</p:attrName>
                                            </p:attrNameLst>
                                          </p:cBhvr>
                                          <p:tavLst>
                                            <p:tav tm="0">
                                              <p:val>
                                                <p:strVal val="1+#ppt_w/2"/>
                                              </p:val>
                                            </p:tav>
                                            <p:tav tm="100000">
                                              <p:val>
                                                <p:strVal val="#ppt_x"/>
                                              </p:val>
                                            </p:tav>
                                          </p:tavLst>
                                        </p:anim>
                                        <p:anim calcmode="lin" valueType="num" p14:bounceEnd="55000">
                                          <p:cBhvr additive="base">
                                            <p:cTn id="78" dur="20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barn(inVertical)">
                                          <p:cBhvr>
                                            <p:cTn id="83" dur="500"/>
                                            <p:tgtEl>
                                              <p:spTgt spid="28"/>
                                            </p:tgtEl>
                                          </p:cBhvr>
                                        </p:animEffect>
                                      </p:childTnLst>
                                    </p:cTn>
                                  </p:par>
                                  <p:par>
                                    <p:cTn id="84" presetID="2" presetClass="entr" presetSubtype="2" fill="hold" grpId="0" nodeType="withEffect">
                                      <p:stCondLst>
                                        <p:cond delay="1700"/>
                                      </p:stCondLst>
                                      <p:iterate type="lt">
                                        <p:tmPct val="23333"/>
                                      </p:iterate>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500" fill="hold"/>
                                            <p:tgtEl>
                                              <p:spTgt spid="63"/>
                                            </p:tgtEl>
                                            <p:attrNameLst>
                                              <p:attrName>ppt_x</p:attrName>
                                            </p:attrNameLst>
                                          </p:cBhvr>
                                          <p:tavLst>
                                            <p:tav tm="0">
                                              <p:val>
                                                <p:strVal val="1+#ppt_w/2"/>
                                              </p:val>
                                            </p:tav>
                                            <p:tav tm="100000">
                                              <p:val>
                                                <p:strVal val="#ppt_x"/>
                                              </p:val>
                                            </p:tav>
                                          </p:tavLst>
                                        </p:anim>
                                        <p:anim calcmode="lin" valueType="num">
                                          <p:cBhvr additive="base">
                                            <p:cTn id="87" dur="500" fill="hold"/>
                                            <p:tgtEl>
                                              <p:spTgt spid="63"/>
                                            </p:tgtEl>
                                            <p:attrNameLst>
                                              <p:attrName>ppt_y</p:attrName>
                                            </p:attrNameLst>
                                          </p:cBhvr>
                                          <p:tavLst>
                                            <p:tav tm="0">
                                              <p:val>
                                                <p:strVal val="#ppt_y"/>
                                              </p:val>
                                            </p:tav>
                                            <p:tav tm="100000">
                                              <p:val>
                                                <p:strVal val="#ppt_y"/>
                                              </p:val>
                                            </p:tav>
                                          </p:tavLst>
                                        </p:anim>
                                      </p:childTnLst>
                                    </p:cTn>
                                  </p:par>
                                </p:childTnLst>
                              </p:cTn>
                            </p:par>
                            <p:par>
                              <p:cTn id="88" fill="hold">
                                <p:stCondLst>
                                  <p:cond delay="2783"/>
                                </p:stCondLst>
                                <p:childTnLst>
                                  <p:par>
                                    <p:cTn id="89" presetID="22" presetClass="entr" presetSubtype="8"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wipe(left)">
                                          <p:cBhvr>
                                            <p:cTn id="9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63" grpId="0"/>
          <p:bldP spid="6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8000" fill="hold" nodeType="withEffect">
                                      <p:stCondLst>
                                        <p:cond delay="9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3" accel="6500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2000" fill="hold"/>
                                            <p:tgtEl>
                                              <p:spTgt spid="31"/>
                                            </p:tgtEl>
                                            <p:attrNameLst>
                                              <p:attrName>ppt_x</p:attrName>
                                            </p:attrNameLst>
                                          </p:cBhvr>
                                          <p:tavLst>
                                            <p:tav tm="0">
                                              <p:val>
                                                <p:strVal val="1+#ppt_w/2"/>
                                              </p:val>
                                            </p:tav>
                                            <p:tav tm="100000">
                                              <p:val>
                                                <p:strVal val="#ppt_x"/>
                                              </p:val>
                                            </p:tav>
                                          </p:tavLst>
                                        </p:anim>
                                        <p:anim calcmode="lin" valueType="num">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12" accel="6500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2000" fill="hold"/>
                                            <p:tgtEl>
                                              <p:spTgt spid="34"/>
                                            </p:tgtEl>
                                            <p:attrNameLst>
                                              <p:attrName>ppt_x</p:attrName>
                                            </p:attrNameLst>
                                          </p:cBhvr>
                                          <p:tavLst>
                                            <p:tav tm="0">
                                              <p:val>
                                                <p:strVal val="0-#ppt_w/2"/>
                                              </p:val>
                                            </p:tav>
                                            <p:tav tm="100000">
                                              <p:val>
                                                <p:strVal val="#ppt_x"/>
                                              </p:val>
                                            </p:tav>
                                          </p:tavLst>
                                        </p:anim>
                                        <p:anim calcmode="lin" valueType="num">
                                          <p:cBhvr additive="base">
                                            <p:cTn id="16" dur="20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12" accel="6500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2000" fill="hold"/>
                                            <p:tgtEl>
                                              <p:spTgt spid="37"/>
                                            </p:tgtEl>
                                            <p:attrNameLst>
                                              <p:attrName>ppt_x</p:attrName>
                                            </p:attrNameLst>
                                          </p:cBhvr>
                                          <p:tavLst>
                                            <p:tav tm="0">
                                              <p:val>
                                                <p:strVal val="0-#ppt_w/2"/>
                                              </p:val>
                                            </p:tav>
                                            <p:tav tm="100000">
                                              <p:val>
                                                <p:strVal val="#ppt_x"/>
                                              </p:val>
                                            </p:tav>
                                          </p:tavLst>
                                        </p:anim>
                                        <p:anim calcmode="lin" valueType="num">
                                          <p:cBhvr additive="base">
                                            <p:cTn id="20" dur="2000" fill="hold"/>
                                            <p:tgtEl>
                                              <p:spTgt spid="37"/>
                                            </p:tgtEl>
                                            <p:attrNameLst>
                                              <p:attrName>ppt_y</p:attrName>
                                            </p:attrNameLst>
                                          </p:cBhvr>
                                          <p:tavLst>
                                            <p:tav tm="0">
                                              <p:val>
                                                <p:strVal val="1+#ppt_h/2"/>
                                              </p:val>
                                            </p:tav>
                                            <p:tav tm="100000">
                                              <p:val>
                                                <p:strVal val="#ppt_y"/>
                                              </p:val>
                                            </p:tav>
                                          </p:tavLst>
                                        </p:anim>
                                      </p:childTnLst>
                                    </p:cTn>
                                  </p:par>
                                  <p:par>
                                    <p:cTn id="21" presetID="2" presetClass="entr" presetSubtype="12" accel="65000" fill="hold"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additive="base">
                                            <p:cTn id="23" dur="2000" fill="hold"/>
                                            <p:tgtEl>
                                              <p:spTgt spid="52"/>
                                            </p:tgtEl>
                                            <p:attrNameLst>
                                              <p:attrName>ppt_x</p:attrName>
                                            </p:attrNameLst>
                                          </p:cBhvr>
                                          <p:tavLst>
                                            <p:tav tm="0">
                                              <p:val>
                                                <p:strVal val="0-#ppt_w/2"/>
                                              </p:val>
                                            </p:tav>
                                            <p:tav tm="100000">
                                              <p:val>
                                                <p:strVal val="#ppt_x"/>
                                              </p:val>
                                            </p:tav>
                                          </p:tavLst>
                                        </p:anim>
                                        <p:anim calcmode="lin" valueType="num">
                                          <p:cBhvr additive="base">
                                            <p:cTn id="24" dur="2000" fill="hold"/>
                                            <p:tgtEl>
                                              <p:spTgt spid="52"/>
                                            </p:tgtEl>
                                            <p:attrNameLst>
                                              <p:attrName>ppt_y</p:attrName>
                                            </p:attrNameLst>
                                          </p:cBhvr>
                                          <p:tavLst>
                                            <p:tav tm="0">
                                              <p:val>
                                                <p:strVal val="1+#ppt_h/2"/>
                                              </p:val>
                                            </p:tav>
                                            <p:tav tm="100000">
                                              <p:val>
                                                <p:strVal val="#ppt_y"/>
                                              </p:val>
                                            </p:tav>
                                          </p:tavLst>
                                        </p:anim>
                                      </p:childTnLst>
                                    </p:cTn>
                                  </p:par>
                                  <p:par>
                                    <p:cTn id="25" presetID="23" presetClass="entr" presetSubtype="528"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ppt_x</p:attrName>
                                            </p:attrNameLst>
                                          </p:cBhvr>
                                          <p:tavLst>
                                            <p:tav tm="0">
                                              <p:val>
                                                <p:fltVal val="0.5"/>
                                              </p:val>
                                            </p:tav>
                                            <p:tav tm="100000">
                                              <p:val>
                                                <p:strVal val="#ppt_x"/>
                                              </p:val>
                                            </p:tav>
                                          </p:tavLst>
                                        </p:anim>
                                        <p:anim calcmode="lin" valueType="num">
                                          <p:cBhvr>
                                            <p:cTn id="30" dur="1000" fill="hold"/>
                                            <p:tgtEl>
                                              <p:spTgt spid="6"/>
                                            </p:tgtEl>
                                            <p:attrNameLst>
                                              <p:attrName>ppt_y</p:attrName>
                                            </p:attrNameLst>
                                          </p:cBhvr>
                                          <p:tavLst>
                                            <p:tav tm="0">
                                              <p:val>
                                                <p:fltVal val="0.5"/>
                                              </p:val>
                                            </p:tav>
                                            <p:tav tm="100000">
                                              <p:val>
                                                <p:strVal val="#ppt_y"/>
                                              </p:val>
                                            </p:tav>
                                          </p:tavLst>
                                        </p:anim>
                                      </p:childTnLst>
                                    </p:cTn>
                                  </p:par>
                                  <p:par>
                                    <p:cTn id="31" presetID="23" presetClass="entr" presetSubtype="528" fill="hold" nodeType="withEffect">
                                      <p:stCondLst>
                                        <p:cond delay="20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ppt_x</p:attrName>
                                            </p:attrNameLst>
                                          </p:cBhvr>
                                          <p:tavLst>
                                            <p:tav tm="0">
                                              <p:val>
                                                <p:fltVal val="0.5"/>
                                              </p:val>
                                            </p:tav>
                                            <p:tav tm="100000">
                                              <p:val>
                                                <p:strVal val="#ppt_x"/>
                                              </p:val>
                                            </p:tav>
                                          </p:tavLst>
                                        </p:anim>
                                        <p:anim calcmode="lin" valueType="num">
                                          <p:cBhvr>
                                            <p:cTn id="36" dur="1000" fill="hold"/>
                                            <p:tgtEl>
                                              <p:spTgt spid="9"/>
                                            </p:tgtEl>
                                            <p:attrNameLst>
                                              <p:attrName>ppt_y</p:attrName>
                                            </p:attrNameLst>
                                          </p:cBhvr>
                                          <p:tavLst>
                                            <p:tav tm="0">
                                              <p:val>
                                                <p:fltVal val="0.5"/>
                                              </p:val>
                                            </p:tav>
                                            <p:tav tm="100000">
                                              <p:val>
                                                <p:strVal val="#ppt_y"/>
                                              </p:val>
                                            </p:tav>
                                          </p:tavLst>
                                        </p:anim>
                                      </p:childTnLst>
                                    </p:cTn>
                                  </p:par>
                                  <p:par>
                                    <p:cTn id="37" presetID="2" presetClass="entr" presetSubtype="3" accel="65000" fill="hold" nodeType="withEffect">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cBhvr additive="base">
                                            <p:cTn id="39" dur="2000" fill="hold"/>
                                            <p:tgtEl>
                                              <p:spTgt spid="49"/>
                                            </p:tgtEl>
                                            <p:attrNameLst>
                                              <p:attrName>ppt_x</p:attrName>
                                            </p:attrNameLst>
                                          </p:cBhvr>
                                          <p:tavLst>
                                            <p:tav tm="0">
                                              <p:val>
                                                <p:strVal val="1+#ppt_w/2"/>
                                              </p:val>
                                            </p:tav>
                                            <p:tav tm="100000">
                                              <p:val>
                                                <p:strVal val="#ppt_x"/>
                                              </p:val>
                                            </p:tav>
                                          </p:tavLst>
                                        </p:anim>
                                        <p:anim calcmode="lin" valueType="num">
                                          <p:cBhvr additive="base">
                                            <p:cTn id="40" dur="2000" fill="hold"/>
                                            <p:tgtEl>
                                              <p:spTgt spid="49"/>
                                            </p:tgtEl>
                                            <p:attrNameLst>
                                              <p:attrName>ppt_y</p:attrName>
                                            </p:attrNameLst>
                                          </p:cBhvr>
                                          <p:tavLst>
                                            <p:tav tm="0">
                                              <p:val>
                                                <p:strVal val="0-#ppt_h/2"/>
                                              </p:val>
                                            </p:tav>
                                            <p:tav tm="100000">
                                              <p:val>
                                                <p:strVal val="#ppt_y"/>
                                              </p:val>
                                            </p:tav>
                                          </p:tavLst>
                                        </p:anim>
                                      </p:childTnLst>
                                    </p:cTn>
                                  </p:par>
                                  <p:par>
                                    <p:cTn id="41" presetID="2" presetClass="entr" presetSubtype="3" accel="6500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additive="base">
                                            <p:cTn id="43" dur="2000" fill="hold"/>
                                            <p:tgtEl>
                                              <p:spTgt spid="46"/>
                                            </p:tgtEl>
                                            <p:attrNameLst>
                                              <p:attrName>ppt_x</p:attrName>
                                            </p:attrNameLst>
                                          </p:cBhvr>
                                          <p:tavLst>
                                            <p:tav tm="0">
                                              <p:val>
                                                <p:strVal val="1+#ppt_w/2"/>
                                              </p:val>
                                            </p:tav>
                                            <p:tav tm="100000">
                                              <p:val>
                                                <p:strVal val="#ppt_x"/>
                                              </p:val>
                                            </p:tav>
                                          </p:tavLst>
                                        </p:anim>
                                        <p:anim calcmode="lin" valueType="num">
                                          <p:cBhvr additive="base">
                                            <p:cTn id="44" dur="2000" fill="hold"/>
                                            <p:tgtEl>
                                              <p:spTgt spid="46"/>
                                            </p:tgtEl>
                                            <p:attrNameLst>
                                              <p:attrName>ppt_y</p:attrName>
                                            </p:attrNameLst>
                                          </p:cBhvr>
                                          <p:tavLst>
                                            <p:tav tm="0">
                                              <p:val>
                                                <p:strVal val="0-#ppt_h/2"/>
                                              </p:val>
                                            </p:tav>
                                            <p:tav tm="100000">
                                              <p:val>
                                                <p:strVal val="#ppt_y"/>
                                              </p:val>
                                            </p:tav>
                                          </p:tavLst>
                                        </p:anim>
                                      </p:childTnLst>
                                    </p:cTn>
                                  </p:par>
                                  <p:par>
                                    <p:cTn id="45" presetID="23" presetClass="entr" presetSubtype="528"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ppt_x</p:attrName>
                                            </p:attrNameLst>
                                          </p:cBhvr>
                                          <p:tavLst>
                                            <p:tav tm="0">
                                              <p:val>
                                                <p:fltVal val="0.5"/>
                                              </p:val>
                                            </p:tav>
                                            <p:tav tm="100000">
                                              <p:val>
                                                <p:strVal val="#ppt_x"/>
                                              </p:val>
                                            </p:tav>
                                          </p:tavLst>
                                        </p:anim>
                                        <p:anim calcmode="lin" valueType="num">
                                          <p:cBhvr>
                                            <p:cTn id="50" dur="1000" fill="hold"/>
                                            <p:tgtEl>
                                              <p:spTgt spid="12"/>
                                            </p:tgtEl>
                                            <p:attrNameLst>
                                              <p:attrName>ppt_y</p:attrName>
                                            </p:attrNameLst>
                                          </p:cBhvr>
                                          <p:tavLst>
                                            <p:tav tm="0">
                                              <p:val>
                                                <p:fltVal val="0.5"/>
                                              </p:val>
                                            </p:tav>
                                            <p:tav tm="100000">
                                              <p:val>
                                                <p:strVal val="#ppt_y"/>
                                              </p:val>
                                            </p:tav>
                                          </p:tavLst>
                                        </p:anim>
                                      </p:childTnLst>
                                    </p:cTn>
                                  </p:par>
                                  <p:par>
                                    <p:cTn id="51" presetID="2" presetClass="entr" presetSubtype="12" accel="65000" fill="hold" nodeType="with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additive="base">
                                            <p:cTn id="53" dur="2000" fill="hold"/>
                                            <p:tgtEl>
                                              <p:spTgt spid="58"/>
                                            </p:tgtEl>
                                            <p:attrNameLst>
                                              <p:attrName>ppt_x</p:attrName>
                                            </p:attrNameLst>
                                          </p:cBhvr>
                                          <p:tavLst>
                                            <p:tav tm="0">
                                              <p:val>
                                                <p:strVal val="0-#ppt_w/2"/>
                                              </p:val>
                                            </p:tav>
                                            <p:tav tm="100000">
                                              <p:val>
                                                <p:strVal val="#ppt_x"/>
                                              </p:val>
                                            </p:tav>
                                          </p:tavLst>
                                        </p:anim>
                                        <p:anim calcmode="lin" valueType="num">
                                          <p:cBhvr additive="base">
                                            <p:cTn id="54" dur="2000" fill="hold"/>
                                            <p:tgtEl>
                                              <p:spTgt spid="58"/>
                                            </p:tgtEl>
                                            <p:attrNameLst>
                                              <p:attrName>ppt_y</p:attrName>
                                            </p:attrNameLst>
                                          </p:cBhvr>
                                          <p:tavLst>
                                            <p:tav tm="0">
                                              <p:val>
                                                <p:strVal val="1+#ppt_h/2"/>
                                              </p:val>
                                            </p:tav>
                                            <p:tav tm="100000">
                                              <p:val>
                                                <p:strVal val="#ppt_y"/>
                                              </p:val>
                                            </p:tav>
                                          </p:tavLst>
                                        </p:anim>
                                      </p:childTnLst>
                                    </p:cTn>
                                  </p:par>
                                  <p:par>
                                    <p:cTn id="55" presetID="2" presetClass="entr" presetSubtype="12" accel="65000" fill="hold" nodeType="withEffect">
                                      <p:stCondLst>
                                        <p:cond delay="0"/>
                                      </p:stCondLst>
                                      <p:childTnLst>
                                        <p:set>
                                          <p:cBhvr>
                                            <p:cTn id="56" dur="1" fill="hold">
                                              <p:stCondLst>
                                                <p:cond delay="0"/>
                                              </p:stCondLst>
                                            </p:cTn>
                                            <p:tgtEl>
                                              <p:spTgt spid="55"/>
                                            </p:tgtEl>
                                            <p:attrNameLst>
                                              <p:attrName>style.visibility</p:attrName>
                                            </p:attrNameLst>
                                          </p:cBhvr>
                                          <p:to>
                                            <p:strVal val="visible"/>
                                          </p:to>
                                        </p:set>
                                        <p:anim calcmode="lin" valueType="num">
                                          <p:cBhvr additive="base">
                                            <p:cTn id="57" dur="2000" fill="hold"/>
                                            <p:tgtEl>
                                              <p:spTgt spid="55"/>
                                            </p:tgtEl>
                                            <p:attrNameLst>
                                              <p:attrName>ppt_x</p:attrName>
                                            </p:attrNameLst>
                                          </p:cBhvr>
                                          <p:tavLst>
                                            <p:tav tm="0">
                                              <p:val>
                                                <p:strVal val="0-#ppt_w/2"/>
                                              </p:val>
                                            </p:tav>
                                            <p:tav tm="100000">
                                              <p:val>
                                                <p:strVal val="#ppt_x"/>
                                              </p:val>
                                            </p:tav>
                                          </p:tavLst>
                                        </p:anim>
                                        <p:anim calcmode="lin" valueType="num">
                                          <p:cBhvr additive="base">
                                            <p:cTn id="58" dur="2000" fill="hold"/>
                                            <p:tgtEl>
                                              <p:spTgt spid="55"/>
                                            </p:tgtEl>
                                            <p:attrNameLst>
                                              <p:attrName>ppt_y</p:attrName>
                                            </p:attrNameLst>
                                          </p:cBhvr>
                                          <p:tavLst>
                                            <p:tav tm="0">
                                              <p:val>
                                                <p:strVal val="1+#ppt_h/2"/>
                                              </p:val>
                                            </p:tav>
                                            <p:tav tm="100000">
                                              <p:val>
                                                <p:strVal val="#ppt_y"/>
                                              </p:val>
                                            </p:tav>
                                          </p:tavLst>
                                        </p:anim>
                                      </p:childTnLst>
                                    </p:cTn>
                                  </p:par>
                                  <p:par>
                                    <p:cTn id="59" presetID="23" presetClass="entr" presetSubtype="528" fill="hold" nodeType="withEffect">
                                      <p:stCondLst>
                                        <p:cond delay="200"/>
                                      </p:stCondLst>
                                      <p:childTnLst>
                                        <p:set>
                                          <p:cBhvr>
                                            <p:cTn id="60" dur="1" fill="hold">
                                              <p:stCondLst>
                                                <p:cond delay="0"/>
                                              </p:stCondLst>
                                            </p:cTn>
                                            <p:tgtEl>
                                              <p:spTgt spid="15"/>
                                            </p:tgtEl>
                                            <p:attrNameLst>
                                              <p:attrName>style.visibility</p:attrName>
                                            </p:attrNameLst>
                                          </p:cBhvr>
                                          <p:to>
                                            <p:strVal val="visible"/>
                                          </p:to>
                                        </p:set>
                                        <p:anim calcmode="lin" valueType="num">
                                          <p:cBhvr>
                                            <p:cTn id="61" dur="600" fill="hold"/>
                                            <p:tgtEl>
                                              <p:spTgt spid="15"/>
                                            </p:tgtEl>
                                            <p:attrNameLst>
                                              <p:attrName>ppt_w</p:attrName>
                                            </p:attrNameLst>
                                          </p:cBhvr>
                                          <p:tavLst>
                                            <p:tav tm="0">
                                              <p:val>
                                                <p:fltVal val="0"/>
                                              </p:val>
                                            </p:tav>
                                            <p:tav tm="100000">
                                              <p:val>
                                                <p:strVal val="#ppt_w"/>
                                              </p:val>
                                            </p:tav>
                                          </p:tavLst>
                                        </p:anim>
                                        <p:anim calcmode="lin" valueType="num">
                                          <p:cBhvr>
                                            <p:cTn id="62" dur="600" fill="hold"/>
                                            <p:tgtEl>
                                              <p:spTgt spid="15"/>
                                            </p:tgtEl>
                                            <p:attrNameLst>
                                              <p:attrName>ppt_h</p:attrName>
                                            </p:attrNameLst>
                                          </p:cBhvr>
                                          <p:tavLst>
                                            <p:tav tm="0">
                                              <p:val>
                                                <p:fltVal val="0"/>
                                              </p:val>
                                            </p:tav>
                                            <p:tav tm="100000">
                                              <p:val>
                                                <p:strVal val="#ppt_h"/>
                                              </p:val>
                                            </p:tav>
                                          </p:tavLst>
                                        </p:anim>
                                        <p:anim calcmode="lin" valueType="num">
                                          <p:cBhvr>
                                            <p:cTn id="63" dur="600" fill="hold"/>
                                            <p:tgtEl>
                                              <p:spTgt spid="15"/>
                                            </p:tgtEl>
                                            <p:attrNameLst>
                                              <p:attrName>ppt_x</p:attrName>
                                            </p:attrNameLst>
                                          </p:cBhvr>
                                          <p:tavLst>
                                            <p:tav tm="0">
                                              <p:val>
                                                <p:fltVal val="0.5"/>
                                              </p:val>
                                            </p:tav>
                                            <p:tav tm="100000">
                                              <p:val>
                                                <p:strVal val="#ppt_x"/>
                                              </p:val>
                                            </p:tav>
                                          </p:tavLst>
                                        </p:anim>
                                        <p:anim calcmode="lin" valueType="num">
                                          <p:cBhvr>
                                            <p:cTn id="64" dur="600" fill="hold"/>
                                            <p:tgtEl>
                                              <p:spTgt spid="15"/>
                                            </p:tgtEl>
                                            <p:attrNameLst>
                                              <p:attrName>ppt_y</p:attrName>
                                            </p:attrNameLst>
                                          </p:cBhvr>
                                          <p:tavLst>
                                            <p:tav tm="0">
                                              <p:val>
                                                <p:fltVal val="0.5"/>
                                              </p:val>
                                            </p:tav>
                                            <p:tav tm="100000">
                                              <p:val>
                                                <p:strVal val="#ppt_y"/>
                                              </p:val>
                                            </p:tav>
                                          </p:tavLst>
                                        </p:anim>
                                      </p:childTnLst>
                                    </p:cTn>
                                  </p:par>
                                  <p:par>
                                    <p:cTn id="65" presetID="2" presetClass="entr" presetSubtype="12" accel="65000" fill="hold" nodeType="with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additive="base">
                                            <p:cTn id="67" dur="2000" fill="hold"/>
                                            <p:tgtEl>
                                              <p:spTgt spid="43"/>
                                            </p:tgtEl>
                                            <p:attrNameLst>
                                              <p:attrName>ppt_x</p:attrName>
                                            </p:attrNameLst>
                                          </p:cBhvr>
                                          <p:tavLst>
                                            <p:tav tm="0">
                                              <p:val>
                                                <p:strVal val="0-#ppt_w/2"/>
                                              </p:val>
                                            </p:tav>
                                            <p:tav tm="100000">
                                              <p:val>
                                                <p:strVal val="#ppt_x"/>
                                              </p:val>
                                            </p:tav>
                                          </p:tavLst>
                                        </p:anim>
                                        <p:anim calcmode="lin" valueType="num">
                                          <p:cBhvr additive="base">
                                            <p:cTn id="68" dur="2000" fill="hold"/>
                                            <p:tgtEl>
                                              <p:spTgt spid="43"/>
                                            </p:tgtEl>
                                            <p:attrNameLst>
                                              <p:attrName>ppt_y</p:attrName>
                                            </p:attrNameLst>
                                          </p:cBhvr>
                                          <p:tavLst>
                                            <p:tav tm="0">
                                              <p:val>
                                                <p:strVal val="1+#ppt_h/2"/>
                                              </p:val>
                                            </p:tav>
                                            <p:tav tm="100000">
                                              <p:val>
                                                <p:strVal val="#ppt_y"/>
                                              </p:val>
                                            </p:tav>
                                          </p:tavLst>
                                        </p:anim>
                                      </p:childTnLst>
                                    </p:cTn>
                                  </p:par>
                                  <p:par>
                                    <p:cTn id="69" presetID="23" presetClass="entr" presetSubtype="528" fill="hold"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700" fill="hold"/>
                                            <p:tgtEl>
                                              <p:spTgt spid="18"/>
                                            </p:tgtEl>
                                            <p:attrNameLst>
                                              <p:attrName>ppt_w</p:attrName>
                                            </p:attrNameLst>
                                          </p:cBhvr>
                                          <p:tavLst>
                                            <p:tav tm="0">
                                              <p:val>
                                                <p:fltVal val="0"/>
                                              </p:val>
                                            </p:tav>
                                            <p:tav tm="100000">
                                              <p:val>
                                                <p:strVal val="#ppt_w"/>
                                              </p:val>
                                            </p:tav>
                                          </p:tavLst>
                                        </p:anim>
                                        <p:anim calcmode="lin" valueType="num">
                                          <p:cBhvr>
                                            <p:cTn id="72" dur="700" fill="hold"/>
                                            <p:tgtEl>
                                              <p:spTgt spid="18"/>
                                            </p:tgtEl>
                                            <p:attrNameLst>
                                              <p:attrName>ppt_h</p:attrName>
                                            </p:attrNameLst>
                                          </p:cBhvr>
                                          <p:tavLst>
                                            <p:tav tm="0">
                                              <p:val>
                                                <p:fltVal val="0"/>
                                              </p:val>
                                            </p:tav>
                                            <p:tav tm="100000">
                                              <p:val>
                                                <p:strVal val="#ppt_h"/>
                                              </p:val>
                                            </p:tav>
                                          </p:tavLst>
                                        </p:anim>
                                        <p:anim calcmode="lin" valueType="num">
                                          <p:cBhvr>
                                            <p:cTn id="73" dur="700" fill="hold"/>
                                            <p:tgtEl>
                                              <p:spTgt spid="18"/>
                                            </p:tgtEl>
                                            <p:attrNameLst>
                                              <p:attrName>ppt_x</p:attrName>
                                            </p:attrNameLst>
                                          </p:cBhvr>
                                          <p:tavLst>
                                            <p:tav tm="0">
                                              <p:val>
                                                <p:fltVal val="0.5"/>
                                              </p:val>
                                            </p:tav>
                                            <p:tav tm="100000">
                                              <p:val>
                                                <p:strVal val="#ppt_x"/>
                                              </p:val>
                                            </p:tav>
                                          </p:tavLst>
                                        </p:anim>
                                        <p:anim calcmode="lin" valueType="num">
                                          <p:cBhvr>
                                            <p:cTn id="74" dur="700" fill="hold"/>
                                            <p:tgtEl>
                                              <p:spTgt spid="18"/>
                                            </p:tgtEl>
                                            <p:attrNameLst>
                                              <p:attrName>ppt_y</p:attrName>
                                            </p:attrNameLst>
                                          </p:cBhvr>
                                          <p:tavLst>
                                            <p:tav tm="0">
                                              <p:val>
                                                <p:fltVal val="0.5"/>
                                              </p:val>
                                            </p:tav>
                                            <p:tav tm="100000">
                                              <p:val>
                                                <p:strVal val="#ppt_y"/>
                                              </p:val>
                                            </p:tav>
                                          </p:tavLst>
                                        </p:anim>
                                      </p:childTnLst>
                                    </p:cTn>
                                  </p:par>
                                  <p:par>
                                    <p:cTn id="75" presetID="2" presetClass="entr" presetSubtype="3" accel="65000"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additive="base">
                                            <p:cTn id="77" dur="2000" fill="hold"/>
                                            <p:tgtEl>
                                              <p:spTgt spid="40"/>
                                            </p:tgtEl>
                                            <p:attrNameLst>
                                              <p:attrName>ppt_x</p:attrName>
                                            </p:attrNameLst>
                                          </p:cBhvr>
                                          <p:tavLst>
                                            <p:tav tm="0">
                                              <p:val>
                                                <p:strVal val="1+#ppt_w/2"/>
                                              </p:val>
                                            </p:tav>
                                            <p:tav tm="100000">
                                              <p:val>
                                                <p:strVal val="#ppt_x"/>
                                              </p:val>
                                            </p:tav>
                                          </p:tavLst>
                                        </p:anim>
                                        <p:anim calcmode="lin" valueType="num">
                                          <p:cBhvr additive="base">
                                            <p:cTn id="78" dur="20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barn(inVertical)">
                                          <p:cBhvr>
                                            <p:cTn id="83" dur="500"/>
                                            <p:tgtEl>
                                              <p:spTgt spid="28"/>
                                            </p:tgtEl>
                                          </p:cBhvr>
                                        </p:animEffect>
                                      </p:childTnLst>
                                    </p:cTn>
                                  </p:par>
                                  <p:par>
                                    <p:cTn id="84" presetID="2" presetClass="entr" presetSubtype="2" fill="hold" grpId="0" nodeType="withEffect">
                                      <p:stCondLst>
                                        <p:cond delay="1700"/>
                                      </p:stCondLst>
                                      <p:iterate type="lt">
                                        <p:tmPct val="23333"/>
                                      </p:iterate>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500" fill="hold"/>
                                            <p:tgtEl>
                                              <p:spTgt spid="63"/>
                                            </p:tgtEl>
                                            <p:attrNameLst>
                                              <p:attrName>ppt_x</p:attrName>
                                            </p:attrNameLst>
                                          </p:cBhvr>
                                          <p:tavLst>
                                            <p:tav tm="0">
                                              <p:val>
                                                <p:strVal val="1+#ppt_w/2"/>
                                              </p:val>
                                            </p:tav>
                                            <p:tav tm="100000">
                                              <p:val>
                                                <p:strVal val="#ppt_x"/>
                                              </p:val>
                                            </p:tav>
                                          </p:tavLst>
                                        </p:anim>
                                        <p:anim calcmode="lin" valueType="num">
                                          <p:cBhvr additive="base">
                                            <p:cTn id="87" dur="500" fill="hold"/>
                                            <p:tgtEl>
                                              <p:spTgt spid="63"/>
                                            </p:tgtEl>
                                            <p:attrNameLst>
                                              <p:attrName>ppt_y</p:attrName>
                                            </p:attrNameLst>
                                          </p:cBhvr>
                                          <p:tavLst>
                                            <p:tav tm="0">
                                              <p:val>
                                                <p:strVal val="#ppt_y"/>
                                              </p:val>
                                            </p:tav>
                                            <p:tav tm="100000">
                                              <p:val>
                                                <p:strVal val="#ppt_y"/>
                                              </p:val>
                                            </p:tav>
                                          </p:tavLst>
                                        </p:anim>
                                      </p:childTnLst>
                                    </p:cTn>
                                  </p:par>
                                </p:childTnLst>
                              </p:cTn>
                            </p:par>
                            <p:par>
                              <p:cTn id="88" fill="hold">
                                <p:stCondLst>
                                  <p:cond delay="2783"/>
                                </p:stCondLst>
                                <p:childTnLst>
                                  <p:par>
                                    <p:cTn id="89" presetID="22" presetClass="entr" presetSubtype="8"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wipe(left)">
                                          <p:cBhvr>
                                            <p:cTn id="9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63" grpId="0"/>
          <p:bldP spid="64"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905" y="-58420"/>
            <a:ext cx="13845540" cy="7345680"/>
          </a:xfrm>
          <a:custGeom>
            <a:avLst/>
            <a:gdLst>
              <a:gd name="connsiteX0" fmla="*/ 0 w 3131840"/>
              <a:gd name="connsiteY0" fmla="*/ 0 h 3131840"/>
              <a:gd name="connsiteX1" fmla="*/ 3131840 w 3131840"/>
              <a:gd name="connsiteY1" fmla="*/ 0 h 3131840"/>
              <a:gd name="connsiteX2" fmla="*/ 3131840 w 3131840"/>
              <a:gd name="connsiteY2" fmla="*/ 3131840 h 3131840"/>
              <a:gd name="connsiteX3" fmla="*/ 0 w 3131840"/>
              <a:gd name="connsiteY3" fmla="*/ 3131840 h 3131840"/>
              <a:gd name="connsiteX4" fmla="*/ 0 w 3131840"/>
              <a:gd name="connsiteY4" fmla="*/ 0 h 3131840"/>
              <a:gd name="connsiteX0-1" fmla="*/ 0 w 8048397"/>
              <a:gd name="connsiteY0-2" fmla="*/ 1987826 h 5119666"/>
              <a:gd name="connsiteX1-3" fmla="*/ 8048397 w 8048397"/>
              <a:gd name="connsiteY1-4" fmla="*/ 0 h 5119666"/>
              <a:gd name="connsiteX2-5" fmla="*/ 3131840 w 8048397"/>
              <a:gd name="connsiteY2-6" fmla="*/ 5119666 h 5119666"/>
              <a:gd name="connsiteX3-7" fmla="*/ 0 w 8048397"/>
              <a:gd name="connsiteY3-8" fmla="*/ 5119666 h 5119666"/>
              <a:gd name="connsiteX4-9" fmla="*/ 0 w 8048397"/>
              <a:gd name="connsiteY4-10" fmla="*/ 1987826 h 5119666"/>
              <a:gd name="connsiteX0-11" fmla="*/ 0 w 8048397"/>
              <a:gd name="connsiteY0-12" fmla="*/ 1987826 h 5134136"/>
              <a:gd name="connsiteX1-13" fmla="*/ 8048397 w 8048397"/>
              <a:gd name="connsiteY1-14" fmla="*/ 0 h 5134136"/>
              <a:gd name="connsiteX2-15" fmla="*/ 4176869 w 8048397"/>
              <a:gd name="connsiteY2-16" fmla="*/ 5134136 h 5134136"/>
              <a:gd name="connsiteX3-17" fmla="*/ 0 w 8048397"/>
              <a:gd name="connsiteY3-18" fmla="*/ 5119666 h 5134136"/>
              <a:gd name="connsiteX4-19" fmla="*/ 0 w 8048397"/>
              <a:gd name="connsiteY4-20" fmla="*/ 1987826 h 5134136"/>
              <a:gd name="connsiteX0-21" fmla="*/ 0 w 7075940"/>
              <a:gd name="connsiteY0-22" fmla="*/ 2016765 h 5163075"/>
              <a:gd name="connsiteX1-23" fmla="*/ 7075940 w 7075940"/>
              <a:gd name="connsiteY1-24" fmla="*/ 0 h 5163075"/>
              <a:gd name="connsiteX2-25" fmla="*/ 4176869 w 7075940"/>
              <a:gd name="connsiteY2-26" fmla="*/ 5163075 h 5163075"/>
              <a:gd name="connsiteX3-27" fmla="*/ 0 w 7075940"/>
              <a:gd name="connsiteY3-28" fmla="*/ 5148605 h 5163075"/>
              <a:gd name="connsiteX4-29" fmla="*/ 0 w 7075940"/>
              <a:gd name="connsiteY4-30" fmla="*/ 2016765 h 516307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75940" h="5163075">
                <a:moveTo>
                  <a:pt x="0" y="2016765"/>
                </a:moveTo>
                <a:lnTo>
                  <a:pt x="7075940" y="0"/>
                </a:lnTo>
                <a:lnTo>
                  <a:pt x="4176869" y="5163075"/>
                </a:lnTo>
                <a:lnTo>
                  <a:pt x="0" y="5148605"/>
                </a:lnTo>
                <a:lnTo>
                  <a:pt x="0" y="201676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  </a:t>
            </a:r>
            <a:r>
              <a:rPr lang="zh-CN" altLang="en-US" dirty="0">
                <a:solidFill>
                  <a:schemeClr val="bg1"/>
                </a:solidFill>
                <a:latin typeface="Arial" panose="020B0604020202020204" pitchFamily="34" charset="0"/>
                <a:ea typeface="微软雅黑" panose="020B0503020204020204" pitchFamily="34" charset="-122"/>
                <a:sym typeface="Arial" panose="020B0604020202020204" pitchFamily="34" charset="0"/>
              </a:rPr>
              <a:t>  通过金盾驾校网页代码的编写过程中让我们意识到w</a:t>
            </a:r>
            <a:endParaRPr lang="zh-CN" altLang="en-US"/>
          </a:p>
        </p:txBody>
      </p:sp>
      <p:sp>
        <p:nvSpPr>
          <p:cNvPr id="8" name="矩形 7"/>
          <p:cNvSpPr/>
          <p:nvPr/>
        </p:nvSpPr>
        <p:spPr>
          <a:xfrm>
            <a:off x="1589" y="1794075"/>
            <a:ext cx="5742660" cy="5429205"/>
          </a:xfrm>
          <a:custGeom>
            <a:avLst/>
            <a:gdLst>
              <a:gd name="connsiteX0" fmla="*/ 0 w 4139952"/>
              <a:gd name="connsiteY0" fmla="*/ 0 h 3141641"/>
              <a:gd name="connsiteX1" fmla="*/ 4139952 w 4139952"/>
              <a:gd name="connsiteY1" fmla="*/ 0 h 3141641"/>
              <a:gd name="connsiteX2" fmla="*/ 4139952 w 4139952"/>
              <a:gd name="connsiteY2" fmla="*/ 3141641 h 3141641"/>
              <a:gd name="connsiteX3" fmla="*/ 0 w 4139952"/>
              <a:gd name="connsiteY3" fmla="*/ 3141641 h 3141641"/>
              <a:gd name="connsiteX4" fmla="*/ 0 w 4139952"/>
              <a:gd name="connsiteY4" fmla="*/ 0 h 3141641"/>
              <a:gd name="connsiteX0-1" fmla="*/ 0 w 4546352"/>
              <a:gd name="connsiteY0-2" fmla="*/ 508000 h 3649641"/>
              <a:gd name="connsiteX1-3" fmla="*/ 4546352 w 4546352"/>
              <a:gd name="connsiteY1-4" fmla="*/ 0 h 3649641"/>
              <a:gd name="connsiteX2-5" fmla="*/ 4139952 w 4546352"/>
              <a:gd name="connsiteY2-6" fmla="*/ 3649641 h 3649641"/>
              <a:gd name="connsiteX3-7" fmla="*/ 0 w 4546352"/>
              <a:gd name="connsiteY3-8" fmla="*/ 3649641 h 3649641"/>
              <a:gd name="connsiteX4-9" fmla="*/ 0 w 4546352"/>
              <a:gd name="connsiteY4-10" fmla="*/ 508000 h 3649641"/>
              <a:gd name="connsiteX0-11" fmla="*/ 0 w 4641602"/>
              <a:gd name="connsiteY0-12" fmla="*/ 755650 h 3897291"/>
              <a:gd name="connsiteX1-13" fmla="*/ 4641602 w 4641602"/>
              <a:gd name="connsiteY1-14" fmla="*/ 0 h 3897291"/>
              <a:gd name="connsiteX2-15" fmla="*/ 4139952 w 4641602"/>
              <a:gd name="connsiteY2-16" fmla="*/ 3897291 h 3897291"/>
              <a:gd name="connsiteX3-17" fmla="*/ 0 w 4641602"/>
              <a:gd name="connsiteY3-18" fmla="*/ 3897291 h 3897291"/>
              <a:gd name="connsiteX4-19" fmla="*/ 0 w 4641602"/>
              <a:gd name="connsiteY4-20" fmla="*/ 755650 h 389729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641602" h="3897291">
                <a:moveTo>
                  <a:pt x="0" y="755650"/>
                </a:moveTo>
                <a:lnTo>
                  <a:pt x="4641602" y="0"/>
                </a:lnTo>
                <a:lnTo>
                  <a:pt x="4139952" y="3897291"/>
                </a:lnTo>
                <a:lnTo>
                  <a:pt x="0" y="3897291"/>
                </a:lnTo>
                <a:lnTo>
                  <a:pt x="0" y="755650"/>
                </a:lnTo>
                <a:close/>
              </a:path>
            </a:pathLst>
          </a:custGeom>
          <a:blipFill dpi="0" rotWithShape="1">
            <a:blip r:embed="rId1"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6289216" y="3906862"/>
            <a:ext cx="2215572" cy="1383665"/>
          </a:xfrm>
          <a:prstGeom prst="rect">
            <a:avLst/>
          </a:prstGeom>
          <a:noFill/>
        </p:spPr>
        <p:txBody>
          <a:bodyPr wrap="square">
            <a:spAutoFit/>
          </a:bodyPr>
          <a:lstStyle/>
          <a:p>
            <a:pPr>
              <a:lnSpc>
                <a:spcPct val="150000"/>
              </a:lnSpc>
            </a:pPr>
            <a:r>
              <a:rPr lang="en-US" altLang="zh-CN" sz="1400" dirty="0">
                <a:solidFill>
                  <a:schemeClr val="bg1"/>
                </a:solidFill>
                <a:latin typeface="Arial" panose="020B0604020202020204" pitchFamily="34" charset="0"/>
                <a:ea typeface="微软雅黑" panose="020B0503020204020204" pitchFamily="34" charset="-122"/>
                <a:sym typeface="Arial" panose="020B0604020202020204" pitchFamily="34" charset="0"/>
              </a:rPr>
              <a:t>  </a:t>
            </a: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  通过金盾驾校网页代码的编写过程中让我们意识到了我们的不足和沟通的重要性，</a:t>
            </a:r>
            <a:endPar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文本占位符 13"/>
          <p:cNvSpPr txBox="1"/>
          <p:nvPr/>
        </p:nvSpPr>
        <p:spPr>
          <a:xfrm>
            <a:off x="380703" y="214850"/>
            <a:ext cx="2160240" cy="355063"/>
          </a:xfrm>
          <a:prstGeom prst="rect">
            <a:avLst/>
          </a:prstGeom>
        </p:spPr>
        <p:txBody>
          <a:bodyPr vert="horz"/>
          <a:lstStyle>
            <a:lvl1pPr marL="0" indent="0" algn="l" defTabSz="963930" rtl="0" eaLnBrk="1" latinLnBrk="0" hangingPunct="1">
              <a:lnSpc>
                <a:spcPct val="100000"/>
              </a:lnSpc>
              <a:spcBef>
                <a:spcPts val="1055"/>
              </a:spcBef>
              <a:buFont typeface="Arial" panose="020B0604020202020204" pitchFamily="34" charset="0"/>
              <a:buNone/>
              <a:defRPr sz="1685" kern="1200">
                <a:solidFill>
                  <a:schemeClr val="tx1"/>
                </a:solidFill>
                <a:latin typeface="+mn-lt"/>
                <a:ea typeface="+mn-ea"/>
                <a:cs typeface="+mn-cs"/>
              </a:defRPr>
            </a:lvl1pPr>
            <a:lvl2pPr marL="723265" indent="-241300" algn="l" defTabSz="963930" rtl="0" eaLnBrk="1" latinLnBrk="0" hangingPunct="1">
              <a:lnSpc>
                <a:spcPct val="90000"/>
              </a:lnSpc>
              <a:spcBef>
                <a:spcPts val="525"/>
              </a:spcBef>
              <a:buFont typeface="Arial" panose="020B0604020202020204" pitchFamily="34" charset="0"/>
              <a:buChar char="•"/>
              <a:defRPr sz="2530" kern="1200">
                <a:solidFill>
                  <a:schemeClr val="tx1"/>
                </a:solidFill>
                <a:latin typeface="+mn-lt"/>
                <a:ea typeface="+mn-ea"/>
                <a:cs typeface="+mn-cs"/>
              </a:defRPr>
            </a:lvl2pPr>
            <a:lvl3pPr marL="1205230" indent="-241300" algn="l" defTabSz="963930" rtl="0" eaLnBrk="1" latinLnBrk="0" hangingPunct="1">
              <a:lnSpc>
                <a:spcPct val="90000"/>
              </a:lnSpc>
              <a:spcBef>
                <a:spcPts val="525"/>
              </a:spcBef>
              <a:buFont typeface="Arial" panose="020B0604020202020204" pitchFamily="34" charset="0"/>
              <a:buChar char="•"/>
              <a:defRPr sz="2110" kern="1200">
                <a:solidFill>
                  <a:schemeClr val="tx1"/>
                </a:solidFill>
                <a:latin typeface="+mn-lt"/>
                <a:ea typeface="+mn-ea"/>
                <a:cs typeface="+mn-cs"/>
              </a:defRPr>
            </a:lvl3pPr>
            <a:lvl4pPr marL="168783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4pPr>
            <a:lvl5pPr marL="216979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5pPr>
            <a:lvl6pPr marL="26517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6pPr>
            <a:lvl7pPr marL="31343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7pPr>
            <a:lvl8pPr marL="361632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8pPr>
            <a:lvl9pPr marL="409829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9pPr>
          </a:lstStyle>
          <a:p>
            <a:r>
              <a:rPr kumimoji="1" lang="zh-CN" altLang="en-US" sz="1800" dirty="0" smtClean="0">
                <a:solidFill>
                  <a:schemeClr val="accent3"/>
                </a:solidFill>
                <a:latin typeface="微软雅黑" panose="020B0503020204020204" pitchFamily="34" charset="-122"/>
                <a:ea typeface="微软雅黑" panose="020B0503020204020204" pitchFamily="34" charset="-122"/>
              </a:rPr>
              <a:t>点击此处添加标题</a:t>
            </a:r>
            <a:endParaRPr kumimoji="1" lang="zh-CN" altLang="en-US" sz="1800" dirty="0">
              <a:solidFill>
                <a:schemeClr val="accent3"/>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5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500" decel="50000" fill="hold">
                                          <p:stCondLst>
                                            <p:cond delay="0"/>
                                          </p:stCondLst>
                                        </p:cTn>
                                        <p:tgtEl>
                                          <p:spTgt spid="8"/>
                                        </p:tgtEl>
                                        <p:attrNameLst>
                                          <p:attrName>ppt_x</p:attrName>
                                          <p:attrName>ppt_y</p:attrName>
                                        </p:attrNameLst>
                                      </p:cBhvr>
                                    </p:animMotion>
                                    <p:animEffect transition="in" filter="fade">
                                      <p:cBhvr>
                                        <p:cTn id="9" dur="500"/>
                                        <p:tgtEl>
                                          <p:spTgt spid="8"/>
                                        </p:tgtEl>
                                      </p:cBhvr>
                                    </p:animEffect>
                                  </p:childTnLst>
                                </p:cTn>
                              </p:par>
                            </p:childTnLst>
                          </p:cTn>
                        </p:par>
                        <p:par>
                          <p:cTn id="10" fill="hold">
                            <p:stCondLst>
                              <p:cond delay="500"/>
                            </p:stCondLst>
                            <p:childTnLst>
                              <p:par>
                                <p:cTn id="11" presetID="5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Scale>
                                      <p:cBhvr>
                                        <p:cTn id="13" dur="5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500" decel="50000" fill="hold">
                                          <p:stCondLst>
                                            <p:cond delay="0"/>
                                          </p:stCondLst>
                                        </p:cTn>
                                        <p:tgtEl>
                                          <p:spTgt spid="5"/>
                                        </p:tgtEl>
                                        <p:attrNameLst>
                                          <p:attrName>ppt_x</p:attrName>
                                          <p:attrName>ppt_y</p:attrName>
                                        </p:attrNameLst>
                                      </p:cBhvr>
                                    </p:animMotion>
                                    <p:animEffect transition="in" filter="fade">
                                      <p:cBhvr>
                                        <p:cTn id="15" dur="500"/>
                                        <p:tgtEl>
                                          <p:spTgt spid="5"/>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8" grpId="0" animBg="1"/>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3504699" y="3575436"/>
            <a:ext cx="624937" cy="624937"/>
            <a:chOff x="5252030" y="2008764"/>
            <a:chExt cx="809336" cy="809336"/>
          </a:xfrm>
          <a:solidFill>
            <a:schemeClr val="accent2"/>
          </a:solidFill>
        </p:grpSpPr>
        <p:sp>
          <p:nvSpPr>
            <p:cNvPr id="38" name="椭圆 37"/>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39" name="椭圆 38"/>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2" name="组合 51"/>
          <p:cNvGrpSpPr/>
          <p:nvPr/>
        </p:nvGrpSpPr>
        <p:grpSpPr>
          <a:xfrm>
            <a:off x="8427840" y="1470138"/>
            <a:ext cx="624937" cy="624937"/>
            <a:chOff x="5252030" y="2008764"/>
            <a:chExt cx="809336" cy="809336"/>
          </a:xfrm>
          <a:solidFill>
            <a:schemeClr val="accent1"/>
          </a:solidFill>
        </p:grpSpPr>
        <p:sp>
          <p:nvSpPr>
            <p:cNvPr id="53" name="椭圆 52"/>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54" name="椭圆 53"/>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 name="组合 11"/>
          <p:cNvGrpSpPr/>
          <p:nvPr/>
        </p:nvGrpSpPr>
        <p:grpSpPr>
          <a:xfrm>
            <a:off x="7932075" y="3772981"/>
            <a:ext cx="462080" cy="462079"/>
            <a:chOff x="304800" y="673100"/>
            <a:chExt cx="4000500" cy="4000500"/>
          </a:xfrm>
          <a:solidFill>
            <a:schemeClr val="accent1"/>
          </a:solidFill>
          <a:effectLst>
            <a:outerShdw blurRad="444500" dist="254000" dir="8100000" algn="tr" rotWithShape="0">
              <a:prstClr val="black">
                <a:alpha val="50000"/>
              </a:prstClr>
            </a:outerShdw>
          </a:effectLst>
        </p:grpSpPr>
        <p:sp>
          <p:nvSpPr>
            <p:cNvPr id="13" name="同心圆 12"/>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14" name="椭圆 13"/>
            <p:cNvSpPr/>
            <p:nvPr/>
          </p:nvSpPr>
          <p:spPr>
            <a:xfrm>
              <a:off x="392112" y="760412"/>
              <a:ext cx="3825874" cy="3825874"/>
            </a:xfrm>
            <a:prstGeom prst="ellipse">
              <a:avLst/>
            </a:prstGeom>
            <a:grp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6" name="组合 5"/>
          <p:cNvGrpSpPr/>
          <p:nvPr/>
        </p:nvGrpSpPr>
        <p:grpSpPr>
          <a:xfrm>
            <a:off x="8685716" y="3466996"/>
            <a:ext cx="922774" cy="922773"/>
            <a:chOff x="304800" y="673100"/>
            <a:chExt cx="4000500" cy="4000500"/>
          </a:xfrm>
          <a:effectLst>
            <a:outerShdw blurRad="444500" dist="254000" dir="8100000" algn="tr" rotWithShape="0">
              <a:prstClr val="black">
                <a:alpha val="50000"/>
              </a:prstClr>
            </a:outerShdw>
          </a:effectLst>
        </p:grpSpPr>
        <p:sp>
          <p:nvSpPr>
            <p:cNvPr id="7" name="同心圆 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8" name="椭圆 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9" name="组合 8"/>
          <p:cNvGrpSpPr/>
          <p:nvPr/>
        </p:nvGrpSpPr>
        <p:grpSpPr>
          <a:xfrm>
            <a:off x="5317850" y="1160645"/>
            <a:ext cx="397040" cy="397039"/>
            <a:chOff x="304800" y="673100"/>
            <a:chExt cx="4000500" cy="4000500"/>
          </a:xfrm>
          <a:effectLst>
            <a:outerShdw blurRad="444500" dist="254000" dir="8100000" algn="tr" rotWithShape="0">
              <a:prstClr val="black">
                <a:alpha val="50000"/>
              </a:prstClr>
            </a:outerShdw>
          </a:effectLst>
        </p:grpSpPr>
        <p:sp>
          <p:nvSpPr>
            <p:cNvPr id="10" name="同心圆 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11" name="椭圆 1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15" name="组合 14"/>
          <p:cNvGrpSpPr/>
          <p:nvPr/>
        </p:nvGrpSpPr>
        <p:grpSpPr>
          <a:xfrm>
            <a:off x="6772199" y="511845"/>
            <a:ext cx="483277" cy="483275"/>
            <a:chOff x="304800" y="673100"/>
            <a:chExt cx="4000500" cy="4000500"/>
          </a:xfrm>
          <a:effectLst>
            <a:outerShdw blurRad="444500" dist="254000" dir="8100000" algn="tr" rotWithShape="0">
              <a:prstClr val="black">
                <a:alpha val="50000"/>
              </a:prstClr>
            </a:outerShdw>
          </a:effectLst>
        </p:grpSpPr>
        <p:sp>
          <p:nvSpPr>
            <p:cNvPr id="16" name="同心圆 1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17" name="椭圆 1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18" name="组合 17"/>
          <p:cNvGrpSpPr/>
          <p:nvPr/>
        </p:nvGrpSpPr>
        <p:grpSpPr>
          <a:xfrm>
            <a:off x="4157665" y="2695521"/>
            <a:ext cx="307091" cy="307090"/>
            <a:chOff x="304800" y="673100"/>
            <a:chExt cx="4000500" cy="4000500"/>
          </a:xfrm>
          <a:effectLst>
            <a:outerShdw blurRad="444500" dist="254000" dir="8100000" algn="tr" rotWithShape="0">
              <a:prstClr val="black">
                <a:alpha val="50000"/>
              </a:prstClr>
            </a:outerShdw>
          </a:effectLst>
        </p:grpSpPr>
        <p:sp>
          <p:nvSpPr>
            <p:cNvPr id="19" name="同心圆 1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20" name="椭圆 1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grpSp>
        <p:nvGrpSpPr>
          <p:cNvPr id="31" name="组合 30"/>
          <p:cNvGrpSpPr/>
          <p:nvPr/>
        </p:nvGrpSpPr>
        <p:grpSpPr>
          <a:xfrm>
            <a:off x="10290565" y="3185748"/>
            <a:ext cx="1404314" cy="1404314"/>
            <a:chOff x="5252030" y="2008764"/>
            <a:chExt cx="809336" cy="809336"/>
          </a:xfrm>
          <a:solidFill>
            <a:schemeClr val="accent2"/>
          </a:solidFill>
        </p:grpSpPr>
        <p:sp>
          <p:nvSpPr>
            <p:cNvPr id="32" name="椭圆 31"/>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33" name="椭圆 32"/>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33"/>
          <p:cNvGrpSpPr/>
          <p:nvPr/>
        </p:nvGrpSpPr>
        <p:grpSpPr>
          <a:xfrm>
            <a:off x="1457819" y="1505868"/>
            <a:ext cx="1611639" cy="1611639"/>
            <a:chOff x="5252030" y="2008764"/>
            <a:chExt cx="809336" cy="809336"/>
          </a:xfrm>
          <a:solidFill>
            <a:schemeClr val="accent1"/>
          </a:solidFill>
        </p:grpSpPr>
        <p:sp>
          <p:nvSpPr>
            <p:cNvPr id="35" name="椭圆 34"/>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36" name="椭圆 35"/>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0" name="组合 39"/>
          <p:cNvGrpSpPr/>
          <p:nvPr/>
        </p:nvGrpSpPr>
        <p:grpSpPr>
          <a:xfrm>
            <a:off x="4822353" y="3583384"/>
            <a:ext cx="311894" cy="311894"/>
            <a:chOff x="5252030" y="2008764"/>
            <a:chExt cx="809336" cy="809336"/>
          </a:xfrm>
          <a:solidFill>
            <a:schemeClr val="accent2"/>
          </a:solidFill>
        </p:grpSpPr>
        <p:sp>
          <p:nvSpPr>
            <p:cNvPr id="41" name="椭圆 40"/>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42" name="椭圆 41"/>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3" name="组合 42"/>
          <p:cNvGrpSpPr/>
          <p:nvPr/>
        </p:nvGrpSpPr>
        <p:grpSpPr>
          <a:xfrm>
            <a:off x="4568209" y="839172"/>
            <a:ext cx="311894" cy="311894"/>
            <a:chOff x="5252030" y="2008764"/>
            <a:chExt cx="809336" cy="809336"/>
          </a:xfrm>
          <a:solidFill>
            <a:schemeClr val="accent2"/>
          </a:solidFill>
        </p:grpSpPr>
        <p:sp>
          <p:nvSpPr>
            <p:cNvPr id="44" name="椭圆 43"/>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45" name="椭圆 44"/>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6" name="组合 45"/>
          <p:cNvGrpSpPr/>
          <p:nvPr/>
        </p:nvGrpSpPr>
        <p:grpSpPr>
          <a:xfrm>
            <a:off x="5214974" y="4371992"/>
            <a:ext cx="311894" cy="311894"/>
            <a:chOff x="5252030" y="2008764"/>
            <a:chExt cx="809336" cy="809336"/>
          </a:xfrm>
          <a:solidFill>
            <a:schemeClr val="accent2"/>
          </a:solidFill>
        </p:grpSpPr>
        <p:sp>
          <p:nvSpPr>
            <p:cNvPr id="47" name="椭圆 46"/>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48" name="椭圆 47"/>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9" name="组合 48"/>
          <p:cNvGrpSpPr/>
          <p:nvPr/>
        </p:nvGrpSpPr>
        <p:grpSpPr>
          <a:xfrm>
            <a:off x="6427352" y="4389769"/>
            <a:ext cx="231884" cy="231884"/>
            <a:chOff x="5252030" y="2008764"/>
            <a:chExt cx="809336" cy="809336"/>
          </a:xfrm>
          <a:solidFill>
            <a:schemeClr val="accent2"/>
          </a:solidFill>
        </p:grpSpPr>
        <p:sp>
          <p:nvSpPr>
            <p:cNvPr id="50" name="椭圆 49"/>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51" name="椭圆 50"/>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5" name="组合 54"/>
          <p:cNvGrpSpPr/>
          <p:nvPr/>
        </p:nvGrpSpPr>
        <p:grpSpPr>
          <a:xfrm>
            <a:off x="8740309" y="2837539"/>
            <a:ext cx="452339" cy="452339"/>
            <a:chOff x="5252030" y="2008764"/>
            <a:chExt cx="809336" cy="809336"/>
          </a:xfrm>
          <a:solidFill>
            <a:schemeClr val="accent1"/>
          </a:solidFill>
        </p:grpSpPr>
        <p:sp>
          <p:nvSpPr>
            <p:cNvPr id="56" name="椭圆 55"/>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57" name="椭圆 56"/>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8965003" y="2369168"/>
            <a:ext cx="226169" cy="226169"/>
            <a:chOff x="5252030" y="2008764"/>
            <a:chExt cx="809336" cy="809336"/>
          </a:xfrm>
          <a:solidFill>
            <a:schemeClr val="accent2"/>
          </a:solidFill>
        </p:grpSpPr>
        <p:sp>
          <p:nvSpPr>
            <p:cNvPr id="59" name="椭圆 58"/>
            <p:cNvSpPr/>
            <p:nvPr/>
          </p:nvSpPr>
          <p:spPr>
            <a:xfrm>
              <a:off x="5252030" y="2008764"/>
              <a:ext cx="809336" cy="809336"/>
            </a:xfrm>
            <a:prstGeom prst="ellipse">
              <a:avLst/>
            </a:prstGeom>
            <a:grpFill/>
            <a:ln w="25400" cap="flat" cmpd="sng" algn="ctr">
              <a:noFill/>
              <a:prstDash val="solid"/>
            </a:ln>
            <a:effectLst>
              <a:outerShdw blurRad="444500" dist="254000" dir="8100000" algn="tr" rotWithShape="0">
                <a:prstClr val="black">
                  <a:alpha val="50000"/>
                </a:prstClr>
              </a:outerShdw>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sp>
          <p:nvSpPr>
            <p:cNvPr id="60" name="椭圆 59"/>
            <p:cNvSpPr/>
            <p:nvPr/>
          </p:nvSpPr>
          <p:spPr>
            <a:xfrm>
              <a:off x="5269270" y="2029388"/>
              <a:ext cx="769580" cy="769580"/>
            </a:xfrm>
            <a:prstGeom prst="ellipse">
              <a:avLst/>
            </a:prstGeom>
            <a:grp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2"/>
          <p:cNvGrpSpPr/>
          <p:nvPr/>
        </p:nvGrpSpPr>
        <p:grpSpPr>
          <a:xfrm>
            <a:off x="4377822" y="424510"/>
            <a:ext cx="4008813" cy="4008803"/>
            <a:chOff x="304800" y="673100"/>
            <a:chExt cx="4000500" cy="4000500"/>
          </a:xfrm>
          <a:effectLst>
            <a:outerShdw blurRad="444500" dist="254000" dir="8100000" algn="tr" rotWithShape="0">
              <a:prstClr val="black">
                <a:alpha val="50000"/>
              </a:prstClr>
            </a:outerShdw>
          </a:effectLst>
        </p:grpSpPr>
        <p:sp>
          <p:nvSpPr>
            <p:cNvPr id="4" name="同心圆 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Text" lastClr="000000"/>
                </a:solidFill>
                <a:latin typeface="Calibri" panose="020F0502020204030204"/>
                <a:ea typeface="宋体" panose="02010600030101010101" pitchFamily="2" charset="-122"/>
              </a:endParaRPr>
            </a:p>
          </p:txBody>
        </p:sp>
        <p:sp>
          <p:nvSpPr>
            <p:cNvPr id="5" name="椭圆 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1285240" fontAlgn="auto">
                <a:spcBef>
                  <a:spcPts val="0"/>
                </a:spcBef>
                <a:spcAft>
                  <a:spcPts val="0"/>
                </a:spcAft>
                <a:defRPr/>
              </a:pPr>
              <a:endParaRPr lang="zh-CN" altLang="en-US" sz="2530" kern="0">
                <a:solidFill>
                  <a:sysClr val="window" lastClr="FFFFFF"/>
                </a:solidFill>
                <a:latin typeface="Calibri" panose="020F0502020204030204"/>
                <a:ea typeface="宋体" panose="02010600030101010101" pitchFamily="2" charset="-122"/>
              </a:endParaRPr>
            </a:p>
          </p:txBody>
        </p:sp>
      </p:grpSp>
      <p:sp>
        <p:nvSpPr>
          <p:cNvPr id="28" name="矩形 1"/>
          <p:cNvSpPr>
            <a:spLocks noChangeArrowheads="1"/>
          </p:cNvSpPr>
          <p:nvPr/>
        </p:nvSpPr>
        <p:spPr bwMode="auto">
          <a:xfrm>
            <a:off x="4847353" y="1557737"/>
            <a:ext cx="3084118" cy="2122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defRPr/>
            </a:pPr>
            <a:r>
              <a:rPr lang="zh-CN" altLang="zh-CN" sz="6600" dirty="0">
                <a:solidFill>
                  <a:srgbClr val="015268"/>
                </a:solidFill>
                <a:latin typeface="Arial" panose="020B0604020202020204" pitchFamily="34" charset="0"/>
                <a:ea typeface="微软雅黑" panose="020B0503020204020204" pitchFamily="34" charset="-122"/>
                <a:cs typeface="Arial" panose="020B0604020202020204" pitchFamily="34" charset="0"/>
              </a:rPr>
              <a:t>艺气用事团队</a:t>
            </a:r>
            <a:endParaRPr lang="zh-CN" altLang="zh-CN" sz="6600" dirty="0">
              <a:solidFill>
                <a:srgbClr val="015268"/>
              </a:solidFill>
              <a:latin typeface="Arial" panose="020B0604020202020204" pitchFamily="34" charset="0"/>
              <a:ea typeface="微软雅黑" panose="020B0503020204020204" pitchFamily="34" charset="-122"/>
              <a:cs typeface="Arial" panose="020B0604020202020204" pitchFamily="34" charset="0"/>
            </a:endParaRPr>
          </a:p>
        </p:txBody>
      </p:sp>
      <p:sp>
        <p:nvSpPr>
          <p:cNvPr id="63" name="TextBox 1"/>
          <p:cNvSpPr txBox="1"/>
          <p:nvPr/>
        </p:nvSpPr>
        <p:spPr>
          <a:xfrm>
            <a:off x="2190421" y="5128742"/>
            <a:ext cx="8477908" cy="1051560"/>
          </a:xfrm>
          <a:prstGeom prst="rect">
            <a:avLst/>
          </a:prstGeom>
          <a:noFill/>
        </p:spPr>
        <p:txBody>
          <a:bodyPr wrap="square" lIns="128494" tIns="64247" rIns="128494" bIns="64247" rtlCol="0">
            <a:spAutoFit/>
          </a:bodyPr>
          <a:lstStyle/>
          <a:p>
            <a:pPr algn="ctr"/>
            <a:r>
              <a:rPr lang="zh-CN" altLang="en-US" sz="6000" dirty="0" smtClean="0">
                <a:solidFill>
                  <a:schemeClr val="accent1"/>
                </a:solidFill>
                <a:latin typeface="方正正准黑简体" panose="02000000000000000000" pitchFamily="2" charset="-122"/>
                <a:ea typeface="方正正准黑简体" panose="02000000000000000000" pitchFamily="2" charset="-122"/>
                <a:cs typeface="+mn-ea"/>
                <a:sym typeface="+mn-lt"/>
              </a:rPr>
              <a:t>感谢聆听 </a:t>
            </a:r>
            <a:endParaRPr lang="zh-CN" altLang="en-US" sz="6000" dirty="0">
              <a:solidFill>
                <a:schemeClr val="accent1"/>
              </a:solidFill>
              <a:latin typeface="方正正准黑简体" panose="02000000000000000000" pitchFamily="2" charset="-122"/>
              <a:ea typeface="方正正准黑简体" panose="02000000000000000000" pitchFamily="2"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8000" fill="hold" nodeType="withEffect" p14:presetBounceEnd="52000">
                                      <p:stCondLst>
                                        <p:cond delay="900"/>
                                      </p:stCondLst>
                                      <p:childTnLst>
                                        <p:set>
                                          <p:cBhvr>
                                            <p:cTn id="6" dur="1" fill="hold">
                                              <p:stCondLst>
                                                <p:cond delay="0"/>
                                              </p:stCondLst>
                                            </p:cTn>
                                            <p:tgtEl>
                                              <p:spTgt spid="3"/>
                                            </p:tgtEl>
                                            <p:attrNameLst>
                                              <p:attrName>style.visibility</p:attrName>
                                            </p:attrNameLst>
                                          </p:cBhvr>
                                          <p:to>
                                            <p:strVal val="visible"/>
                                          </p:to>
                                        </p:set>
                                        <p:anim calcmode="lin" valueType="num" p14:bounceEnd="52000">
                                          <p:cBhvr additive="base">
                                            <p:cTn id="7" dur="2000" fill="hold"/>
                                            <p:tgtEl>
                                              <p:spTgt spid="3"/>
                                            </p:tgtEl>
                                            <p:attrNameLst>
                                              <p:attrName>ppt_x</p:attrName>
                                            </p:attrNameLst>
                                          </p:cBhvr>
                                          <p:tavLst>
                                            <p:tav tm="0">
                                              <p:val>
                                                <p:strVal val="#ppt_x"/>
                                              </p:val>
                                            </p:tav>
                                            <p:tav tm="100000">
                                              <p:val>
                                                <p:strVal val="#ppt_x"/>
                                              </p:val>
                                            </p:tav>
                                          </p:tavLst>
                                        </p:anim>
                                        <p:anim calcmode="lin" valueType="num" p14:bounceEnd="52000">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3" accel="65000" fill="hold" nodeType="withEffect" p14:presetBounceEnd="55000">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14:bounceEnd="55000">
                                          <p:cBhvr additive="base">
                                            <p:cTn id="11" dur="2000" fill="hold"/>
                                            <p:tgtEl>
                                              <p:spTgt spid="31"/>
                                            </p:tgtEl>
                                            <p:attrNameLst>
                                              <p:attrName>ppt_x</p:attrName>
                                            </p:attrNameLst>
                                          </p:cBhvr>
                                          <p:tavLst>
                                            <p:tav tm="0">
                                              <p:val>
                                                <p:strVal val="1+#ppt_w/2"/>
                                              </p:val>
                                            </p:tav>
                                            <p:tav tm="100000">
                                              <p:val>
                                                <p:strVal val="#ppt_x"/>
                                              </p:val>
                                            </p:tav>
                                          </p:tavLst>
                                        </p:anim>
                                        <p:anim calcmode="lin" valueType="num" p14:bounceEnd="55000">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12" accel="65000" fill="hold" nodeType="withEffect" p14:presetBounceEnd="55000">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14:bounceEnd="55000">
                                          <p:cBhvr additive="base">
                                            <p:cTn id="15" dur="2000" fill="hold"/>
                                            <p:tgtEl>
                                              <p:spTgt spid="34"/>
                                            </p:tgtEl>
                                            <p:attrNameLst>
                                              <p:attrName>ppt_x</p:attrName>
                                            </p:attrNameLst>
                                          </p:cBhvr>
                                          <p:tavLst>
                                            <p:tav tm="0">
                                              <p:val>
                                                <p:strVal val="0-#ppt_w/2"/>
                                              </p:val>
                                            </p:tav>
                                            <p:tav tm="100000">
                                              <p:val>
                                                <p:strVal val="#ppt_x"/>
                                              </p:val>
                                            </p:tav>
                                          </p:tavLst>
                                        </p:anim>
                                        <p:anim calcmode="lin" valueType="num" p14:bounceEnd="55000">
                                          <p:cBhvr additive="base">
                                            <p:cTn id="16" dur="20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12" accel="65000" fill="hold" nodeType="withEffect" p14:presetBounceEnd="55000">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14:bounceEnd="55000">
                                          <p:cBhvr additive="base">
                                            <p:cTn id="19" dur="2000" fill="hold"/>
                                            <p:tgtEl>
                                              <p:spTgt spid="37"/>
                                            </p:tgtEl>
                                            <p:attrNameLst>
                                              <p:attrName>ppt_x</p:attrName>
                                            </p:attrNameLst>
                                          </p:cBhvr>
                                          <p:tavLst>
                                            <p:tav tm="0">
                                              <p:val>
                                                <p:strVal val="0-#ppt_w/2"/>
                                              </p:val>
                                            </p:tav>
                                            <p:tav tm="100000">
                                              <p:val>
                                                <p:strVal val="#ppt_x"/>
                                              </p:val>
                                            </p:tav>
                                          </p:tavLst>
                                        </p:anim>
                                        <p:anim calcmode="lin" valueType="num" p14:bounceEnd="55000">
                                          <p:cBhvr additive="base">
                                            <p:cTn id="20" dur="2000" fill="hold"/>
                                            <p:tgtEl>
                                              <p:spTgt spid="37"/>
                                            </p:tgtEl>
                                            <p:attrNameLst>
                                              <p:attrName>ppt_y</p:attrName>
                                            </p:attrNameLst>
                                          </p:cBhvr>
                                          <p:tavLst>
                                            <p:tav tm="0">
                                              <p:val>
                                                <p:strVal val="1+#ppt_h/2"/>
                                              </p:val>
                                            </p:tav>
                                            <p:tav tm="100000">
                                              <p:val>
                                                <p:strVal val="#ppt_y"/>
                                              </p:val>
                                            </p:tav>
                                          </p:tavLst>
                                        </p:anim>
                                      </p:childTnLst>
                                    </p:cTn>
                                  </p:par>
                                  <p:par>
                                    <p:cTn id="21" presetID="2" presetClass="entr" presetSubtype="12" accel="65000" fill="hold" nodeType="withEffect" p14:presetBounceEnd="55000">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14:bounceEnd="55000">
                                          <p:cBhvr additive="base">
                                            <p:cTn id="23" dur="2000" fill="hold"/>
                                            <p:tgtEl>
                                              <p:spTgt spid="52"/>
                                            </p:tgtEl>
                                            <p:attrNameLst>
                                              <p:attrName>ppt_x</p:attrName>
                                            </p:attrNameLst>
                                          </p:cBhvr>
                                          <p:tavLst>
                                            <p:tav tm="0">
                                              <p:val>
                                                <p:strVal val="0-#ppt_w/2"/>
                                              </p:val>
                                            </p:tav>
                                            <p:tav tm="100000">
                                              <p:val>
                                                <p:strVal val="#ppt_x"/>
                                              </p:val>
                                            </p:tav>
                                          </p:tavLst>
                                        </p:anim>
                                        <p:anim calcmode="lin" valueType="num" p14:bounceEnd="55000">
                                          <p:cBhvr additive="base">
                                            <p:cTn id="24" dur="2000" fill="hold"/>
                                            <p:tgtEl>
                                              <p:spTgt spid="52"/>
                                            </p:tgtEl>
                                            <p:attrNameLst>
                                              <p:attrName>ppt_y</p:attrName>
                                            </p:attrNameLst>
                                          </p:cBhvr>
                                          <p:tavLst>
                                            <p:tav tm="0">
                                              <p:val>
                                                <p:strVal val="1+#ppt_h/2"/>
                                              </p:val>
                                            </p:tav>
                                            <p:tav tm="100000">
                                              <p:val>
                                                <p:strVal val="#ppt_y"/>
                                              </p:val>
                                            </p:tav>
                                          </p:tavLst>
                                        </p:anim>
                                      </p:childTnLst>
                                    </p:cTn>
                                  </p:par>
                                  <p:par>
                                    <p:cTn id="25" presetID="23" presetClass="entr" presetSubtype="528"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ppt_x</p:attrName>
                                            </p:attrNameLst>
                                          </p:cBhvr>
                                          <p:tavLst>
                                            <p:tav tm="0">
                                              <p:val>
                                                <p:fltVal val="0.5"/>
                                              </p:val>
                                            </p:tav>
                                            <p:tav tm="100000">
                                              <p:val>
                                                <p:strVal val="#ppt_x"/>
                                              </p:val>
                                            </p:tav>
                                          </p:tavLst>
                                        </p:anim>
                                        <p:anim calcmode="lin" valueType="num">
                                          <p:cBhvr>
                                            <p:cTn id="30" dur="1000" fill="hold"/>
                                            <p:tgtEl>
                                              <p:spTgt spid="6"/>
                                            </p:tgtEl>
                                            <p:attrNameLst>
                                              <p:attrName>ppt_y</p:attrName>
                                            </p:attrNameLst>
                                          </p:cBhvr>
                                          <p:tavLst>
                                            <p:tav tm="0">
                                              <p:val>
                                                <p:fltVal val="0.5"/>
                                              </p:val>
                                            </p:tav>
                                            <p:tav tm="100000">
                                              <p:val>
                                                <p:strVal val="#ppt_y"/>
                                              </p:val>
                                            </p:tav>
                                          </p:tavLst>
                                        </p:anim>
                                      </p:childTnLst>
                                    </p:cTn>
                                  </p:par>
                                  <p:par>
                                    <p:cTn id="31" presetID="23" presetClass="entr" presetSubtype="528" fill="hold" nodeType="withEffect">
                                      <p:stCondLst>
                                        <p:cond delay="20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ppt_x</p:attrName>
                                            </p:attrNameLst>
                                          </p:cBhvr>
                                          <p:tavLst>
                                            <p:tav tm="0">
                                              <p:val>
                                                <p:fltVal val="0.5"/>
                                              </p:val>
                                            </p:tav>
                                            <p:tav tm="100000">
                                              <p:val>
                                                <p:strVal val="#ppt_x"/>
                                              </p:val>
                                            </p:tav>
                                          </p:tavLst>
                                        </p:anim>
                                        <p:anim calcmode="lin" valueType="num">
                                          <p:cBhvr>
                                            <p:cTn id="36" dur="1000" fill="hold"/>
                                            <p:tgtEl>
                                              <p:spTgt spid="9"/>
                                            </p:tgtEl>
                                            <p:attrNameLst>
                                              <p:attrName>ppt_y</p:attrName>
                                            </p:attrNameLst>
                                          </p:cBhvr>
                                          <p:tavLst>
                                            <p:tav tm="0">
                                              <p:val>
                                                <p:fltVal val="0.5"/>
                                              </p:val>
                                            </p:tav>
                                            <p:tav tm="100000">
                                              <p:val>
                                                <p:strVal val="#ppt_y"/>
                                              </p:val>
                                            </p:tav>
                                          </p:tavLst>
                                        </p:anim>
                                      </p:childTnLst>
                                    </p:cTn>
                                  </p:par>
                                  <p:par>
                                    <p:cTn id="37" presetID="2" presetClass="entr" presetSubtype="3" accel="65000" fill="hold" nodeType="withEffect" p14:presetBounceEnd="55000">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14:bounceEnd="55000">
                                          <p:cBhvr additive="base">
                                            <p:cTn id="39" dur="2000" fill="hold"/>
                                            <p:tgtEl>
                                              <p:spTgt spid="49"/>
                                            </p:tgtEl>
                                            <p:attrNameLst>
                                              <p:attrName>ppt_x</p:attrName>
                                            </p:attrNameLst>
                                          </p:cBhvr>
                                          <p:tavLst>
                                            <p:tav tm="0">
                                              <p:val>
                                                <p:strVal val="1+#ppt_w/2"/>
                                              </p:val>
                                            </p:tav>
                                            <p:tav tm="100000">
                                              <p:val>
                                                <p:strVal val="#ppt_x"/>
                                              </p:val>
                                            </p:tav>
                                          </p:tavLst>
                                        </p:anim>
                                        <p:anim calcmode="lin" valueType="num" p14:bounceEnd="55000">
                                          <p:cBhvr additive="base">
                                            <p:cTn id="40" dur="2000" fill="hold"/>
                                            <p:tgtEl>
                                              <p:spTgt spid="49"/>
                                            </p:tgtEl>
                                            <p:attrNameLst>
                                              <p:attrName>ppt_y</p:attrName>
                                            </p:attrNameLst>
                                          </p:cBhvr>
                                          <p:tavLst>
                                            <p:tav tm="0">
                                              <p:val>
                                                <p:strVal val="0-#ppt_h/2"/>
                                              </p:val>
                                            </p:tav>
                                            <p:tav tm="100000">
                                              <p:val>
                                                <p:strVal val="#ppt_y"/>
                                              </p:val>
                                            </p:tav>
                                          </p:tavLst>
                                        </p:anim>
                                      </p:childTnLst>
                                    </p:cTn>
                                  </p:par>
                                  <p:par>
                                    <p:cTn id="41" presetID="2" presetClass="entr" presetSubtype="3" accel="65000" fill="hold" nodeType="withEffect" p14:presetBounceEnd="55000">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14:bounceEnd="55000">
                                          <p:cBhvr additive="base">
                                            <p:cTn id="43" dur="2000" fill="hold"/>
                                            <p:tgtEl>
                                              <p:spTgt spid="46"/>
                                            </p:tgtEl>
                                            <p:attrNameLst>
                                              <p:attrName>ppt_x</p:attrName>
                                            </p:attrNameLst>
                                          </p:cBhvr>
                                          <p:tavLst>
                                            <p:tav tm="0">
                                              <p:val>
                                                <p:strVal val="1+#ppt_w/2"/>
                                              </p:val>
                                            </p:tav>
                                            <p:tav tm="100000">
                                              <p:val>
                                                <p:strVal val="#ppt_x"/>
                                              </p:val>
                                            </p:tav>
                                          </p:tavLst>
                                        </p:anim>
                                        <p:anim calcmode="lin" valueType="num" p14:bounceEnd="55000">
                                          <p:cBhvr additive="base">
                                            <p:cTn id="44" dur="2000" fill="hold"/>
                                            <p:tgtEl>
                                              <p:spTgt spid="46"/>
                                            </p:tgtEl>
                                            <p:attrNameLst>
                                              <p:attrName>ppt_y</p:attrName>
                                            </p:attrNameLst>
                                          </p:cBhvr>
                                          <p:tavLst>
                                            <p:tav tm="0">
                                              <p:val>
                                                <p:strVal val="0-#ppt_h/2"/>
                                              </p:val>
                                            </p:tav>
                                            <p:tav tm="100000">
                                              <p:val>
                                                <p:strVal val="#ppt_y"/>
                                              </p:val>
                                            </p:tav>
                                          </p:tavLst>
                                        </p:anim>
                                      </p:childTnLst>
                                    </p:cTn>
                                  </p:par>
                                  <p:par>
                                    <p:cTn id="45" presetID="23" presetClass="entr" presetSubtype="528"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ppt_x</p:attrName>
                                            </p:attrNameLst>
                                          </p:cBhvr>
                                          <p:tavLst>
                                            <p:tav tm="0">
                                              <p:val>
                                                <p:fltVal val="0.5"/>
                                              </p:val>
                                            </p:tav>
                                            <p:tav tm="100000">
                                              <p:val>
                                                <p:strVal val="#ppt_x"/>
                                              </p:val>
                                            </p:tav>
                                          </p:tavLst>
                                        </p:anim>
                                        <p:anim calcmode="lin" valueType="num">
                                          <p:cBhvr>
                                            <p:cTn id="50" dur="1000" fill="hold"/>
                                            <p:tgtEl>
                                              <p:spTgt spid="12"/>
                                            </p:tgtEl>
                                            <p:attrNameLst>
                                              <p:attrName>ppt_y</p:attrName>
                                            </p:attrNameLst>
                                          </p:cBhvr>
                                          <p:tavLst>
                                            <p:tav tm="0">
                                              <p:val>
                                                <p:fltVal val="0.5"/>
                                              </p:val>
                                            </p:tav>
                                            <p:tav tm="100000">
                                              <p:val>
                                                <p:strVal val="#ppt_y"/>
                                              </p:val>
                                            </p:tav>
                                          </p:tavLst>
                                        </p:anim>
                                      </p:childTnLst>
                                    </p:cTn>
                                  </p:par>
                                  <p:par>
                                    <p:cTn id="51" presetID="2" presetClass="entr" presetSubtype="12" accel="65000" fill="hold" nodeType="withEffect" p14:presetBounceEnd="55000">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14:bounceEnd="55000">
                                          <p:cBhvr additive="base">
                                            <p:cTn id="53" dur="2000" fill="hold"/>
                                            <p:tgtEl>
                                              <p:spTgt spid="58"/>
                                            </p:tgtEl>
                                            <p:attrNameLst>
                                              <p:attrName>ppt_x</p:attrName>
                                            </p:attrNameLst>
                                          </p:cBhvr>
                                          <p:tavLst>
                                            <p:tav tm="0">
                                              <p:val>
                                                <p:strVal val="0-#ppt_w/2"/>
                                              </p:val>
                                            </p:tav>
                                            <p:tav tm="100000">
                                              <p:val>
                                                <p:strVal val="#ppt_x"/>
                                              </p:val>
                                            </p:tav>
                                          </p:tavLst>
                                        </p:anim>
                                        <p:anim calcmode="lin" valueType="num" p14:bounceEnd="55000">
                                          <p:cBhvr additive="base">
                                            <p:cTn id="54" dur="2000" fill="hold"/>
                                            <p:tgtEl>
                                              <p:spTgt spid="58"/>
                                            </p:tgtEl>
                                            <p:attrNameLst>
                                              <p:attrName>ppt_y</p:attrName>
                                            </p:attrNameLst>
                                          </p:cBhvr>
                                          <p:tavLst>
                                            <p:tav tm="0">
                                              <p:val>
                                                <p:strVal val="1+#ppt_h/2"/>
                                              </p:val>
                                            </p:tav>
                                            <p:tav tm="100000">
                                              <p:val>
                                                <p:strVal val="#ppt_y"/>
                                              </p:val>
                                            </p:tav>
                                          </p:tavLst>
                                        </p:anim>
                                      </p:childTnLst>
                                    </p:cTn>
                                  </p:par>
                                  <p:par>
                                    <p:cTn id="55" presetID="2" presetClass="entr" presetSubtype="12" accel="65000" fill="hold" nodeType="withEffect" p14:presetBounceEnd="55000">
                                      <p:stCondLst>
                                        <p:cond delay="0"/>
                                      </p:stCondLst>
                                      <p:childTnLst>
                                        <p:set>
                                          <p:cBhvr>
                                            <p:cTn id="56" dur="1" fill="hold">
                                              <p:stCondLst>
                                                <p:cond delay="0"/>
                                              </p:stCondLst>
                                            </p:cTn>
                                            <p:tgtEl>
                                              <p:spTgt spid="55"/>
                                            </p:tgtEl>
                                            <p:attrNameLst>
                                              <p:attrName>style.visibility</p:attrName>
                                            </p:attrNameLst>
                                          </p:cBhvr>
                                          <p:to>
                                            <p:strVal val="visible"/>
                                          </p:to>
                                        </p:set>
                                        <p:anim calcmode="lin" valueType="num" p14:bounceEnd="55000">
                                          <p:cBhvr additive="base">
                                            <p:cTn id="57" dur="2000" fill="hold"/>
                                            <p:tgtEl>
                                              <p:spTgt spid="55"/>
                                            </p:tgtEl>
                                            <p:attrNameLst>
                                              <p:attrName>ppt_x</p:attrName>
                                            </p:attrNameLst>
                                          </p:cBhvr>
                                          <p:tavLst>
                                            <p:tav tm="0">
                                              <p:val>
                                                <p:strVal val="0-#ppt_w/2"/>
                                              </p:val>
                                            </p:tav>
                                            <p:tav tm="100000">
                                              <p:val>
                                                <p:strVal val="#ppt_x"/>
                                              </p:val>
                                            </p:tav>
                                          </p:tavLst>
                                        </p:anim>
                                        <p:anim calcmode="lin" valueType="num" p14:bounceEnd="55000">
                                          <p:cBhvr additive="base">
                                            <p:cTn id="58" dur="2000" fill="hold"/>
                                            <p:tgtEl>
                                              <p:spTgt spid="55"/>
                                            </p:tgtEl>
                                            <p:attrNameLst>
                                              <p:attrName>ppt_y</p:attrName>
                                            </p:attrNameLst>
                                          </p:cBhvr>
                                          <p:tavLst>
                                            <p:tav tm="0">
                                              <p:val>
                                                <p:strVal val="1+#ppt_h/2"/>
                                              </p:val>
                                            </p:tav>
                                            <p:tav tm="100000">
                                              <p:val>
                                                <p:strVal val="#ppt_y"/>
                                              </p:val>
                                            </p:tav>
                                          </p:tavLst>
                                        </p:anim>
                                      </p:childTnLst>
                                    </p:cTn>
                                  </p:par>
                                  <p:par>
                                    <p:cTn id="59" presetID="23" presetClass="entr" presetSubtype="528" fill="hold" nodeType="withEffect">
                                      <p:stCondLst>
                                        <p:cond delay="200"/>
                                      </p:stCondLst>
                                      <p:childTnLst>
                                        <p:set>
                                          <p:cBhvr>
                                            <p:cTn id="60" dur="1" fill="hold">
                                              <p:stCondLst>
                                                <p:cond delay="0"/>
                                              </p:stCondLst>
                                            </p:cTn>
                                            <p:tgtEl>
                                              <p:spTgt spid="15"/>
                                            </p:tgtEl>
                                            <p:attrNameLst>
                                              <p:attrName>style.visibility</p:attrName>
                                            </p:attrNameLst>
                                          </p:cBhvr>
                                          <p:to>
                                            <p:strVal val="visible"/>
                                          </p:to>
                                        </p:set>
                                        <p:anim calcmode="lin" valueType="num">
                                          <p:cBhvr>
                                            <p:cTn id="61" dur="600" fill="hold"/>
                                            <p:tgtEl>
                                              <p:spTgt spid="15"/>
                                            </p:tgtEl>
                                            <p:attrNameLst>
                                              <p:attrName>ppt_w</p:attrName>
                                            </p:attrNameLst>
                                          </p:cBhvr>
                                          <p:tavLst>
                                            <p:tav tm="0">
                                              <p:val>
                                                <p:fltVal val="0"/>
                                              </p:val>
                                            </p:tav>
                                            <p:tav tm="100000">
                                              <p:val>
                                                <p:strVal val="#ppt_w"/>
                                              </p:val>
                                            </p:tav>
                                          </p:tavLst>
                                        </p:anim>
                                        <p:anim calcmode="lin" valueType="num">
                                          <p:cBhvr>
                                            <p:cTn id="62" dur="600" fill="hold"/>
                                            <p:tgtEl>
                                              <p:spTgt spid="15"/>
                                            </p:tgtEl>
                                            <p:attrNameLst>
                                              <p:attrName>ppt_h</p:attrName>
                                            </p:attrNameLst>
                                          </p:cBhvr>
                                          <p:tavLst>
                                            <p:tav tm="0">
                                              <p:val>
                                                <p:fltVal val="0"/>
                                              </p:val>
                                            </p:tav>
                                            <p:tav tm="100000">
                                              <p:val>
                                                <p:strVal val="#ppt_h"/>
                                              </p:val>
                                            </p:tav>
                                          </p:tavLst>
                                        </p:anim>
                                        <p:anim calcmode="lin" valueType="num">
                                          <p:cBhvr>
                                            <p:cTn id="63" dur="600" fill="hold"/>
                                            <p:tgtEl>
                                              <p:spTgt spid="15"/>
                                            </p:tgtEl>
                                            <p:attrNameLst>
                                              <p:attrName>ppt_x</p:attrName>
                                            </p:attrNameLst>
                                          </p:cBhvr>
                                          <p:tavLst>
                                            <p:tav tm="0">
                                              <p:val>
                                                <p:fltVal val="0.5"/>
                                              </p:val>
                                            </p:tav>
                                            <p:tav tm="100000">
                                              <p:val>
                                                <p:strVal val="#ppt_x"/>
                                              </p:val>
                                            </p:tav>
                                          </p:tavLst>
                                        </p:anim>
                                        <p:anim calcmode="lin" valueType="num">
                                          <p:cBhvr>
                                            <p:cTn id="64" dur="600" fill="hold"/>
                                            <p:tgtEl>
                                              <p:spTgt spid="15"/>
                                            </p:tgtEl>
                                            <p:attrNameLst>
                                              <p:attrName>ppt_y</p:attrName>
                                            </p:attrNameLst>
                                          </p:cBhvr>
                                          <p:tavLst>
                                            <p:tav tm="0">
                                              <p:val>
                                                <p:fltVal val="0.5"/>
                                              </p:val>
                                            </p:tav>
                                            <p:tav tm="100000">
                                              <p:val>
                                                <p:strVal val="#ppt_y"/>
                                              </p:val>
                                            </p:tav>
                                          </p:tavLst>
                                        </p:anim>
                                      </p:childTnLst>
                                    </p:cTn>
                                  </p:par>
                                  <p:par>
                                    <p:cTn id="65" presetID="2" presetClass="entr" presetSubtype="12" accel="65000" fill="hold" nodeType="withEffect" p14:presetBounceEnd="55000">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14:bounceEnd="55000">
                                          <p:cBhvr additive="base">
                                            <p:cTn id="67" dur="2000" fill="hold"/>
                                            <p:tgtEl>
                                              <p:spTgt spid="43"/>
                                            </p:tgtEl>
                                            <p:attrNameLst>
                                              <p:attrName>ppt_x</p:attrName>
                                            </p:attrNameLst>
                                          </p:cBhvr>
                                          <p:tavLst>
                                            <p:tav tm="0">
                                              <p:val>
                                                <p:strVal val="0-#ppt_w/2"/>
                                              </p:val>
                                            </p:tav>
                                            <p:tav tm="100000">
                                              <p:val>
                                                <p:strVal val="#ppt_x"/>
                                              </p:val>
                                            </p:tav>
                                          </p:tavLst>
                                        </p:anim>
                                        <p:anim calcmode="lin" valueType="num" p14:bounceEnd="55000">
                                          <p:cBhvr additive="base">
                                            <p:cTn id="68" dur="2000" fill="hold"/>
                                            <p:tgtEl>
                                              <p:spTgt spid="43"/>
                                            </p:tgtEl>
                                            <p:attrNameLst>
                                              <p:attrName>ppt_y</p:attrName>
                                            </p:attrNameLst>
                                          </p:cBhvr>
                                          <p:tavLst>
                                            <p:tav tm="0">
                                              <p:val>
                                                <p:strVal val="1+#ppt_h/2"/>
                                              </p:val>
                                            </p:tav>
                                            <p:tav tm="100000">
                                              <p:val>
                                                <p:strVal val="#ppt_y"/>
                                              </p:val>
                                            </p:tav>
                                          </p:tavLst>
                                        </p:anim>
                                      </p:childTnLst>
                                    </p:cTn>
                                  </p:par>
                                  <p:par>
                                    <p:cTn id="69" presetID="23" presetClass="entr" presetSubtype="528" fill="hold"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700" fill="hold"/>
                                            <p:tgtEl>
                                              <p:spTgt spid="18"/>
                                            </p:tgtEl>
                                            <p:attrNameLst>
                                              <p:attrName>ppt_w</p:attrName>
                                            </p:attrNameLst>
                                          </p:cBhvr>
                                          <p:tavLst>
                                            <p:tav tm="0">
                                              <p:val>
                                                <p:fltVal val="0"/>
                                              </p:val>
                                            </p:tav>
                                            <p:tav tm="100000">
                                              <p:val>
                                                <p:strVal val="#ppt_w"/>
                                              </p:val>
                                            </p:tav>
                                          </p:tavLst>
                                        </p:anim>
                                        <p:anim calcmode="lin" valueType="num">
                                          <p:cBhvr>
                                            <p:cTn id="72" dur="700" fill="hold"/>
                                            <p:tgtEl>
                                              <p:spTgt spid="18"/>
                                            </p:tgtEl>
                                            <p:attrNameLst>
                                              <p:attrName>ppt_h</p:attrName>
                                            </p:attrNameLst>
                                          </p:cBhvr>
                                          <p:tavLst>
                                            <p:tav tm="0">
                                              <p:val>
                                                <p:fltVal val="0"/>
                                              </p:val>
                                            </p:tav>
                                            <p:tav tm="100000">
                                              <p:val>
                                                <p:strVal val="#ppt_h"/>
                                              </p:val>
                                            </p:tav>
                                          </p:tavLst>
                                        </p:anim>
                                        <p:anim calcmode="lin" valueType="num">
                                          <p:cBhvr>
                                            <p:cTn id="73" dur="700" fill="hold"/>
                                            <p:tgtEl>
                                              <p:spTgt spid="18"/>
                                            </p:tgtEl>
                                            <p:attrNameLst>
                                              <p:attrName>ppt_x</p:attrName>
                                            </p:attrNameLst>
                                          </p:cBhvr>
                                          <p:tavLst>
                                            <p:tav tm="0">
                                              <p:val>
                                                <p:fltVal val="0.5"/>
                                              </p:val>
                                            </p:tav>
                                            <p:tav tm="100000">
                                              <p:val>
                                                <p:strVal val="#ppt_x"/>
                                              </p:val>
                                            </p:tav>
                                          </p:tavLst>
                                        </p:anim>
                                        <p:anim calcmode="lin" valueType="num">
                                          <p:cBhvr>
                                            <p:cTn id="74" dur="700" fill="hold"/>
                                            <p:tgtEl>
                                              <p:spTgt spid="18"/>
                                            </p:tgtEl>
                                            <p:attrNameLst>
                                              <p:attrName>ppt_y</p:attrName>
                                            </p:attrNameLst>
                                          </p:cBhvr>
                                          <p:tavLst>
                                            <p:tav tm="0">
                                              <p:val>
                                                <p:fltVal val="0.5"/>
                                              </p:val>
                                            </p:tav>
                                            <p:tav tm="100000">
                                              <p:val>
                                                <p:strVal val="#ppt_y"/>
                                              </p:val>
                                            </p:tav>
                                          </p:tavLst>
                                        </p:anim>
                                      </p:childTnLst>
                                    </p:cTn>
                                  </p:par>
                                  <p:par>
                                    <p:cTn id="75" presetID="2" presetClass="entr" presetSubtype="3" accel="65000" fill="hold" nodeType="withEffect" p14:presetBounceEnd="55000">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14:bounceEnd="55000">
                                          <p:cBhvr additive="base">
                                            <p:cTn id="77" dur="2000" fill="hold"/>
                                            <p:tgtEl>
                                              <p:spTgt spid="40"/>
                                            </p:tgtEl>
                                            <p:attrNameLst>
                                              <p:attrName>ppt_x</p:attrName>
                                            </p:attrNameLst>
                                          </p:cBhvr>
                                          <p:tavLst>
                                            <p:tav tm="0">
                                              <p:val>
                                                <p:strVal val="1+#ppt_w/2"/>
                                              </p:val>
                                            </p:tav>
                                            <p:tav tm="100000">
                                              <p:val>
                                                <p:strVal val="#ppt_x"/>
                                              </p:val>
                                            </p:tav>
                                          </p:tavLst>
                                        </p:anim>
                                        <p:anim calcmode="lin" valueType="num" p14:bounceEnd="55000">
                                          <p:cBhvr additive="base">
                                            <p:cTn id="78" dur="20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barn(inVertical)">
                                          <p:cBhvr>
                                            <p:cTn id="83" dur="500"/>
                                            <p:tgtEl>
                                              <p:spTgt spid="28"/>
                                            </p:tgtEl>
                                          </p:cBhvr>
                                        </p:animEffect>
                                      </p:childTnLst>
                                    </p:cTn>
                                  </p:par>
                                  <p:par>
                                    <p:cTn id="84" presetID="2" presetClass="entr" presetSubtype="2" fill="hold" grpId="0" nodeType="withEffect">
                                      <p:stCondLst>
                                        <p:cond delay="1700"/>
                                      </p:stCondLst>
                                      <p:iterate type="lt">
                                        <p:tmPct val="23333"/>
                                      </p:iterate>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500" fill="hold"/>
                                            <p:tgtEl>
                                              <p:spTgt spid="63"/>
                                            </p:tgtEl>
                                            <p:attrNameLst>
                                              <p:attrName>ppt_x</p:attrName>
                                            </p:attrNameLst>
                                          </p:cBhvr>
                                          <p:tavLst>
                                            <p:tav tm="0">
                                              <p:val>
                                                <p:strVal val="1+#ppt_w/2"/>
                                              </p:val>
                                            </p:tav>
                                            <p:tav tm="100000">
                                              <p:val>
                                                <p:strVal val="#ppt_x"/>
                                              </p:val>
                                            </p:tav>
                                          </p:tavLst>
                                        </p:anim>
                                        <p:anim calcmode="lin" valueType="num">
                                          <p:cBhvr additive="base">
                                            <p:cTn id="87" dur="500" fill="hold"/>
                                            <p:tgtEl>
                                              <p:spTgt spid="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6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8000" fill="hold" nodeType="withEffect">
                                      <p:stCondLst>
                                        <p:cond delay="9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3" accel="6500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2000" fill="hold"/>
                                            <p:tgtEl>
                                              <p:spTgt spid="31"/>
                                            </p:tgtEl>
                                            <p:attrNameLst>
                                              <p:attrName>ppt_x</p:attrName>
                                            </p:attrNameLst>
                                          </p:cBhvr>
                                          <p:tavLst>
                                            <p:tav tm="0">
                                              <p:val>
                                                <p:strVal val="1+#ppt_w/2"/>
                                              </p:val>
                                            </p:tav>
                                            <p:tav tm="100000">
                                              <p:val>
                                                <p:strVal val="#ppt_x"/>
                                              </p:val>
                                            </p:tav>
                                          </p:tavLst>
                                        </p:anim>
                                        <p:anim calcmode="lin" valueType="num">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12" accel="6500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2000" fill="hold"/>
                                            <p:tgtEl>
                                              <p:spTgt spid="34"/>
                                            </p:tgtEl>
                                            <p:attrNameLst>
                                              <p:attrName>ppt_x</p:attrName>
                                            </p:attrNameLst>
                                          </p:cBhvr>
                                          <p:tavLst>
                                            <p:tav tm="0">
                                              <p:val>
                                                <p:strVal val="0-#ppt_w/2"/>
                                              </p:val>
                                            </p:tav>
                                            <p:tav tm="100000">
                                              <p:val>
                                                <p:strVal val="#ppt_x"/>
                                              </p:val>
                                            </p:tav>
                                          </p:tavLst>
                                        </p:anim>
                                        <p:anim calcmode="lin" valueType="num">
                                          <p:cBhvr additive="base">
                                            <p:cTn id="16" dur="20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12" accel="6500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2000" fill="hold"/>
                                            <p:tgtEl>
                                              <p:spTgt spid="37"/>
                                            </p:tgtEl>
                                            <p:attrNameLst>
                                              <p:attrName>ppt_x</p:attrName>
                                            </p:attrNameLst>
                                          </p:cBhvr>
                                          <p:tavLst>
                                            <p:tav tm="0">
                                              <p:val>
                                                <p:strVal val="0-#ppt_w/2"/>
                                              </p:val>
                                            </p:tav>
                                            <p:tav tm="100000">
                                              <p:val>
                                                <p:strVal val="#ppt_x"/>
                                              </p:val>
                                            </p:tav>
                                          </p:tavLst>
                                        </p:anim>
                                        <p:anim calcmode="lin" valueType="num">
                                          <p:cBhvr additive="base">
                                            <p:cTn id="20" dur="2000" fill="hold"/>
                                            <p:tgtEl>
                                              <p:spTgt spid="37"/>
                                            </p:tgtEl>
                                            <p:attrNameLst>
                                              <p:attrName>ppt_y</p:attrName>
                                            </p:attrNameLst>
                                          </p:cBhvr>
                                          <p:tavLst>
                                            <p:tav tm="0">
                                              <p:val>
                                                <p:strVal val="1+#ppt_h/2"/>
                                              </p:val>
                                            </p:tav>
                                            <p:tav tm="100000">
                                              <p:val>
                                                <p:strVal val="#ppt_y"/>
                                              </p:val>
                                            </p:tav>
                                          </p:tavLst>
                                        </p:anim>
                                      </p:childTnLst>
                                    </p:cTn>
                                  </p:par>
                                  <p:par>
                                    <p:cTn id="21" presetID="2" presetClass="entr" presetSubtype="12" accel="65000" fill="hold"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additive="base">
                                            <p:cTn id="23" dur="2000" fill="hold"/>
                                            <p:tgtEl>
                                              <p:spTgt spid="52"/>
                                            </p:tgtEl>
                                            <p:attrNameLst>
                                              <p:attrName>ppt_x</p:attrName>
                                            </p:attrNameLst>
                                          </p:cBhvr>
                                          <p:tavLst>
                                            <p:tav tm="0">
                                              <p:val>
                                                <p:strVal val="0-#ppt_w/2"/>
                                              </p:val>
                                            </p:tav>
                                            <p:tav tm="100000">
                                              <p:val>
                                                <p:strVal val="#ppt_x"/>
                                              </p:val>
                                            </p:tav>
                                          </p:tavLst>
                                        </p:anim>
                                        <p:anim calcmode="lin" valueType="num">
                                          <p:cBhvr additive="base">
                                            <p:cTn id="24" dur="2000" fill="hold"/>
                                            <p:tgtEl>
                                              <p:spTgt spid="52"/>
                                            </p:tgtEl>
                                            <p:attrNameLst>
                                              <p:attrName>ppt_y</p:attrName>
                                            </p:attrNameLst>
                                          </p:cBhvr>
                                          <p:tavLst>
                                            <p:tav tm="0">
                                              <p:val>
                                                <p:strVal val="1+#ppt_h/2"/>
                                              </p:val>
                                            </p:tav>
                                            <p:tav tm="100000">
                                              <p:val>
                                                <p:strVal val="#ppt_y"/>
                                              </p:val>
                                            </p:tav>
                                          </p:tavLst>
                                        </p:anim>
                                      </p:childTnLst>
                                    </p:cTn>
                                  </p:par>
                                  <p:par>
                                    <p:cTn id="25" presetID="23" presetClass="entr" presetSubtype="528"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ppt_x</p:attrName>
                                            </p:attrNameLst>
                                          </p:cBhvr>
                                          <p:tavLst>
                                            <p:tav tm="0">
                                              <p:val>
                                                <p:fltVal val="0.5"/>
                                              </p:val>
                                            </p:tav>
                                            <p:tav tm="100000">
                                              <p:val>
                                                <p:strVal val="#ppt_x"/>
                                              </p:val>
                                            </p:tav>
                                          </p:tavLst>
                                        </p:anim>
                                        <p:anim calcmode="lin" valueType="num">
                                          <p:cBhvr>
                                            <p:cTn id="30" dur="1000" fill="hold"/>
                                            <p:tgtEl>
                                              <p:spTgt spid="6"/>
                                            </p:tgtEl>
                                            <p:attrNameLst>
                                              <p:attrName>ppt_y</p:attrName>
                                            </p:attrNameLst>
                                          </p:cBhvr>
                                          <p:tavLst>
                                            <p:tav tm="0">
                                              <p:val>
                                                <p:fltVal val="0.5"/>
                                              </p:val>
                                            </p:tav>
                                            <p:tav tm="100000">
                                              <p:val>
                                                <p:strVal val="#ppt_y"/>
                                              </p:val>
                                            </p:tav>
                                          </p:tavLst>
                                        </p:anim>
                                      </p:childTnLst>
                                    </p:cTn>
                                  </p:par>
                                  <p:par>
                                    <p:cTn id="31" presetID="23" presetClass="entr" presetSubtype="528" fill="hold" nodeType="withEffect">
                                      <p:stCondLst>
                                        <p:cond delay="20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ppt_x</p:attrName>
                                            </p:attrNameLst>
                                          </p:cBhvr>
                                          <p:tavLst>
                                            <p:tav tm="0">
                                              <p:val>
                                                <p:fltVal val="0.5"/>
                                              </p:val>
                                            </p:tav>
                                            <p:tav tm="100000">
                                              <p:val>
                                                <p:strVal val="#ppt_x"/>
                                              </p:val>
                                            </p:tav>
                                          </p:tavLst>
                                        </p:anim>
                                        <p:anim calcmode="lin" valueType="num">
                                          <p:cBhvr>
                                            <p:cTn id="36" dur="1000" fill="hold"/>
                                            <p:tgtEl>
                                              <p:spTgt spid="9"/>
                                            </p:tgtEl>
                                            <p:attrNameLst>
                                              <p:attrName>ppt_y</p:attrName>
                                            </p:attrNameLst>
                                          </p:cBhvr>
                                          <p:tavLst>
                                            <p:tav tm="0">
                                              <p:val>
                                                <p:fltVal val="0.5"/>
                                              </p:val>
                                            </p:tav>
                                            <p:tav tm="100000">
                                              <p:val>
                                                <p:strVal val="#ppt_y"/>
                                              </p:val>
                                            </p:tav>
                                          </p:tavLst>
                                        </p:anim>
                                      </p:childTnLst>
                                    </p:cTn>
                                  </p:par>
                                  <p:par>
                                    <p:cTn id="37" presetID="2" presetClass="entr" presetSubtype="3" accel="65000" fill="hold" nodeType="withEffect">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cBhvr additive="base">
                                            <p:cTn id="39" dur="2000" fill="hold"/>
                                            <p:tgtEl>
                                              <p:spTgt spid="49"/>
                                            </p:tgtEl>
                                            <p:attrNameLst>
                                              <p:attrName>ppt_x</p:attrName>
                                            </p:attrNameLst>
                                          </p:cBhvr>
                                          <p:tavLst>
                                            <p:tav tm="0">
                                              <p:val>
                                                <p:strVal val="1+#ppt_w/2"/>
                                              </p:val>
                                            </p:tav>
                                            <p:tav tm="100000">
                                              <p:val>
                                                <p:strVal val="#ppt_x"/>
                                              </p:val>
                                            </p:tav>
                                          </p:tavLst>
                                        </p:anim>
                                        <p:anim calcmode="lin" valueType="num">
                                          <p:cBhvr additive="base">
                                            <p:cTn id="40" dur="2000" fill="hold"/>
                                            <p:tgtEl>
                                              <p:spTgt spid="49"/>
                                            </p:tgtEl>
                                            <p:attrNameLst>
                                              <p:attrName>ppt_y</p:attrName>
                                            </p:attrNameLst>
                                          </p:cBhvr>
                                          <p:tavLst>
                                            <p:tav tm="0">
                                              <p:val>
                                                <p:strVal val="0-#ppt_h/2"/>
                                              </p:val>
                                            </p:tav>
                                            <p:tav tm="100000">
                                              <p:val>
                                                <p:strVal val="#ppt_y"/>
                                              </p:val>
                                            </p:tav>
                                          </p:tavLst>
                                        </p:anim>
                                      </p:childTnLst>
                                    </p:cTn>
                                  </p:par>
                                  <p:par>
                                    <p:cTn id="41" presetID="2" presetClass="entr" presetSubtype="3" accel="6500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additive="base">
                                            <p:cTn id="43" dur="2000" fill="hold"/>
                                            <p:tgtEl>
                                              <p:spTgt spid="46"/>
                                            </p:tgtEl>
                                            <p:attrNameLst>
                                              <p:attrName>ppt_x</p:attrName>
                                            </p:attrNameLst>
                                          </p:cBhvr>
                                          <p:tavLst>
                                            <p:tav tm="0">
                                              <p:val>
                                                <p:strVal val="1+#ppt_w/2"/>
                                              </p:val>
                                            </p:tav>
                                            <p:tav tm="100000">
                                              <p:val>
                                                <p:strVal val="#ppt_x"/>
                                              </p:val>
                                            </p:tav>
                                          </p:tavLst>
                                        </p:anim>
                                        <p:anim calcmode="lin" valueType="num">
                                          <p:cBhvr additive="base">
                                            <p:cTn id="44" dur="2000" fill="hold"/>
                                            <p:tgtEl>
                                              <p:spTgt spid="46"/>
                                            </p:tgtEl>
                                            <p:attrNameLst>
                                              <p:attrName>ppt_y</p:attrName>
                                            </p:attrNameLst>
                                          </p:cBhvr>
                                          <p:tavLst>
                                            <p:tav tm="0">
                                              <p:val>
                                                <p:strVal val="0-#ppt_h/2"/>
                                              </p:val>
                                            </p:tav>
                                            <p:tav tm="100000">
                                              <p:val>
                                                <p:strVal val="#ppt_y"/>
                                              </p:val>
                                            </p:tav>
                                          </p:tavLst>
                                        </p:anim>
                                      </p:childTnLst>
                                    </p:cTn>
                                  </p:par>
                                  <p:par>
                                    <p:cTn id="45" presetID="23" presetClass="entr" presetSubtype="528"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ppt_x</p:attrName>
                                            </p:attrNameLst>
                                          </p:cBhvr>
                                          <p:tavLst>
                                            <p:tav tm="0">
                                              <p:val>
                                                <p:fltVal val="0.5"/>
                                              </p:val>
                                            </p:tav>
                                            <p:tav tm="100000">
                                              <p:val>
                                                <p:strVal val="#ppt_x"/>
                                              </p:val>
                                            </p:tav>
                                          </p:tavLst>
                                        </p:anim>
                                        <p:anim calcmode="lin" valueType="num">
                                          <p:cBhvr>
                                            <p:cTn id="50" dur="1000" fill="hold"/>
                                            <p:tgtEl>
                                              <p:spTgt spid="12"/>
                                            </p:tgtEl>
                                            <p:attrNameLst>
                                              <p:attrName>ppt_y</p:attrName>
                                            </p:attrNameLst>
                                          </p:cBhvr>
                                          <p:tavLst>
                                            <p:tav tm="0">
                                              <p:val>
                                                <p:fltVal val="0.5"/>
                                              </p:val>
                                            </p:tav>
                                            <p:tav tm="100000">
                                              <p:val>
                                                <p:strVal val="#ppt_y"/>
                                              </p:val>
                                            </p:tav>
                                          </p:tavLst>
                                        </p:anim>
                                      </p:childTnLst>
                                    </p:cTn>
                                  </p:par>
                                  <p:par>
                                    <p:cTn id="51" presetID="2" presetClass="entr" presetSubtype="12" accel="65000" fill="hold" nodeType="with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additive="base">
                                            <p:cTn id="53" dur="2000" fill="hold"/>
                                            <p:tgtEl>
                                              <p:spTgt spid="58"/>
                                            </p:tgtEl>
                                            <p:attrNameLst>
                                              <p:attrName>ppt_x</p:attrName>
                                            </p:attrNameLst>
                                          </p:cBhvr>
                                          <p:tavLst>
                                            <p:tav tm="0">
                                              <p:val>
                                                <p:strVal val="0-#ppt_w/2"/>
                                              </p:val>
                                            </p:tav>
                                            <p:tav tm="100000">
                                              <p:val>
                                                <p:strVal val="#ppt_x"/>
                                              </p:val>
                                            </p:tav>
                                          </p:tavLst>
                                        </p:anim>
                                        <p:anim calcmode="lin" valueType="num">
                                          <p:cBhvr additive="base">
                                            <p:cTn id="54" dur="2000" fill="hold"/>
                                            <p:tgtEl>
                                              <p:spTgt spid="58"/>
                                            </p:tgtEl>
                                            <p:attrNameLst>
                                              <p:attrName>ppt_y</p:attrName>
                                            </p:attrNameLst>
                                          </p:cBhvr>
                                          <p:tavLst>
                                            <p:tav tm="0">
                                              <p:val>
                                                <p:strVal val="1+#ppt_h/2"/>
                                              </p:val>
                                            </p:tav>
                                            <p:tav tm="100000">
                                              <p:val>
                                                <p:strVal val="#ppt_y"/>
                                              </p:val>
                                            </p:tav>
                                          </p:tavLst>
                                        </p:anim>
                                      </p:childTnLst>
                                    </p:cTn>
                                  </p:par>
                                  <p:par>
                                    <p:cTn id="55" presetID="2" presetClass="entr" presetSubtype="12" accel="65000" fill="hold" nodeType="withEffect">
                                      <p:stCondLst>
                                        <p:cond delay="0"/>
                                      </p:stCondLst>
                                      <p:childTnLst>
                                        <p:set>
                                          <p:cBhvr>
                                            <p:cTn id="56" dur="1" fill="hold">
                                              <p:stCondLst>
                                                <p:cond delay="0"/>
                                              </p:stCondLst>
                                            </p:cTn>
                                            <p:tgtEl>
                                              <p:spTgt spid="55"/>
                                            </p:tgtEl>
                                            <p:attrNameLst>
                                              <p:attrName>style.visibility</p:attrName>
                                            </p:attrNameLst>
                                          </p:cBhvr>
                                          <p:to>
                                            <p:strVal val="visible"/>
                                          </p:to>
                                        </p:set>
                                        <p:anim calcmode="lin" valueType="num">
                                          <p:cBhvr additive="base">
                                            <p:cTn id="57" dur="2000" fill="hold"/>
                                            <p:tgtEl>
                                              <p:spTgt spid="55"/>
                                            </p:tgtEl>
                                            <p:attrNameLst>
                                              <p:attrName>ppt_x</p:attrName>
                                            </p:attrNameLst>
                                          </p:cBhvr>
                                          <p:tavLst>
                                            <p:tav tm="0">
                                              <p:val>
                                                <p:strVal val="0-#ppt_w/2"/>
                                              </p:val>
                                            </p:tav>
                                            <p:tav tm="100000">
                                              <p:val>
                                                <p:strVal val="#ppt_x"/>
                                              </p:val>
                                            </p:tav>
                                          </p:tavLst>
                                        </p:anim>
                                        <p:anim calcmode="lin" valueType="num">
                                          <p:cBhvr additive="base">
                                            <p:cTn id="58" dur="2000" fill="hold"/>
                                            <p:tgtEl>
                                              <p:spTgt spid="55"/>
                                            </p:tgtEl>
                                            <p:attrNameLst>
                                              <p:attrName>ppt_y</p:attrName>
                                            </p:attrNameLst>
                                          </p:cBhvr>
                                          <p:tavLst>
                                            <p:tav tm="0">
                                              <p:val>
                                                <p:strVal val="1+#ppt_h/2"/>
                                              </p:val>
                                            </p:tav>
                                            <p:tav tm="100000">
                                              <p:val>
                                                <p:strVal val="#ppt_y"/>
                                              </p:val>
                                            </p:tav>
                                          </p:tavLst>
                                        </p:anim>
                                      </p:childTnLst>
                                    </p:cTn>
                                  </p:par>
                                  <p:par>
                                    <p:cTn id="59" presetID="23" presetClass="entr" presetSubtype="528" fill="hold" nodeType="withEffect">
                                      <p:stCondLst>
                                        <p:cond delay="200"/>
                                      </p:stCondLst>
                                      <p:childTnLst>
                                        <p:set>
                                          <p:cBhvr>
                                            <p:cTn id="60" dur="1" fill="hold">
                                              <p:stCondLst>
                                                <p:cond delay="0"/>
                                              </p:stCondLst>
                                            </p:cTn>
                                            <p:tgtEl>
                                              <p:spTgt spid="15"/>
                                            </p:tgtEl>
                                            <p:attrNameLst>
                                              <p:attrName>style.visibility</p:attrName>
                                            </p:attrNameLst>
                                          </p:cBhvr>
                                          <p:to>
                                            <p:strVal val="visible"/>
                                          </p:to>
                                        </p:set>
                                        <p:anim calcmode="lin" valueType="num">
                                          <p:cBhvr>
                                            <p:cTn id="61" dur="600" fill="hold"/>
                                            <p:tgtEl>
                                              <p:spTgt spid="15"/>
                                            </p:tgtEl>
                                            <p:attrNameLst>
                                              <p:attrName>ppt_w</p:attrName>
                                            </p:attrNameLst>
                                          </p:cBhvr>
                                          <p:tavLst>
                                            <p:tav tm="0">
                                              <p:val>
                                                <p:fltVal val="0"/>
                                              </p:val>
                                            </p:tav>
                                            <p:tav tm="100000">
                                              <p:val>
                                                <p:strVal val="#ppt_w"/>
                                              </p:val>
                                            </p:tav>
                                          </p:tavLst>
                                        </p:anim>
                                        <p:anim calcmode="lin" valueType="num">
                                          <p:cBhvr>
                                            <p:cTn id="62" dur="600" fill="hold"/>
                                            <p:tgtEl>
                                              <p:spTgt spid="15"/>
                                            </p:tgtEl>
                                            <p:attrNameLst>
                                              <p:attrName>ppt_h</p:attrName>
                                            </p:attrNameLst>
                                          </p:cBhvr>
                                          <p:tavLst>
                                            <p:tav tm="0">
                                              <p:val>
                                                <p:fltVal val="0"/>
                                              </p:val>
                                            </p:tav>
                                            <p:tav tm="100000">
                                              <p:val>
                                                <p:strVal val="#ppt_h"/>
                                              </p:val>
                                            </p:tav>
                                          </p:tavLst>
                                        </p:anim>
                                        <p:anim calcmode="lin" valueType="num">
                                          <p:cBhvr>
                                            <p:cTn id="63" dur="600" fill="hold"/>
                                            <p:tgtEl>
                                              <p:spTgt spid="15"/>
                                            </p:tgtEl>
                                            <p:attrNameLst>
                                              <p:attrName>ppt_x</p:attrName>
                                            </p:attrNameLst>
                                          </p:cBhvr>
                                          <p:tavLst>
                                            <p:tav tm="0">
                                              <p:val>
                                                <p:fltVal val="0.5"/>
                                              </p:val>
                                            </p:tav>
                                            <p:tav tm="100000">
                                              <p:val>
                                                <p:strVal val="#ppt_x"/>
                                              </p:val>
                                            </p:tav>
                                          </p:tavLst>
                                        </p:anim>
                                        <p:anim calcmode="lin" valueType="num">
                                          <p:cBhvr>
                                            <p:cTn id="64" dur="600" fill="hold"/>
                                            <p:tgtEl>
                                              <p:spTgt spid="15"/>
                                            </p:tgtEl>
                                            <p:attrNameLst>
                                              <p:attrName>ppt_y</p:attrName>
                                            </p:attrNameLst>
                                          </p:cBhvr>
                                          <p:tavLst>
                                            <p:tav tm="0">
                                              <p:val>
                                                <p:fltVal val="0.5"/>
                                              </p:val>
                                            </p:tav>
                                            <p:tav tm="100000">
                                              <p:val>
                                                <p:strVal val="#ppt_y"/>
                                              </p:val>
                                            </p:tav>
                                          </p:tavLst>
                                        </p:anim>
                                      </p:childTnLst>
                                    </p:cTn>
                                  </p:par>
                                  <p:par>
                                    <p:cTn id="65" presetID="2" presetClass="entr" presetSubtype="12" accel="65000" fill="hold" nodeType="with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additive="base">
                                            <p:cTn id="67" dur="2000" fill="hold"/>
                                            <p:tgtEl>
                                              <p:spTgt spid="43"/>
                                            </p:tgtEl>
                                            <p:attrNameLst>
                                              <p:attrName>ppt_x</p:attrName>
                                            </p:attrNameLst>
                                          </p:cBhvr>
                                          <p:tavLst>
                                            <p:tav tm="0">
                                              <p:val>
                                                <p:strVal val="0-#ppt_w/2"/>
                                              </p:val>
                                            </p:tav>
                                            <p:tav tm="100000">
                                              <p:val>
                                                <p:strVal val="#ppt_x"/>
                                              </p:val>
                                            </p:tav>
                                          </p:tavLst>
                                        </p:anim>
                                        <p:anim calcmode="lin" valueType="num">
                                          <p:cBhvr additive="base">
                                            <p:cTn id="68" dur="2000" fill="hold"/>
                                            <p:tgtEl>
                                              <p:spTgt spid="43"/>
                                            </p:tgtEl>
                                            <p:attrNameLst>
                                              <p:attrName>ppt_y</p:attrName>
                                            </p:attrNameLst>
                                          </p:cBhvr>
                                          <p:tavLst>
                                            <p:tav tm="0">
                                              <p:val>
                                                <p:strVal val="1+#ppt_h/2"/>
                                              </p:val>
                                            </p:tav>
                                            <p:tav tm="100000">
                                              <p:val>
                                                <p:strVal val="#ppt_y"/>
                                              </p:val>
                                            </p:tav>
                                          </p:tavLst>
                                        </p:anim>
                                      </p:childTnLst>
                                    </p:cTn>
                                  </p:par>
                                  <p:par>
                                    <p:cTn id="69" presetID="23" presetClass="entr" presetSubtype="528" fill="hold"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700" fill="hold"/>
                                            <p:tgtEl>
                                              <p:spTgt spid="18"/>
                                            </p:tgtEl>
                                            <p:attrNameLst>
                                              <p:attrName>ppt_w</p:attrName>
                                            </p:attrNameLst>
                                          </p:cBhvr>
                                          <p:tavLst>
                                            <p:tav tm="0">
                                              <p:val>
                                                <p:fltVal val="0"/>
                                              </p:val>
                                            </p:tav>
                                            <p:tav tm="100000">
                                              <p:val>
                                                <p:strVal val="#ppt_w"/>
                                              </p:val>
                                            </p:tav>
                                          </p:tavLst>
                                        </p:anim>
                                        <p:anim calcmode="lin" valueType="num">
                                          <p:cBhvr>
                                            <p:cTn id="72" dur="700" fill="hold"/>
                                            <p:tgtEl>
                                              <p:spTgt spid="18"/>
                                            </p:tgtEl>
                                            <p:attrNameLst>
                                              <p:attrName>ppt_h</p:attrName>
                                            </p:attrNameLst>
                                          </p:cBhvr>
                                          <p:tavLst>
                                            <p:tav tm="0">
                                              <p:val>
                                                <p:fltVal val="0"/>
                                              </p:val>
                                            </p:tav>
                                            <p:tav tm="100000">
                                              <p:val>
                                                <p:strVal val="#ppt_h"/>
                                              </p:val>
                                            </p:tav>
                                          </p:tavLst>
                                        </p:anim>
                                        <p:anim calcmode="lin" valueType="num">
                                          <p:cBhvr>
                                            <p:cTn id="73" dur="700" fill="hold"/>
                                            <p:tgtEl>
                                              <p:spTgt spid="18"/>
                                            </p:tgtEl>
                                            <p:attrNameLst>
                                              <p:attrName>ppt_x</p:attrName>
                                            </p:attrNameLst>
                                          </p:cBhvr>
                                          <p:tavLst>
                                            <p:tav tm="0">
                                              <p:val>
                                                <p:fltVal val="0.5"/>
                                              </p:val>
                                            </p:tav>
                                            <p:tav tm="100000">
                                              <p:val>
                                                <p:strVal val="#ppt_x"/>
                                              </p:val>
                                            </p:tav>
                                          </p:tavLst>
                                        </p:anim>
                                        <p:anim calcmode="lin" valueType="num">
                                          <p:cBhvr>
                                            <p:cTn id="74" dur="700" fill="hold"/>
                                            <p:tgtEl>
                                              <p:spTgt spid="18"/>
                                            </p:tgtEl>
                                            <p:attrNameLst>
                                              <p:attrName>ppt_y</p:attrName>
                                            </p:attrNameLst>
                                          </p:cBhvr>
                                          <p:tavLst>
                                            <p:tav tm="0">
                                              <p:val>
                                                <p:fltVal val="0.5"/>
                                              </p:val>
                                            </p:tav>
                                            <p:tav tm="100000">
                                              <p:val>
                                                <p:strVal val="#ppt_y"/>
                                              </p:val>
                                            </p:tav>
                                          </p:tavLst>
                                        </p:anim>
                                      </p:childTnLst>
                                    </p:cTn>
                                  </p:par>
                                  <p:par>
                                    <p:cTn id="75" presetID="2" presetClass="entr" presetSubtype="3" accel="65000"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additive="base">
                                            <p:cTn id="77" dur="2000" fill="hold"/>
                                            <p:tgtEl>
                                              <p:spTgt spid="40"/>
                                            </p:tgtEl>
                                            <p:attrNameLst>
                                              <p:attrName>ppt_x</p:attrName>
                                            </p:attrNameLst>
                                          </p:cBhvr>
                                          <p:tavLst>
                                            <p:tav tm="0">
                                              <p:val>
                                                <p:strVal val="1+#ppt_w/2"/>
                                              </p:val>
                                            </p:tav>
                                            <p:tav tm="100000">
                                              <p:val>
                                                <p:strVal val="#ppt_x"/>
                                              </p:val>
                                            </p:tav>
                                          </p:tavLst>
                                        </p:anim>
                                        <p:anim calcmode="lin" valueType="num">
                                          <p:cBhvr additive="base">
                                            <p:cTn id="78" dur="20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barn(inVertical)">
                                          <p:cBhvr>
                                            <p:cTn id="83" dur="500"/>
                                            <p:tgtEl>
                                              <p:spTgt spid="28"/>
                                            </p:tgtEl>
                                          </p:cBhvr>
                                        </p:animEffect>
                                      </p:childTnLst>
                                    </p:cTn>
                                  </p:par>
                                  <p:par>
                                    <p:cTn id="84" presetID="2" presetClass="entr" presetSubtype="2" fill="hold" grpId="0" nodeType="withEffect">
                                      <p:stCondLst>
                                        <p:cond delay="1700"/>
                                      </p:stCondLst>
                                      <p:iterate type="lt">
                                        <p:tmPct val="23333"/>
                                      </p:iterate>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500" fill="hold"/>
                                            <p:tgtEl>
                                              <p:spTgt spid="63"/>
                                            </p:tgtEl>
                                            <p:attrNameLst>
                                              <p:attrName>ppt_x</p:attrName>
                                            </p:attrNameLst>
                                          </p:cBhvr>
                                          <p:tavLst>
                                            <p:tav tm="0">
                                              <p:val>
                                                <p:strVal val="1+#ppt_w/2"/>
                                              </p:val>
                                            </p:tav>
                                            <p:tav tm="100000">
                                              <p:val>
                                                <p:strVal val="#ppt_x"/>
                                              </p:val>
                                            </p:tav>
                                          </p:tavLst>
                                        </p:anim>
                                        <p:anim calcmode="lin" valueType="num">
                                          <p:cBhvr additive="base">
                                            <p:cTn id="87" dur="500" fill="hold"/>
                                            <p:tgtEl>
                                              <p:spTgt spid="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63"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94" y="2130637"/>
            <a:ext cx="12856810" cy="3091910"/>
          </a:xfrm>
          <a:prstGeom prst="rect">
            <a:avLst/>
          </a:prstGeom>
          <a:blipFill dpi="0" rotWithShape="1">
            <a:blip r:embed="rId1"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p:nvGrpSpPr>
        <p:grpSpPr>
          <a:xfrm>
            <a:off x="5171352" y="695280"/>
            <a:ext cx="2516048" cy="647844"/>
            <a:chOff x="4071938" y="642938"/>
            <a:chExt cx="2386012" cy="614362"/>
          </a:xfrm>
        </p:grpSpPr>
        <p:cxnSp>
          <p:nvCxnSpPr>
            <p:cNvPr id="9" name="直接连接符 8"/>
            <p:cNvCxnSpPr/>
            <p:nvPr/>
          </p:nvCxnSpPr>
          <p:spPr>
            <a:xfrm>
              <a:off x="4071938" y="642938"/>
              <a:ext cx="2386012" cy="0"/>
            </a:xfrm>
            <a:prstGeom prst="line">
              <a:avLst/>
            </a:prstGeom>
            <a:ln>
              <a:solidFill>
                <a:srgbClr val="484848"/>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071938" y="1257300"/>
              <a:ext cx="2386012" cy="0"/>
            </a:xfrm>
            <a:prstGeom prst="line">
              <a:avLst/>
            </a:prstGeom>
            <a:ln>
              <a:solidFill>
                <a:srgbClr val="484848"/>
              </a:solidFill>
              <a:prstDash val="dash"/>
            </a:ln>
          </p:spPr>
          <p:style>
            <a:lnRef idx="1">
              <a:schemeClr val="accent1"/>
            </a:lnRef>
            <a:fillRef idx="0">
              <a:schemeClr val="accent1"/>
            </a:fillRef>
            <a:effectRef idx="0">
              <a:schemeClr val="accent1"/>
            </a:effectRef>
            <a:fontRef idx="minor">
              <a:schemeClr val="tx1"/>
            </a:fontRef>
          </p:style>
        </p:cxnSp>
      </p:grpSp>
      <p:sp>
        <p:nvSpPr>
          <p:cNvPr id="25" name="文本框 24"/>
          <p:cNvSpPr txBox="1"/>
          <p:nvPr/>
        </p:nvSpPr>
        <p:spPr>
          <a:xfrm>
            <a:off x="4881371" y="678425"/>
            <a:ext cx="3095654" cy="645160"/>
          </a:xfrm>
          <a:prstGeom prst="rect">
            <a:avLst/>
          </a:prstGeom>
          <a:noFill/>
        </p:spPr>
        <p:txBody>
          <a:bodyPr wrap="square" rtlCol="0">
            <a:spAutoFit/>
          </a:bodyPr>
          <a:lstStyle/>
          <a:p>
            <a:pPr algn="ctr"/>
            <a:r>
              <a:rPr lang="zh-CN" altLang="en-US" sz="3600" b="1" dirty="0">
                <a:solidFill>
                  <a:schemeClr val="accent3"/>
                </a:solidFill>
                <a:latin typeface="微软雅黑" panose="020B0503020204020204" pitchFamily="34" charset="-122"/>
                <a:ea typeface="微软雅黑" panose="020B0503020204020204" pitchFamily="34" charset="-122"/>
              </a:rPr>
              <a:t>目录</a:t>
            </a:r>
            <a:endParaRPr lang="zh-CN" altLang="en-US" sz="3600" b="1" dirty="0">
              <a:solidFill>
                <a:schemeClr val="accent3"/>
              </a:solidFill>
              <a:latin typeface="微软雅黑" panose="020B0503020204020204" pitchFamily="34" charset="-122"/>
              <a:ea typeface="微软雅黑" panose="020B0503020204020204" pitchFamily="34" charset="-122"/>
            </a:endParaRPr>
          </a:p>
        </p:txBody>
      </p:sp>
      <p:sp>
        <p:nvSpPr>
          <p:cNvPr id="5" name="矩形 4"/>
          <p:cNvSpPr/>
          <p:nvPr/>
        </p:nvSpPr>
        <p:spPr>
          <a:xfrm>
            <a:off x="1148" y="5139683"/>
            <a:ext cx="12856457" cy="1657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5" name="矩形 14"/>
          <p:cNvSpPr/>
          <p:nvPr/>
        </p:nvSpPr>
        <p:spPr>
          <a:xfrm>
            <a:off x="1148" y="2047772"/>
            <a:ext cx="12856457" cy="1657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32" name="文本框 31"/>
          <p:cNvSpPr txBox="1"/>
          <p:nvPr/>
        </p:nvSpPr>
        <p:spPr>
          <a:xfrm>
            <a:off x="2894095" y="4201817"/>
            <a:ext cx="1881225" cy="583565"/>
          </a:xfrm>
          <a:prstGeom prst="rect">
            <a:avLst/>
          </a:prstGeom>
          <a:noFill/>
        </p:spPr>
        <p:txBody>
          <a:bodyPr wrap="square" rtlCol="0">
            <a:spAutoFit/>
          </a:bodyPr>
          <a:lstStyle/>
          <a:p>
            <a:r>
              <a:rPr lang="en-US" altLang="zh-CN" sz="1600" dirty="0">
                <a:solidFill>
                  <a:schemeClr val="accent1"/>
                </a:solidFill>
                <a:ea typeface="微软雅黑" panose="020B0503020204020204" pitchFamily="34" charset="-122"/>
              </a:rPr>
              <a:t>           </a:t>
            </a:r>
            <a:r>
              <a:rPr lang="zh-CN" altLang="en-US" sz="1600" dirty="0">
                <a:solidFill>
                  <a:schemeClr val="accent1"/>
                </a:solidFill>
                <a:ea typeface="微软雅黑" panose="020B0503020204020204" pitchFamily="34" charset="-122"/>
                <a:sym typeface="+mn-ea"/>
              </a:rPr>
              <a:t>遇到的问题在哪？</a:t>
            </a:r>
            <a:endParaRPr lang="zh-CN" altLang="en-US" sz="1600" dirty="0">
              <a:solidFill>
                <a:schemeClr val="accent1"/>
              </a:solidFill>
              <a:ea typeface="微软雅黑" panose="020B0503020204020204" pitchFamily="34" charset="-122"/>
            </a:endParaRPr>
          </a:p>
        </p:txBody>
      </p:sp>
      <p:sp>
        <p:nvSpPr>
          <p:cNvPr id="27" name="椭圆 26"/>
          <p:cNvSpPr/>
          <p:nvPr/>
        </p:nvSpPr>
        <p:spPr>
          <a:xfrm>
            <a:off x="3230022" y="2689759"/>
            <a:ext cx="1210087" cy="121008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4220" b="1" dirty="0">
                <a:solidFill>
                  <a:schemeClr val="accent2">
                    <a:lumMod val="75000"/>
                  </a:schemeClr>
                </a:solidFill>
                <a:latin typeface="微软雅黑" panose="020B0503020204020204" pitchFamily="34" charset="-122"/>
                <a:ea typeface="微软雅黑" panose="020B0503020204020204" pitchFamily="34" charset="-122"/>
              </a:rPr>
              <a:t>01</a:t>
            </a:r>
            <a:endParaRPr lang="en-US" altLang="zh-HK" sz="4220" b="1" dirty="0">
              <a:solidFill>
                <a:schemeClr val="accent2">
                  <a:lumMod val="75000"/>
                </a:schemeClr>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5805794" y="4201817"/>
            <a:ext cx="1881225" cy="829945"/>
          </a:xfrm>
          <a:prstGeom prst="rect">
            <a:avLst/>
          </a:prstGeom>
          <a:noFill/>
        </p:spPr>
        <p:txBody>
          <a:bodyPr wrap="square" rtlCol="0">
            <a:spAutoFit/>
          </a:bodyPr>
          <a:lstStyle/>
          <a:p>
            <a:r>
              <a:rPr lang="zh-CN" altLang="en-US" sz="1600" dirty="0">
                <a:solidFill>
                  <a:schemeClr val="accent1"/>
                </a:solidFill>
                <a:ea typeface="微软雅黑" panose="020B0503020204020204" pitchFamily="34" charset="-122"/>
                <a:sym typeface="+mn-ea"/>
              </a:rPr>
              <a:t>是如何地解决问题的所在</a:t>
            </a:r>
            <a:endParaRPr lang="zh-CN" altLang="en-US" sz="1600" dirty="0">
              <a:solidFill>
                <a:schemeClr val="accent1"/>
              </a:solidFill>
              <a:ea typeface="微软雅黑" panose="020B0503020204020204" pitchFamily="34" charset="-122"/>
            </a:endParaRPr>
          </a:p>
          <a:p>
            <a:endParaRPr lang="zh-CN" altLang="en-US" sz="1600" dirty="0">
              <a:solidFill>
                <a:schemeClr val="accent1"/>
              </a:solidFill>
              <a:ea typeface="微软雅黑" panose="020B0503020204020204" pitchFamily="34" charset="-122"/>
            </a:endParaRPr>
          </a:p>
        </p:txBody>
      </p:sp>
      <p:sp>
        <p:nvSpPr>
          <p:cNvPr id="18" name="椭圆 17"/>
          <p:cNvSpPr/>
          <p:nvPr/>
        </p:nvSpPr>
        <p:spPr>
          <a:xfrm>
            <a:off x="6141720" y="2689759"/>
            <a:ext cx="1210087" cy="121008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4220" b="1" dirty="0">
                <a:solidFill>
                  <a:schemeClr val="accent2"/>
                </a:solidFill>
                <a:latin typeface="微软雅黑" panose="020B0503020204020204" pitchFamily="34" charset="-122"/>
                <a:ea typeface="微软雅黑" panose="020B0503020204020204" pitchFamily="34" charset="-122"/>
              </a:rPr>
              <a:t>02</a:t>
            </a:r>
            <a:endParaRPr lang="zh-HK" altLang="en-US" sz="4220" b="1" dirty="0">
              <a:solidFill>
                <a:schemeClr val="accent2"/>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8844952" y="4201817"/>
            <a:ext cx="1881225" cy="337185"/>
          </a:xfrm>
          <a:prstGeom prst="rect">
            <a:avLst/>
          </a:prstGeom>
          <a:noFill/>
        </p:spPr>
        <p:txBody>
          <a:bodyPr wrap="square" rtlCol="0">
            <a:spAutoFit/>
          </a:bodyPr>
          <a:lstStyle/>
          <a:p>
            <a:r>
              <a:rPr lang="en-US" altLang="zh-CN" sz="1600" dirty="0">
                <a:solidFill>
                  <a:schemeClr val="accent1"/>
                </a:solidFill>
                <a:ea typeface="微软雅黑" panose="020B0503020204020204" pitchFamily="34" charset="-122"/>
              </a:rPr>
              <a:t>   </a:t>
            </a:r>
            <a:r>
              <a:rPr lang="zh-CN" altLang="en-US" sz="1600" dirty="0">
                <a:solidFill>
                  <a:schemeClr val="accent1"/>
                </a:solidFill>
                <a:ea typeface="微软雅黑" panose="020B0503020204020204" pitchFamily="34" charset="-122"/>
                <a:sym typeface="+mn-ea"/>
              </a:rPr>
              <a:t>总结</a:t>
            </a:r>
            <a:endParaRPr lang="zh-CN" altLang="en-US" sz="1600" dirty="0">
              <a:solidFill>
                <a:schemeClr val="accent1"/>
              </a:solidFill>
              <a:ea typeface="微软雅黑" panose="020B0503020204020204" pitchFamily="34" charset="-122"/>
            </a:endParaRPr>
          </a:p>
        </p:txBody>
      </p:sp>
      <p:sp>
        <p:nvSpPr>
          <p:cNvPr id="20" name="椭圆 19"/>
          <p:cNvSpPr/>
          <p:nvPr/>
        </p:nvSpPr>
        <p:spPr>
          <a:xfrm>
            <a:off x="9180879" y="2689759"/>
            <a:ext cx="1210087" cy="121008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HK" sz="4220" b="1" dirty="0">
                <a:solidFill>
                  <a:schemeClr val="accent2"/>
                </a:solidFill>
                <a:latin typeface="微软雅黑" panose="020B0503020204020204" pitchFamily="34" charset="-122"/>
                <a:ea typeface="微软雅黑" panose="020B0503020204020204" pitchFamily="34" charset="-122"/>
              </a:rPr>
              <a:t>03</a:t>
            </a:r>
            <a:endParaRPr lang="zh-HK" altLang="en-US" sz="4220" b="1" dirty="0">
              <a:solidFill>
                <a:schemeClr val="accent2"/>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Vertical)">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childTnLst>
                          </p:cTn>
                        </p:par>
                        <p:par>
                          <p:cTn id="14" fill="hold">
                            <p:stCondLst>
                              <p:cond delay="1000"/>
                            </p:stCondLst>
                            <p:childTnLst>
                              <p:par>
                                <p:cTn id="15" presetID="6" presetClass="entr" presetSubtype="16"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750"/>
                                        <p:tgtEl>
                                          <p:spTgt spid="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right)">
                                      <p:cBhvr>
                                        <p:cTn id="24" dur="500"/>
                                        <p:tgtEl>
                                          <p:spTgt spid="5"/>
                                        </p:tgtEl>
                                      </p:cBhvr>
                                    </p:animEffect>
                                  </p:childTnLst>
                                </p:cTn>
                              </p:par>
                            </p:childTnLst>
                          </p:cTn>
                        </p:par>
                        <p:par>
                          <p:cTn id="25" fill="hold">
                            <p:stCondLst>
                              <p:cond delay="2500"/>
                            </p:stCondLst>
                            <p:childTnLst>
                              <p:par>
                                <p:cTn id="26" presetID="15" presetClass="entr" presetSubtype="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1000" fill="hold"/>
                                        <p:tgtEl>
                                          <p:spTgt spid="27"/>
                                        </p:tgtEl>
                                        <p:attrNameLst>
                                          <p:attrName>ppt_w</p:attrName>
                                        </p:attrNameLst>
                                      </p:cBhvr>
                                      <p:tavLst>
                                        <p:tav tm="0">
                                          <p:val>
                                            <p:fltVal val="0"/>
                                          </p:val>
                                        </p:tav>
                                        <p:tav tm="100000">
                                          <p:val>
                                            <p:strVal val="#ppt_w"/>
                                          </p:val>
                                        </p:tav>
                                      </p:tavLst>
                                    </p:anim>
                                    <p:anim calcmode="lin" valueType="num">
                                      <p:cBhvr>
                                        <p:cTn id="29" dur="1000" fill="hold"/>
                                        <p:tgtEl>
                                          <p:spTgt spid="27"/>
                                        </p:tgtEl>
                                        <p:attrNameLst>
                                          <p:attrName>ppt_h</p:attrName>
                                        </p:attrNameLst>
                                      </p:cBhvr>
                                      <p:tavLst>
                                        <p:tav tm="0">
                                          <p:val>
                                            <p:fltVal val="0"/>
                                          </p:val>
                                        </p:tav>
                                        <p:tav tm="100000">
                                          <p:val>
                                            <p:strVal val="#ppt_h"/>
                                          </p:val>
                                        </p:tav>
                                      </p:tavLst>
                                    </p:anim>
                                    <p:anim calcmode="lin" valueType="num">
                                      <p:cBhvr>
                                        <p:cTn id="30" dur="1000" fill="hold"/>
                                        <p:tgtEl>
                                          <p:spTgt spid="27"/>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27"/>
                                        </p:tgtEl>
                                        <p:attrNameLst>
                                          <p:attrName>ppt_y</p:attrName>
                                        </p:attrNameLst>
                                      </p:cBhvr>
                                      <p:tavLst>
                                        <p:tav tm="0" fmla="#ppt_y+(sin(-2*pi*(1-$))*-#ppt_x+cos(-2*pi*(1-$))*(1-#ppt_y))*(1-$)">
                                          <p:val>
                                            <p:fltVal val="0"/>
                                          </p:val>
                                        </p:tav>
                                        <p:tav tm="100000">
                                          <p:val>
                                            <p:fltVal val="1"/>
                                          </p:val>
                                        </p:tav>
                                      </p:tavLst>
                                    </p:anim>
                                  </p:childTnLst>
                                </p:cTn>
                              </p:par>
                              <p:par>
                                <p:cTn id="32" presetID="15" presetClass="entr" presetSubtype="0" fill="hold" grpId="0" nodeType="withEffect">
                                  <p:stCondLst>
                                    <p:cond delay="250"/>
                                  </p:stCondLst>
                                  <p:childTnLst>
                                    <p:set>
                                      <p:cBhvr>
                                        <p:cTn id="33" dur="1" fill="hold">
                                          <p:stCondLst>
                                            <p:cond delay="0"/>
                                          </p:stCondLst>
                                        </p:cTn>
                                        <p:tgtEl>
                                          <p:spTgt spid="18"/>
                                        </p:tgtEl>
                                        <p:attrNameLst>
                                          <p:attrName>style.visibility</p:attrName>
                                        </p:attrNameLst>
                                      </p:cBhvr>
                                      <p:to>
                                        <p:strVal val="visible"/>
                                      </p:to>
                                    </p:set>
                                    <p:anim calcmode="lin" valueType="num">
                                      <p:cBhvr>
                                        <p:cTn id="34" dur="1000" fill="hold"/>
                                        <p:tgtEl>
                                          <p:spTgt spid="18"/>
                                        </p:tgtEl>
                                        <p:attrNameLst>
                                          <p:attrName>ppt_w</p:attrName>
                                        </p:attrNameLst>
                                      </p:cBhvr>
                                      <p:tavLst>
                                        <p:tav tm="0">
                                          <p:val>
                                            <p:fltVal val="0"/>
                                          </p:val>
                                        </p:tav>
                                        <p:tav tm="100000">
                                          <p:val>
                                            <p:strVal val="#ppt_w"/>
                                          </p:val>
                                        </p:tav>
                                      </p:tavLst>
                                    </p:anim>
                                    <p:anim calcmode="lin" valueType="num">
                                      <p:cBhvr>
                                        <p:cTn id="35" dur="1000" fill="hold"/>
                                        <p:tgtEl>
                                          <p:spTgt spid="18"/>
                                        </p:tgtEl>
                                        <p:attrNameLst>
                                          <p:attrName>ppt_h</p:attrName>
                                        </p:attrNameLst>
                                      </p:cBhvr>
                                      <p:tavLst>
                                        <p:tav tm="0">
                                          <p:val>
                                            <p:fltVal val="0"/>
                                          </p:val>
                                        </p:tav>
                                        <p:tav tm="100000">
                                          <p:val>
                                            <p:strVal val="#ppt_h"/>
                                          </p:val>
                                        </p:tav>
                                      </p:tavLst>
                                    </p:anim>
                                    <p:anim calcmode="lin" valueType="num">
                                      <p:cBhvr>
                                        <p:cTn id="36"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18"/>
                                        </p:tgtEl>
                                        <p:attrNameLst>
                                          <p:attrName>ppt_y</p:attrName>
                                        </p:attrNameLst>
                                      </p:cBhvr>
                                      <p:tavLst>
                                        <p:tav tm="0" fmla="#ppt_y+(sin(-2*pi*(1-$))*-#ppt_x+cos(-2*pi*(1-$))*(1-#ppt_y))*(1-$)">
                                          <p:val>
                                            <p:fltVal val="0"/>
                                          </p:val>
                                        </p:tav>
                                        <p:tav tm="100000">
                                          <p:val>
                                            <p:fltVal val="1"/>
                                          </p:val>
                                        </p:tav>
                                      </p:tavLst>
                                    </p:anim>
                                  </p:childTnLst>
                                </p:cTn>
                              </p:par>
                              <p:par>
                                <p:cTn id="38" presetID="15" presetClass="entr" presetSubtype="0" fill="hold" grpId="0" nodeType="withEffect">
                                  <p:stCondLst>
                                    <p:cond delay="500"/>
                                  </p:stCondLst>
                                  <p:childTnLst>
                                    <p:set>
                                      <p:cBhvr>
                                        <p:cTn id="39" dur="1" fill="hold">
                                          <p:stCondLst>
                                            <p:cond delay="0"/>
                                          </p:stCondLst>
                                        </p:cTn>
                                        <p:tgtEl>
                                          <p:spTgt spid="20"/>
                                        </p:tgtEl>
                                        <p:attrNameLst>
                                          <p:attrName>style.visibility</p:attrName>
                                        </p:attrNameLst>
                                      </p:cBhvr>
                                      <p:to>
                                        <p:strVal val="visible"/>
                                      </p:to>
                                    </p:set>
                                    <p:anim calcmode="lin" valueType="num">
                                      <p:cBhvr>
                                        <p:cTn id="40" dur="1000" fill="hold"/>
                                        <p:tgtEl>
                                          <p:spTgt spid="20"/>
                                        </p:tgtEl>
                                        <p:attrNameLst>
                                          <p:attrName>ppt_w</p:attrName>
                                        </p:attrNameLst>
                                      </p:cBhvr>
                                      <p:tavLst>
                                        <p:tav tm="0">
                                          <p:val>
                                            <p:fltVal val="0"/>
                                          </p:val>
                                        </p:tav>
                                        <p:tav tm="100000">
                                          <p:val>
                                            <p:strVal val="#ppt_w"/>
                                          </p:val>
                                        </p:tav>
                                      </p:tavLst>
                                    </p:anim>
                                    <p:anim calcmode="lin" valueType="num">
                                      <p:cBhvr>
                                        <p:cTn id="41" dur="1000" fill="hold"/>
                                        <p:tgtEl>
                                          <p:spTgt spid="20"/>
                                        </p:tgtEl>
                                        <p:attrNameLst>
                                          <p:attrName>ppt_h</p:attrName>
                                        </p:attrNameLst>
                                      </p:cBhvr>
                                      <p:tavLst>
                                        <p:tav tm="0">
                                          <p:val>
                                            <p:fltVal val="0"/>
                                          </p:val>
                                        </p:tav>
                                        <p:tav tm="100000">
                                          <p:val>
                                            <p:strVal val="#ppt_h"/>
                                          </p:val>
                                        </p:tav>
                                      </p:tavLst>
                                    </p:anim>
                                    <p:anim calcmode="lin" valueType="num">
                                      <p:cBhvr>
                                        <p:cTn id="42"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par>
                          <p:cTn id="44" fill="hold">
                            <p:stCondLst>
                              <p:cond delay="3500"/>
                            </p:stCondLst>
                            <p:childTnLst>
                              <p:par>
                                <p:cTn id="45" presetID="2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down)">
                                      <p:cBhvr>
                                        <p:cTn id="47" dur="500"/>
                                        <p:tgtEl>
                                          <p:spTgt spid="32"/>
                                        </p:tgtEl>
                                      </p:cBhvr>
                                    </p:animEffect>
                                  </p:childTnLst>
                                </p:cTn>
                              </p:par>
                            </p:childTnLst>
                          </p:cTn>
                        </p:par>
                        <p:par>
                          <p:cTn id="48" fill="hold">
                            <p:stCondLst>
                              <p:cond delay="4000"/>
                            </p:stCondLst>
                            <p:childTnLst>
                              <p:par>
                                <p:cTn id="49" presetID="22" presetClass="entr" presetSubtype="4"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ipe(down)">
                                      <p:cBhvr>
                                        <p:cTn id="51" dur="500"/>
                                        <p:tgtEl>
                                          <p:spTgt spid="17"/>
                                        </p:tgtEl>
                                      </p:cBhvr>
                                    </p:animEffect>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down)">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p:bldP spid="5" grpId="0" animBg="1"/>
      <p:bldP spid="15" grpId="0" animBg="1"/>
      <p:bldP spid="32" grpId="0"/>
      <p:bldP spid="27" grpId="0" bldLvl="0" animBg="1"/>
      <p:bldP spid="17" grpId="0"/>
      <p:bldP spid="18" grpId="0" bldLvl="0" animBg="1"/>
      <p:bldP spid="19" grpId="0"/>
      <p:bldP spid="20"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213379" y="2680338"/>
            <a:ext cx="5893435" cy="1300480"/>
          </a:xfrm>
          <a:prstGeom prst="rect">
            <a:avLst/>
          </a:prstGeom>
          <a:noFill/>
        </p:spPr>
        <p:txBody>
          <a:bodyPr wrap="none" rtlCol="0">
            <a:spAutoFit/>
          </a:bodyPr>
          <a:lstStyle/>
          <a:p>
            <a:pPr marL="0" lvl="1"/>
            <a:r>
              <a:rPr lang="zh-CN" altLang="en-US" sz="1970" b="1" dirty="0">
                <a:solidFill>
                  <a:schemeClr val="accent1"/>
                </a:solidFill>
                <a:latin typeface="微软雅黑" panose="020B0503020204020204" pitchFamily="34" charset="-122"/>
                <a:ea typeface="微软雅黑" panose="020B0503020204020204" pitchFamily="34" charset="-122"/>
              </a:rPr>
              <a:t> </a:t>
            </a:r>
            <a:r>
              <a:rPr lang="zh-CN" altLang="en-US" sz="2800" b="1" dirty="0">
                <a:solidFill>
                  <a:schemeClr val="accent1"/>
                </a:solidFill>
                <a:latin typeface="微软雅黑" panose="020B0503020204020204" pitchFamily="34" charset="-122"/>
                <a:ea typeface="微软雅黑" panose="020B0503020204020204" pitchFamily="34" charset="-122"/>
              </a:rPr>
              <a:t>第一部分</a:t>
            </a:r>
            <a:endParaRPr lang="en-US" altLang="zh-CN" sz="2800" b="1" dirty="0">
              <a:solidFill>
                <a:schemeClr val="accent1"/>
              </a:solidFill>
              <a:latin typeface="微软雅黑" panose="020B0503020204020204" pitchFamily="34" charset="-122"/>
              <a:ea typeface="微软雅黑" panose="020B0503020204020204" pitchFamily="34" charset="-122"/>
            </a:endParaRPr>
          </a:p>
          <a:p>
            <a:pPr marL="0" lvl="1" algn="ctr"/>
            <a:r>
              <a:rPr lang="zh-CN" altLang="en-US" sz="5060" dirty="0">
                <a:solidFill>
                  <a:srgbClr val="F0D04E"/>
                </a:solidFill>
                <a:latin typeface="微软雅黑" panose="020B0503020204020204" pitchFamily="34" charset="-122"/>
                <a:ea typeface="微软雅黑" panose="020B0503020204020204" pitchFamily="34" charset="-122"/>
              </a:rPr>
              <a:t>   遇到的问题在哪？</a:t>
            </a:r>
            <a:endParaRPr lang="zh-CN" altLang="en-US" sz="5060" dirty="0">
              <a:solidFill>
                <a:srgbClr val="F0D04E"/>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6023897" y="2542356"/>
            <a:ext cx="0" cy="1997601"/>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260546" y="4193750"/>
            <a:ext cx="1269401" cy="346206"/>
          </a:xfrm>
          <a:prstGeom prst="rect">
            <a:avLst/>
          </a:prstGeom>
          <a:noFill/>
        </p:spPr>
        <p:txBody>
          <a:bodyPr wrap="square" lIns="0" tIns="0" rIns="0" bIns="0" rtlCol="0">
            <a:spAutoFit/>
          </a:bodyPr>
          <a:lstStyle/>
          <a:p>
            <a:r>
              <a:rPr lang="en-US" altLang="zh-CN" sz="2250" dirty="0">
                <a:solidFill>
                  <a:schemeClr val="tx1">
                    <a:lumMod val="65000"/>
                    <a:lumOff val="35000"/>
                  </a:schemeClr>
                </a:solidFill>
                <a:latin typeface="Arial" panose="020B0604020202020204" pitchFamily="34" charset="0"/>
                <a:ea typeface="+mj-ea"/>
                <a:cs typeface="Arial" panose="020B0604020202020204" pitchFamily="34" charset="0"/>
              </a:rPr>
              <a:t>PART 01</a:t>
            </a:r>
            <a:endParaRPr lang="zh-CN" altLang="en-US" sz="2250" dirty="0">
              <a:solidFill>
                <a:schemeClr val="tx1">
                  <a:lumMod val="65000"/>
                  <a:lumOff val="35000"/>
                </a:schemeClr>
              </a:solidFill>
              <a:latin typeface="Arial" panose="020B0604020202020204" pitchFamily="34" charset="0"/>
              <a:ea typeface="+mj-ea"/>
              <a:cs typeface="Arial" panose="020B0604020202020204" pitchFamily="34" charset="0"/>
            </a:endParaRPr>
          </a:p>
        </p:txBody>
      </p:sp>
      <p:grpSp>
        <p:nvGrpSpPr>
          <p:cNvPr id="16" name="组合 15"/>
          <p:cNvGrpSpPr/>
          <p:nvPr/>
        </p:nvGrpSpPr>
        <p:grpSpPr>
          <a:xfrm>
            <a:off x="4053120" y="2505566"/>
            <a:ext cx="1476826" cy="1476826"/>
            <a:chOff x="304800" y="673100"/>
            <a:chExt cx="4000500" cy="4000500"/>
          </a:xfrm>
          <a:effectLst>
            <a:outerShdw blurRad="444500" dist="254000" dir="8100000" algn="tr" rotWithShape="0">
              <a:prstClr val="black">
                <a:alpha val="50000"/>
              </a:prstClr>
            </a:outerShdw>
          </a:effectLst>
        </p:grpSpPr>
        <p:sp>
          <p:nvSpPr>
            <p:cNvPr id="18" name="同心圆 1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0808"/>
                </a:solidFill>
                <a:latin typeface="+mj-ea"/>
                <a:ea typeface="+mj-ea"/>
              </a:endParaRPr>
            </a:p>
          </p:txBody>
        </p:sp>
        <p:sp>
          <p:nvSpPr>
            <p:cNvPr id="19" name="椭圆 18"/>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0808"/>
                </a:solidFill>
                <a:latin typeface="+mj-ea"/>
                <a:ea typeface="+mj-ea"/>
              </a:endParaRPr>
            </a:p>
          </p:txBody>
        </p:sp>
      </p:grpSp>
      <p:sp>
        <p:nvSpPr>
          <p:cNvPr id="25" name="TextBox 24"/>
          <p:cNvSpPr txBox="1"/>
          <p:nvPr/>
        </p:nvSpPr>
        <p:spPr>
          <a:xfrm>
            <a:off x="6463548" y="4067660"/>
            <a:ext cx="1497013" cy="452755"/>
          </a:xfrm>
          <a:prstGeom prst="rect">
            <a:avLst/>
          </a:prstGeom>
          <a:noFill/>
        </p:spPr>
        <p:txBody>
          <a:bodyPr wrap="square" lIns="85020" tIns="42511" rIns="85020" bIns="42511" rtlCol="0">
            <a:spAutoFit/>
          </a:bodyPr>
          <a:lstStyle/>
          <a:p>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01 </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设计师制作者之间沟通问题</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a:t>
            </a:r>
            <a:r>
              <a:rPr lang="en-US" altLang="zh-CN" sz="9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endParaRPr lang="zh-CN" altLang="en-US" sz="9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75" name="TextBox 13"/>
          <p:cNvSpPr txBox="1"/>
          <p:nvPr/>
        </p:nvSpPr>
        <p:spPr>
          <a:xfrm>
            <a:off x="4234903" y="2737486"/>
            <a:ext cx="1269401" cy="1081829"/>
          </a:xfrm>
          <a:prstGeom prst="rect">
            <a:avLst/>
          </a:prstGeom>
          <a:noFill/>
        </p:spPr>
        <p:txBody>
          <a:bodyPr wrap="square" lIns="0" tIns="0" rIns="0" bIns="0" rtlCol="0">
            <a:spAutoFit/>
          </a:bodyPr>
          <a:lstStyle/>
          <a:p>
            <a:r>
              <a:rPr lang="en-US" altLang="zh-CN" sz="7030" b="1" dirty="0">
                <a:solidFill>
                  <a:schemeClr val="accent1"/>
                </a:solidFill>
                <a:latin typeface="Arial" panose="020B0604020202020204" pitchFamily="34" charset="0"/>
                <a:ea typeface="+mj-ea"/>
                <a:cs typeface="Arial" panose="020B0604020202020204" pitchFamily="34" charset="0"/>
              </a:rPr>
              <a:t>01</a:t>
            </a:r>
            <a:endParaRPr lang="zh-CN" altLang="en-US" sz="7030" b="1" dirty="0">
              <a:solidFill>
                <a:schemeClr val="accent1"/>
              </a:solidFill>
              <a:latin typeface="Arial" panose="020B0604020202020204" pitchFamily="34" charset="0"/>
              <a:ea typeface="+mj-ea"/>
              <a:cs typeface="Arial" panose="020B0604020202020204" pitchFamily="34" charset="0"/>
            </a:endParaRPr>
          </a:p>
        </p:txBody>
      </p:sp>
      <p:sp>
        <p:nvSpPr>
          <p:cNvPr id="21" name="TextBox 24"/>
          <p:cNvSpPr txBox="1"/>
          <p:nvPr/>
        </p:nvSpPr>
        <p:spPr>
          <a:xfrm>
            <a:off x="6463548" y="4711030"/>
            <a:ext cx="1497013" cy="452755"/>
          </a:xfrm>
          <a:prstGeom prst="rect">
            <a:avLst/>
          </a:prstGeom>
          <a:noFill/>
        </p:spPr>
        <p:txBody>
          <a:bodyPr wrap="square" lIns="85020" tIns="42511" rIns="85020" bIns="42511" rtlCol="0">
            <a:spAutoFit/>
          </a:bodyPr>
          <a:lstStyle/>
          <a:p>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03</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设计文档细节不够？</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8324215" y="4156075"/>
            <a:ext cx="1671320" cy="275590"/>
          </a:xfrm>
          <a:prstGeom prst="rect">
            <a:avLst/>
          </a:prstGeom>
          <a:noFill/>
        </p:spPr>
        <p:txBody>
          <a:bodyPr wrap="none" rtlCol="0">
            <a:spAutoFit/>
          </a:bodyPr>
          <a:p>
            <a:pPr algn="l"/>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02 </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沟通交流的太少！</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47" presetClass="entr" presetSubtype="0" fill="hold" grpId="0" nodeType="after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fade">
                                      <p:cBhvr>
                                        <p:cTn id="15" dur="500"/>
                                        <p:tgtEl>
                                          <p:spTgt spid="75"/>
                                        </p:tgtEl>
                                      </p:cBhvr>
                                    </p:animEffect>
                                    <p:anim calcmode="lin" valueType="num">
                                      <p:cBhvr>
                                        <p:cTn id="16" dur="500" fill="hold"/>
                                        <p:tgtEl>
                                          <p:spTgt spid="75"/>
                                        </p:tgtEl>
                                        <p:attrNameLst>
                                          <p:attrName>ppt_x</p:attrName>
                                        </p:attrNameLst>
                                      </p:cBhvr>
                                      <p:tavLst>
                                        <p:tav tm="0">
                                          <p:val>
                                            <p:strVal val="#ppt_x"/>
                                          </p:val>
                                        </p:tav>
                                        <p:tav tm="100000">
                                          <p:val>
                                            <p:strVal val="#ppt_x"/>
                                          </p:val>
                                        </p:tav>
                                      </p:tavLst>
                                    </p:anim>
                                    <p:anim calcmode="lin" valueType="num">
                                      <p:cBhvr>
                                        <p:cTn id="17" dur="500" fill="hold"/>
                                        <p:tgtEl>
                                          <p:spTgt spid="75"/>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p:tgtEl>
                                          <p:spTgt spid="12"/>
                                        </p:tgtEl>
                                        <p:attrNameLst>
                                          <p:attrName>ppt_x</p:attrName>
                                        </p:attrNameLst>
                                      </p:cBhvr>
                                      <p:tavLst>
                                        <p:tav tm="0">
                                          <p:val>
                                            <p:strVal val="#ppt_x-#ppt_w*1.125000"/>
                                          </p:val>
                                        </p:tav>
                                        <p:tav tm="100000">
                                          <p:val>
                                            <p:strVal val="#ppt_x"/>
                                          </p:val>
                                        </p:tav>
                                      </p:tavLst>
                                    </p:anim>
                                    <p:animEffect transition="in" filter="wipe(right)">
                                      <p:cBhvr>
                                        <p:cTn id="22" dur="500"/>
                                        <p:tgtEl>
                                          <p:spTgt spid="12"/>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500" fill="hold"/>
                                        <p:tgtEl>
                                          <p:spTgt spid="25"/>
                                        </p:tgtEl>
                                        <p:attrNameLst>
                                          <p:attrName>ppt_x</p:attrName>
                                        </p:attrNameLst>
                                      </p:cBhvr>
                                      <p:tavLst>
                                        <p:tav tm="0">
                                          <p:val>
                                            <p:strVal val="#ppt_x"/>
                                          </p:val>
                                        </p:tav>
                                        <p:tav tm="100000">
                                          <p:val>
                                            <p:strVal val="#ppt_x"/>
                                          </p:val>
                                        </p:tav>
                                      </p:tavLst>
                                    </p:anim>
                                    <p:anim calcmode="lin" valueType="num">
                                      <p:cBhvr additive="base">
                                        <p:cTn id="33" dur="500" fill="hold"/>
                                        <p:tgtEl>
                                          <p:spTgt spid="25"/>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25" grpId="0"/>
      <p:bldP spid="75"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16752" y="5589042"/>
            <a:ext cx="1092992" cy="215555"/>
          </a:xfrm>
          <a:prstGeom prst="roundRect">
            <a:avLst>
              <a:gd name="adj" fmla="val 50000"/>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Rounded Rectangle 59"/>
          <p:cNvSpPr/>
          <p:nvPr/>
        </p:nvSpPr>
        <p:spPr>
          <a:xfrm>
            <a:off x="1616752" y="5289650"/>
            <a:ext cx="1092992" cy="215555"/>
          </a:xfrm>
          <a:prstGeom prst="roundRect">
            <a:avLst>
              <a:gd name="adj" fmla="val 50000"/>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1" name="Rounded Rectangle 60"/>
          <p:cNvSpPr/>
          <p:nvPr/>
        </p:nvSpPr>
        <p:spPr>
          <a:xfrm>
            <a:off x="1616752" y="4997490"/>
            <a:ext cx="1092992" cy="215555"/>
          </a:xfrm>
          <a:prstGeom prst="roundRect">
            <a:avLst>
              <a:gd name="adj" fmla="val 50000"/>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Rounded Rectangle 61"/>
          <p:cNvSpPr/>
          <p:nvPr/>
        </p:nvSpPr>
        <p:spPr>
          <a:xfrm>
            <a:off x="1616752" y="4698099"/>
            <a:ext cx="1092992" cy="215555"/>
          </a:xfrm>
          <a:prstGeom prst="roundRect">
            <a:avLst>
              <a:gd name="adj" fmla="val 50000"/>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Rounded Rectangle 62"/>
          <p:cNvSpPr/>
          <p:nvPr/>
        </p:nvSpPr>
        <p:spPr>
          <a:xfrm>
            <a:off x="1616752" y="4398198"/>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9" name="Rounded Rectangle 78"/>
          <p:cNvSpPr/>
          <p:nvPr/>
        </p:nvSpPr>
        <p:spPr>
          <a:xfrm>
            <a:off x="1616752" y="4098807"/>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0" name="Rounded Rectangle 79"/>
          <p:cNvSpPr/>
          <p:nvPr/>
        </p:nvSpPr>
        <p:spPr>
          <a:xfrm>
            <a:off x="1616752" y="3806647"/>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1" name="Rounded Rectangle 80"/>
          <p:cNvSpPr/>
          <p:nvPr/>
        </p:nvSpPr>
        <p:spPr>
          <a:xfrm>
            <a:off x="1616752" y="3507256"/>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2" name="Rounded Rectangle 81"/>
          <p:cNvSpPr/>
          <p:nvPr/>
        </p:nvSpPr>
        <p:spPr>
          <a:xfrm>
            <a:off x="3145221" y="5589042"/>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3" name="Rounded Rectangle 82"/>
          <p:cNvSpPr/>
          <p:nvPr/>
        </p:nvSpPr>
        <p:spPr>
          <a:xfrm>
            <a:off x="3145221" y="5289650"/>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4" name="Rounded Rectangle 83"/>
          <p:cNvSpPr/>
          <p:nvPr/>
        </p:nvSpPr>
        <p:spPr>
          <a:xfrm>
            <a:off x="3145221" y="4997490"/>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5" name="Rounded Rectangle 84"/>
          <p:cNvSpPr/>
          <p:nvPr/>
        </p:nvSpPr>
        <p:spPr>
          <a:xfrm>
            <a:off x="3145221" y="4698099"/>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6" name="Rounded Rectangle 85"/>
          <p:cNvSpPr/>
          <p:nvPr/>
        </p:nvSpPr>
        <p:spPr>
          <a:xfrm>
            <a:off x="3145221" y="4398198"/>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7" name="Rounded Rectangle 86"/>
          <p:cNvSpPr/>
          <p:nvPr/>
        </p:nvSpPr>
        <p:spPr>
          <a:xfrm>
            <a:off x="3145221" y="4098807"/>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8" name="Rounded Rectangle 87"/>
          <p:cNvSpPr/>
          <p:nvPr/>
        </p:nvSpPr>
        <p:spPr>
          <a:xfrm>
            <a:off x="3145221" y="3806647"/>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9" name="Rounded Rectangle 88"/>
          <p:cNvSpPr/>
          <p:nvPr/>
        </p:nvSpPr>
        <p:spPr>
          <a:xfrm>
            <a:off x="3145221" y="3507256"/>
            <a:ext cx="1092992" cy="215555"/>
          </a:xfrm>
          <a:prstGeom prst="roundRect">
            <a:avLst>
              <a:gd name="adj" fmla="val 50000"/>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0" name="Rounded Rectangle 89"/>
          <p:cNvSpPr/>
          <p:nvPr/>
        </p:nvSpPr>
        <p:spPr>
          <a:xfrm>
            <a:off x="4720961" y="5589042"/>
            <a:ext cx="1092992" cy="215555"/>
          </a:xfrm>
          <a:prstGeom prst="roundRect">
            <a:avLst>
              <a:gd name="adj" fmla="val 50000"/>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1" name="Rounded Rectangle 90"/>
          <p:cNvSpPr/>
          <p:nvPr/>
        </p:nvSpPr>
        <p:spPr>
          <a:xfrm>
            <a:off x="4720961" y="5289650"/>
            <a:ext cx="1092992" cy="215555"/>
          </a:xfrm>
          <a:prstGeom prst="roundRect">
            <a:avLst>
              <a:gd name="adj" fmla="val 50000"/>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2" name="Rounded Rectangle 91"/>
          <p:cNvSpPr/>
          <p:nvPr/>
        </p:nvSpPr>
        <p:spPr>
          <a:xfrm>
            <a:off x="4720961" y="4997490"/>
            <a:ext cx="1092992" cy="215555"/>
          </a:xfrm>
          <a:prstGeom prst="roundRect">
            <a:avLst>
              <a:gd name="adj" fmla="val 50000"/>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3" name="Rounded Rectangle 92"/>
          <p:cNvSpPr/>
          <p:nvPr/>
        </p:nvSpPr>
        <p:spPr>
          <a:xfrm>
            <a:off x="4720961" y="4698099"/>
            <a:ext cx="1092992" cy="215555"/>
          </a:xfrm>
          <a:prstGeom prst="roundRect">
            <a:avLst>
              <a:gd name="adj" fmla="val 50000"/>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4" name="Rounded Rectangle 93"/>
          <p:cNvSpPr/>
          <p:nvPr/>
        </p:nvSpPr>
        <p:spPr>
          <a:xfrm>
            <a:off x="4720961" y="4398198"/>
            <a:ext cx="1092992" cy="215555"/>
          </a:xfrm>
          <a:prstGeom prst="roundRect">
            <a:avLst>
              <a:gd name="adj" fmla="val 50000"/>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5" name="Rounded Rectangle 94"/>
          <p:cNvSpPr/>
          <p:nvPr/>
        </p:nvSpPr>
        <p:spPr>
          <a:xfrm>
            <a:off x="4720961" y="4098807"/>
            <a:ext cx="1092992" cy="215555"/>
          </a:xfrm>
          <a:prstGeom prst="roundRect">
            <a:avLst>
              <a:gd name="adj" fmla="val 50000"/>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6" name="Rounded Rectangle 95"/>
          <p:cNvSpPr/>
          <p:nvPr/>
        </p:nvSpPr>
        <p:spPr>
          <a:xfrm>
            <a:off x="4720961" y="3806647"/>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7" name="Rounded Rectangle 96"/>
          <p:cNvSpPr/>
          <p:nvPr/>
        </p:nvSpPr>
        <p:spPr>
          <a:xfrm>
            <a:off x="4720961" y="3507256"/>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8" name="Rounded Rectangle 97"/>
          <p:cNvSpPr/>
          <p:nvPr/>
        </p:nvSpPr>
        <p:spPr>
          <a:xfrm>
            <a:off x="1616752" y="3204774"/>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9" name="Rounded Rectangle 98"/>
          <p:cNvSpPr/>
          <p:nvPr/>
        </p:nvSpPr>
        <p:spPr>
          <a:xfrm>
            <a:off x="3145221" y="3204774"/>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0" name="Rounded Rectangle 99"/>
          <p:cNvSpPr/>
          <p:nvPr/>
        </p:nvSpPr>
        <p:spPr>
          <a:xfrm>
            <a:off x="4720961" y="3204774"/>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3" name="Rounded Rectangle 102"/>
          <p:cNvSpPr/>
          <p:nvPr/>
        </p:nvSpPr>
        <p:spPr>
          <a:xfrm>
            <a:off x="1616752" y="2908070"/>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4" name="Rounded Rectangle 103"/>
          <p:cNvSpPr/>
          <p:nvPr/>
        </p:nvSpPr>
        <p:spPr>
          <a:xfrm>
            <a:off x="3145221" y="2908070"/>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5" name="Rounded Rectangle 104"/>
          <p:cNvSpPr/>
          <p:nvPr/>
        </p:nvSpPr>
        <p:spPr>
          <a:xfrm>
            <a:off x="4720961" y="2908070"/>
            <a:ext cx="1092992" cy="215555"/>
          </a:xfrm>
          <a:prstGeom prst="roundRect">
            <a:avLst>
              <a:gd name="adj" fmla="val 50000"/>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20000"/>
              </a:lnSpc>
              <a:spcBef>
                <a:spcPts val="0"/>
              </a:spcBef>
              <a:spcAft>
                <a:spcPts val="0"/>
              </a:spcAft>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9" name="Oval 108"/>
          <p:cNvSpPr>
            <a:spLocks noChangeAspect="1"/>
          </p:cNvSpPr>
          <p:nvPr/>
        </p:nvSpPr>
        <p:spPr>
          <a:xfrm>
            <a:off x="6894844" y="3420236"/>
            <a:ext cx="578612" cy="578612"/>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spcBef>
                <a:spcPts val="0"/>
              </a:spcBef>
              <a:spcAft>
                <a:spcPts val="0"/>
              </a:spcAft>
            </a:pPr>
            <a:r>
              <a:rPr lang="en-AU" sz="1400" dirty="0" smtClean="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01</a:t>
            </a:r>
            <a:endParaRPr 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2" name="Oval 111"/>
          <p:cNvSpPr>
            <a:spLocks noChangeAspect="1"/>
          </p:cNvSpPr>
          <p:nvPr/>
        </p:nvSpPr>
        <p:spPr>
          <a:xfrm>
            <a:off x="9213469" y="3443731"/>
            <a:ext cx="578612" cy="578612"/>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spcBef>
                <a:spcPts val="0"/>
              </a:spcBef>
              <a:spcAft>
                <a:spcPts val="0"/>
              </a:spcAft>
            </a:pPr>
            <a:r>
              <a:rPr lang="en-AU" sz="1400" dirty="0" smtClean="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02</a:t>
            </a:r>
            <a:endParaRPr 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4" name="Rectangle 113"/>
          <p:cNvSpPr/>
          <p:nvPr/>
        </p:nvSpPr>
        <p:spPr>
          <a:xfrm>
            <a:off x="7578825" y="3605963"/>
            <a:ext cx="609600" cy="294640"/>
          </a:xfrm>
          <a:prstGeom prst="rect">
            <a:avLst/>
          </a:prstGeom>
        </p:spPr>
        <p:txBody>
          <a:bodyPr wrap="none" lIns="0" tIns="0" rIns="0" bIns="0">
            <a:spAutoFit/>
          </a:bodyPr>
          <a:lstStyle/>
          <a:p>
            <a:pPr algn="just">
              <a:lnSpc>
                <a:spcPct val="120000"/>
              </a:lnSpc>
              <a:spcBef>
                <a:spcPts val="0"/>
              </a:spcBef>
              <a:spcAft>
                <a:spcPts val="0"/>
              </a:spcAft>
            </a:pPr>
            <a:r>
              <a:rPr lang="zh-CN" altLang="en-US" sz="1600" dirty="0">
                <a:solidFill>
                  <a:schemeClr val="accent4"/>
                </a:solidFill>
                <a:latin typeface="Arial" panose="020B0604020202020204" pitchFamily="34" charset="0"/>
                <a:ea typeface="微软雅黑" panose="020B0503020204020204" pitchFamily="34" charset="-122"/>
                <a:cs typeface="+mn-ea"/>
                <a:sym typeface="Arial" panose="020B0604020202020204" pitchFamily="34" charset="0"/>
              </a:rPr>
              <a:t>沟通少</a:t>
            </a:r>
            <a:endParaRPr lang="en-US" altLang="zh-CN" sz="1600" dirty="0">
              <a:solidFill>
                <a:schemeClr val="accent4"/>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5" name="Rectangle 114"/>
          <p:cNvSpPr/>
          <p:nvPr/>
        </p:nvSpPr>
        <p:spPr>
          <a:xfrm>
            <a:off x="9991725" y="3603625"/>
            <a:ext cx="1509395" cy="589915"/>
          </a:xfrm>
          <a:prstGeom prst="rect">
            <a:avLst/>
          </a:prstGeom>
        </p:spPr>
        <p:txBody>
          <a:bodyPr wrap="square" lIns="0" tIns="0" rIns="0" bIns="0">
            <a:spAutoFit/>
          </a:bodyPr>
          <a:lstStyle/>
          <a:p>
            <a:pPr algn="just">
              <a:lnSpc>
                <a:spcPct val="120000"/>
              </a:lnSpc>
              <a:spcBef>
                <a:spcPts val="0"/>
              </a:spcBef>
              <a:spcAft>
                <a:spcPts val="0"/>
              </a:spcAft>
            </a:pPr>
            <a:r>
              <a:rPr lang="zh-CN" altLang="en-US" sz="1600" dirty="0">
                <a:solidFill>
                  <a:schemeClr val="accent4"/>
                </a:solidFill>
                <a:latin typeface="Arial" panose="020B0604020202020204" pitchFamily="34" charset="0"/>
                <a:ea typeface="微软雅黑" panose="020B0503020204020204" pitchFamily="34" charset="-122"/>
                <a:cs typeface="+mn-ea"/>
                <a:sym typeface="Arial" panose="020B0604020202020204" pitchFamily="34" charset="0"/>
              </a:rPr>
              <a:t>编写代码思路不同</a:t>
            </a:r>
            <a:endParaRPr lang="en-US" sz="1600" dirty="0">
              <a:solidFill>
                <a:schemeClr val="accent4"/>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文本占位符 13"/>
          <p:cNvSpPr txBox="1"/>
          <p:nvPr/>
        </p:nvSpPr>
        <p:spPr>
          <a:xfrm>
            <a:off x="381000" y="214630"/>
            <a:ext cx="2558415" cy="354965"/>
          </a:xfrm>
          <a:prstGeom prst="rect">
            <a:avLst/>
          </a:prstGeom>
        </p:spPr>
        <p:txBody>
          <a:bodyPr vert="horz"/>
          <a:lstStyle>
            <a:lvl1pPr marL="0" indent="0" algn="l" defTabSz="963930" rtl="0" eaLnBrk="1" latinLnBrk="0" hangingPunct="1">
              <a:lnSpc>
                <a:spcPct val="100000"/>
              </a:lnSpc>
              <a:spcBef>
                <a:spcPts val="1055"/>
              </a:spcBef>
              <a:buFont typeface="Arial" panose="020B0604020202020204" pitchFamily="34" charset="0"/>
              <a:buNone/>
              <a:defRPr sz="1685" kern="1200">
                <a:solidFill>
                  <a:schemeClr val="tx1"/>
                </a:solidFill>
                <a:latin typeface="+mn-lt"/>
                <a:ea typeface="+mn-ea"/>
                <a:cs typeface="+mn-cs"/>
              </a:defRPr>
            </a:lvl1pPr>
            <a:lvl2pPr marL="723265" indent="-241300" algn="l" defTabSz="963930" rtl="0" eaLnBrk="1" latinLnBrk="0" hangingPunct="1">
              <a:lnSpc>
                <a:spcPct val="90000"/>
              </a:lnSpc>
              <a:spcBef>
                <a:spcPts val="525"/>
              </a:spcBef>
              <a:buFont typeface="Arial" panose="020B0604020202020204" pitchFamily="34" charset="0"/>
              <a:buChar char="•"/>
              <a:defRPr sz="2530" kern="1200">
                <a:solidFill>
                  <a:schemeClr val="tx1"/>
                </a:solidFill>
                <a:latin typeface="+mn-lt"/>
                <a:ea typeface="+mn-ea"/>
                <a:cs typeface="+mn-cs"/>
              </a:defRPr>
            </a:lvl2pPr>
            <a:lvl3pPr marL="1205230" indent="-241300" algn="l" defTabSz="963930" rtl="0" eaLnBrk="1" latinLnBrk="0" hangingPunct="1">
              <a:lnSpc>
                <a:spcPct val="90000"/>
              </a:lnSpc>
              <a:spcBef>
                <a:spcPts val="525"/>
              </a:spcBef>
              <a:buFont typeface="Arial" panose="020B0604020202020204" pitchFamily="34" charset="0"/>
              <a:buChar char="•"/>
              <a:defRPr sz="2110" kern="1200">
                <a:solidFill>
                  <a:schemeClr val="tx1"/>
                </a:solidFill>
                <a:latin typeface="+mn-lt"/>
                <a:ea typeface="+mn-ea"/>
                <a:cs typeface="+mn-cs"/>
              </a:defRPr>
            </a:lvl3pPr>
            <a:lvl4pPr marL="168783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4pPr>
            <a:lvl5pPr marL="216979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5pPr>
            <a:lvl6pPr marL="26517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6pPr>
            <a:lvl7pPr marL="31343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7pPr>
            <a:lvl8pPr marL="361632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8pPr>
            <a:lvl9pPr marL="409829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9pPr>
          </a:lstStyle>
          <a:p>
            <a:r>
              <a:rPr lang="en-US" altLang="zh-CN" sz="18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endParaRPr kumimoji="1" lang="zh-CN" altLang="en-US" sz="1800" dirty="0">
              <a:solidFill>
                <a:schemeClr val="accent3"/>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499235" y="2355850"/>
            <a:ext cx="1327785" cy="306705"/>
          </a:xfrm>
          <a:prstGeom prst="rect">
            <a:avLst/>
          </a:prstGeom>
          <a:noFill/>
        </p:spPr>
        <p:txBody>
          <a:bodyPr wrap="square" rtlCol="0">
            <a:spAutoFit/>
          </a:bodyPr>
          <a:p>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endPar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2709545" y="2324735"/>
            <a:ext cx="250825" cy="368300"/>
          </a:xfrm>
          <a:prstGeom prst="rect">
            <a:avLst/>
          </a:prstGeom>
          <a:noFill/>
        </p:spPr>
        <p:txBody>
          <a:bodyPr wrap="none" rtlCol="0">
            <a:spAutoFit/>
          </a:bodyPr>
          <a:p>
            <a:pPr algn="l"/>
            <a:r>
              <a:rPr lang="en-US" altLang="zh-CN"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endParaRPr lang="zh-CN" altLang="en-US"/>
          </a:p>
        </p:txBody>
      </p:sp>
      <p:sp>
        <p:nvSpPr>
          <p:cNvPr id="7" name="文本框 6"/>
          <p:cNvSpPr txBox="1"/>
          <p:nvPr/>
        </p:nvSpPr>
        <p:spPr>
          <a:xfrm>
            <a:off x="4392930" y="2324735"/>
            <a:ext cx="309880" cy="583565"/>
          </a:xfrm>
          <a:prstGeom prst="rect">
            <a:avLst/>
          </a:prstGeom>
          <a:noFill/>
        </p:spPr>
        <p:txBody>
          <a:bodyPr wrap="none" rtlCol="0">
            <a:spAutoFit/>
          </a:bodyPr>
          <a:p>
            <a:pPr algn="l"/>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a:p>
            <a:endParaRPr lang="zh-CN" altLang="en-US" sz="1600"/>
          </a:p>
        </p:txBody>
      </p:sp>
      <p:sp>
        <p:nvSpPr>
          <p:cNvPr id="9" name="文本框 8"/>
          <p:cNvSpPr txBox="1"/>
          <p:nvPr/>
        </p:nvSpPr>
        <p:spPr>
          <a:xfrm>
            <a:off x="7096125" y="4498975"/>
            <a:ext cx="5427980" cy="922020"/>
          </a:xfrm>
          <a:prstGeom prst="rect">
            <a:avLst/>
          </a:prstGeom>
          <a:noFill/>
        </p:spPr>
        <p:txBody>
          <a:bodyPr wrap="none" rtlCol="0">
            <a:spAutoFit/>
          </a:bodyPr>
          <a:p>
            <a:r>
              <a:rPr lang="en-US" altLang="zh-CN"/>
              <a:t>    </a:t>
            </a:r>
            <a:r>
              <a:rPr lang="zh-CN" altLang="en-US"/>
              <a:t>编写代码前没有沟通好网页内容是</a:t>
            </a:r>
            <a:r>
              <a:rPr lang="en-US" altLang="zh-CN"/>
              <a:t>1920</a:t>
            </a:r>
            <a:r>
              <a:rPr lang="zh-CN" altLang="en-US"/>
              <a:t>还是</a:t>
            </a:r>
            <a:r>
              <a:rPr lang="en-US" altLang="zh-CN"/>
              <a:t>1180</a:t>
            </a:r>
            <a:r>
              <a:rPr lang="zh-CN" altLang="en-US"/>
              <a:t>，</a:t>
            </a:r>
            <a:endParaRPr lang="zh-CN" altLang="en-US"/>
          </a:p>
          <a:p>
            <a:r>
              <a:rPr lang="zh-CN" altLang="en-US"/>
              <a:t>导致编写过程图片大小不一致效果不好，尺寸不对</a:t>
            </a:r>
            <a:endParaRPr lang="zh-CN" altLang="en-US"/>
          </a:p>
          <a:p>
            <a:r>
              <a:rPr lang="zh-CN" altLang="en-US"/>
              <a:t>而浪费了大量的时间去修改原本已经制作好的网页</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fade">
                                      <p:cBhvr>
                                        <p:cTn id="10" dur="500"/>
                                        <p:tgtEl>
                                          <p:spTgt spid="6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500"/>
                                        <p:tgtEl>
                                          <p:spTgt spid="6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fade">
                                      <p:cBhvr>
                                        <p:cTn id="22" dur="500"/>
                                        <p:tgtEl>
                                          <p:spTgt spid="7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animEffect transition="in" filter="fade">
                                      <p:cBhvr>
                                        <p:cTn id="25" dur="500"/>
                                        <p:tgtEl>
                                          <p:spTgt spid="8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1"/>
                                        </p:tgtEl>
                                        <p:attrNameLst>
                                          <p:attrName>style.visibility</p:attrName>
                                        </p:attrNameLst>
                                      </p:cBhvr>
                                      <p:to>
                                        <p:strVal val="visible"/>
                                      </p:to>
                                    </p:set>
                                    <p:animEffect transition="in" filter="fade">
                                      <p:cBhvr>
                                        <p:cTn id="28" dur="500"/>
                                        <p:tgtEl>
                                          <p:spTgt spid="8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Effect transition="in" filter="fade">
                                      <p:cBhvr>
                                        <p:cTn id="31" dur="500"/>
                                        <p:tgtEl>
                                          <p:spTgt spid="9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3"/>
                                        </p:tgtEl>
                                        <p:attrNameLst>
                                          <p:attrName>style.visibility</p:attrName>
                                        </p:attrNameLst>
                                      </p:cBhvr>
                                      <p:to>
                                        <p:strVal val="visible"/>
                                      </p:to>
                                    </p:set>
                                    <p:animEffect transition="in" filter="fade">
                                      <p:cBhvr>
                                        <p:cTn id="34" dur="500"/>
                                        <p:tgtEl>
                                          <p:spTgt spid="10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2"/>
                                        </p:tgtEl>
                                        <p:attrNameLst>
                                          <p:attrName>style.visibility</p:attrName>
                                        </p:attrNameLst>
                                      </p:cBhvr>
                                      <p:to>
                                        <p:strVal val="visible"/>
                                      </p:to>
                                    </p:set>
                                    <p:animEffect transition="in" filter="fade">
                                      <p:cBhvr>
                                        <p:cTn id="39" dur="500"/>
                                        <p:tgtEl>
                                          <p:spTgt spid="8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3"/>
                                        </p:tgtEl>
                                        <p:attrNameLst>
                                          <p:attrName>style.visibility</p:attrName>
                                        </p:attrNameLst>
                                      </p:cBhvr>
                                      <p:to>
                                        <p:strVal val="visible"/>
                                      </p:to>
                                    </p:set>
                                    <p:animEffect transition="in" filter="fade">
                                      <p:cBhvr>
                                        <p:cTn id="42" dur="500"/>
                                        <p:tgtEl>
                                          <p:spTgt spid="8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4"/>
                                        </p:tgtEl>
                                        <p:attrNameLst>
                                          <p:attrName>style.visibility</p:attrName>
                                        </p:attrNameLst>
                                      </p:cBhvr>
                                      <p:to>
                                        <p:strVal val="visible"/>
                                      </p:to>
                                    </p:set>
                                    <p:animEffect transition="in" filter="fade">
                                      <p:cBhvr>
                                        <p:cTn id="45" dur="500"/>
                                        <p:tgtEl>
                                          <p:spTgt spid="8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5"/>
                                        </p:tgtEl>
                                        <p:attrNameLst>
                                          <p:attrName>style.visibility</p:attrName>
                                        </p:attrNameLst>
                                      </p:cBhvr>
                                      <p:to>
                                        <p:strVal val="visible"/>
                                      </p:to>
                                    </p:set>
                                    <p:animEffect transition="in" filter="fade">
                                      <p:cBhvr>
                                        <p:cTn id="48" dur="500"/>
                                        <p:tgtEl>
                                          <p:spTgt spid="8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Effect transition="in" filter="fade">
                                      <p:cBhvr>
                                        <p:cTn id="51" dur="500"/>
                                        <p:tgtEl>
                                          <p:spTgt spid="8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87"/>
                                        </p:tgtEl>
                                        <p:attrNameLst>
                                          <p:attrName>style.visibility</p:attrName>
                                        </p:attrNameLst>
                                      </p:cBhvr>
                                      <p:to>
                                        <p:strVal val="visible"/>
                                      </p:to>
                                    </p:set>
                                    <p:animEffect transition="in" filter="fade">
                                      <p:cBhvr>
                                        <p:cTn id="54" dur="500"/>
                                        <p:tgtEl>
                                          <p:spTgt spid="8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88"/>
                                        </p:tgtEl>
                                        <p:attrNameLst>
                                          <p:attrName>style.visibility</p:attrName>
                                        </p:attrNameLst>
                                      </p:cBhvr>
                                      <p:to>
                                        <p:strVal val="visible"/>
                                      </p:to>
                                    </p:set>
                                    <p:animEffect transition="in" filter="fade">
                                      <p:cBhvr>
                                        <p:cTn id="57" dur="500"/>
                                        <p:tgtEl>
                                          <p:spTgt spid="8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89"/>
                                        </p:tgtEl>
                                        <p:attrNameLst>
                                          <p:attrName>style.visibility</p:attrName>
                                        </p:attrNameLst>
                                      </p:cBhvr>
                                      <p:to>
                                        <p:strVal val="visible"/>
                                      </p:to>
                                    </p:set>
                                    <p:animEffect transition="in" filter="fade">
                                      <p:cBhvr>
                                        <p:cTn id="60" dur="500"/>
                                        <p:tgtEl>
                                          <p:spTgt spid="8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9"/>
                                        </p:tgtEl>
                                        <p:attrNameLst>
                                          <p:attrName>style.visibility</p:attrName>
                                        </p:attrNameLst>
                                      </p:cBhvr>
                                      <p:to>
                                        <p:strVal val="visible"/>
                                      </p:to>
                                    </p:set>
                                    <p:animEffect transition="in" filter="fade">
                                      <p:cBhvr>
                                        <p:cTn id="63" dur="500"/>
                                        <p:tgtEl>
                                          <p:spTgt spid="9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04"/>
                                        </p:tgtEl>
                                        <p:attrNameLst>
                                          <p:attrName>style.visibility</p:attrName>
                                        </p:attrNameLst>
                                      </p:cBhvr>
                                      <p:to>
                                        <p:strVal val="visible"/>
                                      </p:to>
                                    </p:set>
                                    <p:animEffect transition="in" filter="fade">
                                      <p:cBhvr>
                                        <p:cTn id="66" dur="500"/>
                                        <p:tgtEl>
                                          <p:spTgt spid="104"/>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90"/>
                                        </p:tgtEl>
                                        <p:attrNameLst>
                                          <p:attrName>style.visibility</p:attrName>
                                        </p:attrNameLst>
                                      </p:cBhvr>
                                      <p:to>
                                        <p:strVal val="visible"/>
                                      </p:to>
                                    </p:set>
                                    <p:animEffect transition="in" filter="fade">
                                      <p:cBhvr>
                                        <p:cTn id="71" dur="500"/>
                                        <p:tgtEl>
                                          <p:spTgt spid="9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91"/>
                                        </p:tgtEl>
                                        <p:attrNameLst>
                                          <p:attrName>style.visibility</p:attrName>
                                        </p:attrNameLst>
                                      </p:cBhvr>
                                      <p:to>
                                        <p:strVal val="visible"/>
                                      </p:to>
                                    </p:set>
                                    <p:animEffect transition="in" filter="fade">
                                      <p:cBhvr>
                                        <p:cTn id="74" dur="500"/>
                                        <p:tgtEl>
                                          <p:spTgt spid="9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92"/>
                                        </p:tgtEl>
                                        <p:attrNameLst>
                                          <p:attrName>style.visibility</p:attrName>
                                        </p:attrNameLst>
                                      </p:cBhvr>
                                      <p:to>
                                        <p:strVal val="visible"/>
                                      </p:to>
                                    </p:set>
                                    <p:animEffect transition="in" filter="fade">
                                      <p:cBhvr>
                                        <p:cTn id="77" dur="500"/>
                                        <p:tgtEl>
                                          <p:spTgt spid="9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93"/>
                                        </p:tgtEl>
                                        <p:attrNameLst>
                                          <p:attrName>style.visibility</p:attrName>
                                        </p:attrNameLst>
                                      </p:cBhvr>
                                      <p:to>
                                        <p:strVal val="visible"/>
                                      </p:to>
                                    </p:set>
                                    <p:animEffect transition="in" filter="fade">
                                      <p:cBhvr>
                                        <p:cTn id="80" dur="500"/>
                                        <p:tgtEl>
                                          <p:spTgt spid="93"/>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94"/>
                                        </p:tgtEl>
                                        <p:attrNameLst>
                                          <p:attrName>style.visibility</p:attrName>
                                        </p:attrNameLst>
                                      </p:cBhvr>
                                      <p:to>
                                        <p:strVal val="visible"/>
                                      </p:to>
                                    </p:set>
                                    <p:animEffect transition="in" filter="fade">
                                      <p:cBhvr>
                                        <p:cTn id="83" dur="500"/>
                                        <p:tgtEl>
                                          <p:spTgt spid="94"/>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95"/>
                                        </p:tgtEl>
                                        <p:attrNameLst>
                                          <p:attrName>style.visibility</p:attrName>
                                        </p:attrNameLst>
                                      </p:cBhvr>
                                      <p:to>
                                        <p:strVal val="visible"/>
                                      </p:to>
                                    </p:set>
                                    <p:animEffect transition="in" filter="fade">
                                      <p:cBhvr>
                                        <p:cTn id="86" dur="500"/>
                                        <p:tgtEl>
                                          <p:spTgt spid="95"/>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96"/>
                                        </p:tgtEl>
                                        <p:attrNameLst>
                                          <p:attrName>style.visibility</p:attrName>
                                        </p:attrNameLst>
                                      </p:cBhvr>
                                      <p:to>
                                        <p:strVal val="visible"/>
                                      </p:to>
                                    </p:set>
                                    <p:animEffect transition="in" filter="fade">
                                      <p:cBhvr>
                                        <p:cTn id="89" dur="500"/>
                                        <p:tgtEl>
                                          <p:spTgt spid="96"/>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97"/>
                                        </p:tgtEl>
                                        <p:attrNameLst>
                                          <p:attrName>style.visibility</p:attrName>
                                        </p:attrNameLst>
                                      </p:cBhvr>
                                      <p:to>
                                        <p:strVal val="visible"/>
                                      </p:to>
                                    </p:set>
                                    <p:animEffect transition="in" filter="fade">
                                      <p:cBhvr>
                                        <p:cTn id="92" dur="500"/>
                                        <p:tgtEl>
                                          <p:spTgt spid="97"/>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100"/>
                                        </p:tgtEl>
                                        <p:attrNameLst>
                                          <p:attrName>style.visibility</p:attrName>
                                        </p:attrNameLst>
                                      </p:cBhvr>
                                      <p:to>
                                        <p:strVal val="visible"/>
                                      </p:to>
                                    </p:set>
                                    <p:animEffect transition="in" filter="fade">
                                      <p:cBhvr>
                                        <p:cTn id="95" dur="500"/>
                                        <p:tgtEl>
                                          <p:spTgt spid="10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05"/>
                                        </p:tgtEl>
                                        <p:attrNameLst>
                                          <p:attrName>style.visibility</p:attrName>
                                        </p:attrNameLst>
                                      </p:cBhvr>
                                      <p:to>
                                        <p:strVal val="visible"/>
                                      </p:to>
                                    </p:set>
                                    <p:animEffect transition="in" filter="fade">
                                      <p:cBhvr>
                                        <p:cTn id="98" dur="500"/>
                                        <p:tgtEl>
                                          <p:spTgt spid="105"/>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fade">
                                      <p:cBhvr>
                                        <p:cTn id="101" dur="500"/>
                                        <p:tgtEl>
                                          <p:spTgt spid="114"/>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09"/>
                                        </p:tgtEl>
                                        <p:attrNameLst>
                                          <p:attrName>style.visibility</p:attrName>
                                        </p:attrNameLst>
                                      </p:cBhvr>
                                      <p:to>
                                        <p:strVal val="visible"/>
                                      </p:to>
                                    </p:set>
                                    <p:animEffect transition="in" filter="fade">
                                      <p:cBhvr>
                                        <p:cTn id="104" dur="500"/>
                                        <p:tgtEl>
                                          <p:spTgt spid="109"/>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112"/>
                                        </p:tgtEl>
                                        <p:attrNameLst>
                                          <p:attrName>style.visibility</p:attrName>
                                        </p:attrNameLst>
                                      </p:cBhvr>
                                      <p:to>
                                        <p:strVal val="visible"/>
                                      </p:to>
                                    </p:set>
                                    <p:animEffect transition="in" filter="fade">
                                      <p:cBhvr>
                                        <p:cTn id="109" dur="500"/>
                                        <p:tgtEl>
                                          <p:spTgt spid="112"/>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15"/>
                                        </p:tgtEl>
                                        <p:attrNameLst>
                                          <p:attrName>style.visibility</p:attrName>
                                        </p:attrNameLst>
                                      </p:cBhvr>
                                      <p:to>
                                        <p:strVal val="visible"/>
                                      </p:to>
                                    </p:set>
                                    <p:animEffect transition="in" filter="fade">
                                      <p:cBhvr>
                                        <p:cTn id="112"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0" grpId="0" animBg="1"/>
      <p:bldP spid="61" grpId="0" animBg="1"/>
      <p:bldP spid="62" grpId="0" animBg="1"/>
      <p:bldP spid="63"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3" grpId="0" animBg="1"/>
      <p:bldP spid="104" grpId="0" animBg="1"/>
      <p:bldP spid="105" grpId="0" animBg="1"/>
      <p:bldP spid="109" grpId="0" bldLvl="0" animBg="1"/>
      <p:bldP spid="112" grpId="0" bldLvl="0" animBg="1"/>
      <p:bldP spid="114" grpId="0"/>
      <p:bldP spid="1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24"/>
          <p:cNvGrpSpPr/>
          <p:nvPr/>
        </p:nvGrpSpPr>
        <p:grpSpPr>
          <a:xfrm rot="9900000">
            <a:off x="7611898" y="5093760"/>
            <a:ext cx="951441" cy="813426"/>
            <a:chOff x="2208213" y="4308475"/>
            <a:chExt cx="1313851" cy="1123184"/>
          </a:xfrm>
          <a:solidFill>
            <a:schemeClr val="accent4"/>
          </a:solidFill>
        </p:grpSpPr>
        <p:sp>
          <p:nvSpPr>
            <p:cNvPr id="19" name="Oval 18"/>
            <p:cNvSpPr>
              <a:spLocks noChangeArrowheads="1"/>
            </p:cNvSpPr>
            <p:nvPr/>
          </p:nvSpPr>
          <p:spPr bwMode="auto">
            <a:xfrm>
              <a:off x="2208213" y="4308475"/>
              <a:ext cx="885825" cy="889000"/>
            </a:xfrm>
            <a:prstGeom prst="ellipse">
              <a:avLst/>
            </a:prstGeom>
            <a:grp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sp>
          <p:nvSpPr>
            <p:cNvPr id="20" name="Freeform 31"/>
            <p:cNvSpPr/>
            <p:nvPr/>
          </p:nvSpPr>
          <p:spPr bwMode="auto">
            <a:xfrm rot="2700000">
              <a:off x="3093668" y="5003263"/>
              <a:ext cx="330801" cy="525991"/>
            </a:xfrm>
            <a:custGeom>
              <a:avLst/>
              <a:gdLst>
                <a:gd name="T0" fmla="*/ 0 w 161"/>
                <a:gd name="T1" fmla="*/ 0 h 256"/>
                <a:gd name="T2" fmla="*/ 0 w 161"/>
                <a:gd name="T3" fmla="*/ 256 h 256"/>
                <a:gd name="T4" fmla="*/ 161 w 161"/>
                <a:gd name="T5" fmla="*/ 128 h 256"/>
                <a:gd name="T6" fmla="*/ 0 w 161"/>
                <a:gd name="T7" fmla="*/ 0 h 256"/>
              </a:gdLst>
              <a:ahLst/>
              <a:cxnLst>
                <a:cxn ang="0">
                  <a:pos x="T0" y="T1"/>
                </a:cxn>
                <a:cxn ang="0">
                  <a:pos x="T2" y="T3"/>
                </a:cxn>
                <a:cxn ang="0">
                  <a:pos x="T4" y="T5"/>
                </a:cxn>
                <a:cxn ang="0">
                  <a:pos x="T6" y="T7"/>
                </a:cxn>
              </a:cxnLst>
              <a:rect l="0" t="0" r="r" b="b"/>
              <a:pathLst>
                <a:path w="161" h="256">
                  <a:moveTo>
                    <a:pt x="0" y="0"/>
                  </a:moveTo>
                  <a:lnTo>
                    <a:pt x="0" y="256"/>
                  </a:lnTo>
                  <a:lnTo>
                    <a:pt x="161" y="128"/>
                  </a:lnTo>
                  <a:lnTo>
                    <a:pt x="0" y="0"/>
                  </a:lnTo>
                  <a:close/>
                </a:path>
              </a:pathLst>
            </a:custGeom>
            <a:grp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1" name="Group 21"/>
          <p:cNvGrpSpPr/>
          <p:nvPr/>
        </p:nvGrpSpPr>
        <p:grpSpPr>
          <a:xfrm rot="17100000">
            <a:off x="4173320" y="5044968"/>
            <a:ext cx="951515" cy="813366"/>
            <a:chOff x="2208213" y="4308475"/>
            <a:chExt cx="1313851" cy="1123184"/>
          </a:xfrm>
          <a:solidFill>
            <a:schemeClr val="accent3"/>
          </a:solidFill>
        </p:grpSpPr>
        <p:sp>
          <p:nvSpPr>
            <p:cNvPr id="22" name="Oval 18"/>
            <p:cNvSpPr>
              <a:spLocks noChangeArrowheads="1"/>
            </p:cNvSpPr>
            <p:nvPr/>
          </p:nvSpPr>
          <p:spPr bwMode="auto">
            <a:xfrm>
              <a:off x="2208213" y="4308475"/>
              <a:ext cx="885825" cy="889000"/>
            </a:xfrm>
            <a:prstGeom prst="ellipse">
              <a:avLst/>
            </a:prstGeom>
            <a:grp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sp>
          <p:nvSpPr>
            <p:cNvPr id="23" name="Freeform 31"/>
            <p:cNvSpPr/>
            <p:nvPr/>
          </p:nvSpPr>
          <p:spPr bwMode="auto">
            <a:xfrm rot="2700000">
              <a:off x="3093668" y="5003263"/>
              <a:ext cx="330801" cy="525991"/>
            </a:xfrm>
            <a:custGeom>
              <a:avLst/>
              <a:gdLst>
                <a:gd name="T0" fmla="*/ 0 w 161"/>
                <a:gd name="T1" fmla="*/ 0 h 256"/>
                <a:gd name="T2" fmla="*/ 0 w 161"/>
                <a:gd name="T3" fmla="*/ 256 h 256"/>
                <a:gd name="T4" fmla="*/ 161 w 161"/>
                <a:gd name="T5" fmla="*/ 128 h 256"/>
                <a:gd name="T6" fmla="*/ 0 w 161"/>
                <a:gd name="T7" fmla="*/ 0 h 256"/>
              </a:gdLst>
              <a:ahLst/>
              <a:cxnLst>
                <a:cxn ang="0">
                  <a:pos x="T0" y="T1"/>
                </a:cxn>
                <a:cxn ang="0">
                  <a:pos x="T2" y="T3"/>
                </a:cxn>
                <a:cxn ang="0">
                  <a:pos x="T4" y="T5"/>
                </a:cxn>
                <a:cxn ang="0">
                  <a:pos x="T6" y="T7"/>
                </a:cxn>
              </a:cxnLst>
              <a:rect l="0" t="0" r="r" b="b"/>
              <a:pathLst>
                <a:path w="161" h="256">
                  <a:moveTo>
                    <a:pt x="0" y="0"/>
                  </a:moveTo>
                  <a:lnTo>
                    <a:pt x="0" y="256"/>
                  </a:lnTo>
                  <a:lnTo>
                    <a:pt x="161" y="128"/>
                  </a:lnTo>
                  <a:lnTo>
                    <a:pt x="0" y="0"/>
                  </a:lnTo>
                  <a:close/>
                </a:path>
              </a:pathLst>
            </a:custGeom>
            <a:grp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4" name="Group 18"/>
          <p:cNvGrpSpPr/>
          <p:nvPr/>
        </p:nvGrpSpPr>
        <p:grpSpPr>
          <a:xfrm flipH="1">
            <a:off x="7522842" y="2496044"/>
            <a:ext cx="951440" cy="813426"/>
            <a:chOff x="2208213" y="4308475"/>
            <a:chExt cx="1313851" cy="1123184"/>
          </a:xfrm>
          <a:solidFill>
            <a:schemeClr val="accent2"/>
          </a:solidFill>
        </p:grpSpPr>
        <p:sp>
          <p:nvSpPr>
            <p:cNvPr id="25" name="Oval 18"/>
            <p:cNvSpPr>
              <a:spLocks noChangeArrowheads="1"/>
            </p:cNvSpPr>
            <p:nvPr/>
          </p:nvSpPr>
          <p:spPr bwMode="auto">
            <a:xfrm>
              <a:off x="2208213" y="4308475"/>
              <a:ext cx="885825" cy="889000"/>
            </a:xfrm>
            <a:prstGeom prst="ellipse">
              <a:avLst/>
            </a:prstGeom>
            <a:grp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sp>
          <p:nvSpPr>
            <p:cNvPr id="40" name="Freeform 31"/>
            <p:cNvSpPr/>
            <p:nvPr/>
          </p:nvSpPr>
          <p:spPr bwMode="auto">
            <a:xfrm rot="2700000">
              <a:off x="3093668" y="5003263"/>
              <a:ext cx="330801" cy="525991"/>
            </a:xfrm>
            <a:custGeom>
              <a:avLst/>
              <a:gdLst>
                <a:gd name="T0" fmla="*/ 0 w 161"/>
                <a:gd name="T1" fmla="*/ 0 h 256"/>
                <a:gd name="T2" fmla="*/ 0 w 161"/>
                <a:gd name="T3" fmla="*/ 256 h 256"/>
                <a:gd name="T4" fmla="*/ 161 w 161"/>
                <a:gd name="T5" fmla="*/ 128 h 256"/>
                <a:gd name="T6" fmla="*/ 0 w 161"/>
                <a:gd name="T7" fmla="*/ 0 h 256"/>
              </a:gdLst>
              <a:ahLst/>
              <a:cxnLst>
                <a:cxn ang="0">
                  <a:pos x="T0" y="T1"/>
                </a:cxn>
                <a:cxn ang="0">
                  <a:pos x="T2" y="T3"/>
                </a:cxn>
                <a:cxn ang="0">
                  <a:pos x="T4" y="T5"/>
                </a:cxn>
                <a:cxn ang="0">
                  <a:pos x="T6" y="T7"/>
                </a:cxn>
              </a:cxnLst>
              <a:rect l="0" t="0" r="r" b="b"/>
              <a:pathLst>
                <a:path w="161" h="256">
                  <a:moveTo>
                    <a:pt x="0" y="0"/>
                  </a:moveTo>
                  <a:lnTo>
                    <a:pt x="0" y="256"/>
                  </a:lnTo>
                  <a:lnTo>
                    <a:pt x="161" y="128"/>
                  </a:lnTo>
                  <a:lnTo>
                    <a:pt x="0" y="0"/>
                  </a:lnTo>
                  <a:close/>
                </a:path>
              </a:pathLst>
            </a:custGeom>
            <a:grp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grpSp>
      <p:grpSp>
        <p:nvGrpSpPr>
          <p:cNvPr id="41" name="Group 14"/>
          <p:cNvGrpSpPr/>
          <p:nvPr/>
        </p:nvGrpSpPr>
        <p:grpSpPr>
          <a:xfrm>
            <a:off x="4263273" y="2496044"/>
            <a:ext cx="951441" cy="813426"/>
            <a:chOff x="2208213" y="4308475"/>
            <a:chExt cx="1313851" cy="1123184"/>
          </a:xfrm>
        </p:grpSpPr>
        <p:sp>
          <p:nvSpPr>
            <p:cNvPr id="42" name="Oval 18"/>
            <p:cNvSpPr>
              <a:spLocks noChangeArrowheads="1"/>
            </p:cNvSpPr>
            <p:nvPr/>
          </p:nvSpPr>
          <p:spPr bwMode="auto">
            <a:xfrm>
              <a:off x="2208213" y="4308475"/>
              <a:ext cx="885825" cy="889000"/>
            </a:xfrm>
            <a:prstGeom prst="ellipse">
              <a:avLst/>
            </a:prstGeom>
            <a:solidFill>
              <a:schemeClr val="accent1"/>
            </a:solid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sp>
          <p:nvSpPr>
            <p:cNvPr id="43" name="Freeform 31"/>
            <p:cNvSpPr/>
            <p:nvPr/>
          </p:nvSpPr>
          <p:spPr bwMode="auto">
            <a:xfrm rot="2700000">
              <a:off x="3093668" y="5003263"/>
              <a:ext cx="330801" cy="525991"/>
            </a:xfrm>
            <a:custGeom>
              <a:avLst/>
              <a:gdLst>
                <a:gd name="T0" fmla="*/ 0 w 161"/>
                <a:gd name="T1" fmla="*/ 0 h 256"/>
                <a:gd name="T2" fmla="*/ 0 w 161"/>
                <a:gd name="T3" fmla="*/ 256 h 256"/>
                <a:gd name="T4" fmla="*/ 161 w 161"/>
                <a:gd name="T5" fmla="*/ 128 h 256"/>
                <a:gd name="T6" fmla="*/ 0 w 161"/>
                <a:gd name="T7" fmla="*/ 0 h 256"/>
              </a:gdLst>
              <a:ahLst/>
              <a:cxnLst>
                <a:cxn ang="0">
                  <a:pos x="T0" y="T1"/>
                </a:cxn>
                <a:cxn ang="0">
                  <a:pos x="T2" y="T3"/>
                </a:cxn>
                <a:cxn ang="0">
                  <a:pos x="T4" y="T5"/>
                </a:cxn>
                <a:cxn ang="0">
                  <a:pos x="T6" y="T7"/>
                </a:cxn>
              </a:cxnLst>
              <a:rect l="0" t="0" r="r" b="b"/>
              <a:pathLst>
                <a:path w="161" h="256">
                  <a:moveTo>
                    <a:pt x="0" y="0"/>
                  </a:moveTo>
                  <a:lnTo>
                    <a:pt x="0" y="256"/>
                  </a:lnTo>
                  <a:lnTo>
                    <a:pt x="161" y="128"/>
                  </a:lnTo>
                  <a:lnTo>
                    <a:pt x="0" y="0"/>
                  </a:lnTo>
                  <a:close/>
                </a:path>
              </a:pathLst>
            </a:custGeom>
            <a:solidFill>
              <a:schemeClr val="accent1"/>
            </a:solidFill>
            <a:ln>
              <a:noFill/>
            </a:ln>
          </p:spPr>
          <p:txBody>
            <a:bodyPr vert="horz" wrap="square" lIns="79409" tIns="39705" rIns="79409" bIns="39705" numCol="1" anchor="t" anchorCtr="0" compatLnSpc="1"/>
            <a:lstStyle/>
            <a:p>
              <a:endParaRPr lang="id-ID" sz="1050">
                <a:ln>
                  <a:solidFill>
                    <a:schemeClr val="bg2"/>
                  </a:solidFill>
                </a:ln>
                <a:latin typeface="Arial" panose="020B0604020202020204" pitchFamily="34" charset="0"/>
                <a:ea typeface="微软雅黑" panose="020B0503020204020204" pitchFamily="34" charset="-122"/>
                <a:sym typeface="Arial" panose="020B0604020202020204" pitchFamily="34" charset="0"/>
              </a:endParaRPr>
            </a:p>
          </p:txBody>
        </p:sp>
      </p:grpSp>
      <p:sp>
        <p:nvSpPr>
          <p:cNvPr id="44" name="Text Placeholder 7"/>
          <p:cNvSpPr txBox="1"/>
          <p:nvPr/>
        </p:nvSpPr>
        <p:spPr>
          <a:xfrm>
            <a:off x="4254035" y="2567853"/>
            <a:ext cx="624041" cy="484740"/>
          </a:xfrm>
          <a:prstGeom prst="rect">
            <a:avLst/>
          </a:prstGeom>
        </p:spPr>
        <p:txBody>
          <a:bodyPr vert="horz" lIns="0" tIns="90216" rIns="0" bIns="90216" anchor="ctr"/>
          <a:lstStyle>
            <a:lvl1pPr marL="0" indent="0" algn="ctr" defTabSz="914400" rtl="0" eaLnBrk="1" latinLnBrk="0" hangingPunct="1">
              <a:lnSpc>
                <a:spcPct val="100000"/>
              </a:lnSpc>
              <a:spcBef>
                <a:spcPts val="0"/>
              </a:spcBef>
              <a:buFont typeface="Arial" panose="020B0604020202020204" pitchFamily="34" charset="0"/>
              <a:buNone/>
              <a:defRPr sz="2965" b="1" kern="1200">
                <a:ln>
                  <a:noFill/>
                </a:ln>
                <a:solidFill>
                  <a:schemeClr val="bg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sz="1800" b="0" dirty="0">
                <a:latin typeface="Arial" panose="020B0604020202020204" pitchFamily="34" charset="0"/>
                <a:ea typeface="微软雅黑" panose="020B0503020204020204" pitchFamily="34" charset="-122"/>
                <a:sym typeface="Arial" panose="020B0604020202020204" pitchFamily="34" charset="0"/>
              </a:rPr>
              <a:t>01</a:t>
            </a:r>
            <a:endParaRPr lang="es-ES_tradnl" sz="1800" b="0" dirty="0">
              <a:latin typeface="Arial" panose="020B0604020202020204" pitchFamily="34" charset="0"/>
              <a:ea typeface="微软雅黑" panose="020B0503020204020204" pitchFamily="34" charset="-122"/>
              <a:sym typeface="Arial" panose="020B0604020202020204" pitchFamily="34" charset="0"/>
            </a:endParaRPr>
          </a:p>
        </p:txBody>
      </p:sp>
      <p:sp>
        <p:nvSpPr>
          <p:cNvPr id="45" name="Text Placeholder 2"/>
          <p:cNvSpPr txBox="1"/>
          <p:nvPr/>
        </p:nvSpPr>
        <p:spPr>
          <a:xfrm>
            <a:off x="1964879" y="2524373"/>
            <a:ext cx="2055981" cy="1033145"/>
          </a:xfrm>
          <a:prstGeom prst="rect">
            <a:avLst/>
          </a:prstGeom>
        </p:spPr>
        <p:txBody>
          <a:bodyPr vert="horz" wrap="square" lIns="0" tIns="0" rIns="0" bIns="0">
            <a:spAutoFit/>
          </a:bodyPr>
          <a:lstStyle>
            <a:lvl1pPr marL="0" indent="0" algn="l" defTabSz="914400" rtl="0" eaLnBrk="1" latinLnBrk="0" hangingPunct="1">
              <a:lnSpc>
                <a:spcPct val="120000"/>
              </a:lnSpc>
              <a:spcBef>
                <a:spcPts val="0"/>
              </a:spcBef>
              <a:buFont typeface="Arial" panose="020B0604020202020204" pitchFamily="34" charset="0"/>
              <a:buNone/>
              <a:defRPr sz="89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  </a:t>
            </a:r>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在敲首页代码时不够认真而用偷懒的代码编写方式，或者用图片来代替敲代码呈现，</a:t>
            </a:r>
            <a:endPar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6" name="Text Placeholder 7"/>
          <p:cNvSpPr txBox="1"/>
          <p:nvPr/>
        </p:nvSpPr>
        <p:spPr>
          <a:xfrm>
            <a:off x="4212515" y="5330420"/>
            <a:ext cx="624041" cy="484740"/>
          </a:xfrm>
          <a:prstGeom prst="rect">
            <a:avLst/>
          </a:prstGeom>
        </p:spPr>
        <p:txBody>
          <a:bodyPr vert="horz" lIns="0" tIns="90216" rIns="0" bIns="90216" anchor="ctr"/>
          <a:lstStyle>
            <a:lvl1pPr marL="0" indent="0" algn="ctr" defTabSz="914400" rtl="0" eaLnBrk="1" latinLnBrk="0" hangingPunct="1">
              <a:lnSpc>
                <a:spcPct val="100000"/>
              </a:lnSpc>
              <a:spcBef>
                <a:spcPts val="0"/>
              </a:spcBef>
              <a:buFont typeface="Arial" panose="020B0604020202020204" pitchFamily="34" charset="0"/>
              <a:buNone/>
              <a:defRPr sz="2965" b="1" kern="1200">
                <a:solidFill>
                  <a:schemeClr val="bg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sz="1800" b="0" dirty="0">
                <a:latin typeface="Arial" panose="020B0604020202020204" pitchFamily="34" charset="0"/>
                <a:ea typeface="微软雅黑" panose="020B0503020204020204" pitchFamily="34" charset="-122"/>
                <a:sym typeface="Arial" panose="020B0604020202020204" pitchFamily="34" charset="0"/>
              </a:rPr>
              <a:t>03</a:t>
            </a:r>
            <a:endParaRPr lang="es-ES_tradnl" sz="1800" b="0" dirty="0">
              <a:latin typeface="Arial" panose="020B0604020202020204" pitchFamily="34" charset="0"/>
              <a:ea typeface="微软雅黑" panose="020B0503020204020204" pitchFamily="34" charset="-122"/>
              <a:sym typeface="Arial" panose="020B0604020202020204" pitchFamily="34" charset="0"/>
            </a:endParaRPr>
          </a:p>
        </p:txBody>
      </p:sp>
      <p:sp>
        <p:nvSpPr>
          <p:cNvPr id="47" name="Text Placeholder 2"/>
          <p:cNvSpPr txBox="1"/>
          <p:nvPr/>
        </p:nvSpPr>
        <p:spPr>
          <a:xfrm>
            <a:off x="1964879" y="5274660"/>
            <a:ext cx="2055981" cy="516255"/>
          </a:xfrm>
          <a:prstGeom prst="rect">
            <a:avLst/>
          </a:prstGeom>
        </p:spPr>
        <p:txBody>
          <a:bodyPr vert="horz" wrap="square" lIns="0" tIns="0" rIns="0" bIns="0">
            <a:spAutoFit/>
          </a:bodyPr>
          <a:lstStyle>
            <a:lvl1pPr marL="0" indent="0" algn="l" defTabSz="914400" rtl="0" eaLnBrk="1" latinLnBrk="0" hangingPunct="1">
              <a:lnSpc>
                <a:spcPct val="120000"/>
              </a:lnSpc>
              <a:spcBef>
                <a:spcPts val="0"/>
              </a:spcBef>
              <a:buFont typeface="Arial" panose="020B0604020202020204" pitchFamily="34" charset="0"/>
              <a:buNone/>
              <a:defRPr sz="89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   </a:t>
            </a:r>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团队成员代码编写习惯不同遇到的问题也不同</a:t>
            </a:r>
            <a:endPar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8" name="Text Placeholder 7"/>
          <p:cNvSpPr txBox="1"/>
          <p:nvPr/>
        </p:nvSpPr>
        <p:spPr>
          <a:xfrm>
            <a:off x="7849723" y="2567853"/>
            <a:ext cx="624041" cy="484740"/>
          </a:xfrm>
          <a:prstGeom prst="rect">
            <a:avLst/>
          </a:prstGeom>
        </p:spPr>
        <p:txBody>
          <a:bodyPr vert="horz" lIns="0" tIns="90216" rIns="0" bIns="90216" anchor="ctr"/>
          <a:lstStyle>
            <a:lvl1pPr marL="0" indent="0" algn="ctr" defTabSz="914400" rtl="0" eaLnBrk="1" latinLnBrk="0" hangingPunct="1">
              <a:lnSpc>
                <a:spcPct val="100000"/>
              </a:lnSpc>
              <a:spcBef>
                <a:spcPts val="0"/>
              </a:spcBef>
              <a:buFont typeface="Arial" panose="020B0604020202020204" pitchFamily="34" charset="0"/>
              <a:buNone/>
              <a:defRPr sz="2965" b="1" kern="1200">
                <a:solidFill>
                  <a:schemeClr val="bg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sz="1800" b="0" dirty="0">
                <a:latin typeface="Arial" panose="020B0604020202020204" pitchFamily="34" charset="0"/>
                <a:ea typeface="微软雅黑" panose="020B0503020204020204" pitchFamily="34" charset="-122"/>
                <a:sym typeface="Arial" panose="020B0604020202020204" pitchFamily="34" charset="0"/>
              </a:rPr>
              <a:t>02</a:t>
            </a:r>
            <a:endParaRPr lang="es-ES_tradnl" sz="1800" b="0" dirty="0">
              <a:latin typeface="Arial" panose="020B0604020202020204" pitchFamily="34" charset="0"/>
              <a:ea typeface="微软雅黑" panose="020B0503020204020204" pitchFamily="34" charset="-122"/>
              <a:sym typeface="Arial" panose="020B0604020202020204" pitchFamily="34" charset="0"/>
            </a:endParaRPr>
          </a:p>
        </p:txBody>
      </p:sp>
      <p:sp>
        <p:nvSpPr>
          <p:cNvPr id="49" name="Text Placeholder 2"/>
          <p:cNvSpPr txBox="1"/>
          <p:nvPr/>
        </p:nvSpPr>
        <p:spPr>
          <a:xfrm>
            <a:off x="8760114" y="2518843"/>
            <a:ext cx="2100598" cy="774700"/>
          </a:xfrm>
          <a:prstGeom prst="rect">
            <a:avLst/>
          </a:prstGeom>
        </p:spPr>
        <p:txBody>
          <a:bodyPr vert="horz" wrap="square" lIns="0" tIns="0" rIns="0" bIns="0">
            <a:spAutoFit/>
          </a:bodyPr>
          <a:lstStyle>
            <a:lvl1pPr marL="0" indent="0" algn="l" defTabSz="914400" rtl="0" eaLnBrk="1" latinLnBrk="0" hangingPunct="1">
              <a:lnSpc>
                <a:spcPct val="120000"/>
              </a:lnSpc>
              <a:spcBef>
                <a:spcPts val="0"/>
              </a:spcBef>
              <a:buFont typeface="Arial" panose="020B0604020202020204" pitchFamily="34" charset="0"/>
              <a:buNone/>
              <a:defRPr sz="89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   </a:t>
            </a:r>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制作者在切片上浪费了大量</a:t>
            </a:r>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时间而且还切的不一直图片大小不同</a:t>
            </a:r>
            <a:endPar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0" name="Text Placeholder 7"/>
          <p:cNvSpPr txBox="1"/>
          <p:nvPr/>
        </p:nvSpPr>
        <p:spPr>
          <a:xfrm>
            <a:off x="7932663" y="5297155"/>
            <a:ext cx="624041" cy="484740"/>
          </a:xfrm>
          <a:prstGeom prst="rect">
            <a:avLst/>
          </a:prstGeom>
        </p:spPr>
        <p:txBody>
          <a:bodyPr vert="horz" lIns="0" tIns="90216" rIns="0" bIns="90216" anchor="ctr"/>
          <a:lstStyle>
            <a:lvl1pPr marL="0" indent="0" algn="ctr" defTabSz="914400" rtl="0" eaLnBrk="1" latinLnBrk="0" hangingPunct="1">
              <a:lnSpc>
                <a:spcPct val="100000"/>
              </a:lnSpc>
              <a:spcBef>
                <a:spcPts val="0"/>
              </a:spcBef>
              <a:buFont typeface="Arial" panose="020B0604020202020204" pitchFamily="34" charset="0"/>
              <a:buNone/>
              <a:defRPr sz="2965" b="1" kern="1200">
                <a:solidFill>
                  <a:schemeClr val="bg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sz="1800" b="0" dirty="0">
                <a:latin typeface="Arial" panose="020B0604020202020204" pitchFamily="34" charset="0"/>
                <a:ea typeface="微软雅黑" panose="020B0503020204020204" pitchFamily="34" charset="-122"/>
                <a:sym typeface="Arial" panose="020B0604020202020204" pitchFamily="34" charset="0"/>
              </a:rPr>
              <a:t>04</a:t>
            </a:r>
            <a:endParaRPr lang="es-ES_tradnl" sz="1800" b="0" dirty="0">
              <a:latin typeface="Arial" panose="020B0604020202020204" pitchFamily="34" charset="0"/>
              <a:ea typeface="微软雅黑" panose="020B0503020204020204" pitchFamily="34" charset="-122"/>
              <a:sym typeface="Arial" panose="020B0604020202020204" pitchFamily="34" charset="0"/>
            </a:endParaRPr>
          </a:p>
        </p:txBody>
      </p:sp>
      <p:sp>
        <p:nvSpPr>
          <p:cNvPr id="51" name="Text Placeholder 2"/>
          <p:cNvSpPr txBox="1"/>
          <p:nvPr/>
        </p:nvSpPr>
        <p:spPr>
          <a:xfrm>
            <a:off x="8760114" y="5274660"/>
            <a:ext cx="2100598" cy="1033145"/>
          </a:xfrm>
          <a:prstGeom prst="rect">
            <a:avLst/>
          </a:prstGeom>
        </p:spPr>
        <p:txBody>
          <a:bodyPr vert="horz" wrap="square" lIns="0" tIns="0" rIns="0" bIns="0">
            <a:spAutoFit/>
          </a:bodyPr>
          <a:lstStyle>
            <a:lvl1pPr marL="0" indent="0" algn="l" defTabSz="914400" rtl="0" eaLnBrk="1" latinLnBrk="0" hangingPunct="1">
              <a:lnSpc>
                <a:spcPct val="120000"/>
              </a:lnSpc>
              <a:spcBef>
                <a:spcPts val="0"/>
              </a:spcBef>
              <a:buFont typeface="Arial" panose="020B0604020202020204" pitchFamily="34" charset="0"/>
              <a:buNone/>
              <a:defRPr sz="89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400" dirty="0" smtClean="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  </a:t>
            </a:r>
            <a:r>
              <a:rPr lang="zh-CN" altLang="en-US" sz="1400" dirty="0" smtClean="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制作者在遇到代码编写</a:t>
            </a:r>
            <a:r>
              <a:rPr lang="en-US" altLang="zh-CN" sz="1400" dirty="0" smtClean="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1400" dirty="0" smtClean="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遇到问题时大部分是个人解决很少与团队成员沟通解决而进度慢</a:t>
            </a:r>
            <a:endParaRPr lang="zh-CN" altLang="en-US" sz="1400" dirty="0" smtClean="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2" name="Shape 1719"/>
          <p:cNvSpPr/>
          <p:nvPr/>
        </p:nvSpPr>
        <p:spPr>
          <a:xfrm>
            <a:off x="4796125" y="3874359"/>
            <a:ext cx="1558843" cy="1870406"/>
          </a:xfrm>
          <a:custGeom>
            <a:avLst/>
            <a:gdLst/>
            <a:ahLst/>
            <a:cxnLst>
              <a:cxn ang="0">
                <a:pos x="wd2" y="hd2"/>
              </a:cxn>
              <a:cxn ang="5400000">
                <a:pos x="wd2" y="hd2"/>
              </a:cxn>
              <a:cxn ang="10800000">
                <a:pos x="wd2" y="hd2"/>
              </a:cxn>
              <a:cxn ang="16200000">
                <a:pos x="wd2" y="hd2"/>
              </a:cxn>
            </a:cxnLst>
            <a:rect l="0" t="0" r="r" b="b"/>
            <a:pathLst>
              <a:path w="21600" h="21600" extrusionOk="0">
                <a:moveTo>
                  <a:pt x="21544" y="21600"/>
                </a:moveTo>
                <a:lnTo>
                  <a:pt x="17863" y="16372"/>
                </a:lnTo>
                <a:lnTo>
                  <a:pt x="21600" y="11064"/>
                </a:lnTo>
                <a:cubicBezTo>
                  <a:pt x="16705" y="10632"/>
                  <a:pt x="12832" y="7246"/>
                  <a:pt x="12619" y="3093"/>
                </a:cubicBezTo>
                <a:lnTo>
                  <a:pt x="6294" y="0"/>
                </a:lnTo>
                <a:lnTo>
                  <a:pt x="0" y="3080"/>
                </a:lnTo>
                <a:cubicBezTo>
                  <a:pt x="216" y="13022"/>
                  <a:pt x="9708" y="21118"/>
                  <a:pt x="21544" y="21600"/>
                </a:cubicBezTo>
                <a:close/>
              </a:path>
            </a:pathLst>
          </a:custGeom>
          <a:solidFill>
            <a:schemeClr val="accent3"/>
          </a:solidFill>
          <a:ln w="12700">
            <a:miter lim="400000"/>
          </a:ln>
        </p:spPr>
        <p:txBody>
          <a:bodyPr lIns="9813" tIns="9813" rIns="9813" bIns="9813" anchor="ctr"/>
          <a:lstStyle/>
          <a:p>
            <a:pPr defTabSz="11747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00">
              <a:latin typeface="Arial" panose="020B0604020202020204" pitchFamily="34" charset="0"/>
              <a:ea typeface="微软雅黑" panose="020B0503020204020204" pitchFamily="34" charset="-122"/>
              <a:sym typeface="Arial" panose="020B0604020202020204" pitchFamily="34" charset="0"/>
            </a:endParaRPr>
          </a:p>
        </p:txBody>
      </p:sp>
      <p:sp>
        <p:nvSpPr>
          <p:cNvPr id="53" name="Shape 1720"/>
          <p:cNvSpPr/>
          <p:nvPr/>
        </p:nvSpPr>
        <p:spPr>
          <a:xfrm>
            <a:off x="6166927" y="4188007"/>
            <a:ext cx="1870348" cy="1559044"/>
          </a:xfrm>
          <a:custGeom>
            <a:avLst/>
            <a:gdLst/>
            <a:ahLst/>
            <a:cxnLst>
              <a:cxn ang="0">
                <a:pos x="wd2" y="hd2"/>
              </a:cxn>
              <a:cxn ang="5400000">
                <a:pos x="wd2" y="hd2"/>
              </a:cxn>
              <a:cxn ang="10800000">
                <a:pos x="wd2" y="hd2"/>
              </a:cxn>
              <a:cxn ang="16200000">
                <a:pos x="wd2" y="hd2"/>
              </a:cxn>
            </a:cxnLst>
            <a:rect l="0" t="0" r="r" b="b"/>
            <a:pathLst>
              <a:path w="21600" h="21600" extrusionOk="0">
                <a:moveTo>
                  <a:pt x="0" y="15305"/>
                </a:moveTo>
                <a:lnTo>
                  <a:pt x="3079" y="21600"/>
                </a:lnTo>
                <a:cubicBezTo>
                  <a:pt x="13022" y="21383"/>
                  <a:pt x="21117" y="11891"/>
                  <a:pt x="21600" y="57"/>
                </a:cubicBezTo>
                <a:lnTo>
                  <a:pt x="16372" y="3738"/>
                </a:lnTo>
                <a:lnTo>
                  <a:pt x="11063" y="0"/>
                </a:lnTo>
                <a:cubicBezTo>
                  <a:pt x="10631" y="4895"/>
                  <a:pt x="7245" y="8768"/>
                  <a:pt x="3093" y="8981"/>
                </a:cubicBezTo>
                <a:cubicBezTo>
                  <a:pt x="3093" y="8981"/>
                  <a:pt x="0" y="15305"/>
                  <a:pt x="0" y="15305"/>
                </a:cubicBezTo>
                <a:close/>
              </a:path>
            </a:pathLst>
          </a:custGeom>
          <a:solidFill>
            <a:schemeClr val="accent4"/>
          </a:solidFill>
          <a:ln w="12700">
            <a:miter lim="400000"/>
          </a:ln>
        </p:spPr>
        <p:txBody>
          <a:bodyPr lIns="9813" tIns="9813" rIns="9813" bIns="9813" anchor="ctr"/>
          <a:lstStyle/>
          <a:p>
            <a:pPr defTabSz="11747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00">
              <a:latin typeface="Arial" panose="020B0604020202020204" pitchFamily="34" charset="0"/>
              <a:ea typeface="微软雅黑" panose="020B0503020204020204" pitchFamily="34" charset="-122"/>
              <a:sym typeface="Arial" panose="020B0604020202020204" pitchFamily="34" charset="0"/>
            </a:endParaRPr>
          </a:p>
        </p:txBody>
      </p:sp>
      <p:sp>
        <p:nvSpPr>
          <p:cNvPr id="54" name="Shape 1721"/>
          <p:cNvSpPr/>
          <p:nvPr/>
        </p:nvSpPr>
        <p:spPr>
          <a:xfrm>
            <a:off x="6468922" y="2520901"/>
            <a:ext cx="1558843" cy="1870406"/>
          </a:xfrm>
          <a:custGeom>
            <a:avLst/>
            <a:gdLst/>
            <a:ahLst/>
            <a:cxnLst>
              <a:cxn ang="0">
                <a:pos x="wd2" y="hd2"/>
              </a:cxn>
              <a:cxn ang="5400000">
                <a:pos x="wd2" y="hd2"/>
              </a:cxn>
              <a:cxn ang="10800000">
                <a:pos x="wd2" y="hd2"/>
              </a:cxn>
              <a:cxn ang="16200000">
                <a:pos x="wd2" y="hd2"/>
              </a:cxn>
            </a:cxnLst>
            <a:rect l="0" t="0" r="r" b="b"/>
            <a:pathLst>
              <a:path w="21600" h="21600" extrusionOk="0">
                <a:moveTo>
                  <a:pt x="21600" y="18521"/>
                </a:moveTo>
                <a:cubicBezTo>
                  <a:pt x="21384" y="8578"/>
                  <a:pt x="11891" y="483"/>
                  <a:pt x="56" y="0"/>
                </a:cubicBezTo>
                <a:lnTo>
                  <a:pt x="3737" y="5228"/>
                </a:lnTo>
                <a:lnTo>
                  <a:pt x="0" y="10536"/>
                </a:lnTo>
                <a:cubicBezTo>
                  <a:pt x="4895" y="10968"/>
                  <a:pt x="8767" y="14353"/>
                  <a:pt x="8981" y="18507"/>
                </a:cubicBezTo>
                <a:lnTo>
                  <a:pt x="15305" y="21600"/>
                </a:lnTo>
                <a:cubicBezTo>
                  <a:pt x="15305" y="21600"/>
                  <a:pt x="21600" y="18521"/>
                  <a:pt x="21600" y="18521"/>
                </a:cubicBezTo>
                <a:close/>
              </a:path>
            </a:pathLst>
          </a:custGeom>
          <a:solidFill>
            <a:schemeClr val="accent2"/>
          </a:solidFill>
          <a:ln w="12700">
            <a:miter lim="400000"/>
          </a:ln>
        </p:spPr>
        <p:txBody>
          <a:bodyPr lIns="9813" tIns="9813" rIns="9813" bIns="9813" anchor="ctr"/>
          <a:lstStyle/>
          <a:p>
            <a:pPr defTabSz="11747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00">
              <a:latin typeface="Arial" panose="020B0604020202020204" pitchFamily="34" charset="0"/>
              <a:ea typeface="微软雅黑" panose="020B0503020204020204" pitchFamily="34" charset="-122"/>
              <a:sym typeface="Arial" panose="020B0604020202020204" pitchFamily="34" charset="0"/>
            </a:endParaRPr>
          </a:p>
        </p:txBody>
      </p:sp>
      <p:sp>
        <p:nvSpPr>
          <p:cNvPr id="55" name="Shape 1722"/>
          <p:cNvSpPr/>
          <p:nvPr/>
        </p:nvSpPr>
        <p:spPr>
          <a:xfrm>
            <a:off x="4796124" y="2520903"/>
            <a:ext cx="1870348" cy="1558961"/>
          </a:xfrm>
          <a:custGeom>
            <a:avLst/>
            <a:gdLst/>
            <a:ahLst/>
            <a:cxnLst>
              <a:cxn ang="0">
                <a:pos x="wd2" y="hd2"/>
              </a:cxn>
              <a:cxn ang="5400000">
                <a:pos x="wd2" y="hd2"/>
              </a:cxn>
              <a:cxn ang="10800000">
                <a:pos x="wd2" y="hd2"/>
              </a:cxn>
              <a:cxn ang="16200000">
                <a:pos x="wd2" y="hd2"/>
              </a:cxn>
            </a:cxnLst>
            <a:rect l="0" t="0" r="r" b="b"/>
            <a:pathLst>
              <a:path w="21600" h="21600" extrusionOk="0">
                <a:moveTo>
                  <a:pt x="21600" y="6294"/>
                </a:moveTo>
                <a:lnTo>
                  <a:pt x="18521" y="0"/>
                </a:lnTo>
                <a:cubicBezTo>
                  <a:pt x="8577" y="216"/>
                  <a:pt x="483" y="9708"/>
                  <a:pt x="0" y="21544"/>
                </a:cubicBezTo>
                <a:lnTo>
                  <a:pt x="5227" y="17863"/>
                </a:lnTo>
                <a:lnTo>
                  <a:pt x="10537" y="21600"/>
                </a:lnTo>
                <a:cubicBezTo>
                  <a:pt x="10969" y="16705"/>
                  <a:pt x="14354" y="12832"/>
                  <a:pt x="18507" y="12619"/>
                </a:cubicBezTo>
                <a:cubicBezTo>
                  <a:pt x="18507" y="12619"/>
                  <a:pt x="21600" y="6294"/>
                  <a:pt x="21600" y="6294"/>
                </a:cubicBezTo>
                <a:close/>
              </a:path>
            </a:pathLst>
          </a:custGeom>
          <a:solidFill>
            <a:schemeClr val="accent1"/>
          </a:solidFill>
          <a:ln w="12700">
            <a:miter lim="400000"/>
          </a:ln>
        </p:spPr>
        <p:txBody>
          <a:bodyPr lIns="9813" tIns="9813" rIns="9813" bIns="9813" anchor="ctr"/>
          <a:lstStyle/>
          <a:p>
            <a:pPr defTabSz="11747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00">
              <a:latin typeface="Arial" panose="020B0604020202020204" pitchFamily="34" charset="0"/>
              <a:ea typeface="微软雅黑" panose="020B0503020204020204" pitchFamily="34" charset="-122"/>
              <a:sym typeface="Arial" panose="020B0604020202020204" pitchFamily="34" charset="0"/>
            </a:endParaRPr>
          </a:p>
        </p:txBody>
      </p:sp>
      <p:sp>
        <p:nvSpPr>
          <p:cNvPr id="56" name="Text Placeholder 7"/>
          <p:cNvSpPr txBox="1"/>
          <p:nvPr/>
        </p:nvSpPr>
        <p:spPr>
          <a:xfrm>
            <a:off x="5460257" y="2946309"/>
            <a:ext cx="503766" cy="677727"/>
          </a:xfrm>
          <a:prstGeom prst="rect">
            <a:avLst/>
          </a:prstGeom>
        </p:spPr>
        <p:txBody>
          <a:bodyPr vert="horz" wrap="square" lIns="0" tIns="0" rIns="0" bIns="0" anchor="ctr"/>
          <a:lstStyle>
            <a:lvl1pPr marL="0" indent="0" algn="ctr" defTabSz="914400" rtl="0" eaLnBrk="1" latinLnBrk="0" hangingPunct="1">
              <a:lnSpc>
                <a:spcPct val="100000"/>
              </a:lnSpc>
              <a:spcBef>
                <a:spcPts val="0"/>
              </a:spcBef>
              <a:buFont typeface="Arial" panose="020B0604020202020204" pitchFamily="34" charset="0"/>
              <a:buNone/>
              <a:defRPr sz="2670" b="0" i="0"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代码编写比较随意</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57" name="Text Placeholder 7"/>
          <p:cNvSpPr txBox="1"/>
          <p:nvPr/>
        </p:nvSpPr>
        <p:spPr>
          <a:xfrm>
            <a:off x="5215688" y="4418415"/>
            <a:ext cx="503766" cy="677727"/>
          </a:xfrm>
          <a:prstGeom prst="rect">
            <a:avLst/>
          </a:prstGeom>
        </p:spPr>
        <p:txBody>
          <a:bodyPr vert="horz" wrap="square" lIns="0" tIns="0" rIns="0" bIns="0" anchor="ctr"/>
          <a:lstStyle>
            <a:lvl1pPr marL="0" indent="0" algn="ctr" defTabSz="914400" rtl="0" eaLnBrk="1" latinLnBrk="0" hangingPunct="1">
              <a:lnSpc>
                <a:spcPct val="100000"/>
              </a:lnSpc>
              <a:spcBef>
                <a:spcPts val="0"/>
              </a:spcBef>
              <a:buFont typeface="Arial" panose="020B0604020202020204" pitchFamily="34" charset="0"/>
              <a:buNone/>
              <a:defRPr sz="2670" b="0" i="0"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s-ES_tradnl" sz="1400" dirty="0">
                <a:latin typeface="Arial" panose="020B0604020202020204" pitchFamily="34" charset="0"/>
                <a:ea typeface="微软雅黑" panose="020B0503020204020204" pitchFamily="34" charset="-122"/>
                <a:sym typeface="Arial" panose="020B0604020202020204" pitchFamily="34" charset="0"/>
              </a:rPr>
              <a:t>代码编写不一</a:t>
            </a:r>
            <a:endParaRPr lang="zh-CN" altLang="es-ES_tradnl"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58" name="Text Placeholder 7"/>
          <p:cNvSpPr txBox="1"/>
          <p:nvPr/>
        </p:nvSpPr>
        <p:spPr>
          <a:xfrm>
            <a:off x="7118389" y="3236217"/>
            <a:ext cx="508825" cy="679618"/>
          </a:xfrm>
          <a:prstGeom prst="rect">
            <a:avLst/>
          </a:prstGeom>
        </p:spPr>
        <p:txBody>
          <a:bodyPr vert="horz" wrap="square" lIns="0" tIns="0" rIns="0" bIns="0" anchor="ctr"/>
          <a:lstStyle>
            <a:lvl1pPr marL="0" indent="0" algn="ctr" defTabSz="914400" rtl="0" eaLnBrk="1" latinLnBrk="0" hangingPunct="1">
              <a:lnSpc>
                <a:spcPct val="100000"/>
              </a:lnSpc>
              <a:spcBef>
                <a:spcPts val="0"/>
              </a:spcBef>
              <a:buFont typeface="Arial" panose="020B0604020202020204" pitchFamily="34" charset="0"/>
              <a:buNone/>
              <a:defRPr sz="2670" b="0" i="0"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s-ES_tradnl" sz="1400" dirty="0">
                <a:latin typeface="Arial" panose="020B0604020202020204" pitchFamily="34" charset="0"/>
                <a:ea typeface="微软雅黑" panose="020B0503020204020204" pitchFamily="34" charset="-122"/>
                <a:sym typeface="Arial" panose="020B0604020202020204" pitchFamily="34" charset="0"/>
              </a:rPr>
              <a:t>素材切片</a:t>
            </a:r>
            <a:endParaRPr lang="zh-CN" altLang="es-ES_tradnl"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59" name="Text Placeholder 7"/>
          <p:cNvSpPr txBox="1"/>
          <p:nvPr/>
        </p:nvSpPr>
        <p:spPr>
          <a:xfrm>
            <a:off x="6874397" y="4650801"/>
            <a:ext cx="508825" cy="679618"/>
          </a:xfrm>
          <a:prstGeom prst="rect">
            <a:avLst/>
          </a:prstGeom>
        </p:spPr>
        <p:txBody>
          <a:bodyPr vert="horz" wrap="square" lIns="0" tIns="0" rIns="0" bIns="0" anchor="ctr"/>
          <a:lstStyle>
            <a:lvl1pPr marL="0" indent="0" algn="ctr" defTabSz="914400" rtl="0" eaLnBrk="1" latinLnBrk="0" hangingPunct="1">
              <a:lnSpc>
                <a:spcPct val="100000"/>
              </a:lnSpc>
              <a:spcBef>
                <a:spcPts val="0"/>
              </a:spcBef>
              <a:buFont typeface="Arial" panose="020B0604020202020204" pitchFamily="34" charset="0"/>
              <a:buNone/>
              <a:defRPr sz="2670" b="0" i="0"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s-ES_tradnl" sz="1400" dirty="0">
                <a:latin typeface="Arial" panose="020B0604020202020204" pitchFamily="34" charset="0"/>
                <a:ea typeface="微软雅黑" panose="020B0503020204020204" pitchFamily="34" charset="-122"/>
                <a:sym typeface="Arial" panose="020B0604020202020204" pitchFamily="34" charset="0"/>
              </a:rPr>
              <a:t>遇到问题独自解决</a:t>
            </a:r>
            <a:endParaRPr lang="zh-CN" altLang="es-ES_tradnl"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30" name="文本占位符 13"/>
          <p:cNvSpPr txBox="1"/>
          <p:nvPr/>
        </p:nvSpPr>
        <p:spPr>
          <a:xfrm>
            <a:off x="380703" y="204055"/>
            <a:ext cx="2160240" cy="355063"/>
          </a:xfrm>
          <a:prstGeom prst="rect">
            <a:avLst/>
          </a:prstGeom>
        </p:spPr>
        <p:txBody>
          <a:bodyPr vert="horz"/>
          <a:lstStyle>
            <a:lvl1pPr marL="0" indent="0" algn="l" defTabSz="963930" rtl="0" eaLnBrk="1" latinLnBrk="0" hangingPunct="1">
              <a:lnSpc>
                <a:spcPct val="100000"/>
              </a:lnSpc>
              <a:spcBef>
                <a:spcPts val="1055"/>
              </a:spcBef>
              <a:buFont typeface="Arial" panose="020B0604020202020204" pitchFamily="34" charset="0"/>
              <a:buNone/>
              <a:defRPr sz="1685" kern="1200">
                <a:solidFill>
                  <a:schemeClr val="tx1"/>
                </a:solidFill>
                <a:latin typeface="+mn-lt"/>
                <a:ea typeface="+mn-ea"/>
                <a:cs typeface="+mn-cs"/>
              </a:defRPr>
            </a:lvl1pPr>
            <a:lvl2pPr marL="723265" indent="-241300" algn="l" defTabSz="963930" rtl="0" eaLnBrk="1" latinLnBrk="0" hangingPunct="1">
              <a:lnSpc>
                <a:spcPct val="90000"/>
              </a:lnSpc>
              <a:spcBef>
                <a:spcPts val="525"/>
              </a:spcBef>
              <a:buFont typeface="Arial" panose="020B0604020202020204" pitchFamily="34" charset="0"/>
              <a:buChar char="•"/>
              <a:defRPr sz="2530" kern="1200">
                <a:solidFill>
                  <a:schemeClr val="tx1"/>
                </a:solidFill>
                <a:latin typeface="+mn-lt"/>
                <a:ea typeface="+mn-ea"/>
                <a:cs typeface="+mn-cs"/>
              </a:defRPr>
            </a:lvl2pPr>
            <a:lvl3pPr marL="1205230" indent="-241300" algn="l" defTabSz="963930" rtl="0" eaLnBrk="1" latinLnBrk="0" hangingPunct="1">
              <a:lnSpc>
                <a:spcPct val="90000"/>
              </a:lnSpc>
              <a:spcBef>
                <a:spcPts val="525"/>
              </a:spcBef>
              <a:buFont typeface="Arial" panose="020B0604020202020204" pitchFamily="34" charset="0"/>
              <a:buChar char="•"/>
              <a:defRPr sz="2110" kern="1200">
                <a:solidFill>
                  <a:schemeClr val="tx1"/>
                </a:solidFill>
                <a:latin typeface="+mn-lt"/>
                <a:ea typeface="+mn-ea"/>
                <a:cs typeface="+mn-cs"/>
              </a:defRPr>
            </a:lvl3pPr>
            <a:lvl4pPr marL="168783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4pPr>
            <a:lvl5pPr marL="216979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5pPr>
            <a:lvl6pPr marL="26517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6pPr>
            <a:lvl7pPr marL="31343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7pPr>
            <a:lvl8pPr marL="361632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8pPr>
            <a:lvl9pPr marL="409829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9pPr>
          </a:lstStyle>
          <a:p>
            <a:endParaRPr kumimoji="1" lang="zh-CN" altLang="en-US" sz="1800" dirty="0">
              <a:solidFill>
                <a:schemeClr val="accent3"/>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00"/>
                                  </p:stCondLst>
                                  <p:childTnLst>
                                    <p:set>
                                      <p:cBhvr>
                                        <p:cTn id="6" dur="1" fill="hold">
                                          <p:stCondLst>
                                            <p:cond delay="0"/>
                                          </p:stCondLst>
                                        </p:cTn>
                                        <p:tgtEl>
                                          <p:spTgt spid="44">
                                            <p:txEl>
                                              <p:pRg st="0" end="0"/>
                                            </p:txEl>
                                          </p:spTgt>
                                        </p:tgtEl>
                                        <p:attrNameLst>
                                          <p:attrName>style.visibility</p:attrName>
                                        </p:attrNameLst>
                                      </p:cBhvr>
                                      <p:to>
                                        <p:strVal val="visible"/>
                                      </p:to>
                                    </p:set>
                                    <p:animEffect transition="in" filter="fade">
                                      <p:cBhvr>
                                        <p:cTn id="7" dur="400"/>
                                        <p:tgtEl>
                                          <p:spTgt spid="44">
                                            <p:txEl>
                                              <p:pRg st="0" end="0"/>
                                            </p:txEl>
                                          </p:spTgt>
                                        </p:tgtEl>
                                      </p:cBhvr>
                                    </p:animEffect>
                                    <p:anim calcmode="lin" valueType="num">
                                      <p:cBhvr>
                                        <p:cTn id="8" dur="4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44">
                                            <p:txEl>
                                              <p:pRg st="0" end="0"/>
                                            </p:txEl>
                                          </p:spTgt>
                                        </p:tgtEl>
                                        <p:attrNameLst>
                                          <p:attrName>ppt_y</p:attrName>
                                        </p:attrNameLst>
                                      </p:cBhvr>
                                      <p:tavLst>
                                        <p:tav tm="0">
                                          <p:val>
                                            <p:strVal val="#ppt_y+.1"/>
                                          </p:val>
                                        </p:tav>
                                        <p:tav tm="100000">
                                          <p:val>
                                            <p:strVal val="#ppt_y"/>
                                          </p:val>
                                        </p:tav>
                                      </p:tavLst>
                                    </p:anim>
                                  </p:childTnLst>
                                </p:cTn>
                              </p:par>
                              <p:par>
                                <p:cTn id="10" presetID="23" presetClass="entr" presetSubtype="16" fill="hold" grpId="0" nodeType="withEffect">
                                  <p:stCondLst>
                                    <p:cond delay="200"/>
                                  </p:stCondLst>
                                  <p:childTnLst>
                                    <p:set>
                                      <p:cBhvr>
                                        <p:cTn id="11" dur="1" fill="hold">
                                          <p:stCondLst>
                                            <p:cond delay="0"/>
                                          </p:stCondLst>
                                        </p:cTn>
                                        <p:tgtEl>
                                          <p:spTgt spid="45">
                                            <p:txEl>
                                              <p:pRg st="0" end="0"/>
                                            </p:txEl>
                                          </p:spTgt>
                                        </p:tgtEl>
                                        <p:attrNameLst>
                                          <p:attrName>style.visibility</p:attrName>
                                        </p:attrNameLst>
                                      </p:cBhvr>
                                      <p:to>
                                        <p:strVal val="visible"/>
                                      </p:to>
                                    </p:set>
                                    <p:anim calcmode="lin" valueType="num">
                                      <p:cBhvr>
                                        <p:cTn id="12" dur="500" fill="hold"/>
                                        <p:tgtEl>
                                          <p:spTgt spid="4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5">
                                            <p:txEl>
                                              <p:pRg st="0" end="0"/>
                                            </p:txEl>
                                          </p:spTgt>
                                        </p:tgtEl>
                                        <p:attrNameLst>
                                          <p:attrName>ppt_h</p:attrName>
                                        </p:attrNameLst>
                                      </p:cBhvr>
                                      <p:tavLst>
                                        <p:tav tm="0">
                                          <p:val>
                                            <p:fltVal val="0"/>
                                          </p:val>
                                        </p:tav>
                                        <p:tav tm="100000">
                                          <p:val>
                                            <p:strVal val="#ppt_h"/>
                                          </p:val>
                                        </p:tav>
                                      </p:tavLst>
                                    </p:anim>
                                  </p:childTnLst>
                                </p:cTn>
                              </p:par>
                              <p:par>
                                <p:cTn id="14" presetID="42" presetClass="entr" presetSubtype="0" fill="hold" grpId="0" nodeType="withEffect">
                                  <p:stCondLst>
                                    <p:cond delay="200"/>
                                  </p:stCondLst>
                                  <p:childTnLst>
                                    <p:set>
                                      <p:cBhvr>
                                        <p:cTn id="15" dur="1" fill="hold">
                                          <p:stCondLst>
                                            <p:cond delay="0"/>
                                          </p:stCondLst>
                                        </p:cTn>
                                        <p:tgtEl>
                                          <p:spTgt spid="46">
                                            <p:txEl>
                                              <p:pRg st="0" end="0"/>
                                            </p:txEl>
                                          </p:spTgt>
                                        </p:tgtEl>
                                        <p:attrNameLst>
                                          <p:attrName>style.visibility</p:attrName>
                                        </p:attrNameLst>
                                      </p:cBhvr>
                                      <p:to>
                                        <p:strVal val="visible"/>
                                      </p:to>
                                    </p:set>
                                    <p:animEffect transition="in" filter="fade">
                                      <p:cBhvr>
                                        <p:cTn id="16" dur="400"/>
                                        <p:tgtEl>
                                          <p:spTgt spid="46">
                                            <p:txEl>
                                              <p:pRg st="0" end="0"/>
                                            </p:txEl>
                                          </p:spTgt>
                                        </p:tgtEl>
                                      </p:cBhvr>
                                    </p:animEffect>
                                    <p:anim calcmode="lin" valueType="num">
                                      <p:cBhvr>
                                        <p:cTn id="17" dur="4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8" dur="400" fill="hold"/>
                                        <p:tgtEl>
                                          <p:spTgt spid="46">
                                            <p:txEl>
                                              <p:pRg st="0" end="0"/>
                                            </p:txEl>
                                          </p:spTgt>
                                        </p:tgtEl>
                                        <p:attrNameLst>
                                          <p:attrName>ppt_y</p:attrName>
                                        </p:attrNameLst>
                                      </p:cBhvr>
                                      <p:tavLst>
                                        <p:tav tm="0">
                                          <p:val>
                                            <p:strVal val="#ppt_y+.1"/>
                                          </p:val>
                                        </p:tav>
                                        <p:tav tm="100000">
                                          <p:val>
                                            <p:strVal val="#ppt_y"/>
                                          </p:val>
                                        </p:tav>
                                      </p:tavLst>
                                    </p:anim>
                                  </p:childTnLst>
                                </p:cTn>
                              </p:par>
                              <p:par>
                                <p:cTn id="19" presetID="23" presetClass="entr" presetSubtype="16" fill="hold" grpId="0" nodeType="withEffect">
                                  <p:stCondLst>
                                    <p:cond delay="200"/>
                                  </p:stCondLst>
                                  <p:childTnLst>
                                    <p:set>
                                      <p:cBhvr>
                                        <p:cTn id="20" dur="1" fill="hold">
                                          <p:stCondLst>
                                            <p:cond delay="0"/>
                                          </p:stCondLst>
                                        </p:cTn>
                                        <p:tgtEl>
                                          <p:spTgt spid="47">
                                            <p:txEl>
                                              <p:pRg st="0" end="0"/>
                                            </p:txEl>
                                          </p:spTgt>
                                        </p:tgtEl>
                                        <p:attrNameLst>
                                          <p:attrName>style.visibility</p:attrName>
                                        </p:attrNameLst>
                                      </p:cBhvr>
                                      <p:to>
                                        <p:strVal val="visible"/>
                                      </p:to>
                                    </p:set>
                                    <p:anim calcmode="lin" valueType="num">
                                      <p:cBhvr>
                                        <p:cTn id="21" dur="500" fill="hold"/>
                                        <p:tgtEl>
                                          <p:spTgt spid="4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7">
                                            <p:txEl>
                                              <p:pRg st="0" end="0"/>
                                            </p:txEl>
                                          </p:spTgt>
                                        </p:tgtEl>
                                        <p:attrNameLst>
                                          <p:attrName>ppt_h</p:attrName>
                                        </p:attrNameLst>
                                      </p:cBhvr>
                                      <p:tavLst>
                                        <p:tav tm="0">
                                          <p:val>
                                            <p:fltVal val="0"/>
                                          </p:val>
                                        </p:tav>
                                        <p:tav tm="100000">
                                          <p:val>
                                            <p:strVal val="#ppt_h"/>
                                          </p:val>
                                        </p:tav>
                                      </p:tavLst>
                                    </p:anim>
                                  </p:childTnLst>
                                </p:cTn>
                              </p:par>
                              <p:par>
                                <p:cTn id="23" presetID="42" presetClass="entr" presetSubtype="0" fill="hold" grpId="0" nodeType="withEffect">
                                  <p:stCondLst>
                                    <p:cond delay="200"/>
                                  </p:stCondLst>
                                  <p:childTnLst>
                                    <p:set>
                                      <p:cBhvr>
                                        <p:cTn id="24" dur="1" fill="hold">
                                          <p:stCondLst>
                                            <p:cond delay="0"/>
                                          </p:stCondLst>
                                        </p:cTn>
                                        <p:tgtEl>
                                          <p:spTgt spid="48">
                                            <p:txEl>
                                              <p:pRg st="0" end="0"/>
                                            </p:txEl>
                                          </p:spTgt>
                                        </p:tgtEl>
                                        <p:attrNameLst>
                                          <p:attrName>style.visibility</p:attrName>
                                        </p:attrNameLst>
                                      </p:cBhvr>
                                      <p:to>
                                        <p:strVal val="visible"/>
                                      </p:to>
                                    </p:set>
                                    <p:animEffect transition="in" filter="fade">
                                      <p:cBhvr>
                                        <p:cTn id="25" dur="400"/>
                                        <p:tgtEl>
                                          <p:spTgt spid="48">
                                            <p:txEl>
                                              <p:pRg st="0" end="0"/>
                                            </p:txEl>
                                          </p:spTgt>
                                        </p:tgtEl>
                                      </p:cBhvr>
                                    </p:animEffect>
                                    <p:anim calcmode="lin" valueType="num">
                                      <p:cBhvr>
                                        <p:cTn id="26" dur="4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27" dur="400" fill="hold"/>
                                        <p:tgtEl>
                                          <p:spTgt spid="48">
                                            <p:txEl>
                                              <p:pRg st="0" end="0"/>
                                            </p:txEl>
                                          </p:spTgt>
                                        </p:tgtEl>
                                        <p:attrNameLst>
                                          <p:attrName>ppt_y</p:attrName>
                                        </p:attrNameLst>
                                      </p:cBhvr>
                                      <p:tavLst>
                                        <p:tav tm="0">
                                          <p:val>
                                            <p:strVal val="#ppt_y+.1"/>
                                          </p:val>
                                        </p:tav>
                                        <p:tav tm="100000">
                                          <p:val>
                                            <p:strVal val="#ppt_y"/>
                                          </p:val>
                                        </p:tav>
                                      </p:tavLst>
                                    </p:anim>
                                  </p:childTnLst>
                                </p:cTn>
                              </p:par>
                              <p:par>
                                <p:cTn id="28" presetID="23" presetClass="entr" presetSubtype="16" fill="hold" grpId="0" nodeType="withEffect">
                                  <p:stCondLst>
                                    <p:cond delay="200"/>
                                  </p:stCondLst>
                                  <p:childTnLst>
                                    <p:set>
                                      <p:cBhvr>
                                        <p:cTn id="29" dur="1" fill="hold">
                                          <p:stCondLst>
                                            <p:cond delay="0"/>
                                          </p:stCondLst>
                                        </p:cTn>
                                        <p:tgtEl>
                                          <p:spTgt spid="49">
                                            <p:txEl>
                                              <p:pRg st="0" end="0"/>
                                            </p:txEl>
                                          </p:spTgt>
                                        </p:tgtEl>
                                        <p:attrNameLst>
                                          <p:attrName>style.visibility</p:attrName>
                                        </p:attrNameLst>
                                      </p:cBhvr>
                                      <p:to>
                                        <p:strVal val="visible"/>
                                      </p:to>
                                    </p:set>
                                    <p:anim calcmode="lin" valueType="num">
                                      <p:cBhvr>
                                        <p:cTn id="30" dur="500" fill="hold"/>
                                        <p:tgtEl>
                                          <p:spTgt spid="49">
                                            <p:txEl>
                                              <p:pRg st="0" end="0"/>
                                            </p:txEl>
                                          </p:spTgt>
                                        </p:tgtEl>
                                        <p:attrNameLst>
                                          <p:attrName>ppt_w</p:attrName>
                                        </p:attrNameLst>
                                      </p:cBhvr>
                                      <p:tavLst>
                                        <p:tav tm="0">
                                          <p:val>
                                            <p:fltVal val="0"/>
                                          </p:val>
                                        </p:tav>
                                        <p:tav tm="100000">
                                          <p:val>
                                            <p:strVal val="#ppt_w"/>
                                          </p:val>
                                        </p:tav>
                                      </p:tavLst>
                                    </p:anim>
                                    <p:anim calcmode="lin" valueType="num">
                                      <p:cBhvr>
                                        <p:cTn id="31" dur="500" fill="hold"/>
                                        <p:tgtEl>
                                          <p:spTgt spid="49">
                                            <p:txEl>
                                              <p:pRg st="0" end="0"/>
                                            </p:txEl>
                                          </p:spTgt>
                                        </p:tgtEl>
                                        <p:attrNameLst>
                                          <p:attrName>ppt_h</p:attrName>
                                        </p:attrNameLst>
                                      </p:cBhvr>
                                      <p:tavLst>
                                        <p:tav tm="0">
                                          <p:val>
                                            <p:fltVal val="0"/>
                                          </p:val>
                                        </p:tav>
                                        <p:tav tm="100000">
                                          <p:val>
                                            <p:strVal val="#ppt_h"/>
                                          </p:val>
                                        </p:tav>
                                      </p:tavLst>
                                    </p:anim>
                                  </p:childTnLst>
                                </p:cTn>
                              </p:par>
                              <p:par>
                                <p:cTn id="32" presetID="42" presetClass="entr" presetSubtype="0" fill="hold" grpId="0" nodeType="withEffect">
                                  <p:stCondLst>
                                    <p:cond delay="200"/>
                                  </p:stCondLst>
                                  <p:childTnLst>
                                    <p:set>
                                      <p:cBhvr>
                                        <p:cTn id="33" dur="1" fill="hold">
                                          <p:stCondLst>
                                            <p:cond delay="0"/>
                                          </p:stCondLst>
                                        </p:cTn>
                                        <p:tgtEl>
                                          <p:spTgt spid="50">
                                            <p:txEl>
                                              <p:pRg st="0" end="0"/>
                                            </p:txEl>
                                          </p:spTgt>
                                        </p:tgtEl>
                                        <p:attrNameLst>
                                          <p:attrName>style.visibility</p:attrName>
                                        </p:attrNameLst>
                                      </p:cBhvr>
                                      <p:to>
                                        <p:strVal val="visible"/>
                                      </p:to>
                                    </p:set>
                                    <p:animEffect transition="in" filter="fade">
                                      <p:cBhvr>
                                        <p:cTn id="34" dur="400"/>
                                        <p:tgtEl>
                                          <p:spTgt spid="50">
                                            <p:txEl>
                                              <p:pRg st="0" end="0"/>
                                            </p:txEl>
                                          </p:spTgt>
                                        </p:tgtEl>
                                      </p:cBhvr>
                                    </p:animEffect>
                                    <p:anim calcmode="lin" valueType="num">
                                      <p:cBhvr>
                                        <p:cTn id="35" dur="40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36" dur="400" fill="hold"/>
                                        <p:tgtEl>
                                          <p:spTgt spid="50">
                                            <p:txEl>
                                              <p:pRg st="0" end="0"/>
                                            </p:txEl>
                                          </p:spTgt>
                                        </p:tgtEl>
                                        <p:attrNameLst>
                                          <p:attrName>ppt_y</p:attrName>
                                        </p:attrNameLst>
                                      </p:cBhvr>
                                      <p:tavLst>
                                        <p:tav tm="0">
                                          <p:val>
                                            <p:strVal val="#ppt_y+.1"/>
                                          </p:val>
                                        </p:tav>
                                        <p:tav tm="100000">
                                          <p:val>
                                            <p:strVal val="#ppt_y"/>
                                          </p:val>
                                        </p:tav>
                                      </p:tavLst>
                                    </p:anim>
                                  </p:childTnLst>
                                </p:cTn>
                              </p:par>
                              <p:par>
                                <p:cTn id="37" presetID="23" presetClass="entr" presetSubtype="16" fill="hold" grpId="0" nodeType="withEffect">
                                  <p:stCondLst>
                                    <p:cond delay="200"/>
                                  </p:stCondLst>
                                  <p:childTnLst>
                                    <p:set>
                                      <p:cBhvr>
                                        <p:cTn id="38" dur="1" fill="hold">
                                          <p:stCondLst>
                                            <p:cond delay="0"/>
                                          </p:stCondLst>
                                        </p:cTn>
                                        <p:tgtEl>
                                          <p:spTgt spid="51">
                                            <p:txEl>
                                              <p:pRg st="0" end="0"/>
                                            </p:txEl>
                                          </p:spTgt>
                                        </p:tgtEl>
                                        <p:attrNameLst>
                                          <p:attrName>style.visibility</p:attrName>
                                        </p:attrNameLst>
                                      </p:cBhvr>
                                      <p:to>
                                        <p:strVal val="visible"/>
                                      </p:to>
                                    </p:set>
                                    <p:anim calcmode="lin" valueType="num">
                                      <p:cBhvr>
                                        <p:cTn id="39" dur="500" fill="hold"/>
                                        <p:tgtEl>
                                          <p:spTgt spid="51">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51">
                                            <p:txEl>
                                              <p:pRg st="0" end="0"/>
                                            </p:txEl>
                                          </p:spTgt>
                                        </p:tgtEl>
                                        <p:attrNameLst>
                                          <p:attrName>ppt_h</p:attrName>
                                        </p:attrNameLst>
                                      </p:cBhvr>
                                      <p:tavLst>
                                        <p:tav tm="0">
                                          <p:val>
                                            <p:fltVal val="0"/>
                                          </p:val>
                                        </p:tav>
                                        <p:tav tm="100000">
                                          <p:val>
                                            <p:strVal val="#ppt_h"/>
                                          </p:val>
                                        </p:tav>
                                      </p:tavLst>
                                    </p:anim>
                                  </p:childTnLst>
                                </p:cTn>
                              </p:par>
                            </p:childTnLst>
                          </p:cTn>
                        </p:par>
                        <p:par>
                          <p:cTn id="41" fill="hold">
                            <p:stCondLst>
                              <p:cond delay="700"/>
                            </p:stCondLst>
                            <p:childTnLst>
                              <p:par>
                                <p:cTn id="42" presetID="10" presetClass="entr" presetSubtype="0" fill="hold" nodeType="after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500"/>
                                        <p:tgtEl>
                                          <p:spTgt spid="41"/>
                                        </p:tgtEl>
                                      </p:cBhvr>
                                    </p:animEffect>
                                  </p:childTnLst>
                                </p:cTn>
                              </p:par>
                            </p:childTnLst>
                          </p:cTn>
                        </p:par>
                        <p:par>
                          <p:cTn id="45" fill="hold">
                            <p:stCondLst>
                              <p:cond delay="1200"/>
                            </p:stCondLst>
                            <p:childTnLst>
                              <p:par>
                                <p:cTn id="46" presetID="10" presetClass="entr" presetSubtype="0" fill="hold"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500"/>
                                        <p:tgtEl>
                                          <p:spTgt spid="24"/>
                                        </p:tgtEl>
                                      </p:cBhvr>
                                    </p:animEffect>
                                  </p:childTnLst>
                                </p:cTn>
                              </p:par>
                            </p:childTnLst>
                          </p:cTn>
                        </p:par>
                        <p:par>
                          <p:cTn id="49" fill="hold">
                            <p:stCondLst>
                              <p:cond delay="1700"/>
                            </p:stCondLst>
                            <p:childTnLst>
                              <p:par>
                                <p:cTn id="50" presetID="10" presetClass="entr" presetSubtype="0" fill="hold"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par>
                          <p:cTn id="53" fill="hold">
                            <p:stCondLst>
                              <p:cond delay="2200"/>
                            </p:stCondLst>
                            <p:childTnLst>
                              <p:par>
                                <p:cTn id="54" presetID="10"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500"/>
                                        <p:tgtEl>
                                          <p:spTgt spid="18"/>
                                        </p:tgtEl>
                                      </p:cBhvr>
                                    </p:animEffect>
                                  </p:childTnLst>
                                </p:cTn>
                              </p:par>
                            </p:childTnLst>
                          </p:cTn>
                        </p:par>
                        <p:par>
                          <p:cTn id="57" fill="hold">
                            <p:stCondLst>
                              <p:cond delay="2700"/>
                            </p:stCondLst>
                            <p:childTnLst>
                              <p:par>
                                <p:cTn id="58" presetID="9" presetClass="entr" presetSubtype="0" fill="hold" grpId="0" nodeType="afterEffect">
                                  <p:stCondLst>
                                    <p:cond delay="100"/>
                                  </p:stCondLst>
                                  <p:childTnLst>
                                    <p:set>
                                      <p:cBhvr>
                                        <p:cTn id="59" dur="indefinite" fill="hold"/>
                                        <p:tgtEl>
                                          <p:spTgt spid="55"/>
                                        </p:tgtEl>
                                        <p:attrNameLst>
                                          <p:attrName>style.visibility</p:attrName>
                                        </p:attrNameLst>
                                      </p:cBhvr>
                                      <p:to>
                                        <p:strVal val="visible"/>
                                      </p:to>
                                    </p:set>
                                    <p:animEffect transition="in" filter="dissolve(in)">
                                      <p:cBhvr>
                                        <p:cTn id="60" dur="750"/>
                                        <p:tgtEl>
                                          <p:spTgt spid="55"/>
                                        </p:tgtEl>
                                      </p:cBhvr>
                                    </p:animEffect>
                                  </p:childTnLst>
                                </p:cTn>
                              </p:par>
                            </p:childTnLst>
                          </p:cTn>
                        </p:par>
                        <p:par>
                          <p:cTn id="61" fill="hold">
                            <p:stCondLst>
                              <p:cond delay="3800"/>
                            </p:stCondLst>
                            <p:childTnLst>
                              <p:par>
                                <p:cTn id="62" presetID="9" presetClass="entr" presetSubtype="0" fill="hold" grpId="0" nodeType="afterEffect">
                                  <p:stCondLst>
                                    <p:cond delay="100"/>
                                  </p:stCondLst>
                                  <p:childTnLst>
                                    <p:set>
                                      <p:cBhvr>
                                        <p:cTn id="63" dur="indefinite" fill="hold"/>
                                        <p:tgtEl>
                                          <p:spTgt spid="54"/>
                                        </p:tgtEl>
                                        <p:attrNameLst>
                                          <p:attrName>style.visibility</p:attrName>
                                        </p:attrNameLst>
                                      </p:cBhvr>
                                      <p:to>
                                        <p:strVal val="visible"/>
                                      </p:to>
                                    </p:set>
                                    <p:animEffect transition="in" filter="dissolve(in)">
                                      <p:cBhvr>
                                        <p:cTn id="64" dur="750"/>
                                        <p:tgtEl>
                                          <p:spTgt spid="54"/>
                                        </p:tgtEl>
                                      </p:cBhvr>
                                    </p:animEffect>
                                  </p:childTnLst>
                                </p:cTn>
                              </p:par>
                            </p:childTnLst>
                          </p:cTn>
                        </p:par>
                        <p:par>
                          <p:cTn id="65" fill="hold">
                            <p:stCondLst>
                              <p:cond delay="4900"/>
                            </p:stCondLst>
                            <p:childTnLst>
                              <p:par>
                                <p:cTn id="66" presetID="9" presetClass="entr" presetSubtype="0" fill="hold" grpId="0" nodeType="afterEffect">
                                  <p:stCondLst>
                                    <p:cond delay="100"/>
                                  </p:stCondLst>
                                  <p:childTnLst>
                                    <p:set>
                                      <p:cBhvr>
                                        <p:cTn id="67" dur="indefinite" fill="hold"/>
                                        <p:tgtEl>
                                          <p:spTgt spid="52"/>
                                        </p:tgtEl>
                                        <p:attrNameLst>
                                          <p:attrName>style.visibility</p:attrName>
                                        </p:attrNameLst>
                                      </p:cBhvr>
                                      <p:to>
                                        <p:strVal val="visible"/>
                                      </p:to>
                                    </p:set>
                                    <p:animEffect transition="in" filter="dissolve(in)">
                                      <p:cBhvr>
                                        <p:cTn id="68" dur="750"/>
                                        <p:tgtEl>
                                          <p:spTgt spid="52"/>
                                        </p:tgtEl>
                                      </p:cBhvr>
                                    </p:animEffect>
                                  </p:childTnLst>
                                </p:cTn>
                              </p:par>
                            </p:childTnLst>
                          </p:cTn>
                        </p:par>
                        <p:par>
                          <p:cTn id="69" fill="hold">
                            <p:stCondLst>
                              <p:cond delay="6000"/>
                            </p:stCondLst>
                            <p:childTnLst>
                              <p:par>
                                <p:cTn id="70" presetID="9" presetClass="entr" presetSubtype="0" fill="hold" grpId="0" nodeType="afterEffect">
                                  <p:stCondLst>
                                    <p:cond delay="100"/>
                                  </p:stCondLst>
                                  <p:childTnLst>
                                    <p:set>
                                      <p:cBhvr>
                                        <p:cTn id="71" dur="indefinite" fill="hold"/>
                                        <p:tgtEl>
                                          <p:spTgt spid="53"/>
                                        </p:tgtEl>
                                        <p:attrNameLst>
                                          <p:attrName>style.visibility</p:attrName>
                                        </p:attrNameLst>
                                      </p:cBhvr>
                                      <p:to>
                                        <p:strVal val="visible"/>
                                      </p:to>
                                    </p:set>
                                    <p:animEffect transition="in" filter="dissolve(in)">
                                      <p:cBhvr>
                                        <p:cTn id="72" dur="750"/>
                                        <p:tgtEl>
                                          <p:spTgt spid="53"/>
                                        </p:tgtEl>
                                      </p:cBhvr>
                                    </p:animEffect>
                                  </p:childTnLst>
                                </p:cTn>
                              </p:par>
                            </p:childTnLst>
                          </p:cTn>
                        </p:par>
                        <p:par>
                          <p:cTn id="73" fill="hold">
                            <p:stCondLst>
                              <p:cond delay="7100"/>
                            </p:stCondLst>
                            <p:childTnLst>
                              <p:par>
                                <p:cTn id="74" presetID="53" presetClass="entr" presetSubtype="16" fill="hold" grpId="0" nodeType="afterEffect">
                                  <p:stCondLst>
                                    <p:cond delay="0"/>
                                  </p:stCondLst>
                                  <p:childTnLst>
                                    <p:set>
                                      <p:cBhvr>
                                        <p:cTn id="75" dur="1" fill="hold">
                                          <p:stCondLst>
                                            <p:cond delay="0"/>
                                          </p:stCondLst>
                                        </p:cTn>
                                        <p:tgtEl>
                                          <p:spTgt spid="56">
                                            <p:txEl>
                                              <p:pRg st="0" end="0"/>
                                            </p:txEl>
                                          </p:spTgt>
                                        </p:tgtEl>
                                        <p:attrNameLst>
                                          <p:attrName>style.visibility</p:attrName>
                                        </p:attrNameLst>
                                      </p:cBhvr>
                                      <p:to>
                                        <p:strVal val="visible"/>
                                      </p:to>
                                    </p:set>
                                    <p:anim calcmode="lin" valueType="num">
                                      <p:cBhvr>
                                        <p:cTn id="76" dur="500" fill="hold"/>
                                        <p:tgtEl>
                                          <p:spTgt spid="56">
                                            <p:txEl>
                                              <p:pRg st="0" end="0"/>
                                            </p:txEl>
                                          </p:spTgt>
                                        </p:tgtEl>
                                        <p:attrNameLst>
                                          <p:attrName>ppt_w</p:attrName>
                                        </p:attrNameLst>
                                      </p:cBhvr>
                                      <p:tavLst>
                                        <p:tav tm="0">
                                          <p:val>
                                            <p:fltVal val="0"/>
                                          </p:val>
                                        </p:tav>
                                        <p:tav tm="100000">
                                          <p:val>
                                            <p:strVal val="#ppt_w"/>
                                          </p:val>
                                        </p:tav>
                                      </p:tavLst>
                                    </p:anim>
                                    <p:anim calcmode="lin" valueType="num">
                                      <p:cBhvr>
                                        <p:cTn id="77" dur="500" fill="hold"/>
                                        <p:tgtEl>
                                          <p:spTgt spid="56">
                                            <p:txEl>
                                              <p:pRg st="0" end="0"/>
                                            </p:txEl>
                                          </p:spTgt>
                                        </p:tgtEl>
                                        <p:attrNameLst>
                                          <p:attrName>ppt_h</p:attrName>
                                        </p:attrNameLst>
                                      </p:cBhvr>
                                      <p:tavLst>
                                        <p:tav tm="0">
                                          <p:val>
                                            <p:fltVal val="0"/>
                                          </p:val>
                                        </p:tav>
                                        <p:tav tm="100000">
                                          <p:val>
                                            <p:strVal val="#ppt_h"/>
                                          </p:val>
                                        </p:tav>
                                      </p:tavLst>
                                    </p:anim>
                                    <p:animEffect transition="in" filter="fade">
                                      <p:cBhvr>
                                        <p:cTn id="78" dur="500"/>
                                        <p:tgtEl>
                                          <p:spTgt spid="56">
                                            <p:txEl>
                                              <p:pRg st="0" end="0"/>
                                            </p:txEl>
                                          </p:spTgt>
                                        </p:tgtEl>
                                      </p:cBhvr>
                                    </p:animEffect>
                                  </p:childTnLst>
                                </p:cTn>
                              </p:par>
                            </p:childTnLst>
                          </p:cTn>
                        </p:par>
                        <p:par>
                          <p:cTn id="79" fill="hold">
                            <p:stCondLst>
                              <p:cond delay="7600"/>
                            </p:stCondLst>
                            <p:childTnLst>
                              <p:par>
                                <p:cTn id="80" presetID="53" presetClass="entr" presetSubtype="16" fill="hold" grpId="0" nodeType="afterEffect">
                                  <p:stCondLst>
                                    <p:cond delay="0"/>
                                  </p:stCondLst>
                                  <p:childTnLst>
                                    <p:set>
                                      <p:cBhvr>
                                        <p:cTn id="81" dur="1" fill="hold">
                                          <p:stCondLst>
                                            <p:cond delay="0"/>
                                          </p:stCondLst>
                                        </p:cTn>
                                        <p:tgtEl>
                                          <p:spTgt spid="57">
                                            <p:txEl>
                                              <p:pRg st="0" end="0"/>
                                            </p:txEl>
                                          </p:spTgt>
                                        </p:tgtEl>
                                        <p:attrNameLst>
                                          <p:attrName>style.visibility</p:attrName>
                                        </p:attrNameLst>
                                      </p:cBhvr>
                                      <p:to>
                                        <p:strVal val="visible"/>
                                      </p:to>
                                    </p:set>
                                    <p:anim calcmode="lin" valueType="num">
                                      <p:cBhvr>
                                        <p:cTn id="82" dur="500" fill="hold"/>
                                        <p:tgtEl>
                                          <p:spTgt spid="57">
                                            <p:txEl>
                                              <p:pRg st="0" end="0"/>
                                            </p:txEl>
                                          </p:spTgt>
                                        </p:tgtEl>
                                        <p:attrNameLst>
                                          <p:attrName>ppt_w</p:attrName>
                                        </p:attrNameLst>
                                      </p:cBhvr>
                                      <p:tavLst>
                                        <p:tav tm="0">
                                          <p:val>
                                            <p:fltVal val="0"/>
                                          </p:val>
                                        </p:tav>
                                        <p:tav tm="100000">
                                          <p:val>
                                            <p:strVal val="#ppt_w"/>
                                          </p:val>
                                        </p:tav>
                                      </p:tavLst>
                                    </p:anim>
                                    <p:anim calcmode="lin" valueType="num">
                                      <p:cBhvr>
                                        <p:cTn id="83" dur="500" fill="hold"/>
                                        <p:tgtEl>
                                          <p:spTgt spid="57">
                                            <p:txEl>
                                              <p:pRg st="0" end="0"/>
                                            </p:txEl>
                                          </p:spTgt>
                                        </p:tgtEl>
                                        <p:attrNameLst>
                                          <p:attrName>ppt_h</p:attrName>
                                        </p:attrNameLst>
                                      </p:cBhvr>
                                      <p:tavLst>
                                        <p:tav tm="0">
                                          <p:val>
                                            <p:fltVal val="0"/>
                                          </p:val>
                                        </p:tav>
                                        <p:tav tm="100000">
                                          <p:val>
                                            <p:strVal val="#ppt_h"/>
                                          </p:val>
                                        </p:tav>
                                      </p:tavLst>
                                    </p:anim>
                                    <p:animEffect transition="in" filter="fade">
                                      <p:cBhvr>
                                        <p:cTn id="84" dur="500"/>
                                        <p:tgtEl>
                                          <p:spTgt spid="57">
                                            <p:txEl>
                                              <p:pRg st="0" end="0"/>
                                            </p:txEl>
                                          </p:spTgt>
                                        </p:tgtEl>
                                      </p:cBhvr>
                                    </p:animEffect>
                                  </p:childTnLst>
                                </p:cTn>
                              </p:par>
                            </p:childTnLst>
                          </p:cTn>
                        </p:par>
                        <p:par>
                          <p:cTn id="85" fill="hold">
                            <p:stCondLst>
                              <p:cond delay="8100"/>
                            </p:stCondLst>
                            <p:childTnLst>
                              <p:par>
                                <p:cTn id="86" presetID="53" presetClass="entr" presetSubtype="16" fill="hold" grpId="0" nodeType="afterEffect">
                                  <p:stCondLst>
                                    <p:cond delay="0"/>
                                  </p:stCondLst>
                                  <p:childTnLst>
                                    <p:set>
                                      <p:cBhvr>
                                        <p:cTn id="87" dur="1" fill="hold">
                                          <p:stCondLst>
                                            <p:cond delay="0"/>
                                          </p:stCondLst>
                                        </p:cTn>
                                        <p:tgtEl>
                                          <p:spTgt spid="58">
                                            <p:txEl>
                                              <p:pRg st="0" end="0"/>
                                            </p:txEl>
                                          </p:spTgt>
                                        </p:tgtEl>
                                        <p:attrNameLst>
                                          <p:attrName>style.visibility</p:attrName>
                                        </p:attrNameLst>
                                      </p:cBhvr>
                                      <p:to>
                                        <p:strVal val="visible"/>
                                      </p:to>
                                    </p:set>
                                    <p:anim calcmode="lin" valueType="num">
                                      <p:cBhvr>
                                        <p:cTn id="88" dur="500" fill="hold"/>
                                        <p:tgtEl>
                                          <p:spTgt spid="58">
                                            <p:txEl>
                                              <p:pRg st="0" end="0"/>
                                            </p:txEl>
                                          </p:spTgt>
                                        </p:tgtEl>
                                        <p:attrNameLst>
                                          <p:attrName>ppt_w</p:attrName>
                                        </p:attrNameLst>
                                      </p:cBhvr>
                                      <p:tavLst>
                                        <p:tav tm="0">
                                          <p:val>
                                            <p:fltVal val="0"/>
                                          </p:val>
                                        </p:tav>
                                        <p:tav tm="100000">
                                          <p:val>
                                            <p:strVal val="#ppt_w"/>
                                          </p:val>
                                        </p:tav>
                                      </p:tavLst>
                                    </p:anim>
                                    <p:anim calcmode="lin" valueType="num">
                                      <p:cBhvr>
                                        <p:cTn id="89" dur="500" fill="hold"/>
                                        <p:tgtEl>
                                          <p:spTgt spid="58">
                                            <p:txEl>
                                              <p:pRg st="0" end="0"/>
                                            </p:txEl>
                                          </p:spTgt>
                                        </p:tgtEl>
                                        <p:attrNameLst>
                                          <p:attrName>ppt_h</p:attrName>
                                        </p:attrNameLst>
                                      </p:cBhvr>
                                      <p:tavLst>
                                        <p:tav tm="0">
                                          <p:val>
                                            <p:fltVal val="0"/>
                                          </p:val>
                                        </p:tav>
                                        <p:tav tm="100000">
                                          <p:val>
                                            <p:strVal val="#ppt_h"/>
                                          </p:val>
                                        </p:tav>
                                      </p:tavLst>
                                    </p:anim>
                                    <p:animEffect transition="in" filter="fade">
                                      <p:cBhvr>
                                        <p:cTn id="90" dur="500"/>
                                        <p:tgtEl>
                                          <p:spTgt spid="58">
                                            <p:txEl>
                                              <p:pRg st="0" end="0"/>
                                            </p:txEl>
                                          </p:spTgt>
                                        </p:tgtEl>
                                      </p:cBhvr>
                                    </p:animEffect>
                                  </p:childTnLst>
                                </p:cTn>
                              </p:par>
                            </p:childTnLst>
                          </p:cTn>
                        </p:par>
                        <p:par>
                          <p:cTn id="91" fill="hold">
                            <p:stCondLst>
                              <p:cond delay="8600"/>
                            </p:stCondLst>
                            <p:childTnLst>
                              <p:par>
                                <p:cTn id="92" presetID="53" presetClass="entr" presetSubtype="16" fill="hold" grpId="0" nodeType="afterEffect">
                                  <p:stCondLst>
                                    <p:cond delay="0"/>
                                  </p:stCondLst>
                                  <p:childTnLst>
                                    <p:set>
                                      <p:cBhvr>
                                        <p:cTn id="93" dur="1" fill="hold">
                                          <p:stCondLst>
                                            <p:cond delay="0"/>
                                          </p:stCondLst>
                                        </p:cTn>
                                        <p:tgtEl>
                                          <p:spTgt spid="59">
                                            <p:txEl>
                                              <p:pRg st="0" end="0"/>
                                            </p:txEl>
                                          </p:spTgt>
                                        </p:tgtEl>
                                        <p:attrNameLst>
                                          <p:attrName>style.visibility</p:attrName>
                                        </p:attrNameLst>
                                      </p:cBhvr>
                                      <p:to>
                                        <p:strVal val="visible"/>
                                      </p:to>
                                    </p:set>
                                    <p:anim calcmode="lin" valueType="num">
                                      <p:cBhvr>
                                        <p:cTn id="94" dur="500" fill="hold"/>
                                        <p:tgtEl>
                                          <p:spTgt spid="59">
                                            <p:txEl>
                                              <p:pRg st="0" end="0"/>
                                            </p:txEl>
                                          </p:spTgt>
                                        </p:tgtEl>
                                        <p:attrNameLst>
                                          <p:attrName>ppt_w</p:attrName>
                                        </p:attrNameLst>
                                      </p:cBhvr>
                                      <p:tavLst>
                                        <p:tav tm="0">
                                          <p:val>
                                            <p:fltVal val="0"/>
                                          </p:val>
                                        </p:tav>
                                        <p:tav tm="100000">
                                          <p:val>
                                            <p:strVal val="#ppt_w"/>
                                          </p:val>
                                        </p:tav>
                                      </p:tavLst>
                                    </p:anim>
                                    <p:anim calcmode="lin" valueType="num">
                                      <p:cBhvr>
                                        <p:cTn id="95" dur="500" fill="hold"/>
                                        <p:tgtEl>
                                          <p:spTgt spid="59">
                                            <p:txEl>
                                              <p:pRg st="0" end="0"/>
                                            </p:txEl>
                                          </p:spTgt>
                                        </p:tgtEl>
                                        <p:attrNameLst>
                                          <p:attrName>ppt_h</p:attrName>
                                        </p:attrNameLst>
                                      </p:cBhvr>
                                      <p:tavLst>
                                        <p:tav tm="0">
                                          <p:val>
                                            <p:fltVal val="0"/>
                                          </p:val>
                                        </p:tav>
                                        <p:tav tm="100000">
                                          <p:val>
                                            <p:strVal val="#ppt_h"/>
                                          </p:val>
                                        </p:tav>
                                      </p:tavLst>
                                    </p:anim>
                                    <p:animEffect transition="in" filter="fade">
                                      <p:cBhvr>
                                        <p:cTn id="96" dur="500"/>
                                        <p:tgtEl>
                                          <p:spTgt spid="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build="p">
        <p:tmplLst>
          <p:tmpl lvl="1">
            <p:tnLst>
              <p:par>
                <p:cTn presetID="42" presetClass="entr" presetSubtype="0" fill="hold" nodeType="withEffect">
                  <p:stCondLst>
                    <p:cond delay="200"/>
                  </p:stCondLst>
                  <p:childTnLst>
                    <p:set>
                      <p:cBhvr>
                        <p:cTn dur="1" fill="hold">
                          <p:stCondLst>
                            <p:cond delay="0"/>
                          </p:stCondLst>
                        </p:cTn>
                        <p:tgtEl>
                          <p:spTgt spid="44"/>
                        </p:tgtEl>
                        <p:attrNameLst>
                          <p:attrName>style.visibility</p:attrName>
                        </p:attrNameLst>
                      </p:cBhvr>
                      <p:to>
                        <p:strVal val="visible"/>
                      </p:to>
                    </p:set>
                    <p:animEffect transition="in" filter="fade">
                      <p:cBhvr>
                        <p:cTn dur="400"/>
                        <p:tgtEl>
                          <p:spTgt spid="44"/>
                        </p:tgtEl>
                      </p:cBhvr>
                    </p:animEffect>
                    <p:anim calcmode="lin" valueType="num">
                      <p:cBhvr>
                        <p:cTn dur="400" fill="hold"/>
                        <p:tgtEl>
                          <p:spTgt spid="44"/>
                        </p:tgtEl>
                        <p:attrNameLst>
                          <p:attrName>ppt_x</p:attrName>
                        </p:attrNameLst>
                      </p:cBhvr>
                      <p:tavLst>
                        <p:tav tm="0">
                          <p:val>
                            <p:strVal val="#ppt_x"/>
                          </p:val>
                        </p:tav>
                        <p:tav tm="100000">
                          <p:val>
                            <p:strVal val="#ppt_x"/>
                          </p:val>
                        </p:tav>
                      </p:tavLst>
                    </p:anim>
                    <p:anim calcmode="lin" valueType="num">
                      <p:cBhvr>
                        <p:cTn dur="400" fill="hold"/>
                        <p:tgtEl>
                          <p:spTgt spid="44"/>
                        </p:tgtEl>
                        <p:attrNameLst>
                          <p:attrName>ppt_y</p:attrName>
                        </p:attrNameLst>
                      </p:cBhvr>
                      <p:tavLst>
                        <p:tav tm="0">
                          <p:val>
                            <p:strVal val="#ppt_y+.1"/>
                          </p:val>
                        </p:tav>
                        <p:tav tm="100000">
                          <p:val>
                            <p:strVal val="#ppt_y"/>
                          </p:val>
                        </p:tav>
                      </p:tavLst>
                    </p:anim>
                  </p:childTnLst>
                </p:cTn>
              </p:par>
            </p:tnLst>
          </p:tmpl>
        </p:tmplLst>
      </p:bldP>
      <p:bldP spid="45" grpId="0" build="p">
        <p:tmplLst>
          <p:tmpl lvl="1">
            <p:tnLst>
              <p:par>
                <p:cTn presetID="23" presetClass="entr" presetSubtype="16" fill="hold" nodeType="withEffect">
                  <p:stCondLst>
                    <p:cond delay="200"/>
                  </p:stCondLst>
                  <p:childTnLst>
                    <p:set>
                      <p:cBhvr>
                        <p:cTn dur="1" fill="hold">
                          <p:stCondLst>
                            <p:cond delay="0"/>
                          </p:stCondLst>
                        </p:cTn>
                        <p:tgtEl>
                          <p:spTgt spid="45"/>
                        </p:tgtEl>
                        <p:attrNameLst>
                          <p:attrName>style.visibility</p:attrName>
                        </p:attrNameLst>
                      </p:cBhvr>
                      <p:to>
                        <p:strVal val="visible"/>
                      </p:to>
                    </p:set>
                    <p:anim calcmode="lin" valueType="num">
                      <p:cBhvr>
                        <p:cTn dur="500" fill="hold"/>
                        <p:tgtEl>
                          <p:spTgt spid="45"/>
                        </p:tgtEl>
                        <p:attrNameLst>
                          <p:attrName>ppt_w</p:attrName>
                        </p:attrNameLst>
                      </p:cBhvr>
                      <p:tavLst>
                        <p:tav tm="0">
                          <p:val>
                            <p:fltVal val="0"/>
                          </p:val>
                        </p:tav>
                        <p:tav tm="100000">
                          <p:val>
                            <p:strVal val="#ppt_w"/>
                          </p:val>
                        </p:tav>
                      </p:tavLst>
                    </p:anim>
                    <p:anim calcmode="lin" valueType="num">
                      <p:cBhvr>
                        <p:cTn dur="500" fill="hold"/>
                        <p:tgtEl>
                          <p:spTgt spid="45"/>
                        </p:tgtEl>
                        <p:attrNameLst>
                          <p:attrName>ppt_h</p:attrName>
                        </p:attrNameLst>
                      </p:cBhvr>
                      <p:tavLst>
                        <p:tav tm="0">
                          <p:val>
                            <p:fltVal val="0"/>
                          </p:val>
                        </p:tav>
                        <p:tav tm="100000">
                          <p:val>
                            <p:strVal val="#ppt_h"/>
                          </p:val>
                        </p:tav>
                      </p:tavLst>
                    </p:anim>
                  </p:childTnLst>
                </p:cTn>
              </p:par>
            </p:tnLst>
          </p:tmpl>
        </p:tmplLst>
      </p:bldP>
      <p:bldP spid="46" grpId="0" build="p">
        <p:tmplLst>
          <p:tmpl lvl="1">
            <p:tnLst>
              <p:par>
                <p:cTn presetID="42" presetClass="entr" presetSubtype="0" fill="hold" nodeType="withEffect">
                  <p:stCondLst>
                    <p:cond delay="200"/>
                  </p:stCondLst>
                  <p:childTnLst>
                    <p:set>
                      <p:cBhvr>
                        <p:cTn dur="1" fill="hold">
                          <p:stCondLst>
                            <p:cond delay="0"/>
                          </p:stCondLst>
                        </p:cTn>
                        <p:tgtEl>
                          <p:spTgt spid="46"/>
                        </p:tgtEl>
                        <p:attrNameLst>
                          <p:attrName>style.visibility</p:attrName>
                        </p:attrNameLst>
                      </p:cBhvr>
                      <p:to>
                        <p:strVal val="visible"/>
                      </p:to>
                    </p:set>
                    <p:animEffect transition="in" filter="fade">
                      <p:cBhvr>
                        <p:cTn dur="400"/>
                        <p:tgtEl>
                          <p:spTgt spid="46"/>
                        </p:tgtEl>
                      </p:cBhvr>
                    </p:animEffect>
                    <p:anim calcmode="lin" valueType="num">
                      <p:cBhvr>
                        <p:cTn dur="400" fill="hold"/>
                        <p:tgtEl>
                          <p:spTgt spid="46"/>
                        </p:tgtEl>
                        <p:attrNameLst>
                          <p:attrName>ppt_x</p:attrName>
                        </p:attrNameLst>
                      </p:cBhvr>
                      <p:tavLst>
                        <p:tav tm="0">
                          <p:val>
                            <p:strVal val="#ppt_x"/>
                          </p:val>
                        </p:tav>
                        <p:tav tm="100000">
                          <p:val>
                            <p:strVal val="#ppt_x"/>
                          </p:val>
                        </p:tav>
                      </p:tavLst>
                    </p:anim>
                    <p:anim calcmode="lin" valueType="num">
                      <p:cBhvr>
                        <p:cTn dur="400" fill="hold"/>
                        <p:tgtEl>
                          <p:spTgt spid="46"/>
                        </p:tgtEl>
                        <p:attrNameLst>
                          <p:attrName>ppt_y</p:attrName>
                        </p:attrNameLst>
                      </p:cBhvr>
                      <p:tavLst>
                        <p:tav tm="0">
                          <p:val>
                            <p:strVal val="#ppt_y+.1"/>
                          </p:val>
                        </p:tav>
                        <p:tav tm="100000">
                          <p:val>
                            <p:strVal val="#ppt_y"/>
                          </p:val>
                        </p:tav>
                      </p:tavLst>
                    </p:anim>
                  </p:childTnLst>
                </p:cTn>
              </p:par>
            </p:tnLst>
          </p:tmpl>
        </p:tmplLst>
      </p:bldP>
      <p:bldP spid="47" grpId="0" build="p">
        <p:tmplLst>
          <p:tmpl lvl="1">
            <p:tnLst>
              <p:par>
                <p:cTn presetID="23" presetClass="entr" presetSubtype="16" fill="hold" nodeType="withEffect">
                  <p:stCondLst>
                    <p:cond delay="200"/>
                  </p:stCondLst>
                  <p:childTnLst>
                    <p:set>
                      <p:cBhvr>
                        <p:cTn dur="1" fill="hold">
                          <p:stCondLst>
                            <p:cond delay="0"/>
                          </p:stCondLst>
                        </p:cTn>
                        <p:tgtEl>
                          <p:spTgt spid="47"/>
                        </p:tgtEl>
                        <p:attrNameLst>
                          <p:attrName>style.visibility</p:attrName>
                        </p:attrNameLst>
                      </p:cBhvr>
                      <p:to>
                        <p:strVal val="visible"/>
                      </p:to>
                    </p:set>
                    <p:anim calcmode="lin" valueType="num">
                      <p:cBhvr>
                        <p:cTn dur="500" fill="hold"/>
                        <p:tgtEl>
                          <p:spTgt spid="47"/>
                        </p:tgtEl>
                        <p:attrNameLst>
                          <p:attrName>ppt_w</p:attrName>
                        </p:attrNameLst>
                      </p:cBhvr>
                      <p:tavLst>
                        <p:tav tm="0">
                          <p:val>
                            <p:fltVal val="0"/>
                          </p:val>
                        </p:tav>
                        <p:tav tm="100000">
                          <p:val>
                            <p:strVal val="#ppt_w"/>
                          </p:val>
                        </p:tav>
                      </p:tavLst>
                    </p:anim>
                    <p:anim calcmode="lin" valueType="num">
                      <p:cBhvr>
                        <p:cTn dur="500" fill="hold"/>
                        <p:tgtEl>
                          <p:spTgt spid="47"/>
                        </p:tgtEl>
                        <p:attrNameLst>
                          <p:attrName>ppt_h</p:attrName>
                        </p:attrNameLst>
                      </p:cBhvr>
                      <p:tavLst>
                        <p:tav tm="0">
                          <p:val>
                            <p:fltVal val="0"/>
                          </p:val>
                        </p:tav>
                        <p:tav tm="100000">
                          <p:val>
                            <p:strVal val="#ppt_h"/>
                          </p:val>
                        </p:tav>
                      </p:tavLst>
                    </p:anim>
                  </p:childTnLst>
                </p:cTn>
              </p:par>
            </p:tnLst>
          </p:tmpl>
        </p:tmplLst>
      </p:bldP>
      <p:bldP spid="48" grpId="0" build="p">
        <p:tmplLst>
          <p:tmpl lvl="1">
            <p:tnLst>
              <p:par>
                <p:cTn presetID="42" presetClass="entr" presetSubtype="0" fill="hold" nodeType="withEffect">
                  <p:stCondLst>
                    <p:cond delay="200"/>
                  </p:stCondLst>
                  <p:childTnLst>
                    <p:set>
                      <p:cBhvr>
                        <p:cTn dur="1" fill="hold">
                          <p:stCondLst>
                            <p:cond delay="0"/>
                          </p:stCondLst>
                        </p:cTn>
                        <p:tgtEl>
                          <p:spTgt spid="48"/>
                        </p:tgtEl>
                        <p:attrNameLst>
                          <p:attrName>style.visibility</p:attrName>
                        </p:attrNameLst>
                      </p:cBhvr>
                      <p:to>
                        <p:strVal val="visible"/>
                      </p:to>
                    </p:set>
                    <p:animEffect transition="in" filter="fade">
                      <p:cBhvr>
                        <p:cTn dur="400"/>
                        <p:tgtEl>
                          <p:spTgt spid="48"/>
                        </p:tgtEl>
                      </p:cBhvr>
                    </p:animEffect>
                    <p:anim calcmode="lin" valueType="num">
                      <p:cBhvr>
                        <p:cTn dur="400" fill="hold"/>
                        <p:tgtEl>
                          <p:spTgt spid="48"/>
                        </p:tgtEl>
                        <p:attrNameLst>
                          <p:attrName>ppt_x</p:attrName>
                        </p:attrNameLst>
                      </p:cBhvr>
                      <p:tavLst>
                        <p:tav tm="0">
                          <p:val>
                            <p:strVal val="#ppt_x"/>
                          </p:val>
                        </p:tav>
                        <p:tav tm="100000">
                          <p:val>
                            <p:strVal val="#ppt_x"/>
                          </p:val>
                        </p:tav>
                      </p:tavLst>
                    </p:anim>
                    <p:anim calcmode="lin" valueType="num">
                      <p:cBhvr>
                        <p:cTn dur="400" fill="hold"/>
                        <p:tgtEl>
                          <p:spTgt spid="48"/>
                        </p:tgtEl>
                        <p:attrNameLst>
                          <p:attrName>ppt_y</p:attrName>
                        </p:attrNameLst>
                      </p:cBhvr>
                      <p:tavLst>
                        <p:tav tm="0">
                          <p:val>
                            <p:strVal val="#ppt_y+.1"/>
                          </p:val>
                        </p:tav>
                        <p:tav tm="100000">
                          <p:val>
                            <p:strVal val="#ppt_y"/>
                          </p:val>
                        </p:tav>
                      </p:tavLst>
                    </p:anim>
                  </p:childTnLst>
                </p:cTn>
              </p:par>
            </p:tnLst>
          </p:tmpl>
        </p:tmplLst>
      </p:bldP>
      <p:bldP spid="49" grpId="0" build="p">
        <p:tmplLst>
          <p:tmpl lvl="1">
            <p:tnLst>
              <p:par>
                <p:cTn presetID="23" presetClass="entr" presetSubtype="16" fill="hold" nodeType="withEffect">
                  <p:stCondLst>
                    <p:cond delay="200"/>
                  </p:stCondLst>
                  <p:childTnLst>
                    <p:set>
                      <p:cBhvr>
                        <p:cTn dur="1" fill="hold">
                          <p:stCondLst>
                            <p:cond delay="0"/>
                          </p:stCondLst>
                        </p:cTn>
                        <p:tgtEl>
                          <p:spTgt spid="49"/>
                        </p:tgtEl>
                        <p:attrNameLst>
                          <p:attrName>style.visibility</p:attrName>
                        </p:attrNameLst>
                      </p:cBhvr>
                      <p:to>
                        <p:strVal val="visible"/>
                      </p:to>
                    </p:set>
                    <p:anim calcmode="lin" valueType="num">
                      <p:cBhvr>
                        <p:cTn dur="500" fill="hold"/>
                        <p:tgtEl>
                          <p:spTgt spid="49"/>
                        </p:tgtEl>
                        <p:attrNameLst>
                          <p:attrName>ppt_w</p:attrName>
                        </p:attrNameLst>
                      </p:cBhvr>
                      <p:tavLst>
                        <p:tav tm="0">
                          <p:val>
                            <p:fltVal val="0"/>
                          </p:val>
                        </p:tav>
                        <p:tav tm="100000">
                          <p:val>
                            <p:strVal val="#ppt_w"/>
                          </p:val>
                        </p:tav>
                      </p:tavLst>
                    </p:anim>
                    <p:anim calcmode="lin" valueType="num">
                      <p:cBhvr>
                        <p:cTn dur="500" fill="hold"/>
                        <p:tgtEl>
                          <p:spTgt spid="49"/>
                        </p:tgtEl>
                        <p:attrNameLst>
                          <p:attrName>ppt_h</p:attrName>
                        </p:attrNameLst>
                      </p:cBhvr>
                      <p:tavLst>
                        <p:tav tm="0">
                          <p:val>
                            <p:fltVal val="0"/>
                          </p:val>
                        </p:tav>
                        <p:tav tm="100000">
                          <p:val>
                            <p:strVal val="#ppt_h"/>
                          </p:val>
                        </p:tav>
                      </p:tavLst>
                    </p:anim>
                  </p:childTnLst>
                </p:cTn>
              </p:par>
            </p:tnLst>
          </p:tmpl>
        </p:tmplLst>
      </p:bldP>
      <p:bldP spid="50" grpId="0" build="p">
        <p:tmplLst>
          <p:tmpl lvl="1">
            <p:tnLst>
              <p:par>
                <p:cTn presetID="42" presetClass="entr" presetSubtype="0" fill="hold" nodeType="withEffect">
                  <p:stCondLst>
                    <p:cond delay="200"/>
                  </p:stCondLst>
                  <p:childTnLst>
                    <p:set>
                      <p:cBhvr>
                        <p:cTn dur="1" fill="hold">
                          <p:stCondLst>
                            <p:cond delay="0"/>
                          </p:stCondLst>
                        </p:cTn>
                        <p:tgtEl>
                          <p:spTgt spid="50"/>
                        </p:tgtEl>
                        <p:attrNameLst>
                          <p:attrName>style.visibility</p:attrName>
                        </p:attrNameLst>
                      </p:cBhvr>
                      <p:to>
                        <p:strVal val="visible"/>
                      </p:to>
                    </p:set>
                    <p:animEffect transition="in" filter="fade">
                      <p:cBhvr>
                        <p:cTn dur="400"/>
                        <p:tgtEl>
                          <p:spTgt spid="50"/>
                        </p:tgtEl>
                      </p:cBhvr>
                    </p:animEffect>
                    <p:anim calcmode="lin" valueType="num">
                      <p:cBhvr>
                        <p:cTn dur="400" fill="hold"/>
                        <p:tgtEl>
                          <p:spTgt spid="50"/>
                        </p:tgtEl>
                        <p:attrNameLst>
                          <p:attrName>ppt_x</p:attrName>
                        </p:attrNameLst>
                      </p:cBhvr>
                      <p:tavLst>
                        <p:tav tm="0">
                          <p:val>
                            <p:strVal val="#ppt_x"/>
                          </p:val>
                        </p:tav>
                        <p:tav tm="100000">
                          <p:val>
                            <p:strVal val="#ppt_x"/>
                          </p:val>
                        </p:tav>
                      </p:tavLst>
                    </p:anim>
                    <p:anim calcmode="lin" valueType="num">
                      <p:cBhvr>
                        <p:cTn dur="400" fill="hold"/>
                        <p:tgtEl>
                          <p:spTgt spid="50"/>
                        </p:tgtEl>
                        <p:attrNameLst>
                          <p:attrName>ppt_y</p:attrName>
                        </p:attrNameLst>
                      </p:cBhvr>
                      <p:tavLst>
                        <p:tav tm="0">
                          <p:val>
                            <p:strVal val="#ppt_y+.1"/>
                          </p:val>
                        </p:tav>
                        <p:tav tm="100000">
                          <p:val>
                            <p:strVal val="#ppt_y"/>
                          </p:val>
                        </p:tav>
                      </p:tavLst>
                    </p:anim>
                  </p:childTnLst>
                </p:cTn>
              </p:par>
            </p:tnLst>
          </p:tmpl>
        </p:tmplLst>
      </p:bldP>
      <p:bldP spid="51" grpId="0" build="p">
        <p:tmplLst>
          <p:tmpl lvl="1">
            <p:tnLst>
              <p:par>
                <p:cTn presetID="23" presetClass="entr" presetSubtype="16" fill="hold" nodeType="withEffect">
                  <p:stCondLst>
                    <p:cond delay="200"/>
                  </p:stCondLst>
                  <p:childTnLst>
                    <p:set>
                      <p:cBhvr>
                        <p:cTn dur="1" fill="hold">
                          <p:stCondLst>
                            <p:cond delay="0"/>
                          </p:stCondLst>
                        </p:cTn>
                        <p:tgtEl>
                          <p:spTgt spid="51"/>
                        </p:tgtEl>
                        <p:attrNameLst>
                          <p:attrName>style.visibility</p:attrName>
                        </p:attrNameLst>
                      </p:cBhvr>
                      <p:to>
                        <p:strVal val="visible"/>
                      </p:to>
                    </p:set>
                    <p:anim calcmode="lin" valueType="num">
                      <p:cBhvr>
                        <p:cTn dur="500" fill="hold"/>
                        <p:tgtEl>
                          <p:spTgt spid="51"/>
                        </p:tgtEl>
                        <p:attrNameLst>
                          <p:attrName>ppt_w</p:attrName>
                        </p:attrNameLst>
                      </p:cBhvr>
                      <p:tavLst>
                        <p:tav tm="0">
                          <p:val>
                            <p:fltVal val="0"/>
                          </p:val>
                        </p:tav>
                        <p:tav tm="100000">
                          <p:val>
                            <p:strVal val="#ppt_w"/>
                          </p:val>
                        </p:tav>
                      </p:tavLst>
                    </p:anim>
                    <p:anim calcmode="lin" valueType="num">
                      <p:cBhvr>
                        <p:cTn dur="500" fill="hold"/>
                        <p:tgtEl>
                          <p:spTgt spid="51"/>
                        </p:tgtEl>
                        <p:attrNameLst>
                          <p:attrName>ppt_h</p:attrName>
                        </p:attrNameLst>
                      </p:cBhvr>
                      <p:tavLst>
                        <p:tav tm="0">
                          <p:val>
                            <p:fltVal val="0"/>
                          </p:val>
                        </p:tav>
                        <p:tav tm="100000">
                          <p:val>
                            <p:strVal val="#ppt_h"/>
                          </p:val>
                        </p:tav>
                      </p:tavLst>
                    </p:anim>
                  </p:childTnLst>
                </p:cTn>
              </p:par>
            </p:tnLst>
          </p:tmpl>
        </p:tmplLst>
      </p:bldP>
      <p:bldP spid="52" grpId="0" animBg="1" advAuto="0"/>
      <p:bldP spid="53" grpId="0" animBg="1" advAuto="0"/>
      <p:bldP spid="54" grpId="0" animBg="1" advAuto="0"/>
      <p:bldP spid="55" grpId="0" animBg="1" advAuto="0"/>
      <p:bldP spid="56" grpId="0" build="p">
        <p:tmplLst>
          <p:tmpl lvl="1">
            <p:tnLst>
              <p:par>
                <p:cTn presetID="53" presetClass="entr" presetSubtype="16"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 calcmode="lin" valueType="num">
                      <p:cBhvr>
                        <p:cTn dur="500" fill="hold"/>
                        <p:tgtEl>
                          <p:spTgt spid="56"/>
                        </p:tgtEl>
                        <p:attrNameLst>
                          <p:attrName>ppt_w</p:attrName>
                        </p:attrNameLst>
                      </p:cBhvr>
                      <p:tavLst>
                        <p:tav tm="0">
                          <p:val>
                            <p:fltVal val="0"/>
                          </p:val>
                        </p:tav>
                        <p:tav tm="100000">
                          <p:val>
                            <p:strVal val="#ppt_w"/>
                          </p:val>
                        </p:tav>
                      </p:tavLst>
                    </p:anim>
                    <p:anim calcmode="lin" valueType="num">
                      <p:cBhvr>
                        <p:cTn dur="500" fill="hold"/>
                        <p:tgtEl>
                          <p:spTgt spid="56"/>
                        </p:tgtEl>
                        <p:attrNameLst>
                          <p:attrName>ppt_h</p:attrName>
                        </p:attrNameLst>
                      </p:cBhvr>
                      <p:tavLst>
                        <p:tav tm="0">
                          <p:val>
                            <p:fltVal val="0"/>
                          </p:val>
                        </p:tav>
                        <p:tav tm="100000">
                          <p:val>
                            <p:strVal val="#ppt_h"/>
                          </p:val>
                        </p:tav>
                      </p:tavLst>
                    </p:anim>
                    <p:animEffect transition="in" filter="fade">
                      <p:cBhvr>
                        <p:cTn dur="500"/>
                        <p:tgtEl>
                          <p:spTgt spid="56"/>
                        </p:tgtEl>
                      </p:cBhvr>
                    </p:animEffect>
                  </p:childTnLst>
                </p:cTn>
              </p:par>
            </p:tnLst>
          </p:tmpl>
        </p:tmplLst>
      </p:bldP>
      <p:bldP spid="57" grpId="0" build="p">
        <p:tmplLst>
          <p:tmpl lvl="1">
            <p:tnLst>
              <p:par>
                <p:cTn presetID="53" presetClass="entr" presetSubtype="16"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p:cTn dur="500" fill="hold"/>
                        <p:tgtEl>
                          <p:spTgt spid="57"/>
                        </p:tgtEl>
                        <p:attrNameLst>
                          <p:attrName>ppt_w</p:attrName>
                        </p:attrNameLst>
                      </p:cBhvr>
                      <p:tavLst>
                        <p:tav tm="0">
                          <p:val>
                            <p:fltVal val="0"/>
                          </p:val>
                        </p:tav>
                        <p:tav tm="100000">
                          <p:val>
                            <p:strVal val="#ppt_w"/>
                          </p:val>
                        </p:tav>
                      </p:tavLst>
                    </p:anim>
                    <p:anim calcmode="lin" valueType="num">
                      <p:cBhvr>
                        <p:cTn dur="500" fill="hold"/>
                        <p:tgtEl>
                          <p:spTgt spid="57"/>
                        </p:tgtEl>
                        <p:attrNameLst>
                          <p:attrName>ppt_h</p:attrName>
                        </p:attrNameLst>
                      </p:cBhvr>
                      <p:tavLst>
                        <p:tav tm="0">
                          <p:val>
                            <p:fltVal val="0"/>
                          </p:val>
                        </p:tav>
                        <p:tav tm="100000">
                          <p:val>
                            <p:strVal val="#ppt_h"/>
                          </p:val>
                        </p:tav>
                      </p:tavLst>
                    </p:anim>
                    <p:animEffect transition="in" filter="fade">
                      <p:cBhvr>
                        <p:cTn dur="500"/>
                        <p:tgtEl>
                          <p:spTgt spid="57"/>
                        </p:tgtEl>
                      </p:cBhvr>
                    </p:animEffect>
                  </p:childTnLst>
                </p:cTn>
              </p:par>
            </p:tnLst>
          </p:tmpl>
        </p:tmplLst>
      </p:bldP>
      <p:bldP spid="58" grpId="0" build="p">
        <p:tmplLst>
          <p:tmpl lvl="1">
            <p:tnLst>
              <p:par>
                <p:cTn presetID="53" presetClass="entr" presetSubtype="16"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p:cTn dur="500" fill="hold"/>
                        <p:tgtEl>
                          <p:spTgt spid="58"/>
                        </p:tgtEl>
                        <p:attrNameLst>
                          <p:attrName>ppt_w</p:attrName>
                        </p:attrNameLst>
                      </p:cBhvr>
                      <p:tavLst>
                        <p:tav tm="0">
                          <p:val>
                            <p:fltVal val="0"/>
                          </p:val>
                        </p:tav>
                        <p:tav tm="100000">
                          <p:val>
                            <p:strVal val="#ppt_w"/>
                          </p:val>
                        </p:tav>
                      </p:tavLst>
                    </p:anim>
                    <p:anim calcmode="lin" valueType="num">
                      <p:cBhvr>
                        <p:cTn dur="500" fill="hold"/>
                        <p:tgtEl>
                          <p:spTgt spid="58"/>
                        </p:tgtEl>
                        <p:attrNameLst>
                          <p:attrName>ppt_h</p:attrName>
                        </p:attrNameLst>
                      </p:cBhvr>
                      <p:tavLst>
                        <p:tav tm="0">
                          <p:val>
                            <p:fltVal val="0"/>
                          </p:val>
                        </p:tav>
                        <p:tav tm="100000">
                          <p:val>
                            <p:strVal val="#ppt_h"/>
                          </p:val>
                        </p:tav>
                      </p:tavLst>
                    </p:anim>
                    <p:animEffect transition="in" filter="fade">
                      <p:cBhvr>
                        <p:cTn dur="500"/>
                        <p:tgtEl>
                          <p:spTgt spid="58"/>
                        </p:tgtEl>
                      </p:cBhvr>
                    </p:animEffect>
                  </p:childTnLst>
                </p:cTn>
              </p:par>
            </p:tnLst>
          </p:tmpl>
        </p:tmplLst>
      </p:bldP>
      <p:bldP spid="59" grpId="0" build="p">
        <p:tmplLst>
          <p:tmpl lvl="1">
            <p:tnLst>
              <p:par>
                <p:cTn presetID="53" presetClass="entr" presetSubtype="16"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 calcmode="lin" valueType="num">
                      <p:cBhvr>
                        <p:cTn dur="500" fill="hold"/>
                        <p:tgtEl>
                          <p:spTgt spid="59"/>
                        </p:tgtEl>
                        <p:attrNameLst>
                          <p:attrName>ppt_w</p:attrName>
                        </p:attrNameLst>
                      </p:cBhvr>
                      <p:tavLst>
                        <p:tav tm="0">
                          <p:val>
                            <p:fltVal val="0"/>
                          </p:val>
                        </p:tav>
                        <p:tav tm="100000">
                          <p:val>
                            <p:strVal val="#ppt_w"/>
                          </p:val>
                        </p:tav>
                      </p:tavLst>
                    </p:anim>
                    <p:anim calcmode="lin" valueType="num">
                      <p:cBhvr>
                        <p:cTn dur="500" fill="hold"/>
                        <p:tgtEl>
                          <p:spTgt spid="59"/>
                        </p:tgtEl>
                        <p:attrNameLst>
                          <p:attrName>ppt_h</p:attrName>
                        </p:attrNameLst>
                      </p:cBhvr>
                      <p:tavLst>
                        <p:tav tm="0">
                          <p:val>
                            <p:fltVal val="0"/>
                          </p:val>
                        </p:tav>
                        <p:tav tm="100000">
                          <p:val>
                            <p:strVal val="#ppt_h"/>
                          </p:val>
                        </p:tav>
                      </p:tavLst>
                    </p:anim>
                    <p:animEffect transition="in" filter="fade">
                      <p:cBhvr>
                        <p:cTn dur="500"/>
                        <p:tgtEl>
                          <p:spTgt spid="59"/>
                        </p:tgtEl>
                      </p:cBhvr>
                    </p:animEffect>
                  </p:childTnLst>
                </p:cTn>
              </p:par>
            </p:tnLst>
          </p:tmpl>
        </p:tmplLst>
      </p:b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nvGraphicFramePr>
        <p:xfrm>
          <a:off x="5552197" y="2114952"/>
          <a:ext cx="6398407" cy="3748987"/>
        </p:xfrm>
        <a:graphic>
          <a:graphicData uri="http://schemas.openxmlformats.org/drawingml/2006/chart">
            <c:chart xmlns:c="http://schemas.openxmlformats.org/drawingml/2006/chart" xmlns:r="http://schemas.openxmlformats.org/officeDocument/2006/relationships" r:id="rId1"/>
          </a:graphicData>
        </a:graphic>
      </p:graphicFrame>
      <p:sp>
        <p:nvSpPr>
          <p:cNvPr id="12" name="Content Placeholder 2"/>
          <p:cNvSpPr txBox="1"/>
          <p:nvPr/>
        </p:nvSpPr>
        <p:spPr>
          <a:xfrm>
            <a:off x="1813592" y="3362328"/>
            <a:ext cx="3173854" cy="14732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defRPr/>
            </a:pPr>
            <a:r>
              <a:rPr lang="en-US" altLang="zh-CN" sz="800" dirty="0" smtClean="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t>
            </a:r>
            <a:endParaRPr lang="en-US" altLang="zh-CN"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占位符 13"/>
          <p:cNvSpPr txBox="1"/>
          <p:nvPr/>
        </p:nvSpPr>
        <p:spPr>
          <a:xfrm>
            <a:off x="380703" y="214850"/>
            <a:ext cx="2160240" cy="355063"/>
          </a:xfrm>
          <a:prstGeom prst="rect">
            <a:avLst/>
          </a:prstGeom>
        </p:spPr>
        <p:txBody>
          <a:bodyPr vert="horz"/>
          <a:lstStyle>
            <a:lvl1pPr marL="0" indent="0" algn="l" defTabSz="963930" rtl="0" eaLnBrk="1" latinLnBrk="0" hangingPunct="1">
              <a:lnSpc>
                <a:spcPct val="100000"/>
              </a:lnSpc>
              <a:spcBef>
                <a:spcPts val="1055"/>
              </a:spcBef>
              <a:buFont typeface="Arial" panose="020B0604020202020204" pitchFamily="34" charset="0"/>
              <a:buNone/>
              <a:defRPr sz="1685" kern="1200">
                <a:solidFill>
                  <a:schemeClr val="tx1"/>
                </a:solidFill>
                <a:latin typeface="+mn-lt"/>
                <a:ea typeface="+mn-ea"/>
                <a:cs typeface="+mn-cs"/>
              </a:defRPr>
            </a:lvl1pPr>
            <a:lvl2pPr marL="723265" indent="-241300" algn="l" defTabSz="963930" rtl="0" eaLnBrk="1" latinLnBrk="0" hangingPunct="1">
              <a:lnSpc>
                <a:spcPct val="90000"/>
              </a:lnSpc>
              <a:spcBef>
                <a:spcPts val="525"/>
              </a:spcBef>
              <a:buFont typeface="Arial" panose="020B0604020202020204" pitchFamily="34" charset="0"/>
              <a:buChar char="•"/>
              <a:defRPr sz="2530" kern="1200">
                <a:solidFill>
                  <a:schemeClr val="tx1"/>
                </a:solidFill>
                <a:latin typeface="+mn-lt"/>
                <a:ea typeface="+mn-ea"/>
                <a:cs typeface="+mn-cs"/>
              </a:defRPr>
            </a:lvl2pPr>
            <a:lvl3pPr marL="1205230" indent="-241300" algn="l" defTabSz="963930" rtl="0" eaLnBrk="1" latinLnBrk="0" hangingPunct="1">
              <a:lnSpc>
                <a:spcPct val="90000"/>
              </a:lnSpc>
              <a:spcBef>
                <a:spcPts val="525"/>
              </a:spcBef>
              <a:buFont typeface="Arial" panose="020B0604020202020204" pitchFamily="34" charset="0"/>
              <a:buChar char="•"/>
              <a:defRPr sz="2110" kern="1200">
                <a:solidFill>
                  <a:schemeClr val="tx1"/>
                </a:solidFill>
                <a:latin typeface="+mn-lt"/>
                <a:ea typeface="+mn-ea"/>
                <a:cs typeface="+mn-cs"/>
              </a:defRPr>
            </a:lvl3pPr>
            <a:lvl4pPr marL="168783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4pPr>
            <a:lvl5pPr marL="216979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5pPr>
            <a:lvl6pPr marL="26517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6pPr>
            <a:lvl7pPr marL="31343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7pPr>
            <a:lvl8pPr marL="361632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8pPr>
            <a:lvl9pPr marL="409829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9pPr>
          </a:lstStyle>
          <a:p>
            <a:r>
              <a:rPr lang="en-US" altLang="zh-CN" sz="180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a:t>
            </a:r>
            <a:endParaRPr kumimoji="1" lang="zh-CN" altLang="en-US" sz="1800" dirty="0">
              <a:solidFill>
                <a:schemeClr val="accent3"/>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heel(1)">
                                      <p:cBhvr>
                                        <p:cTn id="7" dur="2000"/>
                                        <p:tgtEl>
                                          <p:spTgt spid="10">
                                            <p:graphicEl>
                                              <a:chart seriesIdx="-3" categoryIdx="-3" bldStep="gridLegend"/>
                                            </p:graphicEl>
                                          </p:spTgt>
                                        </p:tgtEl>
                                      </p:cBhvr>
                                    </p:animEffect>
                                  </p:childTnLst>
                                </p:cTn>
                              </p:par>
                              <p:par>
                                <p:cTn id="8" presetID="21" presetClass="entr" presetSubtype="1" fill="hold" grpId="0" nodeType="withEffect">
                                  <p:stCondLst>
                                    <p:cond delay="500"/>
                                  </p:stCondLst>
                                  <p:childTnLst>
                                    <p:set>
                                      <p:cBhvr>
                                        <p:cTn id="9"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heel(1)">
                                      <p:cBhvr>
                                        <p:cTn id="10" dur="2000"/>
                                        <p:tgtEl>
                                          <p:spTgt spid="10">
                                            <p:graphicEl>
                                              <a:chart seriesIdx="0" categoryIdx="-4" bldStep="series"/>
                                            </p:graphicEl>
                                          </p:spTgt>
                                        </p:tgtEl>
                                      </p:cBhvr>
                                    </p:animEffect>
                                  </p:childTnLst>
                                </p:cTn>
                              </p:par>
                              <p:par>
                                <p:cTn id="11" presetID="22" presetClass="entr" presetSubtype="8" fill="hold" grpId="0" nodeType="withEffect">
                                  <p:stCondLst>
                                    <p:cond delay="325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series"/>
        </p:bldSub>
      </p:bldGraphic>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213379" y="2680338"/>
            <a:ext cx="5222875" cy="2078990"/>
          </a:xfrm>
          <a:prstGeom prst="rect">
            <a:avLst/>
          </a:prstGeom>
          <a:noFill/>
        </p:spPr>
        <p:txBody>
          <a:bodyPr wrap="none" rtlCol="0">
            <a:spAutoFit/>
          </a:bodyPr>
          <a:lstStyle/>
          <a:p>
            <a:pPr marL="0" lvl="1" algn="l"/>
            <a:r>
              <a:rPr lang="zh-CN" altLang="en-US" sz="1970" b="1" dirty="0">
                <a:solidFill>
                  <a:schemeClr val="accent1"/>
                </a:solidFill>
                <a:latin typeface="微软雅黑" panose="020B0503020204020204" pitchFamily="34" charset="-122"/>
                <a:ea typeface="微软雅黑" panose="020B0503020204020204" pitchFamily="34" charset="-122"/>
              </a:rPr>
              <a:t> </a:t>
            </a:r>
            <a:r>
              <a:rPr lang="zh-CN" altLang="en-US" sz="2800" b="1" dirty="0" smtClean="0">
                <a:solidFill>
                  <a:schemeClr val="accent1"/>
                </a:solidFill>
                <a:latin typeface="微软雅黑" panose="020B0503020204020204" pitchFamily="34" charset="-122"/>
                <a:ea typeface="微软雅黑" panose="020B0503020204020204" pitchFamily="34" charset="-122"/>
              </a:rPr>
              <a:t>第二部分</a:t>
            </a:r>
            <a:endParaRPr lang="en-US" altLang="zh-CN" sz="2800" b="1" dirty="0">
              <a:solidFill>
                <a:schemeClr val="accent1"/>
              </a:solidFill>
              <a:latin typeface="微软雅黑" panose="020B0503020204020204" pitchFamily="34" charset="-122"/>
              <a:ea typeface="微软雅黑" panose="020B0503020204020204" pitchFamily="34" charset="-122"/>
            </a:endParaRPr>
          </a:p>
          <a:p>
            <a:pPr marL="0" lvl="1" algn="l"/>
            <a:r>
              <a:rPr lang="zh-CN" altLang="en-US" sz="5060" dirty="0">
                <a:solidFill>
                  <a:srgbClr val="F0D04E"/>
                </a:solidFill>
                <a:latin typeface="微软雅黑" panose="020B0503020204020204" pitchFamily="34" charset="-122"/>
                <a:ea typeface="微软雅黑" panose="020B0503020204020204" pitchFamily="34" charset="-122"/>
              </a:rPr>
              <a:t>   </a:t>
            </a:r>
            <a:r>
              <a:rPr lang="zh-CN" altLang="en-US" sz="3200" dirty="0">
                <a:solidFill>
                  <a:schemeClr val="accent1"/>
                </a:solidFill>
                <a:ea typeface="微软雅黑" panose="020B0503020204020204" pitchFamily="34" charset="-122"/>
                <a:sym typeface="+mn-ea"/>
              </a:rPr>
              <a:t>是如何地解决问题的所在</a:t>
            </a:r>
            <a:endParaRPr lang="zh-CN" altLang="en-US" sz="3200" dirty="0">
              <a:solidFill>
                <a:schemeClr val="accent1"/>
              </a:solidFill>
              <a:ea typeface="微软雅黑" panose="020B0503020204020204" pitchFamily="34" charset="-122"/>
            </a:endParaRPr>
          </a:p>
          <a:p>
            <a:pPr marL="0" lvl="1" algn="ctr"/>
            <a:endParaRPr lang="en-US" altLang="zh-CN" sz="5060" dirty="0">
              <a:solidFill>
                <a:srgbClr val="535353"/>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6023897" y="2542356"/>
            <a:ext cx="0" cy="1997601"/>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260546" y="4193750"/>
            <a:ext cx="1269401" cy="346206"/>
          </a:xfrm>
          <a:prstGeom prst="rect">
            <a:avLst/>
          </a:prstGeom>
          <a:noFill/>
        </p:spPr>
        <p:txBody>
          <a:bodyPr wrap="square" lIns="0" tIns="0" rIns="0" bIns="0" rtlCol="0">
            <a:spAutoFit/>
          </a:bodyPr>
          <a:lstStyle/>
          <a:p>
            <a:r>
              <a:rPr lang="en-US" altLang="zh-CN" sz="2250" dirty="0">
                <a:solidFill>
                  <a:schemeClr val="tx1">
                    <a:lumMod val="65000"/>
                    <a:lumOff val="35000"/>
                  </a:schemeClr>
                </a:solidFill>
                <a:latin typeface="Arial" panose="020B0604020202020204" pitchFamily="34" charset="0"/>
                <a:ea typeface="+mj-ea"/>
                <a:cs typeface="Arial" panose="020B0604020202020204" pitchFamily="34" charset="0"/>
              </a:rPr>
              <a:t>PART </a:t>
            </a:r>
            <a:r>
              <a:rPr lang="en-US" altLang="zh-CN" sz="2250" dirty="0" smtClean="0">
                <a:solidFill>
                  <a:schemeClr val="tx1">
                    <a:lumMod val="65000"/>
                    <a:lumOff val="35000"/>
                  </a:schemeClr>
                </a:solidFill>
                <a:latin typeface="Arial" panose="020B0604020202020204" pitchFamily="34" charset="0"/>
                <a:ea typeface="+mj-ea"/>
                <a:cs typeface="Arial" panose="020B0604020202020204" pitchFamily="34" charset="0"/>
              </a:rPr>
              <a:t>02</a:t>
            </a:r>
            <a:endParaRPr lang="zh-CN" altLang="en-US" sz="2250" dirty="0">
              <a:solidFill>
                <a:schemeClr val="tx1">
                  <a:lumMod val="65000"/>
                  <a:lumOff val="35000"/>
                </a:schemeClr>
              </a:solidFill>
              <a:latin typeface="Arial" panose="020B0604020202020204" pitchFamily="34" charset="0"/>
              <a:ea typeface="+mj-ea"/>
              <a:cs typeface="Arial" panose="020B0604020202020204" pitchFamily="34" charset="0"/>
            </a:endParaRPr>
          </a:p>
        </p:txBody>
      </p:sp>
      <p:grpSp>
        <p:nvGrpSpPr>
          <p:cNvPr id="16" name="组合 15"/>
          <p:cNvGrpSpPr/>
          <p:nvPr/>
        </p:nvGrpSpPr>
        <p:grpSpPr>
          <a:xfrm>
            <a:off x="4053120" y="2505566"/>
            <a:ext cx="1476826" cy="1476826"/>
            <a:chOff x="304800" y="673100"/>
            <a:chExt cx="4000500" cy="4000500"/>
          </a:xfrm>
          <a:effectLst>
            <a:outerShdw blurRad="444500" dist="254000" dir="8100000" algn="tr" rotWithShape="0">
              <a:prstClr val="black">
                <a:alpha val="50000"/>
              </a:prstClr>
            </a:outerShdw>
          </a:effectLst>
        </p:grpSpPr>
        <p:sp>
          <p:nvSpPr>
            <p:cNvPr id="18" name="同心圆 1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0808"/>
                </a:solidFill>
                <a:latin typeface="+mj-ea"/>
                <a:ea typeface="+mj-ea"/>
              </a:endParaRPr>
            </a:p>
          </p:txBody>
        </p:sp>
        <p:sp>
          <p:nvSpPr>
            <p:cNvPr id="19" name="椭圆 18"/>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0808"/>
                </a:solidFill>
                <a:latin typeface="+mj-ea"/>
                <a:ea typeface="+mj-ea"/>
              </a:endParaRPr>
            </a:p>
          </p:txBody>
        </p:sp>
      </p:grpSp>
      <p:sp>
        <p:nvSpPr>
          <p:cNvPr id="75" name="TextBox 13"/>
          <p:cNvSpPr txBox="1"/>
          <p:nvPr/>
        </p:nvSpPr>
        <p:spPr>
          <a:xfrm>
            <a:off x="4234903" y="2737486"/>
            <a:ext cx="1269401" cy="1081829"/>
          </a:xfrm>
          <a:prstGeom prst="rect">
            <a:avLst/>
          </a:prstGeom>
          <a:noFill/>
        </p:spPr>
        <p:txBody>
          <a:bodyPr wrap="square" lIns="0" tIns="0" rIns="0" bIns="0" rtlCol="0">
            <a:spAutoFit/>
          </a:bodyPr>
          <a:lstStyle/>
          <a:p>
            <a:r>
              <a:rPr lang="en-US" altLang="zh-CN" sz="7030" b="1" dirty="0" smtClean="0">
                <a:solidFill>
                  <a:schemeClr val="accent1"/>
                </a:solidFill>
                <a:latin typeface="Arial" panose="020B0604020202020204" pitchFamily="34" charset="0"/>
                <a:ea typeface="+mj-ea"/>
                <a:cs typeface="Arial" panose="020B0604020202020204" pitchFamily="34" charset="0"/>
              </a:rPr>
              <a:t>02</a:t>
            </a:r>
            <a:endParaRPr lang="zh-CN" altLang="en-US" sz="7030" b="1" dirty="0">
              <a:solidFill>
                <a:schemeClr val="accent1"/>
              </a:solidFill>
              <a:latin typeface="Arial" panose="020B0604020202020204" pitchFamily="34" charset="0"/>
              <a:ea typeface="+mj-ea"/>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47" presetClass="entr" presetSubtype="0" fill="hold" grpId="0" nodeType="after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fade">
                                      <p:cBhvr>
                                        <p:cTn id="15" dur="500"/>
                                        <p:tgtEl>
                                          <p:spTgt spid="75"/>
                                        </p:tgtEl>
                                      </p:cBhvr>
                                    </p:animEffect>
                                    <p:anim calcmode="lin" valueType="num">
                                      <p:cBhvr>
                                        <p:cTn id="16" dur="500" fill="hold"/>
                                        <p:tgtEl>
                                          <p:spTgt spid="75"/>
                                        </p:tgtEl>
                                        <p:attrNameLst>
                                          <p:attrName>ppt_x</p:attrName>
                                        </p:attrNameLst>
                                      </p:cBhvr>
                                      <p:tavLst>
                                        <p:tav tm="0">
                                          <p:val>
                                            <p:strVal val="#ppt_x"/>
                                          </p:val>
                                        </p:tav>
                                        <p:tav tm="100000">
                                          <p:val>
                                            <p:strVal val="#ppt_x"/>
                                          </p:val>
                                        </p:tav>
                                      </p:tavLst>
                                    </p:anim>
                                    <p:anim calcmode="lin" valueType="num">
                                      <p:cBhvr>
                                        <p:cTn id="17" dur="500" fill="hold"/>
                                        <p:tgtEl>
                                          <p:spTgt spid="75"/>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p:tgtEl>
                                          <p:spTgt spid="12"/>
                                        </p:tgtEl>
                                        <p:attrNameLst>
                                          <p:attrName>ppt_x</p:attrName>
                                        </p:attrNameLst>
                                      </p:cBhvr>
                                      <p:tavLst>
                                        <p:tav tm="0">
                                          <p:val>
                                            <p:strVal val="#ppt_x-#ppt_w*1.125000"/>
                                          </p:val>
                                        </p:tav>
                                        <p:tav tm="100000">
                                          <p:val>
                                            <p:strVal val="#ppt_x"/>
                                          </p:val>
                                        </p:tav>
                                      </p:tavLst>
                                    </p:anim>
                                    <p:animEffect transition="in" filter="wipe(right)">
                                      <p:cBhvr>
                                        <p:cTn id="22" dur="500"/>
                                        <p:tgtEl>
                                          <p:spTgt spid="12"/>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2401606" y="5006027"/>
            <a:ext cx="2414580" cy="664210"/>
          </a:xfrm>
          <a:prstGeom prst="rect">
            <a:avLst/>
          </a:prstGeom>
          <a:noFill/>
        </p:spPr>
        <p:txBody>
          <a:bodyPr wrap="square" lIns="0" tIns="0" rIns="0" bIns="0" rtlCol="0">
            <a:spAutoFit/>
          </a:bodyPr>
          <a:lstStyle/>
          <a:p>
            <a:pPr algn="just">
              <a:lnSpc>
                <a:spcPct val="120000"/>
              </a:lnSpc>
              <a:defRPr/>
            </a:pPr>
            <a:r>
              <a:rPr lang="zh-CN" altLang="en-US"/>
              <a:t>成员讨论提出不够完善的地方补充好</a:t>
            </a:r>
            <a:endParaRPr lang="zh-CN" altLang="en-US"/>
          </a:p>
        </p:txBody>
      </p:sp>
      <p:sp>
        <p:nvSpPr>
          <p:cNvPr id="18" name="TextBox 17"/>
          <p:cNvSpPr txBox="1"/>
          <p:nvPr/>
        </p:nvSpPr>
        <p:spPr>
          <a:xfrm>
            <a:off x="5291228" y="5050650"/>
            <a:ext cx="2414580" cy="589915"/>
          </a:xfrm>
          <a:prstGeom prst="rect">
            <a:avLst/>
          </a:prstGeom>
          <a:noFill/>
        </p:spPr>
        <p:txBody>
          <a:bodyPr wrap="square" lIns="0" tIns="0" rIns="0" bIns="0" rtlCol="0">
            <a:spAutoFit/>
          </a:bodyPr>
          <a:lstStyle/>
          <a:p>
            <a:pPr algn="just">
              <a:lnSpc>
                <a:spcPct val="120000"/>
              </a:lnSpc>
              <a:defRPr/>
            </a:pPr>
            <a:r>
              <a:rPr lang="zh-CN" altLang="en-US" sz="1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有</a:t>
            </a:r>
            <a:r>
              <a:rPr lang="en-US" altLang="zh-CN" sz="1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11</a:t>
            </a:r>
            <a:r>
              <a:rPr lang="zh-CN" altLang="en-US" sz="1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月</a:t>
            </a:r>
            <a:r>
              <a:rPr lang="en-US" altLang="zh-CN" sz="1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8</a:t>
            </a:r>
            <a:r>
              <a:rPr lang="zh-CN" altLang="en-US" sz="1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日下回开会统一修改首页代码问题</a:t>
            </a:r>
            <a:endParaRPr lang="zh-CN" altLang="en-US" sz="1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TextBox 18"/>
          <p:cNvSpPr txBox="1"/>
          <p:nvPr/>
        </p:nvSpPr>
        <p:spPr>
          <a:xfrm>
            <a:off x="8151639" y="5050824"/>
            <a:ext cx="2414580" cy="516255"/>
          </a:xfrm>
          <a:prstGeom prst="rect">
            <a:avLst/>
          </a:prstGeom>
          <a:noFill/>
        </p:spPr>
        <p:txBody>
          <a:bodyPr wrap="square" lIns="0" tIns="0" rIns="0" bIns="0" rtlCol="0">
            <a:spAutoFit/>
          </a:bodyPr>
          <a:lstStyle/>
          <a:p>
            <a:pPr algn="just">
              <a:lnSpc>
                <a:spcPct val="120000"/>
              </a:lnSpc>
              <a:defRPr/>
            </a:pPr>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把代码之间的距离，文字大小进行修改</a:t>
            </a:r>
            <a:endPar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 name="组合 1"/>
          <p:cNvGrpSpPr/>
          <p:nvPr/>
        </p:nvGrpSpPr>
        <p:grpSpPr>
          <a:xfrm>
            <a:off x="2162212" y="1918609"/>
            <a:ext cx="8638667" cy="2883693"/>
            <a:chOff x="1167355" y="1217191"/>
            <a:chExt cx="6892537" cy="2300813"/>
          </a:xfrm>
        </p:grpSpPr>
        <p:sp>
          <p:nvSpPr>
            <p:cNvPr id="6" name="Freeform 4"/>
            <p:cNvSpPr/>
            <p:nvPr/>
          </p:nvSpPr>
          <p:spPr bwMode="auto">
            <a:xfrm>
              <a:off x="1167355" y="1217191"/>
              <a:ext cx="4406472" cy="2300813"/>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chemeClr val="accent1"/>
              </a:solidFill>
              <a:prstDash val="solid"/>
              <a:round/>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7" name="Freeform 5"/>
            <p:cNvSpPr/>
            <p:nvPr/>
          </p:nvSpPr>
          <p:spPr bwMode="auto">
            <a:xfrm flipH="1" flipV="1">
              <a:off x="3653420" y="1217191"/>
              <a:ext cx="4406472" cy="2300813"/>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chemeClr val="accent2"/>
              </a:solidFill>
              <a:prstDash val="solid"/>
              <a:round/>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8" name="Rectangle 6"/>
            <p:cNvSpPr>
              <a:spLocks noChangeArrowheads="1"/>
            </p:cNvSpPr>
            <p:nvPr/>
          </p:nvSpPr>
          <p:spPr bwMode="auto">
            <a:xfrm rot="18900000">
              <a:off x="1723577" y="1817977"/>
              <a:ext cx="1104193" cy="1104192"/>
            </a:xfrm>
            <a:prstGeom prst="rect">
              <a:avLst/>
            </a:prstGeom>
            <a:solidFill>
              <a:schemeClr val="accent1"/>
            </a:solidFill>
            <a:ln w="6350">
              <a:solidFill>
                <a:schemeClr val="bg1"/>
              </a:solidFill>
              <a:miter lim="800000"/>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9" name="Rectangle 7"/>
            <p:cNvSpPr>
              <a:spLocks noChangeArrowheads="1"/>
            </p:cNvSpPr>
            <p:nvPr/>
          </p:nvSpPr>
          <p:spPr bwMode="auto">
            <a:xfrm rot="18900000">
              <a:off x="4055751" y="1817977"/>
              <a:ext cx="1104192" cy="1104192"/>
            </a:xfrm>
            <a:prstGeom prst="rect">
              <a:avLst/>
            </a:prstGeom>
            <a:solidFill>
              <a:schemeClr val="accent2"/>
            </a:solidFill>
            <a:ln w="6350">
              <a:solidFill>
                <a:schemeClr val="bg1"/>
              </a:solidFill>
              <a:miter lim="800000"/>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10" name="Rectangle 8"/>
            <p:cNvSpPr>
              <a:spLocks noChangeArrowheads="1"/>
            </p:cNvSpPr>
            <p:nvPr/>
          </p:nvSpPr>
          <p:spPr bwMode="auto">
            <a:xfrm rot="18900000">
              <a:off x="6366467" y="1817977"/>
              <a:ext cx="1104192" cy="1104192"/>
            </a:xfrm>
            <a:prstGeom prst="rect">
              <a:avLst/>
            </a:prstGeom>
            <a:solidFill>
              <a:schemeClr val="accent4"/>
            </a:solidFill>
            <a:ln w="6350">
              <a:solidFill>
                <a:schemeClr val="bg1"/>
              </a:solidFill>
              <a:miter lim="800000"/>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11" name="Rectangle 9"/>
            <p:cNvSpPr>
              <a:spLocks noChangeArrowheads="1"/>
            </p:cNvSpPr>
            <p:nvPr/>
          </p:nvSpPr>
          <p:spPr bwMode="auto">
            <a:xfrm rot="18900000">
              <a:off x="2167565" y="1756908"/>
              <a:ext cx="207964" cy="207964"/>
            </a:xfrm>
            <a:prstGeom prst="rect">
              <a:avLst/>
            </a:prstGeom>
            <a:solidFill>
              <a:srgbClr val="FFFFFF"/>
            </a:solidFill>
            <a:ln w="6350">
              <a:noFill/>
              <a:miter lim="800000"/>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12" name="Rectangle 10"/>
            <p:cNvSpPr>
              <a:spLocks noChangeArrowheads="1"/>
            </p:cNvSpPr>
            <p:nvPr/>
          </p:nvSpPr>
          <p:spPr bwMode="auto">
            <a:xfrm rot="18900000">
              <a:off x="4499738" y="1756908"/>
              <a:ext cx="207964" cy="207964"/>
            </a:xfrm>
            <a:prstGeom prst="rect">
              <a:avLst/>
            </a:prstGeom>
            <a:solidFill>
              <a:srgbClr val="FFFFFF"/>
            </a:solidFill>
            <a:ln w="6350">
              <a:noFill/>
              <a:miter lim="800000"/>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13" name="Rectangle 11"/>
            <p:cNvSpPr>
              <a:spLocks noChangeArrowheads="1"/>
            </p:cNvSpPr>
            <p:nvPr/>
          </p:nvSpPr>
          <p:spPr bwMode="auto">
            <a:xfrm rot="18900000">
              <a:off x="6810454" y="1756908"/>
              <a:ext cx="207964" cy="207964"/>
            </a:xfrm>
            <a:prstGeom prst="rect">
              <a:avLst/>
            </a:prstGeom>
            <a:solidFill>
              <a:srgbClr val="FFFFFF"/>
            </a:solidFill>
            <a:ln w="6350">
              <a:noFill/>
              <a:miter lim="800000"/>
            </a:ln>
            <a:effectLst/>
          </p:spPr>
          <p:txBody>
            <a:bodyPr wrap="none" lIns="0" tIns="0" rIns="0" bIns="0" anchor="ct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endParaRPr lang="zh-CN" altLang="en-US" sz="1400">
                <a:latin typeface="Arial" panose="020B0604020202020204" pitchFamily="34" charset="0"/>
                <a:ea typeface="微软雅黑" panose="020B0503020204020204" pitchFamily="34" charset="-122"/>
                <a:sym typeface="Arial" panose="020B0604020202020204" pitchFamily="34" charset="0"/>
              </a:endParaRPr>
            </a:p>
          </p:txBody>
        </p:sp>
        <p:sp>
          <p:nvSpPr>
            <p:cNvPr id="14" name="Text Box 15"/>
            <p:cNvSpPr txBox="1">
              <a:spLocks noChangeArrowheads="1"/>
            </p:cNvSpPr>
            <p:nvPr/>
          </p:nvSpPr>
          <p:spPr bwMode="auto">
            <a:xfrm>
              <a:off x="2218696" y="1769718"/>
              <a:ext cx="79297" cy="187295"/>
            </a:xfrm>
            <a:prstGeom prst="rect">
              <a:avLst/>
            </a:prstGeom>
            <a:noFill/>
            <a:ln w="6350">
              <a:noFill/>
              <a:miter lim="800000"/>
            </a:ln>
            <a:effectLst/>
          </p:spPr>
          <p:txBody>
            <a:bodyPr wrap="none" lIns="0" tIns="0" rIns="0" bIns="0" anchor="ctr">
              <a:spAutoFit/>
            </a:bodyPr>
            <a:lstStyle>
              <a:defPPr>
                <a:defRPr lang="en-US"/>
              </a:defPPr>
              <a:lvl1pPr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1300" b="1" kern="1200">
                  <a:solidFill>
                    <a:srgbClr val="000000"/>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300" b="1" kern="1200">
                  <a:solidFill>
                    <a:srgbClr val="000000"/>
                  </a:solidFill>
                  <a:latin typeface="Arial" panose="020B0604020202020204" pitchFamily="34" charset="0"/>
                  <a:ea typeface="宋体" panose="02010600030101010101" pitchFamily="2" charset="-122"/>
                  <a:cs typeface="+mn-cs"/>
                </a:defRPr>
              </a:lvl9pPr>
            </a:lstStyle>
            <a:p>
              <a:pPr algn="ctr" defTabSz="1145540">
                <a:lnSpc>
                  <a:spcPct val="120000"/>
                </a:lnSpc>
                <a:defRPr/>
              </a:pPr>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1</a:t>
              </a:r>
              <a:endPar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Text Box 16"/>
            <p:cNvSpPr txBox="1">
              <a:spLocks noChangeArrowheads="1"/>
            </p:cNvSpPr>
            <p:nvPr/>
          </p:nvSpPr>
          <p:spPr bwMode="auto">
            <a:xfrm>
              <a:off x="4552517" y="1786760"/>
              <a:ext cx="79297" cy="187295"/>
            </a:xfrm>
            <a:prstGeom prst="rect">
              <a:avLst/>
            </a:prstGeom>
            <a:noFill/>
            <a:ln w="6350">
              <a:noFill/>
              <a:miter lim="800000"/>
            </a:ln>
            <a:effectLst/>
          </p:spPr>
          <p:txBody>
            <a:bodyPr wrap="none" lIns="0" tIns="0" rIns="0" bIns="0" anchor="t" anchorCtr="0">
              <a:spAutoFit/>
            </a:bodyPr>
            <a:lstStyle>
              <a:defPPr>
                <a:defRPr lang="zh-CN"/>
              </a:defPPr>
              <a:lvl1pPr marR="0" lvl="0" indent="0" algn="ctr" eaLnBrk="0" fontAlgn="base" hangingPunct="0">
                <a:lnSpc>
                  <a:spcPct val="100000"/>
                </a:lnSpc>
                <a:spcBef>
                  <a:spcPct val="0"/>
                </a:spcBef>
                <a:spcAft>
                  <a:spcPct val="0"/>
                </a:spcAft>
                <a:buClrTx/>
                <a:buSzTx/>
                <a:buFontTx/>
                <a:buNone/>
                <a:defRPr kumimoji="0" sz="1300" b="1" i="0" u="none" strike="noStrike" cap="none" spc="0" normalizeH="0" baseline="0">
                  <a:ln>
                    <a:noFill/>
                  </a:ln>
                  <a:solidFill>
                    <a:srgbClr val="000000"/>
                  </a:solidFill>
                  <a:effectLst/>
                  <a:uLnTx/>
                  <a:uFillTx/>
                  <a:latin typeface="Arial Black" panose="020B0A04020102020204" pitchFamily="34" charset="0"/>
                  <a:ea typeface="微软雅黑" panose="020B0503020204020204" pitchFamily="34" charset="-122"/>
                </a:defRPr>
              </a:lvl1pPr>
              <a:lvl2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2pPr>
              <a:lvl3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3pPr>
              <a:lvl4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4pPr>
              <a:lvl5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5pPr>
              <a:lvl6pPr>
                <a:defRPr sz="1300" b="1">
                  <a:solidFill>
                    <a:srgbClr val="000000"/>
                  </a:solidFill>
                  <a:latin typeface="Arial" panose="020B0604020202020204" pitchFamily="34" charset="0"/>
                  <a:ea typeface="宋体" panose="02010600030101010101" pitchFamily="2" charset="-122"/>
                </a:defRPr>
              </a:lvl6pPr>
              <a:lvl7pPr>
                <a:defRPr sz="1300" b="1">
                  <a:solidFill>
                    <a:srgbClr val="000000"/>
                  </a:solidFill>
                  <a:latin typeface="Arial" panose="020B0604020202020204" pitchFamily="34" charset="0"/>
                  <a:ea typeface="宋体" panose="02010600030101010101" pitchFamily="2" charset="-122"/>
                </a:defRPr>
              </a:lvl7pPr>
              <a:lvl8pPr>
                <a:defRPr sz="1300" b="1">
                  <a:solidFill>
                    <a:srgbClr val="000000"/>
                  </a:solidFill>
                  <a:latin typeface="Arial" panose="020B0604020202020204" pitchFamily="34" charset="0"/>
                  <a:ea typeface="宋体" panose="02010600030101010101" pitchFamily="2" charset="-122"/>
                </a:defRPr>
              </a:lvl8pPr>
              <a:lvl9pPr>
                <a:defRPr sz="1300" b="1">
                  <a:solidFill>
                    <a:srgbClr val="000000"/>
                  </a:solidFill>
                  <a:latin typeface="Arial" panose="020B0604020202020204" pitchFamily="34" charset="0"/>
                  <a:ea typeface="宋体" panose="02010600030101010101" pitchFamily="2" charset="-122"/>
                </a:defRPr>
              </a:lvl9pPr>
            </a:lstStyle>
            <a:p>
              <a:pPr>
                <a:lnSpc>
                  <a:spcPct val="120000"/>
                </a:lnSpc>
              </a:pPr>
              <a:r>
                <a:rPr lang="zh-CN" altLang="en-US" sz="1400" dirty="0">
                  <a:solidFill>
                    <a:schemeClr val="bg1">
                      <a:lumMod val="65000"/>
                    </a:schemeClr>
                  </a:solidFill>
                  <a:latin typeface="Arial" panose="020B0604020202020204" pitchFamily="34" charset="0"/>
                  <a:sym typeface="Arial" panose="020B0604020202020204" pitchFamily="34" charset="0"/>
                </a:rPr>
                <a:t>2</a:t>
              </a:r>
              <a:endParaRPr lang="zh-CN" altLang="en-US" sz="1400" dirty="0">
                <a:solidFill>
                  <a:schemeClr val="bg1">
                    <a:lumMod val="65000"/>
                  </a:schemeClr>
                </a:solidFill>
                <a:latin typeface="Arial" panose="020B0604020202020204" pitchFamily="34" charset="0"/>
                <a:sym typeface="Arial" panose="020B0604020202020204" pitchFamily="34" charset="0"/>
              </a:endParaRPr>
            </a:p>
          </p:txBody>
        </p:sp>
        <p:sp>
          <p:nvSpPr>
            <p:cNvPr id="16" name="Text Box 17"/>
            <p:cNvSpPr txBox="1">
              <a:spLocks noChangeArrowheads="1"/>
            </p:cNvSpPr>
            <p:nvPr/>
          </p:nvSpPr>
          <p:spPr bwMode="auto">
            <a:xfrm>
              <a:off x="6869836" y="1769718"/>
              <a:ext cx="79297" cy="187295"/>
            </a:xfrm>
            <a:prstGeom prst="rect">
              <a:avLst/>
            </a:prstGeom>
            <a:noFill/>
            <a:ln w="6350">
              <a:noFill/>
              <a:miter lim="800000"/>
            </a:ln>
            <a:effectLst/>
          </p:spPr>
          <p:txBody>
            <a:bodyPr wrap="none" lIns="0" tIns="0" rIns="0" bIns="0" anchor="ctr">
              <a:spAutoFit/>
            </a:bodyPr>
            <a:lstStyle>
              <a:defPPr>
                <a:defRPr lang="zh-CN"/>
              </a:defPPr>
              <a:lvl1pPr marR="0" lvl="0" indent="0" algn="ctr" eaLnBrk="0" fontAlgn="base" hangingPunct="0">
                <a:lnSpc>
                  <a:spcPct val="100000"/>
                </a:lnSpc>
                <a:spcBef>
                  <a:spcPct val="0"/>
                </a:spcBef>
                <a:spcAft>
                  <a:spcPct val="0"/>
                </a:spcAft>
                <a:buClrTx/>
                <a:buSzTx/>
                <a:buFontTx/>
                <a:buNone/>
                <a:defRPr kumimoji="0" sz="1300" b="1" i="0" u="none" strike="noStrike" cap="none" spc="0" normalizeH="0" baseline="0">
                  <a:ln>
                    <a:noFill/>
                  </a:ln>
                  <a:solidFill>
                    <a:srgbClr val="000000"/>
                  </a:solidFill>
                  <a:effectLst/>
                  <a:uLnTx/>
                  <a:uFillTx/>
                  <a:latin typeface="Arial Black" panose="020B0A04020102020204" pitchFamily="34" charset="0"/>
                  <a:ea typeface="微软雅黑" panose="020B0503020204020204" pitchFamily="34" charset="-122"/>
                </a:defRPr>
              </a:lvl1pPr>
              <a:lvl2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2pPr>
              <a:lvl3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3pPr>
              <a:lvl4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4pPr>
              <a:lvl5pPr eaLnBrk="0" fontAlgn="base" hangingPunct="0">
                <a:spcBef>
                  <a:spcPct val="0"/>
                </a:spcBef>
                <a:spcAft>
                  <a:spcPct val="0"/>
                </a:spcAft>
                <a:defRPr sz="1300" b="1">
                  <a:solidFill>
                    <a:srgbClr val="000000"/>
                  </a:solidFill>
                  <a:latin typeface="Arial" panose="020B0604020202020204" pitchFamily="34" charset="0"/>
                  <a:ea typeface="宋体" panose="02010600030101010101" pitchFamily="2" charset="-122"/>
                </a:defRPr>
              </a:lvl5pPr>
              <a:lvl6pPr>
                <a:defRPr sz="1300" b="1">
                  <a:solidFill>
                    <a:srgbClr val="000000"/>
                  </a:solidFill>
                  <a:latin typeface="Arial" panose="020B0604020202020204" pitchFamily="34" charset="0"/>
                  <a:ea typeface="宋体" panose="02010600030101010101" pitchFamily="2" charset="-122"/>
                </a:defRPr>
              </a:lvl6pPr>
              <a:lvl7pPr>
                <a:defRPr sz="1300" b="1">
                  <a:solidFill>
                    <a:srgbClr val="000000"/>
                  </a:solidFill>
                  <a:latin typeface="Arial" panose="020B0604020202020204" pitchFamily="34" charset="0"/>
                  <a:ea typeface="宋体" panose="02010600030101010101" pitchFamily="2" charset="-122"/>
                </a:defRPr>
              </a:lvl7pPr>
              <a:lvl8pPr>
                <a:defRPr sz="1300" b="1">
                  <a:solidFill>
                    <a:srgbClr val="000000"/>
                  </a:solidFill>
                  <a:latin typeface="Arial" panose="020B0604020202020204" pitchFamily="34" charset="0"/>
                  <a:ea typeface="宋体" panose="02010600030101010101" pitchFamily="2" charset="-122"/>
                </a:defRPr>
              </a:lvl8pPr>
              <a:lvl9pPr>
                <a:defRPr sz="1300" b="1">
                  <a:solidFill>
                    <a:srgbClr val="000000"/>
                  </a:solidFill>
                  <a:latin typeface="Arial" panose="020B0604020202020204" pitchFamily="34" charset="0"/>
                  <a:ea typeface="宋体" panose="02010600030101010101" pitchFamily="2" charset="-122"/>
                </a:defRPr>
              </a:lvl9pPr>
            </a:lstStyle>
            <a:p>
              <a:pPr>
                <a:lnSpc>
                  <a:spcPct val="120000"/>
                </a:lnSpc>
              </a:pPr>
              <a:r>
                <a:rPr lang="zh-CN" altLang="en-US" sz="1400" dirty="0">
                  <a:solidFill>
                    <a:schemeClr val="bg1">
                      <a:lumMod val="65000"/>
                    </a:schemeClr>
                  </a:solidFill>
                  <a:latin typeface="Arial" panose="020B0604020202020204" pitchFamily="34" charset="0"/>
                  <a:sym typeface="Arial" panose="020B0604020202020204" pitchFamily="34" charset="0"/>
                </a:rPr>
                <a:t>3</a:t>
              </a:r>
              <a:endParaRPr lang="zh-CN" altLang="en-US" sz="1400" dirty="0">
                <a:solidFill>
                  <a:schemeClr val="bg1">
                    <a:lumMod val="65000"/>
                  </a:schemeClr>
                </a:solidFill>
                <a:latin typeface="Arial" panose="020B0604020202020204" pitchFamily="34" charset="0"/>
                <a:sym typeface="Arial" panose="020B0604020202020204" pitchFamily="34" charset="0"/>
              </a:endParaRPr>
            </a:p>
          </p:txBody>
        </p:sp>
        <p:sp>
          <p:nvSpPr>
            <p:cNvPr id="20" name="TextBox 11"/>
            <p:cNvSpPr txBox="1">
              <a:spLocks noChangeArrowheads="1"/>
            </p:cNvSpPr>
            <p:nvPr/>
          </p:nvSpPr>
          <p:spPr bwMode="auto">
            <a:xfrm flipH="1">
              <a:off x="1897609" y="2271669"/>
              <a:ext cx="713402" cy="470676"/>
            </a:xfrm>
            <a:prstGeom prst="rect">
              <a:avLst/>
            </a:prstGeom>
            <a:noFill/>
            <a:ln>
              <a:noFill/>
            </a:ln>
            <a:effectLst/>
          </p:spPr>
          <p:txBody>
            <a:bodyPr wrap="square"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rPr>
                <a:t>修改设计文档</a:t>
              </a:r>
              <a:endPar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TextBox 11"/>
            <p:cNvSpPr txBox="1">
              <a:spLocks noChangeArrowheads="1"/>
            </p:cNvSpPr>
            <p:nvPr/>
          </p:nvSpPr>
          <p:spPr bwMode="auto">
            <a:xfrm flipH="1">
              <a:off x="4245583" y="2241697"/>
              <a:ext cx="724522" cy="470676"/>
            </a:xfrm>
            <a:prstGeom prst="rect">
              <a:avLst/>
            </a:prstGeom>
            <a:noFill/>
            <a:ln>
              <a:noFill/>
            </a:ln>
            <a:effectLst/>
          </p:spPr>
          <p:txBody>
            <a:bodyPr wrap="square" lIns="0" tIns="0" rIns="0" bIns="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rPr>
                <a:t>组员风格</a:t>
              </a:r>
              <a:r>
                <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rPr>
                <a:t>统一</a:t>
              </a:r>
              <a:endPar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TextBox 11"/>
            <p:cNvSpPr txBox="1">
              <a:spLocks noChangeArrowheads="1"/>
            </p:cNvSpPr>
            <p:nvPr/>
          </p:nvSpPr>
          <p:spPr bwMode="auto">
            <a:xfrm flipH="1">
              <a:off x="6564080" y="2221374"/>
              <a:ext cx="725693" cy="235085"/>
            </a:xfrm>
            <a:prstGeom prst="rect">
              <a:avLst/>
            </a:prstGeom>
            <a:noFill/>
            <a:ln>
              <a:noFill/>
            </a:ln>
            <a:effectLst/>
          </p:spPr>
          <p:txBody>
            <a:bodyPr wrap="square"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rPr>
                <a:t>完善细节</a:t>
              </a:r>
              <a:endPar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3" name="文本占位符 13"/>
          <p:cNvSpPr txBox="1"/>
          <p:nvPr/>
        </p:nvSpPr>
        <p:spPr>
          <a:xfrm>
            <a:off x="380703" y="214850"/>
            <a:ext cx="2160240" cy="355063"/>
          </a:xfrm>
          <a:prstGeom prst="rect">
            <a:avLst/>
          </a:prstGeom>
        </p:spPr>
        <p:txBody>
          <a:bodyPr vert="horz"/>
          <a:lstStyle>
            <a:lvl1pPr marL="0" indent="0" algn="l" defTabSz="963930" rtl="0" eaLnBrk="1" latinLnBrk="0" hangingPunct="1">
              <a:lnSpc>
                <a:spcPct val="100000"/>
              </a:lnSpc>
              <a:spcBef>
                <a:spcPts val="1055"/>
              </a:spcBef>
              <a:buFont typeface="Arial" panose="020B0604020202020204" pitchFamily="34" charset="0"/>
              <a:buNone/>
              <a:defRPr sz="1685" kern="1200">
                <a:solidFill>
                  <a:schemeClr val="tx1"/>
                </a:solidFill>
                <a:latin typeface="+mn-lt"/>
                <a:ea typeface="+mn-ea"/>
                <a:cs typeface="+mn-cs"/>
              </a:defRPr>
            </a:lvl1pPr>
            <a:lvl2pPr marL="723265" indent="-241300" algn="l" defTabSz="963930" rtl="0" eaLnBrk="1" latinLnBrk="0" hangingPunct="1">
              <a:lnSpc>
                <a:spcPct val="90000"/>
              </a:lnSpc>
              <a:spcBef>
                <a:spcPts val="525"/>
              </a:spcBef>
              <a:buFont typeface="Arial" panose="020B0604020202020204" pitchFamily="34" charset="0"/>
              <a:buChar char="•"/>
              <a:defRPr sz="2530" kern="1200">
                <a:solidFill>
                  <a:schemeClr val="tx1"/>
                </a:solidFill>
                <a:latin typeface="+mn-lt"/>
                <a:ea typeface="+mn-ea"/>
                <a:cs typeface="+mn-cs"/>
              </a:defRPr>
            </a:lvl2pPr>
            <a:lvl3pPr marL="1205230" indent="-241300" algn="l" defTabSz="963930" rtl="0" eaLnBrk="1" latinLnBrk="0" hangingPunct="1">
              <a:lnSpc>
                <a:spcPct val="90000"/>
              </a:lnSpc>
              <a:spcBef>
                <a:spcPts val="525"/>
              </a:spcBef>
              <a:buFont typeface="Arial" panose="020B0604020202020204" pitchFamily="34" charset="0"/>
              <a:buChar char="•"/>
              <a:defRPr sz="2110" kern="1200">
                <a:solidFill>
                  <a:schemeClr val="tx1"/>
                </a:solidFill>
                <a:latin typeface="+mn-lt"/>
                <a:ea typeface="+mn-ea"/>
                <a:cs typeface="+mn-cs"/>
              </a:defRPr>
            </a:lvl3pPr>
            <a:lvl4pPr marL="168783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4pPr>
            <a:lvl5pPr marL="216979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5pPr>
            <a:lvl6pPr marL="26517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6pPr>
            <a:lvl7pPr marL="313436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7pPr>
            <a:lvl8pPr marL="3616325"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8pPr>
            <a:lvl9pPr marL="4098290" indent="-241300" algn="l" defTabSz="963930"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9pPr>
          </a:lstStyle>
          <a:p>
            <a:r>
              <a:rPr kumimoji="1" lang="zh-CN" altLang="en-US" sz="1800" dirty="0" smtClean="0">
                <a:solidFill>
                  <a:schemeClr val="accent3"/>
                </a:solidFill>
                <a:latin typeface="微软雅黑" panose="020B0503020204020204" pitchFamily="34" charset="-122"/>
                <a:ea typeface="微软雅黑" panose="020B0503020204020204" pitchFamily="34" charset="-122"/>
              </a:rPr>
              <a:t>点击此处添加标题</a:t>
            </a:r>
            <a:endParaRPr kumimoji="1" lang="zh-CN" altLang="en-US" sz="1800" dirty="0">
              <a:solidFill>
                <a:schemeClr val="accent3"/>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Tm="0">
        <p14:gallery dir="l"/>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additive="base">
                                        <p:cTn id="18" dur="500" fill="hold"/>
                                        <p:tgtEl>
                                          <p:spTgt spid="18"/>
                                        </p:tgtEl>
                                        <p:attrNameLst>
                                          <p:attrName>ppt_x</p:attrName>
                                        </p:attrNameLst>
                                      </p:cBhvr>
                                      <p:tavLst>
                                        <p:tav tm="0">
                                          <p:val>
                                            <p:strVal val="#ppt_x"/>
                                          </p:val>
                                        </p:tav>
                                        <p:tav tm="100000">
                                          <p:val>
                                            <p:strVal val="#ppt_x"/>
                                          </p:val>
                                        </p:tav>
                                      </p:tavLst>
                                    </p:anim>
                                    <p:anim calcmode="lin" valueType="num">
                                      <p:cBhvr additive="base">
                                        <p:cTn id="19" dur="500" fill="hold"/>
                                        <p:tgtEl>
                                          <p:spTgt spid="18"/>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213379" y="2680338"/>
            <a:ext cx="1741805" cy="1300480"/>
          </a:xfrm>
          <a:prstGeom prst="rect">
            <a:avLst/>
          </a:prstGeom>
          <a:noFill/>
        </p:spPr>
        <p:txBody>
          <a:bodyPr wrap="none" rtlCol="0">
            <a:spAutoFit/>
          </a:bodyPr>
          <a:lstStyle/>
          <a:p>
            <a:pPr marL="0" lvl="1"/>
            <a:r>
              <a:rPr lang="zh-CN" altLang="en-US" sz="1970" b="1" dirty="0">
                <a:solidFill>
                  <a:schemeClr val="accent1"/>
                </a:solidFill>
                <a:latin typeface="微软雅黑" panose="020B0503020204020204" pitchFamily="34" charset="-122"/>
                <a:ea typeface="微软雅黑" panose="020B0503020204020204" pitchFamily="34" charset="-122"/>
              </a:rPr>
              <a:t> </a:t>
            </a:r>
            <a:r>
              <a:rPr lang="zh-CN" altLang="en-US" sz="2800" b="1" dirty="0" smtClean="0">
                <a:solidFill>
                  <a:schemeClr val="accent1"/>
                </a:solidFill>
                <a:latin typeface="微软雅黑" panose="020B0503020204020204" pitchFamily="34" charset="-122"/>
                <a:ea typeface="微软雅黑" panose="020B0503020204020204" pitchFamily="34" charset="-122"/>
              </a:rPr>
              <a:t>第三部分</a:t>
            </a:r>
            <a:endParaRPr lang="en-US" altLang="zh-CN" sz="2800" b="1" dirty="0">
              <a:solidFill>
                <a:schemeClr val="accent1"/>
              </a:solidFill>
              <a:latin typeface="微软雅黑" panose="020B0503020204020204" pitchFamily="34" charset="-122"/>
              <a:ea typeface="微软雅黑" panose="020B0503020204020204" pitchFamily="34" charset="-122"/>
            </a:endParaRPr>
          </a:p>
          <a:p>
            <a:pPr marL="0" lvl="1" algn="ctr"/>
            <a:r>
              <a:rPr lang="zh-CN" altLang="en-US" sz="5060" dirty="0">
                <a:solidFill>
                  <a:srgbClr val="F0D04E"/>
                </a:solidFill>
                <a:latin typeface="微软雅黑" panose="020B0503020204020204" pitchFamily="34" charset="-122"/>
                <a:ea typeface="微软雅黑" panose="020B0503020204020204" pitchFamily="34" charset="-122"/>
              </a:rPr>
              <a:t>   </a:t>
            </a:r>
            <a:r>
              <a:rPr lang="zh-CN" altLang="en-US" sz="3200" dirty="0">
                <a:solidFill>
                  <a:srgbClr val="535353"/>
                </a:solidFill>
                <a:latin typeface="微软雅黑" panose="020B0503020204020204" pitchFamily="34" charset="-122"/>
                <a:ea typeface="微软雅黑" panose="020B0503020204020204" pitchFamily="34" charset="-122"/>
              </a:rPr>
              <a:t>总结</a:t>
            </a:r>
            <a:endParaRPr lang="zh-CN" altLang="en-US" sz="3200" dirty="0">
              <a:solidFill>
                <a:srgbClr val="535353"/>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6023897" y="2542356"/>
            <a:ext cx="0" cy="1997601"/>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260546" y="4193750"/>
            <a:ext cx="1269401" cy="346206"/>
          </a:xfrm>
          <a:prstGeom prst="rect">
            <a:avLst/>
          </a:prstGeom>
          <a:noFill/>
        </p:spPr>
        <p:txBody>
          <a:bodyPr wrap="square" lIns="0" tIns="0" rIns="0" bIns="0" rtlCol="0">
            <a:spAutoFit/>
          </a:bodyPr>
          <a:lstStyle/>
          <a:p>
            <a:r>
              <a:rPr lang="en-US" altLang="zh-CN" sz="2250" dirty="0">
                <a:solidFill>
                  <a:schemeClr val="tx1">
                    <a:lumMod val="65000"/>
                    <a:lumOff val="35000"/>
                  </a:schemeClr>
                </a:solidFill>
                <a:latin typeface="Arial" panose="020B0604020202020204" pitchFamily="34" charset="0"/>
                <a:ea typeface="+mj-ea"/>
                <a:cs typeface="Arial" panose="020B0604020202020204" pitchFamily="34" charset="0"/>
              </a:rPr>
              <a:t>PART </a:t>
            </a:r>
            <a:r>
              <a:rPr lang="en-US" altLang="zh-CN" sz="2250" dirty="0" smtClean="0">
                <a:solidFill>
                  <a:schemeClr val="tx1">
                    <a:lumMod val="65000"/>
                    <a:lumOff val="35000"/>
                  </a:schemeClr>
                </a:solidFill>
                <a:latin typeface="Arial" panose="020B0604020202020204" pitchFamily="34" charset="0"/>
                <a:ea typeface="+mj-ea"/>
                <a:cs typeface="Arial" panose="020B0604020202020204" pitchFamily="34" charset="0"/>
              </a:rPr>
              <a:t>03</a:t>
            </a:r>
            <a:endParaRPr lang="zh-CN" altLang="en-US" sz="2250" dirty="0">
              <a:solidFill>
                <a:schemeClr val="tx1">
                  <a:lumMod val="65000"/>
                  <a:lumOff val="35000"/>
                </a:schemeClr>
              </a:solidFill>
              <a:latin typeface="Arial" panose="020B0604020202020204" pitchFamily="34" charset="0"/>
              <a:ea typeface="+mj-ea"/>
              <a:cs typeface="Arial" panose="020B0604020202020204" pitchFamily="34" charset="0"/>
            </a:endParaRPr>
          </a:p>
        </p:txBody>
      </p:sp>
      <p:grpSp>
        <p:nvGrpSpPr>
          <p:cNvPr id="16" name="组合 15"/>
          <p:cNvGrpSpPr/>
          <p:nvPr/>
        </p:nvGrpSpPr>
        <p:grpSpPr>
          <a:xfrm>
            <a:off x="4053120" y="2505566"/>
            <a:ext cx="1476826" cy="1476826"/>
            <a:chOff x="304800" y="673100"/>
            <a:chExt cx="4000500" cy="4000500"/>
          </a:xfrm>
          <a:effectLst>
            <a:outerShdw blurRad="444500" dist="254000" dir="8100000" algn="tr" rotWithShape="0">
              <a:prstClr val="black">
                <a:alpha val="50000"/>
              </a:prstClr>
            </a:outerShdw>
          </a:effectLst>
        </p:grpSpPr>
        <p:sp>
          <p:nvSpPr>
            <p:cNvPr id="18" name="同心圆 1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0808"/>
                </a:solidFill>
                <a:latin typeface="+mj-ea"/>
                <a:ea typeface="+mj-ea"/>
              </a:endParaRPr>
            </a:p>
          </p:txBody>
        </p:sp>
        <p:sp>
          <p:nvSpPr>
            <p:cNvPr id="19" name="椭圆 18"/>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80808"/>
                </a:solidFill>
                <a:latin typeface="+mj-ea"/>
                <a:ea typeface="+mj-ea"/>
              </a:endParaRPr>
            </a:p>
          </p:txBody>
        </p:sp>
      </p:grpSp>
      <p:sp>
        <p:nvSpPr>
          <p:cNvPr id="75" name="TextBox 13"/>
          <p:cNvSpPr txBox="1"/>
          <p:nvPr/>
        </p:nvSpPr>
        <p:spPr>
          <a:xfrm>
            <a:off x="4234903" y="2737486"/>
            <a:ext cx="1269401" cy="1081829"/>
          </a:xfrm>
          <a:prstGeom prst="rect">
            <a:avLst/>
          </a:prstGeom>
          <a:noFill/>
        </p:spPr>
        <p:txBody>
          <a:bodyPr wrap="square" lIns="0" tIns="0" rIns="0" bIns="0" rtlCol="0">
            <a:spAutoFit/>
          </a:bodyPr>
          <a:lstStyle/>
          <a:p>
            <a:r>
              <a:rPr lang="en-US" altLang="zh-CN" sz="7030" b="1" dirty="0" smtClean="0">
                <a:solidFill>
                  <a:schemeClr val="accent1"/>
                </a:solidFill>
                <a:latin typeface="Arial" panose="020B0604020202020204" pitchFamily="34" charset="0"/>
                <a:ea typeface="+mj-ea"/>
                <a:cs typeface="Arial" panose="020B0604020202020204" pitchFamily="34" charset="0"/>
              </a:rPr>
              <a:t>03</a:t>
            </a:r>
            <a:endParaRPr lang="zh-CN" altLang="en-US" sz="7030" b="1" dirty="0">
              <a:solidFill>
                <a:schemeClr val="accent1"/>
              </a:solidFill>
              <a:latin typeface="Arial" panose="020B0604020202020204" pitchFamily="34" charset="0"/>
              <a:ea typeface="+mj-ea"/>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Tm="4000">
        <p14:gallery dir="l"/>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47" presetClass="entr" presetSubtype="0" fill="hold" grpId="0" nodeType="after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fade">
                                      <p:cBhvr>
                                        <p:cTn id="15" dur="500"/>
                                        <p:tgtEl>
                                          <p:spTgt spid="75"/>
                                        </p:tgtEl>
                                      </p:cBhvr>
                                    </p:animEffect>
                                    <p:anim calcmode="lin" valueType="num">
                                      <p:cBhvr>
                                        <p:cTn id="16" dur="500" fill="hold"/>
                                        <p:tgtEl>
                                          <p:spTgt spid="75"/>
                                        </p:tgtEl>
                                        <p:attrNameLst>
                                          <p:attrName>ppt_x</p:attrName>
                                        </p:attrNameLst>
                                      </p:cBhvr>
                                      <p:tavLst>
                                        <p:tav tm="0">
                                          <p:val>
                                            <p:strVal val="#ppt_x"/>
                                          </p:val>
                                        </p:tav>
                                        <p:tav tm="100000">
                                          <p:val>
                                            <p:strVal val="#ppt_x"/>
                                          </p:val>
                                        </p:tav>
                                      </p:tavLst>
                                    </p:anim>
                                    <p:anim calcmode="lin" valueType="num">
                                      <p:cBhvr>
                                        <p:cTn id="17" dur="500" fill="hold"/>
                                        <p:tgtEl>
                                          <p:spTgt spid="75"/>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p:tgtEl>
                                          <p:spTgt spid="12"/>
                                        </p:tgtEl>
                                        <p:attrNameLst>
                                          <p:attrName>ppt_x</p:attrName>
                                        </p:attrNameLst>
                                      </p:cBhvr>
                                      <p:tavLst>
                                        <p:tav tm="0">
                                          <p:val>
                                            <p:strVal val="#ppt_x-#ppt_w*1.125000"/>
                                          </p:val>
                                        </p:tav>
                                        <p:tav tm="100000">
                                          <p:val>
                                            <p:strVal val="#ppt_x"/>
                                          </p:val>
                                        </p:tav>
                                      </p:tavLst>
                                    </p:anim>
                                    <p:animEffect transition="in" filter="wipe(right)">
                                      <p:cBhvr>
                                        <p:cTn id="22" dur="500"/>
                                        <p:tgtEl>
                                          <p:spTgt spid="12"/>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75" grpId="0"/>
    </p:bldLst>
  </p:timing>
</p:sld>
</file>

<file path=ppt/theme/theme1.xml><?xml version="1.0" encoding="utf-8"?>
<a:theme xmlns:a="http://schemas.openxmlformats.org/drawingml/2006/main" name="第一PPT，www.1ppt.com">
  <a:themeElements>
    <a:clrScheme name="自定义 345">
      <a:dk1>
        <a:sysClr val="windowText" lastClr="000000"/>
      </a:dk1>
      <a:lt1>
        <a:sysClr val="window" lastClr="FFFFFF"/>
      </a:lt1>
      <a:dk2>
        <a:srgbClr val="44546A"/>
      </a:dk2>
      <a:lt2>
        <a:srgbClr val="E7E6E6"/>
      </a:lt2>
      <a:accent1>
        <a:srgbClr val="354456"/>
      </a:accent1>
      <a:accent2>
        <a:srgbClr val="889EB6"/>
      </a:accent2>
      <a:accent3>
        <a:srgbClr val="354456"/>
      </a:accent3>
      <a:accent4>
        <a:srgbClr val="889EB6"/>
      </a:accent4>
      <a:accent5>
        <a:srgbClr val="354456"/>
      </a:accent5>
      <a:accent6>
        <a:srgbClr val="889EB6"/>
      </a:accent6>
      <a:hlink>
        <a:srgbClr val="354456"/>
      </a:hlink>
      <a:folHlink>
        <a:srgbClr val="889EB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600</Words>
  <Application>WPS 演示</Application>
  <PresentationFormat>自定义</PresentationFormat>
  <Paragraphs>125</Paragraphs>
  <Slides>11</Slides>
  <Notes>22</Notes>
  <HiddenSlides>0</HiddenSlides>
  <MMClips>0</MMClips>
  <ScaleCrop>false</ScaleCrop>
  <HeadingPairs>
    <vt:vector size="6" baseType="variant">
      <vt:variant>
        <vt:lpstr>已用的字体</vt:lpstr>
      </vt:variant>
      <vt:variant>
        <vt:i4>27</vt:i4>
      </vt:variant>
      <vt:variant>
        <vt:lpstr>主题</vt:lpstr>
      </vt:variant>
      <vt:variant>
        <vt:i4>1</vt:i4>
      </vt:variant>
      <vt:variant>
        <vt:lpstr>幻灯片标题</vt:lpstr>
      </vt:variant>
      <vt:variant>
        <vt:i4>11</vt:i4>
      </vt:variant>
    </vt:vector>
  </HeadingPairs>
  <TitlesOfParts>
    <vt:vector size="39" baseType="lpstr">
      <vt:lpstr>Arial</vt:lpstr>
      <vt:lpstr>宋体</vt:lpstr>
      <vt:lpstr>Wingdings</vt:lpstr>
      <vt:lpstr>Calibri</vt:lpstr>
      <vt:lpstr>Calibri</vt:lpstr>
      <vt:lpstr>微软雅黑</vt:lpstr>
      <vt:lpstr>Impact</vt:lpstr>
      <vt:lpstr>Neris Thin</vt:lpstr>
      <vt:lpstr>League Gothic Regular</vt:lpstr>
      <vt:lpstr>Lato Regular</vt:lpstr>
      <vt:lpstr>Gill Sans</vt:lpstr>
      <vt:lpstr>FontAwesome</vt:lpstr>
      <vt:lpstr>Arial</vt:lpstr>
      <vt:lpstr>Arial Unicode MS</vt:lpstr>
      <vt:lpstr>Calibri Light</vt:lpstr>
      <vt:lpstr>DFMincho-SU</vt:lpstr>
      <vt:lpstr>Arial Black</vt:lpstr>
      <vt:lpstr>Source Sans Pro Light</vt:lpstr>
      <vt:lpstr>Gill Sans</vt:lpstr>
      <vt:lpstr>Lato</vt:lpstr>
      <vt:lpstr>MS PGothic</vt:lpstr>
      <vt:lpstr>方正正准黑简体</vt:lpstr>
      <vt:lpstr>黑体</vt:lpstr>
      <vt:lpstr>Segoe Print</vt:lpstr>
      <vt:lpstr>Gill Sans MT</vt:lpstr>
      <vt:lpstr>MS UI Gothic</vt:lpstr>
      <vt:lpstr>PMingLiU</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微立体</dc:title>
  <dc:creator/>
  <cp:keywords>www.1ppt.com</cp:keywords>
  <cp:lastModifiedBy>2017</cp:lastModifiedBy>
  <cp:revision>3</cp:revision>
  <dcterms:created xsi:type="dcterms:W3CDTF">2016-10-17T14:00:00Z</dcterms:created>
  <dcterms:modified xsi:type="dcterms:W3CDTF">2018-11-08T14:15:15Z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2052-10.1.0.7668</vt:lpwstr>
  </property>
</Properties>
</file>