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61" r:id="rId5"/>
    <p:sldId id="262" r:id="rId6"/>
    <p:sldId id="259" r:id="rId7"/>
    <p:sldId id="263" r:id="rId8"/>
    <p:sldId id="264" r:id="rId9"/>
    <p:sldId id="265" r:id="rId10"/>
    <p:sldId id="258" r:id="rId11"/>
    <p:sldId id="260" r:id="rId1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1584" y="1279287"/>
            <a:ext cx="6140577" cy="3454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375" y="4925254"/>
            <a:ext cx="5682996" cy="40297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31000-9408-426B-B873-D4C066E48A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8F04A-84B0-4E5D-A1A7-EE43D6EF2A6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31000-9408-426B-B873-D4C066E48A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31000-9408-426B-B873-D4C066E48A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31000-9408-426B-B873-D4C066E48A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31000-9408-426B-B873-D4C066E48A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31000-9408-426B-B873-D4C066E48A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B31000-9408-426B-B873-D4C066E48A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椭圆 7"/>
          <p:cNvSpPr/>
          <p:nvPr/>
        </p:nvSpPr>
        <p:spPr>
          <a:xfrm>
            <a:off x="4843463" y="4750041"/>
            <a:ext cx="257175" cy="2571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5296085" y="4750041"/>
            <a:ext cx="257175" cy="2571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5748707" y="4750041"/>
            <a:ext cx="257175" cy="2571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201329" y="4750041"/>
            <a:ext cx="257175" cy="2571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6653951" y="4750041"/>
            <a:ext cx="257175" cy="2571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7106574" y="4750041"/>
            <a:ext cx="257175" cy="2571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2530173"/>
            <a:ext cx="9144000" cy="1263862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7200" b="0">
                <a:solidFill>
                  <a:schemeClr val="accent1"/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879306"/>
            <a:ext cx="9144000" cy="478970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cxnSp>
        <p:nvCxnSpPr>
          <p:cNvPr id="14" name="直接连接符 13"/>
          <p:cNvCxnSpPr/>
          <p:nvPr>
            <p:custDataLst>
              <p:tags r:id="rId2"/>
            </p:custDataLst>
          </p:nvPr>
        </p:nvCxnSpPr>
        <p:spPr>
          <a:xfrm>
            <a:off x="7164388" y="2120839"/>
            <a:ext cx="542925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>
            <p:custDataLst>
              <p:tags r:id="rId3"/>
            </p:custDataLst>
          </p:nvPr>
        </p:nvCxnSpPr>
        <p:spPr>
          <a:xfrm>
            <a:off x="4484688" y="2120839"/>
            <a:ext cx="542925" cy="0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1615440" y="2057400"/>
            <a:ext cx="2453640" cy="2453640"/>
          </a:xfrm>
          <a:prstGeom prst="ellipse">
            <a:avLst/>
          </a:prstGeom>
          <a:solidFill>
            <a:schemeClr val="accent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3276495" y="3718455"/>
            <a:ext cx="792585" cy="792585"/>
          </a:xfrm>
          <a:prstGeom prst="ellipse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759416" y="2351314"/>
            <a:ext cx="5969544" cy="103550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59416" y="3431391"/>
            <a:ext cx="5969544" cy="87064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椭圆 6"/>
          <p:cNvSpPr/>
          <p:nvPr/>
        </p:nvSpPr>
        <p:spPr>
          <a:xfrm>
            <a:off x="4843463" y="4268815"/>
            <a:ext cx="257175" cy="2571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5296085" y="4268815"/>
            <a:ext cx="257175" cy="2571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9" name="椭圆 8"/>
          <p:cNvSpPr/>
          <p:nvPr/>
        </p:nvSpPr>
        <p:spPr>
          <a:xfrm>
            <a:off x="5748707" y="4268815"/>
            <a:ext cx="257175" cy="2571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6201329" y="4268815"/>
            <a:ext cx="257175" cy="2571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6653951" y="4268815"/>
            <a:ext cx="257175" cy="25717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7106574" y="4268815"/>
            <a:ext cx="257175" cy="257175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92150" y="1666966"/>
            <a:ext cx="10807700" cy="1714499"/>
          </a:xfrm>
          <a:prstGeom prst="rect">
            <a:avLst/>
          </a:prstGeo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16" name="文本占位符 15"/>
          <p:cNvSpPr>
            <a:spLocks noGrp="1"/>
          </p:cNvSpPr>
          <p:nvPr>
            <p:ph type="body" sz="quarter" idx="13" hasCustomPrompt="1"/>
          </p:nvPr>
        </p:nvSpPr>
        <p:spPr>
          <a:xfrm>
            <a:off x="692150" y="3422466"/>
            <a:ext cx="10807700" cy="766357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8200" y="713673"/>
            <a:ext cx="4681654" cy="1428161"/>
          </a:xfrm>
          <a:prstGeom prst="rect">
            <a:avLst/>
          </a:prstGeo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</p:nvPr>
        </p:nvSpPr>
        <p:spPr>
          <a:xfrm>
            <a:off x="10444898" y="365125"/>
            <a:ext cx="908901" cy="5811838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5.xml"/><Relationship Id="rId13" Type="http://schemas.openxmlformats.org/officeDocument/2006/relationships/tags" Target="../tags/tag4.xml"/><Relationship Id="rId12" Type="http://schemas.openxmlformats.org/officeDocument/2006/relationships/tags" Target="../tags/tag3.xml"/><Relationship Id="rId11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1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4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  <p:sp>
        <p:nvSpPr>
          <p:cNvPr id="2" name="KSO_TEMPLATE" hidden="1"/>
          <p:cNvSpPr/>
          <p:nvPr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9.xml"/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7.xml"/><Relationship Id="rId8" Type="http://schemas.openxmlformats.org/officeDocument/2006/relationships/tags" Target="../tags/tag16.xml"/><Relationship Id="rId7" Type="http://schemas.openxmlformats.org/officeDocument/2006/relationships/tags" Target="../tags/tag15.xml"/><Relationship Id="rId6" Type="http://schemas.openxmlformats.org/officeDocument/2006/relationships/tags" Target="../tags/tag14.xml"/><Relationship Id="rId5" Type="http://schemas.openxmlformats.org/officeDocument/2006/relationships/tags" Target="../tags/tag13.xml"/><Relationship Id="rId4" Type="http://schemas.openxmlformats.org/officeDocument/2006/relationships/tags" Target="../tags/tag12.xml"/><Relationship Id="rId3" Type="http://schemas.openxmlformats.org/officeDocument/2006/relationships/image" Target="../media/image2.emf"/><Relationship Id="rId2" Type="http://schemas.openxmlformats.org/officeDocument/2006/relationships/tags" Target="../tags/tag11.xml"/><Relationship Id="rId16" Type="http://schemas.openxmlformats.org/officeDocument/2006/relationships/notesSlide" Target="../notesSlides/notesSlide2.xml"/><Relationship Id="rId15" Type="http://schemas.openxmlformats.org/officeDocument/2006/relationships/slideLayout" Target="../slideLayouts/slideLayout7.xml"/><Relationship Id="rId14" Type="http://schemas.openxmlformats.org/officeDocument/2006/relationships/tags" Target="../tags/tag22.xml"/><Relationship Id="rId13" Type="http://schemas.openxmlformats.org/officeDocument/2006/relationships/tags" Target="../tags/tag21.xml"/><Relationship Id="rId12" Type="http://schemas.openxmlformats.org/officeDocument/2006/relationships/tags" Target="../tags/tag20.xml"/><Relationship Id="rId11" Type="http://schemas.openxmlformats.org/officeDocument/2006/relationships/tags" Target="../tags/tag19.xml"/><Relationship Id="rId10" Type="http://schemas.openxmlformats.org/officeDocument/2006/relationships/tags" Target="../tags/tag18.xml"/><Relationship Id="rId1" Type="http://schemas.openxmlformats.org/officeDocument/2006/relationships/tags" Target="../tags/tag10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30.xml"/><Relationship Id="rId4" Type="http://schemas.openxmlformats.org/officeDocument/2006/relationships/image" Target="../media/image3.jpeg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tags" Target="../tags/tag27.xml"/></Relationships>
</file>

<file path=ppt/slides/_rels/slide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6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38.xml"/><Relationship Id="rId4" Type="http://schemas.openxmlformats.org/officeDocument/2006/relationships/image" Target="../media/image4.png"/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/Relationships>
</file>

<file path=ppt/slides/_rels/slide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42.xml"/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45.xml"/><Relationship Id="rId2" Type="http://schemas.openxmlformats.org/officeDocument/2006/relationships/tags" Target="../tags/tag44.xml"/><Relationship Id="rId1" Type="http://schemas.openxmlformats.org/officeDocument/2006/relationships/tags" Target="../tags/tag43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524000" y="2530475"/>
            <a:ext cx="9144000" cy="2018665"/>
          </a:xfrm>
        </p:spPr>
        <p:txBody>
          <a:bodyPr>
            <a:normAutofit fontScale="90000"/>
          </a:bodyPr>
          <a:lstStyle/>
          <a:p>
            <a:r>
              <a:rPr lang="zh-CN" altLang="en-US"/>
              <a:t>昕雨阳光艺校官网主页设计汇报</a:t>
            </a:r>
            <a:endParaRPr lang="zh-CN" altLang="en-US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520825" y="4297136"/>
            <a:ext cx="9144000" cy="478970"/>
          </a:xfrm>
        </p:spPr>
        <p:txBody>
          <a:bodyPr/>
          <a:lstStyle/>
          <a:p>
            <a:r>
              <a:rPr lang="zh-CN" altLang="en-US" dirty="0"/>
              <a:t>汇报人：杨子歆   瞿一帆</a:t>
            </a:r>
            <a:endParaRPr lang="zh-CN" altLang="en-US" dirty="0"/>
          </a:p>
        </p:txBody>
      </p:sp>
      <p:sp>
        <p:nvSpPr>
          <p:cNvPr id="2" name="文本框 1"/>
          <p:cNvSpPr txBox="1"/>
          <p:nvPr>
            <p:custDataLst>
              <p:tags r:id="rId3"/>
            </p:custDataLst>
          </p:nvPr>
        </p:nvSpPr>
        <p:spPr>
          <a:xfrm>
            <a:off x="4943362" y="1510769"/>
            <a:ext cx="2299410" cy="10064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indent="0" algn="ctr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66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altLang="zh-CN"/>
              <a:t>2018</a:t>
            </a:r>
            <a:endParaRPr lang="en-US" altLang="zh-CN"/>
          </a:p>
        </p:txBody>
      </p:sp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椭圆 10"/>
          <p:cNvSpPr/>
          <p:nvPr>
            <p:custDataLst>
              <p:tags r:id="rId1"/>
            </p:custDataLst>
          </p:nvPr>
        </p:nvSpPr>
        <p:spPr>
          <a:xfrm>
            <a:off x="1113745" y="1573213"/>
            <a:ext cx="3746500" cy="3711575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>
              <a:solidFill>
                <a:prstClr val="white"/>
              </a:solidFill>
            </a:endParaRPr>
          </a:p>
        </p:txBody>
      </p:sp>
      <p:pic>
        <p:nvPicPr>
          <p:cNvPr id="12" name="图片 2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599" y="1752601"/>
            <a:ext cx="3371533" cy="3217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空心弧 12"/>
          <p:cNvSpPr/>
          <p:nvPr>
            <p:custDataLst>
              <p:tags r:id="rId4"/>
            </p:custDataLst>
          </p:nvPr>
        </p:nvSpPr>
        <p:spPr>
          <a:xfrm rot="5400000">
            <a:off x="896257" y="1338263"/>
            <a:ext cx="4181475" cy="4181475"/>
          </a:xfrm>
          <a:prstGeom prst="blockArc">
            <a:avLst>
              <a:gd name="adj1" fmla="val 10800000"/>
              <a:gd name="adj2" fmla="val 21578710"/>
              <a:gd name="adj3" fmla="val 277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grpSp>
        <p:nvGrpSpPr>
          <p:cNvPr id="14" name="组合 13"/>
          <p:cNvGrpSpPr/>
          <p:nvPr>
            <p:custDataLst>
              <p:tags r:id="rId5"/>
            </p:custDataLst>
          </p:nvPr>
        </p:nvGrpSpPr>
        <p:grpSpPr>
          <a:xfrm>
            <a:off x="5496606" y="2018506"/>
            <a:ext cx="5799136" cy="649288"/>
            <a:chOff x="5496606" y="3104356"/>
            <a:chExt cx="5799136" cy="649288"/>
          </a:xfrm>
          <a:solidFill>
            <a:schemeClr val="accent1"/>
          </a:solidFill>
        </p:grpSpPr>
        <p:sp>
          <p:nvSpPr>
            <p:cNvPr id="15" name="任意多边形 14"/>
            <p:cNvSpPr/>
            <p:nvPr>
              <p:custDataLst>
                <p:tags r:id="rId6"/>
              </p:custDataLst>
            </p:nvPr>
          </p:nvSpPr>
          <p:spPr>
            <a:xfrm>
              <a:off x="5496606" y="3104356"/>
              <a:ext cx="1639887" cy="649288"/>
            </a:xfrm>
            <a:custGeom>
              <a:avLst/>
              <a:gdLst>
                <a:gd name="connsiteX0" fmla="*/ 0 w 1640084"/>
                <a:gd name="connsiteY0" fmla="*/ 0 h 648809"/>
                <a:gd name="connsiteX1" fmla="*/ 1134678 w 1640084"/>
                <a:gd name="connsiteY1" fmla="*/ 0 h 648809"/>
                <a:gd name="connsiteX2" fmla="*/ 1640084 w 1640084"/>
                <a:gd name="connsiteY2" fmla="*/ 648809 h 648809"/>
                <a:gd name="connsiteX3" fmla="*/ 0 w 1640084"/>
                <a:gd name="connsiteY3" fmla="*/ 648809 h 648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0084" h="648809">
                  <a:moveTo>
                    <a:pt x="0" y="0"/>
                  </a:moveTo>
                  <a:lnTo>
                    <a:pt x="1134678" y="0"/>
                  </a:lnTo>
                  <a:lnTo>
                    <a:pt x="1640084" y="648809"/>
                  </a:lnTo>
                  <a:lnTo>
                    <a:pt x="0" y="6488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zh-CN" b="1">
                  <a:solidFill>
                    <a:schemeClr val="bg1"/>
                  </a:solidFill>
                </a:rPr>
                <a:t>ONE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6" name="任意多边形 15"/>
            <p:cNvSpPr/>
            <p:nvPr>
              <p:custDataLst>
                <p:tags r:id="rId7"/>
              </p:custDataLst>
            </p:nvPr>
          </p:nvSpPr>
          <p:spPr>
            <a:xfrm>
              <a:off x="6782480" y="3104356"/>
              <a:ext cx="4513262" cy="649288"/>
            </a:xfrm>
            <a:custGeom>
              <a:avLst/>
              <a:gdLst>
                <a:gd name="connsiteX0" fmla="*/ 0 w 4513262"/>
                <a:gd name="connsiteY0" fmla="*/ 0 h 649288"/>
                <a:gd name="connsiteX1" fmla="*/ 4164424 w 4513262"/>
                <a:gd name="connsiteY1" fmla="*/ 0 h 649288"/>
                <a:gd name="connsiteX2" fmla="*/ 4513262 w 4513262"/>
                <a:gd name="connsiteY2" fmla="*/ 448215 h 649288"/>
                <a:gd name="connsiteX3" fmla="*/ 4415743 w 4513262"/>
                <a:gd name="connsiteY3" fmla="*/ 649288 h 649288"/>
                <a:gd name="connsiteX4" fmla="*/ 505329 w 4513262"/>
                <a:gd name="connsiteY4" fmla="*/ 649288 h 649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3262" h="649288">
                  <a:moveTo>
                    <a:pt x="0" y="0"/>
                  </a:moveTo>
                  <a:lnTo>
                    <a:pt x="4164424" y="0"/>
                  </a:lnTo>
                  <a:lnTo>
                    <a:pt x="4513262" y="448215"/>
                  </a:lnTo>
                  <a:lnTo>
                    <a:pt x="4415743" y="649288"/>
                  </a:lnTo>
                  <a:lnTo>
                    <a:pt x="505329" y="64928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0" rtlCol="0" anchor="ctr"/>
            <a:lstStyle/>
            <a:p>
              <a:r>
                <a:rPr lang="en-US" altLang="zh-CN" sz="2000" dirty="0">
                  <a:solidFill>
                    <a:schemeClr val="bg1"/>
                  </a:solidFill>
                  <a:sym typeface="+mn-lt"/>
                </a:rPr>
                <a:t> </a:t>
              </a:r>
              <a:r>
                <a:rPr lang="zh-CN" altLang="en-US" sz="2000" dirty="0">
                  <a:solidFill>
                    <a:schemeClr val="bg1"/>
                  </a:solidFill>
                  <a:sym typeface="+mn-lt"/>
                </a:rPr>
                <a:t>前期准备</a:t>
              </a:r>
              <a:endParaRPr lang="zh-CN" altLang="en-US" sz="2000" dirty="0">
                <a:solidFill>
                  <a:schemeClr val="bg1"/>
                </a:solidFill>
                <a:sym typeface="+mn-lt"/>
              </a:endParaRPr>
            </a:p>
          </p:txBody>
        </p:sp>
      </p:grpSp>
      <p:grpSp>
        <p:nvGrpSpPr>
          <p:cNvPr id="17" name="组合 16"/>
          <p:cNvGrpSpPr/>
          <p:nvPr>
            <p:custDataLst>
              <p:tags r:id="rId8"/>
            </p:custDataLst>
          </p:nvPr>
        </p:nvGrpSpPr>
        <p:grpSpPr>
          <a:xfrm>
            <a:off x="5496606" y="3104356"/>
            <a:ext cx="5799136" cy="649288"/>
            <a:chOff x="5496606" y="3104356"/>
            <a:chExt cx="5799136" cy="649288"/>
          </a:xfrm>
          <a:solidFill>
            <a:schemeClr val="accent1"/>
          </a:solidFill>
        </p:grpSpPr>
        <p:sp>
          <p:nvSpPr>
            <p:cNvPr id="18" name="任意多边形 17"/>
            <p:cNvSpPr/>
            <p:nvPr>
              <p:custDataLst>
                <p:tags r:id="rId9"/>
              </p:custDataLst>
            </p:nvPr>
          </p:nvSpPr>
          <p:spPr>
            <a:xfrm>
              <a:off x="5496606" y="3104356"/>
              <a:ext cx="1639887" cy="649288"/>
            </a:xfrm>
            <a:custGeom>
              <a:avLst/>
              <a:gdLst>
                <a:gd name="connsiteX0" fmla="*/ 0 w 1640084"/>
                <a:gd name="connsiteY0" fmla="*/ 0 h 648809"/>
                <a:gd name="connsiteX1" fmla="*/ 1134678 w 1640084"/>
                <a:gd name="connsiteY1" fmla="*/ 0 h 648809"/>
                <a:gd name="connsiteX2" fmla="*/ 1640084 w 1640084"/>
                <a:gd name="connsiteY2" fmla="*/ 648809 h 648809"/>
                <a:gd name="connsiteX3" fmla="*/ 0 w 1640084"/>
                <a:gd name="connsiteY3" fmla="*/ 648809 h 648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0084" h="648809">
                  <a:moveTo>
                    <a:pt x="0" y="0"/>
                  </a:moveTo>
                  <a:lnTo>
                    <a:pt x="1134678" y="0"/>
                  </a:lnTo>
                  <a:lnTo>
                    <a:pt x="1640084" y="648809"/>
                  </a:lnTo>
                  <a:lnTo>
                    <a:pt x="0" y="6488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zh-CN" b="1" dirty="0">
                  <a:solidFill>
                    <a:schemeClr val="bg1"/>
                  </a:solidFill>
                </a:rPr>
                <a:t>TWO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19" name="任意多边形 18"/>
            <p:cNvSpPr/>
            <p:nvPr>
              <p:custDataLst>
                <p:tags r:id="rId10"/>
              </p:custDataLst>
            </p:nvPr>
          </p:nvSpPr>
          <p:spPr>
            <a:xfrm>
              <a:off x="6782480" y="3104356"/>
              <a:ext cx="4513262" cy="649288"/>
            </a:xfrm>
            <a:custGeom>
              <a:avLst/>
              <a:gdLst>
                <a:gd name="connsiteX0" fmla="*/ 0 w 4513262"/>
                <a:gd name="connsiteY0" fmla="*/ 0 h 649288"/>
                <a:gd name="connsiteX1" fmla="*/ 4164424 w 4513262"/>
                <a:gd name="connsiteY1" fmla="*/ 0 h 649288"/>
                <a:gd name="connsiteX2" fmla="*/ 4513262 w 4513262"/>
                <a:gd name="connsiteY2" fmla="*/ 448215 h 649288"/>
                <a:gd name="connsiteX3" fmla="*/ 4415743 w 4513262"/>
                <a:gd name="connsiteY3" fmla="*/ 649288 h 649288"/>
                <a:gd name="connsiteX4" fmla="*/ 505329 w 4513262"/>
                <a:gd name="connsiteY4" fmla="*/ 649288 h 649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3262" h="649288">
                  <a:moveTo>
                    <a:pt x="0" y="0"/>
                  </a:moveTo>
                  <a:lnTo>
                    <a:pt x="4164424" y="0"/>
                  </a:lnTo>
                  <a:lnTo>
                    <a:pt x="4513262" y="448215"/>
                  </a:lnTo>
                  <a:lnTo>
                    <a:pt x="4415743" y="649288"/>
                  </a:lnTo>
                  <a:lnTo>
                    <a:pt x="505329" y="64928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0" rtlCol="0" anchor="ctr"/>
            <a:lstStyle/>
            <a:p>
              <a:r>
                <a:rPr lang="zh-CN" altLang="en-US" sz="2000" dirty="0">
                  <a:solidFill>
                    <a:schemeClr val="bg1"/>
                  </a:solidFill>
                  <a:sym typeface="+mn-lt"/>
                </a:rPr>
                <a:t>制作过程</a:t>
              </a:r>
              <a:endParaRPr lang="zh-CN" altLang="en-US" sz="2000" dirty="0">
                <a:solidFill>
                  <a:schemeClr val="bg1"/>
                </a:solidFill>
                <a:sym typeface="+mn-lt"/>
              </a:endParaRPr>
            </a:p>
          </p:txBody>
        </p:sp>
      </p:grpSp>
      <p:grpSp>
        <p:nvGrpSpPr>
          <p:cNvPr id="20" name="组合 19"/>
          <p:cNvGrpSpPr/>
          <p:nvPr>
            <p:custDataLst>
              <p:tags r:id="rId11"/>
            </p:custDataLst>
          </p:nvPr>
        </p:nvGrpSpPr>
        <p:grpSpPr>
          <a:xfrm>
            <a:off x="5496606" y="4190206"/>
            <a:ext cx="5799136" cy="649288"/>
            <a:chOff x="5496606" y="3104356"/>
            <a:chExt cx="5799136" cy="649288"/>
          </a:xfrm>
          <a:solidFill>
            <a:schemeClr val="accent1"/>
          </a:solidFill>
        </p:grpSpPr>
        <p:sp>
          <p:nvSpPr>
            <p:cNvPr id="21" name="任意多边形 20"/>
            <p:cNvSpPr/>
            <p:nvPr>
              <p:custDataLst>
                <p:tags r:id="rId12"/>
              </p:custDataLst>
            </p:nvPr>
          </p:nvSpPr>
          <p:spPr>
            <a:xfrm>
              <a:off x="5496606" y="3104356"/>
              <a:ext cx="1639887" cy="649288"/>
            </a:xfrm>
            <a:custGeom>
              <a:avLst/>
              <a:gdLst>
                <a:gd name="connsiteX0" fmla="*/ 0 w 1640084"/>
                <a:gd name="connsiteY0" fmla="*/ 0 h 648809"/>
                <a:gd name="connsiteX1" fmla="*/ 1134678 w 1640084"/>
                <a:gd name="connsiteY1" fmla="*/ 0 h 648809"/>
                <a:gd name="connsiteX2" fmla="*/ 1640084 w 1640084"/>
                <a:gd name="connsiteY2" fmla="*/ 648809 h 648809"/>
                <a:gd name="connsiteX3" fmla="*/ 0 w 1640084"/>
                <a:gd name="connsiteY3" fmla="*/ 648809 h 648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40084" h="648809">
                  <a:moveTo>
                    <a:pt x="0" y="0"/>
                  </a:moveTo>
                  <a:lnTo>
                    <a:pt x="1134678" y="0"/>
                  </a:lnTo>
                  <a:lnTo>
                    <a:pt x="1640084" y="648809"/>
                  </a:lnTo>
                  <a:lnTo>
                    <a:pt x="0" y="64880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US" altLang="zh-CN" b="1" dirty="0">
                  <a:solidFill>
                    <a:schemeClr val="bg1"/>
                  </a:solidFill>
                </a:rPr>
                <a:t>THREE</a:t>
              </a:r>
              <a:endParaRPr lang="zh-CN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2" name="任意多边形 21"/>
            <p:cNvSpPr/>
            <p:nvPr>
              <p:custDataLst>
                <p:tags r:id="rId13"/>
              </p:custDataLst>
            </p:nvPr>
          </p:nvSpPr>
          <p:spPr>
            <a:xfrm>
              <a:off x="6782480" y="3104356"/>
              <a:ext cx="4513262" cy="649288"/>
            </a:xfrm>
            <a:custGeom>
              <a:avLst/>
              <a:gdLst>
                <a:gd name="connsiteX0" fmla="*/ 0 w 4513262"/>
                <a:gd name="connsiteY0" fmla="*/ 0 h 649288"/>
                <a:gd name="connsiteX1" fmla="*/ 4164424 w 4513262"/>
                <a:gd name="connsiteY1" fmla="*/ 0 h 649288"/>
                <a:gd name="connsiteX2" fmla="*/ 4513262 w 4513262"/>
                <a:gd name="connsiteY2" fmla="*/ 448215 h 649288"/>
                <a:gd name="connsiteX3" fmla="*/ 4415743 w 4513262"/>
                <a:gd name="connsiteY3" fmla="*/ 649288 h 649288"/>
                <a:gd name="connsiteX4" fmla="*/ 505329 w 4513262"/>
                <a:gd name="connsiteY4" fmla="*/ 649288 h 6492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13262" h="649288">
                  <a:moveTo>
                    <a:pt x="0" y="0"/>
                  </a:moveTo>
                  <a:lnTo>
                    <a:pt x="4164424" y="0"/>
                  </a:lnTo>
                  <a:lnTo>
                    <a:pt x="4513262" y="448215"/>
                  </a:lnTo>
                  <a:lnTo>
                    <a:pt x="4415743" y="649288"/>
                  </a:lnTo>
                  <a:lnTo>
                    <a:pt x="505329" y="64928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4000" rtlCol="0" anchor="ctr"/>
            <a:lstStyle/>
            <a:p>
              <a:r>
                <a:rPr lang="zh-CN" altLang="en-US" sz="2000" dirty="0">
                  <a:solidFill>
                    <a:schemeClr val="bg1"/>
                  </a:solidFill>
                  <a:sym typeface="+mn-lt"/>
                </a:rPr>
                <a:t>总结</a:t>
              </a:r>
              <a:endParaRPr lang="zh-CN" altLang="en-US" sz="2000" dirty="0">
                <a:solidFill>
                  <a:schemeClr val="bg1"/>
                </a:solidFill>
                <a:sym typeface="+mn-lt"/>
              </a:endParaRPr>
            </a:p>
          </p:txBody>
        </p:sp>
      </p:grpSp>
    </p:spTree>
    <p:custDataLst>
      <p:tags r:id="rId14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52736" y="2840264"/>
            <a:ext cx="5969544" cy="1035504"/>
          </a:xfrm>
        </p:spPr>
        <p:txBody>
          <a:bodyPr>
            <a:noAutofit/>
          </a:bodyPr>
          <a:lstStyle/>
          <a:p>
            <a:r>
              <a:rPr lang="zh-CN" altLang="en-US" sz="8000"/>
              <a:t>前期准备</a:t>
            </a:r>
            <a:endParaRPr lang="zh-CN" altLang="en-US" sz="8000"/>
          </a:p>
        </p:txBody>
      </p:sp>
      <p:sp>
        <p:nvSpPr>
          <p:cNvPr id="10" name="文本占位符 9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MH_Others_1"/>
          <p:cNvSpPr txBox="1"/>
          <p:nvPr>
            <p:custDataLst>
              <p:tags r:id="rId3"/>
            </p:custDataLst>
          </p:nvPr>
        </p:nvSpPr>
        <p:spPr>
          <a:xfrm>
            <a:off x="1615439" y="2057400"/>
            <a:ext cx="2453641" cy="2453639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4400">
                <a:solidFill>
                  <a:schemeClr val="bg1"/>
                </a:solidFill>
                <a:effectLst>
                  <a:outerShdw blurRad="38100" dist="38100" dir="2700000" algn="tl">
                    <a:schemeClr val="accent5">
                      <a:alpha val="43000"/>
                    </a:schemeClr>
                  </a:outerShdw>
                </a:effectLst>
                <a:sym typeface="+mn-lt"/>
              </a:rPr>
              <a:t>one</a:t>
            </a:r>
            <a:endParaRPr lang="en-US" altLang="zh-CN" sz="4400">
              <a:solidFill>
                <a:schemeClr val="bg1"/>
              </a:solidFill>
              <a:effectLst>
                <a:outerShdw blurRad="38100" dist="38100" dir="2700000" algn="tl">
                  <a:schemeClr val="accent5">
                    <a:alpha val="43000"/>
                  </a:schemeClr>
                </a:outerShdw>
              </a:effectLst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79406" y="805089"/>
            <a:ext cx="5969544" cy="1035504"/>
          </a:xfrm>
        </p:spPr>
        <p:txBody>
          <a:bodyPr/>
          <a:lstStyle/>
          <a:p>
            <a:r>
              <a:rPr lang="zh-CN" altLang="en-US"/>
              <a:t>前期准备</a:t>
            </a:r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79406" y="1840716"/>
            <a:ext cx="5969544" cy="870644"/>
          </a:xfrm>
        </p:spPr>
        <p:txBody>
          <a:bodyPr/>
          <a:lstStyle/>
          <a:p>
            <a:r>
              <a:rPr lang="zh-CN" altLang="en-US" dirty="0"/>
              <a:t>利用需求文档和设计草图进行难易点和代码分析</a:t>
            </a:r>
            <a:endParaRPr lang="zh-CN" altLang="en-US" dirty="0"/>
          </a:p>
          <a:p>
            <a:r>
              <a:rPr lang="zh-CN" altLang="en-US" dirty="0"/>
              <a:t>认为导航难度性最高！</a:t>
            </a:r>
            <a:endParaRPr lang="en-US" altLang="zh-CN" dirty="0"/>
          </a:p>
        </p:txBody>
      </p:sp>
      <p:sp>
        <p:nvSpPr>
          <p:cNvPr id="4" name="MH_Others_1"/>
          <p:cNvSpPr txBox="1"/>
          <p:nvPr>
            <p:custDataLst>
              <p:tags r:id="rId3"/>
            </p:custDataLst>
          </p:nvPr>
        </p:nvSpPr>
        <p:spPr>
          <a:xfrm>
            <a:off x="1615439" y="2048510"/>
            <a:ext cx="2453641" cy="2453639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4400">
                <a:solidFill>
                  <a:schemeClr val="bg1"/>
                </a:solidFill>
                <a:effectLst>
                  <a:outerShdw blurRad="38100" dist="38100" dir="2700000" algn="tl">
                    <a:schemeClr val="accent5">
                      <a:alpha val="43000"/>
                    </a:schemeClr>
                  </a:outerShdw>
                </a:effectLst>
                <a:sym typeface="+mn-lt"/>
              </a:rPr>
              <a:t>one</a:t>
            </a:r>
            <a:endParaRPr lang="en-US" altLang="zh-CN" sz="4400">
              <a:solidFill>
                <a:schemeClr val="bg1"/>
              </a:solidFill>
              <a:effectLst>
                <a:outerShdw blurRad="38100" dist="38100" dir="2700000" algn="tl">
                  <a:schemeClr val="accent5">
                    <a:alpha val="43000"/>
                  </a:schemeClr>
                </a:outerShdw>
              </a:effectLst>
              <a:sym typeface="+mn-lt"/>
            </a:endParaRPr>
          </a:p>
        </p:txBody>
      </p:sp>
      <p:pic>
        <p:nvPicPr>
          <p:cNvPr id="3" name="图片 2" descr="282828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8020" y="2799080"/>
            <a:ext cx="5269865" cy="348170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97186" y="2831374"/>
            <a:ext cx="5969544" cy="1035504"/>
          </a:xfrm>
        </p:spPr>
        <p:txBody>
          <a:bodyPr>
            <a:noAutofit/>
          </a:bodyPr>
          <a:lstStyle/>
          <a:p>
            <a:r>
              <a:rPr lang="zh-CN" altLang="en-US" sz="8000"/>
              <a:t>制作过程</a:t>
            </a:r>
            <a:endParaRPr lang="zh-CN" altLang="en-US" sz="8000"/>
          </a:p>
        </p:txBody>
      </p:sp>
      <p:sp>
        <p:nvSpPr>
          <p:cNvPr id="10" name="文本占位符 9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MH_Others_1"/>
          <p:cNvSpPr txBox="1"/>
          <p:nvPr>
            <p:custDataLst>
              <p:tags r:id="rId3"/>
            </p:custDataLst>
          </p:nvPr>
        </p:nvSpPr>
        <p:spPr>
          <a:xfrm>
            <a:off x="1615439" y="2057400"/>
            <a:ext cx="2453641" cy="2453639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4400">
                <a:solidFill>
                  <a:schemeClr val="bg1"/>
                </a:solidFill>
                <a:effectLst>
                  <a:outerShdw blurRad="38100" dist="38100" dir="2700000" algn="tl">
                    <a:schemeClr val="accent5">
                      <a:alpha val="43000"/>
                    </a:schemeClr>
                  </a:outerShdw>
                </a:effectLst>
                <a:sym typeface="+mn-lt"/>
              </a:rPr>
              <a:t>two</a:t>
            </a:r>
            <a:endParaRPr lang="en-US" altLang="zh-CN" sz="4400">
              <a:solidFill>
                <a:schemeClr val="bg1"/>
              </a:solidFill>
              <a:effectLst>
                <a:outerShdw blurRad="38100" dist="38100" dir="2700000" algn="tl">
                  <a:schemeClr val="accent5">
                    <a:alpha val="43000"/>
                  </a:schemeClr>
                </a:outerShdw>
              </a:effectLst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697186" y="1250224"/>
            <a:ext cx="5969544" cy="1035504"/>
          </a:xfrm>
        </p:spPr>
        <p:txBody>
          <a:bodyPr/>
          <a:lstStyle/>
          <a:p>
            <a:r>
              <a:rPr lang="zh-CN" altLang="en-US"/>
              <a:t>制作过程</a:t>
            </a:r>
            <a:endParaRPr lang="zh-CN" altLang="en-US"/>
          </a:p>
        </p:txBody>
      </p:sp>
      <p:sp>
        <p:nvSpPr>
          <p:cNvPr id="10" name="文本占位符 9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97186" y="2454126"/>
            <a:ext cx="5969544" cy="870644"/>
          </a:xfrm>
        </p:spPr>
        <p:txBody>
          <a:bodyPr/>
          <a:lstStyle/>
          <a:p>
            <a:r>
              <a:rPr lang="zh-CN" altLang="en-US" dirty="0"/>
              <a:t>根据设计文档各自制作了相对应的部分，并互相进行了点评并加以修改。最后做出了导航效果。</a:t>
            </a:r>
            <a:endParaRPr lang="zh-CN" altLang="en-US" dirty="0"/>
          </a:p>
        </p:txBody>
      </p:sp>
      <p:sp>
        <p:nvSpPr>
          <p:cNvPr id="4" name="MH_Others_1"/>
          <p:cNvSpPr txBox="1"/>
          <p:nvPr>
            <p:custDataLst>
              <p:tags r:id="rId3"/>
            </p:custDataLst>
          </p:nvPr>
        </p:nvSpPr>
        <p:spPr>
          <a:xfrm>
            <a:off x="1615439" y="2057400"/>
            <a:ext cx="2453641" cy="2453639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4400">
                <a:solidFill>
                  <a:schemeClr val="bg1"/>
                </a:solidFill>
                <a:effectLst>
                  <a:outerShdw blurRad="38100" dist="38100" dir="2700000" algn="tl">
                    <a:schemeClr val="accent5">
                      <a:alpha val="43000"/>
                    </a:schemeClr>
                  </a:outerShdw>
                </a:effectLst>
                <a:sym typeface="+mn-lt"/>
              </a:rPr>
              <a:t>two</a:t>
            </a:r>
            <a:endParaRPr lang="en-US" altLang="zh-CN" sz="4400">
              <a:solidFill>
                <a:schemeClr val="bg1"/>
              </a:solidFill>
              <a:effectLst>
                <a:outerShdw blurRad="38100" dist="38100" dir="2700000" algn="tl">
                  <a:schemeClr val="accent5">
                    <a:alpha val="43000"/>
                  </a:schemeClr>
                </a:outerShdw>
              </a:effectLst>
              <a:sym typeface="+mn-lt"/>
            </a:endParaRPr>
          </a:p>
        </p:txBody>
      </p:sp>
      <p:pic>
        <p:nvPicPr>
          <p:cNvPr id="2" name="图片 1" descr="QQ图片2018110823290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5770" y="3611245"/>
            <a:ext cx="7366635" cy="1105535"/>
          </a:xfrm>
          <a:prstGeom prst="rect">
            <a:avLst/>
          </a:prstGeom>
        </p:spPr>
      </p:pic>
    </p:spTree>
    <p:custDataLst>
      <p:tags r:id="rId5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标题 8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759416" y="3053624"/>
            <a:ext cx="5969544" cy="1035504"/>
          </a:xfrm>
        </p:spPr>
        <p:txBody>
          <a:bodyPr>
            <a:noAutofit/>
          </a:bodyPr>
          <a:lstStyle/>
          <a:p>
            <a:r>
              <a:rPr lang="zh-CN" altLang="en-US" sz="8000"/>
              <a:t>总结</a:t>
            </a:r>
            <a:endParaRPr lang="zh-CN" altLang="en-US" sz="8000"/>
          </a:p>
        </p:txBody>
      </p:sp>
      <p:sp>
        <p:nvSpPr>
          <p:cNvPr id="10" name="文本占位符 9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MH_Others_1"/>
          <p:cNvSpPr txBox="1"/>
          <p:nvPr>
            <p:custDataLst>
              <p:tags r:id="rId3"/>
            </p:custDataLst>
          </p:nvPr>
        </p:nvSpPr>
        <p:spPr>
          <a:xfrm>
            <a:off x="1615439" y="2057400"/>
            <a:ext cx="2453641" cy="2453639"/>
          </a:xfrm>
          <a:prstGeom prst="rect">
            <a:avLst/>
          </a:prstGeom>
          <a:noFill/>
        </p:spPr>
        <p:txBody>
          <a:bodyPr wrap="square" rtlCol="0" anchor="ctr" anchorCtr="0">
            <a:normAutofit/>
          </a:bodyPr>
          <a:lstStyle/>
          <a:p>
            <a:pPr algn="ctr"/>
            <a:r>
              <a:rPr lang="en-US" altLang="zh-CN" sz="4400">
                <a:solidFill>
                  <a:schemeClr val="bg1"/>
                </a:solidFill>
                <a:effectLst>
                  <a:outerShdw blurRad="38100" dist="38100" dir="2700000" algn="tl">
                    <a:schemeClr val="accent5">
                      <a:alpha val="43000"/>
                    </a:schemeClr>
                  </a:outerShdw>
                </a:effectLst>
                <a:sym typeface="+mn-lt"/>
              </a:rPr>
              <a:t>three</a:t>
            </a:r>
            <a:endParaRPr lang="en-US" altLang="zh-CN" sz="4400">
              <a:solidFill>
                <a:schemeClr val="bg1"/>
              </a:solidFill>
              <a:effectLst>
                <a:outerShdw blurRad="38100" dist="38100" dir="2700000" algn="tl">
                  <a:schemeClr val="accent5">
                    <a:alpha val="43000"/>
                  </a:schemeClr>
                </a:outerShdw>
              </a:effectLst>
              <a:sym typeface="+mn-lt"/>
            </a:endParaRPr>
          </a:p>
        </p:txBody>
      </p:sp>
    </p:spTree>
    <p:custDataLst>
      <p:tags r:id="rId4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zh-CN" altLang="en-US" dirty="0">
                <a:solidFill>
                  <a:schemeClr val="tx1"/>
                </a:solidFill>
              </a:rPr>
              <a:t>总结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zh-CN" altLang="en-US" sz="1800" dirty="0"/>
              <a:t>需要按照需求文档的要求来进行制作，并且团队之间也需要不断的谈论和修改。</a:t>
            </a:r>
            <a:endParaRPr lang="zh-CN" altLang="en-US" sz="1800" dirty="0"/>
          </a:p>
          <a:p>
            <a:pPr algn="just">
              <a:lnSpc>
                <a:spcPct val="120000"/>
              </a:lnSpc>
            </a:pPr>
            <a:r>
              <a:rPr lang="zh-CN" altLang="en-US" sz="1800" dirty="0"/>
              <a:t>专业技术要掌握好，在制作过程问题就会减少很多了，避免一头雾水不断查百度。</a:t>
            </a:r>
            <a:endParaRPr lang="en-US" altLang="zh-CN" sz="1800" dirty="0"/>
          </a:p>
        </p:txBody>
      </p:sp>
    </p:spTree>
    <p:custDataLst>
      <p:tags r:id="rId3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2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/>
              <a:t>谢谢观看</a:t>
            </a:r>
            <a:endParaRPr lang="zh-CN" altLang="en-US"/>
          </a:p>
        </p:txBody>
      </p:sp>
      <p:sp>
        <p:nvSpPr>
          <p:cNvPr id="2" name="文本占位符 1"/>
          <p:cNvSpPr>
            <a:spLocks noGrp="1"/>
          </p:cNvSpPr>
          <p:nvPr>
            <p:ph type="body" sz="quarter" idx="13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altLang="zh-CN"/>
              <a:t>THANK YOU</a:t>
            </a:r>
            <a:endParaRPr lang="en-US" altLang="zh-CN"/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8_1*i*3"/>
  <p:tag name="KSO_WM_TEMPLATE_CATEGORY" val="custom"/>
  <p:tag name="KSO_WM_TEMPLATE_INDEX" val="20184558"/>
  <p:tag name="KSO_WM_UNIT_INDEX" val="3"/>
</p:tagLst>
</file>

<file path=ppt/tags/tag10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8_8*i*0"/>
  <p:tag name="KSO_WM_TEMPLATE_CATEGORY" val="custom"/>
  <p:tag name="KSO_WM_TEMPLATE_INDEX" val="20184558"/>
  <p:tag name="KSO_WM_UNIT_INDEX" val="0"/>
</p:tagLst>
</file>

<file path=ppt/tags/tag11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8_8*i*1"/>
  <p:tag name="KSO_WM_TEMPLATE_CATEGORY" val="custom"/>
  <p:tag name="KSO_WM_TEMPLATE_INDEX" val="20184558"/>
  <p:tag name="KSO_WM_UNIT_INDEX" val="1"/>
</p:tagLst>
</file>

<file path=ppt/tags/tag1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8_8*i*2"/>
  <p:tag name="KSO_WM_TEMPLATE_CATEGORY" val="custom"/>
  <p:tag name="KSO_WM_TEMPLATE_INDEX" val="20184558"/>
  <p:tag name="KSO_WM_UNIT_INDEX" val="2"/>
</p:tagLst>
</file>

<file path=ppt/tags/tag13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8_8*i*3"/>
  <p:tag name="KSO_WM_TEMPLATE_CATEGORY" val="custom"/>
  <p:tag name="KSO_WM_TEMPLATE_INDEX" val="20184558"/>
  <p:tag name="KSO_WM_UNIT_INDEX" val="3"/>
</p:tagLst>
</file>

<file path=ppt/tags/tag14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CLEAR" val="1"/>
  <p:tag name="KSO_WM_UNIT_TYPE" val="l_h_i"/>
  <p:tag name="KSO_WM_UNIT_INDEX" val="1_1_1"/>
  <p:tag name="KSO_WM_UNIT_ID" val="custom20184558_8*l_h_i*1_1_1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15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l_h_f"/>
  <p:tag name="KSO_WM_UNIT_INDEX" val="1_1_1"/>
  <p:tag name="KSO_WM_UNIT_ID" val="custom20184558_8*l_h_f*1_1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3"/>
  <p:tag name="KSO_WM_UNIT_PRESET_TEXT_LEN" val="17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16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8_8*i*8"/>
  <p:tag name="KSO_WM_TEMPLATE_CATEGORY" val="custom"/>
  <p:tag name="KSO_WM_TEMPLATE_INDEX" val="20184558"/>
  <p:tag name="KSO_WM_UNIT_INDEX" val="8"/>
</p:tagLst>
</file>

<file path=ppt/tags/tag17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CLEAR" val="1"/>
  <p:tag name="KSO_WM_UNIT_TYPE" val="l_h_i"/>
  <p:tag name="KSO_WM_UNIT_INDEX" val="1_2_1"/>
  <p:tag name="KSO_WM_UNIT_ID" val="custom20184558_8*l_h_i*1_2_1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18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l_h_f"/>
  <p:tag name="KSO_WM_UNIT_INDEX" val="1_2_1"/>
  <p:tag name="KSO_WM_UNIT_ID" val="custom20184558_8*l_h_f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3"/>
  <p:tag name="KSO_WM_UNIT_PRESET_TEXT_LEN" val="17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19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8_8*i*13"/>
  <p:tag name="KSO_WM_TEMPLATE_CATEGORY" val="custom"/>
  <p:tag name="KSO_WM_TEMPLATE_INDEX" val="20184558"/>
  <p:tag name="KSO_WM_UNIT_INDEX" val="13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UNIT_TYPE" val="i"/>
  <p:tag name="KSO_WM_UNIT_ID" val="custom20184558_1*i*4"/>
  <p:tag name="KSO_WM_TEMPLATE_CATEGORY" val="custom"/>
  <p:tag name="KSO_WM_TEMPLATE_INDEX" val="20184558"/>
  <p:tag name="KSO_WM_UNIT_INDEX" val="4"/>
</p:tagLst>
</file>

<file path=ppt/tags/tag20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CLEAR" val="1"/>
  <p:tag name="KSO_WM_UNIT_TYPE" val="l_h_i"/>
  <p:tag name="KSO_WM_UNIT_INDEX" val="1_3_1"/>
  <p:tag name="KSO_WM_UNIT_ID" val="custom20184558_8*l_h_i*1_3_1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21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l_h_f"/>
  <p:tag name="KSO_WM_UNIT_INDEX" val="1_3_1"/>
  <p:tag name="KSO_WM_UNIT_ID" val="custom20184558_8*l_h_f*1_3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3"/>
  <p:tag name="KSO_WM_UNIT_PRESET_TEXT_LEN" val="17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1"/>
</p:tagLst>
</file>

<file path=ppt/tags/tag22.xml><?xml version="1.0" encoding="utf-8"?>
<p:tagLst xmlns:p="http://schemas.openxmlformats.org/presentationml/2006/main">
  <p:tag name="KSO_WM_TAG_VERSION" val="1.0"/>
  <p:tag name="KSO_WM_SLIDE_ITEM_CNT" val="3"/>
  <p:tag name="KSO_WM_SLIDE_LAYOUT" val="l"/>
  <p:tag name="KSO_WM_SLIDE_LAYOUT_CNT" val="1"/>
  <p:tag name="KSO_WM_SLIDE_TYPE" val="contents"/>
  <p:tag name="KSO_WM_BEAUTIFY_FLAG" val="#wm#"/>
  <p:tag name="KSO_WM_TEMPLATE_CATEGORY" val="custom"/>
  <p:tag name="KSO_WM_TEMPLATE_INDEX" val="20184558"/>
  <p:tag name="KSO_WM_SLIDE_ID" val="custom20184558_8"/>
  <p:tag name="KSO_WM_SLIDE_INDEX" val="8"/>
  <p:tag name="KSO_WM_DIAGRAM_GROUP_CODE" val="l1-1"/>
  <p:tag name="KSO_WM_SLIDE_SUBTYPE" val="diag"/>
</p:tagLst>
</file>

<file path=ppt/tags/tag23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a"/>
  <p:tag name="KSO_WM_UNIT_INDEX" val="1"/>
  <p:tag name="KSO_WM_UNIT_ID" val="custom20184558_12*a*1"/>
  <p:tag name="KSO_WM_UNIT_LAYERLEVEL" val="1"/>
  <p:tag name="KSO_WM_UNIT_VALUE" val="32"/>
  <p:tag name="KSO_WM_UNIT_ISCONTENTSTITLE" val="0"/>
  <p:tag name="KSO_WM_UNIT_HIGHLIGHT" val="0"/>
  <p:tag name="KSO_WM_UNIT_COMPATIBLE" val="0"/>
  <p:tag name="KSO_WM_UNIT_CLEAR" val="0"/>
  <p:tag name="KSO_WM_UNIT_PRESET_TEXT" val="SECTION TITLE"/>
</p:tagLst>
</file>

<file path=ppt/tags/tag24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f"/>
  <p:tag name="KSO_WM_UNIT_INDEX" val="1"/>
  <p:tag name="KSO_WM_UNIT_ID" val="custom20184558_12*f*1"/>
  <p:tag name="KSO_WM_UNIT_LAYERLEVEL" val="1"/>
  <p:tag name="KSO_WM_UNIT_VALUE" val="75"/>
  <p:tag name="KSO_WM_UNIT_HIGHLIGHT" val="0"/>
  <p:tag name="KSO_WM_UNIT_COMPATIBLE" val="0"/>
  <p:tag name="KSO_WM_UNIT_CLEAR" val="0"/>
  <p:tag name="KSO_WM_UNIT_PRESET_TEXT_INDEX" val="4"/>
  <p:tag name="KSO_WM_UNIT_PRESET_TEXT_LEN" val="57"/>
</p:tagLst>
</file>

<file path=ppt/tags/tag25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MH" val="20151230141854"/>
  <p:tag name="MH_LIBRARY" val="CONTENTS"/>
  <p:tag name="MH_TYPE" val="OTHERS"/>
  <p:tag name="ID" val="545839"/>
  <p:tag name="KSO_WM_UNIT_TYPE" val="e"/>
  <p:tag name="KSO_WM_UNIT_INDEX" val="1"/>
  <p:tag name="KSO_WM_UNIT_ID" val="custom20184558_12*e*1"/>
  <p:tag name="KSO_WM_UNIT_LAYERLEVEL" val="1"/>
  <p:tag name="KSO_WM_UNIT_VALUE" val="12"/>
  <p:tag name="KSO_WM_UNIT_HIGHLIGHT" val="0"/>
  <p:tag name="KSO_WM_UNIT_COMPATIBLE" val="1"/>
  <p:tag name="KSO_WM_UNIT_CLEAR" val="0"/>
  <p:tag name="KSO_WM_UNIT_PRESET_TEXT" val="PART 1"/>
</p:tagLst>
</file>

<file path=ppt/tags/tag26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SLIDE_ID" val="custom20184558_12"/>
  <p:tag name="KSO_WM_SLIDE_INDEX" val="12"/>
  <p:tag name="KSO_WM_SLIDE_ITEM_CNT" val="2"/>
  <p:tag name="KSO_WM_SLIDE_LAYOUT" val="a_f_e"/>
  <p:tag name="KSO_WM_SLIDE_LAYOUT_CNT" val="1_1_1"/>
  <p:tag name="KSO_WM_SLIDE_TYPE" val="sectionTitle"/>
  <p:tag name="KSO_WM_BEAUTIFY_FLAG" val="#wm#"/>
  <p:tag name="KSO_WM_SLIDE_SUBTYPE" val="pureTxt"/>
</p:tagLst>
</file>

<file path=ppt/tags/tag27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a"/>
  <p:tag name="KSO_WM_UNIT_INDEX" val="1"/>
  <p:tag name="KSO_WM_UNIT_ID" val="custom20184558_12*a*1"/>
  <p:tag name="KSO_WM_UNIT_LAYERLEVEL" val="1"/>
  <p:tag name="KSO_WM_UNIT_VALUE" val="32"/>
  <p:tag name="KSO_WM_UNIT_ISCONTENTSTITLE" val="0"/>
  <p:tag name="KSO_WM_UNIT_HIGHLIGHT" val="0"/>
  <p:tag name="KSO_WM_UNIT_COMPATIBLE" val="0"/>
  <p:tag name="KSO_WM_UNIT_CLEAR" val="0"/>
  <p:tag name="KSO_WM_UNIT_PRESET_TEXT" val="SECTION TITLE"/>
</p:tagLst>
</file>

<file path=ppt/tags/tag28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f"/>
  <p:tag name="KSO_WM_UNIT_INDEX" val="1"/>
  <p:tag name="KSO_WM_UNIT_ID" val="custom20184558_12*f*1"/>
  <p:tag name="KSO_WM_UNIT_LAYERLEVEL" val="1"/>
  <p:tag name="KSO_WM_UNIT_VALUE" val="75"/>
  <p:tag name="KSO_WM_UNIT_HIGHLIGHT" val="0"/>
  <p:tag name="KSO_WM_UNIT_COMPATIBLE" val="0"/>
  <p:tag name="KSO_WM_UNIT_CLEAR" val="0"/>
  <p:tag name="KSO_WM_UNIT_PRESET_TEXT_INDEX" val="4"/>
  <p:tag name="KSO_WM_UNIT_PRESET_TEXT_LEN" val="57"/>
</p:tagLst>
</file>

<file path=ppt/tags/tag29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MH" val="20151230141854"/>
  <p:tag name="MH_LIBRARY" val="CONTENTS"/>
  <p:tag name="MH_TYPE" val="OTHERS"/>
  <p:tag name="ID" val="545839"/>
  <p:tag name="KSO_WM_UNIT_TYPE" val="e"/>
  <p:tag name="KSO_WM_UNIT_INDEX" val="1"/>
  <p:tag name="KSO_WM_UNIT_ID" val="custom20184558_12*e*1"/>
  <p:tag name="KSO_WM_UNIT_LAYERLEVEL" val="1"/>
  <p:tag name="KSO_WM_UNIT_VALUE" val="12"/>
  <p:tag name="KSO_WM_UNIT_HIGHLIGHT" val="0"/>
  <p:tag name="KSO_WM_UNIT_COMPATIBLE" val="1"/>
  <p:tag name="KSO_WM_UNIT_CLEAR" val="0"/>
  <p:tag name="KSO_WM_UNIT_PRESET_TEXT" val="PART 1"/>
</p:tagLst>
</file>

<file path=ppt/tags/tag3.xml><?xml version="1.0" encoding="utf-8"?>
<p:tagLst xmlns:p="http://schemas.openxmlformats.org/presentationml/2006/main">
  <p:tag name="KSO_WM_TAG_VERSION" val="1.0"/>
  <p:tag name="KSO_WM_TEMPLATE_CATEGORY" val="custom"/>
  <p:tag name="KSO_WM_TEMPLATE_INDEX" val="20184558"/>
</p:tagLst>
</file>

<file path=ppt/tags/tag30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SLIDE_ID" val="custom20184558_12"/>
  <p:tag name="KSO_WM_SLIDE_INDEX" val="12"/>
  <p:tag name="KSO_WM_SLIDE_ITEM_CNT" val="2"/>
  <p:tag name="KSO_WM_SLIDE_LAYOUT" val="a_f_e"/>
  <p:tag name="KSO_WM_SLIDE_LAYOUT_CNT" val="1_1_1"/>
  <p:tag name="KSO_WM_SLIDE_TYPE" val="sectionTitle"/>
  <p:tag name="KSO_WM_BEAUTIFY_FLAG" val="#wm#"/>
  <p:tag name="KSO_WM_SLIDE_SUBTYPE" val="pureTxt"/>
</p:tagLst>
</file>

<file path=ppt/tags/tag31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a"/>
  <p:tag name="KSO_WM_UNIT_INDEX" val="1"/>
  <p:tag name="KSO_WM_UNIT_ID" val="custom20184558_12*a*1"/>
  <p:tag name="KSO_WM_UNIT_LAYERLEVEL" val="1"/>
  <p:tag name="KSO_WM_UNIT_VALUE" val="32"/>
  <p:tag name="KSO_WM_UNIT_ISCONTENTSTITLE" val="0"/>
  <p:tag name="KSO_WM_UNIT_HIGHLIGHT" val="0"/>
  <p:tag name="KSO_WM_UNIT_COMPATIBLE" val="0"/>
  <p:tag name="KSO_WM_UNIT_CLEAR" val="0"/>
  <p:tag name="KSO_WM_UNIT_PRESET_TEXT" val="SECTION TITLE"/>
</p:tagLst>
</file>

<file path=ppt/tags/tag32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f"/>
  <p:tag name="KSO_WM_UNIT_INDEX" val="1"/>
  <p:tag name="KSO_WM_UNIT_ID" val="custom20184558_12*f*1"/>
  <p:tag name="KSO_WM_UNIT_LAYERLEVEL" val="1"/>
  <p:tag name="KSO_WM_UNIT_VALUE" val="75"/>
  <p:tag name="KSO_WM_UNIT_HIGHLIGHT" val="0"/>
  <p:tag name="KSO_WM_UNIT_COMPATIBLE" val="0"/>
  <p:tag name="KSO_WM_UNIT_CLEAR" val="0"/>
  <p:tag name="KSO_WM_UNIT_PRESET_TEXT_INDEX" val="4"/>
  <p:tag name="KSO_WM_UNIT_PRESET_TEXT_LEN" val="57"/>
</p:tagLst>
</file>

<file path=ppt/tags/tag33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MH" val="20151230141854"/>
  <p:tag name="MH_LIBRARY" val="CONTENTS"/>
  <p:tag name="MH_TYPE" val="OTHERS"/>
  <p:tag name="ID" val="545839"/>
  <p:tag name="KSO_WM_UNIT_TYPE" val="e"/>
  <p:tag name="KSO_WM_UNIT_INDEX" val="1"/>
  <p:tag name="KSO_WM_UNIT_ID" val="custom20184558_12*e*1"/>
  <p:tag name="KSO_WM_UNIT_LAYERLEVEL" val="1"/>
  <p:tag name="KSO_WM_UNIT_VALUE" val="12"/>
  <p:tag name="KSO_WM_UNIT_HIGHLIGHT" val="0"/>
  <p:tag name="KSO_WM_UNIT_COMPATIBLE" val="1"/>
  <p:tag name="KSO_WM_UNIT_CLEAR" val="0"/>
  <p:tag name="KSO_WM_UNIT_PRESET_TEXT" val="PART 1"/>
</p:tagLst>
</file>

<file path=ppt/tags/tag34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SLIDE_ID" val="custom20184558_12"/>
  <p:tag name="KSO_WM_SLIDE_INDEX" val="12"/>
  <p:tag name="KSO_WM_SLIDE_ITEM_CNT" val="2"/>
  <p:tag name="KSO_WM_SLIDE_LAYOUT" val="a_f_e"/>
  <p:tag name="KSO_WM_SLIDE_LAYOUT_CNT" val="1_1_1"/>
  <p:tag name="KSO_WM_SLIDE_TYPE" val="sectionTitle"/>
  <p:tag name="KSO_WM_BEAUTIFY_FLAG" val="#wm#"/>
  <p:tag name="KSO_WM_SLIDE_SUBTYPE" val="pureTxt"/>
</p:tagLst>
</file>

<file path=ppt/tags/tag35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a"/>
  <p:tag name="KSO_WM_UNIT_INDEX" val="1"/>
  <p:tag name="KSO_WM_UNIT_ID" val="custom20184558_12*a*1"/>
  <p:tag name="KSO_WM_UNIT_LAYERLEVEL" val="1"/>
  <p:tag name="KSO_WM_UNIT_VALUE" val="32"/>
  <p:tag name="KSO_WM_UNIT_ISCONTENTSTITLE" val="0"/>
  <p:tag name="KSO_WM_UNIT_HIGHLIGHT" val="0"/>
  <p:tag name="KSO_WM_UNIT_COMPATIBLE" val="0"/>
  <p:tag name="KSO_WM_UNIT_CLEAR" val="0"/>
  <p:tag name="KSO_WM_UNIT_PRESET_TEXT" val="SECTION TITLE"/>
</p:tagLst>
</file>

<file path=ppt/tags/tag36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f"/>
  <p:tag name="KSO_WM_UNIT_INDEX" val="1"/>
  <p:tag name="KSO_WM_UNIT_ID" val="custom20184558_12*f*1"/>
  <p:tag name="KSO_WM_UNIT_LAYERLEVEL" val="1"/>
  <p:tag name="KSO_WM_UNIT_VALUE" val="75"/>
  <p:tag name="KSO_WM_UNIT_HIGHLIGHT" val="0"/>
  <p:tag name="KSO_WM_UNIT_COMPATIBLE" val="0"/>
  <p:tag name="KSO_WM_UNIT_CLEAR" val="0"/>
  <p:tag name="KSO_WM_UNIT_PRESET_TEXT_INDEX" val="4"/>
  <p:tag name="KSO_WM_UNIT_PRESET_TEXT_LEN" val="57"/>
</p:tagLst>
</file>

<file path=ppt/tags/tag37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MH" val="20151230141854"/>
  <p:tag name="MH_LIBRARY" val="CONTENTS"/>
  <p:tag name="MH_TYPE" val="OTHERS"/>
  <p:tag name="ID" val="545839"/>
  <p:tag name="KSO_WM_UNIT_TYPE" val="e"/>
  <p:tag name="KSO_WM_UNIT_INDEX" val="1"/>
  <p:tag name="KSO_WM_UNIT_ID" val="custom20184558_12*e*1"/>
  <p:tag name="KSO_WM_UNIT_LAYERLEVEL" val="1"/>
  <p:tag name="KSO_WM_UNIT_VALUE" val="12"/>
  <p:tag name="KSO_WM_UNIT_HIGHLIGHT" val="0"/>
  <p:tag name="KSO_WM_UNIT_COMPATIBLE" val="1"/>
  <p:tag name="KSO_WM_UNIT_CLEAR" val="0"/>
  <p:tag name="KSO_WM_UNIT_PRESET_TEXT" val="PART 1"/>
</p:tagLst>
</file>

<file path=ppt/tags/tag38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SLIDE_ID" val="custom20184558_12"/>
  <p:tag name="KSO_WM_SLIDE_INDEX" val="12"/>
  <p:tag name="KSO_WM_SLIDE_ITEM_CNT" val="2"/>
  <p:tag name="KSO_WM_SLIDE_LAYOUT" val="a_f_e"/>
  <p:tag name="KSO_WM_SLIDE_LAYOUT_CNT" val="1_1_1"/>
  <p:tag name="KSO_WM_SLIDE_TYPE" val="sectionTitle"/>
  <p:tag name="KSO_WM_BEAUTIFY_FLAG" val="#wm#"/>
  <p:tag name="KSO_WM_SLIDE_SUBTYPE" val="pureTxt"/>
</p:tagLst>
</file>

<file path=ppt/tags/tag39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a"/>
  <p:tag name="KSO_WM_UNIT_INDEX" val="1"/>
  <p:tag name="KSO_WM_UNIT_ID" val="custom20184558_12*a*1"/>
  <p:tag name="KSO_WM_UNIT_LAYERLEVEL" val="1"/>
  <p:tag name="KSO_WM_UNIT_VALUE" val="32"/>
  <p:tag name="KSO_WM_UNIT_ISCONTENTSTITLE" val="0"/>
  <p:tag name="KSO_WM_UNIT_HIGHLIGHT" val="0"/>
  <p:tag name="KSO_WM_UNIT_COMPATIBLE" val="0"/>
  <p:tag name="KSO_WM_UNIT_CLEAR" val="0"/>
  <p:tag name="KSO_WM_UNIT_PRESET_TEXT" val="SECTION TITLE"/>
</p:tagLst>
</file>

<file path=ppt/tags/tag4.xml><?xml version="1.0" encoding="utf-8"?>
<p:tagLst xmlns:p="http://schemas.openxmlformats.org/presentationml/2006/main">
  <p:tag name="KSO_WM_TAG_VERSION" val="1.0"/>
  <p:tag name="KSO_WM_TEMPLATE_CATEGORY" val="custom"/>
  <p:tag name="KSO_WM_TEMPLATE_INDEX" val="20184558"/>
</p:tagLst>
</file>

<file path=ppt/tags/tag40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f"/>
  <p:tag name="KSO_WM_UNIT_INDEX" val="1"/>
  <p:tag name="KSO_WM_UNIT_ID" val="custom20184558_12*f*1"/>
  <p:tag name="KSO_WM_UNIT_LAYERLEVEL" val="1"/>
  <p:tag name="KSO_WM_UNIT_VALUE" val="75"/>
  <p:tag name="KSO_WM_UNIT_HIGHLIGHT" val="0"/>
  <p:tag name="KSO_WM_UNIT_COMPATIBLE" val="0"/>
  <p:tag name="KSO_WM_UNIT_CLEAR" val="0"/>
  <p:tag name="KSO_WM_UNIT_PRESET_TEXT_INDEX" val="4"/>
  <p:tag name="KSO_WM_UNIT_PRESET_TEXT_LEN" val="57"/>
</p:tagLst>
</file>

<file path=ppt/tags/tag41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MH" val="20151230141854"/>
  <p:tag name="MH_LIBRARY" val="CONTENTS"/>
  <p:tag name="MH_TYPE" val="OTHERS"/>
  <p:tag name="ID" val="545839"/>
  <p:tag name="KSO_WM_UNIT_TYPE" val="e"/>
  <p:tag name="KSO_WM_UNIT_INDEX" val="1"/>
  <p:tag name="KSO_WM_UNIT_ID" val="custom20184558_12*e*1"/>
  <p:tag name="KSO_WM_UNIT_LAYERLEVEL" val="1"/>
  <p:tag name="KSO_WM_UNIT_VALUE" val="12"/>
  <p:tag name="KSO_WM_UNIT_HIGHLIGHT" val="0"/>
  <p:tag name="KSO_WM_UNIT_COMPATIBLE" val="1"/>
  <p:tag name="KSO_WM_UNIT_CLEAR" val="0"/>
  <p:tag name="KSO_WM_UNIT_PRESET_TEXT" val="PART 1"/>
</p:tagLst>
</file>

<file path=ppt/tags/tag42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SLIDE_ID" val="custom20184558_12"/>
  <p:tag name="KSO_WM_SLIDE_INDEX" val="12"/>
  <p:tag name="KSO_WM_SLIDE_ITEM_CNT" val="2"/>
  <p:tag name="KSO_WM_SLIDE_LAYOUT" val="a_f_e"/>
  <p:tag name="KSO_WM_SLIDE_LAYOUT_CNT" val="1_1_1"/>
  <p:tag name="KSO_WM_SLIDE_TYPE" val="sectionTitle"/>
  <p:tag name="KSO_WM_BEAUTIFY_FLAG" val="#wm#"/>
  <p:tag name="KSO_WM_SLIDE_SUBTYPE" val="pureTxt"/>
</p:tagLst>
</file>

<file path=ppt/tags/tag43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PRESET_TEXT_LEN" val="17"/>
  <p:tag name="KSO_WM_UNIT_PRESET_TEXT_INDEX" val="3"/>
  <p:tag name="KSO_WM_UNIT_CLEAR" val="0"/>
  <p:tag name="KSO_WM_UNIT_COMPATIBLE" val="0"/>
  <p:tag name="KSO_WM_UNIT_HIGHLIGHT" val="0"/>
  <p:tag name="KSO_WM_UNIT_ISCONTENTSTITLE" val="0"/>
  <p:tag name="KSO_WM_UNIT_VALUE" val="44"/>
  <p:tag name="KSO_WM_UNIT_LAYERLEVEL" val="1"/>
  <p:tag name="KSO_WM_UNIT_INDEX" val="1"/>
  <p:tag name="KSO_WM_UNIT_ID" val="custom20184558_2*a*1"/>
  <p:tag name="KSO_WM_UNIT_TYPE" val="a"/>
</p:tagLst>
</file>

<file path=ppt/tags/tag44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PRESET_TEXT_LEN" val="465"/>
  <p:tag name="KSO_WM_UNIT_PRESET_TEXT_INDEX" val="5"/>
  <p:tag name="KSO_WM_UNIT_CLEAR" val="0"/>
  <p:tag name="KSO_WM_UNIT_COMPATIBLE" val="0"/>
  <p:tag name="KSO_WM_UNIT_HIGHLIGHT" val="0"/>
  <p:tag name="KSO_WM_UNIT_VALUE" val="585"/>
  <p:tag name="KSO_WM_UNIT_LAYERLEVEL" val="1"/>
  <p:tag name="KSO_WM_UNIT_INDEX" val="1"/>
  <p:tag name="KSO_WM_UNIT_ID" val="custom20184558_2*f*1"/>
  <p:tag name="KSO_WM_UNIT_TYPE" val="f"/>
</p:tagLst>
</file>

<file path=ppt/tags/tag45.xml><?xml version="1.0" encoding="utf-8"?>
<p:tagLst xmlns:p="http://schemas.openxmlformats.org/presentationml/2006/main">
  <p:tag name="KSO_WM_SLIDE_SIZE" val="828*343"/>
  <p:tag name="KSO_WM_SLIDE_POSITION" val="66*144"/>
  <p:tag name="KSO_WM_SLIDE_LAYOUT_CNT" val="1_1"/>
  <p:tag name="KSO_WM_SLIDE_LAYOUT" val="a_f"/>
  <p:tag name="KSO_WM_BEAUTIFY_FLAG" val="#wm#"/>
  <p:tag name="KSO_WM_SLIDE_TYPE" val="text"/>
  <p:tag name="KSO_WM_SLIDE_ITEM_CNT" val="1"/>
  <p:tag name="KSO_WM_SLIDE_INDEX" val="2"/>
  <p:tag name="KSO_WM_SLIDE_ID" val="custom20184558_2"/>
  <p:tag name="KSO_WM_TAG_VERSION" val="1.0"/>
  <p:tag name="KSO_WM_TEMPLATE_INDEX" val="20184558"/>
  <p:tag name="KSO_WM_TEMPLATE_CATEGORY" val="custom"/>
  <p:tag name="KSO_WM_SLIDE_SUBTYPE" val="pureTxt"/>
</p:tagLst>
</file>

<file path=ppt/tags/tag46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a"/>
  <p:tag name="KSO_WM_UNIT_INDEX" val="1"/>
  <p:tag name="KSO_WM_UNIT_ID" val="custom20184558_21*a*1"/>
  <p:tag name="KSO_WM_UNIT_LAYERLEVEL" val="1"/>
  <p:tag name="KSO_WM_UNIT_VALUE" val="11"/>
  <p:tag name="KSO_WM_UNIT_ISCONTENTSTITLE" val="0"/>
  <p:tag name="KSO_WM_UNIT_HIGHLIGHT" val="0"/>
  <p:tag name="KSO_WM_UNIT_COMPATIBLE" val="0"/>
  <p:tag name="KSO_WM_UNIT_CLEAR" val="0"/>
  <p:tag name="KSO_WM_UNIT_PRESET_TEXT" val="谢谢观看"/>
</p:tagLst>
</file>

<file path=ppt/tags/tag47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f"/>
  <p:tag name="KSO_WM_UNIT_INDEX" val="1"/>
  <p:tag name="KSO_WM_UNIT_ID" val="custom20184558_21*f*1"/>
  <p:tag name="KSO_WM_UNIT_LAYERLEVEL" val="1"/>
  <p:tag name="KSO_WM_UNIT_VALUE" val="29"/>
  <p:tag name="KSO_WM_UNIT_HIGHLIGHT" val="0"/>
  <p:tag name="KSO_WM_UNIT_COMPATIBLE" val="0"/>
  <p:tag name="KSO_WM_UNIT_CLEAR" val="0"/>
  <p:tag name="KSO_WM_UNIT_PRESET_TEXT" val="THANK YOU"/>
</p:tagLst>
</file>

<file path=ppt/tags/tag48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SLIDE_ID" val="custom20184558_21"/>
  <p:tag name="KSO_WM_SLIDE_INDEX" val="21"/>
  <p:tag name="KSO_WM_SLIDE_ITEM_CNT" val="2"/>
  <p:tag name="KSO_WM_SLIDE_LAYOUT" val="a_f"/>
  <p:tag name="KSO_WM_SLIDE_LAYOUT_CNT" val="1_1"/>
  <p:tag name="KSO_WM_SLIDE_TYPE" val="endPage"/>
  <p:tag name="KSO_WM_BEAUTIFY_FLAG" val="#wm#"/>
  <p:tag name="KSO_WM_SLIDE_SUBTYPE" val="pureTxt"/>
</p:tagLst>
</file>

<file path=ppt/tags/tag5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TEMPLATE_THUMBS_INDEX" val="1、9、12、15、18、21"/>
</p:tagLst>
</file>

<file path=ppt/tags/tag6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a"/>
  <p:tag name="KSO_WM_UNIT_INDEX" val="1"/>
  <p:tag name="KSO_WM_UNIT_ID" val="custom20184558_1*a*1"/>
  <p:tag name="KSO_WM_UNIT_LAYERLEVEL" val="1"/>
  <p:tag name="KSO_WM_UNIT_VALUE" val="10"/>
  <p:tag name="KSO_WM_UNIT_ISCONTENTSTITLE" val="0"/>
  <p:tag name="KSO_WM_UNIT_HIGHLIGHT" val="0"/>
  <p:tag name="KSO_WM_UNIT_COMPATIBLE" val="0"/>
  <p:tag name="KSO_WM_UNIT_CLEAR" val="0"/>
  <p:tag name="KSO_WM_UNIT_PRESET_TEXT" val="简约商务总结汇报"/>
</p:tagLst>
</file>

<file path=ppt/tags/tag7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BEAUTIFY_FLAG" val="#wm#"/>
  <p:tag name="KSO_WM_UNIT_TYPE" val="b"/>
  <p:tag name="KSO_WM_UNIT_INDEX" val="1"/>
  <p:tag name="KSO_WM_UNIT_ID" val="custom20184558_1*b*1"/>
  <p:tag name="KSO_WM_UNIT_LAYERLEVEL" val="1"/>
  <p:tag name="KSO_WM_UNIT_VALUE" val="39"/>
  <p:tag name="KSO_WM_UNIT_ISCONTENTSTITLE" val="0"/>
  <p:tag name="KSO_WM_UNIT_HIGHLIGHT" val="0"/>
  <p:tag name="KSO_WM_UNIT_COMPATIBLE" val="0"/>
  <p:tag name="KSO_WM_UNIT_CLEAR" val="0"/>
  <p:tag name="KSO_WM_UNIT_PRESET_TEXT_INDEX" val="4"/>
  <p:tag name="KSO_WM_UNIT_PRESET_TEXT_LEN" val="57"/>
</p:tagLst>
</file>

<file path=ppt/tags/tag8.xml><?xml version="1.0" encoding="utf-8"?>
<p:tagLst xmlns:p="http://schemas.openxmlformats.org/presentationml/2006/main">
  <p:tag name="KSO_WM_TEMPLATE_CATEGORY" val="custom"/>
  <p:tag name="KSO_WM_TEMPLATE_INDEX" val="20184558"/>
  <p:tag name="KSO_WM_UNIT_TYPE" val="c"/>
  <p:tag name="KSO_WM_UNIT_INDEX" val="1"/>
  <p:tag name="KSO_WM_UNIT_ID" val="custom20184558_1*c*1"/>
  <p:tag name="KSO_WM_UNIT_LAYERLEVEL" val="1"/>
  <p:tag name="KSO_WM_UNIT_VALUE" val="2"/>
  <p:tag name="KSO_WM_UNIT_HIGHLIGHT" val="0"/>
  <p:tag name="KSO_WM_UNIT_COMPATIBLE" val="1"/>
  <p:tag name="KSO_WM_UNIT_CLEAR" val="0"/>
  <p:tag name="KSO_WM_BEAUTIFY_FLAG" val="#wm#"/>
  <p:tag name="KSO_WM_TAG_VERSION" val="1.0"/>
  <p:tag name="KSO_WM_UNIT_PRESET_TEXT" val="2018"/>
</p:tagLst>
</file>

<file path=ppt/tags/tag9.xml><?xml version="1.0" encoding="utf-8"?>
<p:tagLst xmlns:p="http://schemas.openxmlformats.org/presentationml/2006/main">
  <p:tag name="KSO_WM_TEMPLATE_CATEGORY" val="custom"/>
  <p:tag name="KSO_WM_TEMPLATE_INDEX" val="20184558"/>
  <p:tag name="KSO_WM_TAG_VERSION" val="1.0"/>
  <p:tag name="KSO_WM_SLIDE_ID" val="custom20184558_1"/>
  <p:tag name="KSO_WM_SLIDE_INDEX" val="1"/>
  <p:tag name="KSO_WM_SLIDE_ITEM_CNT" val="2"/>
  <p:tag name="KSO_WM_SLIDE_LAYOUT" val="a_b_c"/>
  <p:tag name="KSO_WM_SLIDE_LAYOUT_CNT" val="1_1_1"/>
  <p:tag name="KSO_WM_SLIDE_TYPE" val="title"/>
  <p:tag name="KSO_WM_BEAUTIFY_FLAG" val="#wm#"/>
  <p:tag name="KSO_WM_TEMPLATE_THUMBS_INDEX" val="1、9、12、15、18、21、"/>
  <p:tag name="KSO_WM_SLIDE_SUBTYPE" val="pureTxt"/>
</p:tagLst>
</file>

<file path=ppt/theme/theme1.xml><?xml version="1.0" encoding="utf-8"?>
<a:theme xmlns:a="http://schemas.openxmlformats.org/drawingml/2006/main" name="Office 主题​​">
  <a:themeElements>
    <a:clrScheme name="自定义 105">
      <a:dk1>
        <a:srgbClr val="000000"/>
      </a:dk1>
      <a:lt1>
        <a:srgbClr val="FFFFFF"/>
      </a:lt1>
      <a:dk2>
        <a:srgbClr val="48A2A0"/>
      </a:dk2>
      <a:lt2>
        <a:srgbClr val="FFFFFF"/>
      </a:lt2>
      <a:accent1>
        <a:srgbClr val="48A2A0"/>
      </a:accent1>
      <a:accent2>
        <a:srgbClr val="48A2A0"/>
      </a:accent2>
      <a:accent3>
        <a:srgbClr val="48A2A0"/>
      </a:accent3>
      <a:accent4>
        <a:srgbClr val="48A2A0"/>
      </a:accent4>
      <a:accent5>
        <a:srgbClr val="A4D6D5"/>
      </a:accent5>
      <a:accent6>
        <a:srgbClr val="FFFFFF"/>
      </a:accent6>
      <a:hlink>
        <a:srgbClr val="0563C1"/>
      </a:hlink>
      <a:folHlink>
        <a:srgbClr val="954F72"/>
      </a:folHlink>
    </a:clrScheme>
    <a:fontScheme name="自定义 7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WPS 演示</Application>
  <PresentationFormat>宽屏</PresentationFormat>
  <Paragraphs>60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Arial</vt:lpstr>
      <vt:lpstr>宋体</vt:lpstr>
      <vt:lpstr>Wingdings</vt:lpstr>
      <vt:lpstr>黑体</vt:lpstr>
      <vt:lpstr>微软雅黑</vt:lpstr>
      <vt:lpstr>Arial Unicode MS</vt:lpstr>
      <vt:lpstr>Calibri</vt:lpstr>
      <vt:lpstr>Office 主题​​</vt:lpstr>
      <vt:lpstr>简约商务总结汇报</vt:lpstr>
      <vt:lpstr>PowerPoint 演示文稿</vt:lpstr>
      <vt:lpstr>SECTION TITLE</vt:lpstr>
      <vt:lpstr>SECTION TITLE</vt:lpstr>
      <vt:lpstr>SECTION TITLE</vt:lpstr>
      <vt:lpstr>SECTION TITLE</vt:lpstr>
      <vt:lpstr>SECTION TITLE</vt:lpstr>
      <vt:lpstr>LOREM IPSUM DOLOR</vt:lpstr>
      <vt:lpstr>谢谢观看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A     QYF</cp:lastModifiedBy>
  <cp:revision>2</cp:revision>
  <dcterms:created xsi:type="dcterms:W3CDTF">2018-04-11T09:03:00Z</dcterms:created>
  <dcterms:modified xsi:type="dcterms:W3CDTF">2018-11-08T15:34:35Z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2052-11.1.0.7832</vt:lpwstr>
  </property>
</Properties>
</file>