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90" r:id="rId5"/>
    <p:sldId id="261" r:id="rId6"/>
    <p:sldId id="258" r:id="rId7"/>
    <p:sldId id="260" r:id="rId8"/>
    <p:sldId id="279" r:id="rId9"/>
    <p:sldId id="262" r:id="rId10"/>
    <p:sldId id="267" r:id="rId11"/>
    <p:sldId id="268" r:id="rId12"/>
    <p:sldId id="278" r:id="rId13"/>
    <p:sldId id="270" r:id="rId14"/>
    <p:sldId id="272" r:id="rId15"/>
    <p:sldId id="273" r:id="rId16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D372C-CF5E-477C-A056-262535BDB3C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D372C-CF5E-477C-A056-262535BDB3C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01ABF2-F81C-44AB-A624-22C87091C05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D372C-CF5E-477C-A056-262535BDB3C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D372C-CF5E-477C-A056-262535BDB3C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9AD698A-D66C-4FA1-BBD8-F72AE9E6E75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charset="0"/>
                <a:ea typeface="微软雅黑" panose="020B0503020204020204" charset="-122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charset="0"/>
              <a:ea typeface="微软雅黑" panose="020B0503020204020204" charset="-12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D372C-CF5E-477C-A056-262535BDB3C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01ABF2-F81C-44AB-A624-22C87091C05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F5120-E9B4-47E4-B9BA-1ED2553C9A3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D372C-CF5E-477C-A056-262535BDB3C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9AD698A-D66C-4FA1-BBD8-F72AE9E6E75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charset="0"/>
                <a:ea typeface="微软雅黑" panose="020B0503020204020204" charset="-122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charset="0"/>
              <a:ea typeface="微软雅黑" panose="020B0503020204020204" charset="-122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01ABF2-F81C-44AB-A624-22C87091C05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7406129" y="4628646"/>
            <a:ext cx="604556" cy="690923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9" name="直接连接符 8"/>
          <p:cNvCxnSpPr/>
          <p:nvPr/>
        </p:nvCxnSpPr>
        <p:spPr>
          <a:xfrm>
            <a:off x="4447043" y="1324090"/>
            <a:ext cx="0" cy="1340226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4447043" y="1324090"/>
            <a:ext cx="3297919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7744962" y="1324090"/>
            <a:ext cx="0" cy="1340226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组合 15"/>
          <p:cNvGrpSpPr/>
          <p:nvPr/>
        </p:nvGrpSpPr>
        <p:grpSpPr>
          <a:xfrm>
            <a:off x="4446905" y="3791585"/>
            <a:ext cx="3298190" cy="1222375"/>
            <a:chOff x="7003" y="6081"/>
            <a:chExt cx="5194" cy="2822"/>
          </a:xfrm>
        </p:grpSpPr>
        <p:cxnSp>
          <p:nvCxnSpPr>
            <p:cNvPr id="11" name="直接连接符 10"/>
            <p:cNvCxnSpPr/>
            <p:nvPr/>
          </p:nvCxnSpPr>
          <p:spPr>
            <a:xfrm>
              <a:off x="7003" y="8903"/>
              <a:ext cx="5194" cy="0"/>
            </a:xfrm>
            <a:prstGeom prst="line">
              <a:avLst/>
            </a:prstGeom>
            <a:ln w="127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" name="组合 14"/>
            <p:cNvGrpSpPr/>
            <p:nvPr/>
          </p:nvGrpSpPr>
          <p:grpSpPr>
            <a:xfrm>
              <a:off x="7003" y="6081"/>
              <a:ext cx="5194" cy="2821"/>
              <a:chOff x="7003" y="5484"/>
              <a:chExt cx="5194" cy="3418"/>
            </a:xfrm>
          </p:grpSpPr>
          <p:cxnSp>
            <p:nvCxnSpPr>
              <p:cNvPr id="13" name="直接连接符 12"/>
              <p:cNvCxnSpPr/>
              <p:nvPr/>
            </p:nvCxnSpPr>
            <p:spPr>
              <a:xfrm flipV="1">
                <a:off x="7003" y="5484"/>
                <a:ext cx="0" cy="3419"/>
              </a:xfrm>
              <a:prstGeom prst="line">
                <a:avLst/>
              </a:prstGeom>
              <a:ln w="127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接连接符 13"/>
              <p:cNvCxnSpPr/>
              <p:nvPr/>
            </p:nvCxnSpPr>
            <p:spPr>
              <a:xfrm flipV="1">
                <a:off x="12197" y="5484"/>
                <a:ext cx="0" cy="3419"/>
              </a:xfrm>
              <a:prstGeom prst="line">
                <a:avLst/>
              </a:prstGeom>
              <a:ln w="127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2592999" y="2689248"/>
            <a:ext cx="6985682" cy="701731"/>
          </a:xfrm>
        </p:spPr>
        <p:txBody>
          <a:bodyPr anchor="ctr" anchorCtr="0">
            <a:normAutofit/>
          </a:bodyPr>
          <a:lstStyle>
            <a:lvl1pPr algn="ctr">
              <a:lnSpc>
                <a:spcPct val="90000"/>
              </a:lnSpc>
              <a:defRPr sz="4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592999" y="3453777"/>
            <a:ext cx="6985682" cy="286232"/>
          </a:xfrm>
        </p:spPr>
        <p:txBody>
          <a:bodyPr>
            <a:normAutofit/>
          </a:bodyPr>
          <a:lstStyle>
            <a:lvl1pPr marL="0" indent="0" algn="ctr">
              <a:lnSpc>
                <a:spcPct val="90000"/>
              </a:lnSpc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/>
          <p:cNvCxnSpPr/>
          <p:nvPr/>
        </p:nvCxnSpPr>
        <p:spPr>
          <a:xfrm>
            <a:off x="5366327" y="4526522"/>
            <a:ext cx="1459346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组合 7"/>
          <p:cNvGrpSpPr/>
          <p:nvPr/>
        </p:nvGrpSpPr>
        <p:grpSpPr>
          <a:xfrm>
            <a:off x="4875752" y="2101271"/>
            <a:ext cx="2440497" cy="2547846"/>
            <a:chOff x="4775773" y="2101271"/>
            <a:chExt cx="2440497" cy="2547846"/>
          </a:xfrm>
        </p:grpSpPr>
        <p:cxnSp>
          <p:nvCxnSpPr>
            <p:cNvPr id="9" name="直接连接符 8"/>
            <p:cNvCxnSpPr/>
            <p:nvPr/>
          </p:nvCxnSpPr>
          <p:spPr>
            <a:xfrm>
              <a:off x="4775773" y="2101271"/>
              <a:ext cx="0" cy="988716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>
              <a:off x="4775773" y="2101271"/>
              <a:ext cx="2440497" cy="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>
              <a:off x="7216270" y="2101271"/>
              <a:ext cx="0" cy="988716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组合 11"/>
            <p:cNvGrpSpPr/>
            <p:nvPr/>
          </p:nvGrpSpPr>
          <p:grpSpPr>
            <a:xfrm>
              <a:off x="4775773" y="3818467"/>
              <a:ext cx="2440497" cy="830650"/>
              <a:chOff x="4775773" y="3818467"/>
              <a:chExt cx="2440497" cy="1601832"/>
            </a:xfrm>
          </p:grpSpPr>
          <p:cxnSp>
            <p:nvCxnSpPr>
              <p:cNvPr id="13" name="直接连接符 12"/>
              <p:cNvCxnSpPr/>
              <p:nvPr/>
            </p:nvCxnSpPr>
            <p:spPr>
              <a:xfrm>
                <a:off x="4775773" y="5420299"/>
                <a:ext cx="2440497" cy="0"/>
              </a:xfrm>
              <a:prstGeom prst="line">
                <a:avLst/>
              </a:prstGeom>
              <a:ln w="158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接连接符 13"/>
              <p:cNvCxnSpPr/>
              <p:nvPr/>
            </p:nvCxnSpPr>
            <p:spPr>
              <a:xfrm flipV="1">
                <a:off x="4775773" y="3818467"/>
                <a:ext cx="0" cy="1601832"/>
              </a:xfrm>
              <a:prstGeom prst="line">
                <a:avLst/>
              </a:prstGeom>
              <a:ln w="158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接连接符 14"/>
              <p:cNvCxnSpPr/>
              <p:nvPr/>
            </p:nvCxnSpPr>
            <p:spPr>
              <a:xfrm flipV="1">
                <a:off x="7216270" y="3818467"/>
                <a:ext cx="0" cy="1601832"/>
              </a:xfrm>
              <a:prstGeom prst="line">
                <a:avLst/>
              </a:prstGeom>
              <a:ln w="158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3233011" y="3068989"/>
            <a:ext cx="5713278" cy="757643"/>
          </a:xfrm>
        </p:spPr>
        <p:txBody>
          <a:bodyPr anchor="ctr" anchorCtr="0">
            <a:normAutofit/>
          </a:bodyPr>
          <a:lstStyle>
            <a:lvl1pPr algn="ctr">
              <a:defRPr sz="4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4875754" y="2226419"/>
            <a:ext cx="2440492" cy="757643"/>
          </a:xfrm>
        </p:spPr>
        <p:txBody>
          <a:bodyPr anchor="b" anchorCtr="0">
            <a:normAutofit/>
          </a:bodyPr>
          <a:lstStyle>
            <a:lvl1pPr marL="0" indent="0" algn="ctr">
              <a:buNone/>
              <a:defRPr sz="3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7397874" y="5041396"/>
            <a:ext cx="604556" cy="690923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8" name="直接连接符 7"/>
          <p:cNvCxnSpPr/>
          <p:nvPr/>
        </p:nvCxnSpPr>
        <p:spPr>
          <a:xfrm>
            <a:off x="4447043" y="1154545"/>
            <a:ext cx="0" cy="1340226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4447043" y="1154545"/>
            <a:ext cx="3297919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7744962" y="1154545"/>
            <a:ext cx="0" cy="1340226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组合 15"/>
          <p:cNvGrpSpPr/>
          <p:nvPr/>
        </p:nvGrpSpPr>
        <p:grpSpPr>
          <a:xfrm>
            <a:off x="4446905" y="3853815"/>
            <a:ext cx="3298190" cy="1558290"/>
            <a:chOff x="7003" y="6069"/>
            <a:chExt cx="5194" cy="2834"/>
          </a:xfrm>
        </p:grpSpPr>
        <p:cxnSp>
          <p:nvCxnSpPr>
            <p:cNvPr id="10" name="直接连接符 9"/>
            <p:cNvCxnSpPr/>
            <p:nvPr/>
          </p:nvCxnSpPr>
          <p:spPr>
            <a:xfrm>
              <a:off x="7003" y="8903"/>
              <a:ext cx="5194" cy="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" name="组合 13"/>
            <p:cNvGrpSpPr/>
            <p:nvPr/>
          </p:nvGrpSpPr>
          <p:grpSpPr>
            <a:xfrm>
              <a:off x="7003" y="6069"/>
              <a:ext cx="5194" cy="2833"/>
              <a:chOff x="7003" y="5484"/>
              <a:chExt cx="5194" cy="3418"/>
            </a:xfrm>
          </p:grpSpPr>
          <p:cxnSp>
            <p:nvCxnSpPr>
              <p:cNvPr id="12" name="直接连接符 11"/>
              <p:cNvCxnSpPr/>
              <p:nvPr/>
            </p:nvCxnSpPr>
            <p:spPr>
              <a:xfrm flipV="1">
                <a:off x="7003" y="5484"/>
                <a:ext cx="0" cy="3419"/>
              </a:xfrm>
              <a:prstGeom prst="line">
                <a:avLst/>
              </a:prstGeom>
              <a:ln w="158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接连接符 12"/>
              <p:cNvCxnSpPr/>
              <p:nvPr/>
            </p:nvCxnSpPr>
            <p:spPr>
              <a:xfrm flipV="1">
                <a:off x="12197" y="5484"/>
                <a:ext cx="0" cy="3419"/>
              </a:xfrm>
              <a:prstGeom prst="line">
                <a:avLst/>
              </a:prstGeom>
              <a:ln w="158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2825582" y="2672660"/>
            <a:ext cx="6540836" cy="701731"/>
          </a:xfrm>
        </p:spPr>
        <p:txBody>
          <a:bodyPr wrap="square" anchor="b" anchorCtr="0">
            <a:normAutofit/>
          </a:bodyPr>
          <a:lstStyle>
            <a:lvl1pPr algn="ctr">
              <a:lnSpc>
                <a:spcPct val="90000"/>
              </a:lnSpc>
              <a:defRPr sz="4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15" name="内容占位符 14"/>
          <p:cNvSpPr>
            <a:spLocks noGrp="1"/>
          </p:cNvSpPr>
          <p:nvPr>
            <p:ph sz="quarter" idx="13"/>
          </p:nvPr>
        </p:nvSpPr>
        <p:spPr>
          <a:xfrm>
            <a:off x="2825750" y="3442131"/>
            <a:ext cx="6540500" cy="286232"/>
          </a:xfrm>
        </p:spPr>
        <p:txBody>
          <a:bodyPr>
            <a:normAutofit/>
          </a:bodyPr>
          <a:lstStyle>
            <a:lvl1pPr marL="0" indent="0" algn="ctr">
              <a:lnSpc>
                <a:spcPct val="90000"/>
              </a:lnSpc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接连接符 7"/>
          <p:cNvCxnSpPr/>
          <p:nvPr>
            <p:custDataLst>
              <p:tags r:id="rId2"/>
            </p:custDataLst>
          </p:nvPr>
        </p:nvCxnSpPr>
        <p:spPr>
          <a:xfrm>
            <a:off x="982663" y="2073090"/>
            <a:ext cx="705628" cy="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miter lim="800000"/>
          </a:ln>
          <a:effectLst/>
        </p:spPr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7" y="457200"/>
            <a:ext cx="4165200" cy="1600200"/>
          </a:xfrm>
        </p:spPr>
        <p:txBody>
          <a:bodyPr anchor="t" anchorCtr="0">
            <a:normAutofit/>
          </a:bodyPr>
          <a:lstStyle>
            <a:lvl1pPr>
              <a:defRPr sz="36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457200"/>
            <a:ext cx="6170400" cy="540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7" y="2057400"/>
            <a:ext cx="4165200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tags" Target="../tags/tag4.xml"/><Relationship Id="rId13" Type="http://schemas.openxmlformats.org/officeDocument/2006/relationships/tags" Target="../tags/tag3.xml"/><Relationship Id="rId12" Type="http://schemas.openxmlformats.org/officeDocument/2006/relationships/tags" Target="../tags/tag2.xml"/><Relationship Id="rId11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0"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lnSpc>
                <a:spcPct val="120000"/>
              </a:lnSpc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lnSpc>
                <a:spcPct val="120000"/>
              </a:lnSpc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lnSpc>
                <a:spcPct val="120000"/>
              </a:lnSpc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KSO_TEMPLATE" hidden="1"/>
          <p:cNvSpPr/>
          <p:nvPr>
            <p:custDataLst>
              <p:tags r:id="rId1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1.xml"/><Relationship Id="rId5" Type="http://schemas.openxmlformats.org/officeDocument/2006/relationships/themeOverride" Target="../theme/themeOverride1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10.xml"/><Relationship Id="rId3" Type="http://schemas.openxmlformats.org/officeDocument/2006/relationships/themeOverride" Target="../theme/themeOverride8.xml"/><Relationship Id="rId2" Type="http://schemas.openxmlformats.org/officeDocument/2006/relationships/tags" Target="../tags/tag23.xml"/><Relationship Id="rId1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0.xml"/><Relationship Id="rId5" Type="http://schemas.openxmlformats.org/officeDocument/2006/relationships/slideLayout" Target="../slideLayouts/slideLayout3.xml"/><Relationship Id="rId4" Type="http://schemas.openxmlformats.org/officeDocument/2006/relationships/themeOverride" Target="../theme/themeOverride9.xml"/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" Type="http://schemas.openxmlformats.org/officeDocument/2006/relationships/tags" Target="../tags/tag24.xml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10.xml"/><Relationship Id="rId3" Type="http://schemas.openxmlformats.org/officeDocument/2006/relationships/themeOverride" Target="../theme/themeOverride10.xml"/><Relationship Id="rId2" Type="http://schemas.openxmlformats.org/officeDocument/2006/relationships/tags" Target="../tags/tag28.xml"/><Relationship Id="rId1" Type="http://schemas.openxmlformats.org/officeDocument/2006/relationships/tags" Target="../tags/tag27.xml"/></Relationships>
</file>

<file path=ppt/slides/_rels/slide13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2.xml"/><Relationship Id="rId5" Type="http://schemas.openxmlformats.org/officeDocument/2006/relationships/slideLayout" Target="../slideLayouts/slideLayout6.xml"/><Relationship Id="rId4" Type="http://schemas.openxmlformats.org/officeDocument/2006/relationships/themeOverride" Target="../theme/themeOverride11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tags" Target="../tags/tag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3.xml"/><Relationship Id="rId4" Type="http://schemas.openxmlformats.org/officeDocument/2006/relationships/themeOverride" Target="../theme/themeOverride2.xml"/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13.xml"/><Relationship Id="rId2" Type="http://schemas.openxmlformats.org/officeDocument/2006/relationships/image" Target="../media/image2.png"/><Relationship Id="rId1" Type="http://schemas.openxmlformats.org/officeDocument/2006/relationships/tags" Target="../tags/tag12.xml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3.xml"/><Relationship Id="rId4" Type="http://schemas.openxmlformats.org/officeDocument/2006/relationships/themeOverride" Target="../theme/themeOverride3.xml"/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tags" Target="../tags/tag14.xml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5.xml"/><Relationship Id="rId6" Type="http://schemas.openxmlformats.org/officeDocument/2006/relationships/slideLayout" Target="../slideLayouts/slideLayout10.xml"/><Relationship Id="rId5" Type="http://schemas.openxmlformats.org/officeDocument/2006/relationships/themeOverride" Target="../theme/themeOverride4.xml"/><Relationship Id="rId4" Type="http://schemas.openxmlformats.org/officeDocument/2006/relationships/tags" Target="../tags/tag17.xml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7.xml"/><Relationship Id="rId2" Type="http://schemas.openxmlformats.org/officeDocument/2006/relationships/themeOverride" Target="../theme/themeOverride5.xml"/><Relationship Id="rId1" Type="http://schemas.openxmlformats.org/officeDocument/2006/relationships/tags" Target="../tags/tag18.xml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7.xml"/><Relationship Id="rId5" Type="http://schemas.openxmlformats.org/officeDocument/2006/relationships/slideLayout" Target="../slideLayouts/slideLayout3.xml"/><Relationship Id="rId4" Type="http://schemas.openxmlformats.org/officeDocument/2006/relationships/themeOverride" Target="../theme/themeOverride6.xml"/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8.xml"/><Relationship Id="rId5" Type="http://schemas.openxmlformats.org/officeDocument/2006/relationships/slideLayout" Target="../slideLayouts/slideLayout7.xml"/><Relationship Id="rId4" Type="http://schemas.openxmlformats.org/officeDocument/2006/relationships/themeOverride" Target="../theme/themeOverride7.xml"/><Relationship Id="rId3" Type="http://schemas.openxmlformats.org/officeDocument/2006/relationships/tags" Target="../tags/tag22.xml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2564424" y="2623330"/>
            <a:ext cx="6985682" cy="824136"/>
          </a:xfrm>
        </p:spPr>
        <p:txBody>
          <a:bodyPr>
            <a:noAutofit/>
          </a:bodyPr>
          <a:lstStyle/>
          <a:p>
            <a:r>
              <a:rPr lang="zh-CN" altLang="en-US" sz="3600"/>
              <a:t>创视小组主页设计工作汇报</a:t>
            </a:r>
            <a:endParaRPr lang="zh-CN" altLang="en-US" sz="360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3702685" y="3439160"/>
            <a:ext cx="4709160" cy="391795"/>
          </a:xfrm>
        </p:spPr>
        <p:txBody>
          <a:bodyPr>
            <a:normAutofit/>
          </a:bodyPr>
          <a:lstStyle/>
          <a:p>
            <a:pPr algn="dist"/>
            <a:r>
              <a:rPr lang="en-US" altLang="zh-CN" sz="1000" dirty="0"/>
              <a:t>chuangshixiaozuzhuyeshejigongzuohuibao</a:t>
            </a:r>
            <a:endParaRPr lang="en-US" altLang="zh-CN" sz="1000" dirty="0"/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4685665" y="1700532"/>
            <a:ext cx="2743200" cy="8718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>
            <a:normAutofit fontScale="90000" lnSpcReduction="10000"/>
          </a:bodyPr>
          <a:lstStyle/>
          <a:p>
            <a:pPr algn="ctr"/>
            <a:r>
              <a:rPr lang="en-US" altLang="zh-CN" sz="6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2018</a:t>
            </a:r>
            <a:endParaRPr lang="en-US" altLang="zh-CN" sz="6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357110" y="5621020"/>
            <a:ext cx="31159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汇报人：邬典</a:t>
            </a:r>
            <a:endParaRPr lang="zh-CN" altLang="en-US"/>
          </a:p>
        </p:txBody>
      </p:sp>
    </p:spTree>
    <p:custDataLst>
      <p:tags r:id="rId4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IMG_20181119_14011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537710" y="616585"/>
            <a:ext cx="4191000" cy="314388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4215130" y="4424045"/>
            <a:ext cx="51612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800"/>
              <a:t>协助老板购买服务器与域名认证</a:t>
            </a:r>
            <a:endParaRPr lang="zh-CN" altLang="en-US" sz="2800"/>
          </a:p>
        </p:txBody>
      </p:sp>
    </p:spTree>
    <p:custDataLst>
      <p:tags r:id="rId2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zh-CN" altLang="en-US"/>
              <a:t>总结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肆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/>
          <p:cNvSpPr>
            <a:spLocks noGrp="1"/>
          </p:cNvSpPr>
          <p:nvPr>
            <p:ph sz="quarter" idx="13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pPr lvl="0"/>
            <a:r>
              <a:rPr lang="zh-CN" altLang="en-US" dirty="0"/>
              <a:t>工作方面不足较多，需要不断完善。</a:t>
            </a:r>
            <a:endParaRPr lang="zh-CN" altLang="en-US" dirty="0"/>
          </a:p>
          <a:p>
            <a:pPr lvl="0"/>
            <a:endParaRPr lang="zh-CN" altLang="en-US" dirty="0"/>
          </a:p>
          <a:p>
            <a:pPr marL="0" lvl="0" indent="0">
              <a:buNone/>
            </a:pPr>
            <a:endParaRPr lang="zh-CN" altLang="en-US" dirty="0"/>
          </a:p>
          <a:p>
            <a:pPr lvl="0"/>
            <a:r>
              <a:rPr lang="zh-CN" altLang="en-US" dirty="0"/>
              <a:t>经过</a:t>
            </a:r>
            <a:r>
              <a:rPr lang="en-US" altLang="zh-CN" dirty="0"/>
              <a:t>w3c</a:t>
            </a:r>
            <a:r>
              <a:rPr lang="zh-CN" altLang="en-US" dirty="0"/>
              <a:t>验证发现我们代码仍然存在粗心，不严谨的问题</a:t>
            </a:r>
            <a:endParaRPr lang="zh-CN" altLang="en-US" dirty="0"/>
          </a:p>
          <a:p>
            <a:pPr lvl="0"/>
            <a:endParaRPr lang="zh-CN" altLang="en-US" dirty="0"/>
          </a:p>
          <a:p>
            <a:pPr marL="0" lvl="0" indent="0">
              <a:buNone/>
            </a:pPr>
            <a:endParaRPr lang="zh-CN" altLang="en-US" dirty="0"/>
          </a:p>
          <a:p>
            <a:pPr lvl="0"/>
            <a:r>
              <a:rPr lang="zh-CN" altLang="en-US" dirty="0"/>
              <a:t>面对面的交谈比冷冰冰的手机交流来的更加暖人心意。</a:t>
            </a:r>
            <a:endParaRPr lang="zh-CN" altLang="en-US" dirty="0"/>
          </a:p>
          <a:p>
            <a:pPr marL="0" lvl="0" indent="0">
              <a:buNone/>
            </a:pPr>
            <a:endParaRPr lang="zh-CN" altLang="en-US" dirty="0"/>
          </a:p>
        </p:txBody>
      </p:sp>
    </p:spTree>
    <p:custDataLst>
      <p:tags r:id="rId2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2825115" y="2922905"/>
            <a:ext cx="6541135" cy="711835"/>
          </a:xfrm>
        </p:spPr>
        <p:txBody>
          <a:bodyPr>
            <a:normAutofit fontScale="90000"/>
          </a:bodyPr>
          <a:lstStyle/>
          <a:p>
            <a:r>
              <a:rPr lang="zh-CN" altLang="en-US"/>
              <a:t>感谢您的聆听与观看</a:t>
            </a:r>
            <a:endParaRPr lang="zh-CN" altLang="en-US"/>
          </a:p>
        </p:txBody>
      </p:sp>
      <p:sp>
        <p:nvSpPr>
          <p:cNvPr id="24" name="矩形 23"/>
          <p:cNvSpPr/>
          <p:nvPr>
            <p:custDataLst>
              <p:tags r:id="rId2"/>
            </p:custDataLst>
          </p:nvPr>
        </p:nvSpPr>
        <p:spPr>
          <a:xfrm>
            <a:off x="4705093" y="1381648"/>
            <a:ext cx="2743200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>
            <a:normAutofit/>
          </a:bodyPr>
          <a:lstStyle/>
          <a:p>
            <a:pPr algn="ctr"/>
            <a:r>
              <a:rPr lang="en-US" altLang="zh-CN" sz="5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2018</a:t>
            </a:r>
            <a:endParaRPr lang="en-US" altLang="zh-CN" sz="5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" y="0"/>
            <a:ext cx="3611563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1008042" y="2646600"/>
            <a:ext cx="15954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目录</a:t>
            </a:r>
            <a:endParaRPr lang="zh-CN" altLang="en-US" sz="4800" b="1" dirty="0" smtClean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2507029" y="2762259"/>
            <a:ext cx="465354" cy="469881"/>
            <a:chOff x="2099842" y="1975504"/>
            <a:chExt cx="823123" cy="831130"/>
          </a:xfrm>
          <a:gradFill>
            <a:gsLst>
              <a:gs pos="0">
                <a:srgbClr val="FBFB11"/>
              </a:gs>
              <a:gs pos="100000">
                <a:srgbClr val="838309"/>
              </a:gs>
            </a:gsLst>
            <a:lin ang="5400000" scaled="0"/>
          </a:gradFill>
        </p:grpSpPr>
        <p:sp>
          <p:nvSpPr>
            <p:cNvPr id="24" name="等腰三角形 23"/>
            <p:cNvSpPr/>
            <p:nvPr/>
          </p:nvSpPr>
          <p:spPr>
            <a:xfrm rot="19813541" flipH="1">
              <a:off x="2099842" y="1975504"/>
              <a:ext cx="443524" cy="386081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等腰三角形 24"/>
            <p:cNvSpPr/>
            <p:nvPr/>
          </p:nvSpPr>
          <p:spPr>
            <a:xfrm rot="19813541" flipH="1">
              <a:off x="2099844" y="2420553"/>
              <a:ext cx="443524" cy="386081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等腰三角形 25"/>
            <p:cNvSpPr/>
            <p:nvPr/>
          </p:nvSpPr>
          <p:spPr>
            <a:xfrm rot="19813541" flipH="1">
              <a:off x="2479441" y="2198028"/>
              <a:ext cx="443524" cy="386081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" name="等腰三角形 7"/>
          <p:cNvSpPr/>
          <p:nvPr/>
        </p:nvSpPr>
        <p:spPr>
          <a:xfrm rot="5400000" flipH="1">
            <a:off x="4567755" y="1674276"/>
            <a:ext cx="519388" cy="452119"/>
          </a:xfrm>
          <a:prstGeom prst="triangle">
            <a:avLst/>
          </a:prstGeom>
          <a:solidFill>
            <a:srgbClr val="1B90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5301304" y="1607948"/>
            <a:ext cx="19324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595E64"/>
                </a:solidFill>
                <a:latin typeface="微软雅黑" panose="020B0503020204020204" charset="-122"/>
                <a:ea typeface="微软雅黑" panose="020B0503020204020204" charset="-122"/>
              </a:rPr>
              <a:t>第一部分</a:t>
            </a:r>
            <a:endParaRPr lang="zh-CN" altLang="en-US" sz="3200" b="1" dirty="0">
              <a:solidFill>
                <a:srgbClr val="595E64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7233798" y="1607610"/>
            <a:ext cx="36576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595E64"/>
                </a:solidFill>
                <a:latin typeface="微软雅黑" panose="020B0503020204020204" charset="-122"/>
                <a:ea typeface="微软雅黑" panose="020B0503020204020204" charset="-122"/>
              </a:rPr>
              <a:t>前期准备</a:t>
            </a:r>
            <a:endParaRPr lang="zh-CN" altLang="en-US" sz="2800" dirty="0" smtClean="0">
              <a:solidFill>
                <a:srgbClr val="595E64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5301304" y="2995781"/>
            <a:ext cx="19324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595E64"/>
                </a:solidFill>
                <a:latin typeface="微软雅黑" panose="020B0503020204020204" charset="-122"/>
                <a:ea typeface="微软雅黑" panose="020B0503020204020204" charset="-122"/>
              </a:rPr>
              <a:t>第二部分</a:t>
            </a:r>
            <a:endParaRPr lang="zh-CN" altLang="en-US" sz="3200" b="1" dirty="0">
              <a:solidFill>
                <a:srgbClr val="595E64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7233798" y="3026558"/>
            <a:ext cx="2821022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595E64"/>
                </a:solidFill>
                <a:latin typeface="微软雅黑" panose="020B0503020204020204" charset="-122"/>
                <a:ea typeface="微软雅黑" panose="020B0503020204020204" charset="-122"/>
              </a:rPr>
              <a:t>w3c</a:t>
            </a:r>
            <a:r>
              <a:rPr lang="zh-CN" altLang="en-US" sz="2800" dirty="0">
                <a:solidFill>
                  <a:srgbClr val="595E64"/>
                </a:solidFill>
                <a:latin typeface="微软雅黑" panose="020B0503020204020204" charset="-122"/>
                <a:ea typeface="微软雅黑" panose="020B0503020204020204" charset="-122"/>
              </a:rPr>
              <a:t>验证过程</a:t>
            </a:r>
            <a:endParaRPr lang="zh-CN" altLang="en-US" sz="2800" dirty="0">
              <a:solidFill>
                <a:srgbClr val="595E64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7" name="等腰三角形 26"/>
          <p:cNvSpPr/>
          <p:nvPr/>
        </p:nvSpPr>
        <p:spPr>
          <a:xfrm rot="5400000" flipH="1">
            <a:off x="4567755" y="3062109"/>
            <a:ext cx="519388" cy="452119"/>
          </a:xfrm>
          <a:prstGeom prst="triangle">
            <a:avLst/>
          </a:prstGeom>
          <a:solidFill>
            <a:srgbClr val="93B7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文本框 16"/>
          <p:cNvSpPr txBox="1"/>
          <p:nvPr/>
        </p:nvSpPr>
        <p:spPr>
          <a:xfrm>
            <a:off x="5301304" y="4184224"/>
            <a:ext cx="19324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595E64"/>
                </a:solidFill>
                <a:latin typeface="微软雅黑" panose="020B0503020204020204" charset="-122"/>
                <a:ea typeface="微软雅黑" panose="020B0503020204020204" charset="-122"/>
              </a:rPr>
              <a:t>第三部分</a:t>
            </a:r>
            <a:endParaRPr lang="zh-CN" altLang="en-US" sz="3200" b="1" dirty="0">
              <a:solidFill>
                <a:srgbClr val="595E64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7233798" y="4215001"/>
            <a:ext cx="2821022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595E64"/>
                </a:solidFill>
                <a:latin typeface="微软雅黑" panose="020B0503020204020204" charset="-122"/>
                <a:ea typeface="微软雅黑" panose="020B0503020204020204" charset="-122"/>
              </a:rPr>
              <a:t>项目验收</a:t>
            </a:r>
            <a:endParaRPr lang="zh-CN" altLang="en-US" sz="2800" dirty="0">
              <a:solidFill>
                <a:srgbClr val="595E64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9" name="等腰三角形 28"/>
          <p:cNvSpPr/>
          <p:nvPr/>
        </p:nvSpPr>
        <p:spPr>
          <a:xfrm rot="5400000" flipH="1">
            <a:off x="4567755" y="4250552"/>
            <a:ext cx="519388" cy="452119"/>
          </a:xfrm>
          <a:prstGeom prst="triangle">
            <a:avLst/>
          </a:prstGeom>
          <a:solidFill>
            <a:srgbClr val="55C1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5301304" y="5507564"/>
            <a:ext cx="1932494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 dirty="0" smtClean="0">
                <a:solidFill>
                  <a:srgbClr val="595E64"/>
                </a:solidFill>
                <a:latin typeface="微软雅黑" panose="020B0503020204020204" charset="-122"/>
                <a:ea typeface="微软雅黑" panose="020B0503020204020204" charset="-122"/>
              </a:rPr>
              <a:t>第四部分</a:t>
            </a:r>
            <a:endParaRPr lang="zh-CN" altLang="en-US" sz="3200" b="1" dirty="0">
              <a:solidFill>
                <a:srgbClr val="595E64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233798" y="5538341"/>
            <a:ext cx="2821022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dirty="0">
                <a:solidFill>
                  <a:srgbClr val="595E64"/>
                </a:solidFill>
                <a:latin typeface="微软雅黑" panose="020B0503020204020204" charset="-122"/>
                <a:ea typeface="微软雅黑" panose="020B0503020204020204" charset="-122"/>
              </a:rPr>
              <a:t>总结</a:t>
            </a:r>
            <a:endParaRPr lang="zh-CN" altLang="en-US" sz="2800" dirty="0">
              <a:solidFill>
                <a:srgbClr val="595E64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等腰三角形 4"/>
          <p:cNvSpPr/>
          <p:nvPr/>
        </p:nvSpPr>
        <p:spPr>
          <a:xfrm rot="5400000" flipH="1">
            <a:off x="4567755" y="5573892"/>
            <a:ext cx="519388" cy="452119"/>
          </a:xfrm>
          <a:prstGeom prst="triangle">
            <a:avLst/>
          </a:prstGeo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5301939" y="5508199"/>
            <a:ext cx="1932494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 dirty="0" smtClean="0">
                <a:solidFill>
                  <a:srgbClr val="595E64"/>
                </a:solidFill>
                <a:latin typeface="微软雅黑" panose="020B0503020204020204" charset="-122"/>
                <a:ea typeface="微软雅黑" panose="020B0503020204020204" charset="-122"/>
              </a:rPr>
              <a:t>第四部分</a:t>
            </a:r>
            <a:endParaRPr lang="zh-CN" altLang="en-US" sz="3200" b="1" dirty="0">
              <a:solidFill>
                <a:srgbClr val="595E64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234433" y="5538976"/>
            <a:ext cx="2821022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dirty="0">
                <a:solidFill>
                  <a:srgbClr val="595E64"/>
                </a:solidFill>
                <a:latin typeface="微软雅黑" panose="020B0503020204020204" charset="-122"/>
                <a:ea typeface="微软雅黑" panose="020B0503020204020204" charset="-122"/>
              </a:rPr>
              <a:t>总结</a:t>
            </a:r>
            <a:endParaRPr lang="zh-CN" altLang="en-US" sz="2800" dirty="0">
              <a:solidFill>
                <a:srgbClr val="595E64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" name="等腰三角形 9"/>
          <p:cNvSpPr/>
          <p:nvPr/>
        </p:nvSpPr>
        <p:spPr>
          <a:xfrm rot="5400000" flipH="1">
            <a:off x="4568390" y="5574527"/>
            <a:ext cx="519388" cy="452119"/>
          </a:xfrm>
          <a:prstGeom prst="triangle">
            <a:avLst/>
          </a:prstGeo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zh-CN" altLang="en-US"/>
              <a:t>前期准备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壹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zh-CN" sz="3200" dirty="0"/>
              <a:t>PREVIOUS PREARATION</a:t>
            </a:r>
            <a:endParaRPr lang="en-US" altLang="zh-CN" sz="32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458585" y="1593850"/>
            <a:ext cx="3430905" cy="36703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824355" y="1863725"/>
            <a:ext cx="49377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/>
              <a:t>1.</a:t>
            </a:r>
            <a:r>
              <a:rPr lang="zh-CN" altLang="en-US" sz="2800"/>
              <a:t>组织进行任务分工</a:t>
            </a:r>
            <a:endParaRPr lang="zh-CN" altLang="en-US" sz="2800"/>
          </a:p>
        </p:txBody>
      </p:sp>
      <p:sp>
        <p:nvSpPr>
          <p:cNvPr id="7" name="文本框 6"/>
          <p:cNvSpPr txBox="1"/>
          <p:nvPr/>
        </p:nvSpPr>
        <p:spPr>
          <a:xfrm>
            <a:off x="1824355" y="3396615"/>
            <a:ext cx="424815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/>
              <a:t>3.</a:t>
            </a:r>
            <a:r>
              <a:rPr lang="zh-CN" altLang="en-US" sz="2800"/>
              <a:t>预约老板进行项目验收</a:t>
            </a:r>
            <a:endParaRPr lang="zh-CN" altLang="en-US" sz="2800"/>
          </a:p>
        </p:txBody>
      </p:sp>
      <p:sp>
        <p:nvSpPr>
          <p:cNvPr id="8" name="文本框 7"/>
          <p:cNvSpPr txBox="1"/>
          <p:nvPr/>
        </p:nvSpPr>
        <p:spPr>
          <a:xfrm>
            <a:off x="1824355" y="2599690"/>
            <a:ext cx="332422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/>
              <a:t>2.</a:t>
            </a:r>
            <a:r>
              <a:rPr lang="zh-CN" altLang="en-US" sz="2800"/>
              <a:t>组长提出注意事项</a:t>
            </a:r>
            <a:endParaRPr lang="zh-CN" altLang="en-US" sz="2800"/>
          </a:p>
        </p:txBody>
      </p:sp>
    </p:spTree>
    <p:custDataLst>
      <p:tags r:id="rId3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altLang="zh-CN"/>
              <a:t>w3c</a:t>
            </a:r>
            <a:r>
              <a:rPr lang="zh-CN" altLang="en-US"/>
              <a:t>验证过程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贰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26465" y="617220"/>
            <a:ext cx="4907280" cy="248031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3215" y="617220"/>
            <a:ext cx="4824730" cy="228727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8765" y="3271520"/>
            <a:ext cx="4411980" cy="2357120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85240" y="615950"/>
            <a:ext cx="757110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800"/>
              <a:t>通过</a:t>
            </a:r>
            <a:r>
              <a:rPr lang="en-US" altLang="zh-CN" sz="2800"/>
              <a:t>w3c</a:t>
            </a:r>
            <a:r>
              <a:rPr lang="zh-CN" altLang="en-US" sz="2800"/>
              <a:t>验证发现了我们的代码存在不少的问题</a:t>
            </a:r>
            <a:endParaRPr lang="zh-CN" altLang="en-US" sz="2800"/>
          </a:p>
        </p:txBody>
      </p:sp>
      <p:sp>
        <p:nvSpPr>
          <p:cNvPr id="3" name="文本框 2"/>
          <p:cNvSpPr txBox="1"/>
          <p:nvPr/>
        </p:nvSpPr>
        <p:spPr>
          <a:xfrm>
            <a:off x="3133725" y="2120265"/>
            <a:ext cx="723582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/>
              <a:t>1.</a:t>
            </a:r>
            <a:r>
              <a:rPr lang="zh-CN" altLang="en-US" sz="2800"/>
              <a:t>代码仍然存在粗心的问题，比如少一个分号</a:t>
            </a:r>
            <a:endParaRPr lang="zh-CN" altLang="en-US" sz="2800"/>
          </a:p>
        </p:txBody>
      </p:sp>
      <p:sp>
        <p:nvSpPr>
          <p:cNvPr id="4" name="文本框 3"/>
          <p:cNvSpPr txBox="1"/>
          <p:nvPr/>
        </p:nvSpPr>
        <p:spPr>
          <a:xfrm>
            <a:off x="3133725" y="3044825"/>
            <a:ext cx="261302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/>
              <a:t>2.</a:t>
            </a:r>
            <a:r>
              <a:rPr lang="zh-CN" altLang="en-US" sz="2800"/>
              <a:t>代码不够规范</a:t>
            </a:r>
            <a:endParaRPr lang="zh-CN" altLang="en-US" sz="2800"/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zh-CN" altLang="en-US"/>
              <a:t>项目验收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叁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IMG_20181119_14013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56360" y="629285"/>
            <a:ext cx="4207510" cy="3155950"/>
          </a:xfrm>
          <a:prstGeom prst="rect">
            <a:avLst/>
          </a:prstGeom>
        </p:spPr>
      </p:pic>
      <p:pic>
        <p:nvPicPr>
          <p:cNvPr id="6" name="图片 5" descr="IMG_20181119_1401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7505" y="629285"/>
            <a:ext cx="4206875" cy="315595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4605655" y="4485640"/>
            <a:ext cx="3738880" cy="95313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800"/>
              <a:t>老板查看我们做的网站</a:t>
            </a:r>
            <a:endParaRPr lang="zh-CN" altLang="en-US" sz="2800"/>
          </a:p>
          <a:p>
            <a:pPr algn="ctr"/>
            <a:r>
              <a:rPr lang="zh-CN" altLang="en-US" sz="2800"/>
              <a:t>确认没有问题</a:t>
            </a:r>
            <a:endParaRPr lang="zh-CN" altLang="en-US" sz="2800"/>
          </a:p>
        </p:txBody>
      </p:sp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185343_1*i*1"/>
  <p:tag name="KSO_WM_TEMPLATE_CATEGORY" val="diagram"/>
  <p:tag name="KSO_WM_TEMPLATE_INDEX" val="20185343"/>
  <p:tag name="KSO_WM_UNIT_INDEX" val="1"/>
</p:tagLst>
</file>

<file path=ppt/tags/tag10.xml><?xml version="1.0" encoding="utf-8"?>
<p:tagLst xmlns:p="http://schemas.openxmlformats.org/presentationml/2006/main">
  <p:tag name="KSO_WM_TEMPLATE_CATEGORY" val="custom"/>
  <p:tag name="KSO_WM_TEMPLATE_INDEX" val="20185082"/>
  <p:tag name="KSO_WM_UNIT_TYPE" val="e"/>
  <p:tag name="KSO_WM_UNIT_INDEX" val="1"/>
  <p:tag name="KSO_WM_UNIT_ID" val="custom20185082_7*e*1"/>
  <p:tag name="KSO_WM_UNIT_LAYERLEVEL" val="1"/>
  <p:tag name="KSO_WM_UNIT_VALUE" val="5"/>
  <p:tag name="KSO_WM_UNIT_HIGHLIGHT" val="0"/>
  <p:tag name="KSO_WM_UNIT_COMPATIBLE" val="1"/>
  <p:tag name="KSO_WM_UNIT_CLEAR" val="0"/>
  <p:tag name="KSO_WM_BEAUTIFY_FLAG" val="#wm#"/>
  <p:tag name="KSO_WM_TAG_VERSION" val="1.0"/>
  <p:tag name="KSO_WM_UNIT_PRESET_TEXT" val="壹"/>
</p:tagLst>
</file>

<file path=ppt/tags/tag11.xml><?xml version="1.0" encoding="utf-8"?>
<p:tagLst xmlns:p="http://schemas.openxmlformats.org/presentationml/2006/main">
  <p:tag name="KSO_WM_TEMPLATE_CATEGORY" val="custom"/>
  <p:tag name="KSO_WM_TEMPLATE_INDEX" val="20185082"/>
  <p:tag name="KSO_WM_TAG_VERSION" val="1.0"/>
  <p:tag name="KSO_WM_SLIDE_ID" val="custom20185082_7"/>
  <p:tag name="KSO_WM_SLIDE_INDEX" val="7"/>
  <p:tag name="KSO_WM_SLIDE_ITEM_CNT" val="1"/>
  <p:tag name="KSO_WM_SLIDE_LAYOUT" val="a_e"/>
  <p:tag name="KSO_WM_SLIDE_LAYOUT_CNT" val="1_1"/>
  <p:tag name="KSO_WM_SLIDE_TYPE" val="sectionTitle"/>
  <p:tag name="KSO_WM_SLIDE_SUBTYPE" val="pureTxt"/>
  <p:tag name="KSO_WM_BEAUTIFY_FLAG" val="#wm#"/>
</p:tagLst>
</file>

<file path=ppt/tags/tag12.xml><?xml version="1.0" encoding="utf-8"?>
<p:tagLst xmlns:p="http://schemas.openxmlformats.org/presentationml/2006/main">
  <p:tag name="KSO_WM_TEMPLATE_CATEGORY" val="custom"/>
  <p:tag name="KSO_WM_TEMPLATE_INDEX" val="20185082"/>
  <p:tag name="KSO_WM_TAG_VERSION" val="1.0"/>
  <p:tag name="KSO_WM_BEAUTIFY_FLAG" val="#wm#"/>
  <p:tag name="KSO_WM_UNIT_PRESET_TEXT_LEN" val="17"/>
  <p:tag name="KSO_WM_UNIT_PRESET_TEXT_INDEX" val="3"/>
  <p:tag name="KSO_WM_UNIT_CLEAR" val="0"/>
  <p:tag name="KSO_WM_UNIT_COMPATIBLE" val="0"/>
  <p:tag name="KSO_WM_UNIT_HIGHLIGHT" val="0"/>
  <p:tag name="KSO_WM_UNIT_ISCONTENTSTITLE" val="0"/>
  <p:tag name="KSO_WM_UNIT_VALUE" val="22"/>
  <p:tag name="KSO_WM_UNIT_LAYERLEVEL" val="1"/>
  <p:tag name="KSO_WM_UNIT_INDEX" val="1"/>
  <p:tag name="KSO_WM_UNIT_ID" val="custom20185082_2*a*1"/>
  <p:tag name="KSO_WM_UNIT_TYPE" val="a"/>
</p:tagLst>
</file>

<file path=ppt/tags/tag13.xml><?xml version="1.0" encoding="utf-8"?>
<p:tagLst xmlns:p="http://schemas.openxmlformats.org/presentationml/2006/main">
  <p:tag name="KSO_WM_SLIDE_SIZE" val="828*343"/>
  <p:tag name="KSO_WM_SLIDE_POSITION" val="66*144"/>
  <p:tag name="KSO_WM_SLIDE_LAYOUT_CNT" val="1_1"/>
  <p:tag name="KSO_WM_SLIDE_LAYOUT" val="a_f"/>
  <p:tag name="KSO_WM_BEAUTIFY_FLAG" val="#wm#"/>
  <p:tag name="KSO_WM_SLIDE_TYPE" val="text"/>
  <p:tag name="KSO_WM_SLIDE_ITEM_CNT" val="1"/>
  <p:tag name="KSO_WM_SLIDE_INDEX" val="2"/>
  <p:tag name="KSO_WM_SLIDE_ID" val="custom20185082_2"/>
  <p:tag name="KSO_WM_TAG_VERSION" val="1.0"/>
  <p:tag name="KSO_WM_TEMPLATE_INDEX" val="20185082"/>
  <p:tag name="KSO_WM_TEMPLATE_CATEGORY" val="custom"/>
  <p:tag name="KSO_WM_SLIDE_SUBTYPE" val="pureTxt"/>
</p:tagLst>
</file>

<file path=ppt/tags/tag14.xml><?xml version="1.0" encoding="utf-8"?>
<p:tagLst xmlns:p="http://schemas.openxmlformats.org/presentationml/2006/main">
  <p:tag name="KSO_WM_TEMPLATE_CATEGORY" val="custom"/>
  <p:tag name="KSO_WM_TEMPLATE_INDEX" val="20185082"/>
  <p:tag name="KSO_WM_UNIT_TYPE" val="a"/>
  <p:tag name="KSO_WM_UNIT_INDEX" val="1"/>
  <p:tag name="KSO_WM_UNIT_ID" val="custom20185082_7*a*1"/>
  <p:tag name="KSO_WM_UNIT_LAYERLEVEL" val="1"/>
  <p:tag name="KSO_WM_UNIT_VALUE" val="12"/>
  <p:tag name="KSO_WM_UNIT_ISCONTENTSTITLE" val="0"/>
  <p:tag name="KSO_WM_UNIT_HIGHLIGHT" val="0"/>
  <p:tag name="KSO_WM_UNIT_COMPATIBLE" val="0"/>
  <p:tag name="KSO_WM_UNIT_CLEAR" val="0"/>
  <p:tag name="KSO_WM_BEAUTIFY_FLAG" val="#wm#"/>
  <p:tag name="KSO_WM_TAG_VERSION" val="1.0"/>
  <p:tag name="KSO_WM_UNIT_PRESET_TEXT" val="SECTION TITLE"/>
</p:tagLst>
</file>

<file path=ppt/tags/tag15.xml><?xml version="1.0" encoding="utf-8"?>
<p:tagLst xmlns:p="http://schemas.openxmlformats.org/presentationml/2006/main">
  <p:tag name="KSO_WM_TEMPLATE_CATEGORY" val="custom"/>
  <p:tag name="KSO_WM_TEMPLATE_INDEX" val="20185082"/>
  <p:tag name="KSO_WM_UNIT_TYPE" val="e"/>
  <p:tag name="KSO_WM_UNIT_INDEX" val="1"/>
  <p:tag name="KSO_WM_UNIT_ID" val="custom20185082_7*e*1"/>
  <p:tag name="KSO_WM_UNIT_LAYERLEVEL" val="1"/>
  <p:tag name="KSO_WM_UNIT_VALUE" val="5"/>
  <p:tag name="KSO_WM_UNIT_HIGHLIGHT" val="0"/>
  <p:tag name="KSO_WM_UNIT_COMPATIBLE" val="1"/>
  <p:tag name="KSO_WM_UNIT_CLEAR" val="0"/>
  <p:tag name="KSO_WM_BEAUTIFY_FLAG" val="#wm#"/>
  <p:tag name="KSO_WM_TAG_VERSION" val="1.0"/>
  <p:tag name="KSO_WM_UNIT_PRESET_TEXT" val="壹"/>
</p:tagLst>
</file>

<file path=ppt/tags/tag16.xml><?xml version="1.0" encoding="utf-8"?>
<p:tagLst xmlns:p="http://schemas.openxmlformats.org/presentationml/2006/main">
  <p:tag name="KSO_WM_TEMPLATE_CATEGORY" val="custom"/>
  <p:tag name="KSO_WM_TEMPLATE_INDEX" val="20185082"/>
  <p:tag name="KSO_WM_TAG_VERSION" val="1.0"/>
  <p:tag name="KSO_WM_SLIDE_ID" val="custom20185082_7"/>
  <p:tag name="KSO_WM_SLIDE_INDEX" val="7"/>
  <p:tag name="KSO_WM_SLIDE_ITEM_CNT" val="1"/>
  <p:tag name="KSO_WM_SLIDE_LAYOUT" val="a_e"/>
  <p:tag name="KSO_WM_SLIDE_LAYOUT_CNT" val="1_1"/>
  <p:tag name="KSO_WM_SLIDE_TYPE" val="sectionTitle"/>
  <p:tag name="KSO_WM_SLIDE_SUBTYPE" val="pureTxt"/>
  <p:tag name="KSO_WM_BEAUTIFY_FLAG" val="#wm#"/>
</p:tagLst>
</file>

<file path=ppt/tags/tag17.xml><?xml version="1.0" encoding="utf-8"?>
<p:tagLst xmlns:p="http://schemas.openxmlformats.org/presentationml/2006/main">
  <p:tag name="KSO_WM_SLIDE_SIZE" val="828*438"/>
  <p:tag name="KSO_WM_SLIDE_POSITION" val="66*43"/>
  <p:tag name="KSO_WM_SLIDE_LAYOUT_CNT" val="1"/>
  <p:tag name="KSO_WM_SLIDE_LAYOUT" val="f"/>
  <p:tag name="KSO_WM_BEAUTIFY_FLAG" val="#wm#"/>
  <p:tag name="KSO_WM_SLIDE_TYPE" val="text"/>
  <p:tag name="KSO_WM_SLIDE_ITEM_CNT" val="1"/>
  <p:tag name="KSO_WM_TAG_VERSION" val="1.0"/>
  <p:tag name="KSO_WM_COMBINE_RELATE_SLIDE_ID" val="background20177549_8"/>
  <p:tag name="KSO_WM_TEMPLATE_CATEGORY" val="custom"/>
  <p:tag name="KSO_WM_TEMPLATE_INDEX" val="20185082"/>
  <p:tag name="KSO_WM_SLIDE_ID" val="custom20185082_18"/>
  <p:tag name="KSO_WM_SLIDE_INDEX" val="18"/>
  <p:tag name="KSO_WM_TEMPLATE_SUBCATEGORY" val="combine"/>
  <p:tag name="KSO_WM_SLIDE_SUBTYPE" val="pureTxt"/>
</p:tagLst>
</file>

<file path=ppt/tags/tag18.xml><?xml version="1.0" encoding="utf-8"?>
<p:tagLst xmlns:p="http://schemas.openxmlformats.org/presentationml/2006/main">
  <p:tag name="KSO_WM_SLIDE_ID" val="custom20185082_14"/>
  <p:tag name="KSO_WM_SLIDE_INDEX" val="14"/>
  <p:tag name="KSO_WM_SLIDE_ITEM_CNT" val="3"/>
  <p:tag name="KSO_WM_SLIDE_LAYOUT" val="l"/>
  <p:tag name="KSO_WM_SLIDE_LAYOUT_CNT" val="1"/>
  <p:tag name="KSO_WM_SLIDE_TYPE" val="text"/>
  <p:tag name="KSO_WM_BEAUTIFY_FLAG" val="#wm#"/>
  <p:tag name="KSO_WM_SLIDE_POSITION" val="240*131"/>
  <p:tag name="KSO_WM_SLIDE_SIZE" val="479*267"/>
  <p:tag name="KSO_WM_TEMPLATE_CATEGORY" val="custom"/>
  <p:tag name="KSO_WM_TEMPLATE_INDEX" val="20185082"/>
  <p:tag name="KSO_WM_DIAGRAM_GROUP_CODE" val="l1-3"/>
  <p:tag name="KSO_WM_TAG_VERSION" val="1.0"/>
  <p:tag name="KSO_WM_SLIDE_SUBTYPE" val="diag"/>
</p:tagLst>
</file>

<file path=ppt/tags/tag19.xml><?xml version="1.0" encoding="utf-8"?>
<p:tagLst xmlns:p="http://schemas.openxmlformats.org/presentationml/2006/main">
  <p:tag name="KSO_WM_TEMPLATE_CATEGORY" val="custom"/>
  <p:tag name="KSO_WM_TEMPLATE_INDEX" val="20185082"/>
  <p:tag name="KSO_WM_UNIT_TYPE" val="a"/>
  <p:tag name="KSO_WM_UNIT_INDEX" val="1"/>
  <p:tag name="KSO_WM_UNIT_ID" val="custom20185082_7*a*1"/>
  <p:tag name="KSO_WM_UNIT_LAYERLEVEL" val="1"/>
  <p:tag name="KSO_WM_UNIT_VALUE" val="12"/>
  <p:tag name="KSO_WM_UNIT_ISCONTENTSTITLE" val="0"/>
  <p:tag name="KSO_WM_UNIT_HIGHLIGHT" val="0"/>
  <p:tag name="KSO_WM_UNIT_COMPATIBLE" val="0"/>
  <p:tag name="KSO_WM_UNIT_CLEAR" val="0"/>
  <p:tag name="KSO_WM_BEAUTIFY_FLAG" val="#wm#"/>
  <p:tag name="KSO_WM_TAG_VERSION" val="1.0"/>
  <p:tag name="KSO_WM_UNIT_PRESET_TEXT" val="SECTION TITLE"/>
</p:tagLst>
</file>

<file path=ppt/tags/tag2.xml><?xml version="1.0" encoding="utf-8"?>
<p:tagLst xmlns:p="http://schemas.openxmlformats.org/presentationml/2006/main">
  <p:tag name="KSO_WM_TAG_VERSION" val="1.0"/>
  <p:tag name="KSO_WM_TEMPLATE_CATEGORY" val="custom"/>
  <p:tag name="KSO_WM_TEMPLATE_INDEX" val="20185082"/>
</p:tagLst>
</file>

<file path=ppt/tags/tag20.xml><?xml version="1.0" encoding="utf-8"?>
<p:tagLst xmlns:p="http://schemas.openxmlformats.org/presentationml/2006/main">
  <p:tag name="KSO_WM_TEMPLATE_CATEGORY" val="custom"/>
  <p:tag name="KSO_WM_TEMPLATE_INDEX" val="20185082"/>
  <p:tag name="KSO_WM_UNIT_TYPE" val="e"/>
  <p:tag name="KSO_WM_UNIT_INDEX" val="1"/>
  <p:tag name="KSO_WM_UNIT_ID" val="custom20185082_7*e*1"/>
  <p:tag name="KSO_WM_UNIT_LAYERLEVEL" val="1"/>
  <p:tag name="KSO_WM_UNIT_VALUE" val="5"/>
  <p:tag name="KSO_WM_UNIT_HIGHLIGHT" val="0"/>
  <p:tag name="KSO_WM_UNIT_COMPATIBLE" val="1"/>
  <p:tag name="KSO_WM_UNIT_CLEAR" val="0"/>
  <p:tag name="KSO_WM_BEAUTIFY_FLAG" val="#wm#"/>
  <p:tag name="KSO_WM_TAG_VERSION" val="1.0"/>
  <p:tag name="KSO_WM_UNIT_PRESET_TEXT" val="壹"/>
</p:tagLst>
</file>

<file path=ppt/tags/tag21.xml><?xml version="1.0" encoding="utf-8"?>
<p:tagLst xmlns:p="http://schemas.openxmlformats.org/presentationml/2006/main">
  <p:tag name="KSO_WM_TEMPLATE_CATEGORY" val="custom"/>
  <p:tag name="KSO_WM_TEMPLATE_INDEX" val="20185082"/>
  <p:tag name="KSO_WM_TAG_VERSION" val="1.0"/>
  <p:tag name="KSO_WM_SLIDE_ID" val="custom20185082_7"/>
  <p:tag name="KSO_WM_SLIDE_INDEX" val="7"/>
  <p:tag name="KSO_WM_SLIDE_ITEM_CNT" val="1"/>
  <p:tag name="KSO_WM_SLIDE_LAYOUT" val="a_e"/>
  <p:tag name="KSO_WM_SLIDE_LAYOUT_CNT" val="1_1"/>
  <p:tag name="KSO_WM_SLIDE_TYPE" val="sectionTitle"/>
  <p:tag name="KSO_WM_SLIDE_SUBTYPE" val="pureTxt"/>
  <p:tag name="KSO_WM_BEAUTIFY_FLAG" val="#wm#"/>
</p:tagLst>
</file>

<file path=ppt/tags/tag22.xml><?xml version="1.0" encoding="utf-8"?>
<p:tagLst xmlns:p="http://schemas.openxmlformats.org/presentationml/2006/main">
  <p:tag name="KSO_WM_SLIDE_LAYOUT_CNT" val="1_1"/>
  <p:tag name="KSO_WM_SLIDE_LAYOUT" val="a_f"/>
  <p:tag name="KSO_WM_SLIDE_SIZE" val="891*84"/>
  <p:tag name="KSO_WM_SLIDE_POSITION" val="38*269"/>
  <p:tag name="KSO_WM_BEAUTIFY_FLAG" val="#wm#"/>
  <p:tag name="KSO_WM_SLIDE_TYPE" val="text"/>
  <p:tag name="KSO_WM_SLIDE_ITEM_CNT" val="1"/>
  <p:tag name="KSO_WM_TAG_VERSION" val="1.0"/>
  <p:tag name="KSO_WM_COMBINE_RELATE_SLIDE_ID" val="background20177549_7"/>
  <p:tag name="KSO_WM_TEMPLATE_CATEGORY" val="custom"/>
  <p:tag name="KSO_WM_TEMPLATE_INDEX" val="20185082"/>
  <p:tag name="KSO_WM_SLIDE_ID" val="custom20185082_17"/>
  <p:tag name="KSO_WM_SLIDE_INDEX" val="17"/>
  <p:tag name="KSO_WM_TEMPLATE_SUBCATEGORY" val="combine"/>
  <p:tag name="KSO_WM_SLIDE_SUBTYPE" val="pureTxt"/>
</p:tagLst>
</file>

<file path=ppt/tags/tag23.xml><?xml version="1.0" encoding="utf-8"?>
<p:tagLst xmlns:p="http://schemas.openxmlformats.org/presentationml/2006/main">
  <p:tag name="KSO_WM_SLIDE_SIZE" val="828*438"/>
  <p:tag name="KSO_WM_SLIDE_POSITION" val="66*43"/>
  <p:tag name="KSO_WM_SLIDE_LAYOUT_CNT" val="1"/>
  <p:tag name="KSO_WM_SLIDE_LAYOUT" val="f"/>
  <p:tag name="KSO_WM_BEAUTIFY_FLAG" val="#wm#"/>
  <p:tag name="KSO_WM_SLIDE_TYPE" val="text"/>
  <p:tag name="KSO_WM_SLIDE_ITEM_CNT" val="1"/>
  <p:tag name="KSO_WM_TAG_VERSION" val="1.0"/>
  <p:tag name="KSO_WM_COMBINE_RELATE_SLIDE_ID" val="background20177549_8"/>
  <p:tag name="KSO_WM_TEMPLATE_CATEGORY" val="custom"/>
  <p:tag name="KSO_WM_TEMPLATE_INDEX" val="20185082"/>
  <p:tag name="KSO_WM_SLIDE_ID" val="custom20185082_18"/>
  <p:tag name="KSO_WM_SLIDE_INDEX" val="18"/>
  <p:tag name="KSO_WM_TEMPLATE_SUBCATEGORY" val="combine"/>
  <p:tag name="KSO_WM_SLIDE_SUBTYPE" val="pureTxt"/>
</p:tagLst>
</file>

<file path=ppt/tags/tag24.xml><?xml version="1.0" encoding="utf-8"?>
<p:tagLst xmlns:p="http://schemas.openxmlformats.org/presentationml/2006/main">
  <p:tag name="KSO_WM_TEMPLATE_CATEGORY" val="custom"/>
  <p:tag name="KSO_WM_TEMPLATE_INDEX" val="20185082"/>
  <p:tag name="KSO_WM_UNIT_TYPE" val="a"/>
  <p:tag name="KSO_WM_UNIT_INDEX" val="1"/>
  <p:tag name="KSO_WM_UNIT_ID" val="custom20185082_7*a*1"/>
  <p:tag name="KSO_WM_UNIT_LAYERLEVEL" val="1"/>
  <p:tag name="KSO_WM_UNIT_VALUE" val="12"/>
  <p:tag name="KSO_WM_UNIT_ISCONTENTSTITLE" val="0"/>
  <p:tag name="KSO_WM_UNIT_HIGHLIGHT" val="0"/>
  <p:tag name="KSO_WM_UNIT_COMPATIBLE" val="0"/>
  <p:tag name="KSO_WM_UNIT_CLEAR" val="0"/>
  <p:tag name="KSO_WM_BEAUTIFY_FLAG" val="#wm#"/>
  <p:tag name="KSO_WM_TAG_VERSION" val="1.0"/>
  <p:tag name="KSO_WM_UNIT_PRESET_TEXT" val="SECTION TITLE"/>
</p:tagLst>
</file>

<file path=ppt/tags/tag25.xml><?xml version="1.0" encoding="utf-8"?>
<p:tagLst xmlns:p="http://schemas.openxmlformats.org/presentationml/2006/main">
  <p:tag name="KSO_WM_TEMPLATE_CATEGORY" val="custom"/>
  <p:tag name="KSO_WM_TEMPLATE_INDEX" val="20185082"/>
  <p:tag name="KSO_WM_UNIT_TYPE" val="e"/>
  <p:tag name="KSO_WM_UNIT_INDEX" val="1"/>
  <p:tag name="KSO_WM_UNIT_ID" val="custom20185082_7*e*1"/>
  <p:tag name="KSO_WM_UNIT_LAYERLEVEL" val="1"/>
  <p:tag name="KSO_WM_UNIT_VALUE" val="5"/>
  <p:tag name="KSO_WM_UNIT_HIGHLIGHT" val="0"/>
  <p:tag name="KSO_WM_UNIT_COMPATIBLE" val="1"/>
  <p:tag name="KSO_WM_UNIT_CLEAR" val="0"/>
  <p:tag name="KSO_WM_BEAUTIFY_FLAG" val="#wm#"/>
  <p:tag name="KSO_WM_TAG_VERSION" val="1.0"/>
  <p:tag name="KSO_WM_UNIT_PRESET_TEXT" val="壹"/>
</p:tagLst>
</file>

<file path=ppt/tags/tag26.xml><?xml version="1.0" encoding="utf-8"?>
<p:tagLst xmlns:p="http://schemas.openxmlformats.org/presentationml/2006/main">
  <p:tag name="KSO_WM_TEMPLATE_CATEGORY" val="custom"/>
  <p:tag name="KSO_WM_TEMPLATE_INDEX" val="20185082"/>
  <p:tag name="KSO_WM_TAG_VERSION" val="1.0"/>
  <p:tag name="KSO_WM_SLIDE_ID" val="custom20185082_7"/>
  <p:tag name="KSO_WM_SLIDE_INDEX" val="7"/>
  <p:tag name="KSO_WM_SLIDE_ITEM_CNT" val="1"/>
  <p:tag name="KSO_WM_SLIDE_LAYOUT" val="a_e"/>
  <p:tag name="KSO_WM_SLIDE_LAYOUT_CNT" val="1_1"/>
  <p:tag name="KSO_WM_SLIDE_TYPE" val="sectionTitle"/>
  <p:tag name="KSO_WM_SLIDE_SUBTYPE" val="pureTxt"/>
  <p:tag name="KSO_WM_BEAUTIFY_FLAG" val="#wm#"/>
</p:tagLst>
</file>

<file path=ppt/tags/tag27.xml><?xml version="1.0" encoding="utf-8"?>
<p:tagLst xmlns:p="http://schemas.openxmlformats.org/presentationml/2006/main">
  <p:tag name="KSO_WM_TEMPLATE_CATEGORY" val="custom"/>
  <p:tag name="KSO_WM_TEMPLATE_INDEX" val="20185082"/>
  <p:tag name="KSO_WM_TAG_VERSION" val="1.0"/>
  <p:tag name="KSO_WM_BEAUTIFY_FLAG" val="#wm#"/>
  <p:tag name="KSO_WM_UNIT_PRESET_TEXT_LEN" val="698"/>
  <p:tag name="KSO_WM_UNIT_PRESET_TEXT_INDEX" val="5"/>
  <p:tag name="KSO_WM_UNIT_CLEAR" val="0"/>
  <p:tag name="KSO_WM_UNIT_COMPATIBLE" val="0"/>
  <p:tag name="KSO_WM_UNIT_HIGHLIGHT" val="0"/>
  <p:tag name="KSO_WM_UNIT_VALUE" val="600"/>
  <p:tag name="KSO_WM_UNIT_LAYERLEVEL" val="1"/>
  <p:tag name="KSO_WM_UNIT_INDEX" val="1"/>
  <p:tag name="KSO_WM_UNIT_TYPE" val="f"/>
  <p:tag name="KSO_WM_UNIT_ID" val="custom20185082_18*f*1"/>
</p:tagLst>
</file>

<file path=ppt/tags/tag28.xml><?xml version="1.0" encoding="utf-8"?>
<p:tagLst xmlns:p="http://schemas.openxmlformats.org/presentationml/2006/main">
  <p:tag name="KSO_WM_SLIDE_SIZE" val="828*438"/>
  <p:tag name="KSO_WM_SLIDE_POSITION" val="66*43"/>
  <p:tag name="KSO_WM_SLIDE_LAYOUT_CNT" val="1"/>
  <p:tag name="KSO_WM_SLIDE_LAYOUT" val="f"/>
  <p:tag name="KSO_WM_BEAUTIFY_FLAG" val="#wm#"/>
  <p:tag name="KSO_WM_SLIDE_TYPE" val="text"/>
  <p:tag name="KSO_WM_SLIDE_ITEM_CNT" val="1"/>
  <p:tag name="KSO_WM_TAG_VERSION" val="1.0"/>
  <p:tag name="KSO_WM_COMBINE_RELATE_SLIDE_ID" val="background20177549_8"/>
  <p:tag name="KSO_WM_TEMPLATE_CATEGORY" val="custom"/>
  <p:tag name="KSO_WM_TEMPLATE_INDEX" val="20185082"/>
  <p:tag name="KSO_WM_SLIDE_ID" val="custom20185082_18"/>
  <p:tag name="KSO_WM_SLIDE_INDEX" val="18"/>
  <p:tag name="KSO_WM_TEMPLATE_SUBCATEGORY" val="combine"/>
  <p:tag name="KSO_WM_SLIDE_SUBTYPE" val="pureTxt"/>
</p:tagLst>
</file>

<file path=ppt/tags/tag29.xml><?xml version="1.0" encoding="utf-8"?>
<p:tagLst xmlns:p="http://schemas.openxmlformats.org/presentationml/2006/main">
  <p:tag name="KSO_WM_TEMPLATE_CATEGORY" val="custom"/>
  <p:tag name="KSO_WM_TEMPLATE_INDEX" val="20185082"/>
  <p:tag name="KSO_WM_UNIT_TYPE" val="a"/>
  <p:tag name="KSO_WM_UNIT_INDEX" val="1"/>
  <p:tag name="KSO_WM_UNIT_ID" val="custom20185082_22*a*1"/>
  <p:tag name="KSO_WM_UNIT_LAYERLEVEL" val="1"/>
  <p:tag name="KSO_WM_UNIT_VALUE" val="12"/>
  <p:tag name="KSO_WM_UNIT_ISCONTENTSTITLE" val="0"/>
  <p:tag name="KSO_WM_UNIT_HIGHLIGHT" val="0"/>
  <p:tag name="KSO_WM_UNIT_COMPATIBLE" val="0"/>
  <p:tag name="KSO_WM_UNIT_CLEAR" val="0"/>
  <p:tag name="KSO_WM_BEAUTIFY_FLAG" val="#wm#"/>
  <p:tag name="KSO_WM_TAG_VERSION" val="1.0"/>
  <p:tag name="KSO_WM_UNIT_PRESET_TEXT" val="感谢您的聆听与观看"/>
</p:tagLst>
</file>

<file path=ppt/tags/tag3.xml><?xml version="1.0" encoding="utf-8"?>
<p:tagLst xmlns:p="http://schemas.openxmlformats.org/presentationml/2006/main">
  <p:tag name="KSO_WM_TAG_VERSION" val="1.0"/>
  <p:tag name="KSO_WM_TEMPLATE_CATEGORY" val="custom"/>
  <p:tag name="KSO_WM_TEMPLATE_INDEX" val="20185082"/>
</p:tagLst>
</file>

<file path=ppt/tags/tag30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5082_22*i*2"/>
  <p:tag name="KSO_WM_TEMPLATE_CATEGORY" val="custom"/>
  <p:tag name="KSO_WM_TEMPLATE_INDEX" val="20185082"/>
  <p:tag name="KSO_WM_UNIT_INDEX" val="2"/>
</p:tagLst>
</file>

<file path=ppt/tags/tag31.xml><?xml version="1.0" encoding="utf-8"?>
<p:tagLst xmlns:p="http://schemas.openxmlformats.org/presentationml/2006/main">
  <p:tag name="KSO_WM_TEMPLATE_CATEGORY" val="custom"/>
  <p:tag name="KSO_WM_TEMPLATE_INDEX" val="20185082"/>
  <p:tag name="KSO_WM_TAG_VERSION" val="1.0"/>
  <p:tag name="KSO_WM_SLIDE_ID" val="custom20185082_22"/>
  <p:tag name="KSO_WM_SLIDE_INDEX" val="22"/>
  <p:tag name="KSO_WM_SLIDE_ITEM_CNT" val="2"/>
  <p:tag name="KSO_WM_SLIDE_LAYOUT" val="a_b"/>
  <p:tag name="KSO_WM_SLIDE_LAYOUT_CNT" val="1_1"/>
  <p:tag name="KSO_WM_SLIDE_TYPE" val="endPage"/>
  <p:tag name="KSO_WM_SLIDE_SUBTYPE" val="pureTxt"/>
  <p:tag name="KSO_WM_BEAUTIFY_FLAG" val="#wm#"/>
</p:tagLst>
</file>

<file path=ppt/tags/tag4.xml><?xml version="1.0" encoding="utf-8"?>
<p:tagLst xmlns:p="http://schemas.openxmlformats.org/presentationml/2006/main">
  <p:tag name="KSO_WM_TEMPLATE_CATEGORY" val="custom"/>
  <p:tag name="KSO_WM_TEMPLATE_INDEX" val="20185082"/>
  <p:tag name="KSO_WM_TAG_VERSION" val="1.0"/>
  <p:tag name="KSO_WM_TEMPLATE_THUMBS_INDEX" val="1、6、7、9、12、15、20、21、22"/>
  <p:tag name="KSO_WM_BEAUTIFY_FLAG" val="#wm#"/>
  <p:tag name="KSO_WM_TEMPLATE_TOPIC_ID" val="2869567"/>
  <p:tag name="KSO_WM_TEMPLATE_OUTLINE_ID" val="15"/>
  <p:tag name="KSO_WM_TEMPLATE_SCENE_ID" val="1"/>
  <p:tag name="KSO_WM_TEMPLATE_JOB_ID" val="2"/>
  <p:tag name="KSO_WM_TEMPLATE_TOPIC_DEFAULT" val="1"/>
</p:tagLst>
</file>

<file path=ppt/tags/tag5.xml><?xml version="1.0" encoding="utf-8"?>
<p:tagLst xmlns:p="http://schemas.openxmlformats.org/presentationml/2006/main">
  <p:tag name="KSO_WM_TEMPLATE_CATEGORY" val="custom"/>
  <p:tag name="KSO_WM_TEMPLATE_INDEX" val="20185082"/>
  <p:tag name="KSO_WM_UNIT_TYPE" val="a"/>
  <p:tag name="KSO_WM_UNIT_INDEX" val="1"/>
  <p:tag name="KSO_WM_UNIT_ID" val="custom20185082_1*a*1"/>
  <p:tag name="KSO_WM_UNIT_LAYERLEVEL" val="1"/>
  <p:tag name="KSO_WM_UNIT_VALUE" val="13"/>
  <p:tag name="KSO_WM_UNIT_ISCONTENTSTITLE" val="0"/>
  <p:tag name="KSO_WM_UNIT_HIGHLIGHT" val="0"/>
  <p:tag name="KSO_WM_UNIT_COMPATIBLE" val="0"/>
  <p:tag name="KSO_WM_UNIT_CLEAR" val="0"/>
  <p:tag name="KSO_WM_BEAUTIFY_FLAG" val="#wm#"/>
  <p:tag name="KSO_WM_TAG_VERSION" val="1.0"/>
  <p:tag name="KSO_WM_UNIT_PRESET_TEXT" val="工作总结汇报模板"/>
</p:tagLst>
</file>

<file path=ppt/tags/tag6.xml><?xml version="1.0" encoding="utf-8"?>
<p:tagLst xmlns:p="http://schemas.openxmlformats.org/presentationml/2006/main">
  <p:tag name="KSO_WM_TEMPLATE_CATEGORY" val="custom"/>
  <p:tag name="KSO_WM_TEMPLATE_INDEX" val="20185082"/>
  <p:tag name="KSO_WM_UNIT_TYPE" val="b"/>
  <p:tag name="KSO_WM_UNIT_INDEX" val="1"/>
  <p:tag name="KSO_WM_UNIT_ID" val="custom20185082_1*b*1"/>
  <p:tag name="KSO_WM_UNIT_LAYERLEVEL" val="1"/>
  <p:tag name="KSO_WM_UNIT_VALUE" val="70"/>
  <p:tag name="KSO_WM_UNIT_ISCONTENTSTITLE" val="0"/>
  <p:tag name="KSO_WM_UNIT_HIGHLIGHT" val="0"/>
  <p:tag name="KSO_WM_UNIT_COMPATIBLE" val="0"/>
  <p:tag name="KSO_WM_UNIT_CLEAR" val="0"/>
  <p:tag name="KSO_WM_UNIT_PRESET_TEXT_INDEX" val="4"/>
  <p:tag name="KSO_WM_UNIT_PRESET_TEXT_LEN" val="57"/>
  <p:tag name="KSO_WM_BEAUTIFY_FLAG" val="#wm#"/>
  <p:tag name="KSO_WM_TAG_VERSION" val="1.0"/>
</p:tagLst>
</file>

<file path=ppt/tags/tag7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5082_1*i*2"/>
  <p:tag name="KSO_WM_TEMPLATE_CATEGORY" val="custom"/>
  <p:tag name="KSO_WM_TEMPLATE_INDEX" val="20185082"/>
  <p:tag name="KSO_WM_UNIT_INDEX" val="2"/>
</p:tagLst>
</file>

<file path=ppt/tags/tag8.xml><?xml version="1.0" encoding="utf-8"?>
<p:tagLst xmlns:p="http://schemas.openxmlformats.org/presentationml/2006/main">
  <p:tag name="KSO_WM_TEMPLATE_CATEGORY" val="custom"/>
  <p:tag name="KSO_WM_TEMPLATE_INDEX" val="20185082"/>
  <p:tag name="KSO_WM_TAG_VERSION" val="1.0"/>
  <p:tag name="KSO_WM_SLIDE_ID" val="custom20185082_1"/>
  <p:tag name="KSO_WM_SLIDE_INDEX" val="1"/>
  <p:tag name="KSO_WM_SLIDE_ITEM_CNT" val="2"/>
  <p:tag name="KSO_WM_SLIDE_LAYOUT" val="a_b"/>
  <p:tag name="KSO_WM_SLIDE_LAYOUT_CNT" val="1_1"/>
  <p:tag name="KSO_WM_SLIDE_TYPE" val="title"/>
  <p:tag name="KSO_WM_SLIDE_SUBTYPE" val="pureTxt"/>
  <p:tag name="KSO_WM_TEMPLATE_THUMBS_INDEX" val="1、6、7、9、12、15、20、21、22、"/>
  <p:tag name="KSO_WM_BEAUTIFY_FLAG" val="#wm#"/>
  <p:tag name="KSO_WM_TEMPLATE_TOPIC_ID" val="2869567"/>
  <p:tag name="KSO_WM_TEMPLATE_OUTLINE_ID" val="15"/>
  <p:tag name="KSO_WM_TEMPLATE_SCENE_ID" val="1"/>
  <p:tag name="KSO_WM_TEMPLATE_JOB_ID" val="2"/>
  <p:tag name="KSO_WM_TEMPLATE_TOPIC_DEFAULT" val="1"/>
</p:tagLst>
</file>

<file path=ppt/tags/tag9.xml><?xml version="1.0" encoding="utf-8"?>
<p:tagLst xmlns:p="http://schemas.openxmlformats.org/presentationml/2006/main">
  <p:tag name="KSO_WM_TEMPLATE_CATEGORY" val="custom"/>
  <p:tag name="KSO_WM_TEMPLATE_INDEX" val="20185082"/>
  <p:tag name="KSO_WM_UNIT_TYPE" val="a"/>
  <p:tag name="KSO_WM_UNIT_INDEX" val="1"/>
  <p:tag name="KSO_WM_UNIT_ID" val="custom20185082_7*a*1"/>
  <p:tag name="KSO_WM_UNIT_LAYERLEVEL" val="1"/>
  <p:tag name="KSO_WM_UNIT_VALUE" val="12"/>
  <p:tag name="KSO_WM_UNIT_ISCONTENTSTITLE" val="0"/>
  <p:tag name="KSO_WM_UNIT_HIGHLIGHT" val="0"/>
  <p:tag name="KSO_WM_UNIT_COMPATIBLE" val="0"/>
  <p:tag name="KSO_WM_UNIT_CLEAR" val="0"/>
  <p:tag name="KSO_WM_BEAUTIFY_FLAG" val="#wm#"/>
  <p:tag name="KSO_WM_TAG_VERSION" val="1.0"/>
  <p:tag name="KSO_WM_UNIT_PRESET_TEXT" val="SECTION TITLE"/>
</p:tagLst>
</file>

<file path=ppt/theme/theme1.xml><?xml version="1.0" encoding="utf-8"?>
<a:theme xmlns:a="http://schemas.openxmlformats.org/drawingml/2006/main" name="1_Office 主题​​">
  <a:themeElements>
    <a:clrScheme name="自定义 6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A5A5A5"/>
      </a:accent1>
      <a:accent2>
        <a:srgbClr val="ED7D31"/>
      </a:accent2>
      <a:accent3>
        <a:srgbClr val="FFC000"/>
      </a:accent3>
      <a:accent4>
        <a:srgbClr val="FFFFFF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4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自定义 61">
    <a:dk1>
      <a:srgbClr val="000000"/>
    </a:dk1>
    <a:lt1>
      <a:srgbClr val="FFFFFF"/>
    </a:lt1>
    <a:dk2>
      <a:srgbClr val="44546A"/>
    </a:dk2>
    <a:lt2>
      <a:srgbClr val="E7E6E6"/>
    </a:lt2>
    <a:accent1>
      <a:srgbClr val="A5A5A5"/>
    </a:accent1>
    <a:accent2>
      <a:srgbClr val="ED7D31"/>
    </a:accent2>
    <a:accent3>
      <a:srgbClr val="FFC000"/>
    </a:accent3>
    <a:accent4>
      <a:srgbClr val="FFFFFF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自定义 61">
    <a:dk1>
      <a:srgbClr val="000000"/>
    </a:dk1>
    <a:lt1>
      <a:srgbClr val="FFFFFF"/>
    </a:lt1>
    <a:dk2>
      <a:srgbClr val="44546A"/>
    </a:dk2>
    <a:lt2>
      <a:srgbClr val="E7E6E6"/>
    </a:lt2>
    <a:accent1>
      <a:srgbClr val="A5A5A5"/>
    </a:accent1>
    <a:accent2>
      <a:srgbClr val="ED7D31"/>
    </a:accent2>
    <a:accent3>
      <a:srgbClr val="FFC000"/>
    </a:accent3>
    <a:accent4>
      <a:srgbClr val="FFFFFF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自定义 61">
    <a:dk1>
      <a:srgbClr val="000000"/>
    </a:dk1>
    <a:lt1>
      <a:srgbClr val="FFFFFF"/>
    </a:lt1>
    <a:dk2>
      <a:srgbClr val="44546A"/>
    </a:dk2>
    <a:lt2>
      <a:srgbClr val="E7E6E6"/>
    </a:lt2>
    <a:accent1>
      <a:srgbClr val="A5A5A5"/>
    </a:accent1>
    <a:accent2>
      <a:srgbClr val="ED7D31"/>
    </a:accent2>
    <a:accent3>
      <a:srgbClr val="FFC000"/>
    </a:accent3>
    <a:accent4>
      <a:srgbClr val="FFFFFF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自定义 61">
    <a:dk1>
      <a:srgbClr val="000000"/>
    </a:dk1>
    <a:lt1>
      <a:srgbClr val="FFFFFF"/>
    </a:lt1>
    <a:dk2>
      <a:srgbClr val="44546A"/>
    </a:dk2>
    <a:lt2>
      <a:srgbClr val="E7E6E6"/>
    </a:lt2>
    <a:accent1>
      <a:srgbClr val="A5A5A5"/>
    </a:accent1>
    <a:accent2>
      <a:srgbClr val="ED7D31"/>
    </a:accent2>
    <a:accent3>
      <a:srgbClr val="FFC000"/>
    </a:accent3>
    <a:accent4>
      <a:srgbClr val="FFFFFF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自定义 61">
    <a:dk1>
      <a:srgbClr val="000000"/>
    </a:dk1>
    <a:lt1>
      <a:srgbClr val="FFFFFF"/>
    </a:lt1>
    <a:dk2>
      <a:srgbClr val="44546A"/>
    </a:dk2>
    <a:lt2>
      <a:srgbClr val="E7E6E6"/>
    </a:lt2>
    <a:accent1>
      <a:srgbClr val="A5A5A5"/>
    </a:accent1>
    <a:accent2>
      <a:srgbClr val="ED7D31"/>
    </a:accent2>
    <a:accent3>
      <a:srgbClr val="FFC000"/>
    </a:accent3>
    <a:accent4>
      <a:srgbClr val="FFFFFF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自定义 61">
    <a:dk1>
      <a:srgbClr val="000000"/>
    </a:dk1>
    <a:lt1>
      <a:srgbClr val="FFFFFF"/>
    </a:lt1>
    <a:dk2>
      <a:srgbClr val="44546A"/>
    </a:dk2>
    <a:lt2>
      <a:srgbClr val="E7E6E6"/>
    </a:lt2>
    <a:accent1>
      <a:srgbClr val="A5A5A5"/>
    </a:accent1>
    <a:accent2>
      <a:srgbClr val="ED7D31"/>
    </a:accent2>
    <a:accent3>
      <a:srgbClr val="FFC000"/>
    </a:accent3>
    <a:accent4>
      <a:srgbClr val="FFFFFF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自定义 61">
    <a:dk1>
      <a:srgbClr val="000000"/>
    </a:dk1>
    <a:lt1>
      <a:srgbClr val="FFFFFF"/>
    </a:lt1>
    <a:dk2>
      <a:srgbClr val="44546A"/>
    </a:dk2>
    <a:lt2>
      <a:srgbClr val="E7E6E6"/>
    </a:lt2>
    <a:accent1>
      <a:srgbClr val="A5A5A5"/>
    </a:accent1>
    <a:accent2>
      <a:srgbClr val="ED7D31"/>
    </a:accent2>
    <a:accent3>
      <a:srgbClr val="FFC000"/>
    </a:accent3>
    <a:accent4>
      <a:srgbClr val="FFFFFF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自定义 61">
    <a:dk1>
      <a:srgbClr val="000000"/>
    </a:dk1>
    <a:lt1>
      <a:srgbClr val="FFFFFF"/>
    </a:lt1>
    <a:dk2>
      <a:srgbClr val="44546A"/>
    </a:dk2>
    <a:lt2>
      <a:srgbClr val="E7E6E6"/>
    </a:lt2>
    <a:accent1>
      <a:srgbClr val="A5A5A5"/>
    </a:accent1>
    <a:accent2>
      <a:srgbClr val="ED7D31"/>
    </a:accent2>
    <a:accent3>
      <a:srgbClr val="FFC000"/>
    </a:accent3>
    <a:accent4>
      <a:srgbClr val="FFFFFF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自定义 61">
    <a:dk1>
      <a:srgbClr val="000000"/>
    </a:dk1>
    <a:lt1>
      <a:srgbClr val="FFFFFF"/>
    </a:lt1>
    <a:dk2>
      <a:srgbClr val="44546A"/>
    </a:dk2>
    <a:lt2>
      <a:srgbClr val="E7E6E6"/>
    </a:lt2>
    <a:accent1>
      <a:srgbClr val="A5A5A5"/>
    </a:accent1>
    <a:accent2>
      <a:srgbClr val="ED7D31"/>
    </a:accent2>
    <a:accent3>
      <a:srgbClr val="FFC000"/>
    </a:accent3>
    <a:accent4>
      <a:srgbClr val="FFFFFF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自定义 61">
    <a:dk1>
      <a:srgbClr val="000000"/>
    </a:dk1>
    <a:lt1>
      <a:srgbClr val="FFFFFF"/>
    </a:lt1>
    <a:dk2>
      <a:srgbClr val="44546A"/>
    </a:dk2>
    <a:lt2>
      <a:srgbClr val="E7E6E6"/>
    </a:lt2>
    <a:accent1>
      <a:srgbClr val="A5A5A5"/>
    </a:accent1>
    <a:accent2>
      <a:srgbClr val="ED7D31"/>
    </a:accent2>
    <a:accent3>
      <a:srgbClr val="FFC000"/>
    </a:accent3>
    <a:accent4>
      <a:srgbClr val="FFFFFF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自定义 61">
    <a:dk1>
      <a:srgbClr val="000000"/>
    </a:dk1>
    <a:lt1>
      <a:srgbClr val="FFFFFF"/>
    </a:lt1>
    <a:dk2>
      <a:srgbClr val="44546A"/>
    </a:dk2>
    <a:lt2>
      <a:srgbClr val="E7E6E6"/>
    </a:lt2>
    <a:accent1>
      <a:srgbClr val="A5A5A5"/>
    </a:accent1>
    <a:accent2>
      <a:srgbClr val="ED7D31"/>
    </a:accent2>
    <a:accent3>
      <a:srgbClr val="FFC000"/>
    </a:accent3>
    <a:accent4>
      <a:srgbClr val="FFFFFF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333</Words>
  <Application>WPS 演示</Application>
  <PresentationFormat>宽屏</PresentationFormat>
  <Paragraphs>78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0" baseType="lpstr">
      <vt:lpstr>Arial</vt:lpstr>
      <vt:lpstr>宋体</vt:lpstr>
      <vt:lpstr>Wingdings</vt:lpstr>
      <vt:lpstr>微软雅黑</vt:lpstr>
      <vt:lpstr>Calibri</vt:lpstr>
      <vt:lpstr>Arial Unicode MS</vt:lpstr>
      <vt:lpstr>1_Office 主题​​</vt:lpstr>
      <vt:lpstr>创视小组主页设计工作汇报</vt:lpstr>
      <vt:lpstr>PowerPoint 演示文稿</vt:lpstr>
      <vt:lpstr>前期准备</vt:lpstr>
      <vt:lpstr>PREVIOUS PREARATION</vt:lpstr>
      <vt:lpstr>w3c验证过程</vt:lpstr>
      <vt:lpstr>PowerPoint 演示文稿</vt:lpstr>
      <vt:lpstr>PowerPoint 演示文稿</vt:lpstr>
      <vt:lpstr>项目验收</vt:lpstr>
      <vt:lpstr>PowerPoint 演示文稿</vt:lpstr>
      <vt:lpstr>PowerPoint 演示文稿</vt:lpstr>
      <vt:lpstr>总结</vt:lpstr>
      <vt:lpstr>PowerPoint 演示文稿</vt:lpstr>
      <vt:lpstr>感谢您的聆听与观看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kingsoft</dc:creator>
  <cp:lastModifiedBy>昂据</cp:lastModifiedBy>
  <cp:revision>10</cp:revision>
  <dcterms:created xsi:type="dcterms:W3CDTF">2018-04-12T08:21:00Z</dcterms:created>
  <dcterms:modified xsi:type="dcterms:W3CDTF">2018-11-21T03:55:37Z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2052-10.1.0.7670</vt:lpwstr>
  </property>
</Properties>
</file>