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3" r:id="rId5"/>
    <p:sldId id="259" r:id="rId6"/>
    <p:sldId id="265" r:id="rId7"/>
    <p:sldId id="266" r:id="rId8"/>
    <p:sldId id="268" r:id="rId9"/>
    <p:sldId id="267" r:id="rId10"/>
    <p:sldId id="269" r:id="rId11"/>
    <p:sldId id="270" r:id="rId12"/>
    <p:sldId id="260" r:id="rId1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9295031C-36FB-4BFB-B547-5049AC3C4D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9295031C-36FB-4BFB-B547-5049AC3C4D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AC1C8-4E99-4065-B1D8-738F8240E6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A4BB3-2813-456E-9DD8-927AEF0158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A4BB3-2813-456E-9DD8-927AEF0158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AC1C8-4E99-4065-B1D8-738F8240E6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162844"/>
            <a:ext cx="1368152" cy="139640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8224" flipH="1">
            <a:off x="10668000" y="2197650"/>
            <a:ext cx="687111" cy="681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" t="49274" b="20262"/>
          <a:stretch>
            <a:fillRect/>
          </a:stretch>
        </p:blipFill>
        <p:spPr>
          <a:xfrm>
            <a:off x="0" y="620688"/>
            <a:ext cx="12192000" cy="103464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3861048"/>
            <a:ext cx="9144000" cy="1089075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5229200"/>
            <a:ext cx="9144000" cy="648072"/>
          </a:xfrm>
        </p:spPr>
        <p:txBody>
          <a:bodyPr/>
          <a:lstStyle>
            <a:lvl1pPr marL="0" indent="0" algn="ctr">
              <a:lnSpc>
                <a:spcPct val="120000"/>
              </a:lnSpc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620688"/>
            <a:ext cx="12192000" cy="103464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973534"/>
            <a:ext cx="1905000" cy="1905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" t="49274" b="20262"/>
          <a:stretch>
            <a:fillRect/>
          </a:stretch>
        </p:blipFill>
        <p:spPr>
          <a:xfrm>
            <a:off x="0" y="620688"/>
            <a:ext cx="12192000" cy="1034641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620688"/>
            <a:ext cx="12192000" cy="103464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038600" y="3408713"/>
            <a:ext cx="5945832" cy="1034641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162844"/>
            <a:ext cx="1368152" cy="139640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8224" flipH="1">
            <a:off x="10668000" y="2197650"/>
            <a:ext cx="687111" cy="681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" t="49274" b="20262"/>
          <a:stretch>
            <a:fillRect/>
          </a:stretch>
        </p:blipFill>
        <p:spPr>
          <a:xfrm>
            <a:off x="0" y="620688"/>
            <a:ext cx="12192000" cy="1034641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0" y="620688"/>
            <a:ext cx="12192000" cy="103464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24000" y="3857391"/>
            <a:ext cx="9144000" cy="1092732"/>
          </a:xfrm>
        </p:spPr>
        <p:txBody>
          <a:bodyPr anchor="b">
            <a:no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5229572"/>
            <a:ext cx="9144000" cy="6477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tx2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tx2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hemeOverride" Target="../theme/themeOverride1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6.xml"/><Relationship Id="rId3" Type="http://schemas.openxmlformats.org/officeDocument/2006/relationships/themeOverride" Target="../theme/themeOverride5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2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7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24.xml"/><Relationship Id="rId2" Type="http://schemas.openxmlformats.org/officeDocument/2006/relationships/image" Target="../media/image5.jpeg"/><Relationship Id="rId1" Type="http://schemas.openxmlformats.org/officeDocument/2006/relationships/tags" Target="../tags/tag23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3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9" Type="http://schemas.openxmlformats.org/officeDocument/2006/relationships/notesSlide" Target="../notesSlides/notesSlide7.xml"/><Relationship Id="rId18" Type="http://schemas.openxmlformats.org/officeDocument/2006/relationships/slideLayout" Target="../slideLayouts/slideLayout7.xml"/><Relationship Id="rId17" Type="http://schemas.openxmlformats.org/officeDocument/2006/relationships/tags" Target="../tags/tag44.xml"/><Relationship Id="rId16" Type="http://schemas.openxmlformats.org/officeDocument/2006/relationships/tags" Target="../tags/tag43.xml"/><Relationship Id="rId15" Type="http://schemas.openxmlformats.org/officeDocument/2006/relationships/tags" Target="../tags/tag42.xml"/><Relationship Id="rId14" Type="http://schemas.openxmlformats.org/officeDocument/2006/relationships/tags" Target="../tags/tag41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tags" Target="../tags/tag28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4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7" Type="http://schemas.openxmlformats.org/officeDocument/2006/relationships/slideLayout" Target="../slideLayouts/slideLayout7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524000" y="3354705"/>
            <a:ext cx="9362440" cy="129730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4800">
                <a:solidFill>
                  <a:srgbClr val="FF0000"/>
                </a:solidFill>
                <a:sym typeface="+mn-lt"/>
              </a:rPr>
              <a:t>昕雨阳光网站建设合同书签订</a:t>
            </a:r>
            <a:endParaRPr lang="zh-CN" altLang="en-US" sz="4800">
              <a:solidFill>
                <a:srgbClr val="FF0000"/>
              </a:solidFill>
              <a:sym typeface="+mn-lt"/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296035" y="4743425"/>
            <a:ext cx="9144000" cy="64807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CN" altLang="en-US">
                <a:sym typeface="+mn-lt"/>
              </a:rPr>
              <a:t>汇报人：杨子歆   瞿一帆</a:t>
            </a:r>
            <a:endParaRPr lang="zh-CN" altLang="en-US">
              <a:sym typeface="+mn-lt"/>
            </a:endParaRPr>
          </a:p>
        </p:txBody>
      </p:sp>
      <p:sp>
        <p:nvSpPr>
          <p:cNvPr id="15" name="矩形 14"/>
          <p:cNvSpPr/>
          <p:nvPr>
            <p:custDataLst>
              <p:tags r:id="rId3"/>
            </p:custDataLst>
          </p:nvPr>
        </p:nvSpPr>
        <p:spPr>
          <a:xfrm>
            <a:off x="4043772" y="2291388"/>
            <a:ext cx="4104456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normAutofit fontScale="77500" lnSpcReduction="20000"/>
          </a:bodyPr>
          <a:lstStyle/>
          <a:p>
            <a:pPr algn="ctr">
              <a:lnSpc>
                <a:spcPct val="140000"/>
              </a:lnSpc>
            </a:pPr>
            <a:r>
              <a:rPr lang="en-US" altLang="zh-CN" sz="9600" dirty="0">
                <a:solidFill>
                  <a:schemeClr val="tx2"/>
                </a:solidFill>
                <a:cs typeface="+mn-ea"/>
                <a:sym typeface="+mn-lt"/>
              </a:rPr>
              <a:t>2018</a:t>
            </a:r>
            <a:endParaRPr lang="zh-CN" altLang="en-US" sz="9600" dirty="0">
              <a:solidFill>
                <a:schemeClr val="tx2"/>
              </a:solidFill>
              <a:cs typeface="+mn-ea"/>
              <a:sym typeface="+mn-lt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14:flash/>
      </p:transition>
    </mc:Choice>
    <mc:Fallback>
      <p:transition spd="slow" advClick="0" advTm="6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24000" y="2880360"/>
            <a:ext cx="10031730" cy="20701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>
                <a:sym typeface="+mn-lt"/>
              </a:rPr>
              <a:t>THANKS</a:t>
            </a:r>
            <a:endParaRPr lang="en-US" altLang="zh-CN"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6000">
        <p:wipe/>
      </p:transition>
    </mc:Choice>
    <mc:Fallback>
      <p:transition spd="slow" advClick="0" advTm="6000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>
            <p:custDataLst>
              <p:tags r:id="rId1"/>
            </p:custDataLst>
          </p:nvPr>
        </p:nvSpPr>
        <p:spPr>
          <a:xfrm>
            <a:off x="2466572" y="2321819"/>
            <a:ext cx="4067982" cy="466379"/>
          </a:xfrm>
          <a:custGeom>
            <a:avLst/>
            <a:gdLst>
              <a:gd name="connsiteX0" fmla="*/ 728961 w 4067982"/>
              <a:gd name="connsiteY0" fmla="*/ 0 h 466379"/>
              <a:gd name="connsiteX1" fmla="*/ 769276 w 4067982"/>
              <a:gd name="connsiteY1" fmla="*/ 0 h 466379"/>
              <a:gd name="connsiteX2" fmla="*/ 1158631 w 4067982"/>
              <a:gd name="connsiteY2" fmla="*/ 0 h 466379"/>
              <a:gd name="connsiteX3" fmla="*/ 1847276 w 4067982"/>
              <a:gd name="connsiteY3" fmla="*/ 0 h 466379"/>
              <a:gd name="connsiteX4" fmla="*/ 1887592 w 4067982"/>
              <a:gd name="connsiteY4" fmla="*/ 0 h 466379"/>
              <a:gd name="connsiteX5" fmla="*/ 2180390 w 4067982"/>
              <a:gd name="connsiteY5" fmla="*/ 0 h 466379"/>
              <a:gd name="connsiteX6" fmla="*/ 2220705 w 4067982"/>
              <a:gd name="connsiteY6" fmla="*/ 0 h 466379"/>
              <a:gd name="connsiteX7" fmla="*/ 2610060 w 4067982"/>
              <a:gd name="connsiteY7" fmla="*/ 0 h 466379"/>
              <a:gd name="connsiteX8" fmla="*/ 2616553 w 4067982"/>
              <a:gd name="connsiteY8" fmla="*/ 0 h 466379"/>
              <a:gd name="connsiteX9" fmla="*/ 3298705 w 4067982"/>
              <a:gd name="connsiteY9" fmla="*/ 0 h 466379"/>
              <a:gd name="connsiteX10" fmla="*/ 3339021 w 4067982"/>
              <a:gd name="connsiteY10" fmla="*/ 0 h 466379"/>
              <a:gd name="connsiteX11" fmla="*/ 4067982 w 4067982"/>
              <a:gd name="connsiteY11" fmla="*/ 0 h 466379"/>
              <a:gd name="connsiteX12" fmla="*/ 4027198 w 4067982"/>
              <a:gd name="connsiteY12" fmla="*/ 104290 h 466379"/>
              <a:gd name="connsiteX13" fmla="*/ 3339021 w 4067982"/>
              <a:gd name="connsiteY13" fmla="*/ 466379 h 466379"/>
              <a:gd name="connsiteX14" fmla="*/ 3298705 w 4067982"/>
              <a:gd name="connsiteY14" fmla="*/ 466379 h 466379"/>
              <a:gd name="connsiteX15" fmla="*/ 2909351 w 4067982"/>
              <a:gd name="connsiteY15" fmla="*/ 466379 h 466379"/>
              <a:gd name="connsiteX16" fmla="*/ 2220705 w 4067982"/>
              <a:gd name="connsiteY16" fmla="*/ 466379 h 466379"/>
              <a:gd name="connsiteX17" fmla="*/ 2180390 w 4067982"/>
              <a:gd name="connsiteY17" fmla="*/ 466379 h 466379"/>
              <a:gd name="connsiteX18" fmla="*/ 1887592 w 4067982"/>
              <a:gd name="connsiteY18" fmla="*/ 466379 h 466379"/>
              <a:gd name="connsiteX19" fmla="*/ 1847276 w 4067982"/>
              <a:gd name="connsiteY19" fmla="*/ 466379 h 466379"/>
              <a:gd name="connsiteX20" fmla="*/ 1457922 w 4067982"/>
              <a:gd name="connsiteY20" fmla="*/ 466379 h 466379"/>
              <a:gd name="connsiteX21" fmla="*/ 1451429 w 4067982"/>
              <a:gd name="connsiteY21" fmla="*/ 466379 h 466379"/>
              <a:gd name="connsiteX22" fmla="*/ 769276 w 4067982"/>
              <a:gd name="connsiteY22" fmla="*/ 466379 h 466379"/>
              <a:gd name="connsiteX23" fmla="*/ 728961 w 4067982"/>
              <a:gd name="connsiteY23" fmla="*/ 466379 h 466379"/>
              <a:gd name="connsiteX24" fmla="*/ 0 w 4067982"/>
              <a:gd name="connsiteY24" fmla="*/ 466379 h 466379"/>
              <a:gd name="connsiteX25" fmla="*/ 40783 w 4067982"/>
              <a:gd name="connsiteY25" fmla="*/ 362089 h 466379"/>
              <a:gd name="connsiteX26" fmla="*/ 728961 w 4067982"/>
              <a:gd name="connsiteY26" fmla="*/ 0 h 46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67982" h="466379">
                <a:moveTo>
                  <a:pt x="728961" y="0"/>
                </a:moveTo>
                <a:lnTo>
                  <a:pt x="769276" y="0"/>
                </a:lnTo>
                <a:lnTo>
                  <a:pt x="1158631" y="0"/>
                </a:lnTo>
                <a:lnTo>
                  <a:pt x="1847276" y="0"/>
                </a:lnTo>
                <a:lnTo>
                  <a:pt x="1887592" y="0"/>
                </a:lnTo>
                <a:lnTo>
                  <a:pt x="2180390" y="0"/>
                </a:lnTo>
                <a:lnTo>
                  <a:pt x="2220705" y="0"/>
                </a:lnTo>
                <a:lnTo>
                  <a:pt x="2610060" y="0"/>
                </a:lnTo>
                <a:lnTo>
                  <a:pt x="2616553" y="0"/>
                </a:lnTo>
                <a:lnTo>
                  <a:pt x="3298705" y="0"/>
                </a:lnTo>
                <a:lnTo>
                  <a:pt x="3339021" y="0"/>
                </a:lnTo>
                <a:lnTo>
                  <a:pt x="4067982" y="0"/>
                </a:lnTo>
                <a:lnTo>
                  <a:pt x="4027198" y="104290"/>
                </a:lnTo>
                <a:cubicBezTo>
                  <a:pt x="3913817" y="317075"/>
                  <a:pt x="3648384" y="466379"/>
                  <a:pt x="3339021" y="466379"/>
                </a:cubicBezTo>
                <a:lnTo>
                  <a:pt x="3298705" y="466379"/>
                </a:lnTo>
                <a:lnTo>
                  <a:pt x="2909351" y="466379"/>
                </a:lnTo>
                <a:lnTo>
                  <a:pt x="2220705" y="466379"/>
                </a:lnTo>
                <a:lnTo>
                  <a:pt x="2180390" y="466379"/>
                </a:lnTo>
                <a:lnTo>
                  <a:pt x="1887592" y="466379"/>
                </a:lnTo>
                <a:lnTo>
                  <a:pt x="1847276" y="466379"/>
                </a:lnTo>
                <a:lnTo>
                  <a:pt x="1457922" y="466379"/>
                </a:lnTo>
                <a:lnTo>
                  <a:pt x="1451429" y="466379"/>
                </a:lnTo>
                <a:lnTo>
                  <a:pt x="769276" y="466379"/>
                </a:lnTo>
                <a:lnTo>
                  <a:pt x="728961" y="466379"/>
                </a:lnTo>
                <a:lnTo>
                  <a:pt x="0" y="466379"/>
                </a:lnTo>
                <a:lnTo>
                  <a:pt x="40783" y="362089"/>
                </a:lnTo>
                <a:cubicBezTo>
                  <a:pt x="154164" y="149304"/>
                  <a:pt x="419597" y="0"/>
                  <a:pt x="72896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rot="0" spcFirstLastPara="0" vertOverflow="overflow" horzOverflow="overflow" vert="horz" wrap="square" lIns="216000" tIns="45720" rIns="180000" bIns="4572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40000"/>
              </a:lnSpc>
            </a:pPr>
            <a:r>
              <a:rPr lang="en-US" altLang="da-DK" sz="2800">
                <a:solidFill>
                  <a:schemeClr val="bg1"/>
                </a:solidFill>
                <a:sym typeface="+mn-lt"/>
              </a:rPr>
              <a:t>1.</a:t>
            </a:r>
            <a:r>
              <a:rPr lang="zh-CN" altLang="en-US" sz="2800">
                <a:solidFill>
                  <a:schemeClr val="bg1"/>
                </a:solidFill>
                <a:sym typeface="+mn-lt"/>
              </a:rPr>
              <a:t>前期准备</a:t>
            </a:r>
            <a:endParaRPr lang="zh-CN" altLang="en-US" sz="2800">
              <a:solidFill>
                <a:schemeClr val="bg1"/>
              </a:solidFill>
              <a:sym typeface="+mn-lt"/>
            </a:endParaRPr>
          </a:p>
        </p:txBody>
      </p:sp>
      <p:sp>
        <p:nvSpPr>
          <p:cNvPr id="17" name="任意多边形 16"/>
          <p:cNvSpPr/>
          <p:nvPr>
            <p:custDataLst>
              <p:tags r:id="rId2"/>
            </p:custDataLst>
          </p:nvPr>
        </p:nvSpPr>
        <p:spPr>
          <a:xfrm>
            <a:off x="5657447" y="4770935"/>
            <a:ext cx="4067982" cy="466379"/>
          </a:xfrm>
          <a:custGeom>
            <a:avLst/>
            <a:gdLst>
              <a:gd name="connsiteX0" fmla="*/ 728961 w 4067982"/>
              <a:gd name="connsiteY0" fmla="*/ 0 h 466379"/>
              <a:gd name="connsiteX1" fmla="*/ 769276 w 4067982"/>
              <a:gd name="connsiteY1" fmla="*/ 0 h 466379"/>
              <a:gd name="connsiteX2" fmla="*/ 1158631 w 4067982"/>
              <a:gd name="connsiteY2" fmla="*/ 0 h 466379"/>
              <a:gd name="connsiteX3" fmla="*/ 1847276 w 4067982"/>
              <a:gd name="connsiteY3" fmla="*/ 0 h 466379"/>
              <a:gd name="connsiteX4" fmla="*/ 1887592 w 4067982"/>
              <a:gd name="connsiteY4" fmla="*/ 0 h 466379"/>
              <a:gd name="connsiteX5" fmla="*/ 2180390 w 4067982"/>
              <a:gd name="connsiteY5" fmla="*/ 0 h 466379"/>
              <a:gd name="connsiteX6" fmla="*/ 2220705 w 4067982"/>
              <a:gd name="connsiteY6" fmla="*/ 0 h 466379"/>
              <a:gd name="connsiteX7" fmla="*/ 2610060 w 4067982"/>
              <a:gd name="connsiteY7" fmla="*/ 0 h 466379"/>
              <a:gd name="connsiteX8" fmla="*/ 2616553 w 4067982"/>
              <a:gd name="connsiteY8" fmla="*/ 0 h 466379"/>
              <a:gd name="connsiteX9" fmla="*/ 3298705 w 4067982"/>
              <a:gd name="connsiteY9" fmla="*/ 0 h 466379"/>
              <a:gd name="connsiteX10" fmla="*/ 3339021 w 4067982"/>
              <a:gd name="connsiteY10" fmla="*/ 0 h 466379"/>
              <a:gd name="connsiteX11" fmla="*/ 4067982 w 4067982"/>
              <a:gd name="connsiteY11" fmla="*/ 0 h 466379"/>
              <a:gd name="connsiteX12" fmla="*/ 4027198 w 4067982"/>
              <a:gd name="connsiteY12" fmla="*/ 104290 h 466379"/>
              <a:gd name="connsiteX13" fmla="*/ 3339021 w 4067982"/>
              <a:gd name="connsiteY13" fmla="*/ 466379 h 466379"/>
              <a:gd name="connsiteX14" fmla="*/ 3298705 w 4067982"/>
              <a:gd name="connsiteY14" fmla="*/ 466379 h 466379"/>
              <a:gd name="connsiteX15" fmla="*/ 2909351 w 4067982"/>
              <a:gd name="connsiteY15" fmla="*/ 466379 h 466379"/>
              <a:gd name="connsiteX16" fmla="*/ 2220705 w 4067982"/>
              <a:gd name="connsiteY16" fmla="*/ 466379 h 466379"/>
              <a:gd name="connsiteX17" fmla="*/ 2180390 w 4067982"/>
              <a:gd name="connsiteY17" fmla="*/ 466379 h 466379"/>
              <a:gd name="connsiteX18" fmla="*/ 1887592 w 4067982"/>
              <a:gd name="connsiteY18" fmla="*/ 466379 h 466379"/>
              <a:gd name="connsiteX19" fmla="*/ 1847276 w 4067982"/>
              <a:gd name="connsiteY19" fmla="*/ 466379 h 466379"/>
              <a:gd name="connsiteX20" fmla="*/ 1457922 w 4067982"/>
              <a:gd name="connsiteY20" fmla="*/ 466379 h 466379"/>
              <a:gd name="connsiteX21" fmla="*/ 1451429 w 4067982"/>
              <a:gd name="connsiteY21" fmla="*/ 466379 h 466379"/>
              <a:gd name="connsiteX22" fmla="*/ 769276 w 4067982"/>
              <a:gd name="connsiteY22" fmla="*/ 466379 h 466379"/>
              <a:gd name="connsiteX23" fmla="*/ 728961 w 4067982"/>
              <a:gd name="connsiteY23" fmla="*/ 466379 h 466379"/>
              <a:gd name="connsiteX24" fmla="*/ 0 w 4067982"/>
              <a:gd name="connsiteY24" fmla="*/ 466379 h 466379"/>
              <a:gd name="connsiteX25" fmla="*/ 40783 w 4067982"/>
              <a:gd name="connsiteY25" fmla="*/ 362089 h 466379"/>
              <a:gd name="connsiteX26" fmla="*/ 728961 w 4067982"/>
              <a:gd name="connsiteY26" fmla="*/ 0 h 46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67982" h="466379">
                <a:moveTo>
                  <a:pt x="728961" y="0"/>
                </a:moveTo>
                <a:lnTo>
                  <a:pt x="769276" y="0"/>
                </a:lnTo>
                <a:lnTo>
                  <a:pt x="1158631" y="0"/>
                </a:lnTo>
                <a:lnTo>
                  <a:pt x="1847276" y="0"/>
                </a:lnTo>
                <a:lnTo>
                  <a:pt x="1887592" y="0"/>
                </a:lnTo>
                <a:lnTo>
                  <a:pt x="2180390" y="0"/>
                </a:lnTo>
                <a:lnTo>
                  <a:pt x="2220705" y="0"/>
                </a:lnTo>
                <a:lnTo>
                  <a:pt x="2610060" y="0"/>
                </a:lnTo>
                <a:lnTo>
                  <a:pt x="2616553" y="0"/>
                </a:lnTo>
                <a:lnTo>
                  <a:pt x="3298705" y="0"/>
                </a:lnTo>
                <a:lnTo>
                  <a:pt x="3339021" y="0"/>
                </a:lnTo>
                <a:lnTo>
                  <a:pt x="4067982" y="0"/>
                </a:lnTo>
                <a:lnTo>
                  <a:pt x="4027198" y="104290"/>
                </a:lnTo>
                <a:cubicBezTo>
                  <a:pt x="3913817" y="317075"/>
                  <a:pt x="3648384" y="466379"/>
                  <a:pt x="3339021" y="466379"/>
                </a:cubicBezTo>
                <a:lnTo>
                  <a:pt x="3298705" y="466379"/>
                </a:lnTo>
                <a:lnTo>
                  <a:pt x="2909351" y="466379"/>
                </a:lnTo>
                <a:lnTo>
                  <a:pt x="2220705" y="466379"/>
                </a:lnTo>
                <a:lnTo>
                  <a:pt x="2180390" y="466379"/>
                </a:lnTo>
                <a:lnTo>
                  <a:pt x="1887592" y="466379"/>
                </a:lnTo>
                <a:lnTo>
                  <a:pt x="1847276" y="466379"/>
                </a:lnTo>
                <a:lnTo>
                  <a:pt x="1457922" y="466379"/>
                </a:lnTo>
                <a:lnTo>
                  <a:pt x="1451429" y="466379"/>
                </a:lnTo>
                <a:lnTo>
                  <a:pt x="769276" y="466379"/>
                </a:lnTo>
                <a:lnTo>
                  <a:pt x="728961" y="466379"/>
                </a:lnTo>
                <a:lnTo>
                  <a:pt x="0" y="466379"/>
                </a:lnTo>
                <a:lnTo>
                  <a:pt x="40783" y="362089"/>
                </a:lnTo>
                <a:cubicBezTo>
                  <a:pt x="154164" y="149304"/>
                  <a:pt x="419597" y="0"/>
                  <a:pt x="72896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rot="0" spcFirstLastPara="0" vertOverflow="overflow" horzOverflow="overflow" vert="horz" wrap="square" lIns="216000" tIns="45720" rIns="180000" bIns="4572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40000"/>
              </a:lnSpc>
            </a:pPr>
            <a:r>
              <a:rPr lang="en-US" altLang="da-DK" sz="2500">
                <a:solidFill>
                  <a:schemeClr val="bg1"/>
                </a:solidFill>
                <a:sym typeface="+mn-lt"/>
              </a:rPr>
              <a:t>3.</a:t>
            </a:r>
            <a:r>
              <a:rPr lang="zh-CN" altLang="en-US" sz="2500">
                <a:solidFill>
                  <a:schemeClr val="bg1"/>
                </a:solidFill>
                <a:sym typeface="+mn-lt"/>
              </a:rPr>
              <a:t>总结</a:t>
            </a:r>
            <a:endParaRPr lang="zh-CN" altLang="en-US" sz="2500">
              <a:solidFill>
                <a:schemeClr val="bg1"/>
              </a:solidFill>
              <a:sym typeface="+mn-lt"/>
            </a:endParaRPr>
          </a:p>
        </p:txBody>
      </p:sp>
      <p:sp>
        <p:nvSpPr>
          <p:cNvPr id="19" name="任意多边形 18"/>
          <p:cNvSpPr/>
          <p:nvPr>
            <p:custDataLst>
              <p:tags r:id="rId3"/>
            </p:custDataLst>
          </p:nvPr>
        </p:nvSpPr>
        <p:spPr>
          <a:xfrm>
            <a:off x="4062009" y="3546377"/>
            <a:ext cx="4067982" cy="466379"/>
          </a:xfrm>
          <a:custGeom>
            <a:avLst/>
            <a:gdLst>
              <a:gd name="connsiteX0" fmla="*/ 728961 w 4067982"/>
              <a:gd name="connsiteY0" fmla="*/ 0 h 466379"/>
              <a:gd name="connsiteX1" fmla="*/ 769276 w 4067982"/>
              <a:gd name="connsiteY1" fmla="*/ 0 h 466379"/>
              <a:gd name="connsiteX2" fmla="*/ 1158631 w 4067982"/>
              <a:gd name="connsiteY2" fmla="*/ 0 h 466379"/>
              <a:gd name="connsiteX3" fmla="*/ 1847276 w 4067982"/>
              <a:gd name="connsiteY3" fmla="*/ 0 h 466379"/>
              <a:gd name="connsiteX4" fmla="*/ 1887592 w 4067982"/>
              <a:gd name="connsiteY4" fmla="*/ 0 h 466379"/>
              <a:gd name="connsiteX5" fmla="*/ 2180390 w 4067982"/>
              <a:gd name="connsiteY5" fmla="*/ 0 h 466379"/>
              <a:gd name="connsiteX6" fmla="*/ 2220705 w 4067982"/>
              <a:gd name="connsiteY6" fmla="*/ 0 h 466379"/>
              <a:gd name="connsiteX7" fmla="*/ 2610060 w 4067982"/>
              <a:gd name="connsiteY7" fmla="*/ 0 h 466379"/>
              <a:gd name="connsiteX8" fmla="*/ 2616553 w 4067982"/>
              <a:gd name="connsiteY8" fmla="*/ 0 h 466379"/>
              <a:gd name="connsiteX9" fmla="*/ 3298705 w 4067982"/>
              <a:gd name="connsiteY9" fmla="*/ 0 h 466379"/>
              <a:gd name="connsiteX10" fmla="*/ 3339021 w 4067982"/>
              <a:gd name="connsiteY10" fmla="*/ 0 h 466379"/>
              <a:gd name="connsiteX11" fmla="*/ 4067982 w 4067982"/>
              <a:gd name="connsiteY11" fmla="*/ 0 h 466379"/>
              <a:gd name="connsiteX12" fmla="*/ 4027198 w 4067982"/>
              <a:gd name="connsiteY12" fmla="*/ 104290 h 466379"/>
              <a:gd name="connsiteX13" fmla="*/ 3339021 w 4067982"/>
              <a:gd name="connsiteY13" fmla="*/ 466379 h 466379"/>
              <a:gd name="connsiteX14" fmla="*/ 3298705 w 4067982"/>
              <a:gd name="connsiteY14" fmla="*/ 466379 h 466379"/>
              <a:gd name="connsiteX15" fmla="*/ 2909351 w 4067982"/>
              <a:gd name="connsiteY15" fmla="*/ 466379 h 466379"/>
              <a:gd name="connsiteX16" fmla="*/ 2220705 w 4067982"/>
              <a:gd name="connsiteY16" fmla="*/ 466379 h 466379"/>
              <a:gd name="connsiteX17" fmla="*/ 2180390 w 4067982"/>
              <a:gd name="connsiteY17" fmla="*/ 466379 h 466379"/>
              <a:gd name="connsiteX18" fmla="*/ 1887592 w 4067982"/>
              <a:gd name="connsiteY18" fmla="*/ 466379 h 466379"/>
              <a:gd name="connsiteX19" fmla="*/ 1847276 w 4067982"/>
              <a:gd name="connsiteY19" fmla="*/ 466379 h 466379"/>
              <a:gd name="connsiteX20" fmla="*/ 1457922 w 4067982"/>
              <a:gd name="connsiteY20" fmla="*/ 466379 h 466379"/>
              <a:gd name="connsiteX21" fmla="*/ 1451429 w 4067982"/>
              <a:gd name="connsiteY21" fmla="*/ 466379 h 466379"/>
              <a:gd name="connsiteX22" fmla="*/ 769276 w 4067982"/>
              <a:gd name="connsiteY22" fmla="*/ 466379 h 466379"/>
              <a:gd name="connsiteX23" fmla="*/ 728961 w 4067982"/>
              <a:gd name="connsiteY23" fmla="*/ 466379 h 466379"/>
              <a:gd name="connsiteX24" fmla="*/ 0 w 4067982"/>
              <a:gd name="connsiteY24" fmla="*/ 466379 h 466379"/>
              <a:gd name="connsiteX25" fmla="*/ 40783 w 4067982"/>
              <a:gd name="connsiteY25" fmla="*/ 362089 h 466379"/>
              <a:gd name="connsiteX26" fmla="*/ 728961 w 4067982"/>
              <a:gd name="connsiteY26" fmla="*/ 0 h 46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67982" h="466379">
                <a:moveTo>
                  <a:pt x="728961" y="0"/>
                </a:moveTo>
                <a:lnTo>
                  <a:pt x="769276" y="0"/>
                </a:lnTo>
                <a:lnTo>
                  <a:pt x="1158631" y="0"/>
                </a:lnTo>
                <a:lnTo>
                  <a:pt x="1847276" y="0"/>
                </a:lnTo>
                <a:lnTo>
                  <a:pt x="1887592" y="0"/>
                </a:lnTo>
                <a:lnTo>
                  <a:pt x="2180390" y="0"/>
                </a:lnTo>
                <a:lnTo>
                  <a:pt x="2220705" y="0"/>
                </a:lnTo>
                <a:lnTo>
                  <a:pt x="2610060" y="0"/>
                </a:lnTo>
                <a:lnTo>
                  <a:pt x="2616553" y="0"/>
                </a:lnTo>
                <a:lnTo>
                  <a:pt x="3298705" y="0"/>
                </a:lnTo>
                <a:lnTo>
                  <a:pt x="3339021" y="0"/>
                </a:lnTo>
                <a:lnTo>
                  <a:pt x="4067982" y="0"/>
                </a:lnTo>
                <a:lnTo>
                  <a:pt x="4027198" y="104290"/>
                </a:lnTo>
                <a:cubicBezTo>
                  <a:pt x="3913817" y="317075"/>
                  <a:pt x="3648384" y="466379"/>
                  <a:pt x="3339021" y="466379"/>
                </a:cubicBezTo>
                <a:lnTo>
                  <a:pt x="3298705" y="466379"/>
                </a:lnTo>
                <a:lnTo>
                  <a:pt x="2909351" y="466379"/>
                </a:lnTo>
                <a:lnTo>
                  <a:pt x="2220705" y="466379"/>
                </a:lnTo>
                <a:lnTo>
                  <a:pt x="2180390" y="466379"/>
                </a:lnTo>
                <a:lnTo>
                  <a:pt x="1887592" y="466379"/>
                </a:lnTo>
                <a:lnTo>
                  <a:pt x="1847276" y="466379"/>
                </a:lnTo>
                <a:lnTo>
                  <a:pt x="1457922" y="466379"/>
                </a:lnTo>
                <a:lnTo>
                  <a:pt x="1451429" y="466379"/>
                </a:lnTo>
                <a:lnTo>
                  <a:pt x="769276" y="466379"/>
                </a:lnTo>
                <a:lnTo>
                  <a:pt x="728961" y="466379"/>
                </a:lnTo>
                <a:lnTo>
                  <a:pt x="0" y="466379"/>
                </a:lnTo>
                <a:lnTo>
                  <a:pt x="40783" y="362089"/>
                </a:lnTo>
                <a:cubicBezTo>
                  <a:pt x="154164" y="149304"/>
                  <a:pt x="419597" y="0"/>
                  <a:pt x="72896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rot="0" spcFirstLastPara="0" vertOverflow="overflow" horzOverflow="overflow" vert="horz" wrap="square" lIns="216000" tIns="45720" rIns="180000" bIns="4572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40000"/>
              </a:lnSpc>
            </a:pPr>
            <a:r>
              <a:rPr lang="en-US" altLang="da-DK" sz="2500">
                <a:solidFill>
                  <a:schemeClr val="bg1"/>
                </a:solidFill>
                <a:sym typeface="+mn-lt"/>
              </a:rPr>
              <a:t>2.</a:t>
            </a:r>
            <a:r>
              <a:rPr lang="zh-CN" altLang="en-US" sz="2500">
                <a:solidFill>
                  <a:schemeClr val="bg1"/>
                </a:solidFill>
                <a:sym typeface="+mn-lt"/>
              </a:rPr>
              <a:t>签订过程</a:t>
            </a:r>
            <a:endParaRPr lang="zh-CN" altLang="en-US" sz="250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2211705" y="350154"/>
            <a:ext cx="7768590" cy="867930"/>
          </a:xfrm>
          <a:prstGeom prst="rect">
            <a:avLst/>
          </a:prstGeom>
        </p:spPr>
        <p:txBody>
          <a:bodyPr wrap="square" anchor="ctr">
            <a:noAutofit/>
          </a:bodyPr>
          <a:lstStyle>
            <a:defPPr>
              <a:defRPr lang="zh-CN"/>
            </a:defPPr>
            <a:lvl1pPr algn="ctr">
              <a:defRPr sz="3200" kern="0"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5400" dirty="0">
                <a:solidFill>
                  <a:schemeClr val="accent1"/>
                </a:solidFill>
                <a:latin typeface="楷体" panose="02010609060101010101" charset="-122"/>
                <a:ea typeface="楷体" panose="02010609060101010101" charset="-122"/>
                <a:sym typeface="+mn-lt"/>
              </a:rPr>
              <a:t>总体流程</a:t>
            </a:r>
            <a:endParaRPr lang="zh-CN" altLang="en-US" sz="5400" dirty="0">
              <a:solidFill>
                <a:schemeClr val="accent1"/>
              </a:solidFill>
              <a:latin typeface="楷体" panose="02010609060101010101" charset="-122"/>
              <a:ea typeface="楷体" panose="02010609060101010101" charset="-122"/>
              <a:sym typeface="+mn-lt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zh-CN" altLang="en-US" dirty="0">
                <a:sym typeface="+mn-lt"/>
              </a:rPr>
              <a:t>前期准备</a:t>
            </a:r>
            <a:endParaRPr lang="zh-CN" altLang="en-US" dirty="0">
              <a:sym typeface="+mn-lt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2351584" y="3408713"/>
            <a:ext cx="864096" cy="1323439"/>
          </a:xfrm>
          <a:prstGeom prst="rect">
            <a:avLst/>
          </a:prstGeom>
          <a:noFill/>
        </p:spPr>
        <p:txBody>
          <a:bodyPr wrap="square" rtlCol="0" anchor="ctr">
            <a:normAutofit fontScale="77500" lnSpcReduction="20000"/>
          </a:bodyPr>
          <a:lstStyle/>
          <a:p>
            <a:pPr algn="ctr">
              <a:lnSpc>
                <a:spcPct val="140000"/>
              </a:lnSpc>
            </a:pPr>
            <a:r>
              <a:rPr lang="en-US" altLang="zh-CN" sz="8000" b="1">
                <a:sym typeface="+mn-lt"/>
              </a:rPr>
              <a:t>1</a:t>
            </a:r>
            <a:endParaRPr lang="en-US" altLang="zh-CN" sz="8000" b="1"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ash/>
      </p:transition>
    </mc:Choice>
    <mc:Fallback>
      <p:transition spd="slow" advClick="0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箭头连接符 4"/>
          <p:cNvCxnSpPr/>
          <p:nvPr>
            <p:custDataLst>
              <p:tags r:id="rId1"/>
            </p:custDataLst>
          </p:nvPr>
        </p:nvCxnSpPr>
        <p:spPr>
          <a:xfrm rot="1200000" flipH="1">
            <a:off x="4995221" y="3219291"/>
            <a:ext cx="3177" cy="835873"/>
          </a:xfrm>
          <a:prstGeom prst="straightConnector1">
            <a:avLst/>
          </a:prstGeom>
          <a:ln w="38100">
            <a:solidFill>
              <a:schemeClr val="accent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>
            <p:custDataLst>
              <p:tags r:id="rId2"/>
            </p:custDataLst>
          </p:nvPr>
        </p:nvCxnSpPr>
        <p:spPr>
          <a:xfrm rot="20400000" flipH="1">
            <a:off x="7180123" y="3219290"/>
            <a:ext cx="3177" cy="835873"/>
          </a:xfrm>
          <a:prstGeom prst="straightConnector1">
            <a:avLst/>
          </a:prstGeom>
          <a:ln w="38100">
            <a:solidFill>
              <a:schemeClr val="accent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1235075" y="515894"/>
            <a:ext cx="9721850" cy="836499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3200" b="1" dirty="0">
                <a:latin typeface="+mj-lt"/>
                <a:ea typeface="+mj-ea"/>
                <a:cs typeface="+mj-cs"/>
                <a:sym typeface="+mn-lt"/>
              </a:rPr>
              <a:t>前期准备</a:t>
            </a:r>
            <a:endParaRPr lang="zh-CN" altLang="en-US" sz="3200" b="1" dirty="0">
              <a:latin typeface="+mj-lt"/>
              <a:ea typeface="+mj-ea"/>
              <a:cs typeface="+mj-cs"/>
              <a:sym typeface="+mn-lt"/>
            </a:endParaRPr>
          </a:p>
        </p:txBody>
      </p:sp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6437023" y="4089309"/>
            <a:ext cx="2473773" cy="8461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 dirty="0">
                <a:solidFill>
                  <a:schemeClr val="bg1"/>
                </a:solidFill>
                <a:latin typeface="+mn-lt"/>
                <a:sym typeface="+mn-lt"/>
              </a:rPr>
              <a:t>撰写了合同</a:t>
            </a:r>
            <a:endParaRPr lang="zh-CN" altLang="en-US" dirty="0">
              <a:solidFill>
                <a:schemeClr val="bg1"/>
              </a:solidFill>
              <a:latin typeface="+mn-lt"/>
              <a:sym typeface="+mn-lt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3281203" y="4089309"/>
            <a:ext cx="2473773" cy="8461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 dirty="0">
                <a:solidFill>
                  <a:schemeClr val="bg1"/>
                </a:solidFill>
                <a:latin typeface="+mn-lt"/>
                <a:sym typeface="+mn-lt"/>
              </a:rPr>
              <a:t>撰写了需求文档</a:t>
            </a:r>
            <a:endParaRPr lang="zh-CN" altLang="en-US" dirty="0">
              <a:solidFill>
                <a:schemeClr val="bg1"/>
              </a:solidFill>
              <a:latin typeface="+mn-lt"/>
              <a:sym typeface="+mn-lt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4859113" y="2397802"/>
            <a:ext cx="2473773" cy="8461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 sz="4000" dirty="0">
                <a:solidFill>
                  <a:schemeClr val="bg1"/>
                </a:solidFill>
                <a:latin typeface="+mn-lt"/>
                <a:sym typeface="+mn-lt"/>
              </a:rPr>
              <a:t>讨论</a:t>
            </a:r>
            <a:endParaRPr lang="zh-CN" altLang="en-US" sz="4000" dirty="0">
              <a:solidFill>
                <a:schemeClr val="bg1"/>
              </a:solidFill>
              <a:latin typeface="+mn-lt"/>
              <a:sym typeface="+mn-lt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982979" y="295422"/>
            <a:ext cx="10040273" cy="1014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000">
                <a:solidFill>
                  <a:srgbClr val="00B0F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  <a:sym typeface="+mn-lt"/>
              </a:rPr>
              <a:t>                           </a:t>
            </a:r>
            <a:r>
              <a:rPr lang="zh-CN" altLang="en-US" dirty="0">
                <a:solidFill>
                  <a:schemeClr val="tx1"/>
                </a:solidFill>
                <a:sym typeface="+mn-lt"/>
              </a:rPr>
              <a:t>合同范本</a:t>
            </a:r>
            <a:endParaRPr lang="zh-CN" altLang="en-US" dirty="0">
              <a:solidFill>
                <a:schemeClr val="tx1"/>
              </a:solidFill>
              <a:sym typeface="+mn-lt"/>
            </a:endParaRPr>
          </a:p>
        </p:txBody>
      </p:sp>
      <p:pic>
        <p:nvPicPr>
          <p:cNvPr id="101" name="图片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1150620" y="1309370"/>
            <a:ext cx="10008235" cy="53206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" name="文本框 101"/>
          <p:cNvSpPr txBox="1"/>
          <p:nvPr/>
        </p:nvSpPr>
        <p:spPr>
          <a:xfrm>
            <a:off x="3463290" y="4414203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 algn="ctr"/>
            <a:r>
              <a:rPr lang="en-US" sz="2200" b="1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zh-CN" altLang="en-US" dirty="0">
                <a:sym typeface="+mn-lt"/>
              </a:rPr>
              <a:t>签订过程</a:t>
            </a:r>
            <a:endParaRPr lang="zh-CN" altLang="en-US" dirty="0">
              <a:sym typeface="+mn-lt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2351584" y="3408713"/>
            <a:ext cx="864096" cy="1323439"/>
          </a:xfrm>
          <a:prstGeom prst="rect">
            <a:avLst/>
          </a:prstGeom>
          <a:noFill/>
        </p:spPr>
        <p:txBody>
          <a:bodyPr wrap="square" rtlCol="0" anchor="ctr">
            <a:normAutofit fontScale="77500" lnSpcReduction="20000"/>
          </a:bodyPr>
          <a:lstStyle/>
          <a:p>
            <a:pPr algn="ctr">
              <a:lnSpc>
                <a:spcPct val="140000"/>
              </a:lnSpc>
            </a:pPr>
            <a:r>
              <a:rPr lang="en-US" altLang="zh-CN" sz="8000" b="1">
                <a:sym typeface="+mn-lt"/>
              </a:rPr>
              <a:t>2</a:t>
            </a:r>
            <a:endParaRPr lang="en-US" altLang="zh-CN" sz="8000" b="1"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ash/>
      </p:transition>
    </mc:Choice>
    <mc:Fallback>
      <p:transition spd="slow" advClick="0" advTm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箭头连接符 4"/>
          <p:cNvCxnSpPr/>
          <p:nvPr>
            <p:custDataLst>
              <p:tags r:id="rId1"/>
            </p:custDataLst>
          </p:nvPr>
        </p:nvCxnSpPr>
        <p:spPr>
          <a:xfrm flipH="1">
            <a:off x="4249420" y="2258695"/>
            <a:ext cx="718820" cy="1170305"/>
          </a:xfrm>
          <a:prstGeom prst="straightConnector1">
            <a:avLst/>
          </a:prstGeom>
          <a:ln w="38100">
            <a:solidFill>
              <a:schemeClr val="accent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>
            <p:custDataLst>
              <p:tags r:id="rId2"/>
            </p:custDataLst>
          </p:nvPr>
        </p:nvCxnSpPr>
        <p:spPr>
          <a:xfrm>
            <a:off x="7063740" y="2416175"/>
            <a:ext cx="1518285" cy="1070610"/>
          </a:xfrm>
          <a:prstGeom prst="straightConnector1">
            <a:avLst/>
          </a:prstGeom>
          <a:ln w="38100">
            <a:solidFill>
              <a:schemeClr val="accent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>
            <p:custDataLst>
              <p:tags r:id="rId3"/>
            </p:custDataLst>
          </p:nvPr>
        </p:nvCxnSpPr>
        <p:spPr>
          <a:xfrm rot="1200000" flipH="1">
            <a:off x="3230300" y="4385458"/>
            <a:ext cx="2478" cy="728899"/>
          </a:xfrm>
          <a:prstGeom prst="straightConnector1">
            <a:avLst/>
          </a:prstGeom>
          <a:ln w="38100">
            <a:solidFill>
              <a:schemeClr val="accent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>
            <p:custDataLst>
              <p:tags r:id="rId4"/>
            </p:custDataLst>
          </p:nvPr>
        </p:nvCxnSpPr>
        <p:spPr>
          <a:xfrm rot="20400000" flipH="1">
            <a:off x="4641673" y="4443877"/>
            <a:ext cx="2478" cy="728899"/>
          </a:xfrm>
          <a:prstGeom prst="straightConnector1">
            <a:avLst/>
          </a:prstGeom>
          <a:ln w="38100">
            <a:solidFill>
              <a:schemeClr val="accent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>
            <p:custDataLst>
              <p:tags r:id="rId5"/>
            </p:custDataLst>
          </p:nvPr>
        </p:nvCxnSpPr>
        <p:spPr>
          <a:xfrm>
            <a:off x="9549130" y="4406900"/>
            <a:ext cx="53340" cy="701675"/>
          </a:xfrm>
          <a:prstGeom prst="straightConnector1">
            <a:avLst/>
          </a:prstGeom>
          <a:ln w="38100">
            <a:solidFill>
              <a:schemeClr val="accent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>
            <p:custDataLst>
              <p:tags r:id="rId6"/>
            </p:custDataLst>
          </p:nvPr>
        </p:nvSpPr>
        <p:spPr>
          <a:xfrm>
            <a:off x="1235075" y="503477"/>
            <a:ext cx="9721850" cy="836499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b="1" dirty="0">
                <a:latin typeface="+mj-lt"/>
                <a:ea typeface="+mj-ea"/>
                <a:cs typeface="+mj-cs"/>
                <a:sym typeface="+mn-lt"/>
              </a:rPr>
              <a:t>过程详解</a:t>
            </a:r>
            <a:endParaRPr lang="zh-CN" altLang="en-US" sz="2800" b="1" dirty="0">
              <a:latin typeface="+mj-lt"/>
              <a:ea typeface="+mj-ea"/>
              <a:cs typeface="+mj-cs"/>
              <a:sym typeface="+mn-lt"/>
            </a:endParaRPr>
          </a:p>
        </p:txBody>
      </p:sp>
      <p:sp>
        <p:nvSpPr>
          <p:cNvPr id="21" name="文本框 20"/>
          <p:cNvSpPr txBox="1"/>
          <p:nvPr>
            <p:custDataLst>
              <p:tags r:id="rId7"/>
            </p:custDataLst>
          </p:nvPr>
        </p:nvSpPr>
        <p:spPr>
          <a:xfrm>
            <a:off x="5607523" y="3487451"/>
            <a:ext cx="1988239" cy="9777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  <a:latin typeface="+mn-lt"/>
                <a:sym typeface="+mn-lt"/>
              </a:rPr>
              <a:t>相约地点</a:t>
            </a:r>
            <a:endParaRPr lang="zh-CN" altLang="en-US">
              <a:solidFill>
                <a:schemeClr val="bg1"/>
              </a:solidFill>
              <a:latin typeface="+mn-lt"/>
              <a:sym typeface="+mn-lt"/>
            </a:endParaRPr>
          </a:p>
        </p:txBody>
      </p:sp>
      <p:sp>
        <p:nvSpPr>
          <p:cNvPr id="22" name="文本框 21"/>
          <p:cNvSpPr txBox="1"/>
          <p:nvPr>
            <p:custDataLst>
              <p:tags r:id="rId8"/>
            </p:custDataLst>
          </p:nvPr>
        </p:nvSpPr>
        <p:spPr>
          <a:xfrm>
            <a:off x="4968320" y="1771762"/>
            <a:ext cx="2132807" cy="9777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800" dirty="0">
                <a:solidFill>
                  <a:schemeClr val="bg1"/>
                </a:solidFill>
                <a:latin typeface="+mn-lt"/>
                <a:sym typeface="+mn-lt"/>
              </a:rPr>
              <a:t>签订过程</a:t>
            </a:r>
            <a:endParaRPr lang="zh-CN" altLang="en-US" sz="2800" dirty="0">
              <a:solidFill>
                <a:schemeClr val="bg1"/>
              </a:solidFill>
              <a:latin typeface="+mn-lt"/>
              <a:sym typeface="+mn-lt"/>
            </a:endParaRPr>
          </a:p>
        </p:txBody>
      </p:sp>
      <p:sp>
        <p:nvSpPr>
          <p:cNvPr id="23" name="文本框 22"/>
          <p:cNvSpPr txBox="1"/>
          <p:nvPr>
            <p:custDataLst>
              <p:tags r:id="rId9"/>
            </p:custDataLst>
          </p:nvPr>
        </p:nvSpPr>
        <p:spPr>
          <a:xfrm>
            <a:off x="3105753" y="3429031"/>
            <a:ext cx="1988239" cy="9777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  <a:latin typeface="+mn-lt"/>
                <a:sym typeface="+mn-lt"/>
              </a:rPr>
              <a:t>相约时间</a:t>
            </a:r>
            <a:endParaRPr lang="zh-CN" altLang="en-US">
              <a:solidFill>
                <a:schemeClr val="bg1"/>
              </a:solidFill>
              <a:latin typeface="+mn-lt"/>
              <a:sym typeface="+mn-lt"/>
            </a:endParaRPr>
          </a:p>
        </p:txBody>
      </p:sp>
      <p:sp>
        <p:nvSpPr>
          <p:cNvPr id="24" name="文本框 23"/>
          <p:cNvSpPr txBox="1"/>
          <p:nvPr>
            <p:custDataLst>
              <p:tags r:id="rId10"/>
            </p:custDataLst>
          </p:nvPr>
        </p:nvSpPr>
        <p:spPr>
          <a:xfrm>
            <a:off x="4062491" y="5151070"/>
            <a:ext cx="1633413" cy="9777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>
                <a:solidFill>
                  <a:schemeClr val="bg1"/>
                </a:solidFill>
                <a:latin typeface="+mn-lt"/>
                <a:sym typeface="+mn-lt"/>
              </a:rPr>
              <a:t>安排乙方时间</a:t>
            </a:r>
            <a:endParaRPr lang="zh-CN" altLang="en-US">
              <a:solidFill>
                <a:schemeClr val="bg1"/>
              </a:solidFill>
              <a:latin typeface="+mn-lt"/>
              <a:sym typeface="+mn-lt"/>
            </a:endParaRPr>
          </a:p>
        </p:txBody>
      </p:sp>
      <p:sp>
        <p:nvSpPr>
          <p:cNvPr id="25" name="文本框 24"/>
          <p:cNvSpPr txBox="1"/>
          <p:nvPr>
            <p:custDataLst>
              <p:tags r:id="rId11"/>
            </p:custDataLst>
          </p:nvPr>
        </p:nvSpPr>
        <p:spPr>
          <a:xfrm>
            <a:off x="5962515" y="5151070"/>
            <a:ext cx="1633413" cy="9777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>
                <a:solidFill>
                  <a:schemeClr val="bg1"/>
                </a:solidFill>
                <a:latin typeface="+mn-lt"/>
                <a:sym typeface="+mn-lt"/>
              </a:rPr>
              <a:t>昕雨阳光培训</a:t>
            </a:r>
            <a:endParaRPr lang="zh-CN" altLang="en-US">
              <a:solidFill>
                <a:schemeClr val="bg1"/>
              </a:solidFill>
              <a:latin typeface="+mn-lt"/>
              <a:sym typeface="+mn-lt"/>
            </a:endParaRPr>
          </a:p>
        </p:txBody>
      </p:sp>
      <p:sp>
        <p:nvSpPr>
          <p:cNvPr id="26" name="文本框 25"/>
          <p:cNvSpPr txBox="1"/>
          <p:nvPr>
            <p:custDataLst>
              <p:tags r:id="rId12"/>
            </p:custDataLst>
          </p:nvPr>
        </p:nvSpPr>
        <p:spPr>
          <a:xfrm>
            <a:off x="2213407" y="5151070"/>
            <a:ext cx="1633413" cy="9777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>
                <a:solidFill>
                  <a:schemeClr val="bg1"/>
                </a:solidFill>
                <a:latin typeface="+mn-lt"/>
                <a:sym typeface="+mn-lt"/>
              </a:rPr>
              <a:t>确定甲方时间</a:t>
            </a:r>
            <a:endParaRPr lang="zh-CN" altLang="en-US">
              <a:solidFill>
                <a:schemeClr val="bg1"/>
              </a:solidFill>
              <a:latin typeface="+mn-lt"/>
              <a:sym typeface="+mn-lt"/>
            </a:endParaRPr>
          </a:p>
        </p:txBody>
      </p:sp>
      <p:cxnSp>
        <p:nvCxnSpPr>
          <p:cNvPr id="2" name="直接箭头连接符 1"/>
          <p:cNvCxnSpPr/>
          <p:nvPr>
            <p:custDataLst>
              <p:tags r:id="rId13"/>
            </p:custDataLst>
          </p:nvPr>
        </p:nvCxnSpPr>
        <p:spPr>
          <a:xfrm flipH="1">
            <a:off x="6314440" y="2808605"/>
            <a:ext cx="30480" cy="678180"/>
          </a:xfrm>
          <a:prstGeom prst="straightConnector1">
            <a:avLst/>
          </a:prstGeom>
          <a:ln w="38100">
            <a:solidFill>
              <a:schemeClr val="accent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>
            <p:custDataLst>
              <p:tags r:id="rId14"/>
            </p:custDataLst>
          </p:nvPr>
        </p:nvSpPr>
        <p:spPr>
          <a:xfrm>
            <a:off x="8581863" y="3487451"/>
            <a:ext cx="1988239" cy="9777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  <a:latin typeface="+mn-lt"/>
                <a:sym typeface="+mn-lt"/>
              </a:rPr>
              <a:t>进行商谈</a:t>
            </a:r>
            <a:endParaRPr lang="zh-CN" altLang="en-US">
              <a:solidFill>
                <a:schemeClr val="bg1"/>
              </a:solidFill>
              <a:latin typeface="+mn-lt"/>
              <a:sym typeface="+mn-lt"/>
            </a:endParaRPr>
          </a:p>
        </p:txBody>
      </p:sp>
      <p:sp>
        <p:nvSpPr>
          <p:cNvPr id="8" name="文本框 7"/>
          <p:cNvSpPr txBox="1"/>
          <p:nvPr>
            <p:custDataLst>
              <p:tags r:id="rId15"/>
            </p:custDataLst>
          </p:nvPr>
        </p:nvSpPr>
        <p:spPr>
          <a:xfrm>
            <a:off x="8759690" y="5108525"/>
            <a:ext cx="1633413" cy="9777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algn="ctr"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>
                <a:solidFill>
                  <a:schemeClr val="bg1"/>
                </a:solidFill>
                <a:latin typeface="+mn-lt"/>
                <a:sym typeface="+mn-lt"/>
              </a:rPr>
              <a:t>签订合同</a:t>
            </a:r>
            <a:endParaRPr lang="zh-CN" altLang="en-US">
              <a:solidFill>
                <a:schemeClr val="bg1"/>
              </a:solidFill>
              <a:latin typeface="+mn-lt"/>
              <a:sym typeface="+mn-lt"/>
            </a:endParaRPr>
          </a:p>
        </p:txBody>
      </p:sp>
      <p:cxnSp>
        <p:nvCxnSpPr>
          <p:cNvPr id="9" name="直接箭头连接符 8"/>
          <p:cNvCxnSpPr/>
          <p:nvPr>
            <p:custDataLst>
              <p:tags r:id="rId16"/>
            </p:custDataLst>
          </p:nvPr>
        </p:nvCxnSpPr>
        <p:spPr>
          <a:xfrm>
            <a:off x="6574790" y="4391025"/>
            <a:ext cx="53340" cy="701675"/>
          </a:xfrm>
          <a:prstGeom prst="straightConnector1">
            <a:avLst/>
          </a:prstGeom>
          <a:ln w="38100">
            <a:solidFill>
              <a:schemeClr val="accent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7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zh-CN" altLang="en-US" dirty="0">
                <a:sym typeface="+mn-lt"/>
              </a:rPr>
              <a:t>总结</a:t>
            </a:r>
            <a:endParaRPr lang="zh-CN" altLang="en-US" dirty="0">
              <a:sym typeface="+mn-lt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2351584" y="3408713"/>
            <a:ext cx="864096" cy="1323439"/>
          </a:xfrm>
          <a:prstGeom prst="rect">
            <a:avLst/>
          </a:prstGeom>
          <a:noFill/>
        </p:spPr>
        <p:txBody>
          <a:bodyPr wrap="square" rtlCol="0" anchor="ctr">
            <a:normAutofit fontScale="77500" lnSpcReduction="20000"/>
          </a:bodyPr>
          <a:lstStyle/>
          <a:p>
            <a:pPr algn="ctr">
              <a:lnSpc>
                <a:spcPct val="140000"/>
              </a:lnSpc>
            </a:pPr>
            <a:r>
              <a:rPr lang="en-US" altLang="zh-CN" sz="8000" b="1">
                <a:sym typeface="+mn-lt"/>
              </a:rPr>
              <a:t>3</a:t>
            </a:r>
            <a:endParaRPr lang="en-US" altLang="zh-CN" sz="8000" b="1"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lash/>
      </p:transition>
    </mc:Choice>
    <mc:Fallback>
      <p:transition spd="slow" advClick="0" advTm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>
            <p:custDataLst>
              <p:tags r:id="rId1"/>
            </p:custDataLst>
          </p:nvPr>
        </p:nvSpPr>
        <p:spPr>
          <a:xfrm>
            <a:off x="2327202" y="2321819"/>
            <a:ext cx="4067982" cy="466379"/>
          </a:xfrm>
          <a:custGeom>
            <a:avLst/>
            <a:gdLst>
              <a:gd name="connsiteX0" fmla="*/ 728961 w 4067982"/>
              <a:gd name="connsiteY0" fmla="*/ 0 h 466379"/>
              <a:gd name="connsiteX1" fmla="*/ 769276 w 4067982"/>
              <a:gd name="connsiteY1" fmla="*/ 0 h 466379"/>
              <a:gd name="connsiteX2" fmla="*/ 1158631 w 4067982"/>
              <a:gd name="connsiteY2" fmla="*/ 0 h 466379"/>
              <a:gd name="connsiteX3" fmla="*/ 1847276 w 4067982"/>
              <a:gd name="connsiteY3" fmla="*/ 0 h 466379"/>
              <a:gd name="connsiteX4" fmla="*/ 1887592 w 4067982"/>
              <a:gd name="connsiteY4" fmla="*/ 0 h 466379"/>
              <a:gd name="connsiteX5" fmla="*/ 2180390 w 4067982"/>
              <a:gd name="connsiteY5" fmla="*/ 0 h 466379"/>
              <a:gd name="connsiteX6" fmla="*/ 2220705 w 4067982"/>
              <a:gd name="connsiteY6" fmla="*/ 0 h 466379"/>
              <a:gd name="connsiteX7" fmla="*/ 2610060 w 4067982"/>
              <a:gd name="connsiteY7" fmla="*/ 0 h 466379"/>
              <a:gd name="connsiteX8" fmla="*/ 2616553 w 4067982"/>
              <a:gd name="connsiteY8" fmla="*/ 0 h 466379"/>
              <a:gd name="connsiteX9" fmla="*/ 3298705 w 4067982"/>
              <a:gd name="connsiteY9" fmla="*/ 0 h 466379"/>
              <a:gd name="connsiteX10" fmla="*/ 3339021 w 4067982"/>
              <a:gd name="connsiteY10" fmla="*/ 0 h 466379"/>
              <a:gd name="connsiteX11" fmla="*/ 4067982 w 4067982"/>
              <a:gd name="connsiteY11" fmla="*/ 0 h 466379"/>
              <a:gd name="connsiteX12" fmla="*/ 4027198 w 4067982"/>
              <a:gd name="connsiteY12" fmla="*/ 104290 h 466379"/>
              <a:gd name="connsiteX13" fmla="*/ 3339021 w 4067982"/>
              <a:gd name="connsiteY13" fmla="*/ 466379 h 466379"/>
              <a:gd name="connsiteX14" fmla="*/ 3298705 w 4067982"/>
              <a:gd name="connsiteY14" fmla="*/ 466379 h 466379"/>
              <a:gd name="connsiteX15" fmla="*/ 2909351 w 4067982"/>
              <a:gd name="connsiteY15" fmla="*/ 466379 h 466379"/>
              <a:gd name="connsiteX16" fmla="*/ 2220705 w 4067982"/>
              <a:gd name="connsiteY16" fmla="*/ 466379 h 466379"/>
              <a:gd name="connsiteX17" fmla="*/ 2180390 w 4067982"/>
              <a:gd name="connsiteY17" fmla="*/ 466379 h 466379"/>
              <a:gd name="connsiteX18" fmla="*/ 1887592 w 4067982"/>
              <a:gd name="connsiteY18" fmla="*/ 466379 h 466379"/>
              <a:gd name="connsiteX19" fmla="*/ 1847276 w 4067982"/>
              <a:gd name="connsiteY19" fmla="*/ 466379 h 466379"/>
              <a:gd name="connsiteX20" fmla="*/ 1457922 w 4067982"/>
              <a:gd name="connsiteY20" fmla="*/ 466379 h 466379"/>
              <a:gd name="connsiteX21" fmla="*/ 1451429 w 4067982"/>
              <a:gd name="connsiteY21" fmla="*/ 466379 h 466379"/>
              <a:gd name="connsiteX22" fmla="*/ 769276 w 4067982"/>
              <a:gd name="connsiteY22" fmla="*/ 466379 h 466379"/>
              <a:gd name="connsiteX23" fmla="*/ 728961 w 4067982"/>
              <a:gd name="connsiteY23" fmla="*/ 466379 h 466379"/>
              <a:gd name="connsiteX24" fmla="*/ 0 w 4067982"/>
              <a:gd name="connsiteY24" fmla="*/ 466379 h 466379"/>
              <a:gd name="connsiteX25" fmla="*/ 40783 w 4067982"/>
              <a:gd name="connsiteY25" fmla="*/ 362089 h 466379"/>
              <a:gd name="connsiteX26" fmla="*/ 728961 w 4067982"/>
              <a:gd name="connsiteY26" fmla="*/ 0 h 46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67982" h="466379">
                <a:moveTo>
                  <a:pt x="728961" y="0"/>
                </a:moveTo>
                <a:lnTo>
                  <a:pt x="769276" y="0"/>
                </a:lnTo>
                <a:lnTo>
                  <a:pt x="1158631" y="0"/>
                </a:lnTo>
                <a:lnTo>
                  <a:pt x="1847276" y="0"/>
                </a:lnTo>
                <a:lnTo>
                  <a:pt x="1887592" y="0"/>
                </a:lnTo>
                <a:lnTo>
                  <a:pt x="2180390" y="0"/>
                </a:lnTo>
                <a:lnTo>
                  <a:pt x="2220705" y="0"/>
                </a:lnTo>
                <a:lnTo>
                  <a:pt x="2610060" y="0"/>
                </a:lnTo>
                <a:lnTo>
                  <a:pt x="2616553" y="0"/>
                </a:lnTo>
                <a:lnTo>
                  <a:pt x="3298705" y="0"/>
                </a:lnTo>
                <a:lnTo>
                  <a:pt x="3339021" y="0"/>
                </a:lnTo>
                <a:lnTo>
                  <a:pt x="4067982" y="0"/>
                </a:lnTo>
                <a:lnTo>
                  <a:pt x="4027198" y="104290"/>
                </a:lnTo>
                <a:cubicBezTo>
                  <a:pt x="3913817" y="317075"/>
                  <a:pt x="3648384" y="466379"/>
                  <a:pt x="3339021" y="466379"/>
                </a:cubicBezTo>
                <a:lnTo>
                  <a:pt x="3298705" y="466379"/>
                </a:lnTo>
                <a:lnTo>
                  <a:pt x="2909351" y="466379"/>
                </a:lnTo>
                <a:lnTo>
                  <a:pt x="2220705" y="466379"/>
                </a:lnTo>
                <a:lnTo>
                  <a:pt x="2180390" y="466379"/>
                </a:lnTo>
                <a:lnTo>
                  <a:pt x="1887592" y="466379"/>
                </a:lnTo>
                <a:lnTo>
                  <a:pt x="1847276" y="466379"/>
                </a:lnTo>
                <a:lnTo>
                  <a:pt x="1457922" y="466379"/>
                </a:lnTo>
                <a:lnTo>
                  <a:pt x="1451429" y="466379"/>
                </a:lnTo>
                <a:lnTo>
                  <a:pt x="769276" y="466379"/>
                </a:lnTo>
                <a:lnTo>
                  <a:pt x="728961" y="466379"/>
                </a:lnTo>
                <a:lnTo>
                  <a:pt x="0" y="466379"/>
                </a:lnTo>
                <a:lnTo>
                  <a:pt x="40783" y="362089"/>
                </a:lnTo>
                <a:cubicBezTo>
                  <a:pt x="154164" y="149304"/>
                  <a:pt x="419597" y="0"/>
                  <a:pt x="72896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rot="0" spcFirstLastPara="0" vertOverflow="overflow" horzOverflow="overflow" vert="horz" wrap="square" lIns="216000" tIns="45720" rIns="180000" bIns="45720" numCol="1" spcCol="0" rtlCol="0" fromWordArt="0" anchor="ctr" anchorCtr="0" forceAA="0" compatLnSpc="1">
            <a:normAutofit fontScale="90000"/>
          </a:bodyPr>
          <a:lstStyle/>
          <a:p>
            <a:pPr algn="ctr">
              <a:lnSpc>
                <a:spcPct val="140000"/>
              </a:lnSpc>
            </a:pPr>
            <a:r>
              <a:rPr lang="en-US" altLang="da-DK">
                <a:solidFill>
                  <a:schemeClr val="bg1"/>
                </a:solidFill>
                <a:sym typeface="+mn-lt"/>
              </a:rPr>
              <a:t>1.</a:t>
            </a:r>
            <a:r>
              <a:rPr lang="zh-CN" altLang="en-US">
                <a:solidFill>
                  <a:schemeClr val="bg1"/>
                </a:solidFill>
                <a:sym typeface="+mn-lt"/>
              </a:rPr>
              <a:t>友好交流，增加信任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7" name="任意多边形 16"/>
          <p:cNvSpPr/>
          <p:nvPr>
            <p:custDataLst>
              <p:tags r:id="rId2"/>
            </p:custDataLst>
          </p:nvPr>
        </p:nvSpPr>
        <p:spPr>
          <a:xfrm>
            <a:off x="2327202" y="3958247"/>
            <a:ext cx="4067982" cy="466379"/>
          </a:xfrm>
          <a:custGeom>
            <a:avLst/>
            <a:gdLst>
              <a:gd name="connsiteX0" fmla="*/ 728961 w 4067982"/>
              <a:gd name="connsiteY0" fmla="*/ 0 h 466379"/>
              <a:gd name="connsiteX1" fmla="*/ 769276 w 4067982"/>
              <a:gd name="connsiteY1" fmla="*/ 0 h 466379"/>
              <a:gd name="connsiteX2" fmla="*/ 1158631 w 4067982"/>
              <a:gd name="connsiteY2" fmla="*/ 0 h 466379"/>
              <a:gd name="connsiteX3" fmla="*/ 1847276 w 4067982"/>
              <a:gd name="connsiteY3" fmla="*/ 0 h 466379"/>
              <a:gd name="connsiteX4" fmla="*/ 1887592 w 4067982"/>
              <a:gd name="connsiteY4" fmla="*/ 0 h 466379"/>
              <a:gd name="connsiteX5" fmla="*/ 2180390 w 4067982"/>
              <a:gd name="connsiteY5" fmla="*/ 0 h 466379"/>
              <a:gd name="connsiteX6" fmla="*/ 2220705 w 4067982"/>
              <a:gd name="connsiteY6" fmla="*/ 0 h 466379"/>
              <a:gd name="connsiteX7" fmla="*/ 2610060 w 4067982"/>
              <a:gd name="connsiteY7" fmla="*/ 0 h 466379"/>
              <a:gd name="connsiteX8" fmla="*/ 2616553 w 4067982"/>
              <a:gd name="connsiteY8" fmla="*/ 0 h 466379"/>
              <a:gd name="connsiteX9" fmla="*/ 3298705 w 4067982"/>
              <a:gd name="connsiteY9" fmla="*/ 0 h 466379"/>
              <a:gd name="connsiteX10" fmla="*/ 3339021 w 4067982"/>
              <a:gd name="connsiteY10" fmla="*/ 0 h 466379"/>
              <a:gd name="connsiteX11" fmla="*/ 4067982 w 4067982"/>
              <a:gd name="connsiteY11" fmla="*/ 0 h 466379"/>
              <a:gd name="connsiteX12" fmla="*/ 4027198 w 4067982"/>
              <a:gd name="connsiteY12" fmla="*/ 104290 h 466379"/>
              <a:gd name="connsiteX13" fmla="*/ 3339021 w 4067982"/>
              <a:gd name="connsiteY13" fmla="*/ 466379 h 466379"/>
              <a:gd name="connsiteX14" fmla="*/ 3298705 w 4067982"/>
              <a:gd name="connsiteY14" fmla="*/ 466379 h 466379"/>
              <a:gd name="connsiteX15" fmla="*/ 2909351 w 4067982"/>
              <a:gd name="connsiteY15" fmla="*/ 466379 h 466379"/>
              <a:gd name="connsiteX16" fmla="*/ 2220705 w 4067982"/>
              <a:gd name="connsiteY16" fmla="*/ 466379 h 466379"/>
              <a:gd name="connsiteX17" fmla="*/ 2180390 w 4067982"/>
              <a:gd name="connsiteY17" fmla="*/ 466379 h 466379"/>
              <a:gd name="connsiteX18" fmla="*/ 1887592 w 4067982"/>
              <a:gd name="connsiteY18" fmla="*/ 466379 h 466379"/>
              <a:gd name="connsiteX19" fmla="*/ 1847276 w 4067982"/>
              <a:gd name="connsiteY19" fmla="*/ 466379 h 466379"/>
              <a:gd name="connsiteX20" fmla="*/ 1457922 w 4067982"/>
              <a:gd name="connsiteY20" fmla="*/ 466379 h 466379"/>
              <a:gd name="connsiteX21" fmla="*/ 1451429 w 4067982"/>
              <a:gd name="connsiteY21" fmla="*/ 466379 h 466379"/>
              <a:gd name="connsiteX22" fmla="*/ 769276 w 4067982"/>
              <a:gd name="connsiteY22" fmla="*/ 466379 h 466379"/>
              <a:gd name="connsiteX23" fmla="*/ 728961 w 4067982"/>
              <a:gd name="connsiteY23" fmla="*/ 466379 h 466379"/>
              <a:gd name="connsiteX24" fmla="*/ 0 w 4067982"/>
              <a:gd name="connsiteY24" fmla="*/ 466379 h 466379"/>
              <a:gd name="connsiteX25" fmla="*/ 40783 w 4067982"/>
              <a:gd name="connsiteY25" fmla="*/ 362089 h 466379"/>
              <a:gd name="connsiteX26" fmla="*/ 728961 w 4067982"/>
              <a:gd name="connsiteY26" fmla="*/ 0 h 46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67982" h="466379">
                <a:moveTo>
                  <a:pt x="728961" y="0"/>
                </a:moveTo>
                <a:lnTo>
                  <a:pt x="769276" y="0"/>
                </a:lnTo>
                <a:lnTo>
                  <a:pt x="1158631" y="0"/>
                </a:lnTo>
                <a:lnTo>
                  <a:pt x="1847276" y="0"/>
                </a:lnTo>
                <a:lnTo>
                  <a:pt x="1887592" y="0"/>
                </a:lnTo>
                <a:lnTo>
                  <a:pt x="2180390" y="0"/>
                </a:lnTo>
                <a:lnTo>
                  <a:pt x="2220705" y="0"/>
                </a:lnTo>
                <a:lnTo>
                  <a:pt x="2610060" y="0"/>
                </a:lnTo>
                <a:lnTo>
                  <a:pt x="2616553" y="0"/>
                </a:lnTo>
                <a:lnTo>
                  <a:pt x="3298705" y="0"/>
                </a:lnTo>
                <a:lnTo>
                  <a:pt x="3339021" y="0"/>
                </a:lnTo>
                <a:lnTo>
                  <a:pt x="4067982" y="0"/>
                </a:lnTo>
                <a:lnTo>
                  <a:pt x="4027198" y="104290"/>
                </a:lnTo>
                <a:cubicBezTo>
                  <a:pt x="3913817" y="317075"/>
                  <a:pt x="3648384" y="466379"/>
                  <a:pt x="3339021" y="466379"/>
                </a:cubicBezTo>
                <a:lnTo>
                  <a:pt x="3298705" y="466379"/>
                </a:lnTo>
                <a:lnTo>
                  <a:pt x="2909351" y="466379"/>
                </a:lnTo>
                <a:lnTo>
                  <a:pt x="2220705" y="466379"/>
                </a:lnTo>
                <a:lnTo>
                  <a:pt x="2180390" y="466379"/>
                </a:lnTo>
                <a:lnTo>
                  <a:pt x="1887592" y="466379"/>
                </a:lnTo>
                <a:lnTo>
                  <a:pt x="1847276" y="466379"/>
                </a:lnTo>
                <a:lnTo>
                  <a:pt x="1457922" y="466379"/>
                </a:lnTo>
                <a:lnTo>
                  <a:pt x="1451429" y="466379"/>
                </a:lnTo>
                <a:lnTo>
                  <a:pt x="769276" y="466379"/>
                </a:lnTo>
                <a:lnTo>
                  <a:pt x="728961" y="466379"/>
                </a:lnTo>
                <a:lnTo>
                  <a:pt x="0" y="466379"/>
                </a:lnTo>
                <a:lnTo>
                  <a:pt x="40783" y="362089"/>
                </a:lnTo>
                <a:cubicBezTo>
                  <a:pt x="154164" y="149304"/>
                  <a:pt x="419597" y="0"/>
                  <a:pt x="72896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rot="0" spcFirstLastPara="0" vertOverflow="overflow" horzOverflow="overflow" vert="horz" wrap="square" lIns="216000" tIns="45720" rIns="180000" bIns="45720" numCol="1" spcCol="0" rtlCol="0" fromWordArt="0" anchor="ctr" anchorCtr="0" forceAA="0" compatLnSpc="1">
            <a:normAutofit fontScale="90000"/>
          </a:bodyPr>
          <a:lstStyle/>
          <a:p>
            <a:pPr algn="ctr">
              <a:lnSpc>
                <a:spcPct val="140000"/>
              </a:lnSpc>
            </a:pPr>
            <a:r>
              <a:rPr lang="en-US" altLang="zh-CN">
                <a:solidFill>
                  <a:schemeClr val="bg1"/>
                </a:solidFill>
                <a:sym typeface="+mn-lt"/>
              </a:rPr>
              <a:t>3.</a:t>
            </a:r>
            <a:r>
              <a:rPr lang="zh-CN" altLang="da-DK">
                <a:solidFill>
                  <a:schemeClr val="bg1"/>
                </a:solidFill>
                <a:sym typeface="+mn-lt"/>
              </a:rPr>
              <a:t>避免争议性条款</a:t>
            </a:r>
            <a:endParaRPr lang="zh-CN" altLang="da-DK">
              <a:solidFill>
                <a:schemeClr val="bg1"/>
              </a:solidFill>
              <a:sym typeface="+mn-lt"/>
            </a:endParaRPr>
          </a:p>
        </p:txBody>
      </p:sp>
      <p:sp>
        <p:nvSpPr>
          <p:cNvPr id="19" name="任意多边形 18"/>
          <p:cNvSpPr/>
          <p:nvPr>
            <p:custDataLst>
              <p:tags r:id="rId3"/>
            </p:custDataLst>
          </p:nvPr>
        </p:nvSpPr>
        <p:spPr>
          <a:xfrm>
            <a:off x="5796816" y="3140033"/>
            <a:ext cx="4067982" cy="466379"/>
          </a:xfrm>
          <a:custGeom>
            <a:avLst/>
            <a:gdLst>
              <a:gd name="connsiteX0" fmla="*/ 728961 w 4067982"/>
              <a:gd name="connsiteY0" fmla="*/ 0 h 466379"/>
              <a:gd name="connsiteX1" fmla="*/ 769276 w 4067982"/>
              <a:gd name="connsiteY1" fmla="*/ 0 h 466379"/>
              <a:gd name="connsiteX2" fmla="*/ 1158631 w 4067982"/>
              <a:gd name="connsiteY2" fmla="*/ 0 h 466379"/>
              <a:gd name="connsiteX3" fmla="*/ 1847276 w 4067982"/>
              <a:gd name="connsiteY3" fmla="*/ 0 h 466379"/>
              <a:gd name="connsiteX4" fmla="*/ 1887592 w 4067982"/>
              <a:gd name="connsiteY4" fmla="*/ 0 h 466379"/>
              <a:gd name="connsiteX5" fmla="*/ 2180390 w 4067982"/>
              <a:gd name="connsiteY5" fmla="*/ 0 h 466379"/>
              <a:gd name="connsiteX6" fmla="*/ 2220705 w 4067982"/>
              <a:gd name="connsiteY6" fmla="*/ 0 h 466379"/>
              <a:gd name="connsiteX7" fmla="*/ 2610060 w 4067982"/>
              <a:gd name="connsiteY7" fmla="*/ 0 h 466379"/>
              <a:gd name="connsiteX8" fmla="*/ 2616553 w 4067982"/>
              <a:gd name="connsiteY8" fmla="*/ 0 h 466379"/>
              <a:gd name="connsiteX9" fmla="*/ 3298705 w 4067982"/>
              <a:gd name="connsiteY9" fmla="*/ 0 h 466379"/>
              <a:gd name="connsiteX10" fmla="*/ 3339021 w 4067982"/>
              <a:gd name="connsiteY10" fmla="*/ 0 h 466379"/>
              <a:gd name="connsiteX11" fmla="*/ 4067982 w 4067982"/>
              <a:gd name="connsiteY11" fmla="*/ 0 h 466379"/>
              <a:gd name="connsiteX12" fmla="*/ 4027198 w 4067982"/>
              <a:gd name="connsiteY12" fmla="*/ 104290 h 466379"/>
              <a:gd name="connsiteX13" fmla="*/ 3339021 w 4067982"/>
              <a:gd name="connsiteY13" fmla="*/ 466379 h 466379"/>
              <a:gd name="connsiteX14" fmla="*/ 3298705 w 4067982"/>
              <a:gd name="connsiteY14" fmla="*/ 466379 h 466379"/>
              <a:gd name="connsiteX15" fmla="*/ 2909351 w 4067982"/>
              <a:gd name="connsiteY15" fmla="*/ 466379 h 466379"/>
              <a:gd name="connsiteX16" fmla="*/ 2220705 w 4067982"/>
              <a:gd name="connsiteY16" fmla="*/ 466379 h 466379"/>
              <a:gd name="connsiteX17" fmla="*/ 2180390 w 4067982"/>
              <a:gd name="connsiteY17" fmla="*/ 466379 h 466379"/>
              <a:gd name="connsiteX18" fmla="*/ 1887592 w 4067982"/>
              <a:gd name="connsiteY18" fmla="*/ 466379 h 466379"/>
              <a:gd name="connsiteX19" fmla="*/ 1847276 w 4067982"/>
              <a:gd name="connsiteY19" fmla="*/ 466379 h 466379"/>
              <a:gd name="connsiteX20" fmla="*/ 1457922 w 4067982"/>
              <a:gd name="connsiteY20" fmla="*/ 466379 h 466379"/>
              <a:gd name="connsiteX21" fmla="*/ 1451429 w 4067982"/>
              <a:gd name="connsiteY21" fmla="*/ 466379 h 466379"/>
              <a:gd name="connsiteX22" fmla="*/ 769276 w 4067982"/>
              <a:gd name="connsiteY22" fmla="*/ 466379 h 466379"/>
              <a:gd name="connsiteX23" fmla="*/ 728961 w 4067982"/>
              <a:gd name="connsiteY23" fmla="*/ 466379 h 466379"/>
              <a:gd name="connsiteX24" fmla="*/ 0 w 4067982"/>
              <a:gd name="connsiteY24" fmla="*/ 466379 h 466379"/>
              <a:gd name="connsiteX25" fmla="*/ 40783 w 4067982"/>
              <a:gd name="connsiteY25" fmla="*/ 362089 h 466379"/>
              <a:gd name="connsiteX26" fmla="*/ 728961 w 4067982"/>
              <a:gd name="connsiteY26" fmla="*/ 0 h 46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67982" h="466379">
                <a:moveTo>
                  <a:pt x="728961" y="0"/>
                </a:moveTo>
                <a:lnTo>
                  <a:pt x="769276" y="0"/>
                </a:lnTo>
                <a:lnTo>
                  <a:pt x="1158631" y="0"/>
                </a:lnTo>
                <a:lnTo>
                  <a:pt x="1847276" y="0"/>
                </a:lnTo>
                <a:lnTo>
                  <a:pt x="1887592" y="0"/>
                </a:lnTo>
                <a:lnTo>
                  <a:pt x="2180390" y="0"/>
                </a:lnTo>
                <a:lnTo>
                  <a:pt x="2220705" y="0"/>
                </a:lnTo>
                <a:lnTo>
                  <a:pt x="2610060" y="0"/>
                </a:lnTo>
                <a:lnTo>
                  <a:pt x="2616553" y="0"/>
                </a:lnTo>
                <a:lnTo>
                  <a:pt x="3298705" y="0"/>
                </a:lnTo>
                <a:lnTo>
                  <a:pt x="3339021" y="0"/>
                </a:lnTo>
                <a:lnTo>
                  <a:pt x="4067982" y="0"/>
                </a:lnTo>
                <a:lnTo>
                  <a:pt x="4027198" y="104290"/>
                </a:lnTo>
                <a:cubicBezTo>
                  <a:pt x="3913817" y="317075"/>
                  <a:pt x="3648384" y="466379"/>
                  <a:pt x="3339021" y="466379"/>
                </a:cubicBezTo>
                <a:lnTo>
                  <a:pt x="3298705" y="466379"/>
                </a:lnTo>
                <a:lnTo>
                  <a:pt x="2909351" y="466379"/>
                </a:lnTo>
                <a:lnTo>
                  <a:pt x="2220705" y="466379"/>
                </a:lnTo>
                <a:lnTo>
                  <a:pt x="2180390" y="466379"/>
                </a:lnTo>
                <a:lnTo>
                  <a:pt x="1887592" y="466379"/>
                </a:lnTo>
                <a:lnTo>
                  <a:pt x="1847276" y="466379"/>
                </a:lnTo>
                <a:lnTo>
                  <a:pt x="1457922" y="466379"/>
                </a:lnTo>
                <a:lnTo>
                  <a:pt x="1451429" y="466379"/>
                </a:lnTo>
                <a:lnTo>
                  <a:pt x="769276" y="466379"/>
                </a:lnTo>
                <a:lnTo>
                  <a:pt x="728961" y="466379"/>
                </a:lnTo>
                <a:lnTo>
                  <a:pt x="0" y="466379"/>
                </a:lnTo>
                <a:lnTo>
                  <a:pt x="40783" y="362089"/>
                </a:lnTo>
                <a:cubicBezTo>
                  <a:pt x="154164" y="149304"/>
                  <a:pt x="419597" y="0"/>
                  <a:pt x="72896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rot="0" spcFirstLastPara="0" vertOverflow="overflow" horzOverflow="overflow" vert="horz" wrap="square" lIns="216000" tIns="45720" rIns="180000" bIns="45720" numCol="1" spcCol="0" rtlCol="0" fromWordArt="0" anchor="ctr" anchorCtr="0" forceAA="0" compatLnSpc="1">
            <a:normAutofit fontScale="90000"/>
          </a:bodyPr>
          <a:lstStyle/>
          <a:p>
            <a:pPr algn="ctr">
              <a:lnSpc>
                <a:spcPct val="140000"/>
              </a:lnSpc>
            </a:pPr>
            <a:r>
              <a:rPr lang="en-US" altLang="da-DK">
                <a:solidFill>
                  <a:schemeClr val="bg1"/>
                </a:solidFill>
                <a:sym typeface="+mn-lt"/>
              </a:rPr>
              <a:t>2.</a:t>
            </a:r>
            <a:r>
              <a:rPr lang="zh-CN" altLang="en-US">
                <a:solidFill>
                  <a:schemeClr val="bg1"/>
                </a:solidFill>
                <a:sym typeface="+mn-lt"/>
              </a:rPr>
              <a:t>表达清晰，用词准确，便于客户理解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0" name="任意多边形 19"/>
          <p:cNvSpPr/>
          <p:nvPr>
            <p:custDataLst>
              <p:tags r:id="rId4"/>
            </p:custDataLst>
          </p:nvPr>
        </p:nvSpPr>
        <p:spPr>
          <a:xfrm>
            <a:off x="5796816" y="4803131"/>
            <a:ext cx="4067982" cy="466379"/>
          </a:xfrm>
          <a:custGeom>
            <a:avLst/>
            <a:gdLst>
              <a:gd name="connsiteX0" fmla="*/ 728961 w 4067982"/>
              <a:gd name="connsiteY0" fmla="*/ 0 h 466379"/>
              <a:gd name="connsiteX1" fmla="*/ 769276 w 4067982"/>
              <a:gd name="connsiteY1" fmla="*/ 0 h 466379"/>
              <a:gd name="connsiteX2" fmla="*/ 1158631 w 4067982"/>
              <a:gd name="connsiteY2" fmla="*/ 0 h 466379"/>
              <a:gd name="connsiteX3" fmla="*/ 1847276 w 4067982"/>
              <a:gd name="connsiteY3" fmla="*/ 0 h 466379"/>
              <a:gd name="connsiteX4" fmla="*/ 1887592 w 4067982"/>
              <a:gd name="connsiteY4" fmla="*/ 0 h 466379"/>
              <a:gd name="connsiteX5" fmla="*/ 2180390 w 4067982"/>
              <a:gd name="connsiteY5" fmla="*/ 0 h 466379"/>
              <a:gd name="connsiteX6" fmla="*/ 2220705 w 4067982"/>
              <a:gd name="connsiteY6" fmla="*/ 0 h 466379"/>
              <a:gd name="connsiteX7" fmla="*/ 2610060 w 4067982"/>
              <a:gd name="connsiteY7" fmla="*/ 0 h 466379"/>
              <a:gd name="connsiteX8" fmla="*/ 2616553 w 4067982"/>
              <a:gd name="connsiteY8" fmla="*/ 0 h 466379"/>
              <a:gd name="connsiteX9" fmla="*/ 3298705 w 4067982"/>
              <a:gd name="connsiteY9" fmla="*/ 0 h 466379"/>
              <a:gd name="connsiteX10" fmla="*/ 3339021 w 4067982"/>
              <a:gd name="connsiteY10" fmla="*/ 0 h 466379"/>
              <a:gd name="connsiteX11" fmla="*/ 4067982 w 4067982"/>
              <a:gd name="connsiteY11" fmla="*/ 0 h 466379"/>
              <a:gd name="connsiteX12" fmla="*/ 4027198 w 4067982"/>
              <a:gd name="connsiteY12" fmla="*/ 104290 h 466379"/>
              <a:gd name="connsiteX13" fmla="*/ 3339021 w 4067982"/>
              <a:gd name="connsiteY13" fmla="*/ 466379 h 466379"/>
              <a:gd name="connsiteX14" fmla="*/ 3298705 w 4067982"/>
              <a:gd name="connsiteY14" fmla="*/ 466379 h 466379"/>
              <a:gd name="connsiteX15" fmla="*/ 2909351 w 4067982"/>
              <a:gd name="connsiteY15" fmla="*/ 466379 h 466379"/>
              <a:gd name="connsiteX16" fmla="*/ 2220705 w 4067982"/>
              <a:gd name="connsiteY16" fmla="*/ 466379 h 466379"/>
              <a:gd name="connsiteX17" fmla="*/ 2180390 w 4067982"/>
              <a:gd name="connsiteY17" fmla="*/ 466379 h 466379"/>
              <a:gd name="connsiteX18" fmla="*/ 1887592 w 4067982"/>
              <a:gd name="connsiteY18" fmla="*/ 466379 h 466379"/>
              <a:gd name="connsiteX19" fmla="*/ 1847276 w 4067982"/>
              <a:gd name="connsiteY19" fmla="*/ 466379 h 466379"/>
              <a:gd name="connsiteX20" fmla="*/ 1457922 w 4067982"/>
              <a:gd name="connsiteY20" fmla="*/ 466379 h 466379"/>
              <a:gd name="connsiteX21" fmla="*/ 1451429 w 4067982"/>
              <a:gd name="connsiteY21" fmla="*/ 466379 h 466379"/>
              <a:gd name="connsiteX22" fmla="*/ 769276 w 4067982"/>
              <a:gd name="connsiteY22" fmla="*/ 466379 h 466379"/>
              <a:gd name="connsiteX23" fmla="*/ 728961 w 4067982"/>
              <a:gd name="connsiteY23" fmla="*/ 466379 h 466379"/>
              <a:gd name="connsiteX24" fmla="*/ 0 w 4067982"/>
              <a:gd name="connsiteY24" fmla="*/ 466379 h 466379"/>
              <a:gd name="connsiteX25" fmla="*/ 40783 w 4067982"/>
              <a:gd name="connsiteY25" fmla="*/ 362089 h 466379"/>
              <a:gd name="connsiteX26" fmla="*/ 728961 w 4067982"/>
              <a:gd name="connsiteY26" fmla="*/ 0 h 46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67982" h="466379">
                <a:moveTo>
                  <a:pt x="728961" y="0"/>
                </a:moveTo>
                <a:lnTo>
                  <a:pt x="769276" y="0"/>
                </a:lnTo>
                <a:lnTo>
                  <a:pt x="1158631" y="0"/>
                </a:lnTo>
                <a:lnTo>
                  <a:pt x="1847276" y="0"/>
                </a:lnTo>
                <a:lnTo>
                  <a:pt x="1887592" y="0"/>
                </a:lnTo>
                <a:lnTo>
                  <a:pt x="2180390" y="0"/>
                </a:lnTo>
                <a:lnTo>
                  <a:pt x="2220705" y="0"/>
                </a:lnTo>
                <a:lnTo>
                  <a:pt x="2610060" y="0"/>
                </a:lnTo>
                <a:lnTo>
                  <a:pt x="2616553" y="0"/>
                </a:lnTo>
                <a:lnTo>
                  <a:pt x="3298705" y="0"/>
                </a:lnTo>
                <a:lnTo>
                  <a:pt x="3339021" y="0"/>
                </a:lnTo>
                <a:lnTo>
                  <a:pt x="4067982" y="0"/>
                </a:lnTo>
                <a:lnTo>
                  <a:pt x="4027198" y="104290"/>
                </a:lnTo>
                <a:cubicBezTo>
                  <a:pt x="3913817" y="317075"/>
                  <a:pt x="3648384" y="466379"/>
                  <a:pt x="3339021" y="466379"/>
                </a:cubicBezTo>
                <a:lnTo>
                  <a:pt x="3298705" y="466379"/>
                </a:lnTo>
                <a:lnTo>
                  <a:pt x="2909351" y="466379"/>
                </a:lnTo>
                <a:lnTo>
                  <a:pt x="2220705" y="466379"/>
                </a:lnTo>
                <a:lnTo>
                  <a:pt x="2180390" y="466379"/>
                </a:lnTo>
                <a:lnTo>
                  <a:pt x="1887592" y="466379"/>
                </a:lnTo>
                <a:lnTo>
                  <a:pt x="1847276" y="466379"/>
                </a:lnTo>
                <a:lnTo>
                  <a:pt x="1457922" y="466379"/>
                </a:lnTo>
                <a:lnTo>
                  <a:pt x="1451429" y="466379"/>
                </a:lnTo>
                <a:lnTo>
                  <a:pt x="769276" y="466379"/>
                </a:lnTo>
                <a:lnTo>
                  <a:pt x="728961" y="466379"/>
                </a:lnTo>
                <a:lnTo>
                  <a:pt x="0" y="466379"/>
                </a:lnTo>
                <a:lnTo>
                  <a:pt x="40783" y="362089"/>
                </a:lnTo>
                <a:cubicBezTo>
                  <a:pt x="154164" y="149304"/>
                  <a:pt x="419597" y="0"/>
                  <a:pt x="7289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rot="0" spcFirstLastPara="0" vertOverflow="overflow" horzOverflow="overflow" vert="horz" wrap="square" lIns="216000" tIns="45720" rIns="180000" bIns="45720" numCol="1" spcCol="0" rtlCol="0" fromWordArt="0" anchor="ctr" anchorCtr="0" forceAA="0" compatLnSpc="1">
            <a:normAutofit fontScale="90000"/>
          </a:bodyPr>
          <a:lstStyle/>
          <a:p>
            <a:pPr algn="ctr">
              <a:lnSpc>
                <a:spcPct val="140000"/>
              </a:lnSpc>
            </a:pPr>
            <a:r>
              <a:rPr lang="en-US" altLang="zh-CN">
                <a:solidFill>
                  <a:schemeClr val="bg1"/>
                </a:solidFill>
                <a:sym typeface="+mn-lt"/>
              </a:rPr>
              <a:t>4.</a:t>
            </a:r>
            <a:r>
              <a:rPr lang="zh-CN" altLang="da-DK">
                <a:solidFill>
                  <a:schemeClr val="bg1"/>
                </a:solidFill>
                <a:sym typeface="+mn-lt"/>
              </a:rPr>
              <a:t>合理安排时间</a:t>
            </a:r>
            <a:endParaRPr lang="zh-CN" altLang="da-DK">
              <a:solidFill>
                <a:schemeClr val="bg1"/>
              </a:solidFill>
              <a:sym typeface="+mn-lt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2211705" y="339994"/>
            <a:ext cx="7768590" cy="867930"/>
          </a:xfrm>
          <a:prstGeom prst="rect">
            <a:avLst/>
          </a:prstGeom>
        </p:spPr>
        <p:txBody>
          <a:bodyPr wrap="square" anchor="ctr">
            <a:normAutofit/>
          </a:bodyPr>
          <a:lstStyle>
            <a:defPPr>
              <a:defRPr lang="zh-CN"/>
            </a:defPPr>
            <a:lvl1pPr algn="ctr">
              <a:defRPr sz="3200" kern="0"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3600" dirty="0">
                <a:sym typeface="+mn-lt"/>
              </a:rPr>
              <a:t>总结</a:t>
            </a:r>
            <a:endParaRPr lang="zh-CN" altLang="en-US" sz="3600" dirty="0">
              <a:sym typeface="+mn-lt"/>
            </a:endParaRPr>
          </a:p>
        </p:txBody>
      </p:sp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5038"/>
</p:tagLst>
</file>

<file path=ppt/tags/tag10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l_h_f"/>
  <p:tag name="KSO_WM_UNIT_INDEX" val="1_2_1"/>
  <p:tag name="KSO_WM_UNIT_ID" val="custom20185038_8*l_h_f*1_2_1"/>
  <p:tag name="KSO_WM_UNIT_CLEAR" val="1"/>
  <p:tag name="KSO_WM_UNIT_LAYERLEVEL" val="1_1_1"/>
  <p:tag name="KSO_WM_UNIT_VALUE" val="17"/>
  <p:tag name="KSO_WM_UNIT_HIGHLIGHT" val="0"/>
  <p:tag name="KSO_WM_UNIT_COMPATIBLE" val="0"/>
  <p:tag name="KSO_WM_DIAGRAM_GROUP_CODE" val="l1-1"/>
  <p:tag name="KSO_WM_UNIT_PRESET_TEXT" val="LOREM IPSUM DOLOR SIT AMET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a"/>
  <p:tag name="KSO_WM_UNIT_INDEX" val="1"/>
  <p:tag name="KSO_WM_UNIT_ID" val="custom20185038_8*a*1"/>
  <p:tag name="KSO_WM_UNIT_CLEAR" val="1"/>
  <p:tag name="KSO_WM_UNIT_LAYERLEVEL" val="1"/>
  <p:tag name="KSO_WM_UNIT_VALUE" val="18"/>
  <p:tag name="KSO_WM_UNIT_ISCONTENTSTITLE" val="0"/>
  <p:tag name="KSO_WM_UNIT_HIGHLIGHT" val="0"/>
  <p:tag name="KSO_WM_UNIT_COMPATIBLE" val="1"/>
  <p:tag name="KSO_WM_UNIT_PRESET_TEXT_INDEX" val="3"/>
  <p:tag name="KSO_WM_UNIT_PRESET_TEXT_LEN" val="17"/>
</p:tagLst>
</file>

<file path=ppt/tags/tag12.xml><?xml version="1.0" encoding="utf-8"?>
<p:tagLst xmlns:p="http://schemas.openxmlformats.org/presentationml/2006/main">
  <p:tag name="KSO_WM_SLIDE_ID" val="custom20185038_8"/>
  <p:tag name="KSO_WM_SLIDE_INDEX" val="8"/>
  <p:tag name="KSO_WM_SLIDE_ITEM_CNT" val="3"/>
  <p:tag name="KSO_WM_SLIDE_LAYOUT" val="a_l"/>
  <p:tag name="KSO_WM_SLIDE_LAYOUT_CNT" val="1_1"/>
  <p:tag name="KSO_WM_SLIDE_TYPE" val="contents"/>
  <p:tag name="KSO_WM_BEAUTIFY_FLAG" val="#wm#"/>
  <p:tag name="KSO_WM_SLIDE_POSITION" val="194*183"/>
  <p:tag name="KSO_WM_SLIDE_SIZE" val="571*230"/>
  <p:tag name="KSO_WM_TEMPLATE_CATEGORY" val="custom"/>
  <p:tag name="KSO_WM_TEMPLATE_INDEX" val="20185038"/>
  <p:tag name="KSO_WM_DIAGRAM_GROUP_CODE" val="l1-1"/>
  <p:tag name="KSO_WM_TAG_VERSION" val="1.0"/>
</p:tagLst>
</file>

<file path=ppt/tags/tag13.xml><?xml version="1.0" encoding="utf-8"?>
<p:tagLst xmlns:p="http://schemas.openxmlformats.org/presentationml/2006/main">
  <p:tag name="KSO_WM_TEMPLATE_CATEGORY" val="custom"/>
  <p:tag name="KSO_WM_TEMPLATE_INDEX" val="20185038"/>
  <p:tag name="KSO_WM_UNIT_TYPE" val="a"/>
  <p:tag name="KSO_WM_UNIT_INDEX" val="1"/>
  <p:tag name="KSO_WM_UNIT_ID" val="custom20185038_12*a*1"/>
  <p:tag name="KSO_WM_UNIT_LAYERLEVEL" val="1"/>
  <p:tag name="KSO_WM_UNIT_VALUE" val="10"/>
  <p:tag name="KSO_WM_UNIT_ISCONTENTSTITLE" val="0"/>
  <p:tag name="KSO_WM_UNIT_HIGHLIGHT" val="0"/>
  <p:tag name="KSO_WM_UNIT_COMPATIBLE" val="0"/>
  <p:tag name="KSO_WM_UNIT_CLEAR" val="0"/>
  <p:tag name="KSO_WM_UNIT_PRESET_TEXT_INDEX" val="0"/>
  <p:tag name="KSO_WM_UNIT_PRESET_TEXT_LEN" val="9"/>
  <p:tag name="KSO_WM_BEAUTIFY_FLAG" val="#wm#"/>
  <p:tag name="KSO_WM_TAG_VERSION" val="1.0"/>
</p:tagLst>
</file>

<file path=ppt/tags/tag14.xml><?xml version="1.0" encoding="utf-8"?>
<p:tagLst xmlns:p="http://schemas.openxmlformats.org/presentationml/2006/main">
  <p:tag name="KSO_WM_TEMPLATE_CATEGORY" val="custom"/>
  <p:tag name="KSO_WM_TEMPLATE_INDEX" val="20185038"/>
  <p:tag name="KSO_WM_UNIT_TYPE" val="e"/>
  <p:tag name="KSO_WM_UNIT_INDEX" val="1"/>
  <p:tag name="KSO_WM_UNIT_ID" val="custom20185038_12*e*1"/>
  <p:tag name="KSO_WM_UNIT_LAYERLEVEL" val="1"/>
  <p:tag name="KSO_WM_UNIT_VALUE" val="0"/>
  <p:tag name="KSO_WM_UNIT_HIGHLIGHT" val="0"/>
  <p:tag name="KSO_WM_UNIT_COMPATIBLE" val="1"/>
  <p:tag name="KSO_WM_UNIT_CLEAR" val="0"/>
  <p:tag name="KSO_WM_BEAUTIFY_FLAG" val="#wm#"/>
  <p:tag name="KSO_WM_TAG_VERSION" val="1.0"/>
  <p:tag name="KSO_WM_UNIT_PRESET_TEXT" val="1"/>
</p:tagLst>
</file>

<file path=ppt/tags/tag15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SLIDE_ID" val="custom20185038_12"/>
  <p:tag name="KSO_WM_SLIDE_INDEX" val="12"/>
  <p:tag name="KSO_WM_SLIDE_ITEM_CNT" val="1"/>
  <p:tag name="KSO_WM_SLIDE_LAYOUT" val="a_e"/>
  <p:tag name="KSO_WM_SLIDE_LAYOUT_CNT" val="1_1"/>
  <p:tag name="KSO_WM_SLIDE_TYPE" val="sectionTitle"/>
  <p:tag name="KSO_WM_BEAUTIFY_FLAG" val="#wm#"/>
</p:tagLst>
</file>

<file path=ppt/tags/tag16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CLEAR" val="1"/>
  <p:tag name="KSO_WM_DIAGRAM_GROUP_CODE" val="p1-1"/>
  <p:tag name="KSO_WM_UNIT_TYPE" val="p_i"/>
  <p:tag name="KSO_WM_UNIT_INDEX" val="1_1"/>
  <p:tag name="KSO_WM_UNIT_ID" val="custom20185038_15*p_i*1_1"/>
  <p:tag name="KSO_WM_UNIT_LAYERLEVEL" val="1_1"/>
  <p:tag name="KSO_WM_UNIT_LINE_FORE_SCHEMECOLOR_INDEX" val="5"/>
  <p:tag name="KSO_WM_UNIT_LINE_FILL_TYPE" val="2"/>
  <p:tag name="KSO_WM_UNIT_USESOURCEFORMAT_APPLY" val="1"/>
</p:tagLst>
</file>

<file path=ppt/tags/tag17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CLEAR" val="1"/>
  <p:tag name="KSO_WM_DIAGRAM_GROUP_CODE" val="p1-1"/>
  <p:tag name="KSO_WM_UNIT_TYPE" val="p_i"/>
  <p:tag name="KSO_WM_UNIT_INDEX" val="1_2"/>
  <p:tag name="KSO_WM_UNIT_ID" val="custom20185038_15*p_i*1_2"/>
  <p:tag name="KSO_WM_UNIT_LAYERLEVEL" val="1_1"/>
  <p:tag name="KSO_WM_UNIT_LINE_FORE_SCHEMECOLOR_INDEX" val="5"/>
  <p:tag name="KSO_WM_UNIT_LINE_FILL_TYPE" val="2"/>
  <p:tag name="KSO_WM_UNIT_USESOURCEFORMAT_APPLY" val="1"/>
</p:tagLst>
</file>

<file path=ppt/tags/tag18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a"/>
  <p:tag name="KSO_WM_UNIT_INDEX" val="1"/>
  <p:tag name="KSO_WM_UNIT_ID" val="custom20185038_15*a*1"/>
  <p:tag name="KSO_WM_UNIT_CLEAR" val="1"/>
  <p:tag name="KSO_WM_UNIT_LAYERLEVEL" val="1"/>
  <p:tag name="KSO_WM_UNIT_VALUE" val="3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9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2_2"/>
  <p:tag name="KSO_WM_UNIT_ID" val="custom20185038_15*p_h_f*1_2_2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3"/>
  <p:tag name="KSO_WM_UNIT_PRESET_TEXT_LEN" val="24"/>
  <p:tag name="KSO_WM_DIAGRAM_GROUP_CODE" val="p1-1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5038"/>
</p:tagLst>
</file>

<file path=ppt/tags/tag20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2_1"/>
  <p:tag name="KSO_WM_UNIT_ID" val="custom20185038_15*p_h_f*1_2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3"/>
  <p:tag name="KSO_WM_UNIT_PRESET_TEXT_LEN" val="24"/>
  <p:tag name="KSO_WM_DIAGRAM_GROUP_CODE" val="p1-1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21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1_1"/>
  <p:tag name="KSO_WM_UNIT_ID" val="custom20185038_15*p_h_f*1_1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3"/>
  <p:tag name="KSO_WM_UNIT_PRESET_TEXT_LEN" val="24"/>
  <p:tag name="KSO_WM_DIAGRAM_GROUP_CODE" val="p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22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SLIDE_ID" val="custom20185038_15"/>
  <p:tag name="KSO_WM_SLIDE_INDEX" val="15"/>
  <p:tag name="KSO_WM_SLIDE_ITEM_CNT" val="3"/>
  <p:tag name="KSO_WM_SLIDE_LAYOUT" val="a_p"/>
  <p:tag name="KSO_WM_SLIDE_LAYOUT_CNT" val="1_1"/>
  <p:tag name="KSO_WM_SLIDE_TYPE" val="text"/>
  <p:tag name="KSO_WM_BEAUTIFY_FLAG" val="#wm#"/>
  <p:tag name="KSO_WM_SLIDE_POSITION" val="258*189"/>
  <p:tag name="KSO_WM_SLIDE_SIZE" val="442*198"/>
  <p:tag name="KSO_WM_DIAGRAM_GROUP_CODE" val="p1-1"/>
</p:tagLst>
</file>

<file path=ppt/tags/tag23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PRESET_TEXT_LEN" val="9"/>
  <p:tag name="KSO_WM_UNIT_PRESET_TEXT_INDEX" val="0"/>
  <p:tag name="KSO_WM_UNIT_CLEAR" val="0"/>
  <p:tag name="KSO_WM_UNIT_COMPATIBLE" val="0"/>
  <p:tag name="KSO_WM_UNIT_HIGHLIGHT" val="0"/>
  <p:tag name="KSO_WM_UNIT_ISCONTENTSTITLE" val="0"/>
  <p:tag name="KSO_WM_UNIT_VALUE" val="21"/>
  <p:tag name="KSO_WM_UNIT_LAYERLEVEL" val="1"/>
  <p:tag name="KSO_WM_UNIT_INDEX" val="1"/>
  <p:tag name="KSO_WM_UNIT_ID" val="custom20185038_5*a*1"/>
  <p:tag name="KSO_WM_UNIT_TYPE" val="a"/>
</p:tagLst>
</file>

<file path=ppt/tags/tag24.xml><?xml version="1.0" encoding="utf-8"?>
<p:tagLst xmlns:p="http://schemas.openxmlformats.org/presentationml/2006/main">
  <p:tag name="KSO_WM_SLIDE_SIZE" val="790*404"/>
  <p:tag name="KSO_WM_SLIDE_POSITION" val="75*103"/>
  <p:tag name="KSO_WM_SLIDE_LAYOUT_CNT" val="1_1_1"/>
  <p:tag name="KSO_WM_SLIDE_LAYOUT" val="a_f_d"/>
  <p:tag name="KSO_WM_BEAUTIFY_FLAG" val="#wm#"/>
  <p:tag name="KSO_WM_SLIDE_TYPE" val="text"/>
  <p:tag name="KSO_WM_SLIDE_ITEM_CNT" val="2"/>
  <p:tag name="KSO_WM_SLIDE_INDEX" val="5"/>
  <p:tag name="KSO_WM_SLIDE_ID" val="custom20185038_5"/>
  <p:tag name="KSO_WM_TAG_VERSION" val="1.0"/>
  <p:tag name="KSO_WM_TEMPLATE_INDEX" val="20185038"/>
  <p:tag name="KSO_WM_TEMPLATE_CATEGORY" val="custom"/>
</p:tagLst>
</file>

<file path=ppt/tags/tag25.xml><?xml version="1.0" encoding="utf-8"?>
<p:tagLst xmlns:p="http://schemas.openxmlformats.org/presentationml/2006/main">
  <p:tag name="KSO_WM_TEMPLATE_CATEGORY" val="custom"/>
  <p:tag name="KSO_WM_TEMPLATE_INDEX" val="20185038"/>
  <p:tag name="KSO_WM_UNIT_TYPE" val="a"/>
  <p:tag name="KSO_WM_UNIT_INDEX" val="1"/>
  <p:tag name="KSO_WM_UNIT_ID" val="custom20185038_12*a*1"/>
  <p:tag name="KSO_WM_UNIT_LAYERLEVEL" val="1"/>
  <p:tag name="KSO_WM_UNIT_VALUE" val="10"/>
  <p:tag name="KSO_WM_UNIT_ISCONTENTSTITLE" val="0"/>
  <p:tag name="KSO_WM_UNIT_HIGHLIGHT" val="0"/>
  <p:tag name="KSO_WM_UNIT_COMPATIBLE" val="0"/>
  <p:tag name="KSO_WM_UNIT_CLEAR" val="0"/>
  <p:tag name="KSO_WM_UNIT_PRESET_TEXT_INDEX" val="0"/>
  <p:tag name="KSO_WM_UNIT_PRESET_TEXT_LEN" val="9"/>
  <p:tag name="KSO_WM_BEAUTIFY_FLAG" val="#wm#"/>
  <p:tag name="KSO_WM_TAG_VERSION" val="1.0"/>
</p:tagLst>
</file>

<file path=ppt/tags/tag26.xml><?xml version="1.0" encoding="utf-8"?>
<p:tagLst xmlns:p="http://schemas.openxmlformats.org/presentationml/2006/main">
  <p:tag name="KSO_WM_TEMPLATE_CATEGORY" val="custom"/>
  <p:tag name="KSO_WM_TEMPLATE_INDEX" val="20185038"/>
  <p:tag name="KSO_WM_UNIT_TYPE" val="e"/>
  <p:tag name="KSO_WM_UNIT_INDEX" val="1"/>
  <p:tag name="KSO_WM_UNIT_ID" val="custom20185038_12*e*1"/>
  <p:tag name="KSO_WM_UNIT_LAYERLEVEL" val="1"/>
  <p:tag name="KSO_WM_UNIT_VALUE" val="0"/>
  <p:tag name="KSO_WM_UNIT_HIGHLIGHT" val="0"/>
  <p:tag name="KSO_WM_UNIT_COMPATIBLE" val="1"/>
  <p:tag name="KSO_WM_UNIT_CLEAR" val="0"/>
  <p:tag name="KSO_WM_BEAUTIFY_FLAG" val="#wm#"/>
  <p:tag name="KSO_WM_TAG_VERSION" val="1.0"/>
  <p:tag name="KSO_WM_UNIT_PRESET_TEXT" val="1"/>
</p:tagLst>
</file>

<file path=ppt/tags/tag27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SLIDE_ID" val="custom20185038_12"/>
  <p:tag name="KSO_WM_SLIDE_INDEX" val="12"/>
  <p:tag name="KSO_WM_SLIDE_ITEM_CNT" val="1"/>
  <p:tag name="KSO_WM_SLIDE_LAYOUT" val="a_e"/>
  <p:tag name="KSO_WM_SLIDE_LAYOUT_CNT" val="1_1"/>
  <p:tag name="KSO_WM_SLIDE_TYPE" val="sectionTitle"/>
  <p:tag name="KSO_WM_BEAUTIFY_FLAG" val="#wm#"/>
</p:tagLst>
</file>

<file path=ppt/tags/tag28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CLEAR" val="1"/>
  <p:tag name="KSO_WM_DIAGRAM_GROUP_CODE" val="p1-1"/>
  <p:tag name="KSO_WM_UNIT_TYPE" val="p_i"/>
  <p:tag name="KSO_WM_UNIT_INDEX" val="1_1"/>
  <p:tag name="KSO_WM_UNIT_ID" val="custom20185038_16*p_i*1_1"/>
  <p:tag name="KSO_WM_UNIT_LAYERLEVEL" val="1_1"/>
  <p:tag name="KSO_WM_UNIT_LINE_FORE_SCHEMECOLOR_INDEX" val="5"/>
  <p:tag name="KSO_WM_UNIT_LINE_FILL_TYPE" val="2"/>
  <p:tag name="KSO_WM_UNIT_USESOURCEFORMAT_APPLY" val="1"/>
</p:tagLst>
</file>

<file path=ppt/tags/tag29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CLEAR" val="1"/>
  <p:tag name="KSO_WM_DIAGRAM_GROUP_CODE" val="p1-1"/>
  <p:tag name="KSO_WM_UNIT_TYPE" val="p_i"/>
  <p:tag name="KSO_WM_UNIT_INDEX" val="1_2"/>
  <p:tag name="KSO_WM_UNIT_ID" val="custom20185038_16*p_i*1_2"/>
  <p:tag name="KSO_WM_UNIT_LAYERLEVEL" val="1_1"/>
  <p:tag name="KSO_WM_UNIT_LINE_FORE_SCHEMECOLOR_INDEX" val="5"/>
  <p:tag name="KSO_WM_UNIT_LINE_FILL_TYPE" val="2"/>
  <p:tag name="KSO_WM_UNIT_USESOURCEFORMAT_APPLY" val="1"/>
</p:tagLst>
</file>

<file path=ppt/tags/tag3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TEMPLATE_THUMBS_INDEX" val="1、6、12、14、4、5、13、19"/>
</p:tagLst>
</file>

<file path=ppt/tags/tag30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CLEAR" val="1"/>
  <p:tag name="KSO_WM_DIAGRAM_GROUP_CODE" val="p1-1"/>
  <p:tag name="KSO_WM_UNIT_TYPE" val="p_i"/>
  <p:tag name="KSO_WM_UNIT_INDEX" val="1_3"/>
  <p:tag name="KSO_WM_UNIT_ID" val="custom20185038_16*p_i*1_3"/>
  <p:tag name="KSO_WM_UNIT_LAYERLEVEL" val="1_1"/>
  <p:tag name="KSO_WM_UNIT_LINE_FORE_SCHEMECOLOR_INDEX" val="5"/>
  <p:tag name="KSO_WM_UNIT_LINE_FILL_TYPE" val="2"/>
  <p:tag name="KSO_WM_UNIT_USESOURCEFORMAT_APPLY" val="1"/>
</p:tagLst>
</file>

<file path=ppt/tags/tag31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CLEAR" val="1"/>
  <p:tag name="KSO_WM_DIAGRAM_GROUP_CODE" val="p1-1"/>
  <p:tag name="KSO_WM_UNIT_TYPE" val="p_i"/>
  <p:tag name="KSO_WM_UNIT_INDEX" val="1_4"/>
  <p:tag name="KSO_WM_UNIT_ID" val="custom20185038_16*p_i*1_4"/>
  <p:tag name="KSO_WM_UNIT_LAYERLEVEL" val="1_1"/>
  <p:tag name="KSO_WM_UNIT_LINE_FORE_SCHEMECOLOR_INDEX" val="5"/>
  <p:tag name="KSO_WM_UNIT_LINE_FILL_TYPE" val="2"/>
  <p:tag name="KSO_WM_UNIT_USESOURCEFORMAT_APPLY" val="1"/>
</p:tagLst>
</file>

<file path=ppt/tags/tag32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CLEAR" val="1"/>
  <p:tag name="KSO_WM_DIAGRAM_GROUP_CODE" val="p1-1"/>
  <p:tag name="KSO_WM_UNIT_TYPE" val="p_i"/>
  <p:tag name="KSO_WM_UNIT_INDEX" val="1_5"/>
  <p:tag name="KSO_WM_UNIT_ID" val="custom20185038_16*p_i*1_5"/>
  <p:tag name="KSO_WM_UNIT_LAYERLEVEL" val="1_1"/>
  <p:tag name="KSO_WM_UNIT_LINE_FORE_SCHEMECOLOR_INDEX" val="5"/>
  <p:tag name="KSO_WM_UNIT_LINE_FILL_TYPE" val="2"/>
  <p:tag name="KSO_WM_UNIT_USESOURCEFORMAT_APPLY" val="1"/>
</p:tagLst>
</file>

<file path=ppt/tags/tag33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a"/>
  <p:tag name="KSO_WM_UNIT_INDEX" val="1"/>
  <p:tag name="KSO_WM_UNIT_ID" val="custom20185038_16*a*1"/>
  <p:tag name="KSO_WM_UNIT_CLEAR" val="1"/>
  <p:tag name="KSO_WM_UNIT_LAYERLEVEL" val="1"/>
  <p:tag name="KSO_WM_UNIT_VALUE" val="3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4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2_2"/>
  <p:tag name="KSO_WM_UNIT_ID" val="custom20185038_16*p_h_f*1_2_2"/>
  <p:tag name="KSO_WM_UNIT_CLEAR" val="1"/>
  <p:tag name="KSO_WM_UNIT_LAYERLEVEL" val="1_1_1"/>
  <p:tag name="KSO_WM_UNIT_VALUE" val="14"/>
  <p:tag name="KSO_WM_UNIT_HIGHLIGHT" val="0"/>
  <p:tag name="KSO_WM_UNIT_COMPATIBLE" val="0"/>
  <p:tag name="KSO_WM_UNIT_PRESET_TEXT_INDEX" val="3"/>
  <p:tag name="KSO_WM_UNIT_PRESET_TEXT_LEN" val="21"/>
  <p:tag name="KSO_WM_DIAGRAM_GROUP_CODE" val="p1-1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35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1_1"/>
  <p:tag name="KSO_WM_UNIT_ID" val="custom20185038_16*p_h_f*1_1_1"/>
  <p:tag name="KSO_WM_UNIT_CLEAR" val="1"/>
  <p:tag name="KSO_WM_UNIT_LAYERLEVEL" val="1_1_1"/>
  <p:tag name="KSO_WM_UNIT_VALUE" val="14"/>
  <p:tag name="KSO_WM_UNIT_HIGHLIGHT" val="0"/>
  <p:tag name="KSO_WM_UNIT_COMPATIBLE" val="0"/>
  <p:tag name="KSO_WM_UNIT_PRESET_TEXT_INDEX" val="3"/>
  <p:tag name="KSO_WM_UNIT_PRESET_TEXT_LEN" val="24"/>
  <p:tag name="KSO_WM_DIAGRAM_GROUP_CODE" val="p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36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2_1"/>
  <p:tag name="KSO_WM_UNIT_ID" val="custom20185038_16*p_h_f*1_2_1"/>
  <p:tag name="KSO_WM_UNIT_CLEAR" val="1"/>
  <p:tag name="KSO_WM_UNIT_LAYERLEVEL" val="1_1_1"/>
  <p:tag name="KSO_WM_UNIT_VALUE" val="14"/>
  <p:tag name="KSO_WM_UNIT_HIGHLIGHT" val="0"/>
  <p:tag name="KSO_WM_UNIT_COMPATIBLE" val="0"/>
  <p:tag name="KSO_WM_UNIT_PRESET_TEXT_INDEX" val="3"/>
  <p:tag name="KSO_WM_UNIT_PRESET_TEXT_LEN" val="21"/>
  <p:tag name="KSO_WM_DIAGRAM_GROUP_CODE" val="p1-1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37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3_2"/>
  <p:tag name="KSO_WM_UNIT_ID" val="custom20185038_16*p_h_f*1_3_2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3"/>
  <p:tag name="KSO_WM_UNIT_PRESET_TEXT_LEN" val="17"/>
  <p:tag name="KSO_WM_DIAGRAM_GROUP_CODE" val="p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38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3_3"/>
  <p:tag name="KSO_WM_UNIT_ID" val="custom20185038_16*p_h_f*1_3_3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3"/>
  <p:tag name="KSO_WM_UNIT_PRESET_TEXT_LEN" val="17"/>
  <p:tag name="KSO_WM_DIAGRAM_GROUP_CODE" val="p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39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3_1"/>
  <p:tag name="KSO_WM_UNIT_ID" val="custom20185038_16*p_h_f*1_3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3"/>
  <p:tag name="KSO_WM_UNIT_PRESET_TEXT_LEN" val="17"/>
  <p:tag name="KSO_WM_DIAGRAM_GROUP_CODE" val="p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TEMPLATE_CATEGORY" val="custom"/>
  <p:tag name="KSO_WM_TEMPLATE_INDEX" val="20185038"/>
  <p:tag name="KSO_WM_UNIT_TYPE" val="a"/>
  <p:tag name="KSO_WM_UNIT_INDEX" val="1"/>
  <p:tag name="KSO_WM_UNIT_ID" val="custom20185038_1*a*1"/>
  <p:tag name="KSO_WM_UNIT_LAYERLEVEL" val="1"/>
  <p:tag name="KSO_WM_UNIT_VALUE" val="14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彩色商务通用年终总结"/>
</p:tagLst>
</file>

<file path=ppt/tags/tag40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CLEAR" val="1"/>
  <p:tag name="KSO_WM_DIAGRAM_GROUP_CODE" val="p1-1"/>
  <p:tag name="KSO_WM_UNIT_TYPE" val="p_i"/>
  <p:tag name="KSO_WM_UNIT_INDEX" val="1_1"/>
  <p:tag name="KSO_WM_UNIT_ID" val="custom20185038_16*p_i*1_1"/>
  <p:tag name="KSO_WM_UNIT_LAYERLEVEL" val="1_1"/>
  <p:tag name="KSO_WM_UNIT_LINE_FORE_SCHEMECOLOR_INDEX" val="5"/>
  <p:tag name="KSO_WM_UNIT_LINE_FILL_TYPE" val="2"/>
  <p:tag name="KSO_WM_UNIT_USESOURCEFORMAT_APPLY" val="1"/>
</p:tagLst>
</file>

<file path=ppt/tags/tag41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2_2"/>
  <p:tag name="KSO_WM_UNIT_ID" val="custom20185038_16*p_h_f*1_2_2"/>
  <p:tag name="KSO_WM_UNIT_CLEAR" val="1"/>
  <p:tag name="KSO_WM_UNIT_LAYERLEVEL" val="1_1_1"/>
  <p:tag name="KSO_WM_UNIT_VALUE" val="14"/>
  <p:tag name="KSO_WM_UNIT_HIGHLIGHT" val="0"/>
  <p:tag name="KSO_WM_UNIT_COMPATIBLE" val="0"/>
  <p:tag name="KSO_WM_UNIT_PRESET_TEXT_INDEX" val="3"/>
  <p:tag name="KSO_WM_UNIT_PRESET_TEXT_LEN" val="21"/>
  <p:tag name="KSO_WM_DIAGRAM_GROUP_CODE" val="p1-1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42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p_h_f"/>
  <p:tag name="KSO_WM_UNIT_INDEX" val="1_3_3"/>
  <p:tag name="KSO_WM_UNIT_ID" val="custom20185038_16*p_h_f*1_3_3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3"/>
  <p:tag name="KSO_WM_UNIT_PRESET_TEXT_LEN" val="17"/>
  <p:tag name="KSO_WM_DIAGRAM_GROUP_CODE" val="p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43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CLEAR" val="1"/>
  <p:tag name="KSO_WM_DIAGRAM_GROUP_CODE" val="p1-1"/>
  <p:tag name="KSO_WM_UNIT_TYPE" val="p_i"/>
  <p:tag name="KSO_WM_UNIT_INDEX" val="1_5"/>
  <p:tag name="KSO_WM_UNIT_ID" val="custom20185038_16*p_i*1_5"/>
  <p:tag name="KSO_WM_UNIT_LAYERLEVEL" val="1_1"/>
  <p:tag name="KSO_WM_UNIT_LINE_FORE_SCHEMECOLOR_INDEX" val="5"/>
  <p:tag name="KSO_WM_UNIT_LINE_FILL_TYPE" val="2"/>
  <p:tag name="KSO_WM_UNIT_USESOURCEFORMAT_APPLY" val="1"/>
</p:tagLst>
</file>

<file path=ppt/tags/tag44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SLIDE_ID" val="custom20185038_16"/>
  <p:tag name="KSO_WM_SLIDE_INDEX" val="16"/>
  <p:tag name="KSO_WM_SLIDE_ITEM_CNT" val="7"/>
  <p:tag name="KSO_WM_SLIDE_LAYOUT" val="a_p"/>
  <p:tag name="KSO_WM_SLIDE_LAYOUT_CNT" val="1_1"/>
  <p:tag name="KSO_WM_SLIDE_TYPE" val="text"/>
  <p:tag name="KSO_WM_BEAUTIFY_FLAG" val="#wm#"/>
  <p:tag name="KSO_WM_SLIDE_POSITION" val="213*139"/>
  <p:tag name="KSO_WM_SLIDE_SIZE" val="532*341"/>
  <p:tag name="KSO_WM_DIAGRAM_GROUP_CODE" val="p1-1"/>
</p:tagLst>
</file>

<file path=ppt/tags/tag45.xml><?xml version="1.0" encoding="utf-8"?>
<p:tagLst xmlns:p="http://schemas.openxmlformats.org/presentationml/2006/main">
  <p:tag name="KSO_WM_TEMPLATE_CATEGORY" val="custom"/>
  <p:tag name="KSO_WM_TEMPLATE_INDEX" val="20185038"/>
  <p:tag name="KSO_WM_UNIT_TYPE" val="a"/>
  <p:tag name="KSO_WM_UNIT_INDEX" val="1"/>
  <p:tag name="KSO_WM_UNIT_ID" val="custom20185038_12*a*1"/>
  <p:tag name="KSO_WM_UNIT_LAYERLEVEL" val="1"/>
  <p:tag name="KSO_WM_UNIT_VALUE" val="10"/>
  <p:tag name="KSO_WM_UNIT_ISCONTENTSTITLE" val="0"/>
  <p:tag name="KSO_WM_UNIT_HIGHLIGHT" val="0"/>
  <p:tag name="KSO_WM_UNIT_COMPATIBLE" val="0"/>
  <p:tag name="KSO_WM_UNIT_CLEAR" val="0"/>
  <p:tag name="KSO_WM_UNIT_PRESET_TEXT_INDEX" val="0"/>
  <p:tag name="KSO_WM_UNIT_PRESET_TEXT_LEN" val="9"/>
  <p:tag name="KSO_WM_BEAUTIFY_FLAG" val="#wm#"/>
  <p:tag name="KSO_WM_TAG_VERSION" val="1.0"/>
</p:tagLst>
</file>

<file path=ppt/tags/tag46.xml><?xml version="1.0" encoding="utf-8"?>
<p:tagLst xmlns:p="http://schemas.openxmlformats.org/presentationml/2006/main">
  <p:tag name="KSO_WM_TEMPLATE_CATEGORY" val="custom"/>
  <p:tag name="KSO_WM_TEMPLATE_INDEX" val="20185038"/>
  <p:tag name="KSO_WM_UNIT_TYPE" val="e"/>
  <p:tag name="KSO_WM_UNIT_INDEX" val="1"/>
  <p:tag name="KSO_WM_UNIT_ID" val="custom20185038_12*e*1"/>
  <p:tag name="KSO_WM_UNIT_LAYERLEVEL" val="1"/>
  <p:tag name="KSO_WM_UNIT_VALUE" val="0"/>
  <p:tag name="KSO_WM_UNIT_HIGHLIGHT" val="0"/>
  <p:tag name="KSO_WM_UNIT_COMPATIBLE" val="1"/>
  <p:tag name="KSO_WM_UNIT_CLEAR" val="0"/>
  <p:tag name="KSO_WM_BEAUTIFY_FLAG" val="#wm#"/>
  <p:tag name="KSO_WM_TAG_VERSION" val="1.0"/>
  <p:tag name="KSO_WM_UNIT_PRESET_TEXT" val="1"/>
</p:tagLst>
</file>

<file path=ppt/tags/tag47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SLIDE_ID" val="custom20185038_12"/>
  <p:tag name="KSO_WM_SLIDE_INDEX" val="12"/>
  <p:tag name="KSO_WM_SLIDE_ITEM_CNT" val="1"/>
  <p:tag name="KSO_WM_SLIDE_LAYOUT" val="a_e"/>
  <p:tag name="KSO_WM_SLIDE_LAYOUT_CNT" val="1_1"/>
  <p:tag name="KSO_WM_SLIDE_TYPE" val="sectionTitle"/>
  <p:tag name="KSO_WM_BEAUTIFY_FLAG" val="#wm#"/>
</p:tagLst>
</file>

<file path=ppt/tags/tag48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l_h_f"/>
  <p:tag name="KSO_WM_UNIT_INDEX" val="1_1_1"/>
  <p:tag name="KSO_WM_UNIT_ID" val="custom20185038_9*l_h_f*1_1_1"/>
  <p:tag name="KSO_WM_UNIT_CLEAR" val="1"/>
  <p:tag name="KSO_WM_UNIT_LAYERLEVEL" val="1_1_1"/>
  <p:tag name="KSO_WM_UNIT_VALUE" val="17"/>
  <p:tag name="KSO_WM_UNIT_HIGHLIGHT" val="0"/>
  <p:tag name="KSO_WM_UNIT_COMPATIBLE" val="0"/>
  <p:tag name="KSO_WM_DIAGRAM_GROUP_CODE" val="l1-1"/>
  <p:tag name="KSO_WM_UNIT_PRESET_TEXT" val="LOREM IPSUM DOLOR SIT AMET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49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l_h_f"/>
  <p:tag name="KSO_WM_UNIT_INDEX" val="1_3_1"/>
  <p:tag name="KSO_WM_UNIT_ID" val="custom20185038_9*l_h_f*1_3_1"/>
  <p:tag name="KSO_WM_UNIT_CLEAR" val="1"/>
  <p:tag name="KSO_WM_UNIT_LAYERLEVEL" val="1_1_1"/>
  <p:tag name="KSO_WM_UNIT_VALUE" val="17"/>
  <p:tag name="KSO_WM_UNIT_HIGHLIGHT" val="0"/>
  <p:tag name="KSO_WM_UNIT_COMPATIBLE" val="0"/>
  <p:tag name="KSO_WM_DIAGRAM_GROUP_CODE" val="l1-1"/>
  <p:tag name="KSO_WM_UNIT_PRESET_TEXT" val="LOREM IPSUM DOLOR SIT AMET"/>
  <p:tag name="KSO_WM_UNIT_FILL_FORE_SCHEMECOLOR_INDEX" val="7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TEMPLATE_CATEGORY" val="custom"/>
  <p:tag name="KSO_WM_TEMPLATE_INDEX" val="20185038"/>
  <p:tag name="KSO_WM_UNIT_TYPE" val="b"/>
  <p:tag name="KSO_WM_UNIT_INDEX" val="1"/>
  <p:tag name="KSO_WM_UNIT_ID" val="custom20185038_1*b*1"/>
  <p:tag name="KSO_WM_UNIT_LAYERLEVEL" val="1"/>
  <p:tag name="KSO_WM_UNIT_VALUE" val="35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工作总结/个人简介/会议报告/述职报告"/>
</p:tagLst>
</file>

<file path=ppt/tags/tag50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l_h_f"/>
  <p:tag name="KSO_WM_UNIT_INDEX" val="1_2_1"/>
  <p:tag name="KSO_WM_UNIT_ID" val="custom20185038_9*l_h_f*1_2_1"/>
  <p:tag name="KSO_WM_UNIT_CLEAR" val="1"/>
  <p:tag name="KSO_WM_UNIT_LAYERLEVEL" val="1_1_1"/>
  <p:tag name="KSO_WM_UNIT_VALUE" val="17"/>
  <p:tag name="KSO_WM_UNIT_HIGHLIGHT" val="0"/>
  <p:tag name="KSO_WM_UNIT_COMPATIBLE" val="0"/>
  <p:tag name="KSO_WM_DIAGRAM_GROUP_CODE" val="l1-1"/>
  <p:tag name="KSO_WM_UNIT_PRESET_TEXT" val="LOREM IPSUM DOLOR SIT AMET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51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l_h_f"/>
  <p:tag name="KSO_WM_UNIT_INDEX" val="1_4_1"/>
  <p:tag name="KSO_WM_UNIT_ID" val="custom20185038_9*l_h_f*1_4_1"/>
  <p:tag name="KSO_WM_UNIT_CLEAR" val="1"/>
  <p:tag name="KSO_WM_UNIT_LAYERLEVEL" val="1_1_1"/>
  <p:tag name="KSO_WM_UNIT_VALUE" val="17"/>
  <p:tag name="KSO_WM_UNIT_HIGHLIGHT" val="0"/>
  <p:tag name="KSO_WM_UNIT_COMPATIBLE" val="0"/>
  <p:tag name="KSO_WM_DIAGRAM_GROUP_CODE" val="l1-1"/>
  <p:tag name="KSO_WM_UNIT_PRESET_TEXT" val="LOREM IPSUM DOLOR SIT AMET"/>
  <p:tag name="KSO_WM_UNIT_FILL_FORE_SCHEMECOLOR_INDEX" val="8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52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a"/>
  <p:tag name="KSO_WM_UNIT_INDEX" val="1"/>
  <p:tag name="KSO_WM_UNIT_ID" val="custom20185038_9*a*1"/>
  <p:tag name="KSO_WM_UNIT_CLEAR" val="1"/>
  <p:tag name="KSO_WM_UNIT_LAYERLEVEL" val="1"/>
  <p:tag name="KSO_WM_UNIT_VALUE" val="18"/>
  <p:tag name="KSO_WM_UNIT_ISCONTENTSTITLE" val="0"/>
  <p:tag name="KSO_WM_UNIT_HIGHLIGHT" val="0"/>
  <p:tag name="KSO_WM_UNIT_COMPATIBLE" val="1"/>
  <p:tag name="KSO_WM_UNIT_PRESET_TEXT_INDEX" val="3"/>
  <p:tag name="KSO_WM_UNIT_PRESET_TEXT_LEN" val="17"/>
</p:tagLst>
</file>

<file path=ppt/tags/tag53.xml><?xml version="1.0" encoding="utf-8"?>
<p:tagLst xmlns:p="http://schemas.openxmlformats.org/presentationml/2006/main">
  <p:tag name="KSO_WM_SLIDE_ID" val="custom20185038_9"/>
  <p:tag name="KSO_WM_SLIDE_INDEX" val="9"/>
  <p:tag name="KSO_WM_SLIDE_ITEM_CNT" val="4"/>
  <p:tag name="KSO_WM_SLIDE_LAYOUT" val="a_l"/>
  <p:tag name="KSO_WM_SLIDE_LAYOUT_CNT" val="1_1"/>
  <p:tag name="KSO_WM_SLIDE_TYPE" val="contents"/>
  <p:tag name="KSO_WM_BEAUTIFY_FLAG" val="#wm#"/>
  <p:tag name="KSO_WM_TEMPLATE_CATEGORY" val="custom"/>
  <p:tag name="KSO_WM_TEMPLATE_INDEX" val="20185038"/>
  <p:tag name="KSO_WM_DIAGRAM_GROUP_CODE" val="l1-1"/>
  <p:tag name="KSO_WM_TAG_VERSION" val="1.0"/>
</p:tagLst>
</file>

<file path=ppt/tags/tag54.xml><?xml version="1.0" encoding="utf-8"?>
<p:tagLst xmlns:p="http://schemas.openxmlformats.org/presentationml/2006/main">
  <p:tag name="KSO_WM_TEMPLATE_CATEGORY" val="custom"/>
  <p:tag name="KSO_WM_TEMPLATE_INDEX" val="20185038"/>
  <p:tag name="KSO_WM_UNIT_TYPE" val="a"/>
  <p:tag name="KSO_WM_UNIT_INDEX" val="1"/>
  <p:tag name="KSO_WM_UNIT_ID" val="custom20185038_19*a*1"/>
  <p:tag name="KSO_WM_UNIT_LAYERLEVEL" val="1"/>
  <p:tag name="KSO_WM_UNIT_VALUE" val="14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THANKS"/>
</p:tagLst>
</file>

<file path=ppt/tags/tag55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SLIDE_ID" val="custom20185038_19"/>
  <p:tag name="KSO_WM_SLIDE_INDEX" val="19"/>
  <p:tag name="KSO_WM_SLIDE_ITEM_CNT" val="2"/>
  <p:tag name="KSO_WM_SLIDE_LAYOUT" val="a_f"/>
  <p:tag name="KSO_WM_SLIDE_LAYOUT_CNT" val="1_1"/>
  <p:tag name="KSO_WM_SLIDE_TYPE" val="endPage"/>
  <p:tag name="KSO_WM_BEAUTIFY_FLAG" val="#wm#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5038_1*i*2"/>
  <p:tag name="KSO_WM_TEMPLATE_CATEGORY" val="custom"/>
  <p:tag name="KSO_WM_TEMPLATE_INDEX" val="20185038"/>
  <p:tag name="KSO_WM_UNIT_INDEX" val="2"/>
</p:tagLst>
</file>

<file path=ppt/tags/tag7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SLIDE_ID" val="custom20185038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  <p:tag name="KSO_WM_TEMPLATE_THUMBS_INDEX" val="1、6、12、14、4、5、13、19、"/>
</p:tagLst>
</file>

<file path=ppt/tags/tag8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l_h_f"/>
  <p:tag name="KSO_WM_UNIT_INDEX" val="1_1_1"/>
  <p:tag name="KSO_WM_UNIT_ID" val="custom20185038_8*l_h_f*1_1_1"/>
  <p:tag name="KSO_WM_UNIT_CLEAR" val="1"/>
  <p:tag name="KSO_WM_UNIT_LAYERLEVEL" val="1_1_1"/>
  <p:tag name="KSO_WM_UNIT_VALUE" val="17"/>
  <p:tag name="KSO_WM_UNIT_HIGHLIGHT" val="0"/>
  <p:tag name="KSO_WM_UNIT_COMPATIBLE" val="0"/>
  <p:tag name="KSO_WM_DIAGRAM_GROUP_CODE" val="l1-1"/>
  <p:tag name="KSO_WM_UNIT_PRESET_TEXT" val="LOREM IPSUM DOLOR SIT AMET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TEMPLATE_CATEGORY" val="custom"/>
  <p:tag name="KSO_WM_TEMPLATE_INDEX" val="20185038"/>
  <p:tag name="KSO_WM_TAG_VERSION" val="1.0"/>
  <p:tag name="KSO_WM_BEAUTIFY_FLAG" val="#wm#"/>
  <p:tag name="KSO_WM_UNIT_TYPE" val="l_h_f"/>
  <p:tag name="KSO_WM_UNIT_INDEX" val="1_3_1"/>
  <p:tag name="KSO_WM_UNIT_ID" val="custom20185038_8*l_h_f*1_3_1"/>
  <p:tag name="KSO_WM_UNIT_CLEAR" val="1"/>
  <p:tag name="KSO_WM_UNIT_LAYERLEVEL" val="1_1_1"/>
  <p:tag name="KSO_WM_UNIT_VALUE" val="17"/>
  <p:tag name="KSO_WM_UNIT_HIGHLIGHT" val="0"/>
  <p:tag name="KSO_WM_UNIT_COMPATIBLE" val="0"/>
  <p:tag name="KSO_WM_DIAGRAM_GROUP_CODE" val="l1-1"/>
  <p:tag name="KSO_WM_UNIT_PRESET_TEXT" val="LOREM IPSUM DOLOR SIT AMET"/>
  <p:tag name="KSO_WM_UNIT_FILL_FORE_SCHEMECOLOR_INDEX" val="7"/>
  <p:tag name="KSO_WM_UNIT_FILL_TYPE" val="1"/>
  <p:tag name="KSO_WM_UNIT_TEXT_FILL_FORE_SCHEMECOLOR_INDEX" val="14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1_Office 主题​​">
  <a:themeElements>
    <a:clrScheme name="自定义 61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E03E11"/>
      </a:accent1>
      <a:accent2>
        <a:srgbClr val="FAB60C"/>
      </a:accent2>
      <a:accent3>
        <a:srgbClr val="B7EA43"/>
      </a:accent3>
      <a:accent4>
        <a:srgbClr val="36CC5A"/>
      </a:accent4>
      <a:accent5>
        <a:srgbClr val="1D9DCB"/>
      </a:accent5>
      <a:accent6>
        <a:srgbClr val="48526E"/>
      </a:accent6>
      <a:hlink>
        <a:srgbClr val="E03E11"/>
      </a:hlink>
      <a:folHlink>
        <a:srgbClr val="BFBFBF"/>
      </a:folHlink>
    </a:clrScheme>
    <a:fontScheme name="b4fkfv5o">
      <a:majorFont>
        <a:latin typeface="Arial"/>
        <a:ea typeface="SimHei"/>
        <a:cs typeface=""/>
      </a:majorFont>
      <a:minorFont>
        <a:latin typeface="Arial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ctr">
        <a:normAutofit/>
      </a:bodyPr>
      <a:lstStyle>
        <a:defPPr algn="ctr">
          <a:lnSpc>
            <a:spcPct val="120000"/>
          </a:lnSpc>
          <a:defRPr sz="1800" dirty="0"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768395"/>
    </a:dk2>
    <a:lt2>
      <a:srgbClr val="F0F0F0"/>
    </a:lt2>
    <a:accent1>
      <a:srgbClr val="E03E11"/>
    </a:accent1>
    <a:accent2>
      <a:srgbClr val="FAB60C"/>
    </a:accent2>
    <a:accent3>
      <a:srgbClr val="B7EA43"/>
    </a:accent3>
    <a:accent4>
      <a:srgbClr val="36CC5A"/>
    </a:accent4>
    <a:accent5>
      <a:srgbClr val="1D9DCB"/>
    </a:accent5>
    <a:accent6>
      <a:srgbClr val="48526E"/>
    </a:accent6>
    <a:hlink>
      <a:srgbClr val="E03E11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768395"/>
    </a:dk2>
    <a:lt2>
      <a:srgbClr val="F0F0F0"/>
    </a:lt2>
    <a:accent1>
      <a:srgbClr val="E03E11"/>
    </a:accent1>
    <a:accent2>
      <a:srgbClr val="FAB60C"/>
    </a:accent2>
    <a:accent3>
      <a:srgbClr val="B7EA43"/>
    </a:accent3>
    <a:accent4>
      <a:srgbClr val="36CC5A"/>
    </a:accent4>
    <a:accent5>
      <a:srgbClr val="1D9DCB"/>
    </a:accent5>
    <a:accent6>
      <a:srgbClr val="48526E"/>
    </a:accent6>
    <a:hlink>
      <a:srgbClr val="E03E11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768395"/>
    </a:dk2>
    <a:lt2>
      <a:srgbClr val="F0F0F0"/>
    </a:lt2>
    <a:accent1>
      <a:srgbClr val="E03E11"/>
    </a:accent1>
    <a:accent2>
      <a:srgbClr val="FAB60C"/>
    </a:accent2>
    <a:accent3>
      <a:srgbClr val="B7EA43"/>
    </a:accent3>
    <a:accent4>
      <a:srgbClr val="36CC5A"/>
    </a:accent4>
    <a:accent5>
      <a:srgbClr val="1D9DCB"/>
    </a:accent5>
    <a:accent6>
      <a:srgbClr val="48526E"/>
    </a:accent6>
    <a:hlink>
      <a:srgbClr val="E03E11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768395"/>
    </a:dk2>
    <a:lt2>
      <a:srgbClr val="F0F0F0"/>
    </a:lt2>
    <a:accent1>
      <a:srgbClr val="E03E11"/>
    </a:accent1>
    <a:accent2>
      <a:srgbClr val="FAB60C"/>
    </a:accent2>
    <a:accent3>
      <a:srgbClr val="B7EA43"/>
    </a:accent3>
    <a:accent4>
      <a:srgbClr val="36CC5A"/>
    </a:accent4>
    <a:accent5>
      <a:srgbClr val="1D9DCB"/>
    </a:accent5>
    <a:accent6>
      <a:srgbClr val="48526E"/>
    </a:accent6>
    <a:hlink>
      <a:srgbClr val="E03E11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768395"/>
    </a:dk2>
    <a:lt2>
      <a:srgbClr val="F0F0F0"/>
    </a:lt2>
    <a:accent1>
      <a:srgbClr val="E03E11"/>
    </a:accent1>
    <a:accent2>
      <a:srgbClr val="FAB60C"/>
    </a:accent2>
    <a:accent3>
      <a:srgbClr val="B7EA43"/>
    </a:accent3>
    <a:accent4>
      <a:srgbClr val="36CC5A"/>
    </a:accent4>
    <a:accent5>
      <a:srgbClr val="1D9DCB"/>
    </a:accent5>
    <a:accent6>
      <a:srgbClr val="48526E"/>
    </a:accent6>
    <a:hlink>
      <a:srgbClr val="E03E11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WPS 演示</Application>
  <PresentationFormat>宽屏</PresentationFormat>
  <Paragraphs>68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8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楷体</vt:lpstr>
      <vt:lpstr>Ebrima</vt:lpstr>
      <vt:lpstr>Mongolian Baiti</vt:lpstr>
      <vt:lpstr>Segoe MDL2 Assets</vt:lpstr>
      <vt:lpstr>Leelawadee UI Semilight</vt:lpstr>
      <vt:lpstr>Candara</vt:lpstr>
      <vt:lpstr>Arial</vt:lpstr>
      <vt:lpstr>Roboto</vt:lpstr>
      <vt:lpstr>Bebas Neue</vt:lpstr>
      <vt:lpstr>Segoe Print</vt:lpstr>
      <vt:lpstr>1_Office 主题​​</vt:lpstr>
      <vt:lpstr>彩色商务通用年终总结</vt:lpstr>
      <vt:lpstr>PowerPoint 演示文稿</vt:lpstr>
      <vt:lpstr>请在此输入您的标题</vt:lpstr>
      <vt:lpstr>PowerPoint 演示文稿</vt:lpstr>
      <vt:lpstr>PowerPoint 演示文稿</vt:lpstr>
      <vt:lpstr>请在此输入您的标题</vt:lpstr>
      <vt:lpstr>PowerPoint 演示文稿</vt:lpstr>
      <vt:lpstr>请在此输入您的标题</vt:lpstr>
      <vt:lpstr>PowerPoint 演示文稿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A     QYF</cp:lastModifiedBy>
  <cp:revision>2</cp:revision>
  <dcterms:created xsi:type="dcterms:W3CDTF">2018-02-09T09:35:00Z</dcterms:created>
  <dcterms:modified xsi:type="dcterms:W3CDTF">2018-10-21T07:17:37Z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2052-11.1.0.7832</vt:lpwstr>
  </property>
</Properties>
</file>