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13"/>
  </p:notesMasterIdLst>
  <p:handoutMasterIdLst>
    <p:handoutMasterId r:id="rId14"/>
  </p:handoutMasterIdLst>
  <p:sldIdLst>
    <p:sldId id="4561" r:id="rId2"/>
    <p:sldId id="4562" r:id="rId3"/>
    <p:sldId id="4563" r:id="rId4"/>
    <p:sldId id="4553" r:id="rId5"/>
    <p:sldId id="4564" r:id="rId6"/>
    <p:sldId id="4473" r:id="rId7"/>
    <p:sldId id="4565" r:id="rId8"/>
    <p:sldId id="4474" r:id="rId9"/>
    <p:sldId id="4566" r:id="rId10"/>
    <p:sldId id="4418" r:id="rId11"/>
    <p:sldId id="4567" r:id="rId12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511" autoAdjust="0"/>
  </p:normalViewPr>
  <p:slideViewPr>
    <p:cSldViewPr>
      <p:cViewPr varScale="1">
        <p:scale>
          <a:sx n="75" d="100"/>
          <a:sy n="75" d="100"/>
        </p:scale>
        <p:origin x="816" y="43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9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5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9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28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0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86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4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86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6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6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8467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0561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1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组合 144"/>
          <p:cNvGrpSpPr/>
          <p:nvPr/>
        </p:nvGrpSpPr>
        <p:grpSpPr>
          <a:xfrm>
            <a:off x="1388815" y="1515729"/>
            <a:ext cx="2552384" cy="4201192"/>
            <a:chOff x="1292225" y="993775"/>
            <a:chExt cx="1919288" cy="3159126"/>
          </a:xfrm>
          <a:effectLst>
            <a:reflection blurRad="6350" stA="26000" endPos="17000" dir="5400000" sy="-100000" algn="bl" rotWithShape="0"/>
          </a:effectLst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35150" y="3340100"/>
              <a:ext cx="830263" cy="760413"/>
            </a:xfrm>
            <a:custGeom>
              <a:avLst/>
              <a:gdLst>
                <a:gd name="T0" fmla="*/ 216 w 220"/>
                <a:gd name="T1" fmla="*/ 0 h 202"/>
                <a:gd name="T2" fmla="*/ 213 w 220"/>
                <a:gd name="T3" fmla="*/ 3 h 202"/>
                <a:gd name="T4" fmla="*/ 212 w 220"/>
                <a:gd name="T5" fmla="*/ 14 h 202"/>
                <a:gd name="T6" fmla="*/ 211 w 220"/>
                <a:gd name="T7" fmla="*/ 16 h 202"/>
                <a:gd name="T8" fmla="*/ 218 w 220"/>
                <a:gd name="T9" fmla="*/ 24 h 202"/>
                <a:gd name="T10" fmla="*/ 217 w 220"/>
                <a:gd name="T11" fmla="*/ 35 h 202"/>
                <a:gd name="T12" fmla="*/ 210 w 220"/>
                <a:gd name="T13" fmla="*/ 42 h 202"/>
                <a:gd name="T14" fmla="*/ 209 w 220"/>
                <a:gd name="T15" fmla="*/ 48 h 202"/>
                <a:gd name="T16" fmla="*/ 217 w 220"/>
                <a:gd name="T17" fmla="*/ 55 h 202"/>
                <a:gd name="T18" fmla="*/ 215 w 220"/>
                <a:gd name="T19" fmla="*/ 66 h 202"/>
                <a:gd name="T20" fmla="*/ 210 w 220"/>
                <a:gd name="T21" fmla="*/ 71 h 202"/>
                <a:gd name="T22" fmla="*/ 210 w 220"/>
                <a:gd name="T23" fmla="*/ 80 h 202"/>
                <a:gd name="T24" fmla="*/ 217 w 220"/>
                <a:gd name="T25" fmla="*/ 89 h 202"/>
                <a:gd name="T26" fmla="*/ 214 w 220"/>
                <a:gd name="T27" fmla="*/ 97 h 202"/>
                <a:gd name="T28" fmla="*/ 209 w 220"/>
                <a:gd name="T29" fmla="*/ 102 h 202"/>
                <a:gd name="T30" fmla="*/ 210 w 220"/>
                <a:gd name="T31" fmla="*/ 108 h 202"/>
                <a:gd name="T32" fmla="*/ 217 w 220"/>
                <a:gd name="T33" fmla="*/ 116 h 202"/>
                <a:gd name="T34" fmla="*/ 215 w 220"/>
                <a:gd name="T35" fmla="*/ 125 h 202"/>
                <a:gd name="T36" fmla="*/ 209 w 220"/>
                <a:gd name="T37" fmla="*/ 131 h 202"/>
                <a:gd name="T38" fmla="*/ 209 w 220"/>
                <a:gd name="T39" fmla="*/ 138 h 202"/>
                <a:gd name="T40" fmla="*/ 214 w 220"/>
                <a:gd name="T41" fmla="*/ 145 h 202"/>
                <a:gd name="T42" fmla="*/ 205 w 220"/>
                <a:gd name="T43" fmla="*/ 161 h 202"/>
                <a:gd name="T44" fmla="*/ 159 w 220"/>
                <a:gd name="T45" fmla="*/ 202 h 202"/>
                <a:gd name="T46" fmla="*/ 60 w 220"/>
                <a:gd name="T47" fmla="*/ 202 h 202"/>
                <a:gd name="T48" fmla="*/ 13 w 220"/>
                <a:gd name="T49" fmla="*/ 161 h 202"/>
                <a:gd name="T50" fmla="*/ 11 w 220"/>
                <a:gd name="T51" fmla="*/ 152 h 202"/>
                <a:gd name="T52" fmla="*/ 9 w 220"/>
                <a:gd name="T53" fmla="*/ 142 h 202"/>
                <a:gd name="T54" fmla="*/ 2 w 220"/>
                <a:gd name="T55" fmla="*/ 135 h 202"/>
                <a:gd name="T56" fmla="*/ 5 w 220"/>
                <a:gd name="T57" fmla="*/ 126 h 202"/>
                <a:gd name="T58" fmla="*/ 8 w 220"/>
                <a:gd name="T59" fmla="*/ 119 h 202"/>
                <a:gd name="T60" fmla="*/ 4 w 220"/>
                <a:gd name="T61" fmla="*/ 108 h 202"/>
                <a:gd name="T62" fmla="*/ 3 w 220"/>
                <a:gd name="T63" fmla="*/ 97 h 202"/>
                <a:gd name="T64" fmla="*/ 8 w 220"/>
                <a:gd name="T65" fmla="*/ 91 h 202"/>
                <a:gd name="T66" fmla="*/ 8 w 220"/>
                <a:gd name="T67" fmla="*/ 85 h 202"/>
                <a:gd name="T68" fmla="*/ 2 w 220"/>
                <a:gd name="T69" fmla="*/ 76 h 202"/>
                <a:gd name="T70" fmla="*/ 5 w 220"/>
                <a:gd name="T71" fmla="*/ 66 h 202"/>
                <a:gd name="T72" fmla="*/ 9 w 220"/>
                <a:gd name="T73" fmla="*/ 61 h 202"/>
                <a:gd name="T74" fmla="*/ 8 w 220"/>
                <a:gd name="T75" fmla="*/ 54 h 202"/>
                <a:gd name="T76" fmla="*/ 2 w 220"/>
                <a:gd name="T77" fmla="*/ 44 h 202"/>
                <a:gd name="T78" fmla="*/ 2 w 220"/>
                <a:gd name="T79" fmla="*/ 16 h 202"/>
                <a:gd name="T80" fmla="*/ 2 w 220"/>
                <a:gd name="T81" fmla="*/ 11 h 202"/>
                <a:gd name="T82" fmla="*/ 1 w 220"/>
                <a:gd name="T83" fmla="*/ 1 h 202"/>
                <a:gd name="T84" fmla="*/ 0 w 220"/>
                <a:gd name="T85" fmla="*/ 0 h 202"/>
                <a:gd name="T86" fmla="*/ 216 w 220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02">
                  <a:moveTo>
                    <a:pt x="216" y="0"/>
                  </a:moveTo>
                  <a:cubicBezTo>
                    <a:pt x="213" y="3"/>
                    <a:pt x="213" y="3"/>
                    <a:pt x="213" y="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6" y="20"/>
                    <a:pt x="218" y="24"/>
                  </a:cubicBezTo>
                  <a:cubicBezTo>
                    <a:pt x="219" y="28"/>
                    <a:pt x="220" y="33"/>
                    <a:pt x="217" y="35"/>
                  </a:cubicBezTo>
                  <a:cubicBezTo>
                    <a:pt x="214" y="38"/>
                    <a:pt x="210" y="39"/>
                    <a:pt x="210" y="42"/>
                  </a:cubicBezTo>
                  <a:cubicBezTo>
                    <a:pt x="210" y="44"/>
                    <a:pt x="209" y="48"/>
                    <a:pt x="209" y="48"/>
                  </a:cubicBezTo>
                  <a:cubicBezTo>
                    <a:pt x="209" y="48"/>
                    <a:pt x="216" y="51"/>
                    <a:pt x="217" y="55"/>
                  </a:cubicBezTo>
                  <a:cubicBezTo>
                    <a:pt x="218" y="60"/>
                    <a:pt x="218" y="64"/>
                    <a:pt x="215" y="66"/>
                  </a:cubicBezTo>
                  <a:cubicBezTo>
                    <a:pt x="213" y="67"/>
                    <a:pt x="210" y="71"/>
                    <a:pt x="210" y="71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7" y="85"/>
                    <a:pt x="217" y="89"/>
                  </a:cubicBezTo>
                  <a:cubicBezTo>
                    <a:pt x="217" y="94"/>
                    <a:pt x="214" y="97"/>
                    <a:pt x="214" y="97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5" y="112"/>
                    <a:pt x="217" y="116"/>
                  </a:cubicBezTo>
                  <a:cubicBezTo>
                    <a:pt x="218" y="120"/>
                    <a:pt x="217" y="123"/>
                    <a:pt x="215" y="125"/>
                  </a:cubicBezTo>
                  <a:cubicBezTo>
                    <a:pt x="213" y="127"/>
                    <a:pt x="209" y="131"/>
                    <a:pt x="209" y="131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8"/>
                    <a:pt x="213" y="141"/>
                    <a:pt x="214" y="145"/>
                  </a:cubicBezTo>
                  <a:cubicBezTo>
                    <a:pt x="214" y="148"/>
                    <a:pt x="209" y="158"/>
                    <a:pt x="205" y="161"/>
                  </a:cubicBezTo>
                  <a:cubicBezTo>
                    <a:pt x="202" y="163"/>
                    <a:pt x="159" y="202"/>
                    <a:pt x="159" y="202"/>
                  </a:cubicBezTo>
                  <a:cubicBezTo>
                    <a:pt x="60" y="202"/>
                    <a:pt x="60" y="202"/>
                    <a:pt x="60" y="20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2" y="155"/>
                    <a:pt x="11" y="152"/>
                  </a:cubicBezTo>
                  <a:cubicBezTo>
                    <a:pt x="11" y="149"/>
                    <a:pt x="11" y="144"/>
                    <a:pt x="9" y="142"/>
                  </a:cubicBezTo>
                  <a:cubicBezTo>
                    <a:pt x="6" y="140"/>
                    <a:pt x="2" y="139"/>
                    <a:pt x="2" y="135"/>
                  </a:cubicBezTo>
                  <a:cubicBezTo>
                    <a:pt x="2" y="130"/>
                    <a:pt x="3" y="127"/>
                    <a:pt x="5" y="126"/>
                  </a:cubicBezTo>
                  <a:cubicBezTo>
                    <a:pt x="7" y="125"/>
                    <a:pt x="9" y="122"/>
                    <a:pt x="8" y="119"/>
                  </a:cubicBezTo>
                  <a:cubicBezTo>
                    <a:pt x="8" y="116"/>
                    <a:pt x="6" y="112"/>
                    <a:pt x="4" y="108"/>
                  </a:cubicBezTo>
                  <a:cubicBezTo>
                    <a:pt x="2" y="104"/>
                    <a:pt x="1" y="100"/>
                    <a:pt x="3" y="97"/>
                  </a:cubicBezTo>
                  <a:cubicBezTo>
                    <a:pt x="5" y="94"/>
                    <a:pt x="8" y="91"/>
                    <a:pt x="8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2" y="81"/>
                    <a:pt x="2" y="76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4"/>
                    <a:pt x="9" y="61"/>
                    <a:pt x="9" y="61"/>
                  </a:cubicBezTo>
                  <a:cubicBezTo>
                    <a:pt x="9" y="61"/>
                    <a:pt x="9" y="57"/>
                    <a:pt x="8" y="54"/>
                  </a:cubicBezTo>
                  <a:cubicBezTo>
                    <a:pt x="7" y="52"/>
                    <a:pt x="3" y="48"/>
                    <a:pt x="2" y="4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2" y="11"/>
                  </a:cubicBezTo>
                  <a:cubicBezTo>
                    <a:pt x="2" y="8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30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70100" y="4103688"/>
              <a:ext cx="349250" cy="49213"/>
            </a:xfrm>
            <a:custGeom>
              <a:avLst/>
              <a:gdLst>
                <a:gd name="T0" fmla="*/ 0 w 93"/>
                <a:gd name="T1" fmla="*/ 0 h 13"/>
                <a:gd name="T2" fmla="*/ 93 w 93"/>
                <a:gd name="T3" fmla="*/ 0 h 13"/>
                <a:gd name="T4" fmla="*/ 85 w 93"/>
                <a:gd name="T5" fmla="*/ 9 h 13"/>
                <a:gd name="T6" fmla="*/ 74 w 93"/>
                <a:gd name="T7" fmla="*/ 13 h 13"/>
                <a:gd name="T8" fmla="*/ 19 w 93"/>
                <a:gd name="T9" fmla="*/ 13 h 13"/>
                <a:gd name="T10" fmla="*/ 8 w 93"/>
                <a:gd name="T11" fmla="*/ 9 h 13"/>
                <a:gd name="T12" fmla="*/ 0 w 9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3">
                  <a:moveTo>
                    <a:pt x="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8" y="6"/>
                    <a:pt x="85" y="9"/>
                  </a:cubicBezTo>
                  <a:cubicBezTo>
                    <a:pt x="82" y="11"/>
                    <a:pt x="77" y="13"/>
                    <a:pt x="74" y="13"/>
                  </a:cubicBezTo>
                  <a:cubicBezTo>
                    <a:pt x="71" y="13"/>
                    <a:pt x="19" y="13"/>
                    <a:pt x="19" y="13"/>
                  </a:cubicBezTo>
                  <a:cubicBezTo>
                    <a:pt x="19" y="13"/>
                    <a:pt x="11" y="13"/>
                    <a:pt x="8" y="9"/>
                  </a:cubicBezTo>
                  <a:cubicBezTo>
                    <a:pt x="5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62188" y="3359150"/>
              <a:ext cx="252413" cy="33338"/>
            </a:xfrm>
            <a:custGeom>
              <a:avLst/>
              <a:gdLst>
                <a:gd name="T0" fmla="*/ 4 w 67"/>
                <a:gd name="T1" fmla="*/ 1 h 9"/>
                <a:gd name="T2" fmla="*/ 65 w 67"/>
                <a:gd name="T3" fmla="*/ 1 h 9"/>
                <a:gd name="T4" fmla="*/ 63 w 67"/>
                <a:gd name="T5" fmla="*/ 7 h 9"/>
                <a:gd name="T6" fmla="*/ 0 w 67"/>
                <a:gd name="T7" fmla="*/ 9 h 9"/>
                <a:gd name="T8" fmla="*/ 21 w 67"/>
                <a:gd name="T9" fmla="*/ 5 h 9"/>
                <a:gd name="T10" fmla="*/ 18 w 67"/>
                <a:gd name="T11" fmla="*/ 3 h 9"/>
                <a:gd name="T12" fmla="*/ 4 w 6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4" y="1"/>
                  </a:moveTo>
                  <a:cubicBezTo>
                    <a:pt x="4" y="1"/>
                    <a:pt x="63" y="0"/>
                    <a:pt x="65" y="1"/>
                  </a:cubicBezTo>
                  <a:cubicBezTo>
                    <a:pt x="67" y="3"/>
                    <a:pt x="67" y="5"/>
                    <a:pt x="63" y="7"/>
                  </a:cubicBezTo>
                  <a:cubicBezTo>
                    <a:pt x="59" y="8"/>
                    <a:pt x="0" y="9"/>
                    <a:pt x="0" y="9"/>
                  </a:cubicBezTo>
                  <a:cubicBezTo>
                    <a:pt x="0" y="9"/>
                    <a:pt x="21" y="7"/>
                    <a:pt x="21" y="5"/>
                  </a:cubicBezTo>
                  <a:cubicBezTo>
                    <a:pt x="21" y="3"/>
                    <a:pt x="21" y="4"/>
                    <a:pt x="18" y="3"/>
                  </a:cubicBezTo>
                  <a:cubicBezTo>
                    <a:pt x="1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65363" y="3403600"/>
              <a:ext cx="244475" cy="93663"/>
            </a:xfrm>
            <a:custGeom>
              <a:avLst/>
              <a:gdLst>
                <a:gd name="T0" fmla="*/ 11 w 65"/>
                <a:gd name="T1" fmla="*/ 0 h 25"/>
                <a:gd name="T2" fmla="*/ 60 w 65"/>
                <a:gd name="T3" fmla="*/ 1 h 25"/>
                <a:gd name="T4" fmla="*/ 65 w 65"/>
                <a:gd name="T5" fmla="*/ 10 h 25"/>
                <a:gd name="T6" fmla="*/ 57 w 65"/>
                <a:gd name="T7" fmla="*/ 21 h 25"/>
                <a:gd name="T8" fmla="*/ 0 w 65"/>
                <a:gd name="T9" fmla="*/ 25 h 25"/>
                <a:gd name="T10" fmla="*/ 21 w 65"/>
                <a:gd name="T11" fmla="*/ 20 h 25"/>
                <a:gd name="T12" fmla="*/ 21 w 65"/>
                <a:gd name="T13" fmla="*/ 12 h 25"/>
                <a:gd name="T14" fmla="*/ 23 w 65"/>
                <a:gd name="T15" fmla="*/ 6 h 25"/>
                <a:gd name="T16" fmla="*/ 22 w 65"/>
                <a:gd name="T17" fmla="*/ 3 h 25"/>
                <a:gd name="T18" fmla="*/ 11 w 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5">
                  <a:moveTo>
                    <a:pt x="11" y="0"/>
                  </a:moveTo>
                  <a:cubicBezTo>
                    <a:pt x="11" y="0"/>
                    <a:pt x="57" y="0"/>
                    <a:pt x="60" y="1"/>
                  </a:cubicBezTo>
                  <a:cubicBezTo>
                    <a:pt x="63" y="2"/>
                    <a:pt x="65" y="7"/>
                    <a:pt x="65" y="10"/>
                  </a:cubicBezTo>
                  <a:cubicBezTo>
                    <a:pt x="65" y="14"/>
                    <a:pt x="65" y="19"/>
                    <a:pt x="57" y="21"/>
                  </a:cubicBezTo>
                  <a:cubicBezTo>
                    <a:pt x="49" y="23"/>
                    <a:pt x="0" y="25"/>
                    <a:pt x="0" y="25"/>
                  </a:cubicBezTo>
                  <a:cubicBezTo>
                    <a:pt x="0" y="25"/>
                    <a:pt x="20" y="22"/>
                    <a:pt x="21" y="20"/>
                  </a:cubicBezTo>
                  <a:cubicBezTo>
                    <a:pt x="22" y="18"/>
                    <a:pt x="20" y="14"/>
                    <a:pt x="21" y="12"/>
                  </a:cubicBezTo>
                  <a:cubicBezTo>
                    <a:pt x="22" y="10"/>
                    <a:pt x="24" y="10"/>
                    <a:pt x="23" y="6"/>
                  </a:cubicBezTo>
                  <a:cubicBezTo>
                    <a:pt x="22" y="3"/>
                    <a:pt x="22" y="3"/>
                    <a:pt x="22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97100" y="3532188"/>
              <a:ext cx="306388" cy="33338"/>
            </a:xfrm>
            <a:custGeom>
              <a:avLst/>
              <a:gdLst>
                <a:gd name="T0" fmla="*/ 20 w 81"/>
                <a:gd name="T1" fmla="*/ 1 h 9"/>
                <a:gd name="T2" fmla="*/ 73 w 81"/>
                <a:gd name="T3" fmla="*/ 0 h 9"/>
                <a:gd name="T4" fmla="*/ 79 w 81"/>
                <a:gd name="T5" fmla="*/ 3 h 9"/>
                <a:gd name="T6" fmla="*/ 2 w 81"/>
                <a:gd name="T7" fmla="*/ 9 h 9"/>
                <a:gd name="T8" fmla="*/ 24 w 81"/>
                <a:gd name="T9" fmla="*/ 5 h 9"/>
                <a:gd name="T10" fmla="*/ 20 w 8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">
                  <a:moveTo>
                    <a:pt x="20" y="1"/>
                  </a:moveTo>
                  <a:cubicBezTo>
                    <a:pt x="20" y="1"/>
                    <a:pt x="66" y="0"/>
                    <a:pt x="73" y="0"/>
                  </a:cubicBezTo>
                  <a:cubicBezTo>
                    <a:pt x="80" y="0"/>
                    <a:pt x="81" y="3"/>
                    <a:pt x="79" y="3"/>
                  </a:cubicBezTo>
                  <a:cubicBezTo>
                    <a:pt x="78" y="4"/>
                    <a:pt x="5" y="9"/>
                    <a:pt x="2" y="9"/>
                  </a:cubicBezTo>
                  <a:cubicBezTo>
                    <a:pt x="0" y="9"/>
                    <a:pt x="21" y="6"/>
                    <a:pt x="24" y="5"/>
                  </a:cubicBezTo>
                  <a:cubicBezTo>
                    <a:pt x="27" y="4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32025" y="3587750"/>
              <a:ext cx="266700" cy="26988"/>
            </a:xfrm>
            <a:custGeom>
              <a:avLst/>
              <a:gdLst>
                <a:gd name="T0" fmla="*/ 26 w 71"/>
                <a:gd name="T1" fmla="*/ 1 h 7"/>
                <a:gd name="T2" fmla="*/ 71 w 71"/>
                <a:gd name="T3" fmla="*/ 0 h 7"/>
                <a:gd name="T4" fmla="*/ 49 w 71"/>
                <a:gd name="T5" fmla="*/ 5 h 7"/>
                <a:gd name="T6" fmla="*/ 4 w 71"/>
                <a:gd name="T7" fmla="*/ 7 h 7"/>
                <a:gd name="T8" fmla="*/ 26 w 7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26" y="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51" y="5"/>
                    <a:pt x="49" y="5"/>
                  </a:cubicBezTo>
                  <a:cubicBezTo>
                    <a:pt x="47" y="5"/>
                    <a:pt x="8" y="7"/>
                    <a:pt x="4" y="7"/>
                  </a:cubicBezTo>
                  <a:cubicBezTo>
                    <a:pt x="0" y="7"/>
                    <a:pt x="35" y="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16150" y="3644900"/>
              <a:ext cx="290513" cy="38100"/>
            </a:xfrm>
            <a:custGeom>
              <a:avLst/>
              <a:gdLst>
                <a:gd name="T0" fmla="*/ 15 w 77"/>
                <a:gd name="T1" fmla="*/ 2 h 10"/>
                <a:gd name="T2" fmla="*/ 73 w 77"/>
                <a:gd name="T3" fmla="*/ 0 h 10"/>
                <a:gd name="T4" fmla="*/ 71 w 77"/>
                <a:gd name="T5" fmla="*/ 5 h 10"/>
                <a:gd name="T6" fmla="*/ 0 w 77"/>
                <a:gd name="T7" fmla="*/ 10 h 10"/>
                <a:gd name="T8" fmla="*/ 30 w 77"/>
                <a:gd name="T9" fmla="*/ 5 h 10"/>
                <a:gd name="T10" fmla="*/ 15 w 7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0">
                  <a:moveTo>
                    <a:pt x="15" y="2"/>
                  </a:moveTo>
                  <a:cubicBezTo>
                    <a:pt x="15" y="2"/>
                    <a:pt x="68" y="0"/>
                    <a:pt x="73" y="0"/>
                  </a:cubicBezTo>
                  <a:cubicBezTo>
                    <a:pt x="77" y="0"/>
                    <a:pt x="75" y="4"/>
                    <a:pt x="71" y="5"/>
                  </a:cubicBezTo>
                  <a:cubicBezTo>
                    <a:pt x="68" y="6"/>
                    <a:pt x="0" y="10"/>
                    <a:pt x="0" y="10"/>
                  </a:cubicBezTo>
                  <a:cubicBezTo>
                    <a:pt x="0" y="10"/>
                    <a:pt x="29" y="6"/>
                    <a:pt x="30" y="5"/>
                  </a:cubicBezTo>
                  <a:cubicBezTo>
                    <a:pt x="32" y="4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87588" y="3700463"/>
              <a:ext cx="215900" cy="34925"/>
            </a:xfrm>
            <a:custGeom>
              <a:avLst/>
              <a:gdLst>
                <a:gd name="T0" fmla="*/ 0 w 57"/>
                <a:gd name="T1" fmla="*/ 4 h 9"/>
                <a:gd name="T2" fmla="*/ 56 w 57"/>
                <a:gd name="T3" fmla="*/ 0 h 9"/>
                <a:gd name="T4" fmla="*/ 0 w 5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">
                  <a:moveTo>
                    <a:pt x="0" y="4"/>
                  </a:moveTo>
                  <a:cubicBezTo>
                    <a:pt x="0" y="4"/>
                    <a:pt x="55" y="0"/>
                    <a:pt x="56" y="0"/>
                  </a:cubicBezTo>
                  <a:cubicBezTo>
                    <a:pt x="57" y="0"/>
                    <a:pt x="21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8213" y="3768725"/>
              <a:ext cx="284163" cy="30163"/>
            </a:xfrm>
            <a:custGeom>
              <a:avLst/>
              <a:gdLst>
                <a:gd name="T0" fmla="*/ 23 w 75"/>
                <a:gd name="T1" fmla="*/ 0 h 8"/>
                <a:gd name="T2" fmla="*/ 71 w 75"/>
                <a:gd name="T3" fmla="*/ 0 h 8"/>
                <a:gd name="T4" fmla="*/ 65 w 75"/>
                <a:gd name="T5" fmla="*/ 4 h 8"/>
                <a:gd name="T6" fmla="*/ 0 w 75"/>
                <a:gd name="T7" fmla="*/ 8 h 8"/>
                <a:gd name="T8" fmla="*/ 30 w 75"/>
                <a:gd name="T9" fmla="*/ 3 h 8"/>
                <a:gd name="T10" fmla="*/ 23 w 7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">
                  <a:moveTo>
                    <a:pt x="23" y="0"/>
                  </a:moveTo>
                  <a:cubicBezTo>
                    <a:pt x="23" y="0"/>
                    <a:pt x="67" y="0"/>
                    <a:pt x="71" y="0"/>
                  </a:cubicBezTo>
                  <a:cubicBezTo>
                    <a:pt x="75" y="1"/>
                    <a:pt x="68" y="3"/>
                    <a:pt x="65" y="4"/>
                  </a:cubicBezTo>
                  <a:cubicBezTo>
                    <a:pt x="62" y="5"/>
                    <a:pt x="0" y="8"/>
                    <a:pt x="0" y="8"/>
                  </a:cubicBezTo>
                  <a:cubicBezTo>
                    <a:pt x="0" y="8"/>
                    <a:pt x="28" y="4"/>
                    <a:pt x="30" y="3"/>
                  </a:cubicBezTo>
                  <a:cubicBezTo>
                    <a:pt x="32" y="3"/>
                    <a:pt x="3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98700" y="3817938"/>
              <a:ext cx="207963" cy="26988"/>
            </a:xfrm>
            <a:custGeom>
              <a:avLst/>
              <a:gdLst>
                <a:gd name="T0" fmla="*/ 0 w 55"/>
                <a:gd name="T1" fmla="*/ 3 h 7"/>
                <a:gd name="T2" fmla="*/ 53 w 55"/>
                <a:gd name="T3" fmla="*/ 0 h 7"/>
                <a:gd name="T4" fmla="*/ 0 w 5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3"/>
                  </a:moveTo>
                  <a:cubicBezTo>
                    <a:pt x="0" y="3"/>
                    <a:pt x="51" y="0"/>
                    <a:pt x="53" y="0"/>
                  </a:cubicBezTo>
                  <a:cubicBezTo>
                    <a:pt x="55" y="0"/>
                    <a:pt x="28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14575" y="3878263"/>
              <a:ext cx="161925" cy="30163"/>
            </a:xfrm>
            <a:custGeom>
              <a:avLst/>
              <a:gdLst>
                <a:gd name="T0" fmla="*/ 0 w 43"/>
                <a:gd name="T1" fmla="*/ 2 h 8"/>
                <a:gd name="T2" fmla="*/ 40 w 43"/>
                <a:gd name="T3" fmla="*/ 1 h 8"/>
                <a:gd name="T4" fmla="*/ 26 w 43"/>
                <a:gd name="T5" fmla="*/ 7 h 8"/>
                <a:gd name="T6" fmla="*/ 0 w 4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2"/>
                    <a:pt x="38" y="0"/>
                    <a:pt x="40" y="1"/>
                  </a:cubicBezTo>
                  <a:cubicBezTo>
                    <a:pt x="43" y="1"/>
                    <a:pt x="31" y="5"/>
                    <a:pt x="26" y="7"/>
                  </a:cubicBezTo>
                  <a:cubicBezTo>
                    <a:pt x="20" y="8"/>
                    <a:pt x="12" y="7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43138" y="3903663"/>
              <a:ext cx="315913" cy="30163"/>
            </a:xfrm>
            <a:custGeom>
              <a:avLst/>
              <a:gdLst>
                <a:gd name="T0" fmla="*/ 0 w 84"/>
                <a:gd name="T1" fmla="*/ 5 h 8"/>
                <a:gd name="T2" fmla="*/ 84 w 84"/>
                <a:gd name="T3" fmla="*/ 0 h 8"/>
                <a:gd name="T4" fmla="*/ 31 w 84"/>
                <a:gd name="T5" fmla="*/ 8 h 8"/>
                <a:gd name="T6" fmla="*/ 0 w 84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">
                  <a:moveTo>
                    <a:pt x="0" y="5"/>
                  </a:moveTo>
                  <a:cubicBezTo>
                    <a:pt x="0" y="5"/>
                    <a:pt x="76" y="2"/>
                    <a:pt x="84" y="0"/>
                  </a:cubicBezTo>
                  <a:cubicBezTo>
                    <a:pt x="84" y="0"/>
                    <a:pt x="75" y="6"/>
                    <a:pt x="31" y="8"/>
                  </a:cubicBezTo>
                  <a:cubicBezTo>
                    <a:pt x="31" y="8"/>
                    <a:pt x="9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608263" y="3535363"/>
              <a:ext cx="38100" cy="22225"/>
            </a:xfrm>
            <a:custGeom>
              <a:avLst/>
              <a:gdLst>
                <a:gd name="T0" fmla="*/ 7 w 10"/>
                <a:gd name="T1" fmla="*/ 0 h 6"/>
                <a:gd name="T2" fmla="*/ 0 w 10"/>
                <a:gd name="T3" fmla="*/ 6 h 6"/>
                <a:gd name="T4" fmla="*/ 7 w 1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7" y="0"/>
                  </a:moveTo>
                  <a:cubicBezTo>
                    <a:pt x="7" y="0"/>
                    <a:pt x="10" y="5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05088" y="3411538"/>
              <a:ext cx="38100" cy="1905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5 h 5"/>
                <a:gd name="T4" fmla="*/ 7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7" y="0"/>
                    <a:pt x="10" y="4"/>
                    <a:pt x="0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86038" y="3652838"/>
              <a:ext cx="60325" cy="17463"/>
            </a:xfrm>
            <a:custGeom>
              <a:avLst/>
              <a:gdLst>
                <a:gd name="T0" fmla="*/ 12 w 16"/>
                <a:gd name="T1" fmla="*/ 0 h 5"/>
                <a:gd name="T2" fmla="*/ 0 w 16"/>
                <a:gd name="T3" fmla="*/ 5 h 5"/>
                <a:gd name="T4" fmla="*/ 12 w 1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12" y="0"/>
                  </a:moveTo>
                  <a:cubicBezTo>
                    <a:pt x="12" y="0"/>
                    <a:pt x="16" y="4"/>
                    <a:pt x="0" y="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93975" y="3727450"/>
              <a:ext cx="44450" cy="57150"/>
            </a:xfrm>
            <a:custGeom>
              <a:avLst/>
              <a:gdLst>
                <a:gd name="T0" fmla="*/ 5 w 12"/>
                <a:gd name="T1" fmla="*/ 0 h 15"/>
                <a:gd name="T2" fmla="*/ 7 w 12"/>
                <a:gd name="T3" fmla="*/ 6 h 15"/>
                <a:gd name="T4" fmla="*/ 12 w 12"/>
                <a:gd name="T5" fmla="*/ 12 h 15"/>
                <a:gd name="T6" fmla="*/ 0 w 12"/>
                <a:gd name="T7" fmla="*/ 14 h 15"/>
                <a:gd name="T8" fmla="*/ 5 w 12"/>
                <a:gd name="T9" fmla="*/ 10 h 15"/>
                <a:gd name="T10" fmla="*/ 5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8" y="7"/>
                    <a:pt x="12" y="12"/>
                    <a:pt x="12" y="12"/>
                  </a:cubicBezTo>
                  <a:cubicBezTo>
                    <a:pt x="12" y="12"/>
                    <a:pt x="3" y="15"/>
                    <a:pt x="0" y="14"/>
                  </a:cubicBezTo>
                  <a:cubicBezTo>
                    <a:pt x="0" y="14"/>
                    <a:pt x="5" y="12"/>
                    <a:pt x="5" y="10"/>
                  </a:cubicBezTo>
                  <a:cubicBezTo>
                    <a:pt x="6" y="9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08263" y="3870325"/>
              <a:ext cx="26988" cy="19050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5 h 5"/>
                <a:gd name="T4" fmla="*/ 4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7" y="4"/>
                    <a:pt x="0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00238" y="3389313"/>
              <a:ext cx="211138" cy="22225"/>
            </a:xfrm>
            <a:custGeom>
              <a:avLst/>
              <a:gdLst>
                <a:gd name="T0" fmla="*/ 0 w 56"/>
                <a:gd name="T1" fmla="*/ 0 h 6"/>
                <a:gd name="T2" fmla="*/ 56 w 56"/>
                <a:gd name="T3" fmla="*/ 3 h 6"/>
                <a:gd name="T4" fmla="*/ 0 w 5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">
                  <a:moveTo>
                    <a:pt x="0" y="0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16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851025" y="3576638"/>
              <a:ext cx="71438" cy="19050"/>
            </a:xfrm>
            <a:custGeom>
              <a:avLst/>
              <a:gdLst>
                <a:gd name="T0" fmla="*/ 6 w 19"/>
                <a:gd name="T1" fmla="*/ 0 h 5"/>
                <a:gd name="T2" fmla="*/ 19 w 19"/>
                <a:gd name="T3" fmla="*/ 1 h 5"/>
                <a:gd name="T4" fmla="*/ 4 w 19"/>
                <a:gd name="T5" fmla="*/ 4 h 5"/>
                <a:gd name="T6" fmla="*/ 6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6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7" y="4"/>
                    <a:pt x="4" y="4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51025" y="3689350"/>
              <a:ext cx="74613" cy="15875"/>
            </a:xfrm>
            <a:custGeom>
              <a:avLst/>
              <a:gdLst>
                <a:gd name="T0" fmla="*/ 6 w 20"/>
                <a:gd name="T1" fmla="*/ 0 h 4"/>
                <a:gd name="T2" fmla="*/ 20 w 20"/>
                <a:gd name="T3" fmla="*/ 0 h 4"/>
                <a:gd name="T4" fmla="*/ 2 w 20"/>
                <a:gd name="T5" fmla="*/ 4 h 4"/>
                <a:gd name="T6" fmla="*/ 6 w 2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">
                  <a:moveTo>
                    <a:pt x="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" y="4"/>
                    <a:pt x="2" y="4"/>
                  </a:cubicBezTo>
                  <a:cubicBezTo>
                    <a:pt x="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846263" y="3814763"/>
              <a:ext cx="76200" cy="17463"/>
            </a:xfrm>
            <a:custGeom>
              <a:avLst/>
              <a:gdLst>
                <a:gd name="T0" fmla="*/ 6 w 20"/>
                <a:gd name="T1" fmla="*/ 0 h 5"/>
                <a:gd name="T2" fmla="*/ 20 w 20"/>
                <a:gd name="T3" fmla="*/ 1 h 5"/>
                <a:gd name="T4" fmla="*/ 2 w 20"/>
                <a:gd name="T5" fmla="*/ 5 h 5"/>
                <a:gd name="T6" fmla="*/ 6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6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3" y="5"/>
                    <a:pt x="2" y="5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911350" y="3919538"/>
              <a:ext cx="266700" cy="33338"/>
            </a:xfrm>
            <a:custGeom>
              <a:avLst/>
              <a:gdLst>
                <a:gd name="T0" fmla="*/ 0 w 71"/>
                <a:gd name="T1" fmla="*/ 0 h 9"/>
                <a:gd name="T2" fmla="*/ 68 w 71"/>
                <a:gd name="T3" fmla="*/ 1 h 9"/>
                <a:gd name="T4" fmla="*/ 0 w 7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9">
                  <a:moveTo>
                    <a:pt x="0" y="0"/>
                  </a:moveTo>
                  <a:cubicBezTo>
                    <a:pt x="0" y="0"/>
                    <a:pt x="64" y="2"/>
                    <a:pt x="68" y="1"/>
                  </a:cubicBezTo>
                  <a:cubicBezTo>
                    <a:pt x="71" y="1"/>
                    <a:pt x="24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93950" y="3949700"/>
              <a:ext cx="134938" cy="120650"/>
            </a:xfrm>
            <a:custGeom>
              <a:avLst/>
              <a:gdLst>
                <a:gd name="T0" fmla="*/ 36 w 36"/>
                <a:gd name="T1" fmla="*/ 0 h 32"/>
                <a:gd name="T2" fmla="*/ 2 w 36"/>
                <a:gd name="T3" fmla="*/ 31 h 32"/>
                <a:gd name="T4" fmla="*/ 36 w 3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cubicBezTo>
                    <a:pt x="36" y="0"/>
                    <a:pt x="5" y="30"/>
                    <a:pt x="2" y="31"/>
                  </a:cubicBezTo>
                  <a:cubicBezTo>
                    <a:pt x="0" y="32"/>
                    <a:pt x="21" y="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6313" y="2646363"/>
              <a:ext cx="19050" cy="587375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51075" y="3222625"/>
              <a:ext cx="274638" cy="30163"/>
            </a:xfrm>
            <a:custGeom>
              <a:avLst/>
              <a:gdLst>
                <a:gd name="T0" fmla="*/ 173 w 173"/>
                <a:gd name="T1" fmla="*/ 19 h 19"/>
                <a:gd name="T2" fmla="*/ 0 w 173"/>
                <a:gd name="T3" fmla="*/ 12 h 19"/>
                <a:gd name="T4" fmla="*/ 2 w 173"/>
                <a:gd name="T5" fmla="*/ 0 h 19"/>
                <a:gd name="T6" fmla="*/ 173 w 173"/>
                <a:gd name="T7" fmla="*/ 7 h 19"/>
                <a:gd name="T8" fmla="*/ 173 w 17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">
                  <a:moveTo>
                    <a:pt x="173" y="19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173" y="7"/>
                  </a:lnTo>
                  <a:lnTo>
                    <a:pt x="173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51050" y="2967038"/>
              <a:ext cx="206375" cy="271463"/>
            </a:xfrm>
            <a:custGeom>
              <a:avLst/>
              <a:gdLst>
                <a:gd name="T0" fmla="*/ 121 w 130"/>
                <a:gd name="T1" fmla="*/ 171 h 171"/>
                <a:gd name="T2" fmla="*/ 0 w 130"/>
                <a:gd name="T3" fmla="*/ 7 h 171"/>
                <a:gd name="T4" fmla="*/ 9 w 130"/>
                <a:gd name="T5" fmla="*/ 0 h 171"/>
                <a:gd name="T6" fmla="*/ 130 w 130"/>
                <a:gd name="T7" fmla="*/ 164 h 171"/>
                <a:gd name="T8" fmla="*/ 121 w 130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1">
                  <a:moveTo>
                    <a:pt x="121" y="17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4"/>
                  </a:lnTo>
                  <a:lnTo>
                    <a:pt x="121" y="17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43138" y="2997200"/>
              <a:ext cx="301625" cy="241300"/>
            </a:xfrm>
            <a:custGeom>
              <a:avLst/>
              <a:gdLst>
                <a:gd name="T0" fmla="*/ 7 w 190"/>
                <a:gd name="T1" fmla="*/ 152 h 152"/>
                <a:gd name="T2" fmla="*/ 0 w 190"/>
                <a:gd name="T3" fmla="*/ 142 h 152"/>
                <a:gd name="T4" fmla="*/ 185 w 190"/>
                <a:gd name="T5" fmla="*/ 0 h 152"/>
                <a:gd name="T6" fmla="*/ 190 w 190"/>
                <a:gd name="T7" fmla="*/ 9 h 152"/>
                <a:gd name="T8" fmla="*/ 7 w 19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2">
                  <a:moveTo>
                    <a:pt x="7" y="152"/>
                  </a:moveTo>
                  <a:lnTo>
                    <a:pt x="0" y="142"/>
                  </a:lnTo>
                  <a:lnTo>
                    <a:pt x="185" y="0"/>
                  </a:lnTo>
                  <a:lnTo>
                    <a:pt x="190" y="9"/>
                  </a:lnTo>
                  <a:lnTo>
                    <a:pt x="7" y="1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24038" y="3227388"/>
              <a:ext cx="427038" cy="30163"/>
            </a:xfrm>
            <a:custGeom>
              <a:avLst/>
              <a:gdLst>
                <a:gd name="T0" fmla="*/ 0 w 269"/>
                <a:gd name="T1" fmla="*/ 19 h 19"/>
                <a:gd name="T2" fmla="*/ 0 w 269"/>
                <a:gd name="T3" fmla="*/ 7 h 19"/>
                <a:gd name="T4" fmla="*/ 269 w 269"/>
                <a:gd name="T5" fmla="*/ 0 h 19"/>
                <a:gd name="T6" fmla="*/ 269 w 269"/>
                <a:gd name="T7" fmla="*/ 11 h 19"/>
                <a:gd name="T8" fmla="*/ 0 w 26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">
                  <a:moveTo>
                    <a:pt x="0" y="19"/>
                  </a:moveTo>
                  <a:lnTo>
                    <a:pt x="0" y="7"/>
                  </a:lnTo>
                  <a:lnTo>
                    <a:pt x="269" y="0"/>
                  </a:lnTo>
                  <a:lnTo>
                    <a:pt x="269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30375" y="2928938"/>
              <a:ext cx="104775" cy="320675"/>
            </a:xfrm>
            <a:custGeom>
              <a:avLst/>
              <a:gdLst>
                <a:gd name="T0" fmla="*/ 54 w 66"/>
                <a:gd name="T1" fmla="*/ 202 h 202"/>
                <a:gd name="T2" fmla="*/ 0 w 66"/>
                <a:gd name="T3" fmla="*/ 3 h 202"/>
                <a:gd name="T4" fmla="*/ 12 w 66"/>
                <a:gd name="T5" fmla="*/ 0 h 202"/>
                <a:gd name="T6" fmla="*/ 66 w 66"/>
                <a:gd name="T7" fmla="*/ 199 h 202"/>
                <a:gd name="T8" fmla="*/ 54 w 66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2">
                  <a:moveTo>
                    <a:pt x="54" y="202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66" y="199"/>
                  </a:lnTo>
                  <a:lnTo>
                    <a:pt x="54" y="20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816100" y="2970213"/>
              <a:ext cx="246063" cy="279400"/>
            </a:xfrm>
            <a:custGeom>
              <a:avLst/>
              <a:gdLst>
                <a:gd name="T0" fmla="*/ 10 w 155"/>
                <a:gd name="T1" fmla="*/ 176 h 176"/>
                <a:gd name="T2" fmla="*/ 0 w 155"/>
                <a:gd name="T3" fmla="*/ 169 h 176"/>
                <a:gd name="T4" fmla="*/ 148 w 155"/>
                <a:gd name="T5" fmla="*/ 0 h 176"/>
                <a:gd name="T6" fmla="*/ 155 w 155"/>
                <a:gd name="T7" fmla="*/ 7 h 176"/>
                <a:gd name="T8" fmla="*/ 10 w 15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6">
                  <a:moveTo>
                    <a:pt x="10" y="176"/>
                  </a:moveTo>
                  <a:lnTo>
                    <a:pt x="0" y="169"/>
                  </a:lnTo>
                  <a:lnTo>
                    <a:pt x="148" y="0"/>
                  </a:lnTo>
                  <a:lnTo>
                    <a:pt x="155" y="7"/>
                  </a:lnTo>
                  <a:lnTo>
                    <a:pt x="10" y="17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3550" y="2922588"/>
              <a:ext cx="323850" cy="55563"/>
            </a:xfrm>
            <a:custGeom>
              <a:avLst/>
              <a:gdLst>
                <a:gd name="T0" fmla="*/ 204 w 204"/>
                <a:gd name="T1" fmla="*/ 35 h 35"/>
                <a:gd name="T2" fmla="*/ 0 w 204"/>
                <a:gd name="T3" fmla="*/ 9 h 35"/>
                <a:gd name="T4" fmla="*/ 0 w 204"/>
                <a:gd name="T5" fmla="*/ 0 h 35"/>
                <a:gd name="T6" fmla="*/ 204 w 204"/>
                <a:gd name="T7" fmla="*/ 26 h 35"/>
                <a:gd name="T8" fmla="*/ 204 w 2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5">
                  <a:moveTo>
                    <a:pt x="204" y="3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04" y="26"/>
                  </a:lnTo>
                  <a:lnTo>
                    <a:pt x="204" y="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46288" y="2646363"/>
              <a:ext cx="215900" cy="328613"/>
            </a:xfrm>
            <a:custGeom>
              <a:avLst/>
              <a:gdLst>
                <a:gd name="T0" fmla="*/ 10 w 136"/>
                <a:gd name="T1" fmla="*/ 207 h 207"/>
                <a:gd name="T2" fmla="*/ 0 w 136"/>
                <a:gd name="T3" fmla="*/ 200 h 207"/>
                <a:gd name="T4" fmla="*/ 126 w 136"/>
                <a:gd name="T5" fmla="*/ 0 h 207"/>
                <a:gd name="T6" fmla="*/ 136 w 136"/>
                <a:gd name="T7" fmla="*/ 8 h 207"/>
                <a:gd name="T8" fmla="*/ 10 w 136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07">
                  <a:moveTo>
                    <a:pt x="10" y="207"/>
                  </a:moveTo>
                  <a:lnTo>
                    <a:pt x="0" y="200"/>
                  </a:lnTo>
                  <a:lnTo>
                    <a:pt x="126" y="0"/>
                  </a:lnTo>
                  <a:lnTo>
                    <a:pt x="136" y="8"/>
                  </a:lnTo>
                  <a:lnTo>
                    <a:pt x="10" y="2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3650" y="2824163"/>
              <a:ext cx="244475" cy="187325"/>
            </a:xfrm>
            <a:custGeom>
              <a:avLst/>
              <a:gdLst>
                <a:gd name="T0" fmla="*/ 7 w 154"/>
                <a:gd name="T1" fmla="*/ 118 h 118"/>
                <a:gd name="T2" fmla="*/ 0 w 154"/>
                <a:gd name="T3" fmla="*/ 109 h 118"/>
                <a:gd name="T4" fmla="*/ 149 w 154"/>
                <a:gd name="T5" fmla="*/ 0 h 118"/>
                <a:gd name="T6" fmla="*/ 154 w 154"/>
                <a:gd name="T7" fmla="*/ 7 h 118"/>
                <a:gd name="T8" fmla="*/ 7 w 15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8">
                  <a:moveTo>
                    <a:pt x="7" y="118"/>
                  </a:moveTo>
                  <a:lnTo>
                    <a:pt x="0" y="109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17775" y="3008313"/>
              <a:ext cx="30163" cy="230188"/>
            </a:xfrm>
            <a:custGeom>
              <a:avLst/>
              <a:gdLst>
                <a:gd name="T0" fmla="*/ 12 w 19"/>
                <a:gd name="T1" fmla="*/ 145 h 145"/>
                <a:gd name="T2" fmla="*/ 0 w 19"/>
                <a:gd name="T3" fmla="*/ 145 h 145"/>
                <a:gd name="T4" fmla="*/ 7 w 19"/>
                <a:gd name="T5" fmla="*/ 0 h 145"/>
                <a:gd name="T6" fmla="*/ 19 w 19"/>
                <a:gd name="T7" fmla="*/ 0 h 145"/>
                <a:gd name="T8" fmla="*/ 12 w 1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5">
                  <a:moveTo>
                    <a:pt x="12" y="145"/>
                  </a:moveTo>
                  <a:lnTo>
                    <a:pt x="0" y="14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4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057400" y="2955925"/>
              <a:ext cx="479425" cy="63500"/>
            </a:xfrm>
            <a:custGeom>
              <a:avLst/>
              <a:gdLst>
                <a:gd name="T0" fmla="*/ 302 w 302"/>
                <a:gd name="T1" fmla="*/ 40 h 40"/>
                <a:gd name="T2" fmla="*/ 0 w 302"/>
                <a:gd name="T3" fmla="*/ 9 h 40"/>
                <a:gd name="T4" fmla="*/ 3 w 302"/>
                <a:gd name="T5" fmla="*/ 0 h 40"/>
                <a:gd name="T6" fmla="*/ 302 w 302"/>
                <a:gd name="T7" fmla="*/ 28 h 40"/>
                <a:gd name="T8" fmla="*/ 302 w 30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40">
                  <a:moveTo>
                    <a:pt x="302" y="40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302" y="28"/>
                  </a:lnTo>
                  <a:lnTo>
                    <a:pt x="302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25713" y="2689225"/>
              <a:ext cx="22225" cy="315913"/>
            </a:xfrm>
            <a:custGeom>
              <a:avLst/>
              <a:gdLst>
                <a:gd name="T0" fmla="*/ 2 w 14"/>
                <a:gd name="T1" fmla="*/ 199 h 199"/>
                <a:gd name="T2" fmla="*/ 0 w 14"/>
                <a:gd name="T3" fmla="*/ 0 h 199"/>
                <a:gd name="T4" fmla="*/ 12 w 14"/>
                <a:gd name="T5" fmla="*/ 0 h 199"/>
                <a:gd name="T6" fmla="*/ 14 w 14"/>
                <a:gd name="T7" fmla="*/ 199 h 199"/>
                <a:gd name="T8" fmla="*/ 2 w 1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9">
                  <a:moveTo>
                    <a:pt x="2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33650" y="2989263"/>
              <a:ext cx="195263" cy="211138"/>
            </a:xfrm>
            <a:custGeom>
              <a:avLst/>
              <a:gdLst>
                <a:gd name="T0" fmla="*/ 49 w 52"/>
                <a:gd name="T1" fmla="*/ 56 h 56"/>
                <a:gd name="T2" fmla="*/ 0 w 52"/>
                <a:gd name="T3" fmla="*/ 2 h 56"/>
                <a:gd name="T4" fmla="*/ 4 w 52"/>
                <a:gd name="T5" fmla="*/ 0 h 56"/>
                <a:gd name="T6" fmla="*/ 2 w 52"/>
                <a:gd name="T7" fmla="*/ 1 h 56"/>
                <a:gd name="T8" fmla="*/ 4 w 52"/>
                <a:gd name="T9" fmla="*/ 0 h 56"/>
                <a:gd name="T10" fmla="*/ 52 w 52"/>
                <a:gd name="T11" fmla="*/ 53 h 56"/>
                <a:gd name="T12" fmla="*/ 49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25713" y="3189288"/>
              <a:ext cx="200025" cy="63500"/>
            </a:xfrm>
            <a:custGeom>
              <a:avLst/>
              <a:gdLst>
                <a:gd name="T0" fmla="*/ 5 w 126"/>
                <a:gd name="T1" fmla="*/ 40 h 40"/>
                <a:gd name="T2" fmla="*/ 0 w 126"/>
                <a:gd name="T3" fmla="*/ 31 h 40"/>
                <a:gd name="T4" fmla="*/ 123 w 126"/>
                <a:gd name="T5" fmla="*/ 0 h 40"/>
                <a:gd name="T6" fmla="*/ 126 w 126"/>
                <a:gd name="T7" fmla="*/ 12 h 40"/>
                <a:gd name="T8" fmla="*/ 5 w 12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">
                  <a:moveTo>
                    <a:pt x="5" y="40"/>
                  </a:moveTo>
                  <a:lnTo>
                    <a:pt x="0" y="31"/>
                  </a:lnTo>
                  <a:lnTo>
                    <a:pt x="123" y="0"/>
                  </a:lnTo>
                  <a:lnTo>
                    <a:pt x="126" y="12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17800" y="2832100"/>
              <a:ext cx="63500" cy="368300"/>
            </a:xfrm>
            <a:custGeom>
              <a:avLst/>
              <a:gdLst>
                <a:gd name="T0" fmla="*/ 12 w 40"/>
                <a:gd name="T1" fmla="*/ 232 h 232"/>
                <a:gd name="T2" fmla="*/ 0 w 40"/>
                <a:gd name="T3" fmla="*/ 232 h 232"/>
                <a:gd name="T4" fmla="*/ 29 w 40"/>
                <a:gd name="T5" fmla="*/ 0 h 232"/>
                <a:gd name="T6" fmla="*/ 40 w 40"/>
                <a:gd name="T7" fmla="*/ 0 h 232"/>
                <a:gd name="T8" fmla="*/ 12 w 40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2">
                  <a:moveTo>
                    <a:pt x="12" y="232"/>
                  </a:moveTo>
                  <a:lnTo>
                    <a:pt x="0" y="2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12" y="23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767013" y="2497138"/>
              <a:ext cx="176213" cy="341313"/>
            </a:xfrm>
            <a:custGeom>
              <a:avLst/>
              <a:gdLst>
                <a:gd name="T0" fmla="*/ 9 w 111"/>
                <a:gd name="T1" fmla="*/ 215 h 215"/>
                <a:gd name="T2" fmla="*/ 0 w 111"/>
                <a:gd name="T3" fmla="*/ 211 h 215"/>
                <a:gd name="T4" fmla="*/ 102 w 111"/>
                <a:gd name="T5" fmla="*/ 0 h 215"/>
                <a:gd name="T6" fmla="*/ 111 w 111"/>
                <a:gd name="T7" fmla="*/ 7 h 215"/>
                <a:gd name="T8" fmla="*/ 9 w 111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5">
                  <a:moveTo>
                    <a:pt x="9" y="215"/>
                  </a:moveTo>
                  <a:lnTo>
                    <a:pt x="0" y="211"/>
                  </a:lnTo>
                  <a:lnTo>
                    <a:pt x="102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25763" y="2089150"/>
              <a:ext cx="211138" cy="419100"/>
            </a:xfrm>
            <a:custGeom>
              <a:avLst/>
              <a:gdLst>
                <a:gd name="T0" fmla="*/ 9 w 133"/>
                <a:gd name="T1" fmla="*/ 264 h 264"/>
                <a:gd name="T2" fmla="*/ 0 w 133"/>
                <a:gd name="T3" fmla="*/ 259 h 264"/>
                <a:gd name="T4" fmla="*/ 121 w 133"/>
                <a:gd name="T5" fmla="*/ 0 h 264"/>
                <a:gd name="T6" fmla="*/ 133 w 133"/>
                <a:gd name="T7" fmla="*/ 5 h 264"/>
                <a:gd name="T8" fmla="*/ 9 w 133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4">
                  <a:moveTo>
                    <a:pt x="9" y="264"/>
                  </a:moveTo>
                  <a:lnTo>
                    <a:pt x="0" y="259"/>
                  </a:lnTo>
                  <a:lnTo>
                    <a:pt x="121" y="0"/>
                  </a:lnTo>
                  <a:lnTo>
                    <a:pt x="133" y="5"/>
                  </a:lnTo>
                  <a:lnTo>
                    <a:pt x="9" y="26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717800" y="2270125"/>
              <a:ext cx="225425" cy="238125"/>
            </a:xfrm>
            <a:custGeom>
              <a:avLst/>
              <a:gdLst>
                <a:gd name="T0" fmla="*/ 133 w 142"/>
                <a:gd name="T1" fmla="*/ 150 h 150"/>
                <a:gd name="T2" fmla="*/ 0 w 142"/>
                <a:gd name="T3" fmla="*/ 10 h 150"/>
                <a:gd name="T4" fmla="*/ 10 w 142"/>
                <a:gd name="T5" fmla="*/ 0 h 150"/>
                <a:gd name="T6" fmla="*/ 142 w 142"/>
                <a:gd name="T7" fmla="*/ 143 h 150"/>
                <a:gd name="T8" fmla="*/ 133 w 142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50">
                  <a:moveTo>
                    <a:pt x="133" y="15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2" y="143"/>
                  </a:lnTo>
                  <a:lnTo>
                    <a:pt x="133" y="15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28888" y="2270125"/>
              <a:ext cx="204788" cy="425450"/>
            </a:xfrm>
            <a:custGeom>
              <a:avLst/>
              <a:gdLst>
                <a:gd name="T0" fmla="*/ 10 w 129"/>
                <a:gd name="T1" fmla="*/ 268 h 268"/>
                <a:gd name="T2" fmla="*/ 0 w 129"/>
                <a:gd name="T3" fmla="*/ 264 h 268"/>
                <a:gd name="T4" fmla="*/ 119 w 129"/>
                <a:gd name="T5" fmla="*/ 0 h 268"/>
                <a:gd name="T6" fmla="*/ 129 w 129"/>
                <a:gd name="T7" fmla="*/ 5 h 268"/>
                <a:gd name="T8" fmla="*/ 10 w 12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8">
                  <a:moveTo>
                    <a:pt x="10" y="268"/>
                  </a:moveTo>
                  <a:lnTo>
                    <a:pt x="0" y="264"/>
                  </a:lnTo>
                  <a:lnTo>
                    <a:pt x="119" y="0"/>
                  </a:lnTo>
                  <a:lnTo>
                    <a:pt x="129" y="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54250" y="2640013"/>
              <a:ext cx="279400" cy="60325"/>
            </a:xfrm>
            <a:custGeom>
              <a:avLst/>
              <a:gdLst>
                <a:gd name="T0" fmla="*/ 173 w 176"/>
                <a:gd name="T1" fmla="*/ 38 h 38"/>
                <a:gd name="T2" fmla="*/ 0 w 176"/>
                <a:gd name="T3" fmla="*/ 12 h 38"/>
                <a:gd name="T4" fmla="*/ 0 w 176"/>
                <a:gd name="T5" fmla="*/ 0 h 38"/>
                <a:gd name="T6" fmla="*/ 176 w 176"/>
                <a:gd name="T7" fmla="*/ 26 h 38"/>
                <a:gd name="T8" fmla="*/ 173 w 17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8">
                  <a:moveTo>
                    <a:pt x="173" y="38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6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533650" y="2681288"/>
              <a:ext cx="244475" cy="153988"/>
            </a:xfrm>
            <a:custGeom>
              <a:avLst/>
              <a:gdLst>
                <a:gd name="T0" fmla="*/ 147 w 154"/>
                <a:gd name="T1" fmla="*/ 97 h 97"/>
                <a:gd name="T2" fmla="*/ 0 w 154"/>
                <a:gd name="T3" fmla="*/ 9 h 97"/>
                <a:gd name="T4" fmla="*/ 7 w 154"/>
                <a:gd name="T5" fmla="*/ 0 h 97"/>
                <a:gd name="T6" fmla="*/ 154 w 154"/>
                <a:gd name="T7" fmla="*/ 88 h 97"/>
                <a:gd name="T8" fmla="*/ 147 w 15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7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8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6825" y="2492375"/>
              <a:ext cx="400050" cy="200025"/>
            </a:xfrm>
            <a:custGeom>
              <a:avLst/>
              <a:gdLst>
                <a:gd name="T0" fmla="*/ 5 w 252"/>
                <a:gd name="T1" fmla="*/ 126 h 126"/>
                <a:gd name="T2" fmla="*/ 0 w 252"/>
                <a:gd name="T3" fmla="*/ 116 h 126"/>
                <a:gd name="T4" fmla="*/ 247 w 252"/>
                <a:gd name="T5" fmla="*/ 0 h 126"/>
                <a:gd name="T6" fmla="*/ 252 w 252"/>
                <a:gd name="T7" fmla="*/ 12 h 126"/>
                <a:gd name="T8" fmla="*/ 5 w 25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26">
                  <a:moveTo>
                    <a:pt x="5" y="126"/>
                  </a:moveTo>
                  <a:lnTo>
                    <a:pt x="0" y="116"/>
                  </a:lnTo>
                  <a:lnTo>
                    <a:pt x="247" y="0"/>
                  </a:lnTo>
                  <a:lnTo>
                    <a:pt x="252" y="12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473325" y="2341563"/>
              <a:ext cx="71438" cy="342900"/>
            </a:xfrm>
            <a:custGeom>
              <a:avLst/>
              <a:gdLst>
                <a:gd name="T0" fmla="*/ 33 w 45"/>
                <a:gd name="T1" fmla="*/ 216 h 216"/>
                <a:gd name="T2" fmla="*/ 0 w 45"/>
                <a:gd name="T3" fmla="*/ 3 h 216"/>
                <a:gd name="T4" fmla="*/ 9 w 45"/>
                <a:gd name="T5" fmla="*/ 0 h 216"/>
                <a:gd name="T6" fmla="*/ 45 w 45"/>
                <a:gd name="T7" fmla="*/ 214 h 216"/>
                <a:gd name="T8" fmla="*/ 33 w 45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6">
                  <a:moveTo>
                    <a:pt x="33" y="216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45" y="214"/>
                  </a:lnTo>
                  <a:lnTo>
                    <a:pt x="33" y="21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43138" y="2349500"/>
              <a:ext cx="19050" cy="296863"/>
            </a:xfrm>
            <a:custGeom>
              <a:avLst/>
              <a:gdLst>
                <a:gd name="T0" fmla="*/ 2 w 12"/>
                <a:gd name="T1" fmla="*/ 187 h 187"/>
                <a:gd name="T2" fmla="*/ 0 w 12"/>
                <a:gd name="T3" fmla="*/ 0 h 187"/>
                <a:gd name="T4" fmla="*/ 12 w 12"/>
                <a:gd name="T5" fmla="*/ 0 h 187"/>
                <a:gd name="T6" fmla="*/ 12 w 12"/>
                <a:gd name="T7" fmla="*/ 187 h 187"/>
                <a:gd name="T8" fmla="*/ 2 w 12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7">
                  <a:moveTo>
                    <a:pt x="2" y="18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7"/>
                  </a:lnTo>
                  <a:lnTo>
                    <a:pt x="2" y="18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224088" y="1885950"/>
              <a:ext cx="38100" cy="466725"/>
            </a:xfrm>
            <a:custGeom>
              <a:avLst/>
              <a:gdLst>
                <a:gd name="T0" fmla="*/ 12 w 24"/>
                <a:gd name="T1" fmla="*/ 294 h 294"/>
                <a:gd name="T2" fmla="*/ 0 w 24"/>
                <a:gd name="T3" fmla="*/ 3 h 294"/>
                <a:gd name="T4" fmla="*/ 12 w 24"/>
                <a:gd name="T5" fmla="*/ 0 h 294"/>
                <a:gd name="T6" fmla="*/ 24 w 24"/>
                <a:gd name="T7" fmla="*/ 294 h 294"/>
                <a:gd name="T8" fmla="*/ 12 w 2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4">
                  <a:moveTo>
                    <a:pt x="12" y="294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4"/>
                  </a:lnTo>
                  <a:lnTo>
                    <a:pt x="12" y="29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254250" y="2335213"/>
              <a:ext cx="230188" cy="33338"/>
            </a:xfrm>
            <a:custGeom>
              <a:avLst/>
              <a:gdLst>
                <a:gd name="T0" fmla="*/ 2 w 145"/>
                <a:gd name="T1" fmla="*/ 21 h 21"/>
                <a:gd name="T2" fmla="*/ 0 w 145"/>
                <a:gd name="T3" fmla="*/ 9 h 21"/>
                <a:gd name="T4" fmla="*/ 145 w 145"/>
                <a:gd name="T5" fmla="*/ 0 h 21"/>
                <a:gd name="T6" fmla="*/ 145 w 145"/>
                <a:gd name="T7" fmla="*/ 11 h 21"/>
                <a:gd name="T8" fmla="*/ 2 w 1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">
                  <a:moveTo>
                    <a:pt x="2" y="21"/>
                  </a:moveTo>
                  <a:lnTo>
                    <a:pt x="0" y="9"/>
                  </a:lnTo>
                  <a:lnTo>
                    <a:pt x="145" y="0"/>
                  </a:lnTo>
                  <a:lnTo>
                    <a:pt x="145" y="1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930400" y="2352675"/>
              <a:ext cx="327025" cy="222250"/>
            </a:xfrm>
            <a:custGeom>
              <a:avLst/>
              <a:gdLst>
                <a:gd name="T0" fmla="*/ 7 w 206"/>
                <a:gd name="T1" fmla="*/ 140 h 140"/>
                <a:gd name="T2" fmla="*/ 0 w 206"/>
                <a:gd name="T3" fmla="*/ 131 h 140"/>
                <a:gd name="T4" fmla="*/ 199 w 206"/>
                <a:gd name="T5" fmla="*/ 0 h 140"/>
                <a:gd name="T6" fmla="*/ 206 w 206"/>
                <a:gd name="T7" fmla="*/ 10 h 140"/>
                <a:gd name="T8" fmla="*/ 7 w 20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0">
                  <a:moveTo>
                    <a:pt x="7" y="140"/>
                  </a:moveTo>
                  <a:lnTo>
                    <a:pt x="0" y="131"/>
                  </a:lnTo>
                  <a:lnTo>
                    <a:pt x="199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730375" y="2563813"/>
              <a:ext cx="214313" cy="369888"/>
            </a:xfrm>
            <a:custGeom>
              <a:avLst/>
              <a:gdLst>
                <a:gd name="T0" fmla="*/ 9 w 135"/>
                <a:gd name="T1" fmla="*/ 233 h 233"/>
                <a:gd name="T2" fmla="*/ 0 w 135"/>
                <a:gd name="T3" fmla="*/ 226 h 233"/>
                <a:gd name="T4" fmla="*/ 123 w 135"/>
                <a:gd name="T5" fmla="*/ 0 h 233"/>
                <a:gd name="T6" fmla="*/ 135 w 135"/>
                <a:gd name="T7" fmla="*/ 5 h 233"/>
                <a:gd name="T8" fmla="*/ 9 w 135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3">
                  <a:moveTo>
                    <a:pt x="9" y="233"/>
                  </a:moveTo>
                  <a:lnTo>
                    <a:pt x="0" y="226"/>
                  </a:lnTo>
                  <a:lnTo>
                    <a:pt x="123" y="0"/>
                  </a:lnTo>
                  <a:lnTo>
                    <a:pt x="135" y="5"/>
                  </a:lnTo>
                  <a:lnTo>
                    <a:pt x="9" y="2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733550" y="2643188"/>
              <a:ext cx="523875" cy="282575"/>
            </a:xfrm>
            <a:custGeom>
              <a:avLst/>
              <a:gdLst>
                <a:gd name="T0" fmla="*/ 5 w 330"/>
                <a:gd name="T1" fmla="*/ 178 h 178"/>
                <a:gd name="T2" fmla="*/ 0 w 330"/>
                <a:gd name="T3" fmla="*/ 168 h 178"/>
                <a:gd name="T4" fmla="*/ 323 w 330"/>
                <a:gd name="T5" fmla="*/ 0 h 178"/>
                <a:gd name="T6" fmla="*/ 330 w 330"/>
                <a:gd name="T7" fmla="*/ 10 h 178"/>
                <a:gd name="T8" fmla="*/ 5 w 330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78">
                  <a:moveTo>
                    <a:pt x="5" y="178"/>
                  </a:moveTo>
                  <a:lnTo>
                    <a:pt x="0" y="168"/>
                  </a:lnTo>
                  <a:lnTo>
                    <a:pt x="323" y="0"/>
                  </a:lnTo>
                  <a:lnTo>
                    <a:pt x="330" y="10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930400" y="2560638"/>
              <a:ext cx="131763" cy="406400"/>
            </a:xfrm>
            <a:custGeom>
              <a:avLst/>
              <a:gdLst>
                <a:gd name="T0" fmla="*/ 71 w 83"/>
                <a:gd name="T1" fmla="*/ 256 h 256"/>
                <a:gd name="T2" fmla="*/ 0 w 83"/>
                <a:gd name="T3" fmla="*/ 5 h 256"/>
                <a:gd name="T4" fmla="*/ 9 w 83"/>
                <a:gd name="T5" fmla="*/ 0 h 256"/>
                <a:gd name="T6" fmla="*/ 83 w 83"/>
                <a:gd name="T7" fmla="*/ 251 h 256"/>
                <a:gd name="T8" fmla="*/ 71 w 83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56">
                  <a:moveTo>
                    <a:pt x="71" y="256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83" y="251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462088" y="2365375"/>
              <a:ext cx="279400" cy="557213"/>
            </a:xfrm>
            <a:custGeom>
              <a:avLst/>
              <a:gdLst>
                <a:gd name="T0" fmla="*/ 166 w 176"/>
                <a:gd name="T1" fmla="*/ 351 h 351"/>
                <a:gd name="T2" fmla="*/ 0 w 176"/>
                <a:gd name="T3" fmla="*/ 4 h 351"/>
                <a:gd name="T4" fmla="*/ 12 w 176"/>
                <a:gd name="T5" fmla="*/ 0 h 351"/>
                <a:gd name="T6" fmla="*/ 176 w 176"/>
                <a:gd name="T7" fmla="*/ 346 h 351"/>
                <a:gd name="T8" fmla="*/ 166 w 176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51">
                  <a:moveTo>
                    <a:pt x="166" y="351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76" y="346"/>
                  </a:lnTo>
                  <a:lnTo>
                    <a:pt x="166" y="35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46200" y="1789113"/>
              <a:ext cx="134938" cy="582613"/>
            </a:xfrm>
            <a:custGeom>
              <a:avLst/>
              <a:gdLst>
                <a:gd name="T0" fmla="*/ 73 w 85"/>
                <a:gd name="T1" fmla="*/ 367 h 367"/>
                <a:gd name="T2" fmla="*/ 0 w 85"/>
                <a:gd name="T3" fmla="*/ 2 h 367"/>
                <a:gd name="T4" fmla="*/ 9 w 85"/>
                <a:gd name="T5" fmla="*/ 0 h 367"/>
                <a:gd name="T6" fmla="*/ 85 w 85"/>
                <a:gd name="T7" fmla="*/ 367 h 367"/>
                <a:gd name="T8" fmla="*/ 73 w 85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67">
                  <a:moveTo>
                    <a:pt x="73" y="367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85" y="367"/>
                  </a:lnTo>
                  <a:lnTo>
                    <a:pt x="73" y="36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349375" y="1789113"/>
              <a:ext cx="268288" cy="222250"/>
            </a:xfrm>
            <a:custGeom>
              <a:avLst/>
              <a:gdLst>
                <a:gd name="T0" fmla="*/ 161 w 169"/>
                <a:gd name="T1" fmla="*/ 140 h 140"/>
                <a:gd name="T2" fmla="*/ 0 w 169"/>
                <a:gd name="T3" fmla="*/ 7 h 140"/>
                <a:gd name="T4" fmla="*/ 7 w 169"/>
                <a:gd name="T5" fmla="*/ 0 h 140"/>
                <a:gd name="T6" fmla="*/ 169 w 169"/>
                <a:gd name="T7" fmla="*/ 130 h 140"/>
                <a:gd name="T8" fmla="*/ 161 w 16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0">
                  <a:moveTo>
                    <a:pt x="161" y="14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9" y="130"/>
                  </a:lnTo>
                  <a:lnTo>
                    <a:pt x="161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462088" y="2003425"/>
              <a:ext cx="158750" cy="361950"/>
            </a:xfrm>
            <a:custGeom>
              <a:avLst/>
              <a:gdLst>
                <a:gd name="T0" fmla="*/ 10 w 100"/>
                <a:gd name="T1" fmla="*/ 228 h 228"/>
                <a:gd name="T2" fmla="*/ 0 w 100"/>
                <a:gd name="T3" fmla="*/ 223 h 228"/>
                <a:gd name="T4" fmla="*/ 90 w 100"/>
                <a:gd name="T5" fmla="*/ 0 h 228"/>
                <a:gd name="T6" fmla="*/ 100 w 100"/>
                <a:gd name="T7" fmla="*/ 5 h 228"/>
                <a:gd name="T8" fmla="*/ 10 w 10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28">
                  <a:moveTo>
                    <a:pt x="10" y="228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100" y="5"/>
                  </a:lnTo>
                  <a:lnTo>
                    <a:pt x="10" y="2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604963" y="1995488"/>
              <a:ext cx="287338" cy="169863"/>
            </a:xfrm>
            <a:custGeom>
              <a:avLst/>
              <a:gdLst>
                <a:gd name="T0" fmla="*/ 174 w 181"/>
                <a:gd name="T1" fmla="*/ 107 h 107"/>
                <a:gd name="T2" fmla="*/ 0 w 181"/>
                <a:gd name="T3" fmla="*/ 10 h 107"/>
                <a:gd name="T4" fmla="*/ 5 w 181"/>
                <a:gd name="T5" fmla="*/ 0 h 107"/>
                <a:gd name="T6" fmla="*/ 181 w 181"/>
                <a:gd name="T7" fmla="*/ 97 h 107"/>
                <a:gd name="T8" fmla="*/ 174 w 18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7">
                  <a:moveTo>
                    <a:pt x="174" y="107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81" y="97"/>
                  </a:lnTo>
                  <a:lnTo>
                    <a:pt x="174" y="1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73250" y="2154238"/>
              <a:ext cx="68263" cy="417513"/>
            </a:xfrm>
            <a:custGeom>
              <a:avLst/>
              <a:gdLst>
                <a:gd name="T0" fmla="*/ 33 w 43"/>
                <a:gd name="T1" fmla="*/ 263 h 263"/>
                <a:gd name="T2" fmla="*/ 0 w 43"/>
                <a:gd name="T3" fmla="*/ 2 h 263"/>
                <a:gd name="T4" fmla="*/ 12 w 43"/>
                <a:gd name="T5" fmla="*/ 0 h 263"/>
                <a:gd name="T6" fmla="*/ 43 w 43"/>
                <a:gd name="T7" fmla="*/ 261 h 263"/>
                <a:gd name="T8" fmla="*/ 33 w 43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3">
                  <a:moveTo>
                    <a:pt x="33" y="263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1"/>
                  </a:lnTo>
                  <a:lnTo>
                    <a:pt x="33" y="2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1188" y="2149475"/>
              <a:ext cx="373063" cy="215900"/>
            </a:xfrm>
            <a:custGeom>
              <a:avLst/>
              <a:gdLst>
                <a:gd name="T0" fmla="*/ 230 w 235"/>
                <a:gd name="T1" fmla="*/ 136 h 136"/>
                <a:gd name="T2" fmla="*/ 0 w 235"/>
                <a:gd name="T3" fmla="*/ 10 h 136"/>
                <a:gd name="T4" fmla="*/ 7 w 235"/>
                <a:gd name="T5" fmla="*/ 0 h 136"/>
                <a:gd name="T6" fmla="*/ 235 w 235"/>
                <a:gd name="T7" fmla="*/ 126 h 136"/>
                <a:gd name="T8" fmla="*/ 230 w 23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36">
                  <a:moveTo>
                    <a:pt x="230" y="136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235" y="126"/>
                  </a:lnTo>
                  <a:lnTo>
                    <a:pt x="230" y="13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39913" y="1939925"/>
              <a:ext cx="52388" cy="222250"/>
            </a:xfrm>
            <a:custGeom>
              <a:avLst/>
              <a:gdLst>
                <a:gd name="T0" fmla="*/ 23 w 33"/>
                <a:gd name="T1" fmla="*/ 140 h 140"/>
                <a:gd name="T2" fmla="*/ 0 w 33"/>
                <a:gd name="T3" fmla="*/ 0 h 140"/>
                <a:gd name="T4" fmla="*/ 12 w 33"/>
                <a:gd name="T5" fmla="*/ 0 h 140"/>
                <a:gd name="T6" fmla="*/ 33 w 33"/>
                <a:gd name="T7" fmla="*/ 137 h 140"/>
                <a:gd name="T8" fmla="*/ 23 w 3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0">
                  <a:moveTo>
                    <a:pt x="23" y="14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3" y="137"/>
                  </a:lnTo>
                  <a:lnTo>
                    <a:pt x="23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466850" y="2146300"/>
              <a:ext cx="417513" cy="214313"/>
            </a:xfrm>
            <a:custGeom>
              <a:avLst/>
              <a:gdLst>
                <a:gd name="T0" fmla="*/ 7 w 263"/>
                <a:gd name="T1" fmla="*/ 135 h 135"/>
                <a:gd name="T2" fmla="*/ 0 w 263"/>
                <a:gd name="T3" fmla="*/ 126 h 135"/>
                <a:gd name="T4" fmla="*/ 258 w 263"/>
                <a:gd name="T5" fmla="*/ 0 h 135"/>
                <a:gd name="T6" fmla="*/ 263 w 263"/>
                <a:gd name="T7" fmla="*/ 10 h 135"/>
                <a:gd name="T8" fmla="*/ 7 w 263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5">
                  <a:moveTo>
                    <a:pt x="7" y="135"/>
                  </a:moveTo>
                  <a:lnTo>
                    <a:pt x="0" y="126"/>
                  </a:lnTo>
                  <a:lnTo>
                    <a:pt x="258" y="0"/>
                  </a:lnTo>
                  <a:lnTo>
                    <a:pt x="263" y="10"/>
                  </a:lnTo>
                  <a:lnTo>
                    <a:pt x="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470025" y="2349500"/>
              <a:ext cx="463550" cy="214313"/>
            </a:xfrm>
            <a:custGeom>
              <a:avLst/>
              <a:gdLst>
                <a:gd name="T0" fmla="*/ 287 w 292"/>
                <a:gd name="T1" fmla="*/ 135 h 135"/>
                <a:gd name="T2" fmla="*/ 0 w 292"/>
                <a:gd name="T3" fmla="*/ 10 h 135"/>
                <a:gd name="T4" fmla="*/ 5 w 292"/>
                <a:gd name="T5" fmla="*/ 0 h 135"/>
                <a:gd name="T6" fmla="*/ 292 w 292"/>
                <a:gd name="T7" fmla="*/ 126 h 135"/>
                <a:gd name="T8" fmla="*/ 287 w 292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5">
                  <a:moveTo>
                    <a:pt x="287" y="135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92" y="126"/>
                  </a:lnTo>
                  <a:lnTo>
                    <a:pt x="28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941513" y="2492375"/>
              <a:ext cx="987425" cy="82550"/>
            </a:xfrm>
            <a:custGeom>
              <a:avLst/>
              <a:gdLst>
                <a:gd name="T0" fmla="*/ 0 w 622"/>
                <a:gd name="T1" fmla="*/ 52 h 52"/>
                <a:gd name="T2" fmla="*/ 0 w 622"/>
                <a:gd name="T3" fmla="*/ 41 h 52"/>
                <a:gd name="T4" fmla="*/ 622 w 622"/>
                <a:gd name="T5" fmla="*/ 0 h 52"/>
                <a:gd name="T6" fmla="*/ 622 w 622"/>
                <a:gd name="T7" fmla="*/ 12 h 52"/>
                <a:gd name="T8" fmla="*/ 0 w 62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52">
                  <a:moveTo>
                    <a:pt x="0" y="52"/>
                  </a:moveTo>
                  <a:lnTo>
                    <a:pt x="0" y="41"/>
                  </a:lnTo>
                  <a:lnTo>
                    <a:pt x="622" y="0"/>
                  </a:lnTo>
                  <a:lnTo>
                    <a:pt x="622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720975" y="2085975"/>
              <a:ext cx="407988" cy="195263"/>
            </a:xfrm>
            <a:custGeom>
              <a:avLst/>
              <a:gdLst>
                <a:gd name="T0" fmla="*/ 5 w 257"/>
                <a:gd name="T1" fmla="*/ 123 h 123"/>
                <a:gd name="T2" fmla="*/ 0 w 257"/>
                <a:gd name="T3" fmla="*/ 114 h 123"/>
                <a:gd name="T4" fmla="*/ 254 w 257"/>
                <a:gd name="T5" fmla="*/ 0 h 123"/>
                <a:gd name="T6" fmla="*/ 257 w 257"/>
                <a:gd name="T7" fmla="*/ 10 h 123"/>
                <a:gd name="T8" fmla="*/ 5 w 25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23">
                  <a:moveTo>
                    <a:pt x="5" y="123"/>
                  </a:moveTo>
                  <a:lnTo>
                    <a:pt x="0" y="114"/>
                  </a:lnTo>
                  <a:lnTo>
                    <a:pt x="254" y="0"/>
                  </a:lnTo>
                  <a:lnTo>
                    <a:pt x="257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76500" y="2266950"/>
              <a:ext cx="252413" cy="82550"/>
            </a:xfrm>
            <a:custGeom>
              <a:avLst/>
              <a:gdLst>
                <a:gd name="T0" fmla="*/ 5 w 159"/>
                <a:gd name="T1" fmla="*/ 52 h 52"/>
                <a:gd name="T2" fmla="*/ 0 w 159"/>
                <a:gd name="T3" fmla="*/ 40 h 52"/>
                <a:gd name="T4" fmla="*/ 154 w 159"/>
                <a:gd name="T5" fmla="*/ 0 h 52"/>
                <a:gd name="T6" fmla="*/ 159 w 159"/>
                <a:gd name="T7" fmla="*/ 9 h 52"/>
                <a:gd name="T8" fmla="*/ 5 w 15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2">
                  <a:moveTo>
                    <a:pt x="5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9" y="9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94038" y="1570038"/>
              <a:ext cx="42863" cy="523875"/>
            </a:xfrm>
            <a:custGeom>
              <a:avLst/>
              <a:gdLst>
                <a:gd name="T0" fmla="*/ 15 w 27"/>
                <a:gd name="T1" fmla="*/ 330 h 330"/>
                <a:gd name="T2" fmla="*/ 0 w 27"/>
                <a:gd name="T3" fmla="*/ 0 h 330"/>
                <a:gd name="T4" fmla="*/ 12 w 27"/>
                <a:gd name="T5" fmla="*/ 0 h 330"/>
                <a:gd name="T6" fmla="*/ 27 w 27"/>
                <a:gd name="T7" fmla="*/ 330 h 330"/>
                <a:gd name="T8" fmla="*/ 15 w 27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0">
                  <a:moveTo>
                    <a:pt x="15" y="33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330"/>
                  </a:lnTo>
                  <a:lnTo>
                    <a:pt x="15" y="33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11463" y="1239838"/>
              <a:ext cx="298450" cy="338138"/>
            </a:xfrm>
            <a:custGeom>
              <a:avLst/>
              <a:gdLst>
                <a:gd name="T0" fmla="*/ 178 w 188"/>
                <a:gd name="T1" fmla="*/ 213 h 213"/>
                <a:gd name="T2" fmla="*/ 0 w 188"/>
                <a:gd name="T3" fmla="*/ 7 h 213"/>
                <a:gd name="T4" fmla="*/ 8 w 188"/>
                <a:gd name="T5" fmla="*/ 0 h 213"/>
                <a:gd name="T6" fmla="*/ 188 w 188"/>
                <a:gd name="T7" fmla="*/ 206 h 213"/>
                <a:gd name="T8" fmla="*/ 178 w 188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3">
                  <a:moveTo>
                    <a:pt x="178" y="213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8" y="206"/>
                  </a:lnTo>
                  <a:lnTo>
                    <a:pt x="178" y="21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868613" y="1566863"/>
              <a:ext cx="238125" cy="187325"/>
            </a:xfrm>
            <a:custGeom>
              <a:avLst/>
              <a:gdLst>
                <a:gd name="T0" fmla="*/ 7 w 150"/>
                <a:gd name="T1" fmla="*/ 118 h 118"/>
                <a:gd name="T2" fmla="*/ 0 w 150"/>
                <a:gd name="T3" fmla="*/ 109 h 118"/>
                <a:gd name="T4" fmla="*/ 142 w 150"/>
                <a:gd name="T5" fmla="*/ 0 h 118"/>
                <a:gd name="T6" fmla="*/ 150 w 150"/>
                <a:gd name="T7" fmla="*/ 9 h 118"/>
                <a:gd name="T8" fmla="*/ 7 w 15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8">
                  <a:moveTo>
                    <a:pt x="7" y="118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50" y="9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27313" y="1739900"/>
              <a:ext cx="252413" cy="217488"/>
            </a:xfrm>
            <a:custGeom>
              <a:avLst/>
              <a:gdLst>
                <a:gd name="T0" fmla="*/ 7 w 159"/>
                <a:gd name="T1" fmla="*/ 137 h 137"/>
                <a:gd name="T2" fmla="*/ 0 w 159"/>
                <a:gd name="T3" fmla="*/ 130 h 137"/>
                <a:gd name="T4" fmla="*/ 152 w 159"/>
                <a:gd name="T5" fmla="*/ 0 h 137"/>
                <a:gd name="T6" fmla="*/ 159 w 159"/>
                <a:gd name="T7" fmla="*/ 9 h 137"/>
                <a:gd name="T8" fmla="*/ 7 w 159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7">
                  <a:moveTo>
                    <a:pt x="7" y="137"/>
                  </a:moveTo>
                  <a:lnTo>
                    <a:pt x="0" y="130"/>
                  </a:lnTo>
                  <a:lnTo>
                    <a:pt x="152" y="0"/>
                  </a:lnTo>
                  <a:lnTo>
                    <a:pt x="159" y="9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32025" y="1890713"/>
              <a:ext cx="403225" cy="66675"/>
            </a:xfrm>
            <a:custGeom>
              <a:avLst/>
              <a:gdLst>
                <a:gd name="T0" fmla="*/ 254 w 254"/>
                <a:gd name="T1" fmla="*/ 42 h 42"/>
                <a:gd name="T2" fmla="*/ 0 w 254"/>
                <a:gd name="T3" fmla="*/ 9 h 42"/>
                <a:gd name="T4" fmla="*/ 2 w 254"/>
                <a:gd name="T5" fmla="*/ 0 h 42"/>
                <a:gd name="T6" fmla="*/ 254 w 254"/>
                <a:gd name="T7" fmla="*/ 33 h 42"/>
                <a:gd name="T8" fmla="*/ 254 w 25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2">
                  <a:moveTo>
                    <a:pt x="254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4" y="33"/>
                  </a:lnTo>
                  <a:lnTo>
                    <a:pt x="254" y="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851025" y="1893888"/>
              <a:ext cx="381000" cy="52388"/>
            </a:xfrm>
            <a:custGeom>
              <a:avLst/>
              <a:gdLst>
                <a:gd name="T0" fmla="*/ 0 w 240"/>
                <a:gd name="T1" fmla="*/ 33 h 33"/>
                <a:gd name="T2" fmla="*/ 0 w 240"/>
                <a:gd name="T3" fmla="*/ 24 h 33"/>
                <a:gd name="T4" fmla="*/ 240 w 240"/>
                <a:gd name="T5" fmla="*/ 0 h 33"/>
                <a:gd name="T6" fmla="*/ 240 w 240"/>
                <a:gd name="T7" fmla="*/ 12 h 33"/>
                <a:gd name="T8" fmla="*/ 0 w 24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33">
                  <a:moveTo>
                    <a:pt x="0" y="33"/>
                  </a:moveTo>
                  <a:lnTo>
                    <a:pt x="0" y="24"/>
                  </a:lnTo>
                  <a:lnTo>
                    <a:pt x="240" y="0"/>
                  </a:lnTo>
                  <a:lnTo>
                    <a:pt x="240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352550" y="1784350"/>
              <a:ext cx="498475" cy="166688"/>
            </a:xfrm>
            <a:custGeom>
              <a:avLst/>
              <a:gdLst>
                <a:gd name="T0" fmla="*/ 311 w 314"/>
                <a:gd name="T1" fmla="*/ 105 h 105"/>
                <a:gd name="T2" fmla="*/ 0 w 314"/>
                <a:gd name="T3" fmla="*/ 10 h 105"/>
                <a:gd name="T4" fmla="*/ 3 w 314"/>
                <a:gd name="T5" fmla="*/ 0 h 105"/>
                <a:gd name="T6" fmla="*/ 314 w 314"/>
                <a:gd name="T7" fmla="*/ 95 h 105"/>
                <a:gd name="T8" fmla="*/ 311 w 314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105">
                  <a:moveTo>
                    <a:pt x="311" y="105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14" y="95"/>
                  </a:lnTo>
                  <a:lnTo>
                    <a:pt x="311" y="1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09725" y="1939925"/>
              <a:ext cx="236538" cy="74613"/>
            </a:xfrm>
            <a:custGeom>
              <a:avLst/>
              <a:gdLst>
                <a:gd name="T0" fmla="*/ 2 w 149"/>
                <a:gd name="T1" fmla="*/ 47 h 47"/>
                <a:gd name="T2" fmla="*/ 0 w 149"/>
                <a:gd name="T3" fmla="*/ 35 h 47"/>
                <a:gd name="T4" fmla="*/ 147 w 149"/>
                <a:gd name="T5" fmla="*/ 0 h 47"/>
                <a:gd name="T6" fmla="*/ 149 w 149"/>
                <a:gd name="T7" fmla="*/ 9 h 47"/>
                <a:gd name="T8" fmla="*/ 2 w 14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7">
                  <a:moveTo>
                    <a:pt x="2" y="47"/>
                  </a:moveTo>
                  <a:lnTo>
                    <a:pt x="0" y="35"/>
                  </a:lnTo>
                  <a:lnTo>
                    <a:pt x="147" y="0"/>
                  </a:lnTo>
                  <a:lnTo>
                    <a:pt x="149" y="9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881188" y="1943100"/>
              <a:ext cx="754063" cy="211138"/>
            </a:xfrm>
            <a:custGeom>
              <a:avLst/>
              <a:gdLst>
                <a:gd name="T0" fmla="*/ 0 w 200"/>
                <a:gd name="T1" fmla="*/ 56 h 56"/>
                <a:gd name="T2" fmla="*/ 0 w 200"/>
                <a:gd name="T3" fmla="*/ 56 h 56"/>
                <a:gd name="T4" fmla="*/ 0 w 200"/>
                <a:gd name="T5" fmla="*/ 54 h 56"/>
                <a:gd name="T6" fmla="*/ 0 w 200"/>
                <a:gd name="T7" fmla="*/ 52 h 56"/>
                <a:gd name="T8" fmla="*/ 198 w 200"/>
                <a:gd name="T9" fmla="*/ 0 h 56"/>
                <a:gd name="T10" fmla="*/ 200 w 200"/>
                <a:gd name="T11" fmla="*/ 4 h 56"/>
                <a:gd name="T12" fmla="*/ 0 w 20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51"/>
                    <a:pt x="145" y="14"/>
                    <a:pt x="198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881188" y="1898650"/>
              <a:ext cx="357188" cy="258763"/>
            </a:xfrm>
            <a:custGeom>
              <a:avLst/>
              <a:gdLst>
                <a:gd name="T0" fmla="*/ 5 w 225"/>
                <a:gd name="T1" fmla="*/ 163 h 163"/>
                <a:gd name="T2" fmla="*/ 0 w 225"/>
                <a:gd name="T3" fmla="*/ 154 h 163"/>
                <a:gd name="T4" fmla="*/ 218 w 225"/>
                <a:gd name="T5" fmla="*/ 0 h 163"/>
                <a:gd name="T6" fmla="*/ 225 w 225"/>
                <a:gd name="T7" fmla="*/ 9 h 163"/>
                <a:gd name="T8" fmla="*/ 5 w 225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63">
                  <a:moveTo>
                    <a:pt x="5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9"/>
                  </a:lnTo>
                  <a:lnTo>
                    <a:pt x="5" y="1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238375" y="1739900"/>
              <a:ext cx="633413" cy="158750"/>
            </a:xfrm>
            <a:custGeom>
              <a:avLst/>
              <a:gdLst>
                <a:gd name="T0" fmla="*/ 3 w 399"/>
                <a:gd name="T1" fmla="*/ 100 h 100"/>
                <a:gd name="T2" fmla="*/ 0 w 399"/>
                <a:gd name="T3" fmla="*/ 88 h 100"/>
                <a:gd name="T4" fmla="*/ 397 w 399"/>
                <a:gd name="T5" fmla="*/ 0 h 100"/>
                <a:gd name="T6" fmla="*/ 399 w 399"/>
                <a:gd name="T7" fmla="*/ 12 h 100"/>
                <a:gd name="T8" fmla="*/ 3 w 39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100">
                  <a:moveTo>
                    <a:pt x="3" y="100"/>
                  </a:moveTo>
                  <a:lnTo>
                    <a:pt x="0" y="88"/>
                  </a:lnTo>
                  <a:lnTo>
                    <a:pt x="397" y="0"/>
                  </a:lnTo>
                  <a:lnTo>
                    <a:pt x="399" y="12"/>
                  </a:lnTo>
                  <a:lnTo>
                    <a:pt x="3" y="10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627313" y="1954213"/>
              <a:ext cx="109538" cy="315913"/>
            </a:xfrm>
            <a:custGeom>
              <a:avLst/>
              <a:gdLst>
                <a:gd name="T0" fmla="*/ 57 w 69"/>
                <a:gd name="T1" fmla="*/ 199 h 199"/>
                <a:gd name="T2" fmla="*/ 0 w 69"/>
                <a:gd name="T3" fmla="*/ 2 h 199"/>
                <a:gd name="T4" fmla="*/ 10 w 69"/>
                <a:gd name="T5" fmla="*/ 0 h 199"/>
                <a:gd name="T6" fmla="*/ 69 w 69"/>
                <a:gd name="T7" fmla="*/ 197 h 199"/>
                <a:gd name="T8" fmla="*/ 57 w 6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9">
                  <a:moveTo>
                    <a:pt x="57" y="19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69" y="197"/>
                  </a:lnTo>
                  <a:lnTo>
                    <a:pt x="57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457450" y="1495425"/>
              <a:ext cx="641350" cy="82550"/>
            </a:xfrm>
            <a:custGeom>
              <a:avLst/>
              <a:gdLst>
                <a:gd name="T0" fmla="*/ 401 w 404"/>
                <a:gd name="T1" fmla="*/ 52 h 52"/>
                <a:gd name="T2" fmla="*/ 0 w 404"/>
                <a:gd name="T3" fmla="*/ 12 h 52"/>
                <a:gd name="T4" fmla="*/ 0 w 404"/>
                <a:gd name="T5" fmla="*/ 0 h 52"/>
                <a:gd name="T6" fmla="*/ 404 w 404"/>
                <a:gd name="T7" fmla="*/ 42 h 52"/>
                <a:gd name="T8" fmla="*/ 401 w 404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2">
                  <a:moveTo>
                    <a:pt x="401" y="5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04" y="42"/>
                  </a:lnTo>
                  <a:lnTo>
                    <a:pt x="401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54275" y="1239838"/>
              <a:ext cx="365125" cy="266700"/>
            </a:xfrm>
            <a:custGeom>
              <a:avLst/>
              <a:gdLst>
                <a:gd name="T0" fmla="*/ 7 w 230"/>
                <a:gd name="T1" fmla="*/ 168 h 168"/>
                <a:gd name="T2" fmla="*/ 0 w 230"/>
                <a:gd name="T3" fmla="*/ 161 h 168"/>
                <a:gd name="T4" fmla="*/ 225 w 230"/>
                <a:gd name="T5" fmla="*/ 0 h 168"/>
                <a:gd name="T6" fmla="*/ 230 w 230"/>
                <a:gd name="T7" fmla="*/ 9 h 168"/>
                <a:gd name="T8" fmla="*/ 7 w 2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8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0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346200" y="1389063"/>
              <a:ext cx="173038" cy="403225"/>
            </a:xfrm>
            <a:custGeom>
              <a:avLst/>
              <a:gdLst>
                <a:gd name="T0" fmla="*/ 9 w 109"/>
                <a:gd name="T1" fmla="*/ 254 h 254"/>
                <a:gd name="T2" fmla="*/ 0 w 109"/>
                <a:gd name="T3" fmla="*/ 249 h 254"/>
                <a:gd name="T4" fmla="*/ 99 w 109"/>
                <a:gd name="T5" fmla="*/ 0 h 254"/>
                <a:gd name="T6" fmla="*/ 109 w 109"/>
                <a:gd name="T7" fmla="*/ 5 h 254"/>
                <a:gd name="T8" fmla="*/ 9 w 10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54">
                  <a:moveTo>
                    <a:pt x="9" y="254"/>
                  </a:moveTo>
                  <a:lnTo>
                    <a:pt x="0" y="249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5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511300" y="1382713"/>
              <a:ext cx="279400" cy="384175"/>
            </a:xfrm>
            <a:custGeom>
              <a:avLst/>
              <a:gdLst>
                <a:gd name="T0" fmla="*/ 166 w 176"/>
                <a:gd name="T1" fmla="*/ 242 h 242"/>
                <a:gd name="T2" fmla="*/ 0 w 176"/>
                <a:gd name="T3" fmla="*/ 7 h 242"/>
                <a:gd name="T4" fmla="*/ 10 w 176"/>
                <a:gd name="T5" fmla="*/ 0 h 242"/>
                <a:gd name="T6" fmla="*/ 176 w 176"/>
                <a:gd name="T7" fmla="*/ 234 h 242"/>
                <a:gd name="T8" fmla="*/ 166 w 176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2">
                  <a:moveTo>
                    <a:pt x="166" y="242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176" y="234"/>
                  </a:lnTo>
                  <a:lnTo>
                    <a:pt x="166" y="2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90700" y="1747838"/>
              <a:ext cx="455613" cy="157163"/>
            </a:xfrm>
            <a:custGeom>
              <a:avLst/>
              <a:gdLst>
                <a:gd name="T0" fmla="*/ 282 w 287"/>
                <a:gd name="T1" fmla="*/ 99 h 99"/>
                <a:gd name="T2" fmla="*/ 0 w 287"/>
                <a:gd name="T3" fmla="*/ 9 h 99"/>
                <a:gd name="T4" fmla="*/ 2 w 287"/>
                <a:gd name="T5" fmla="*/ 0 h 99"/>
                <a:gd name="T6" fmla="*/ 287 w 287"/>
                <a:gd name="T7" fmla="*/ 87 h 99"/>
                <a:gd name="T8" fmla="*/ 282 w 28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99">
                  <a:moveTo>
                    <a:pt x="282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7" y="87"/>
                  </a:lnTo>
                  <a:lnTo>
                    <a:pt x="282" y="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779588" y="1751013"/>
              <a:ext cx="74613" cy="192088"/>
            </a:xfrm>
            <a:custGeom>
              <a:avLst/>
              <a:gdLst>
                <a:gd name="T0" fmla="*/ 35 w 47"/>
                <a:gd name="T1" fmla="*/ 121 h 121"/>
                <a:gd name="T2" fmla="*/ 0 w 47"/>
                <a:gd name="T3" fmla="*/ 5 h 121"/>
                <a:gd name="T4" fmla="*/ 12 w 47"/>
                <a:gd name="T5" fmla="*/ 0 h 121"/>
                <a:gd name="T6" fmla="*/ 47 w 47"/>
                <a:gd name="T7" fmla="*/ 119 h 121"/>
                <a:gd name="T8" fmla="*/ 35 w 47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1">
                  <a:moveTo>
                    <a:pt x="35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7" y="119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601788" y="1747838"/>
              <a:ext cx="192088" cy="263525"/>
            </a:xfrm>
            <a:custGeom>
              <a:avLst/>
              <a:gdLst>
                <a:gd name="T0" fmla="*/ 10 w 121"/>
                <a:gd name="T1" fmla="*/ 166 h 166"/>
                <a:gd name="T2" fmla="*/ 0 w 121"/>
                <a:gd name="T3" fmla="*/ 159 h 166"/>
                <a:gd name="T4" fmla="*/ 112 w 121"/>
                <a:gd name="T5" fmla="*/ 0 h 166"/>
                <a:gd name="T6" fmla="*/ 121 w 121"/>
                <a:gd name="T7" fmla="*/ 7 h 166"/>
                <a:gd name="T8" fmla="*/ 10 w 121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6">
                  <a:moveTo>
                    <a:pt x="10" y="166"/>
                  </a:moveTo>
                  <a:lnTo>
                    <a:pt x="0" y="159"/>
                  </a:lnTo>
                  <a:lnTo>
                    <a:pt x="112" y="0"/>
                  </a:lnTo>
                  <a:lnTo>
                    <a:pt x="121" y="7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503363" y="1144588"/>
              <a:ext cx="312738" cy="255588"/>
            </a:xfrm>
            <a:custGeom>
              <a:avLst/>
              <a:gdLst>
                <a:gd name="T0" fmla="*/ 7 w 197"/>
                <a:gd name="T1" fmla="*/ 161 h 161"/>
                <a:gd name="T2" fmla="*/ 0 w 197"/>
                <a:gd name="T3" fmla="*/ 152 h 161"/>
                <a:gd name="T4" fmla="*/ 190 w 197"/>
                <a:gd name="T5" fmla="*/ 0 h 161"/>
                <a:gd name="T6" fmla="*/ 197 w 197"/>
                <a:gd name="T7" fmla="*/ 7 h 161"/>
                <a:gd name="T8" fmla="*/ 7 w 197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1">
                  <a:moveTo>
                    <a:pt x="7" y="161"/>
                  </a:moveTo>
                  <a:lnTo>
                    <a:pt x="0" y="152"/>
                  </a:lnTo>
                  <a:lnTo>
                    <a:pt x="190" y="0"/>
                  </a:lnTo>
                  <a:lnTo>
                    <a:pt x="197" y="7"/>
                  </a:lnTo>
                  <a:lnTo>
                    <a:pt x="7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801813" y="1144588"/>
              <a:ext cx="331788" cy="400050"/>
            </a:xfrm>
            <a:custGeom>
              <a:avLst/>
              <a:gdLst>
                <a:gd name="T0" fmla="*/ 202 w 209"/>
                <a:gd name="T1" fmla="*/ 252 h 252"/>
                <a:gd name="T2" fmla="*/ 0 w 209"/>
                <a:gd name="T3" fmla="*/ 7 h 252"/>
                <a:gd name="T4" fmla="*/ 7 w 209"/>
                <a:gd name="T5" fmla="*/ 0 h 252"/>
                <a:gd name="T6" fmla="*/ 209 w 209"/>
                <a:gd name="T7" fmla="*/ 244 h 252"/>
                <a:gd name="T8" fmla="*/ 202 w 20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52">
                  <a:moveTo>
                    <a:pt x="202" y="252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09" y="244"/>
                  </a:lnTo>
                  <a:lnTo>
                    <a:pt x="202" y="2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779588" y="1525588"/>
              <a:ext cx="350838" cy="233363"/>
            </a:xfrm>
            <a:custGeom>
              <a:avLst/>
              <a:gdLst>
                <a:gd name="T0" fmla="*/ 4 w 221"/>
                <a:gd name="T1" fmla="*/ 147 h 147"/>
                <a:gd name="T2" fmla="*/ 0 w 221"/>
                <a:gd name="T3" fmla="*/ 137 h 147"/>
                <a:gd name="T4" fmla="*/ 213 w 221"/>
                <a:gd name="T5" fmla="*/ 0 h 147"/>
                <a:gd name="T6" fmla="*/ 221 w 221"/>
                <a:gd name="T7" fmla="*/ 9 h 147"/>
                <a:gd name="T8" fmla="*/ 4 w 22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7">
                  <a:moveTo>
                    <a:pt x="4" y="147"/>
                  </a:moveTo>
                  <a:lnTo>
                    <a:pt x="0" y="137"/>
                  </a:lnTo>
                  <a:lnTo>
                    <a:pt x="213" y="0"/>
                  </a:lnTo>
                  <a:lnTo>
                    <a:pt x="221" y="9"/>
                  </a:lnTo>
                  <a:lnTo>
                    <a:pt x="4" y="1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357313" y="1747838"/>
              <a:ext cx="428625" cy="44450"/>
            </a:xfrm>
            <a:custGeom>
              <a:avLst/>
              <a:gdLst>
                <a:gd name="T0" fmla="*/ 0 w 270"/>
                <a:gd name="T1" fmla="*/ 28 h 28"/>
                <a:gd name="T2" fmla="*/ 0 w 270"/>
                <a:gd name="T3" fmla="*/ 16 h 28"/>
                <a:gd name="T4" fmla="*/ 268 w 270"/>
                <a:gd name="T5" fmla="*/ 0 h 28"/>
                <a:gd name="T6" fmla="*/ 270 w 270"/>
                <a:gd name="T7" fmla="*/ 9 h 28"/>
                <a:gd name="T8" fmla="*/ 0 w 27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8">
                  <a:moveTo>
                    <a:pt x="0" y="28"/>
                  </a:moveTo>
                  <a:lnTo>
                    <a:pt x="0" y="16"/>
                  </a:lnTo>
                  <a:lnTo>
                    <a:pt x="268" y="0"/>
                  </a:lnTo>
                  <a:lnTo>
                    <a:pt x="270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25663" y="1490663"/>
              <a:ext cx="336550" cy="49213"/>
            </a:xfrm>
            <a:custGeom>
              <a:avLst/>
              <a:gdLst>
                <a:gd name="T0" fmla="*/ 3 w 212"/>
                <a:gd name="T1" fmla="*/ 31 h 31"/>
                <a:gd name="T2" fmla="*/ 0 w 212"/>
                <a:gd name="T3" fmla="*/ 19 h 31"/>
                <a:gd name="T4" fmla="*/ 209 w 212"/>
                <a:gd name="T5" fmla="*/ 0 h 31"/>
                <a:gd name="T6" fmla="*/ 212 w 212"/>
                <a:gd name="T7" fmla="*/ 12 h 31"/>
                <a:gd name="T8" fmla="*/ 3 w 2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1">
                  <a:moveTo>
                    <a:pt x="3" y="31"/>
                  </a:moveTo>
                  <a:lnTo>
                    <a:pt x="0" y="19"/>
                  </a:lnTo>
                  <a:lnTo>
                    <a:pt x="209" y="0"/>
                  </a:lnTo>
                  <a:lnTo>
                    <a:pt x="212" y="12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328863" y="1031875"/>
              <a:ext cx="490538" cy="222250"/>
            </a:xfrm>
            <a:custGeom>
              <a:avLst/>
              <a:gdLst>
                <a:gd name="T0" fmla="*/ 304 w 309"/>
                <a:gd name="T1" fmla="*/ 140 h 140"/>
                <a:gd name="T2" fmla="*/ 0 w 309"/>
                <a:gd name="T3" fmla="*/ 10 h 140"/>
                <a:gd name="T4" fmla="*/ 3 w 309"/>
                <a:gd name="T5" fmla="*/ 0 h 140"/>
                <a:gd name="T6" fmla="*/ 309 w 309"/>
                <a:gd name="T7" fmla="*/ 128 h 140"/>
                <a:gd name="T8" fmla="*/ 304 w 30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40">
                  <a:moveTo>
                    <a:pt x="304" y="14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09" y="128"/>
                  </a:lnTo>
                  <a:lnTo>
                    <a:pt x="304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804988" y="1031875"/>
              <a:ext cx="528638" cy="123825"/>
            </a:xfrm>
            <a:custGeom>
              <a:avLst/>
              <a:gdLst>
                <a:gd name="T0" fmla="*/ 0 w 333"/>
                <a:gd name="T1" fmla="*/ 78 h 78"/>
                <a:gd name="T2" fmla="*/ 0 w 333"/>
                <a:gd name="T3" fmla="*/ 66 h 78"/>
                <a:gd name="T4" fmla="*/ 330 w 333"/>
                <a:gd name="T5" fmla="*/ 0 h 78"/>
                <a:gd name="T6" fmla="*/ 333 w 333"/>
                <a:gd name="T7" fmla="*/ 12 h 78"/>
                <a:gd name="T8" fmla="*/ 0 w 33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78">
                  <a:moveTo>
                    <a:pt x="0" y="78"/>
                  </a:moveTo>
                  <a:lnTo>
                    <a:pt x="0" y="66"/>
                  </a:lnTo>
                  <a:lnTo>
                    <a:pt x="330" y="0"/>
                  </a:lnTo>
                  <a:lnTo>
                    <a:pt x="333" y="1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322513" y="1039813"/>
              <a:ext cx="146050" cy="463550"/>
            </a:xfrm>
            <a:custGeom>
              <a:avLst/>
              <a:gdLst>
                <a:gd name="T0" fmla="*/ 83 w 92"/>
                <a:gd name="T1" fmla="*/ 292 h 292"/>
                <a:gd name="T2" fmla="*/ 0 w 92"/>
                <a:gd name="T3" fmla="*/ 2 h 292"/>
                <a:gd name="T4" fmla="*/ 12 w 92"/>
                <a:gd name="T5" fmla="*/ 0 h 292"/>
                <a:gd name="T6" fmla="*/ 92 w 92"/>
                <a:gd name="T7" fmla="*/ 289 h 292"/>
                <a:gd name="T8" fmla="*/ 83 w 92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2">
                  <a:moveTo>
                    <a:pt x="83" y="29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92" y="289"/>
                  </a:lnTo>
                  <a:lnTo>
                    <a:pt x="83" y="29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11375" y="1047750"/>
              <a:ext cx="222250" cy="484188"/>
            </a:xfrm>
            <a:custGeom>
              <a:avLst/>
              <a:gdLst>
                <a:gd name="T0" fmla="*/ 9 w 140"/>
                <a:gd name="T1" fmla="*/ 305 h 305"/>
                <a:gd name="T2" fmla="*/ 0 w 140"/>
                <a:gd name="T3" fmla="*/ 301 h 305"/>
                <a:gd name="T4" fmla="*/ 130 w 140"/>
                <a:gd name="T5" fmla="*/ 0 h 305"/>
                <a:gd name="T6" fmla="*/ 140 w 140"/>
                <a:gd name="T7" fmla="*/ 4 h 305"/>
                <a:gd name="T8" fmla="*/ 9 w 140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05">
                  <a:moveTo>
                    <a:pt x="9" y="305"/>
                  </a:moveTo>
                  <a:lnTo>
                    <a:pt x="0" y="301"/>
                  </a:lnTo>
                  <a:lnTo>
                    <a:pt x="130" y="0"/>
                  </a:lnTo>
                  <a:lnTo>
                    <a:pt x="140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71650" y="1149350"/>
              <a:ext cx="41275" cy="593725"/>
            </a:xfrm>
            <a:custGeom>
              <a:avLst/>
              <a:gdLst>
                <a:gd name="T0" fmla="*/ 12 w 26"/>
                <a:gd name="T1" fmla="*/ 374 h 374"/>
                <a:gd name="T2" fmla="*/ 0 w 26"/>
                <a:gd name="T3" fmla="*/ 374 h 374"/>
                <a:gd name="T4" fmla="*/ 17 w 26"/>
                <a:gd name="T5" fmla="*/ 0 h 374"/>
                <a:gd name="T6" fmla="*/ 26 w 26"/>
                <a:gd name="T7" fmla="*/ 0 h 374"/>
                <a:gd name="T8" fmla="*/ 12 w 26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4">
                  <a:moveTo>
                    <a:pt x="12" y="374"/>
                  </a:moveTo>
                  <a:lnTo>
                    <a:pt x="0" y="37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12" y="37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54275" y="1498600"/>
              <a:ext cx="188913" cy="447675"/>
            </a:xfrm>
            <a:custGeom>
              <a:avLst/>
              <a:gdLst>
                <a:gd name="T0" fmla="*/ 109 w 119"/>
                <a:gd name="T1" fmla="*/ 282 h 282"/>
                <a:gd name="T2" fmla="*/ 0 w 119"/>
                <a:gd name="T3" fmla="*/ 3 h 282"/>
                <a:gd name="T4" fmla="*/ 9 w 119"/>
                <a:gd name="T5" fmla="*/ 0 h 282"/>
                <a:gd name="T6" fmla="*/ 119 w 119"/>
                <a:gd name="T7" fmla="*/ 278 h 282"/>
                <a:gd name="T8" fmla="*/ 109 w 11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2">
                  <a:moveTo>
                    <a:pt x="109" y="282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119" y="278"/>
                  </a:lnTo>
                  <a:lnTo>
                    <a:pt x="109" y="28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22488" y="1528763"/>
              <a:ext cx="115888" cy="357188"/>
            </a:xfrm>
            <a:custGeom>
              <a:avLst/>
              <a:gdLst>
                <a:gd name="T0" fmla="*/ 62 w 73"/>
                <a:gd name="T1" fmla="*/ 225 h 225"/>
                <a:gd name="T2" fmla="*/ 0 w 73"/>
                <a:gd name="T3" fmla="*/ 5 h 225"/>
                <a:gd name="T4" fmla="*/ 12 w 73"/>
                <a:gd name="T5" fmla="*/ 0 h 225"/>
                <a:gd name="T6" fmla="*/ 73 w 73"/>
                <a:gd name="T7" fmla="*/ 223 h 225"/>
                <a:gd name="T8" fmla="*/ 62 w 73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5">
                  <a:moveTo>
                    <a:pt x="62" y="22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3" y="223"/>
                  </a:lnTo>
                  <a:lnTo>
                    <a:pt x="62" y="22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224088" y="1503363"/>
              <a:ext cx="241300" cy="395288"/>
            </a:xfrm>
            <a:custGeom>
              <a:avLst/>
              <a:gdLst>
                <a:gd name="T0" fmla="*/ 12 w 152"/>
                <a:gd name="T1" fmla="*/ 249 h 249"/>
                <a:gd name="T2" fmla="*/ 0 w 152"/>
                <a:gd name="T3" fmla="*/ 244 h 249"/>
                <a:gd name="T4" fmla="*/ 142 w 152"/>
                <a:gd name="T5" fmla="*/ 0 h 249"/>
                <a:gd name="T6" fmla="*/ 152 w 152"/>
                <a:gd name="T7" fmla="*/ 7 h 249"/>
                <a:gd name="T8" fmla="*/ 12 w 152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9">
                  <a:moveTo>
                    <a:pt x="12" y="249"/>
                  </a:moveTo>
                  <a:lnTo>
                    <a:pt x="0" y="244"/>
                  </a:lnTo>
                  <a:lnTo>
                    <a:pt x="142" y="0"/>
                  </a:lnTo>
                  <a:lnTo>
                    <a:pt x="152" y="7"/>
                  </a:lnTo>
                  <a:lnTo>
                    <a:pt x="12" y="24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465388" y="1495425"/>
              <a:ext cx="411163" cy="255588"/>
            </a:xfrm>
            <a:custGeom>
              <a:avLst/>
              <a:gdLst>
                <a:gd name="T0" fmla="*/ 252 w 259"/>
                <a:gd name="T1" fmla="*/ 161 h 161"/>
                <a:gd name="T2" fmla="*/ 0 w 259"/>
                <a:gd name="T3" fmla="*/ 9 h 161"/>
                <a:gd name="T4" fmla="*/ 7 w 259"/>
                <a:gd name="T5" fmla="*/ 0 h 161"/>
                <a:gd name="T6" fmla="*/ 259 w 259"/>
                <a:gd name="T7" fmla="*/ 152 h 161"/>
                <a:gd name="T8" fmla="*/ 252 w 259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61">
                  <a:moveTo>
                    <a:pt x="252" y="161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59" y="152"/>
                  </a:lnTo>
                  <a:lnTo>
                    <a:pt x="252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865438" y="1747838"/>
              <a:ext cx="263525" cy="346075"/>
            </a:xfrm>
            <a:custGeom>
              <a:avLst/>
              <a:gdLst>
                <a:gd name="T0" fmla="*/ 156 w 166"/>
                <a:gd name="T1" fmla="*/ 218 h 218"/>
                <a:gd name="T2" fmla="*/ 0 w 166"/>
                <a:gd name="T3" fmla="*/ 7 h 218"/>
                <a:gd name="T4" fmla="*/ 9 w 166"/>
                <a:gd name="T5" fmla="*/ 0 h 218"/>
                <a:gd name="T6" fmla="*/ 166 w 166"/>
                <a:gd name="T7" fmla="*/ 213 h 218"/>
                <a:gd name="T8" fmla="*/ 156 w 166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18">
                  <a:moveTo>
                    <a:pt x="156" y="218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6" y="213"/>
                  </a:lnTo>
                  <a:lnTo>
                    <a:pt x="156" y="2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25738" y="1758950"/>
              <a:ext cx="153988" cy="511175"/>
            </a:xfrm>
            <a:custGeom>
              <a:avLst/>
              <a:gdLst>
                <a:gd name="T0" fmla="*/ 12 w 97"/>
                <a:gd name="T1" fmla="*/ 322 h 322"/>
                <a:gd name="T2" fmla="*/ 0 w 97"/>
                <a:gd name="T3" fmla="*/ 320 h 322"/>
                <a:gd name="T4" fmla="*/ 85 w 97"/>
                <a:gd name="T5" fmla="*/ 0 h 322"/>
                <a:gd name="T6" fmla="*/ 97 w 97"/>
                <a:gd name="T7" fmla="*/ 2 h 322"/>
                <a:gd name="T8" fmla="*/ 12 w 97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2">
                  <a:moveTo>
                    <a:pt x="12" y="322"/>
                  </a:moveTo>
                  <a:lnTo>
                    <a:pt x="0" y="320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2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32025" y="1898650"/>
              <a:ext cx="252413" cy="450850"/>
            </a:xfrm>
            <a:custGeom>
              <a:avLst/>
              <a:gdLst>
                <a:gd name="T0" fmla="*/ 147 w 159"/>
                <a:gd name="T1" fmla="*/ 284 h 284"/>
                <a:gd name="T2" fmla="*/ 0 w 159"/>
                <a:gd name="T3" fmla="*/ 4 h 284"/>
                <a:gd name="T4" fmla="*/ 9 w 159"/>
                <a:gd name="T5" fmla="*/ 0 h 284"/>
                <a:gd name="T6" fmla="*/ 159 w 159"/>
                <a:gd name="T7" fmla="*/ 277 h 284"/>
                <a:gd name="T8" fmla="*/ 147 w 15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84">
                  <a:moveTo>
                    <a:pt x="147" y="28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59" y="277"/>
                  </a:lnTo>
                  <a:lnTo>
                    <a:pt x="147" y="28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465388" y="1951038"/>
              <a:ext cx="177800" cy="390525"/>
            </a:xfrm>
            <a:custGeom>
              <a:avLst/>
              <a:gdLst>
                <a:gd name="T0" fmla="*/ 12 w 112"/>
                <a:gd name="T1" fmla="*/ 246 h 246"/>
                <a:gd name="T2" fmla="*/ 0 w 112"/>
                <a:gd name="T3" fmla="*/ 242 h 246"/>
                <a:gd name="T4" fmla="*/ 102 w 112"/>
                <a:gd name="T5" fmla="*/ 0 h 246"/>
                <a:gd name="T6" fmla="*/ 112 w 112"/>
                <a:gd name="T7" fmla="*/ 4 h 246"/>
                <a:gd name="T8" fmla="*/ 12 w 112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46">
                  <a:moveTo>
                    <a:pt x="12" y="246"/>
                  </a:moveTo>
                  <a:lnTo>
                    <a:pt x="0" y="242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" y="24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246313" y="2338388"/>
              <a:ext cx="230188" cy="312738"/>
            </a:xfrm>
            <a:custGeom>
              <a:avLst/>
              <a:gdLst>
                <a:gd name="T0" fmla="*/ 10 w 145"/>
                <a:gd name="T1" fmla="*/ 197 h 197"/>
                <a:gd name="T2" fmla="*/ 0 w 145"/>
                <a:gd name="T3" fmla="*/ 190 h 197"/>
                <a:gd name="T4" fmla="*/ 136 w 145"/>
                <a:gd name="T5" fmla="*/ 0 h 197"/>
                <a:gd name="T6" fmla="*/ 145 w 145"/>
                <a:gd name="T7" fmla="*/ 7 h 197"/>
                <a:gd name="T8" fmla="*/ 10 w 145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97">
                  <a:moveTo>
                    <a:pt x="10" y="197"/>
                  </a:moveTo>
                  <a:lnTo>
                    <a:pt x="0" y="190"/>
                  </a:lnTo>
                  <a:lnTo>
                    <a:pt x="136" y="0"/>
                  </a:lnTo>
                  <a:lnTo>
                    <a:pt x="145" y="7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251075" y="2662238"/>
              <a:ext cx="277813" cy="327025"/>
            </a:xfrm>
            <a:custGeom>
              <a:avLst/>
              <a:gdLst>
                <a:gd name="T0" fmla="*/ 166 w 175"/>
                <a:gd name="T1" fmla="*/ 206 h 206"/>
                <a:gd name="T2" fmla="*/ 0 w 175"/>
                <a:gd name="T3" fmla="*/ 7 h 206"/>
                <a:gd name="T4" fmla="*/ 7 w 175"/>
                <a:gd name="T5" fmla="*/ 0 h 206"/>
                <a:gd name="T6" fmla="*/ 175 w 175"/>
                <a:gd name="T7" fmla="*/ 199 h 206"/>
                <a:gd name="T8" fmla="*/ 166 w 17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6">
                  <a:moveTo>
                    <a:pt x="166" y="206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9"/>
                  </a:lnTo>
                  <a:lnTo>
                    <a:pt x="166" y="20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876425" y="2162175"/>
              <a:ext cx="385763" cy="511175"/>
            </a:xfrm>
            <a:custGeom>
              <a:avLst/>
              <a:gdLst>
                <a:gd name="T0" fmla="*/ 233 w 243"/>
                <a:gd name="T1" fmla="*/ 322 h 322"/>
                <a:gd name="T2" fmla="*/ 0 w 243"/>
                <a:gd name="T3" fmla="*/ 7 h 322"/>
                <a:gd name="T4" fmla="*/ 8 w 243"/>
                <a:gd name="T5" fmla="*/ 0 h 322"/>
                <a:gd name="T6" fmla="*/ 243 w 243"/>
                <a:gd name="T7" fmla="*/ 317 h 322"/>
                <a:gd name="T8" fmla="*/ 233 w 243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22">
                  <a:moveTo>
                    <a:pt x="233" y="3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243" y="317"/>
                  </a:lnTo>
                  <a:lnTo>
                    <a:pt x="233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2147888" y="1792288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382713" y="2270125"/>
              <a:ext cx="177800" cy="180975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2166938" y="3140075"/>
              <a:ext cx="177800" cy="177800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2166938" y="2251075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141538" y="2541588"/>
              <a:ext cx="230188" cy="2301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3033713" y="2000250"/>
              <a:ext cx="177800" cy="176213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725613" y="1065213"/>
              <a:ext cx="180975" cy="1778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725613" y="1690688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292225" y="1724025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454150" y="1328738"/>
              <a:ext cx="125413" cy="128588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393950" y="1438275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3041650" y="1503363"/>
              <a:ext cx="128588" cy="12700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665413" y="2217738"/>
              <a:ext cx="128588" cy="1285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811463" y="1687513"/>
              <a:ext cx="128588" cy="123825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673225" y="2862263"/>
              <a:ext cx="128588" cy="1270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706688" y="2763838"/>
              <a:ext cx="128588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2084388" y="1490663"/>
              <a:ext cx="90488" cy="9525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568450" y="1957388"/>
              <a:ext cx="90488" cy="95250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804988" y="1898650"/>
              <a:ext cx="95250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2593975" y="1905000"/>
              <a:ext cx="90488" cy="904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2438400" y="2300288"/>
              <a:ext cx="90488" cy="904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2284413" y="993775"/>
              <a:ext cx="93663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2774950" y="1204913"/>
              <a:ext cx="90488" cy="904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2895600" y="2454275"/>
              <a:ext cx="90488" cy="9525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2676525" y="3143250"/>
              <a:ext cx="93663" cy="9525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479675" y="3192463"/>
              <a:ext cx="90488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782763" y="3197225"/>
              <a:ext cx="90488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881188" y="2500313"/>
              <a:ext cx="123825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2473325" y="2616200"/>
              <a:ext cx="127000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2479675" y="2936875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997075" y="2906713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824038" y="2097088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6" name="矩形 259"/>
          <p:cNvSpPr>
            <a:spLocks noChangeArrowheads="1"/>
          </p:cNvSpPr>
          <p:nvPr/>
        </p:nvSpPr>
        <p:spPr bwMode="auto">
          <a:xfrm>
            <a:off x="5445612" y="3472381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工作汇报</a:t>
            </a:r>
            <a:endParaRPr lang="en-US" altLang="zh-CN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矩形 259"/>
          <p:cNvSpPr>
            <a:spLocks noChangeArrowheads="1"/>
          </p:cNvSpPr>
          <p:nvPr/>
        </p:nvSpPr>
        <p:spPr bwMode="auto">
          <a:xfrm>
            <a:off x="4310324" y="2243200"/>
            <a:ext cx="90080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5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创视团队合同签订</a:t>
            </a:r>
            <a:endParaRPr lang="en-US" altLang="zh-CN" sz="55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矩形 259"/>
          <p:cNvSpPr>
            <a:spLocks noChangeArrowheads="1"/>
          </p:cNvSpPr>
          <p:nvPr/>
        </p:nvSpPr>
        <p:spPr bwMode="auto">
          <a:xfrm>
            <a:off x="5521173" y="4923128"/>
            <a:ext cx="479663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汇报人： 创视团队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/ 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夏灿  董涵  邬典  王淼源  王基跃 </a:t>
            </a:r>
          </a:p>
        </p:txBody>
      </p:sp>
    </p:spTree>
    <p:extLst>
      <p:ext uri="{BB962C8B-B14F-4D97-AF65-F5344CB8AC3E}">
        <p14:creationId xmlns:p14="http://schemas.microsoft.com/office/powerpoint/2010/main" val="96970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6" grpId="1"/>
      <p:bldP spid="147" grpId="0"/>
      <p:bldP spid="147" grpId="1"/>
      <p:bldP spid="148" grpId="0"/>
      <p:bldP spid="1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917293" y="5619486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54159" y="2081628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这一次合同签订，培养了我们的团队积极性，锻炼了我们的工作能力。合同的编写需要缜密的心思和扎实的专业功底，一字一句都凝聚了我们团队的心血。成功地签订合同，离不开学校老师的辛勤教导，我们会继续努力，认真学好专业知识。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我们的收获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组合 144"/>
          <p:cNvGrpSpPr/>
          <p:nvPr/>
        </p:nvGrpSpPr>
        <p:grpSpPr>
          <a:xfrm>
            <a:off x="2251845" y="1377097"/>
            <a:ext cx="2552384" cy="4201192"/>
            <a:chOff x="1292225" y="993775"/>
            <a:chExt cx="1919288" cy="3159126"/>
          </a:xfrm>
          <a:effectLst>
            <a:reflection blurRad="6350" stA="26000" endPos="17000" dir="5400000" sy="-100000" algn="bl" rotWithShape="0"/>
          </a:effectLst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35150" y="3340100"/>
              <a:ext cx="830263" cy="760413"/>
            </a:xfrm>
            <a:custGeom>
              <a:avLst/>
              <a:gdLst>
                <a:gd name="T0" fmla="*/ 216 w 220"/>
                <a:gd name="T1" fmla="*/ 0 h 202"/>
                <a:gd name="T2" fmla="*/ 213 w 220"/>
                <a:gd name="T3" fmla="*/ 3 h 202"/>
                <a:gd name="T4" fmla="*/ 212 w 220"/>
                <a:gd name="T5" fmla="*/ 14 h 202"/>
                <a:gd name="T6" fmla="*/ 211 w 220"/>
                <a:gd name="T7" fmla="*/ 16 h 202"/>
                <a:gd name="T8" fmla="*/ 218 w 220"/>
                <a:gd name="T9" fmla="*/ 24 h 202"/>
                <a:gd name="T10" fmla="*/ 217 w 220"/>
                <a:gd name="T11" fmla="*/ 35 h 202"/>
                <a:gd name="T12" fmla="*/ 210 w 220"/>
                <a:gd name="T13" fmla="*/ 42 h 202"/>
                <a:gd name="T14" fmla="*/ 209 w 220"/>
                <a:gd name="T15" fmla="*/ 48 h 202"/>
                <a:gd name="T16" fmla="*/ 217 w 220"/>
                <a:gd name="T17" fmla="*/ 55 h 202"/>
                <a:gd name="T18" fmla="*/ 215 w 220"/>
                <a:gd name="T19" fmla="*/ 66 h 202"/>
                <a:gd name="T20" fmla="*/ 210 w 220"/>
                <a:gd name="T21" fmla="*/ 71 h 202"/>
                <a:gd name="T22" fmla="*/ 210 w 220"/>
                <a:gd name="T23" fmla="*/ 80 h 202"/>
                <a:gd name="T24" fmla="*/ 217 w 220"/>
                <a:gd name="T25" fmla="*/ 89 h 202"/>
                <a:gd name="T26" fmla="*/ 214 w 220"/>
                <a:gd name="T27" fmla="*/ 97 h 202"/>
                <a:gd name="T28" fmla="*/ 209 w 220"/>
                <a:gd name="T29" fmla="*/ 102 h 202"/>
                <a:gd name="T30" fmla="*/ 210 w 220"/>
                <a:gd name="T31" fmla="*/ 108 h 202"/>
                <a:gd name="T32" fmla="*/ 217 w 220"/>
                <a:gd name="T33" fmla="*/ 116 h 202"/>
                <a:gd name="T34" fmla="*/ 215 w 220"/>
                <a:gd name="T35" fmla="*/ 125 h 202"/>
                <a:gd name="T36" fmla="*/ 209 w 220"/>
                <a:gd name="T37" fmla="*/ 131 h 202"/>
                <a:gd name="T38" fmla="*/ 209 w 220"/>
                <a:gd name="T39" fmla="*/ 138 h 202"/>
                <a:gd name="T40" fmla="*/ 214 w 220"/>
                <a:gd name="T41" fmla="*/ 145 h 202"/>
                <a:gd name="T42" fmla="*/ 205 w 220"/>
                <a:gd name="T43" fmla="*/ 161 h 202"/>
                <a:gd name="T44" fmla="*/ 159 w 220"/>
                <a:gd name="T45" fmla="*/ 202 h 202"/>
                <a:gd name="T46" fmla="*/ 60 w 220"/>
                <a:gd name="T47" fmla="*/ 202 h 202"/>
                <a:gd name="T48" fmla="*/ 13 w 220"/>
                <a:gd name="T49" fmla="*/ 161 h 202"/>
                <a:gd name="T50" fmla="*/ 11 w 220"/>
                <a:gd name="T51" fmla="*/ 152 h 202"/>
                <a:gd name="T52" fmla="*/ 9 w 220"/>
                <a:gd name="T53" fmla="*/ 142 h 202"/>
                <a:gd name="T54" fmla="*/ 2 w 220"/>
                <a:gd name="T55" fmla="*/ 135 h 202"/>
                <a:gd name="T56" fmla="*/ 5 w 220"/>
                <a:gd name="T57" fmla="*/ 126 h 202"/>
                <a:gd name="T58" fmla="*/ 8 w 220"/>
                <a:gd name="T59" fmla="*/ 119 h 202"/>
                <a:gd name="T60" fmla="*/ 4 w 220"/>
                <a:gd name="T61" fmla="*/ 108 h 202"/>
                <a:gd name="T62" fmla="*/ 3 w 220"/>
                <a:gd name="T63" fmla="*/ 97 h 202"/>
                <a:gd name="T64" fmla="*/ 8 w 220"/>
                <a:gd name="T65" fmla="*/ 91 h 202"/>
                <a:gd name="T66" fmla="*/ 8 w 220"/>
                <a:gd name="T67" fmla="*/ 85 h 202"/>
                <a:gd name="T68" fmla="*/ 2 w 220"/>
                <a:gd name="T69" fmla="*/ 76 h 202"/>
                <a:gd name="T70" fmla="*/ 5 w 220"/>
                <a:gd name="T71" fmla="*/ 66 h 202"/>
                <a:gd name="T72" fmla="*/ 9 w 220"/>
                <a:gd name="T73" fmla="*/ 61 h 202"/>
                <a:gd name="T74" fmla="*/ 8 w 220"/>
                <a:gd name="T75" fmla="*/ 54 h 202"/>
                <a:gd name="T76" fmla="*/ 2 w 220"/>
                <a:gd name="T77" fmla="*/ 44 h 202"/>
                <a:gd name="T78" fmla="*/ 2 w 220"/>
                <a:gd name="T79" fmla="*/ 16 h 202"/>
                <a:gd name="T80" fmla="*/ 2 w 220"/>
                <a:gd name="T81" fmla="*/ 11 h 202"/>
                <a:gd name="T82" fmla="*/ 1 w 220"/>
                <a:gd name="T83" fmla="*/ 1 h 202"/>
                <a:gd name="T84" fmla="*/ 0 w 220"/>
                <a:gd name="T85" fmla="*/ 0 h 202"/>
                <a:gd name="T86" fmla="*/ 216 w 220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02">
                  <a:moveTo>
                    <a:pt x="216" y="0"/>
                  </a:moveTo>
                  <a:cubicBezTo>
                    <a:pt x="213" y="3"/>
                    <a:pt x="213" y="3"/>
                    <a:pt x="213" y="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6" y="20"/>
                    <a:pt x="218" y="24"/>
                  </a:cubicBezTo>
                  <a:cubicBezTo>
                    <a:pt x="219" y="28"/>
                    <a:pt x="220" y="33"/>
                    <a:pt x="217" y="35"/>
                  </a:cubicBezTo>
                  <a:cubicBezTo>
                    <a:pt x="214" y="38"/>
                    <a:pt x="210" y="39"/>
                    <a:pt x="210" y="42"/>
                  </a:cubicBezTo>
                  <a:cubicBezTo>
                    <a:pt x="210" y="44"/>
                    <a:pt x="209" y="48"/>
                    <a:pt x="209" y="48"/>
                  </a:cubicBezTo>
                  <a:cubicBezTo>
                    <a:pt x="209" y="48"/>
                    <a:pt x="216" y="51"/>
                    <a:pt x="217" y="55"/>
                  </a:cubicBezTo>
                  <a:cubicBezTo>
                    <a:pt x="218" y="60"/>
                    <a:pt x="218" y="64"/>
                    <a:pt x="215" y="66"/>
                  </a:cubicBezTo>
                  <a:cubicBezTo>
                    <a:pt x="213" y="67"/>
                    <a:pt x="210" y="71"/>
                    <a:pt x="210" y="71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7" y="85"/>
                    <a:pt x="217" y="89"/>
                  </a:cubicBezTo>
                  <a:cubicBezTo>
                    <a:pt x="217" y="94"/>
                    <a:pt x="214" y="97"/>
                    <a:pt x="214" y="97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5" y="112"/>
                    <a:pt x="217" y="116"/>
                  </a:cubicBezTo>
                  <a:cubicBezTo>
                    <a:pt x="218" y="120"/>
                    <a:pt x="217" y="123"/>
                    <a:pt x="215" y="125"/>
                  </a:cubicBezTo>
                  <a:cubicBezTo>
                    <a:pt x="213" y="127"/>
                    <a:pt x="209" y="131"/>
                    <a:pt x="209" y="131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8"/>
                    <a:pt x="213" y="141"/>
                    <a:pt x="214" y="145"/>
                  </a:cubicBezTo>
                  <a:cubicBezTo>
                    <a:pt x="214" y="148"/>
                    <a:pt x="209" y="158"/>
                    <a:pt x="205" y="161"/>
                  </a:cubicBezTo>
                  <a:cubicBezTo>
                    <a:pt x="202" y="163"/>
                    <a:pt x="159" y="202"/>
                    <a:pt x="159" y="202"/>
                  </a:cubicBezTo>
                  <a:cubicBezTo>
                    <a:pt x="60" y="202"/>
                    <a:pt x="60" y="202"/>
                    <a:pt x="60" y="20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2" y="155"/>
                    <a:pt x="11" y="152"/>
                  </a:cubicBezTo>
                  <a:cubicBezTo>
                    <a:pt x="11" y="149"/>
                    <a:pt x="11" y="144"/>
                    <a:pt x="9" y="142"/>
                  </a:cubicBezTo>
                  <a:cubicBezTo>
                    <a:pt x="6" y="140"/>
                    <a:pt x="2" y="139"/>
                    <a:pt x="2" y="135"/>
                  </a:cubicBezTo>
                  <a:cubicBezTo>
                    <a:pt x="2" y="130"/>
                    <a:pt x="3" y="127"/>
                    <a:pt x="5" y="126"/>
                  </a:cubicBezTo>
                  <a:cubicBezTo>
                    <a:pt x="7" y="125"/>
                    <a:pt x="9" y="122"/>
                    <a:pt x="8" y="119"/>
                  </a:cubicBezTo>
                  <a:cubicBezTo>
                    <a:pt x="8" y="116"/>
                    <a:pt x="6" y="112"/>
                    <a:pt x="4" y="108"/>
                  </a:cubicBezTo>
                  <a:cubicBezTo>
                    <a:pt x="2" y="104"/>
                    <a:pt x="1" y="100"/>
                    <a:pt x="3" y="97"/>
                  </a:cubicBezTo>
                  <a:cubicBezTo>
                    <a:pt x="5" y="94"/>
                    <a:pt x="8" y="91"/>
                    <a:pt x="8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2" y="81"/>
                    <a:pt x="2" y="76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4"/>
                    <a:pt x="9" y="61"/>
                    <a:pt x="9" y="61"/>
                  </a:cubicBezTo>
                  <a:cubicBezTo>
                    <a:pt x="9" y="61"/>
                    <a:pt x="9" y="57"/>
                    <a:pt x="8" y="54"/>
                  </a:cubicBezTo>
                  <a:cubicBezTo>
                    <a:pt x="7" y="52"/>
                    <a:pt x="3" y="48"/>
                    <a:pt x="2" y="4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2" y="11"/>
                  </a:cubicBezTo>
                  <a:cubicBezTo>
                    <a:pt x="2" y="8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30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70100" y="4103688"/>
              <a:ext cx="349250" cy="49213"/>
            </a:xfrm>
            <a:custGeom>
              <a:avLst/>
              <a:gdLst>
                <a:gd name="T0" fmla="*/ 0 w 93"/>
                <a:gd name="T1" fmla="*/ 0 h 13"/>
                <a:gd name="T2" fmla="*/ 93 w 93"/>
                <a:gd name="T3" fmla="*/ 0 h 13"/>
                <a:gd name="T4" fmla="*/ 85 w 93"/>
                <a:gd name="T5" fmla="*/ 9 h 13"/>
                <a:gd name="T6" fmla="*/ 74 w 93"/>
                <a:gd name="T7" fmla="*/ 13 h 13"/>
                <a:gd name="T8" fmla="*/ 19 w 93"/>
                <a:gd name="T9" fmla="*/ 13 h 13"/>
                <a:gd name="T10" fmla="*/ 8 w 93"/>
                <a:gd name="T11" fmla="*/ 9 h 13"/>
                <a:gd name="T12" fmla="*/ 0 w 9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3">
                  <a:moveTo>
                    <a:pt x="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8" y="6"/>
                    <a:pt x="85" y="9"/>
                  </a:cubicBezTo>
                  <a:cubicBezTo>
                    <a:pt x="82" y="11"/>
                    <a:pt x="77" y="13"/>
                    <a:pt x="74" y="13"/>
                  </a:cubicBezTo>
                  <a:cubicBezTo>
                    <a:pt x="71" y="13"/>
                    <a:pt x="19" y="13"/>
                    <a:pt x="19" y="13"/>
                  </a:cubicBezTo>
                  <a:cubicBezTo>
                    <a:pt x="19" y="13"/>
                    <a:pt x="11" y="13"/>
                    <a:pt x="8" y="9"/>
                  </a:cubicBezTo>
                  <a:cubicBezTo>
                    <a:pt x="5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62188" y="3359150"/>
              <a:ext cx="252413" cy="33338"/>
            </a:xfrm>
            <a:custGeom>
              <a:avLst/>
              <a:gdLst>
                <a:gd name="T0" fmla="*/ 4 w 67"/>
                <a:gd name="T1" fmla="*/ 1 h 9"/>
                <a:gd name="T2" fmla="*/ 65 w 67"/>
                <a:gd name="T3" fmla="*/ 1 h 9"/>
                <a:gd name="T4" fmla="*/ 63 w 67"/>
                <a:gd name="T5" fmla="*/ 7 h 9"/>
                <a:gd name="T6" fmla="*/ 0 w 67"/>
                <a:gd name="T7" fmla="*/ 9 h 9"/>
                <a:gd name="T8" fmla="*/ 21 w 67"/>
                <a:gd name="T9" fmla="*/ 5 h 9"/>
                <a:gd name="T10" fmla="*/ 18 w 67"/>
                <a:gd name="T11" fmla="*/ 3 h 9"/>
                <a:gd name="T12" fmla="*/ 4 w 6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4" y="1"/>
                  </a:moveTo>
                  <a:cubicBezTo>
                    <a:pt x="4" y="1"/>
                    <a:pt x="63" y="0"/>
                    <a:pt x="65" y="1"/>
                  </a:cubicBezTo>
                  <a:cubicBezTo>
                    <a:pt x="67" y="3"/>
                    <a:pt x="67" y="5"/>
                    <a:pt x="63" y="7"/>
                  </a:cubicBezTo>
                  <a:cubicBezTo>
                    <a:pt x="59" y="8"/>
                    <a:pt x="0" y="9"/>
                    <a:pt x="0" y="9"/>
                  </a:cubicBezTo>
                  <a:cubicBezTo>
                    <a:pt x="0" y="9"/>
                    <a:pt x="21" y="7"/>
                    <a:pt x="21" y="5"/>
                  </a:cubicBezTo>
                  <a:cubicBezTo>
                    <a:pt x="21" y="3"/>
                    <a:pt x="21" y="4"/>
                    <a:pt x="18" y="3"/>
                  </a:cubicBezTo>
                  <a:cubicBezTo>
                    <a:pt x="1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65363" y="3403600"/>
              <a:ext cx="244475" cy="93663"/>
            </a:xfrm>
            <a:custGeom>
              <a:avLst/>
              <a:gdLst>
                <a:gd name="T0" fmla="*/ 11 w 65"/>
                <a:gd name="T1" fmla="*/ 0 h 25"/>
                <a:gd name="T2" fmla="*/ 60 w 65"/>
                <a:gd name="T3" fmla="*/ 1 h 25"/>
                <a:gd name="T4" fmla="*/ 65 w 65"/>
                <a:gd name="T5" fmla="*/ 10 h 25"/>
                <a:gd name="T6" fmla="*/ 57 w 65"/>
                <a:gd name="T7" fmla="*/ 21 h 25"/>
                <a:gd name="T8" fmla="*/ 0 w 65"/>
                <a:gd name="T9" fmla="*/ 25 h 25"/>
                <a:gd name="T10" fmla="*/ 21 w 65"/>
                <a:gd name="T11" fmla="*/ 20 h 25"/>
                <a:gd name="T12" fmla="*/ 21 w 65"/>
                <a:gd name="T13" fmla="*/ 12 h 25"/>
                <a:gd name="T14" fmla="*/ 23 w 65"/>
                <a:gd name="T15" fmla="*/ 6 h 25"/>
                <a:gd name="T16" fmla="*/ 22 w 65"/>
                <a:gd name="T17" fmla="*/ 3 h 25"/>
                <a:gd name="T18" fmla="*/ 11 w 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5">
                  <a:moveTo>
                    <a:pt x="11" y="0"/>
                  </a:moveTo>
                  <a:cubicBezTo>
                    <a:pt x="11" y="0"/>
                    <a:pt x="57" y="0"/>
                    <a:pt x="60" y="1"/>
                  </a:cubicBezTo>
                  <a:cubicBezTo>
                    <a:pt x="63" y="2"/>
                    <a:pt x="65" y="7"/>
                    <a:pt x="65" y="10"/>
                  </a:cubicBezTo>
                  <a:cubicBezTo>
                    <a:pt x="65" y="14"/>
                    <a:pt x="65" y="19"/>
                    <a:pt x="57" y="21"/>
                  </a:cubicBezTo>
                  <a:cubicBezTo>
                    <a:pt x="49" y="23"/>
                    <a:pt x="0" y="25"/>
                    <a:pt x="0" y="25"/>
                  </a:cubicBezTo>
                  <a:cubicBezTo>
                    <a:pt x="0" y="25"/>
                    <a:pt x="20" y="22"/>
                    <a:pt x="21" y="20"/>
                  </a:cubicBezTo>
                  <a:cubicBezTo>
                    <a:pt x="22" y="18"/>
                    <a:pt x="20" y="14"/>
                    <a:pt x="21" y="12"/>
                  </a:cubicBezTo>
                  <a:cubicBezTo>
                    <a:pt x="22" y="10"/>
                    <a:pt x="24" y="10"/>
                    <a:pt x="23" y="6"/>
                  </a:cubicBezTo>
                  <a:cubicBezTo>
                    <a:pt x="22" y="3"/>
                    <a:pt x="22" y="3"/>
                    <a:pt x="22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97100" y="3532188"/>
              <a:ext cx="306388" cy="33338"/>
            </a:xfrm>
            <a:custGeom>
              <a:avLst/>
              <a:gdLst>
                <a:gd name="T0" fmla="*/ 20 w 81"/>
                <a:gd name="T1" fmla="*/ 1 h 9"/>
                <a:gd name="T2" fmla="*/ 73 w 81"/>
                <a:gd name="T3" fmla="*/ 0 h 9"/>
                <a:gd name="T4" fmla="*/ 79 w 81"/>
                <a:gd name="T5" fmla="*/ 3 h 9"/>
                <a:gd name="T6" fmla="*/ 2 w 81"/>
                <a:gd name="T7" fmla="*/ 9 h 9"/>
                <a:gd name="T8" fmla="*/ 24 w 81"/>
                <a:gd name="T9" fmla="*/ 5 h 9"/>
                <a:gd name="T10" fmla="*/ 20 w 8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">
                  <a:moveTo>
                    <a:pt x="20" y="1"/>
                  </a:moveTo>
                  <a:cubicBezTo>
                    <a:pt x="20" y="1"/>
                    <a:pt x="66" y="0"/>
                    <a:pt x="73" y="0"/>
                  </a:cubicBezTo>
                  <a:cubicBezTo>
                    <a:pt x="80" y="0"/>
                    <a:pt x="81" y="3"/>
                    <a:pt x="79" y="3"/>
                  </a:cubicBezTo>
                  <a:cubicBezTo>
                    <a:pt x="78" y="4"/>
                    <a:pt x="5" y="9"/>
                    <a:pt x="2" y="9"/>
                  </a:cubicBezTo>
                  <a:cubicBezTo>
                    <a:pt x="0" y="9"/>
                    <a:pt x="21" y="6"/>
                    <a:pt x="24" y="5"/>
                  </a:cubicBezTo>
                  <a:cubicBezTo>
                    <a:pt x="27" y="4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32025" y="3587750"/>
              <a:ext cx="266700" cy="26988"/>
            </a:xfrm>
            <a:custGeom>
              <a:avLst/>
              <a:gdLst>
                <a:gd name="T0" fmla="*/ 26 w 71"/>
                <a:gd name="T1" fmla="*/ 1 h 7"/>
                <a:gd name="T2" fmla="*/ 71 w 71"/>
                <a:gd name="T3" fmla="*/ 0 h 7"/>
                <a:gd name="T4" fmla="*/ 49 w 71"/>
                <a:gd name="T5" fmla="*/ 5 h 7"/>
                <a:gd name="T6" fmla="*/ 4 w 71"/>
                <a:gd name="T7" fmla="*/ 7 h 7"/>
                <a:gd name="T8" fmla="*/ 26 w 7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26" y="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51" y="5"/>
                    <a:pt x="49" y="5"/>
                  </a:cubicBezTo>
                  <a:cubicBezTo>
                    <a:pt x="47" y="5"/>
                    <a:pt x="8" y="7"/>
                    <a:pt x="4" y="7"/>
                  </a:cubicBezTo>
                  <a:cubicBezTo>
                    <a:pt x="0" y="7"/>
                    <a:pt x="35" y="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16150" y="3644900"/>
              <a:ext cx="290513" cy="38100"/>
            </a:xfrm>
            <a:custGeom>
              <a:avLst/>
              <a:gdLst>
                <a:gd name="T0" fmla="*/ 15 w 77"/>
                <a:gd name="T1" fmla="*/ 2 h 10"/>
                <a:gd name="T2" fmla="*/ 73 w 77"/>
                <a:gd name="T3" fmla="*/ 0 h 10"/>
                <a:gd name="T4" fmla="*/ 71 w 77"/>
                <a:gd name="T5" fmla="*/ 5 h 10"/>
                <a:gd name="T6" fmla="*/ 0 w 77"/>
                <a:gd name="T7" fmla="*/ 10 h 10"/>
                <a:gd name="T8" fmla="*/ 30 w 77"/>
                <a:gd name="T9" fmla="*/ 5 h 10"/>
                <a:gd name="T10" fmla="*/ 15 w 7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0">
                  <a:moveTo>
                    <a:pt x="15" y="2"/>
                  </a:moveTo>
                  <a:cubicBezTo>
                    <a:pt x="15" y="2"/>
                    <a:pt x="68" y="0"/>
                    <a:pt x="73" y="0"/>
                  </a:cubicBezTo>
                  <a:cubicBezTo>
                    <a:pt x="77" y="0"/>
                    <a:pt x="75" y="4"/>
                    <a:pt x="71" y="5"/>
                  </a:cubicBezTo>
                  <a:cubicBezTo>
                    <a:pt x="68" y="6"/>
                    <a:pt x="0" y="10"/>
                    <a:pt x="0" y="10"/>
                  </a:cubicBezTo>
                  <a:cubicBezTo>
                    <a:pt x="0" y="10"/>
                    <a:pt x="29" y="6"/>
                    <a:pt x="30" y="5"/>
                  </a:cubicBezTo>
                  <a:cubicBezTo>
                    <a:pt x="32" y="4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87588" y="3700463"/>
              <a:ext cx="215900" cy="34925"/>
            </a:xfrm>
            <a:custGeom>
              <a:avLst/>
              <a:gdLst>
                <a:gd name="T0" fmla="*/ 0 w 57"/>
                <a:gd name="T1" fmla="*/ 4 h 9"/>
                <a:gd name="T2" fmla="*/ 56 w 57"/>
                <a:gd name="T3" fmla="*/ 0 h 9"/>
                <a:gd name="T4" fmla="*/ 0 w 5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">
                  <a:moveTo>
                    <a:pt x="0" y="4"/>
                  </a:moveTo>
                  <a:cubicBezTo>
                    <a:pt x="0" y="4"/>
                    <a:pt x="55" y="0"/>
                    <a:pt x="56" y="0"/>
                  </a:cubicBezTo>
                  <a:cubicBezTo>
                    <a:pt x="57" y="0"/>
                    <a:pt x="21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8213" y="3768725"/>
              <a:ext cx="284163" cy="30163"/>
            </a:xfrm>
            <a:custGeom>
              <a:avLst/>
              <a:gdLst>
                <a:gd name="T0" fmla="*/ 23 w 75"/>
                <a:gd name="T1" fmla="*/ 0 h 8"/>
                <a:gd name="T2" fmla="*/ 71 w 75"/>
                <a:gd name="T3" fmla="*/ 0 h 8"/>
                <a:gd name="T4" fmla="*/ 65 w 75"/>
                <a:gd name="T5" fmla="*/ 4 h 8"/>
                <a:gd name="T6" fmla="*/ 0 w 75"/>
                <a:gd name="T7" fmla="*/ 8 h 8"/>
                <a:gd name="T8" fmla="*/ 30 w 75"/>
                <a:gd name="T9" fmla="*/ 3 h 8"/>
                <a:gd name="T10" fmla="*/ 23 w 7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">
                  <a:moveTo>
                    <a:pt x="23" y="0"/>
                  </a:moveTo>
                  <a:cubicBezTo>
                    <a:pt x="23" y="0"/>
                    <a:pt x="67" y="0"/>
                    <a:pt x="71" y="0"/>
                  </a:cubicBezTo>
                  <a:cubicBezTo>
                    <a:pt x="75" y="1"/>
                    <a:pt x="68" y="3"/>
                    <a:pt x="65" y="4"/>
                  </a:cubicBezTo>
                  <a:cubicBezTo>
                    <a:pt x="62" y="5"/>
                    <a:pt x="0" y="8"/>
                    <a:pt x="0" y="8"/>
                  </a:cubicBezTo>
                  <a:cubicBezTo>
                    <a:pt x="0" y="8"/>
                    <a:pt x="28" y="4"/>
                    <a:pt x="30" y="3"/>
                  </a:cubicBezTo>
                  <a:cubicBezTo>
                    <a:pt x="32" y="3"/>
                    <a:pt x="3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98700" y="3817938"/>
              <a:ext cx="207963" cy="26988"/>
            </a:xfrm>
            <a:custGeom>
              <a:avLst/>
              <a:gdLst>
                <a:gd name="T0" fmla="*/ 0 w 55"/>
                <a:gd name="T1" fmla="*/ 3 h 7"/>
                <a:gd name="T2" fmla="*/ 53 w 55"/>
                <a:gd name="T3" fmla="*/ 0 h 7"/>
                <a:gd name="T4" fmla="*/ 0 w 5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3"/>
                  </a:moveTo>
                  <a:cubicBezTo>
                    <a:pt x="0" y="3"/>
                    <a:pt x="51" y="0"/>
                    <a:pt x="53" y="0"/>
                  </a:cubicBezTo>
                  <a:cubicBezTo>
                    <a:pt x="55" y="0"/>
                    <a:pt x="28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14575" y="3878263"/>
              <a:ext cx="161925" cy="30163"/>
            </a:xfrm>
            <a:custGeom>
              <a:avLst/>
              <a:gdLst>
                <a:gd name="T0" fmla="*/ 0 w 43"/>
                <a:gd name="T1" fmla="*/ 2 h 8"/>
                <a:gd name="T2" fmla="*/ 40 w 43"/>
                <a:gd name="T3" fmla="*/ 1 h 8"/>
                <a:gd name="T4" fmla="*/ 26 w 43"/>
                <a:gd name="T5" fmla="*/ 7 h 8"/>
                <a:gd name="T6" fmla="*/ 0 w 4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2"/>
                    <a:pt x="38" y="0"/>
                    <a:pt x="40" y="1"/>
                  </a:cubicBezTo>
                  <a:cubicBezTo>
                    <a:pt x="43" y="1"/>
                    <a:pt x="31" y="5"/>
                    <a:pt x="26" y="7"/>
                  </a:cubicBezTo>
                  <a:cubicBezTo>
                    <a:pt x="20" y="8"/>
                    <a:pt x="12" y="7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43138" y="3903663"/>
              <a:ext cx="315913" cy="30163"/>
            </a:xfrm>
            <a:custGeom>
              <a:avLst/>
              <a:gdLst>
                <a:gd name="T0" fmla="*/ 0 w 84"/>
                <a:gd name="T1" fmla="*/ 5 h 8"/>
                <a:gd name="T2" fmla="*/ 84 w 84"/>
                <a:gd name="T3" fmla="*/ 0 h 8"/>
                <a:gd name="T4" fmla="*/ 31 w 84"/>
                <a:gd name="T5" fmla="*/ 8 h 8"/>
                <a:gd name="T6" fmla="*/ 0 w 84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">
                  <a:moveTo>
                    <a:pt x="0" y="5"/>
                  </a:moveTo>
                  <a:cubicBezTo>
                    <a:pt x="0" y="5"/>
                    <a:pt x="76" y="2"/>
                    <a:pt x="84" y="0"/>
                  </a:cubicBezTo>
                  <a:cubicBezTo>
                    <a:pt x="84" y="0"/>
                    <a:pt x="75" y="6"/>
                    <a:pt x="31" y="8"/>
                  </a:cubicBezTo>
                  <a:cubicBezTo>
                    <a:pt x="31" y="8"/>
                    <a:pt x="9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608263" y="3535363"/>
              <a:ext cx="38100" cy="22225"/>
            </a:xfrm>
            <a:custGeom>
              <a:avLst/>
              <a:gdLst>
                <a:gd name="T0" fmla="*/ 7 w 10"/>
                <a:gd name="T1" fmla="*/ 0 h 6"/>
                <a:gd name="T2" fmla="*/ 0 w 10"/>
                <a:gd name="T3" fmla="*/ 6 h 6"/>
                <a:gd name="T4" fmla="*/ 7 w 1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7" y="0"/>
                  </a:moveTo>
                  <a:cubicBezTo>
                    <a:pt x="7" y="0"/>
                    <a:pt x="10" y="5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05088" y="3411538"/>
              <a:ext cx="38100" cy="1905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5 h 5"/>
                <a:gd name="T4" fmla="*/ 7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7" y="0"/>
                    <a:pt x="10" y="4"/>
                    <a:pt x="0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86038" y="3652838"/>
              <a:ext cx="60325" cy="17463"/>
            </a:xfrm>
            <a:custGeom>
              <a:avLst/>
              <a:gdLst>
                <a:gd name="T0" fmla="*/ 12 w 16"/>
                <a:gd name="T1" fmla="*/ 0 h 5"/>
                <a:gd name="T2" fmla="*/ 0 w 16"/>
                <a:gd name="T3" fmla="*/ 5 h 5"/>
                <a:gd name="T4" fmla="*/ 12 w 1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12" y="0"/>
                  </a:moveTo>
                  <a:cubicBezTo>
                    <a:pt x="12" y="0"/>
                    <a:pt x="16" y="4"/>
                    <a:pt x="0" y="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93975" y="3727450"/>
              <a:ext cx="44450" cy="57150"/>
            </a:xfrm>
            <a:custGeom>
              <a:avLst/>
              <a:gdLst>
                <a:gd name="T0" fmla="*/ 5 w 12"/>
                <a:gd name="T1" fmla="*/ 0 h 15"/>
                <a:gd name="T2" fmla="*/ 7 w 12"/>
                <a:gd name="T3" fmla="*/ 6 h 15"/>
                <a:gd name="T4" fmla="*/ 12 w 12"/>
                <a:gd name="T5" fmla="*/ 12 h 15"/>
                <a:gd name="T6" fmla="*/ 0 w 12"/>
                <a:gd name="T7" fmla="*/ 14 h 15"/>
                <a:gd name="T8" fmla="*/ 5 w 12"/>
                <a:gd name="T9" fmla="*/ 10 h 15"/>
                <a:gd name="T10" fmla="*/ 5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8" y="7"/>
                    <a:pt x="12" y="12"/>
                    <a:pt x="12" y="12"/>
                  </a:cubicBezTo>
                  <a:cubicBezTo>
                    <a:pt x="12" y="12"/>
                    <a:pt x="3" y="15"/>
                    <a:pt x="0" y="14"/>
                  </a:cubicBezTo>
                  <a:cubicBezTo>
                    <a:pt x="0" y="14"/>
                    <a:pt x="5" y="12"/>
                    <a:pt x="5" y="10"/>
                  </a:cubicBezTo>
                  <a:cubicBezTo>
                    <a:pt x="6" y="9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08263" y="3870325"/>
              <a:ext cx="26988" cy="19050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5 h 5"/>
                <a:gd name="T4" fmla="*/ 4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7" y="4"/>
                    <a:pt x="0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00238" y="3389313"/>
              <a:ext cx="211138" cy="22225"/>
            </a:xfrm>
            <a:custGeom>
              <a:avLst/>
              <a:gdLst>
                <a:gd name="T0" fmla="*/ 0 w 56"/>
                <a:gd name="T1" fmla="*/ 0 h 6"/>
                <a:gd name="T2" fmla="*/ 56 w 56"/>
                <a:gd name="T3" fmla="*/ 3 h 6"/>
                <a:gd name="T4" fmla="*/ 0 w 5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">
                  <a:moveTo>
                    <a:pt x="0" y="0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16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851025" y="3576638"/>
              <a:ext cx="71438" cy="19050"/>
            </a:xfrm>
            <a:custGeom>
              <a:avLst/>
              <a:gdLst>
                <a:gd name="T0" fmla="*/ 6 w 19"/>
                <a:gd name="T1" fmla="*/ 0 h 5"/>
                <a:gd name="T2" fmla="*/ 19 w 19"/>
                <a:gd name="T3" fmla="*/ 1 h 5"/>
                <a:gd name="T4" fmla="*/ 4 w 19"/>
                <a:gd name="T5" fmla="*/ 4 h 5"/>
                <a:gd name="T6" fmla="*/ 6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6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7" y="4"/>
                    <a:pt x="4" y="4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51025" y="3689350"/>
              <a:ext cx="74613" cy="15875"/>
            </a:xfrm>
            <a:custGeom>
              <a:avLst/>
              <a:gdLst>
                <a:gd name="T0" fmla="*/ 6 w 20"/>
                <a:gd name="T1" fmla="*/ 0 h 4"/>
                <a:gd name="T2" fmla="*/ 20 w 20"/>
                <a:gd name="T3" fmla="*/ 0 h 4"/>
                <a:gd name="T4" fmla="*/ 2 w 20"/>
                <a:gd name="T5" fmla="*/ 4 h 4"/>
                <a:gd name="T6" fmla="*/ 6 w 2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">
                  <a:moveTo>
                    <a:pt x="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" y="4"/>
                    <a:pt x="2" y="4"/>
                  </a:cubicBezTo>
                  <a:cubicBezTo>
                    <a:pt x="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846263" y="3814763"/>
              <a:ext cx="76200" cy="17463"/>
            </a:xfrm>
            <a:custGeom>
              <a:avLst/>
              <a:gdLst>
                <a:gd name="T0" fmla="*/ 6 w 20"/>
                <a:gd name="T1" fmla="*/ 0 h 5"/>
                <a:gd name="T2" fmla="*/ 20 w 20"/>
                <a:gd name="T3" fmla="*/ 1 h 5"/>
                <a:gd name="T4" fmla="*/ 2 w 20"/>
                <a:gd name="T5" fmla="*/ 5 h 5"/>
                <a:gd name="T6" fmla="*/ 6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6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3" y="5"/>
                    <a:pt x="2" y="5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911350" y="3919538"/>
              <a:ext cx="266700" cy="33338"/>
            </a:xfrm>
            <a:custGeom>
              <a:avLst/>
              <a:gdLst>
                <a:gd name="T0" fmla="*/ 0 w 71"/>
                <a:gd name="T1" fmla="*/ 0 h 9"/>
                <a:gd name="T2" fmla="*/ 68 w 71"/>
                <a:gd name="T3" fmla="*/ 1 h 9"/>
                <a:gd name="T4" fmla="*/ 0 w 7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9">
                  <a:moveTo>
                    <a:pt x="0" y="0"/>
                  </a:moveTo>
                  <a:cubicBezTo>
                    <a:pt x="0" y="0"/>
                    <a:pt x="64" y="2"/>
                    <a:pt x="68" y="1"/>
                  </a:cubicBezTo>
                  <a:cubicBezTo>
                    <a:pt x="71" y="1"/>
                    <a:pt x="24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93950" y="3949700"/>
              <a:ext cx="134938" cy="120650"/>
            </a:xfrm>
            <a:custGeom>
              <a:avLst/>
              <a:gdLst>
                <a:gd name="T0" fmla="*/ 36 w 36"/>
                <a:gd name="T1" fmla="*/ 0 h 32"/>
                <a:gd name="T2" fmla="*/ 2 w 36"/>
                <a:gd name="T3" fmla="*/ 31 h 32"/>
                <a:gd name="T4" fmla="*/ 36 w 3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cubicBezTo>
                    <a:pt x="36" y="0"/>
                    <a:pt x="5" y="30"/>
                    <a:pt x="2" y="31"/>
                  </a:cubicBezTo>
                  <a:cubicBezTo>
                    <a:pt x="0" y="32"/>
                    <a:pt x="21" y="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6313" y="2646363"/>
              <a:ext cx="19050" cy="587375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51075" y="3222625"/>
              <a:ext cx="274638" cy="30163"/>
            </a:xfrm>
            <a:custGeom>
              <a:avLst/>
              <a:gdLst>
                <a:gd name="T0" fmla="*/ 173 w 173"/>
                <a:gd name="T1" fmla="*/ 19 h 19"/>
                <a:gd name="T2" fmla="*/ 0 w 173"/>
                <a:gd name="T3" fmla="*/ 12 h 19"/>
                <a:gd name="T4" fmla="*/ 2 w 173"/>
                <a:gd name="T5" fmla="*/ 0 h 19"/>
                <a:gd name="T6" fmla="*/ 173 w 173"/>
                <a:gd name="T7" fmla="*/ 7 h 19"/>
                <a:gd name="T8" fmla="*/ 173 w 17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">
                  <a:moveTo>
                    <a:pt x="173" y="19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173" y="7"/>
                  </a:lnTo>
                  <a:lnTo>
                    <a:pt x="173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51050" y="2967038"/>
              <a:ext cx="206375" cy="271463"/>
            </a:xfrm>
            <a:custGeom>
              <a:avLst/>
              <a:gdLst>
                <a:gd name="T0" fmla="*/ 121 w 130"/>
                <a:gd name="T1" fmla="*/ 171 h 171"/>
                <a:gd name="T2" fmla="*/ 0 w 130"/>
                <a:gd name="T3" fmla="*/ 7 h 171"/>
                <a:gd name="T4" fmla="*/ 9 w 130"/>
                <a:gd name="T5" fmla="*/ 0 h 171"/>
                <a:gd name="T6" fmla="*/ 130 w 130"/>
                <a:gd name="T7" fmla="*/ 164 h 171"/>
                <a:gd name="T8" fmla="*/ 121 w 130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1">
                  <a:moveTo>
                    <a:pt x="121" y="17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4"/>
                  </a:lnTo>
                  <a:lnTo>
                    <a:pt x="121" y="17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43138" y="2997200"/>
              <a:ext cx="301625" cy="241300"/>
            </a:xfrm>
            <a:custGeom>
              <a:avLst/>
              <a:gdLst>
                <a:gd name="T0" fmla="*/ 7 w 190"/>
                <a:gd name="T1" fmla="*/ 152 h 152"/>
                <a:gd name="T2" fmla="*/ 0 w 190"/>
                <a:gd name="T3" fmla="*/ 142 h 152"/>
                <a:gd name="T4" fmla="*/ 185 w 190"/>
                <a:gd name="T5" fmla="*/ 0 h 152"/>
                <a:gd name="T6" fmla="*/ 190 w 190"/>
                <a:gd name="T7" fmla="*/ 9 h 152"/>
                <a:gd name="T8" fmla="*/ 7 w 19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2">
                  <a:moveTo>
                    <a:pt x="7" y="152"/>
                  </a:moveTo>
                  <a:lnTo>
                    <a:pt x="0" y="142"/>
                  </a:lnTo>
                  <a:lnTo>
                    <a:pt x="185" y="0"/>
                  </a:lnTo>
                  <a:lnTo>
                    <a:pt x="190" y="9"/>
                  </a:lnTo>
                  <a:lnTo>
                    <a:pt x="7" y="1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24038" y="3227388"/>
              <a:ext cx="427038" cy="30163"/>
            </a:xfrm>
            <a:custGeom>
              <a:avLst/>
              <a:gdLst>
                <a:gd name="T0" fmla="*/ 0 w 269"/>
                <a:gd name="T1" fmla="*/ 19 h 19"/>
                <a:gd name="T2" fmla="*/ 0 w 269"/>
                <a:gd name="T3" fmla="*/ 7 h 19"/>
                <a:gd name="T4" fmla="*/ 269 w 269"/>
                <a:gd name="T5" fmla="*/ 0 h 19"/>
                <a:gd name="T6" fmla="*/ 269 w 269"/>
                <a:gd name="T7" fmla="*/ 11 h 19"/>
                <a:gd name="T8" fmla="*/ 0 w 26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">
                  <a:moveTo>
                    <a:pt x="0" y="19"/>
                  </a:moveTo>
                  <a:lnTo>
                    <a:pt x="0" y="7"/>
                  </a:lnTo>
                  <a:lnTo>
                    <a:pt x="269" y="0"/>
                  </a:lnTo>
                  <a:lnTo>
                    <a:pt x="269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30375" y="2928938"/>
              <a:ext cx="104775" cy="320675"/>
            </a:xfrm>
            <a:custGeom>
              <a:avLst/>
              <a:gdLst>
                <a:gd name="T0" fmla="*/ 54 w 66"/>
                <a:gd name="T1" fmla="*/ 202 h 202"/>
                <a:gd name="T2" fmla="*/ 0 w 66"/>
                <a:gd name="T3" fmla="*/ 3 h 202"/>
                <a:gd name="T4" fmla="*/ 12 w 66"/>
                <a:gd name="T5" fmla="*/ 0 h 202"/>
                <a:gd name="T6" fmla="*/ 66 w 66"/>
                <a:gd name="T7" fmla="*/ 199 h 202"/>
                <a:gd name="T8" fmla="*/ 54 w 66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2">
                  <a:moveTo>
                    <a:pt x="54" y="202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66" y="199"/>
                  </a:lnTo>
                  <a:lnTo>
                    <a:pt x="54" y="20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816100" y="2970213"/>
              <a:ext cx="246063" cy="279400"/>
            </a:xfrm>
            <a:custGeom>
              <a:avLst/>
              <a:gdLst>
                <a:gd name="T0" fmla="*/ 10 w 155"/>
                <a:gd name="T1" fmla="*/ 176 h 176"/>
                <a:gd name="T2" fmla="*/ 0 w 155"/>
                <a:gd name="T3" fmla="*/ 169 h 176"/>
                <a:gd name="T4" fmla="*/ 148 w 155"/>
                <a:gd name="T5" fmla="*/ 0 h 176"/>
                <a:gd name="T6" fmla="*/ 155 w 155"/>
                <a:gd name="T7" fmla="*/ 7 h 176"/>
                <a:gd name="T8" fmla="*/ 10 w 15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6">
                  <a:moveTo>
                    <a:pt x="10" y="176"/>
                  </a:moveTo>
                  <a:lnTo>
                    <a:pt x="0" y="169"/>
                  </a:lnTo>
                  <a:lnTo>
                    <a:pt x="148" y="0"/>
                  </a:lnTo>
                  <a:lnTo>
                    <a:pt x="155" y="7"/>
                  </a:lnTo>
                  <a:lnTo>
                    <a:pt x="10" y="17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3550" y="2922588"/>
              <a:ext cx="323850" cy="55563"/>
            </a:xfrm>
            <a:custGeom>
              <a:avLst/>
              <a:gdLst>
                <a:gd name="T0" fmla="*/ 204 w 204"/>
                <a:gd name="T1" fmla="*/ 35 h 35"/>
                <a:gd name="T2" fmla="*/ 0 w 204"/>
                <a:gd name="T3" fmla="*/ 9 h 35"/>
                <a:gd name="T4" fmla="*/ 0 w 204"/>
                <a:gd name="T5" fmla="*/ 0 h 35"/>
                <a:gd name="T6" fmla="*/ 204 w 204"/>
                <a:gd name="T7" fmla="*/ 26 h 35"/>
                <a:gd name="T8" fmla="*/ 204 w 2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5">
                  <a:moveTo>
                    <a:pt x="204" y="3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04" y="26"/>
                  </a:lnTo>
                  <a:lnTo>
                    <a:pt x="204" y="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46288" y="2646363"/>
              <a:ext cx="215900" cy="328613"/>
            </a:xfrm>
            <a:custGeom>
              <a:avLst/>
              <a:gdLst>
                <a:gd name="T0" fmla="*/ 10 w 136"/>
                <a:gd name="T1" fmla="*/ 207 h 207"/>
                <a:gd name="T2" fmla="*/ 0 w 136"/>
                <a:gd name="T3" fmla="*/ 200 h 207"/>
                <a:gd name="T4" fmla="*/ 126 w 136"/>
                <a:gd name="T5" fmla="*/ 0 h 207"/>
                <a:gd name="T6" fmla="*/ 136 w 136"/>
                <a:gd name="T7" fmla="*/ 8 h 207"/>
                <a:gd name="T8" fmla="*/ 10 w 136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07">
                  <a:moveTo>
                    <a:pt x="10" y="207"/>
                  </a:moveTo>
                  <a:lnTo>
                    <a:pt x="0" y="200"/>
                  </a:lnTo>
                  <a:lnTo>
                    <a:pt x="126" y="0"/>
                  </a:lnTo>
                  <a:lnTo>
                    <a:pt x="136" y="8"/>
                  </a:lnTo>
                  <a:lnTo>
                    <a:pt x="10" y="2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3650" y="2824163"/>
              <a:ext cx="244475" cy="187325"/>
            </a:xfrm>
            <a:custGeom>
              <a:avLst/>
              <a:gdLst>
                <a:gd name="T0" fmla="*/ 7 w 154"/>
                <a:gd name="T1" fmla="*/ 118 h 118"/>
                <a:gd name="T2" fmla="*/ 0 w 154"/>
                <a:gd name="T3" fmla="*/ 109 h 118"/>
                <a:gd name="T4" fmla="*/ 149 w 154"/>
                <a:gd name="T5" fmla="*/ 0 h 118"/>
                <a:gd name="T6" fmla="*/ 154 w 154"/>
                <a:gd name="T7" fmla="*/ 7 h 118"/>
                <a:gd name="T8" fmla="*/ 7 w 15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8">
                  <a:moveTo>
                    <a:pt x="7" y="118"/>
                  </a:moveTo>
                  <a:lnTo>
                    <a:pt x="0" y="109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17775" y="3008313"/>
              <a:ext cx="30163" cy="230188"/>
            </a:xfrm>
            <a:custGeom>
              <a:avLst/>
              <a:gdLst>
                <a:gd name="T0" fmla="*/ 12 w 19"/>
                <a:gd name="T1" fmla="*/ 145 h 145"/>
                <a:gd name="T2" fmla="*/ 0 w 19"/>
                <a:gd name="T3" fmla="*/ 145 h 145"/>
                <a:gd name="T4" fmla="*/ 7 w 19"/>
                <a:gd name="T5" fmla="*/ 0 h 145"/>
                <a:gd name="T6" fmla="*/ 19 w 19"/>
                <a:gd name="T7" fmla="*/ 0 h 145"/>
                <a:gd name="T8" fmla="*/ 12 w 1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5">
                  <a:moveTo>
                    <a:pt x="12" y="145"/>
                  </a:moveTo>
                  <a:lnTo>
                    <a:pt x="0" y="14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4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057400" y="2955925"/>
              <a:ext cx="479425" cy="63500"/>
            </a:xfrm>
            <a:custGeom>
              <a:avLst/>
              <a:gdLst>
                <a:gd name="T0" fmla="*/ 302 w 302"/>
                <a:gd name="T1" fmla="*/ 40 h 40"/>
                <a:gd name="T2" fmla="*/ 0 w 302"/>
                <a:gd name="T3" fmla="*/ 9 h 40"/>
                <a:gd name="T4" fmla="*/ 3 w 302"/>
                <a:gd name="T5" fmla="*/ 0 h 40"/>
                <a:gd name="T6" fmla="*/ 302 w 302"/>
                <a:gd name="T7" fmla="*/ 28 h 40"/>
                <a:gd name="T8" fmla="*/ 302 w 30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40">
                  <a:moveTo>
                    <a:pt x="302" y="40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302" y="28"/>
                  </a:lnTo>
                  <a:lnTo>
                    <a:pt x="302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25713" y="2689225"/>
              <a:ext cx="22225" cy="315913"/>
            </a:xfrm>
            <a:custGeom>
              <a:avLst/>
              <a:gdLst>
                <a:gd name="T0" fmla="*/ 2 w 14"/>
                <a:gd name="T1" fmla="*/ 199 h 199"/>
                <a:gd name="T2" fmla="*/ 0 w 14"/>
                <a:gd name="T3" fmla="*/ 0 h 199"/>
                <a:gd name="T4" fmla="*/ 12 w 14"/>
                <a:gd name="T5" fmla="*/ 0 h 199"/>
                <a:gd name="T6" fmla="*/ 14 w 14"/>
                <a:gd name="T7" fmla="*/ 199 h 199"/>
                <a:gd name="T8" fmla="*/ 2 w 1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9">
                  <a:moveTo>
                    <a:pt x="2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33650" y="2989263"/>
              <a:ext cx="195263" cy="211138"/>
            </a:xfrm>
            <a:custGeom>
              <a:avLst/>
              <a:gdLst>
                <a:gd name="T0" fmla="*/ 49 w 52"/>
                <a:gd name="T1" fmla="*/ 56 h 56"/>
                <a:gd name="T2" fmla="*/ 0 w 52"/>
                <a:gd name="T3" fmla="*/ 2 h 56"/>
                <a:gd name="T4" fmla="*/ 4 w 52"/>
                <a:gd name="T5" fmla="*/ 0 h 56"/>
                <a:gd name="T6" fmla="*/ 2 w 52"/>
                <a:gd name="T7" fmla="*/ 1 h 56"/>
                <a:gd name="T8" fmla="*/ 4 w 52"/>
                <a:gd name="T9" fmla="*/ 0 h 56"/>
                <a:gd name="T10" fmla="*/ 52 w 52"/>
                <a:gd name="T11" fmla="*/ 53 h 56"/>
                <a:gd name="T12" fmla="*/ 49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25713" y="3189288"/>
              <a:ext cx="200025" cy="63500"/>
            </a:xfrm>
            <a:custGeom>
              <a:avLst/>
              <a:gdLst>
                <a:gd name="T0" fmla="*/ 5 w 126"/>
                <a:gd name="T1" fmla="*/ 40 h 40"/>
                <a:gd name="T2" fmla="*/ 0 w 126"/>
                <a:gd name="T3" fmla="*/ 31 h 40"/>
                <a:gd name="T4" fmla="*/ 123 w 126"/>
                <a:gd name="T5" fmla="*/ 0 h 40"/>
                <a:gd name="T6" fmla="*/ 126 w 126"/>
                <a:gd name="T7" fmla="*/ 12 h 40"/>
                <a:gd name="T8" fmla="*/ 5 w 12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">
                  <a:moveTo>
                    <a:pt x="5" y="40"/>
                  </a:moveTo>
                  <a:lnTo>
                    <a:pt x="0" y="31"/>
                  </a:lnTo>
                  <a:lnTo>
                    <a:pt x="123" y="0"/>
                  </a:lnTo>
                  <a:lnTo>
                    <a:pt x="126" y="12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17800" y="2832100"/>
              <a:ext cx="63500" cy="368300"/>
            </a:xfrm>
            <a:custGeom>
              <a:avLst/>
              <a:gdLst>
                <a:gd name="T0" fmla="*/ 12 w 40"/>
                <a:gd name="T1" fmla="*/ 232 h 232"/>
                <a:gd name="T2" fmla="*/ 0 w 40"/>
                <a:gd name="T3" fmla="*/ 232 h 232"/>
                <a:gd name="T4" fmla="*/ 29 w 40"/>
                <a:gd name="T5" fmla="*/ 0 h 232"/>
                <a:gd name="T6" fmla="*/ 40 w 40"/>
                <a:gd name="T7" fmla="*/ 0 h 232"/>
                <a:gd name="T8" fmla="*/ 12 w 40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2">
                  <a:moveTo>
                    <a:pt x="12" y="232"/>
                  </a:moveTo>
                  <a:lnTo>
                    <a:pt x="0" y="2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12" y="23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767013" y="2497138"/>
              <a:ext cx="176213" cy="341313"/>
            </a:xfrm>
            <a:custGeom>
              <a:avLst/>
              <a:gdLst>
                <a:gd name="T0" fmla="*/ 9 w 111"/>
                <a:gd name="T1" fmla="*/ 215 h 215"/>
                <a:gd name="T2" fmla="*/ 0 w 111"/>
                <a:gd name="T3" fmla="*/ 211 h 215"/>
                <a:gd name="T4" fmla="*/ 102 w 111"/>
                <a:gd name="T5" fmla="*/ 0 h 215"/>
                <a:gd name="T6" fmla="*/ 111 w 111"/>
                <a:gd name="T7" fmla="*/ 7 h 215"/>
                <a:gd name="T8" fmla="*/ 9 w 111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5">
                  <a:moveTo>
                    <a:pt x="9" y="215"/>
                  </a:moveTo>
                  <a:lnTo>
                    <a:pt x="0" y="211"/>
                  </a:lnTo>
                  <a:lnTo>
                    <a:pt x="102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25763" y="2089150"/>
              <a:ext cx="211138" cy="419100"/>
            </a:xfrm>
            <a:custGeom>
              <a:avLst/>
              <a:gdLst>
                <a:gd name="T0" fmla="*/ 9 w 133"/>
                <a:gd name="T1" fmla="*/ 264 h 264"/>
                <a:gd name="T2" fmla="*/ 0 w 133"/>
                <a:gd name="T3" fmla="*/ 259 h 264"/>
                <a:gd name="T4" fmla="*/ 121 w 133"/>
                <a:gd name="T5" fmla="*/ 0 h 264"/>
                <a:gd name="T6" fmla="*/ 133 w 133"/>
                <a:gd name="T7" fmla="*/ 5 h 264"/>
                <a:gd name="T8" fmla="*/ 9 w 133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4">
                  <a:moveTo>
                    <a:pt x="9" y="264"/>
                  </a:moveTo>
                  <a:lnTo>
                    <a:pt x="0" y="259"/>
                  </a:lnTo>
                  <a:lnTo>
                    <a:pt x="121" y="0"/>
                  </a:lnTo>
                  <a:lnTo>
                    <a:pt x="133" y="5"/>
                  </a:lnTo>
                  <a:lnTo>
                    <a:pt x="9" y="26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717800" y="2270125"/>
              <a:ext cx="225425" cy="238125"/>
            </a:xfrm>
            <a:custGeom>
              <a:avLst/>
              <a:gdLst>
                <a:gd name="T0" fmla="*/ 133 w 142"/>
                <a:gd name="T1" fmla="*/ 150 h 150"/>
                <a:gd name="T2" fmla="*/ 0 w 142"/>
                <a:gd name="T3" fmla="*/ 10 h 150"/>
                <a:gd name="T4" fmla="*/ 10 w 142"/>
                <a:gd name="T5" fmla="*/ 0 h 150"/>
                <a:gd name="T6" fmla="*/ 142 w 142"/>
                <a:gd name="T7" fmla="*/ 143 h 150"/>
                <a:gd name="T8" fmla="*/ 133 w 142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50">
                  <a:moveTo>
                    <a:pt x="133" y="15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2" y="143"/>
                  </a:lnTo>
                  <a:lnTo>
                    <a:pt x="133" y="15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28888" y="2270125"/>
              <a:ext cx="204788" cy="425450"/>
            </a:xfrm>
            <a:custGeom>
              <a:avLst/>
              <a:gdLst>
                <a:gd name="T0" fmla="*/ 10 w 129"/>
                <a:gd name="T1" fmla="*/ 268 h 268"/>
                <a:gd name="T2" fmla="*/ 0 w 129"/>
                <a:gd name="T3" fmla="*/ 264 h 268"/>
                <a:gd name="T4" fmla="*/ 119 w 129"/>
                <a:gd name="T5" fmla="*/ 0 h 268"/>
                <a:gd name="T6" fmla="*/ 129 w 129"/>
                <a:gd name="T7" fmla="*/ 5 h 268"/>
                <a:gd name="T8" fmla="*/ 10 w 12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8">
                  <a:moveTo>
                    <a:pt x="10" y="268"/>
                  </a:moveTo>
                  <a:lnTo>
                    <a:pt x="0" y="264"/>
                  </a:lnTo>
                  <a:lnTo>
                    <a:pt x="119" y="0"/>
                  </a:lnTo>
                  <a:lnTo>
                    <a:pt x="129" y="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54250" y="2640013"/>
              <a:ext cx="279400" cy="60325"/>
            </a:xfrm>
            <a:custGeom>
              <a:avLst/>
              <a:gdLst>
                <a:gd name="T0" fmla="*/ 173 w 176"/>
                <a:gd name="T1" fmla="*/ 38 h 38"/>
                <a:gd name="T2" fmla="*/ 0 w 176"/>
                <a:gd name="T3" fmla="*/ 12 h 38"/>
                <a:gd name="T4" fmla="*/ 0 w 176"/>
                <a:gd name="T5" fmla="*/ 0 h 38"/>
                <a:gd name="T6" fmla="*/ 176 w 176"/>
                <a:gd name="T7" fmla="*/ 26 h 38"/>
                <a:gd name="T8" fmla="*/ 173 w 17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8">
                  <a:moveTo>
                    <a:pt x="173" y="38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6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533650" y="2681288"/>
              <a:ext cx="244475" cy="153988"/>
            </a:xfrm>
            <a:custGeom>
              <a:avLst/>
              <a:gdLst>
                <a:gd name="T0" fmla="*/ 147 w 154"/>
                <a:gd name="T1" fmla="*/ 97 h 97"/>
                <a:gd name="T2" fmla="*/ 0 w 154"/>
                <a:gd name="T3" fmla="*/ 9 h 97"/>
                <a:gd name="T4" fmla="*/ 7 w 154"/>
                <a:gd name="T5" fmla="*/ 0 h 97"/>
                <a:gd name="T6" fmla="*/ 154 w 154"/>
                <a:gd name="T7" fmla="*/ 88 h 97"/>
                <a:gd name="T8" fmla="*/ 147 w 15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7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8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6825" y="2492375"/>
              <a:ext cx="400050" cy="200025"/>
            </a:xfrm>
            <a:custGeom>
              <a:avLst/>
              <a:gdLst>
                <a:gd name="T0" fmla="*/ 5 w 252"/>
                <a:gd name="T1" fmla="*/ 126 h 126"/>
                <a:gd name="T2" fmla="*/ 0 w 252"/>
                <a:gd name="T3" fmla="*/ 116 h 126"/>
                <a:gd name="T4" fmla="*/ 247 w 252"/>
                <a:gd name="T5" fmla="*/ 0 h 126"/>
                <a:gd name="T6" fmla="*/ 252 w 252"/>
                <a:gd name="T7" fmla="*/ 12 h 126"/>
                <a:gd name="T8" fmla="*/ 5 w 25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26">
                  <a:moveTo>
                    <a:pt x="5" y="126"/>
                  </a:moveTo>
                  <a:lnTo>
                    <a:pt x="0" y="116"/>
                  </a:lnTo>
                  <a:lnTo>
                    <a:pt x="247" y="0"/>
                  </a:lnTo>
                  <a:lnTo>
                    <a:pt x="252" y="12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473325" y="2341563"/>
              <a:ext cx="71438" cy="342900"/>
            </a:xfrm>
            <a:custGeom>
              <a:avLst/>
              <a:gdLst>
                <a:gd name="T0" fmla="*/ 33 w 45"/>
                <a:gd name="T1" fmla="*/ 216 h 216"/>
                <a:gd name="T2" fmla="*/ 0 w 45"/>
                <a:gd name="T3" fmla="*/ 3 h 216"/>
                <a:gd name="T4" fmla="*/ 9 w 45"/>
                <a:gd name="T5" fmla="*/ 0 h 216"/>
                <a:gd name="T6" fmla="*/ 45 w 45"/>
                <a:gd name="T7" fmla="*/ 214 h 216"/>
                <a:gd name="T8" fmla="*/ 33 w 45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6">
                  <a:moveTo>
                    <a:pt x="33" y="216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45" y="214"/>
                  </a:lnTo>
                  <a:lnTo>
                    <a:pt x="33" y="21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43138" y="2349500"/>
              <a:ext cx="19050" cy="296863"/>
            </a:xfrm>
            <a:custGeom>
              <a:avLst/>
              <a:gdLst>
                <a:gd name="T0" fmla="*/ 2 w 12"/>
                <a:gd name="T1" fmla="*/ 187 h 187"/>
                <a:gd name="T2" fmla="*/ 0 w 12"/>
                <a:gd name="T3" fmla="*/ 0 h 187"/>
                <a:gd name="T4" fmla="*/ 12 w 12"/>
                <a:gd name="T5" fmla="*/ 0 h 187"/>
                <a:gd name="T6" fmla="*/ 12 w 12"/>
                <a:gd name="T7" fmla="*/ 187 h 187"/>
                <a:gd name="T8" fmla="*/ 2 w 12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7">
                  <a:moveTo>
                    <a:pt x="2" y="18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7"/>
                  </a:lnTo>
                  <a:lnTo>
                    <a:pt x="2" y="18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224088" y="1885950"/>
              <a:ext cx="38100" cy="466725"/>
            </a:xfrm>
            <a:custGeom>
              <a:avLst/>
              <a:gdLst>
                <a:gd name="T0" fmla="*/ 12 w 24"/>
                <a:gd name="T1" fmla="*/ 294 h 294"/>
                <a:gd name="T2" fmla="*/ 0 w 24"/>
                <a:gd name="T3" fmla="*/ 3 h 294"/>
                <a:gd name="T4" fmla="*/ 12 w 24"/>
                <a:gd name="T5" fmla="*/ 0 h 294"/>
                <a:gd name="T6" fmla="*/ 24 w 24"/>
                <a:gd name="T7" fmla="*/ 294 h 294"/>
                <a:gd name="T8" fmla="*/ 12 w 2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4">
                  <a:moveTo>
                    <a:pt x="12" y="294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4"/>
                  </a:lnTo>
                  <a:lnTo>
                    <a:pt x="12" y="29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254250" y="2335213"/>
              <a:ext cx="230188" cy="33338"/>
            </a:xfrm>
            <a:custGeom>
              <a:avLst/>
              <a:gdLst>
                <a:gd name="T0" fmla="*/ 2 w 145"/>
                <a:gd name="T1" fmla="*/ 21 h 21"/>
                <a:gd name="T2" fmla="*/ 0 w 145"/>
                <a:gd name="T3" fmla="*/ 9 h 21"/>
                <a:gd name="T4" fmla="*/ 145 w 145"/>
                <a:gd name="T5" fmla="*/ 0 h 21"/>
                <a:gd name="T6" fmla="*/ 145 w 145"/>
                <a:gd name="T7" fmla="*/ 11 h 21"/>
                <a:gd name="T8" fmla="*/ 2 w 1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">
                  <a:moveTo>
                    <a:pt x="2" y="21"/>
                  </a:moveTo>
                  <a:lnTo>
                    <a:pt x="0" y="9"/>
                  </a:lnTo>
                  <a:lnTo>
                    <a:pt x="145" y="0"/>
                  </a:lnTo>
                  <a:lnTo>
                    <a:pt x="145" y="1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930400" y="2352675"/>
              <a:ext cx="327025" cy="222250"/>
            </a:xfrm>
            <a:custGeom>
              <a:avLst/>
              <a:gdLst>
                <a:gd name="T0" fmla="*/ 7 w 206"/>
                <a:gd name="T1" fmla="*/ 140 h 140"/>
                <a:gd name="T2" fmla="*/ 0 w 206"/>
                <a:gd name="T3" fmla="*/ 131 h 140"/>
                <a:gd name="T4" fmla="*/ 199 w 206"/>
                <a:gd name="T5" fmla="*/ 0 h 140"/>
                <a:gd name="T6" fmla="*/ 206 w 206"/>
                <a:gd name="T7" fmla="*/ 10 h 140"/>
                <a:gd name="T8" fmla="*/ 7 w 20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0">
                  <a:moveTo>
                    <a:pt x="7" y="140"/>
                  </a:moveTo>
                  <a:lnTo>
                    <a:pt x="0" y="131"/>
                  </a:lnTo>
                  <a:lnTo>
                    <a:pt x="199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730375" y="2563813"/>
              <a:ext cx="214313" cy="369888"/>
            </a:xfrm>
            <a:custGeom>
              <a:avLst/>
              <a:gdLst>
                <a:gd name="T0" fmla="*/ 9 w 135"/>
                <a:gd name="T1" fmla="*/ 233 h 233"/>
                <a:gd name="T2" fmla="*/ 0 w 135"/>
                <a:gd name="T3" fmla="*/ 226 h 233"/>
                <a:gd name="T4" fmla="*/ 123 w 135"/>
                <a:gd name="T5" fmla="*/ 0 h 233"/>
                <a:gd name="T6" fmla="*/ 135 w 135"/>
                <a:gd name="T7" fmla="*/ 5 h 233"/>
                <a:gd name="T8" fmla="*/ 9 w 135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3">
                  <a:moveTo>
                    <a:pt x="9" y="233"/>
                  </a:moveTo>
                  <a:lnTo>
                    <a:pt x="0" y="226"/>
                  </a:lnTo>
                  <a:lnTo>
                    <a:pt x="123" y="0"/>
                  </a:lnTo>
                  <a:lnTo>
                    <a:pt x="135" y="5"/>
                  </a:lnTo>
                  <a:lnTo>
                    <a:pt x="9" y="2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733550" y="2643188"/>
              <a:ext cx="523875" cy="282575"/>
            </a:xfrm>
            <a:custGeom>
              <a:avLst/>
              <a:gdLst>
                <a:gd name="T0" fmla="*/ 5 w 330"/>
                <a:gd name="T1" fmla="*/ 178 h 178"/>
                <a:gd name="T2" fmla="*/ 0 w 330"/>
                <a:gd name="T3" fmla="*/ 168 h 178"/>
                <a:gd name="T4" fmla="*/ 323 w 330"/>
                <a:gd name="T5" fmla="*/ 0 h 178"/>
                <a:gd name="T6" fmla="*/ 330 w 330"/>
                <a:gd name="T7" fmla="*/ 10 h 178"/>
                <a:gd name="T8" fmla="*/ 5 w 330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78">
                  <a:moveTo>
                    <a:pt x="5" y="178"/>
                  </a:moveTo>
                  <a:lnTo>
                    <a:pt x="0" y="168"/>
                  </a:lnTo>
                  <a:lnTo>
                    <a:pt x="323" y="0"/>
                  </a:lnTo>
                  <a:lnTo>
                    <a:pt x="330" y="10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930400" y="2560638"/>
              <a:ext cx="131763" cy="406400"/>
            </a:xfrm>
            <a:custGeom>
              <a:avLst/>
              <a:gdLst>
                <a:gd name="T0" fmla="*/ 71 w 83"/>
                <a:gd name="T1" fmla="*/ 256 h 256"/>
                <a:gd name="T2" fmla="*/ 0 w 83"/>
                <a:gd name="T3" fmla="*/ 5 h 256"/>
                <a:gd name="T4" fmla="*/ 9 w 83"/>
                <a:gd name="T5" fmla="*/ 0 h 256"/>
                <a:gd name="T6" fmla="*/ 83 w 83"/>
                <a:gd name="T7" fmla="*/ 251 h 256"/>
                <a:gd name="T8" fmla="*/ 71 w 83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56">
                  <a:moveTo>
                    <a:pt x="71" y="256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83" y="251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462088" y="2365375"/>
              <a:ext cx="279400" cy="557213"/>
            </a:xfrm>
            <a:custGeom>
              <a:avLst/>
              <a:gdLst>
                <a:gd name="T0" fmla="*/ 166 w 176"/>
                <a:gd name="T1" fmla="*/ 351 h 351"/>
                <a:gd name="T2" fmla="*/ 0 w 176"/>
                <a:gd name="T3" fmla="*/ 4 h 351"/>
                <a:gd name="T4" fmla="*/ 12 w 176"/>
                <a:gd name="T5" fmla="*/ 0 h 351"/>
                <a:gd name="T6" fmla="*/ 176 w 176"/>
                <a:gd name="T7" fmla="*/ 346 h 351"/>
                <a:gd name="T8" fmla="*/ 166 w 176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51">
                  <a:moveTo>
                    <a:pt x="166" y="351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76" y="346"/>
                  </a:lnTo>
                  <a:lnTo>
                    <a:pt x="166" y="35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46200" y="1789113"/>
              <a:ext cx="134938" cy="582613"/>
            </a:xfrm>
            <a:custGeom>
              <a:avLst/>
              <a:gdLst>
                <a:gd name="T0" fmla="*/ 73 w 85"/>
                <a:gd name="T1" fmla="*/ 367 h 367"/>
                <a:gd name="T2" fmla="*/ 0 w 85"/>
                <a:gd name="T3" fmla="*/ 2 h 367"/>
                <a:gd name="T4" fmla="*/ 9 w 85"/>
                <a:gd name="T5" fmla="*/ 0 h 367"/>
                <a:gd name="T6" fmla="*/ 85 w 85"/>
                <a:gd name="T7" fmla="*/ 367 h 367"/>
                <a:gd name="T8" fmla="*/ 73 w 85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67">
                  <a:moveTo>
                    <a:pt x="73" y="367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85" y="367"/>
                  </a:lnTo>
                  <a:lnTo>
                    <a:pt x="73" y="36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349375" y="1789113"/>
              <a:ext cx="268288" cy="222250"/>
            </a:xfrm>
            <a:custGeom>
              <a:avLst/>
              <a:gdLst>
                <a:gd name="T0" fmla="*/ 161 w 169"/>
                <a:gd name="T1" fmla="*/ 140 h 140"/>
                <a:gd name="T2" fmla="*/ 0 w 169"/>
                <a:gd name="T3" fmla="*/ 7 h 140"/>
                <a:gd name="T4" fmla="*/ 7 w 169"/>
                <a:gd name="T5" fmla="*/ 0 h 140"/>
                <a:gd name="T6" fmla="*/ 169 w 169"/>
                <a:gd name="T7" fmla="*/ 130 h 140"/>
                <a:gd name="T8" fmla="*/ 161 w 16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0">
                  <a:moveTo>
                    <a:pt x="161" y="14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9" y="130"/>
                  </a:lnTo>
                  <a:lnTo>
                    <a:pt x="161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462088" y="2003425"/>
              <a:ext cx="158750" cy="361950"/>
            </a:xfrm>
            <a:custGeom>
              <a:avLst/>
              <a:gdLst>
                <a:gd name="T0" fmla="*/ 10 w 100"/>
                <a:gd name="T1" fmla="*/ 228 h 228"/>
                <a:gd name="T2" fmla="*/ 0 w 100"/>
                <a:gd name="T3" fmla="*/ 223 h 228"/>
                <a:gd name="T4" fmla="*/ 90 w 100"/>
                <a:gd name="T5" fmla="*/ 0 h 228"/>
                <a:gd name="T6" fmla="*/ 100 w 100"/>
                <a:gd name="T7" fmla="*/ 5 h 228"/>
                <a:gd name="T8" fmla="*/ 10 w 10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28">
                  <a:moveTo>
                    <a:pt x="10" y="228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100" y="5"/>
                  </a:lnTo>
                  <a:lnTo>
                    <a:pt x="10" y="2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604963" y="1995488"/>
              <a:ext cx="287338" cy="169863"/>
            </a:xfrm>
            <a:custGeom>
              <a:avLst/>
              <a:gdLst>
                <a:gd name="T0" fmla="*/ 174 w 181"/>
                <a:gd name="T1" fmla="*/ 107 h 107"/>
                <a:gd name="T2" fmla="*/ 0 w 181"/>
                <a:gd name="T3" fmla="*/ 10 h 107"/>
                <a:gd name="T4" fmla="*/ 5 w 181"/>
                <a:gd name="T5" fmla="*/ 0 h 107"/>
                <a:gd name="T6" fmla="*/ 181 w 181"/>
                <a:gd name="T7" fmla="*/ 97 h 107"/>
                <a:gd name="T8" fmla="*/ 174 w 18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7">
                  <a:moveTo>
                    <a:pt x="174" y="107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81" y="97"/>
                  </a:lnTo>
                  <a:lnTo>
                    <a:pt x="174" y="1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73250" y="2154238"/>
              <a:ext cx="68263" cy="417513"/>
            </a:xfrm>
            <a:custGeom>
              <a:avLst/>
              <a:gdLst>
                <a:gd name="T0" fmla="*/ 33 w 43"/>
                <a:gd name="T1" fmla="*/ 263 h 263"/>
                <a:gd name="T2" fmla="*/ 0 w 43"/>
                <a:gd name="T3" fmla="*/ 2 h 263"/>
                <a:gd name="T4" fmla="*/ 12 w 43"/>
                <a:gd name="T5" fmla="*/ 0 h 263"/>
                <a:gd name="T6" fmla="*/ 43 w 43"/>
                <a:gd name="T7" fmla="*/ 261 h 263"/>
                <a:gd name="T8" fmla="*/ 33 w 43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3">
                  <a:moveTo>
                    <a:pt x="33" y="263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1"/>
                  </a:lnTo>
                  <a:lnTo>
                    <a:pt x="33" y="2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1188" y="2149475"/>
              <a:ext cx="373063" cy="215900"/>
            </a:xfrm>
            <a:custGeom>
              <a:avLst/>
              <a:gdLst>
                <a:gd name="T0" fmla="*/ 230 w 235"/>
                <a:gd name="T1" fmla="*/ 136 h 136"/>
                <a:gd name="T2" fmla="*/ 0 w 235"/>
                <a:gd name="T3" fmla="*/ 10 h 136"/>
                <a:gd name="T4" fmla="*/ 7 w 235"/>
                <a:gd name="T5" fmla="*/ 0 h 136"/>
                <a:gd name="T6" fmla="*/ 235 w 235"/>
                <a:gd name="T7" fmla="*/ 126 h 136"/>
                <a:gd name="T8" fmla="*/ 230 w 23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36">
                  <a:moveTo>
                    <a:pt x="230" y="136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235" y="126"/>
                  </a:lnTo>
                  <a:lnTo>
                    <a:pt x="230" y="13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39913" y="1939925"/>
              <a:ext cx="52388" cy="222250"/>
            </a:xfrm>
            <a:custGeom>
              <a:avLst/>
              <a:gdLst>
                <a:gd name="T0" fmla="*/ 23 w 33"/>
                <a:gd name="T1" fmla="*/ 140 h 140"/>
                <a:gd name="T2" fmla="*/ 0 w 33"/>
                <a:gd name="T3" fmla="*/ 0 h 140"/>
                <a:gd name="T4" fmla="*/ 12 w 33"/>
                <a:gd name="T5" fmla="*/ 0 h 140"/>
                <a:gd name="T6" fmla="*/ 33 w 33"/>
                <a:gd name="T7" fmla="*/ 137 h 140"/>
                <a:gd name="T8" fmla="*/ 23 w 3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0">
                  <a:moveTo>
                    <a:pt x="23" y="14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3" y="137"/>
                  </a:lnTo>
                  <a:lnTo>
                    <a:pt x="23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466850" y="2146300"/>
              <a:ext cx="417513" cy="214313"/>
            </a:xfrm>
            <a:custGeom>
              <a:avLst/>
              <a:gdLst>
                <a:gd name="T0" fmla="*/ 7 w 263"/>
                <a:gd name="T1" fmla="*/ 135 h 135"/>
                <a:gd name="T2" fmla="*/ 0 w 263"/>
                <a:gd name="T3" fmla="*/ 126 h 135"/>
                <a:gd name="T4" fmla="*/ 258 w 263"/>
                <a:gd name="T5" fmla="*/ 0 h 135"/>
                <a:gd name="T6" fmla="*/ 263 w 263"/>
                <a:gd name="T7" fmla="*/ 10 h 135"/>
                <a:gd name="T8" fmla="*/ 7 w 263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5">
                  <a:moveTo>
                    <a:pt x="7" y="135"/>
                  </a:moveTo>
                  <a:lnTo>
                    <a:pt x="0" y="126"/>
                  </a:lnTo>
                  <a:lnTo>
                    <a:pt x="258" y="0"/>
                  </a:lnTo>
                  <a:lnTo>
                    <a:pt x="263" y="10"/>
                  </a:lnTo>
                  <a:lnTo>
                    <a:pt x="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470025" y="2349500"/>
              <a:ext cx="463550" cy="214313"/>
            </a:xfrm>
            <a:custGeom>
              <a:avLst/>
              <a:gdLst>
                <a:gd name="T0" fmla="*/ 287 w 292"/>
                <a:gd name="T1" fmla="*/ 135 h 135"/>
                <a:gd name="T2" fmla="*/ 0 w 292"/>
                <a:gd name="T3" fmla="*/ 10 h 135"/>
                <a:gd name="T4" fmla="*/ 5 w 292"/>
                <a:gd name="T5" fmla="*/ 0 h 135"/>
                <a:gd name="T6" fmla="*/ 292 w 292"/>
                <a:gd name="T7" fmla="*/ 126 h 135"/>
                <a:gd name="T8" fmla="*/ 287 w 292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5">
                  <a:moveTo>
                    <a:pt x="287" y="135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92" y="126"/>
                  </a:lnTo>
                  <a:lnTo>
                    <a:pt x="28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941513" y="2492375"/>
              <a:ext cx="987425" cy="82550"/>
            </a:xfrm>
            <a:custGeom>
              <a:avLst/>
              <a:gdLst>
                <a:gd name="T0" fmla="*/ 0 w 622"/>
                <a:gd name="T1" fmla="*/ 52 h 52"/>
                <a:gd name="T2" fmla="*/ 0 w 622"/>
                <a:gd name="T3" fmla="*/ 41 h 52"/>
                <a:gd name="T4" fmla="*/ 622 w 622"/>
                <a:gd name="T5" fmla="*/ 0 h 52"/>
                <a:gd name="T6" fmla="*/ 622 w 622"/>
                <a:gd name="T7" fmla="*/ 12 h 52"/>
                <a:gd name="T8" fmla="*/ 0 w 62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52">
                  <a:moveTo>
                    <a:pt x="0" y="52"/>
                  </a:moveTo>
                  <a:lnTo>
                    <a:pt x="0" y="41"/>
                  </a:lnTo>
                  <a:lnTo>
                    <a:pt x="622" y="0"/>
                  </a:lnTo>
                  <a:lnTo>
                    <a:pt x="622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720975" y="2085975"/>
              <a:ext cx="407988" cy="195263"/>
            </a:xfrm>
            <a:custGeom>
              <a:avLst/>
              <a:gdLst>
                <a:gd name="T0" fmla="*/ 5 w 257"/>
                <a:gd name="T1" fmla="*/ 123 h 123"/>
                <a:gd name="T2" fmla="*/ 0 w 257"/>
                <a:gd name="T3" fmla="*/ 114 h 123"/>
                <a:gd name="T4" fmla="*/ 254 w 257"/>
                <a:gd name="T5" fmla="*/ 0 h 123"/>
                <a:gd name="T6" fmla="*/ 257 w 257"/>
                <a:gd name="T7" fmla="*/ 10 h 123"/>
                <a:gd name="T8" fmla="*/ 5 w 25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23">
                  <a:moveTo>
                    <a:pt x="5" y="123"/>
                  </a:moveTo>
                  <a:lnTo>
                    <a:pt x="0" y="114"/>
                  </a:lnTo>
                  <a:lnTo>
                    <a:pt x="254" y="0"/>
                  </a:lnTo>
                  <a:lnTo>
                    <a:pt x="257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76500" y="2266950"/>
              <a:ext cx="252413" cy="82550"/>
            </a:xfrm>
            <a:custGeom>
              <a:avLst/>
              <a:gdLst>
                <a:gd name="T0" fmla="*/ 5 w 159"/>
                <a:gd name="T1" fmla="*/ 52 h 52"/>
                <a:gd name="T2" fmla="*/ 0 w 159"/>
                <a:gd name="T3" fmla="*/ 40 h 52"/>
                <a:gd name="T4" fmla="*/ 154 w 159"/>
                <a:gd name="T5" fmla="*/ 0 h 52"/>
                <a:gd name="T6" fmla="*/ 159 w 159"/>
                <a:gd name="T7" fmla="*/ 9 h 52"/>
                <a:gd name="T8" fmla="*/ 5 w 15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2">
                  <a:moveTo>
                    <a:pt x="5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9" y="9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94038" y="1570038"/>
              <a:ext cx="42863" cy="523875"/>
            </a:xfrm>
            <a:custGeom>
              <a:avLst/>
              <a:gdLst>
                <a:gd name="T0" fmla="*/ 15 w 27"/>
                <a:gd name="T1" fmla="*/ 330 h 330"/>
                <a:gd name="T2" fmla="*/ 0 w 27"/>
                <a:gd name="T3" fmla="*/ 0 h 330"/>
                <a:gd name="T4" fmla="*/ 12 w 27"/>
                <a:gd name="T5" fmla="*/ 0 h 330"/>
                <a:gd name="T6" fmla="*/ 27 w 27"/>
                <a:gd name="T7" fmla="*/ 330 h 330"/>
                <a:gd name="T8" fmla="*/ 15 w 27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0">
                  <a:moveTo>
                    <a:pt x="15" y="33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330"/>
                  </a:lnTo>
                  <a:lnTo>
                    <a:pt x="15" y="33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11463" y="1239838"/>
              <a:ext cx="298450" cy="338138"/>
            </a:xfrm>
            <a:custGeom>
              <a:avLst/>
              <a:gdLst>
                <a:gd name="T0" fmla="*/ 178 w 188"/>
                <a:gd name="T1" fmla="*/ 213 h 213"/>
                <a:gd name="T2" fmla="*/ 0 w 188"/>
                <a:gd name="T3" fmla="*/ 7 h 213"/>
                <a:gd name="T4" fmla="*/ 8 w 188"/>
                <a:gd name="T5" fmla="*/ 0 h 213"/>
                <a:gd name="T6" fmla="*/ 188 w 188"/>
                <a:gd name="T7" fmla="*/ 206 h 213"/>
                <a:gd name="T8" fmla="*/ 178 w 188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3">
                  <a:moveTo>
                    <a:pt x="178" y="213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8" y="206"/>
                  </a:lnTo>
                  <a:lnTo>
                    <a:pt x="178" y="21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868613" y="1566863"/>
              <a:ext cx="238125" cy="187325"/>
            </a:xfrm>
            <a:custGeom>
              <a:avLst/>
              <a:gdLst>
                <a:gd name="T0" fmla="*/ 7 w 150"/>
                <a:gd name="T1" fmla="*/ 118 h 118"/>
                <a:gd name="T2" fmla="*/ 0 w 150"/>
                <a:gd name="T3" fmla="*/ 109 h 118"/>
                <a:gd name="T4" fmla="*/ 142 w 150"/>
                <a:gd name="T5" fmla="*/ 0 h 118"/>
                <a:gd name="T6" fmla="*/ 150 w 150"/>
                <a:gd name="T7" fmla="*/ 9 h 118"/>
                <a:gd name="T8" fmla="*/ 7 w 15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8">
                  <a:moveTo>
                    <a:pt x="7" y="118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50" y="9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27313" y="1739900"/>
              <a:ext cx="252413" cy="217488"/>
            </a:xfrm>
            <a:custGeom>
              <a:avLst/>
              <a:gdLst>
                <a:gd name="T0" fmla="*/ 7 w 159"/>
                <a:gd name="T1" fmla="*/ 137 h 137"/>
                <a:gd name="T2" fmla="*/ 0 w 159"/>
                <a:gd name="T3" fmla="*/ 130 h 137"/>
                <a:gd name="T4" fmla="*/ 152 w 159"/>
                <a:gd name="T5" fmla="*/ 0 h 137"/>
                <a:gd name="T6" fmla="*/ 159 w 159"/>
                <a:gd name="T7" fmla="*/ 9 h 137"/>
                <a:gd name="T8" fmla="*/ 7 w 159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7">
                  <a:moveTo>
                    <a:pt x="7" y="137"/>
                  </a:moveTo>
                  <a:lnTo>
                    <a:pt x="0" y="130"/>
                  </a:lnTo>
                  <a:lnTo>
                    <a:pt x="152" y="0"/>
                  </a:lnTo>
                  <a:lnTo>
                    <a:pt x="159" y="9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32025" y="1890713"/>
              <a:ext cx="403225" cy="66675"/>
            </a:xfrm>
            <a:custGeom>
              <a:avLst/>
              <a:gdLst>
                <a:gd name="T0" fmla="*/ 254 w 254"/>
                <a:gd name="T1" fmla="*/ 42 h 42"/>
                <a:gd name="T2" fmla="*/ 0 w 254"/>
                <a:gd name="T3" fmla="*/ 9 h 42"/>
                <a:gd name="T4" fmla="*/ 2 w 254"/>
                <a:gd name="T5" fmla="*/ 0 h 42"/>
                <a:gd name="T6" fmla="*/ 254 w 254"/>
                <a:gd name="T7" fmla="*/ 33 h 42"/>
                <a:gd name="T8" fmla="*/ 254 w 25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2">
                  <a:moveTo>
                    <a:pt x="254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4" y="33"/>
                  </a:lnTo>
                  <a:lnTo>
                    <a:pt x="254" y="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851025" y="1893888"/>
              <a:ext cx="381000" cy="52388"/>
            </a:xfrm>
            <a:custGeom>
              <a:avLst/>
              <a:gdLst>
                <a:gd name="T0" fmla="*/ 0 w 240"/>
                <a:gd name="T1" fmla="*/ 33 h 33"/>
                <a:gd name="T2" fmla="*/ 0 w 240"/>
                <a:gd name="T3" fmla="*/ 24 h 33"/>
                <a:gd name="T4" fmla="*/ 240 w 240"/>
                <a:gd name="T5" fmla="*/ 0 h 33"/>
                <a:gd name="T6" fmla="*/ 240 w 240"/>
                <a:gd name="T7" fmla="*/ 12 h 33"/>
                <a:gd name="T8" fmla="*/ 0 w 24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33">
                  <a:moveTo>
                    <a:pt x="0" y="33"/>
                  </a:moveTo>
                  <a:lnTo>
                    <a:pt x="0" y="24"/>
                  </a:lnTo>
                  <a:lnTo>
                    <a:pt x="240" y="0"/>
                  </a:lnTo>
                  <a:lnTo>
                    <a:pt x="240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352550" y="1784350"/>
              <a:ext cx="498475" cy="166688"/>
            </a:xfrm>
            <a:custGeom>
              <a:avLst/>
              <a:gdLst>
                <a:gd name="T0" fmla="*/ 311 w 314"/>
                <a:gd name="T1" fmla="*/ 105 h 105"/>
                <a:gd name="T2" fmla="*/ 0 w 314"/>
                <a:gd name="T3" fmla="*/ 10 h 105"/>
                <a:gd name="T4" fmla="*/ 3 w 314"/>
                <a:gd name="T5" fmla="*/ 0 h 105"/>
                <a:gd name="T6" fmla="*/ 314 w 314"/>
                <a:gd name="T7" fmla="*/ 95 h 105"/>
                <a:gd name="T8" fmla="*/ 311 w 314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105">
                  <a:moveTo>
                    <a:pt x="311" y="105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14" y="95"/>
                  </a:lnTo>
                  <a:lnTo>
                    <a:pt x="311" y="1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09725" y="1939925"/>
              <a:ext cx="236538" cy="74613"/>
            </a:xfrm>
            <a:custGeom>
              <a:avLst/>
              <a:gdLst>
                <a:gd name="T0" fmla="*/ 2 w 149"/>
                <a:gd name="T1" fmla="*/ 47 h 47"/>
                <a:gd name="T2" fmla="*/ 0 w 149"/>
                <a:gd name="T3" fmla="*/ 35 h 47"/>
                <a:gd name="T4" fmla="*/ 147 w 149"/>
                <a:gd name="T5" fmla="*/ 0 h 47"/>
                <a:gd name="T6" fmla="*/ 149 w 149"/>
                <a:gd name="T7" fmla="*/ 9 h 47"/>
                <a:gd name="T8" fmla="*/ 2 w 14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7">
                  <a:moveTo>
                    <a:pt x="2" y="47"/>
                  </a:moveTo>
                  <a:lnTo>
                    <a:pt x="0" y="35"/>
                  </a:lnTo>
                  <a:lnTo>
                    <a:pt x="147" y="0"/>
                  </a:lnTo>
                  <a:lnTo>
                    <a:pt x="149" y="9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881188" y="1943100"/>
              <a:ext cx="754063" cy="211138"/>
            </a:xfrm>
            <a:custGeom>
              <a:avLst/>
              <a:gdLst>
                <a:gd name="T0" fmla="*/ 0 w 200"/>
                <a:gd name="T1" fmla="*/ 56 h 56"/>
                <a:gd name="T2" fmla="*/ 0 w 200"/>
                <a:gd name="T3" fmla="*/ 56 h 56"/>
                <a:gd name="T4" fmla="*/ 0 w 200"/>
                <a:gd name="T5" fmla="*/ 54 h 56"/>
                <a:gd name="T6" fmla="*/ 0 w 200"/>
                <a:gd name="T7" fmla="*/ 52 h 56"/>
                <a:gd name="T8" fmla="*/ 198 w 200"/>
                <a:gd name="T9" fmla="*/ 0 h 56"/>
                <a:gd name="T10" fmla="*/ 200 w 200"/>
                <a:gd name="T11" fmla="*/ 4 h 56"/>
                <a:gd name="T12" fmla="*/ 0 w 20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51"/>
                    <a:pt x="145" y="14"/>
                    <a:pt x="198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881188" y="1898650"/>
              <a:ext cx="357188" cy="258763"/>
            </a:xfrm>
            <a:custGeom>
              <a:avLst/>
              <a:gdLst>
                <a:gd name="T0" fmla="*/ 5 w 225"/>
                <a:gd name="T1" fmla="*/ 163 h 163"/>
                <a:gd name="T2" fmla="*/ 0 w 225"/>
                <a:gd name="T3" fmla="*/ 154 h 163"/>
                <a:gd name="T4" fmla="*/ 218 w 225"/>
                <a:gd name="T5" fmla="*/ 0 h 163"/>
                <a:gd name="T6" fmla="*/ 225 w 225"/>
                <a:gd name="T7" fmla="*/ 9 h 163"/>
                <a:gd name="T8" fmla="*/ 5 w 225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63">
                  <a:moveTo>
                    <a:pt x="5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9"/>
                  </a:lnTo>
                  <a:lnTo>
                    <a:pt x="5" y="1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238375" y="1739900"/>
              <a:ext cx="633413" cy="158750"/>
            </a:xfrm>
            <a:custGeom>
              <a:avLst/>
              <a:gdLst>
                <a:gd name="T0" fmla="*/ 3 w 399"/>
                <a:gd name="T1" fmla="*/ 100 h 100"/>
                <a:gd name="T2" fmla="*/ 0 w 399"/>
                <a:gd name="T3" fmla="*/ 88 h 100"/>
                <a:gd name="T4" fmla="*/ 397 w 399"/>
                <a:gd name="T5" fmla="*/ 0 h 100"/>
                <a:gd name="T6" fmla="*/ 399 w 399"/>
                <a:gd name="T7" fmla="*/ 12 h 100"/>
                <a:gd name="T8" fmla="*/ 3 w 39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100">
                  <a:moveTo>
                    <a:pt x="3" y="100"/>
                  </a:moveTo>
                  <a:lnTo>
                    <a:pt x="0" y="88"/>
                  </a:lnTo>
                  <a:lnTo>
                    <a:pt x="397" y="0"/>
                  </a:lnTo>
                  <a:lnTo>
                    <a:pt x="399" y="12"/>
                  </a:lnTo>
                  <a:lnTo>
                    <a:pt x="3" y="10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627313" y="1954213"/>
              <a:ext cx="109538" cy="315913"/>
            </a:xfrm>
            <a:custGeom>
              <a:avLst/>
              <a:gdLst>
                <a:gd name="T0" fmla="*/ 57 w 69"/>
                <a:gd name="T1" fmla="*/ 199 h 199"/>
                <a:gd name="T2" fmla="*/ 0 w 69"/>
                <a:gd name="T3" fmla="*/ 2 h 199"/>
                <a:gd name="T4" fmla="*/ 10 w 69"/>
                <a:gd name="T5" fmla="*/ 0 h 199"/>
                <a:gd name="T6" fmla="*/ 69 w 69"/>
                <a:gd name="T7" fmla="*/ 197 h 199"/>
                <a:gd name="T8" fmla="*/ 57 w 6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9">
                  <a:moveTo>
                    <a:pt x="57" y="19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69" y="197"/>
                  </a:lnTo>
                  <a:lnTo>
                    <a:pt x="57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457450" y="1495425"/>
              <a:ext cx="641350" cy="82550"/>
            </a:xfrm>
            <a:custGeom>
              <a:avLst/>
              <a:gdLst>
                <a:gd name="T0" fmla="*/ 401 w 404"/>
                <a:gd name="T1" fmla="*/ 52 h 52"/>
                <a:gd name="T2" fmla="*/ 0 w 404"/>
                <a:gd name="T3" fmla="*/ 12 h 52"/>
                <a:gd name="T4" fmla="*/ 0 w 404"/>
                <a:gd name="T5" fmla="*/ 0 h 52"/>
                <a:gd name="T6" fmla="*/ 404 w 404"/>
                <a:gd name="T7" fmla="*/ 42 h 52"/>
                <a:gd name="T8" fmla="*/ 401 w 404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2">
                  <a:moveTo>
                    <a:pt x="401" y="5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04" y="42"/>
                  </a:lnTo>
                  <a:lnTo>
                    <a:pt x="401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54275" y="1239838"/>
              <a:ext cx="365125" cy="266700"/>
            </a:xfrm>
            <a:custGeom>
              <a:avLst/>
              <a:gdLst>
                <a:gd name="T0" fmla="*/ 7 w 230"/>
                <a:gd name="T1" fmla="*/ 168 h 168"/>
                <a:gd name="T2" fmla="*/ 0 w 230"/>
                <a:gd name="T3" fmla="*/ 161 h 168"/>
                <a:gd name="T4" fmla="*/ 225 w 230"/>
                <a:gd name="T5" fmla="*/ 0 h 168"/>
                <a:gd name="T6" fmla="*/ 230 w 230"/>
                <a:gd name="T7" fmla="*/ 9 h 168"/>
                <a:gd name="T8" fmla="*/ 7 w 2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8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0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346200" y="1389063"/>
              <a:ext cx="173038" cy="403225"/>
            </a:xfrm>
            <a:custGeom>
              <a:avLst/>
              <a:gdLst>
                <a:gd name="T0" fmla="*/ 9 w 109"/>
                <a:gd name="T1" fmla="*/ 254 h 254"/>
                <a:gd name="T2" fmla="*/ 0 w 109"/>
                <a:gd name="T3" fmla="*/ 249 h 254"/>
                <a:gd name="T4" fmla="*/ 99 w 109"/>
                <a:gd name="T5" fmla="*/ 0 h 254"/>
                <a:gd name="T6" fmla="*/ 109 w 109"/>
                <a:gd name="T7" fmla="*/ 5 h 254"/>
                <a:gd name="T8" fmla="*/ 9 w 10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54">
                  <a:moveTo>
                    <a:pt x="9" y="254"/>
                  </a:moveTo>
                  <a:lnTo>
                    <a:pt x="0" y="249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5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511300" y="1382713"/>
              <a:ext cx="279400" cy="384175"/>
            </a:xfrm>
            <a:custGeom>
              <a:avLst/>
              <a:gdLst>
                <a:gd name="T0" fmla="*/ 166 w 176"/>
                <a:gd name="T1" fmla="*/ 242 h 242"/>
                <a:gd name="T2" fmla="*/ 0 w 176"/>
                <a:gd name="T3" fmla="*/ 7 h 242"/>
                <a:gd name="T4" fmla="*/ 10 w 176"/>
                <a:gd name="T5" fmla="*/ 0 h 242"/>
                <a:gd name="T6" fmla="*/ 176 w 176"/>
                <a:gd name="T7" fmla="*/ 234 h 242"/>
                <a:gd name="T8" fmla="*/ 166 w 176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2">
                  <a:moveTo>
                    <a:pt x="166" y="242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176" y="234"/>
                  </a:lnTo>
                  <a:lnTo>
                    <a:pt x="166" y="2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90700" y="1747838"/>
              <a:ext cx="455613" cy="157163"/>
            </a:xfrm>
            <a:custGeom>
              <a:avLst/>
              <a:gdLst>
                <a:gd name="T0" fmla="*/ 282 w 287"/>
                <a:gd name="T1" fmla="*/ 99 h 99"/>
                <a:gd name="T2" fmla="*/ 0 w 287"/>
                <a:gd name="T3" fmla="*/ 9 h 99"/>
                <a:gd name="T4" fmla="*/ 2 w 287"/>
                <a:gd name="T5" fmla="*/ 0 h 99"/>
                <a:gd name="T6" fmla="*/ 287 w 287"/>
                <a:gd name="T7" fmla="*/ 87 h 99"/>
                <a:gd name="T8" fmla="*/ 282 w 28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99">
                  <a:moveTo>
                    <a:pt x="282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7" y="87"/>
                  </a:lnTo>
                  <a:lnTo>
                    <a:pt x="282" y="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779588" y="1751013"/>
              <a:ext cx="74613" cy="192088"/>
            </a:xfrm>
            <a:custGeom>
              <a:avLst/>
              <a:gdLst>
                <a:gd name="T0" fmla="*/ 35 w 47"/>
                <a:gd name="T1" fmla="*/ 121 h 121"/>
                <a:gd name="T2" fmla="*/ 0 w 47"/>
                <a:gd name="T3" fmla="*/ 5 h 121"/>
                <a:gd name="T4" fmla="*/ 12 w 47"/>
                <a:gd name="T5" fmla="*/ 0 h 121"/>
                <a:gd name="T6" fmla="*/ 47 w 47"/>
                <a:gd name="T7" fmla="*/ 119 h 121"/>
                <a:gd name="T8" fmla="*/ 35 w 47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1">
                  <a:moveTo>
                    <a:pt x="35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7" y="119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601788" y="1747838"/>
              <a:ext cx="192088" cy="263525"/>
            </a:xfrm>
            <a:custGeom>
              <a:avLst/>
              <a:gdLst>
                <a:gd name="T0" fmla="*/ 10 w 121"/>
                <a:gd name="T1" fmla="*/ 166 h 166"/>
                <a:gd name="T2" fmla="*/ 0 w 121"/>
                <a:gd name="T3" fmla="*/ 159 h 166"/>
                <a:gd name="T4" fmla="*/ 112 w 121"/>
                <a:gd name="T5" fmla="*/ 0 h 166"/>
                <a:gd name="T6" fmla="*/ 121 w 121"/>
                <a:gd name="T7" fmla="*/ 7 h 166"/>
                <a:gd name="T8" fmla="*/ 10 w 121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6">
                  <a:moveTo>
                    <a:pt x="10" y="166"/>
                  </a:moveTo>
                  <a:lnTo>
                    <a:pt x="0" y="159"/>
                  </a:lnTo>
                  <a:lnTo>
                    <a:pt x="112" y="0"/>
                  </a:lnTo>
                  <a:lnTo>
                    <a:pt x="121" y="7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503363" y="1144588"/>
              <a:ext cx="312738" cy="255588"/>
            </a:xfrm>
            <a:custGeom>
              <a:avLst/>
              <a:gdLst>
                <a:gd name="T0" fmla="*/ 7 w 197"/>
                <a:gd name="T1" fmla="*/ 161 h 161"/>
                <a:gd name="T2" fmla="*/ 0 w 197"/>
                <a:gd name="T3" fmla="*/ 152 h 161"/>
                <a:gd name="T4" fmla="*/ 190 w 197"/>
                <a:gd name="T5" fmla="*/ 0 h 161"/>
                <a:gd name="T6" fmla="*/ 197 w 197"/>
                <a:gd name="T7" fmla="*/ 7 h 161"/>
                <a:gd name="T8" fmla="*/ 7 w 197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1">
                  <a:moveTo>
                    <a:pt x="7" y="161"/>
                  </a:moveTo>
                  <a:lnTo>
                    <a:pt x="0" y="152"/>
                  </a:lnTo>
                  <a:lnTo>
                    <a:pt x="190" y="0"/>
                  </a:lnTo>
                  <a:lnTo>
                    <a:pt x="197" y="7"/>
                  </a:lnTo>
                  <a:lnTo>
                    <a:pt x="7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801813" y="1144588"/>
              <a:ext cx="331788" cy="400050"/>
            </a:xfrm>
            <a:custGeom>
              <a:avLst/>
              <a:gdLst>
                <a:gd name="T0" fmla="*/ 202 w 209"/>
                <a:gd name="T1" fmla="*/ 252 h 252"/>
                <a:gd name="T2" fmla="*/ 0 w 209"/>
                <a:gd name="T3" fmla="*/ 7 h 252"/>
                <a:gd name="T4" fmla="*/ 7 w 209"/>
                <a:gd name="T5" fmla="*/ 0 h 252"/>
                <a:gd name="T6" fmla="*/ 209 w 209"/>
                <a:gd name="T7" fmla="*/ 244 h 252"/>
                <a:gd name="T8" fmla="*/ 202 w 20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52">
                  <a:moveTo>
                    <a:pt x="202" y="252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09" y="244"/>
                  </a:lnTo>
                  <a:lnTo>
                    <a:pt x="202" y="2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779588" y="1525588"/>
              <a:ext cx="350838" cy="233363"/>
            </a:xfrm>
            <a:custGeom>
              <a:avLst/>
              <a:gdLst>
                <a:gd name="T0" fmla="*/ 4 w 221"/>
                <a:gd name="T1" fmla="*/ 147 h 147"/>
                <a:gd name="T2" fmla="*/ 0 w 221"/>
                <a:gd name="T3" fmla="*/ 137 h 147"/>
                <a:gd name="T4" fmla="*/ 213 w 221"/>
                <a:gd name="T5" fmla="*/ 0 h 147"/>
                <a:gd name="T6" fmla="*/ 221 w 221"/>
                <a:gd name="T7" fmla="*/ 9 h 147"/>
                <a:gd name="T8" fmla="*/ 4 w 22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7">
                  <a:moveTo>
                    <a:pt x="4" y="147"/>
                  </a:moveTo>
                  <a:lnTo>
                    <a:pt x="0" y="137"/>
                  </a:lnTo>
                  <a:lnTo>
                    <a:pt x="213" y="0"/>
                  </a:lnTo>
                  <a:lnTo>
                    <a:pt x="221" y="9"/>
                  </a:lnTo>
                  <a:lnTo>
                    <a:pt x="4" y="1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357313" y="1747838"/>
              <a:ext cx="428625" cy="44450"/>
            </a:xfrm>
            <a:custGeom>
              <a:avLst/>
              <a:gdLst>
                <a:gd name="T0" fmla="*/ 0 w 270"/>
                <a:gd name="T1" fmla="*/ 28 h 28"/>
                <a:gd name="T2" fmla="*/ 0 w 270"/>
                <a:gd name="T3" fmla="*/ 16 h 28"/>
                <a:gd name="T4" fmla="*/ 268 w 270"/>
                <a:gd name="T5" fmla="*/ 0 h 28"/>
                <a:gd name="T6" fmla="*/ 270 w 270"/>
                <a:gd name="T7" fmla="*/ 9 h 28"/>
                <a:gd name="T8" fmla="*/ 0 w 27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8">
                  <a:moveTo>
                    <a:pt x="0" y="28"/>
                  </a:moveTo>
                  <a:lnTo>
                    <a:pt x="0" y="16"/>
                  </a:lnTo>
                  <a:lnTo>
                    <a:pt x="268" y="0"/>
                  </a:lnTo>
                  <a:lnTo>
                    <a:pt x="270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25663" y="1490663"/>
              <a:ext cx="336550" cy="49213"/>
            </a:xfrm>
            <a:custGeom>
              <a:avLst/>
              <a:gdLst>
                <a:gd name="T0" fmla="*/ 3 w 212"/>
                <a:gd name="T1" fmla="*/ 31 h 31"/>
                <a:gd name="T2" fmla="*/ 0 w 212"/>
                <a:gd name="T3" fmla="*/ 19 h 31"/>
                <a:gd name="T4" fmla="*/ 209 w 212"/>
                <a:gd name="T5" fmla="*/ 0 h 31"/>
                <a:gd name="T6" fmla="*/ 212 w 212"/>
                <a:gd name="T7" fmla="*/ 12 h 31"/>
                <a:gd name="T8" fmla="*/ 3 w 2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1">
                  <a:moveTo>
                    <a:pt x="3" y="31"/>
                  </a:moveTo>
                  <a:lnTo>
                    <a:pt x="0" y="19"/>
                  </a:lnTo>
                  <a:lnTo>
                    <a:pt x="209" y="0"/>
                  </a:lnTo>
                  <a:lnTo>
                    <a:pt x="212" y="12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328863" y="1031875"/>
              <a:ext cx="490538" cy="222250"/>
            </a:xfrm>
            <a:custGeom>
              <a:avLst/>
              <a:gdLst>
                <a:gd name="T0" fmla="*/ 304 w 309"/>
                <a:gd name="T1" fmla="*/ 140 h 140"/>
                <a:gd name="T2" fmla="*/ 0 w 309"/>
                <a:gd name="T3" fmla="*/ 10 h 140"/>
                <a:gd name="T4" fmla="*/ 3 w 309"/>
                <a:gd name="T5" fmla="*/ 0 h 140"/>
                <a:gd name="T6" fmla="*/ 309 w 309"/>
                <a:gd name="T7" fmla="*/ 128 h 140"/>
                <a:gd name="T8" fmla="*/ 304 w 30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40">
                  <a:moveTo>
                    <a:pt x="304" y="14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09" y="128"/>
                  </a:lnTo>
                  <a:lnTo>
                    <a:pt x="304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804988" y="1031875"/>
              <a:ext cx="528638" cy="123825"/>
            </a:xfrm>
            <a:custGeom>
              <a:avLst/>
              <a:gdLst>
                <a:gd name="T0" fmla="*/ 0 w 333"/>
                <a:gd name="T1" fmla="*/ 78 h 78"/>
                <a:gd name="T2" fmla="*/ 0 w 333"/>
                <a:gd name="T3" fmla="*/ 66 h 78"/>
                <a:gd name="T4" fmla="*/ 330 w 333"/>
                <a:gd name="T5" fmla="*/ 0 h 78"/>
                <a:gd name="T6" fmla="*/ 333 w 333"/>
                <a:gd name="T7" fmla="*/ 12 h 78"/>
                <a:gd name="T8" fmla="*/ 0 w 33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78">
                  <a:moveTo>
                    <a:pt x="0" y="78"/>
                  </a:moveTo>
                  <a:lnTo>
                    <a:pt x="0" y="66"/>
                  </a:lnTo>
                  <a:lnTo>
                    <a:pt x="330" y="0"/>
                  </a:lnTo>
                  <a:lnTo>
                    <a:pt x="333" y="1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322513" y="1039813"/>
              <a:ext cx="146050" cy="463550"/>
            </a:xfrm>
            <a:custGeom>
              <a:avLst/>
              <a:gdLst>
                <a:gd name="T0" fmla="*/ 83 w 92"/>
                <a:gd name="T1" fmla="*/ 292 h 292"/>
                <a:gd name="T2" fmla="*/ 0 w 92"/>
                <a:gd name="T3" fmla="*/ 2 h 292"/>
                <a:gd name="T4" fmla="*/ 12 w 92"/>
                <a:gd name="T5" fmla="*/ 0 h 292"/>
                <a:gd name="T6" fmla="*/ 92 w 92"/>
                <a:gd name="T7" fmla="*/ 289 h 292"/>
                <a:gd name="T8" fmla="*/ 83 w 92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2">
                  <a:moveTo>
                    <a:pt x="83" y="29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92" y="289"/>
                  </a:lnTo>
                  <a:lnTo>
                    <a:pt x="83" y="29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11375" y="1047750"/>
              <a:ext cx="222250" cy="484188"/>
            </a:xfrm>
            <a:custGeom>
              <a:avLst/>
              <a:gdLst>
                <a:gd name="T0" fmla="*/ 9 w 140"/>
                <a:gd name="T1" fmla="*/ 305 h 305"/>
                <a:gd name="T2" fmla="*/ 0 w 140"/>
                <a:gd name="T3" fmla="*/ 301 h 305"/>
                <a:gd name="T4" fmla="*/ 130 w 140"/>
                <a:gd name="T5" fmla="*/ 0 h 305"/>
                <a:gd name="T6" fmla="*/ 140 w 140"/>
                <a:gd name="T7" fmla="*/ 4 h 305"/>
                <a:gd name="T8" fmla="*/ 9 w 140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05">
                  <a:moveTo>
                    <a:pt x="9" y="305"/>
                  </a:moveTo>
                  <a:lnTo>
                    <a:pt x="0" y="301"/>
                  </a:lnTo>
                  <a:lnTo>
                    <a:pt x="130" y="0"/>
                  </a:lnTo>
                  <a:lnTo>
                    <a:pt x="140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71650" y="1149350"/>
              <a:ext cx="41275" cy="593725"/>
            </a:xfrm>
            <a:custGeom>
              <a:avLst/>
              <a:gdLst>
                <a:gd name="T0" fmla="*/ 12 w 26"/>
                <a:gd name="T1" fmla="*/ 374 h 374"/>
                <a:gd name="T2" fmla="*/ 0 w 26"/>
                <a:gd name="T3" fmla="*/ 374 h 374"/>
                <a:gd name="T4" fmla="*/ 17 w 26"/>
                <a:gd name="T5" fmla="*/ 0 h 374"/>
                <a:gd name="T6" fmla="*/ 26 w 26"/>
                <a:gd name="T7" fmla="*/ 0 h 374"/>
                <a:gd name="T8" fmla="*/ 12 w 26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4">
                  <a:moveTo>
                    <a:pt x="12" y="374"/>
                  </a:moveTo>
                  <a:lnTo>
                    <a:pt x="0" y="37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12" y="37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54275" y="1498600"/>
              <a:ext cx="188913" cy="447675"/>
            </a:xfrm>
            <a:custGeom>
              <a:avLst/>
              <a:gdLst>
                <a:gd name="T0" fmla="*/ 109 w 119"/>
                <a:gd name="T1" fmla="*/ 282 h 282"/>
                <a:gd name="T2" fmla="*/ 0 w 119"/>
                <a:gd name="T3" fmla="*/ 3 h 282"/>
                <a:gd name="T4" fmla="*/ 9 w 119"/>
                <a:gd name="T5" fmla="*/ 0 h 282"/>
                <a:gd name="T6" fmla="*/ 119 w 119"/>
                <a:gd name="T7" fmla="*/ 278 h 282"/>
                <a:gd name="T8" fmla="*/ 109 w 11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2">
                  <a:moveTo>
                    <a:pt x="109" y="282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119" y="278"/>
                  </a:lnTo>
                  <a:lnTo>
                    <a:pt x="109" y="28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22488" y="1528763"/>
              <a:ext cx="115888" cy="357188"/>
            </a:xfrm>
            <a:custGeom>
              <a:avLst/>
              <a:gdLst>
                <a:gd name="T0" fmla="*/ 62 w 73"/>
                <a:gd name="T1" fmla="*/ 225 h 225"/>
                <a:gd name="T2" fmla="*/ 0 w 73"/>
                <a:gd name="T3" fmla="*/ 5 h 225"/>
                <a:gd name="T4" fmla="*/ 12 w 73"/>
                <a:gd name="T5" fmla="*/ 0 h 225"/>
                <a:gd name="T6" fmla="*/ 73 w 73"/>
                <a:gd name="T7" fmla="*/ 223 h 225"/>
                <a:gd name="T8" fmla="*/ 62 w 73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5">
                  <a:moveTo>
                    <a:pt x="62" y="22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3" y="223"/>
                  </a:lnTo>
                  <a:lnTo>
                    <a:pt x="62" y="22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224088" y="1503363"/>
              <a:ext cx="241300" cy="395288"/>
            </a:xfrm>
            <a:custGeom>
              <a:avLst/>
              <a:gdLst>
                <a:gd name="T0" fmla="*/ 12 w 152"/>
                <a:gd name="T1" fmla="*/ 249 h 249"/>
                <a:gd name="T2" fmla="*/ 0 w 152"/>
                <a:gd name="T3" fmla="*/ 244 h 249"/>
                <a:gd name="T4" fmla="*/ 142 w 152"/>
                <a:gd name="T5" fmla="*/ 0 h 249"/>
                <a:gd name="T6" fmla="*/ 152 w 152"/>
                <a:gd name="T7" fmla="*/ 7 h 249"/>
                <a:gd name="T8" fmla="*/ 12 w 152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9">
                  <a:moveTo>
                    <a:pt x="12" y="249"/>
                  </a:moveTo>
                  <a:lnTo>
                    <a:pt x="0" y="244"/>
                  </a:lnTo>
                  <a:lnTo>
                    <a:pt x="142" y="0"/>
                  </a:lnTo>
                  <a:lnTo>
                    <a:pt x="152" y="7"/>
                  </a:lnTo>
                  <a:lnTo>
                    <a:pt x="12" y="24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465388" y="1495425"/>
              <a:ext cx="411163" cy="255588"/>
            </a:xfrm>
            <a:custGeom>
              <a:avLst/>
              <a:gdLst>
                <a:gd name="T0" fmla="*/ 252 w 259"/>
                <a:gd name="T1" fmla="*/ 161 h 161"/>
                <a:gd name="T2" fmla="*/ 0 w 259"/>
                <a:gd name="T3" fmla="*/ 9 h 161"/>
                <a:gd name="T4" fmla="*/ 7 w 259"/>
                <a:gd name="T5" fmla="*/ 0 h 161"/>
                <a:gd name="T6" fmla="*/ 259 w 259"/>
                <a:gd name="T7" fmla="*/ 152 h 161"/>
                <a:gd name="T8" fmla="*/ 252 w 259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61">
                  <a:moveTo>
                    <a:pt x="252" y="161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59" y="152"/>
                  </a:lnTo>
                  <a:lnTo>
                    <a:pt x="252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865438" y="1747838"/>
              <a:ext cx="263525" cy="346075"/>
            </a:xfrm>
            <a:custGeom>
              <a:avLst/>
              <a:gdLst>
                <a:gd name="T0" fmla="*/ 156 w 166"/>
                <a:gd name="T1" fmla="*/ 218 h 218"/>
                <a:gd name="T2" fmla="*/ 0 w 166"/>
                <a:gd name="T3" fmla="*/ 7 h 218"/>
                <a:gd name="T4" fmla="*/ 9 w 166"/>
                <a:gd name="T5" fmla="*/ 0 h 218"/>
                <a:gd name="T6" fmla="*/ 166 w 166"/>
                <a:gd name="T7" fmla="*/ 213 h 218"/>
                <a:gd name="T8" fmla="*/ 156 w 166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18">
                  <a:moveTo>
                    <a:pt x="156" y="218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6" y="213"/>
                  </a:lnTo>
                  <a:lnTo>
                    <a:pt x="156" y="2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25738" y="1758950"/>
              <a:ext cx="153988" cy="511175"/>
            </a:xfrm>
            <a:custGeom>
              <a:avLst/>
              <a:gdLst>
                <a:gd name="T0" fmla="*/ 12 w 97"/>
                <a:gd name="T1" fmla="*/ 322 h 322"/>
                <a:gd name="T2" fmla="*/ 0 w 97"/>
                <a:gd name="T3" fmla="*/ 320 h 322"/>
                <a:gd name="T4" fmla="*/ 85 w 97"/>
                <a:gd name="T5" fmla="*/ 0 h 322"/>
                <a:gd name="T6" fmla="*/ 97 w 97"/>
                <a:gd name="T7" fmla="*/ 2 h 322"/>
                <a:gd name="T8" fmla="*/ 12 w 97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2">
                  <a:moveTo>
                    <a:pt x="12" y="322"/>
                  </a:moveTo>
                  <a:lnTo>
                    <a:pt x="0" y="320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2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32025" y="1898650"/>
              <a:ext cx="252413" cy="450850"/>
            </a:xfrm>
            <a:custGeom>
              <a:avLst/>
              <a:gdLst>
                <a:gd name="T0" fmla="*/ 147 w 159"/>
                <a:gd name="T1" fmla="*/ 284 h 284"/>
                <a:gd name="T2" fmla="*/ 0 w 159"/>
                <a:gd name="T3" fmla="*/ 4 h 284"/>
                <a:gd name="T4" fmla="*/ 9 w 159"/>
                <a:gd name="T5" fmla="*/ 0 h 284"/>
                <a:gd name="T6" fmla="*/ 159 w 159"/>
                <a:gd name="T7" fmla="*/ 277 h 284"/>
                <a:gd name="T8" fmla="*/ 147 w 15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84">
                  <a:moveTo>
                    <a:pt x="147" y="28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59" y="277"/>
                  </a:lnTo>
                  <a:lnTo>
                    <a:pt x="147" y="28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465388" y="1951038"/>
              <a:ext cx="177800" cy="390525"/>
            </a:xfrm>
            <a:custGeom>
              <a:avLst/>
              <a:gdLst>
                <a:gd name="T0" fmla="*/ 12 w 112"/>
                <a:gd name="T1" fmla="*/ 246 h 246"/>
                <a:gd name="T2" fmla="*/ 0 w 112"/>
                <a:gd name="T3" fmla="*/ 242 h 246"/>
                <a:gd name="T4" fmla="*/ 102 w 112"/>
                <a:gd name="T5" fmla="*/ 0 h 246"/>
                <a:gd name="T6" fmla="*/ 112 w 112"/>
                <a:gd name="T7" fmla="*/ 4 h 246"/>
                <a:gd name="T8" fmla="*/ 12 w 112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46">
                  <a:moveTo>
                    <a:pt x="12" y="246"/>
                  </a:moveTo>
                  <a:lnTo>
                    <a:pt x="0" y="242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" y="24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246313" y="2338388"/>
              <a:ext cx="230188" cy="312738"/>
            </a:xfrm>
            <a:custGeom>
              <a:avLst/>
              <a:gdLst>
                <a:gd name="T0" fmla="*/ 10 w 145"/>
                <a:gd name="T1" fmla="*/ 197 h 197"/>
                <a:gd name="T2" fmla="*/ 0 w 145"/>
                <a:gd name="T3" fmla="*/ 190 h 197"/>
                <a:gd name="T4" fmla="*/ 136 w 145"/>
                <a:gd name="T5" fmla="*/ 0 h 197"/>
                <a:gd name="T6" fmla="*/ 145 w 145"/>
                <a:gd name="T7" fmla="*/ 7 h 197"/>
                <a:gd name="T8" fmla="*/ 10 w 145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97">
                  <a:moveTo>
                    <a:pt x="10" y="197"/>
                  </a:moveTo>
                  <a:lnTo>
                    <a:pt x="0" y="190"/>
                  </a:lnTo>
                  <a:lnTo>
                    <a:pt x="136" y="0"/>
                  </a:lnTo>
                  <a:lnTo>
                    <a:pt x="145" y="7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251075" y="2662238"/>
              <a:ext cx="277813" cy="327025"/>
            </a:xfrm>
            <a:custGeom>
              <a:avLst/>
              <a:gdLst>
                <a:gd name="T0" fmla="*/ 166 w 175"/>
                <a:gd name="T1" fmla="*/ 206 h 206"/>
                <a:gd name="T2" fmla="*/ 0 w 175"/>
                <a:gd name="T3" fmla="*/ 7 h 206"/>
                <a:gd name="T4" fmla="*/ 7 w 175"/>
                <a:gd name="T5" fmla="*/ 0 h 206"/>
                <a:gd name="T6" fmla="*/ 175 w 175"/>
                <a:gd name="T7" fmla="*/ 199 h 206"/>
                <a:gd name="T8" fmla="*/ 166 w 17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6">
                  <a:moveTo>
                    <a:pt x="166" y="206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9"/>
                  </a:lnTo>
                  <a:lnTo>
                    <a:pt x="166" y="20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876425" y="2162175"/>
              <a:ext cx="385763" cy="511175"/>
            </a:xfrm>
            <a:custGeom>
              <a:avLst/>
              <a:gdLst>
                <a:gd name="T0" fmla="*/ 233 w 243"/>
                <a:gd name="T1" fmla="*/ 322 h 322"/>
                <a:gd name="T2" fmla="*/ 0 w 243"/>
                <a:gd name="T3" fmla="*/ 7 h 322"/>
                <a:gd name="T4" fmla="*/ 8 w 243"/>
                <a:gd name="T5" fmla="*/ 0 h 322"/>
                <a:gd name="T6" fmla="*/ 243 w 243"/>
                <a:gd name="T7" fmla="*/ 317 h 322"/>
                <a:gd name="T8" fmla="*/ 233 w 243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22">
                  <a:moveTo>
                    <a:pt x="233" y="3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243" y="317"/>
                  </a:lnTo>
                  <a:lnTo>
                    <a:pt x="233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2147888" y="1792288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382713" y="2270125"/>
              <a:ext cx="177800" cy="180975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2166938" y="3140075"/>
              <a:ext cx="177800" cy="177800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2166938" y="2251075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141538" y="2541588"/>
              <a:ext cx="230188" cy="2301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3033713" y="2000250"/>
              <a:ext cx="177800" cy="176213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725613" y="1065213"/>
              <a:ext cx="180975" cy="1778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725613" y="1690688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292225" y="1724025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454150" y="1328738"/>
              <a:ext cx="125413" cy="128588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393950" y="1438275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3041650" y="1503363"/>
              <a:ext cx="128588" cy="12700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665413" y="2217738"/>
              <a:ext cx="128588" cy="1285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811463" y="1687513"/>
              <a:ext cx="128588" cy="123825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673225" y="2862263"/>
              <a:ext cx="128588" cy="1270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706688" y="2763838"/>
              <a:ext cx="128588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2084388" y="1490663"/>
              <a:ext cx="90488" cy="9525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568450" y="1957388"/>
              <a:ext cx="90488" cy="95250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804988" y="1898650"/>
              <a:ext cx="95250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2593975" y="1905000"/>
              <a:ext cx="90488" cy="904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2438400" y="2300288"/>
              <a:ext cx="90488" cy="904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2284413" y="993775"/>
              <a:ext cx="93663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2774950" y="1204913"/>
              <a:ext cx="90488" cy="904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2895600" y="2454275"/>
              <a:ext cx="90488" cy="9525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2676525" y="3143250"/>
              <a:ext cx="93663" cy="9525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479675" y="3192463"/>
              <a:ext cx="90488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782763" y="3197225"/>
              <a:ext cx="90488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881188" y="2500313"/>
              <a:ext cx="123825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2473325" y="2616200"/>
              <a:ext cx="127000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2479675" y="2936875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997075" y="2906713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824038" y="2097088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7" name="矩形 259"/>
          <p:cNvSpPr>
            <a:spLocks noChangeArrowheads="1"/>
          </p:cNvSpPr>
          <p:nvPr/>
        </p:nvSpPr>
        <p:spPr bwMode="auto">
          <a:xfrm>
            <a:off x="5521173" y="2760002"/>
            <a:ext cx="55167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96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Y</a:t>
            </a:r>
            <a:r>
              <a:rPr lang="en-US" altLang="zh-CN" sz="96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</a:t>
            </a:r>
            <a:r>
              <a:rPr lang="en-US" altLang="zh-CN" sz="9600" dirty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48" name="矩形 259"/>
          <p:cNvSpPr>
            <a:spLocks noChangeArrowheads="1"/>
          </p:cNvSpPr>
          <p:nvPr/>
        </p:nvSpPr>
        <p:spPr bwMode="auto">
          <a:xfrm>
            <a:off x="5521174" y="4281934"/>
            <a:ext cx="371651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122991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7" grpId="1"/>
      <p:bldP spid="148" grpId="0"/>
      <p:bldP spid="1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428195" y="1659627"/>
            <a:ext cx="2897062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486252" y="2908038"/>
            <a:ext cx="278094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46887" y="1827635"/>
            <a:ext cx="3870807" cy="805303"/>
            <a:chOff x="5943687" y="1827635"/>
            <a:chExt cx="3870807" cy="805303"/>
          </a:xfrm>
        </p:grpSpPr>
        <p:sp>
          <p:nvSpPr>
            <p:cNvPr id="2051" name="MH_Other_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9333"/>
            <a:lstStyle/>
            <a:p>
              <a:endParaRPr lang="zh-CN" altLang="en-US" sz="200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90271" y="2067998"/>
              <a:ext cx="1967806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   </a:t>
              </a:r>
              <a:r>
                <a:rPr lang="zh-CN" altLang="en-US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前期准备</a:t>
              </a:r>
            </a:p>
          </p:txBody>
        </p:sp>
        <p:sp>
          <p:nvSpPr>
            <p:cNvPr id="26" name="MH_Text_1"/>
            <p:cNvSpPr txBox="1"/>
            <p:nvPr>
              <p:custDataLst>
                <p:tags r:id="rId21"/>
              </p:custDataLst>
            </p:nvPr>
          </p:nvSpPr>
          <p:spPr>
            <a:xfrm>
              <a:off x="7627271" y="1964829"/>
              <a:ext cx="1967807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24" y="2843769"/>
            <a:ext cx="4339590" cy="1264040"/>
            <a:chOff x="5738324" y="2843769"/>
            <a:chExt cx="4339590" cy="1264040"/>
          </a:xfrm>
        </p:grpSpPr>
        <p:sp>
          <p:nvSpPr>
            <p:cNvPr id="2055" name="MH_Other_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9333"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874247" y="3250001"/>
              <a:ext cx="2448272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   </a:t>
              </a:r>
              <a:r>
                <a:rPr lang="zh-CN" altLang="en-US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商谈过程</a:t>
              </a: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1" y="3146832"/>
              <a:ext cx="1967807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24" y="4024097"/>
            <a:ext cx="4339590" cy="1264039"/>
            <a:chOff x="5738324" y="4024097"/>
            <a:chExt cx="4339590" cy="1264039"/>
          </a:xfrm>
        </p:grpSpPr>
        <p:sp>
          <p:nvSpPr>
            <p:cNvPr id="4" name="MH_Other_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759333"/>
            <a:lstStyle/>
            <a:p>
              <a:pPr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09" y="4430328"/>
              <a:ext cx="2138993" cy="3245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   </a:t>
              </a:r>
              <a:r>
                <a:rPr lang="zh-CN" altLang="en-US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签订结果</a:t>
              </a: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1" y="4327159"/>
              <a:ext cx="1967807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24" y="5206099"/>
            <a:ext cx="4339590" cy="1264039"/>
            <a:chOff x="5738324" y="5206099"/>
            <a:chExt cx="4339590" cy="1264039"/>
          </a:xfrm>
        </p:grpSpPr>
        <p:sp>
          <p:nvSpPr>
            <p:cNvPr id="3" name="MH_Other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759333"/>
            <a:lstStyle/>
            <a:p>
              <a:pPr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6874248" y="5612330"/>
              <a:ext cx="2304254" cy="3245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    </a:t>
              </a:r>
              <a:r>
                <a:rPr lang="zh-CN" altLang="en-US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收   获</a:t>
              </a: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1" y="5509161"/>
              <a:ext cx="1967807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317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731932"/>
            <a:ext cx="2535673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5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6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约定并确定时间与地点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创视小组全体成员与育音艺校约定于周二下午签订合同。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15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合同签订风险防范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签订前对合作对象的审查。了解合作对象的基本情况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有助于在签订合同的时候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避免风险的发生。了解合作方的基本情况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保留其营业执照复印件，了解这些信息有利于我方更好地履行合同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同时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当处理纠纷的时候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有利于我方的诉讼和法院的执行。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13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签订时的注意事项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、合作方应加盖其单位的公章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或者合作方的经办人应提供加盖了其单位公章的签约授权委托书。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、加盖的公章应清晰可辨。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、合同文本经过修改的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应由双方在修改过的地方盖章确认。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、争取取得合作方的营业执照复印件。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修改合同范本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订立合同时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要力争做到用词准确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表达清楚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约定明确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避免产生歧义。对于重要的合同条款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要仔细斟酌。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731932"/>
            <a:ext cx="2535673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商谈过程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2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931024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洽谈协商合同内容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当事人之间就合同条款的不同意见经过反复协商，最后达成一致意见。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254189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拟定合同文书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根据学校的网站建设合同书，结合双方的实际条件，进行了合同文书的拟定。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57735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履行合同生效手续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在合同文书拟定后，双方当事人已完全认可的时候，就要办理合同订立的最后一道手续，即双方当事人签字或者盖章。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商谈过程工作概述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56DBCBA-E9A5-491D-9290-8B5F52D62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66" y="1581126"/>
            <a:ext cx="3997247" cy="24394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47965B-7E2E-425E-9E7C-FA22A2DA1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1" y="1581126"/>
            <a:ext cx="4011894" cy="24394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AE089C8-72A6-449C-8E4D-C9416845D1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25654" r="-1" b="28313"/>
          <a:stretch/>
        </p:blipFill>
        <p:spPr>
          <a:xfrm>
            <a:off x="4448819" y="4070825"/>
            <a:ext cx="4011895" cy="24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731932"/>
            <a:ext cx="2535673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签订结果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9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3"/>
          <p:cNvSpPr txBox="1">
            <a:spLocks/>
          </p:cNvSpPr>
          <p:nvPr/>
        </p:nvSpPr>
        <p:spPr bwMode="auto">
          <a:xfrm>
            <a:off x="1218344" y="1686876"/>
            <a:ext cx="3068023" cy="3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合同书文书盖章</a:t>
            </a: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4986781" y="1686876"/>
            <a:ext cx="3068023" cy="3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网站域名费用商谈</a:t>
            </a:r>
          </a:p>
        </p:txBody>
      </p:sp>
      <p:sp>
        <p:nvSpPr>
          <p:cNvPr id="23" name="Title 13"/>
          <p:cNvSpPr txBox="1">
            <a:spLocks/>
          </p:cNvSpPr>
          <p:nvPr/>
        </p:nvSpPr>
        <p:spPr bwMode="auto">
          <a:xfrm>
            <a:off x="8806351" y="1686876"/>
            <a:ext cx="3068023" cy="3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现场签订网站合同书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签订结果概述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1D62C7-D540-4D54-BA72-9821FE82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26" y="2222249"/>
            <a:ext cx="2485344" cy="42844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6D31D19-4D93-49DF-8375-BCCBC440A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55" y="2222249"/>
            <a:ext cx="2475660" cy="42668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EC8866-53A0-4BEF-B354-0F30EF572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50" y="2222249"/>
            <a:ext cx="3217239" cy="21904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F3B43B-0C05-4B53-876D-B755506CB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50" y="4298638"/>
            <a:ext cx="3217240" cy="21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731932"/>
            <a:ext cx="2535673" cy="4925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收获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第一PPT，www.1ppt.com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自定义</PresentationFormat>
  <Paragraphs>54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맑은 고딕</vt:lpstr>
      <vt:lpstr>宋体</vt:lpstr>
      <vt:lpstr>微软雅黑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述职报告</dc:title>
  <dc:creator/>
  <cp:keywords>www.1ppt.com</cp:keywords>
  <dc:description>www.1ppt.com</dc:description>
  <cp:lastModifiedBy/>
  <cp:revision>1</cp:revision>
  <dcterms:created xsi:type="dcterms:W3CDTF">2016-11-27T09:21:22Z</dcterms:created>
  <dcterms:modified xsi:type="dcterms:W3CDTF">2018-10-18T13:48:59Z</dcterms:modified>
</cp:coreProperties>
</file>