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B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4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29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98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19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5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9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07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90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A24AF6-4DC8-480F-9D89-DB4E5A5EAD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A6E401-8C3F-47E1-BDD8-58839112C62B}"/>
              </a:ext>
            </a:extLst>
          </p:cNvPr>
          <p:cNvSpPr/>
          <p:nvPr/>
        </p:nvSpPr>
        <p:spPr>
          <a:xfrm rot="682049">
            <a:off x="3458848" y="-555402"/>
            <a:ext cx="2924726" cy="2254025"/>
          </a:xfrm>
          <a:prstGeom prst="rect">
            <a:avLst/>
          </a:prstGeom>
          <a:solidFill>
            <a:srgbClr val="02B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2F4C40-F452-437B-8C25-80A0A8E534B6}"/>
              </a:ext>
            </a:extLst>
          </p:cNvPr>
          <p:cNvSpPr/>
          <p:nvPr/>
        </p:nvSpPr>
        <p:spPr>
          <a:xfrm rot="682049">
            <a:off x="2250195" y="4992293"/>
            <a:ext cx="2905195" cy="2254025"/>
          </a:xfrm>
          <a:prstGeom prst="rect">
            <a:avLst/>
          </a:prstGeom>
          <a:solidFill>
            <a:srgbClr val="02B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EE1259-E262-4E43-A94E-7A36458C8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01" y="1222205"/>
            <a:ext cx="7828413" cy="44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3C5879-76ED-4A99-A50A-D6EA5921569D}"/>
              </a:ext>
            </a:extLst>
          </p:cNvPr>
          <p:cNvSpPr/>
          <p:nvPr/>
        </p:nvSpPr>
        <p:spPr>
          <a:xfrm>
            <a:off x="-193370" y="-21730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B0C87DF-47F0-4FF7-B5E2-772461C036AC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8174EB5-EC21-47B3-94C5-6CA911FAC532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A28C9F-D5B9-47CE-A832-B5C7B5052887}"/>
              </a:ext>
            </a:extLst>
          </p:cNvPr>
          <p:cNvSpPr/>
          <p:nvPr/>
        </p:nvSpPr>
        <p:spPr>
          <a:xfrm>
            <a:off x="489102" y="1897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Pixel Digivolve" panose="02000500000000000000" pitchFamily="2" charset="0"/>
              </a:rPr>
              <a:t>总结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1786B4-9B31-4C8A-8418-427462B531CD}"/>
              </a:ext>
            </a:extLst>
          </p:cNvPr>
          <p:cNvSpPr txBox="1"/>
          <p:nvPr/>
        </p:nvSpPr>
        <p:spPr>
          <a:xfrm>
            <a:off x="577049" y="1305017"/>
            <a:ext cx="7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A97D2C-11A0-4B6C-B28F-12AEB9A40781}"/>
              </a:ext>
            </a:extLst>
          </p:cNvPr>
          <p:cNvSpPr txBox="1"/>
          <p:nvPr/>
        </p:nvSpPr>
        <p:spPr>
          <a:xfrm>
            <a:off x="241178" y="800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没有什么好说的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FC79ADF-2B62-403B-872D-824BBE6A5158}"/>
              </a:ext>
            </a:extLst>
          </p:cNvPr>
          <p:cNvCxnSpPr>
            <a:cxnSpLocks/>
          </p:cNvCxnSpPr>
          <p:nvPr/>
        </p:nvCxnSpPr>
        <p:spPr>
          <a:xfrm>
            <a:off x="301841" y="1139076"/>
            <a:ext cx="2006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6757321-72F7-4A5F-A5AE-F0D56845A39C}"/>
              </a:ext>
            </a:extLst>
          </p:cNvPr>
          <p:cNvSpPr txBox="1"/>
          <p:nvPr/>
        </p:nvSpPr>
        <p:spPr>
          <a:xfrm>
            <a:off x="241178" y="1205692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给您拜一个早年吧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0DE02B-4CD4-47F8-99EC-D95198AC9032}"/>
              </a:ext>
            </a:extLst>
          </p:cNvPr>
          <p:cNvSpPr txBox="1"/>
          <p:nvPr/>
        </p:nvSpPr>
        <p:spPr>
          <a:xfrm>
            <a:off x="2854037" y="5396114"/>
            <a:ext cx="696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/>
              <a:t>客户，还是比较</a:t>
            </a:r>
            <a:r>
              <a:rPr lang="zh-CN" altLang="en-US" b="1" dirty="0"/>
              <a:t>通情达理</a:t>
            </a:r>
            <a:r>
              <a:rPr lang="zh-CN" altLang="en-US" dirty="0"/>
              <a:t>，没有</a:t>
            </a:r>
            <a:r>
              <a:rPr lang="zh-CN" altLang="en-US" b="1" dirty="0"/>
              <a:t>太过分</a:t>
            </a:r>
            <a:r>
              <a:rPr lang="zh-CN" altLang="en-US" dirty="0"/>
              <a:t>的</a:t>
            </a:r>
            <a:r>
              <a:rPr lang="zh-CN" altLang="en-US" b="1" dirty="0"/>
              <a:t>要求</a:t>
            </a:r>
            <a:r>
              <a:rPr lang="zh-CN" altLang="en-US" dirty="0"/>
              <a:t>（会不会是我们引导的好嘻嘻嘻），最后对我们提了几点建议，比如把其他同学主页设计做的好的地方添加到暂定的主页中。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57A336-7126-4E02-952A-F8FF93C8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8826" r="30128" b="5050"/>
          <a:stretch/>
        </p:blipFill>
        <p:spPr>
          <a:xfrm>
            <a:off x="2415324" y="358229"/>
            <a:ext cx="3486200" cy="41236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D1A4DEE-1876-4AA6-913E-7DC916290C3A}"/>
              </a:ext>
            </a:extLst>
          </p:cNvPr>
          <p:cNvSpPr txBox="1"/>
          <p:nvPr/>
        </p:nvSpPr>
        <p:spPr>
          <a:xfrm>
            <a:off x="3212529" y="4565025"/>
            <a:ext cx="1661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首页</a:t>
            </a:r>
            <a:r>
              <a:rPr lang="en-US" altLang="zh-CN" b="1" dirty="0"/>
              <a:t>(</a:t>
            </a:r>
            <a:r>
              <a:rPr lang="zh-CN" altLang="en-US" b="1" dirty="0"/>
              <a:t>暂定</a:t>
            </a:r>
            <a:r>
              <a:rPr lang="en-US" altLang="zh-CN" b="1" dirty="0"/>
              <a:t>)</a:t>
            </a:r>
          </a:p>
          <a:p>
            <a:pPr algn="r"/>
            <a:r>
              <a:rPr lang="zh-CN" altLang="en-US" sz="1200" dirty="0"/>
              <a:t>作者：彭佳亮同学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8BE4D32-E560-474E-B6F8-DB0AEC505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t="19029" r="30199" b="15933"/>
          <a:stretch/>
        </p:blipFill>
        <p:spPr>
          <a:xfrm>
            <a:off x="6773496" y="426128"/>
            <a:ext cx="3992534" cy="387451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2BB81C1-EA53-4C8A-8069-0421B90D9F63}"/>
              </a:ext>
            </a:extLst>
          </p:cNvPr>
          <p:cNvSpPr txBox="1"/>
          <p:nvPr/>
        </p:nvSpPr>
        <p:spPr>
          <a:xfrm>
            <a:off x="7373340" y="4417445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添加到主页内容（部分细节）</a:t>
            </a:r>
            <a:endParaRPr lang="en-US" altLang="zh-CN" b="1" dirty="0"/>
          </a:p>
          <a:p>
            <a:pPr algn="ctr"/>
            <a:r>
              <a:rPr lang="zh-CN" altLang="en-US" sz="1400" dirty="0"/>
              <a:t>作者：刘奇杰同学</a:t>
            </a:r>
          </a:p>
        </p:txBody>
      </p:sp>
    </p:spTree>
    <p:extLst>
      <p:ext uri="{BB962C8B-B14F-4D97-AF65-F5344CB8AC3E}">
        <p14:creationId xmlns:p14="http://schemas.microsoft.com/office/powerpoint/2010/main" val="35006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367AEDC-EEF2-481A-A60C-DB19EDF496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ysClr val="windowText" lastClr="000000"/>
                </a:solidFill>
              </a:ln>
              <a:latin typeface="Pixel Digivolve" panose="02000500000000000000" pitchFamily="2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739C648-25FF-4A69-A915-C027FD46BC66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BD84179-B6AC-4B44-8E95-5630364850A4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620D03-5668-4310-BDD0-ACC3C9594AA2}"/>
              </a:ext>
            </a:extLst>
          </p:cNvPr>
          <p:cNvSpPr txBox="1"/>
          <p:nvPr/>
        </p:nvSpPr>
        <p:spPr>
          <a:xfrm>
            <a:off x="301841" y="62130"/>
            <a:ext cx="11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Pixel Digivolve" panose="02000500000000000000" pitchFamily="2" charset="0"/>
              </a:rPr>
              <a:t>目  录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843637E-26FB-4AFA-A63B-672510C87FE3}"/>
              </a:ext>
            </a:extLst>
          </p:cNvPr>
          <p:cNvSpPr/>
          <p:nvPr/>
        </p:nvSpPr>
        <p:spPr>
          <a:xfrm>
            <a:off x="516384" y="2975500"/>
            <a:ext cx="2466511" cy="6149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9869E9-4DD4-4FC3-B8CA-1D25F6E4F48B}"/>
              </a:ext>
            </a:extLst>
          </p:cNvPr>
          <p:cNvSpPr/>
          <p:nvPr/>
        </p:nvSpPr>
        <p:spPr>
          <a:xfrm>
            <a:off x="455721" y="2897131"/>
            <a:ext cx="2466511" cy="6149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9AF45A-EA6B-47E0-B911-C463728218D9}"/>
              </a:ext>
            </a:extLst>
          </p:cNvPr>
          <p:cNvSpPr txBox="1"/>
          <p:nvPr/>
        </p:nvSpPr>
        <p:spPr>
          <a:xfrm>
            <a:off x="516384" y="3039856"/>
            <a:ext cx="246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Pixel Digivolve" panose="02000500000000000000" pitchFamily="2" charset="0"/>
                <a:ea typeface="+mj-ea"/>
              </a:rPr>
              <a:t>一、</a:t>
            </a:r>
            <a:r>
              <a:rPr lang="zh-CN" altLang="en-US" sz="1400" b="1" dirty="0">
                <a:latin typeface="Pixel Digivolve" panose="02000500000000000000" pitchFamily="2" charset="0"/>
              </a:rPr>
              <a:t>互相帮助，修改设计图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DABFABE-AB62-42AE-B628-9074153B4FDD}"/>
              </a:ext>
            </a:extLst>
          </p:cNvPr>
          <p:cNvSpPr/>
          <p:nvPr/>
        </p:nvSpPr>
        <p:spPr>
          <a:xfrm>
            <a:off x="4407593" y="2975500"/>
            <a:ext cx="2466511" cy="6149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99B8F1B-2964-43EC-824F-9B8599760246}"/>
              </a:ext>
            </a:extLst>
          </p:cNvPr>
          <p:cNvSpPr/>
          <p:nvPr/>
        </p:nvSpPr>
        <p:spPr>
          <a:xfrm>
            <a:off x="4346930" y="2897131"/>
            <a:ext cx="2466511" cy="6149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6DBF95-7FB3-41BD-B8BD-B4A55C32B1E4}"/>
              </a:ext>
            </a:extLst>
          </p:cNvPr>
          <p:cNvSpPr txBox="1"/>
          <p:nvPr/>
        </p:nvSpPr>
        <p:spPr>
          <a:xfrm>
            <a:off x="4656168" y="3004564"/>
            <a:ext cx="246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Pixel Digivolve" panose="02000500000000000000" pitchFamily="2" charset="0"/>
                <a:ea typeface="+mj-ea"/>
              </a:rPr>
              <a:t>二、深入</a:t>
            </a:r>
            <a:r>
              <a:rPr lang="en-US" altLang="zh-CN" sz="2000" b="1" dirty="0">
                <a:latin typeface="Pixel Digivolve" panose="02000500000000000000" pitchFamily="2" charset="0"/>
                <a:ea typeface="+mj-ea"/>
              </a:rPr>
              <a:t>ppt</a:t>
            </a:r>
            <a:endParaRPr lang="zh-CN" altLang="en-US" sz="2000" b="1" dirty="0">
              <a:latin typeface="Pixel Digivolve" panose="02000500000000000000" pitchFamily="2" charset="0"/>
              <a:ea typeface="+mj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78CD71-180A-4194-B190-E11C7F806DAE}"/>
              </a:ext>
            </a:extLst>
          </p:cNvPr>
          <p:cNvSpPr/>
          <p:nvPr/>
        </p:nvSpPr>
        <p:spPr>
          <a:xfrm rot="16776919">
            <a:off x="-405571" y="3310825"/>
            <a:ext cx="7811926" cy="18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加号 13">
            <a:extLst>
              <a:ext uri="{FF2B5EF4-FFF2-40B4-BE49-F238E27FC236}">
                <a16:creationId xmlns:a16="http://schemas.microsoft.com/office/drawing/2014/main" id="{804E9077-D546-4184-A440-595E49C079C6}"/>
              </a:ext>
            </a:extLst>
          </p:cNvPr>
          <p:cNvSpPr/>
          <p:nvPr/>
        </p:nvSpPr>
        <p:spPr>
          <a:xfrm rot="1134332">
            <a:off x="2558991" y="5758961"/>
            <a:ext cx="798990" cy="79899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0F9231E9-4603-4DC0-9669-426D5E39E73A}"/>
              </a:ext>
            </a:extLst>
          </p:cNvPr>
          <p:cNvSpPr/>
          <p:nvPr/>
        </p:nvSpPr>
        <p:spPr>
          <a:xfrm rot="1134332">
            <a:off x="2580310" y="5679064"/>
            <a:ext cx="798990" cy="79899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FDF87CD-83D0-4E82-982A-F57AC2EC658B}"/>
              </a:ext>
            </a:extLst>
          </p:cNvPr>
          <p:cNvSpPr/>
          <p:nvPr/>
        </p:nvSpPr>
        <p:spPr>
          <a:xfrm rot="16776919">
            <a:off x="4697187" y="3592534"/>
            <a:ext cx="7811926" cy="18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加号 16">
            <a:extLst>
              <a:ext uri="{FF2B5EF4-FFF2-40B4-BE49-F238E27FC236}">
                <a16:creationId xmlns:a16="http://schemas.microsoft.com/office/drawing/2014/main" id="{6F66B3B9-5EE5-4075-A9CC-B036BCAC7200}"/>
              </a:ext>
            </a:extLst>
          </p:cNvPr>
          <p:cNvSpPr/>
          <p:nvPr/>
        </p:nvSpPr>
        <p:spPr>
          <a:xfrm rot="1134332">
            <a:off x="8711038" y="-204186"/>
            <a:ext cx="798990" cy="79899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A0C0109-2A0D-4672-8362-15F2C9E13CD4}"/>
              </a:ext>
            </a:extLst>
          </p:cNvPr>
          <p:cNvSpPr/>
          <p:nvPr/>
        </p:nvSpPr>
        <p:spPr>
          <a:xfrm>
            <a:off x="9389390" y="2975500"/>
            <a:ext cx="2466511" cy="6149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908AC57-1B97-4011-BC6B-A2F1151410AC}"/>
              </a:ext>
            </a:extLst>
          </p:cNvPr>
          <p:cNvSpPr/>
          <p:nvPr/>
        </p:nvSpPr>
        <p:spPr>
          <a:xfrm>
            <a:off x="9328727" y="2897131"/>
            <a:ext cx="2466511" cy="6149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5BD8A9E-11D5-48DC-B75B-A14F9E2B1CFA}"/>
              </a:ext>
            </a:extLst>
          </p:cNvPr>
          <p:cNvSpPr txBox="1"/>
          <p:nvPr/>
        </p:nvSpPr>
        <p:spPr>
          <a:xfrm>
            <a:off x="9389390" y="2993676"/>
            <a:ext cx="246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Pixel Digivolve" panose="02000500000000000000" pitchFamily="2" charset="0"/>
              </a:rPr>
              <a:t>三、总结</a:t>
            </a:r>
          </a:p>
        </p:txBody>
      </p:sp>
    </p:spTree>
    <p:extLst>
      <p:ext uri="{BB962C8B-B14F-4D97-AF65-F5344CB8AC3E}">
        <p14:creationId xmlns:p14="http://schemas.microsoft.com/office/powerpoint/2010/main" val="217113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367AEDC-EEF2-481A-A60C-DB19EDF496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！</a:t>
            </a: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739C648-25FF-4A69-A915-C027FD46BC66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BD84179-B6AC-4B44-8E95-5630364850A4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620D03-5668-4310-BDD0-ACC3C9594AA2}"/>
              </a:ext>
            </a:extLst>
          </p:cNvPr>
          <p:cNvSpPr txBox="1"/>
          <p:nvPr/>
        </p:nvSpPr>
        <p:spPr>
          <a:xfrm>
            <a:off x="214544" y="384802"/>
            <a:ext cx="2453597" cy="14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"/>
              </a:lnSpc>
            </a:pPr>
            <a:r>
              <a:rPr lang="zh-CN" altLang="en-US" sz="1200" b="1" dirty="0">
                <a:latin typeface="Pixel Digivolve" panose="02000500000000000000" pitchFamily="2" charset="0"/>
              </a:rPr>
              <a:t>互相帮助，修改设计图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840ACC-F340-4914-8E8C-3E49306DF9AD}"/>
              </a:ext>
            </a:extLst>
          </p:cNvPr>
          <p:cNvSpPr txBox="1"/>
          <p:nvPr/>
        </p:nvSpPr>
        <p:spPr>
          <a:xfrm>
            <a:off x="2166152" y="3136612"/>
            <a:ext cx="826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一个人可能不行，但是一个团队肯定可以</a:t>
            </a:r>
          </a:p>
        </p:txBody>
      </p:sp>
    </p:spTree>
    <p:extLst>
      <p:ext uri="{BB962C8B-B14F-4D97-AF65-F5344CB8AC3E}">
        <p14:creationId xmlns:p14="http://schemas.microsoft.com/office/powerpoint/2010/main" val="36810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D2285B-D903-4106-99A7-2BABB02B2093}"/>
              </a:ext>
            </a:extLst>
          </p:cNvPr>
          <p:cNvSpPr/>
          <p:nvPr/>
        </p:nvSpPr>
        <p:spPr>
          <a:xfrm>
            <a:off x="0" y="-3047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B71FF3-7F2F-43EE-A4A3-D576C61E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4" y="1122678"/>
            <a:ext cx="3470709" cy="34707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E9C076-C4C6-46AC-83AE-56F742C0E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89" y="2392527"/>
            <a:ext cx="5201931" cy="255677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9F7980C-976E-45EB-BDA4-65C4432CEEB7}"/>
              </a:ext>
            </a:extLst>
          </p:cNvPr>
          <p:cNvSpPr/>
          <p:nvPr/>
        </p:nvSpPr>
        <p:spPr>
          <a:xfrm rot="391874">
            <a:off x="6084342" y="-43251"/>
            <a:ext cx="179791" cy="7089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99C23D-6F9E-4141-A9B2-1514B0AD7F59}"/>
              </a:ext>
            </a:extLst>
          </p:cNvPr>
          <p:cNvSpPr/>
          <p:nvPr/>
        </p:nvSpPr>
        <p:spPr>
          <a:xfrm>
            <a:off x="1213969" y="4127310"/>
            <a:ext cx="4178260" cy="4660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5E957B-D57F-4402-ACBF-BAB9FB1209A8}"/>
              </a:ext>
            </a:extLst>
          </p:cNvPr>
          <p:cNvSpPr txBox="1"/>
          <p:nvPr/>
        </p:nvSpPr>
        <p:spPr>
          <a:xfrm>
            <a:off x="1561987" y="4199097"/>
            <a:ext cx="475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心里只有改图，改图使我们感到快乐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8E75F3-48A1-4204-9D7C-D6F927436385}"/>
              </a:ext>
            </a:extLst>
          </p:cNvPr>
          <p:cNvSpPr/>
          <p:nvPr/>
        </p:nvSpPr>
        <p:spPr>
          <a:xfrm>
            <a:off x="6700589" y="4489279"/>
            <a:ext cx="5201931" cy="4660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AD03DF-7CE6-4C42-9973-B72C746E0065}"/>
              </a:ext>
            </a:extLst>
          </p:cNvPr>
          <p:cNvSpPr/>
          <p:nvPr/>
        </p:nvSpPr>
        <p:spPr>
          <a:xfrm>
            <a:off x="7594195" y="4537651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一个人做设计图是真的容易卡壳</a:t>
            </a:r>
            <a:endParaRPr lang="en-US" altLang="zh-CN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D91DCF4-4D17-47F6-8D9E-882B31013761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B0BFEC9-CACD-4694-87B7-DAF0D51731A9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FF8DE7E-5612-4BA6-8A5C-3CD8AC187B25}"/>
              </a:ext>
            </a:extLst>
          </p:cNvPr>
          <p:cNvSpPr txBox="1"/>
          <p:nvPr/>
        </p:nvSpPr>
        <p:spPr>
          <a:xfrm>
            <a:off x="196072" y="375566"/>
            <a:ext cx="2453597" cy="14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"/>
              </a:lnSpc>
            </a:pPr>
            <a:r>
              <a:rPr lang="zh-CN" altLang="en-US" sz="1200" b="1" dirty="0">
                <a:latin typeface="Pixel Digivolve" panose="02000500000000000000" pitchFamily="2" charset="0"/>
              </a:rPr>
              <a:t>互相帮助，修改设计图</a:t>
            </a:r>
          </a:p>
        </p:txBody>
      </p:sp>
    </p:spTree>
    <p:extLst>
      <p:ext uri="{BB962C8B-B14F-4D97-AF65-F5344CB8AC3E}">
        <p14:creationId xmlns:p14="http://schemas.microsoft.com/office/powerpoint/2010/main" val="13864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7FAF72-7A8D-4BBD-AFD9-A0BC71FA5FAA}"/>
              </a:ext>
            </a:extLst>
          </p:cNvPr>
          <p:cNvSpPr/>
          <p:nvPr/>
        </p:nvSpPr>
        <p:spPr>
          <a:xfrm>
            <a:off x="0" y="1960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5C963FC-B457-4791-A298-8BF1E6AE1589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66BE977-1D50-4165-8C27-E749A37FAE6E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99A189-F5E7-4429-A06C-F8C5E25F267D}"/>
              </a:ext>
            </a:extLst>
          </p:cNvPr>
          <p:cNvSpPr/>
          <p:nvPr/>
        </p:nvSpPr>
        <p:spPr>
          <a:xfrm>
            <a:off x="380900" y="19530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Pixel Digivolve" panose="02000500000000000000" pitchFamily="2" charset="0"/>
              </a:rPr>
              <a:t>找客户详谈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FED981-0C4A-435A-B056-9F97162CD683}"/>
              </a:ext>
            </a:extLst>
          </p:cNvPr>
          <p:cNvSpPr txBox="1"/>
          <p:nvPr/>
        </p:nvSpPr>
        <p:spPr>
          <a:xfrm>
            <a:off x="380900" y="79072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Pixel Digivolve" panose="02000500000000000000" pitchFamily="2" charset="0"/>
              </a:rPr>
              <a:t>找客户详谈</a:t>
            </a:r>
            <a:endParaRPr lang="zh-CN" altLang="en-US" sz="20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1CA6490-27D2-417A-9E57-536F71E8CFC0}"/>
              </a:ext>
            </a:extLst>
          </p:cNvPr>
          <p:cNvCxnSpPr>
            <a:cxnSpLocks/>
          </p:cNvCxnSpPr>
          <p:nvPr/>
        </p:nvCxnSpPr>
        <p:spPr>
          <a:xfrm>
            <a:off x="435778" y="1181961"/>
            <a:ext cx="1423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91C5825-81EE-4477-9BF5-C488B9EF25F5}"/>
              </a:ext>
            </a:extLst>
          </p:cNvPr>
          <p:cNvSpPr txBox="1"/>
          <p:nvPr/>
        </p:nvSpPr>
        <p:spPr>
          <a:xfrm>
            <a:off x="369047" y="1265418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只有客户觉得好看了，我们做的设计图才有意义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A688727-1840-43BB-BC97-58199C08F92A}"/>
              </a:ext>
            </a:extLst>
          </p:cNvPr>
          <p:cNvCxnSpPr>
            <a:cxnSpLocks/>
          </p:cNvCxnSpPr>
          <p:nvPr/>
        </p:nvCxnSpPr>
        <p:spPr>
          <a:xfrm>
            <a:off x="4616390" y="1231699"/>
            <a:ext cx="0" cy="142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173DE194-862F-4888-9ACF-FE43DD6E0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43" y="847208"/>
            <a:ext cx="3224893" cy="241867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F1E0357-9EE5-49FA-BCDD-D71ED14E93F4}"/>
              </a:ext>
            </a:extLst>
          </p:cNvPr>
          <p:cNvSpPr txBox="1"/>
          <p:nvPr/>
        </p:nvSpPr>
        <p:spPr>
          <a:xfrm>
            <a:off x="731880" y="3207035"/>
            <a:ext cx="343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最酷的仔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准备去寻客户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By—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艺气用事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10C14F6-7B48-4312-9287-F815BA69B92B}"/>
              </a:ext>
            </a:extLst>
          </p:cNvPr>
          <p:cNvCxnSpPr>
            <a:cxnSpLocks/>
          </p:cNvCxnSpPr>
          <p:nvPr/>
        </p:nvCxnSpPr>
        <p:spPr>
          <a:xfrm>
            <a:off x="4634145" y="4584426"/>
            <a:ext cx="0" cy="142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F68447F-CD86-40CD-9B4F-12A0BFC4F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90" y="3665617"/>
            <a:ext cx="3468401" cy="2601301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4DBBB13-3DD4-4A0A-82C3-B1C44B62883B}"/>
              </a:ext>
            </a:extLst>
          </p:cNvPr>
          <p:cNvCxnSpPr>
            <a:cxnSpLocks/>
          </p:cNvCxnSpPr>
          <p:nvPr/>
        </p:nvCxnSpPr>
        <p:spPr>
          <a:xfrm>
            <a:off x="4625267" y="2894173"/>
            <a:ext cx="0" cy="142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6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3C5879-76ED-4A99-A50A-D6EA5921569D}"/>
              </a:ext>
            </a:extLst>
          </p:cNvPr>
          <p:cNvSpPr/>
          <p:nvPr/>
        </p:nvSpPr>
        <p:spPr>
          <a:xfrm>
            <a:off x="0" y="11185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C028B53-CB0D-48EB-A4A9-26969F2EFB10}"/>
              </a:ext>
            </a:extLst>
          </p:cNvPr>
          <p:cNvSpPr/>
          <p:nvPr/>
        </p:nvSpPr>
        <p:spPr>
          <a:xfrm>
            <a:off x="4602902" y="3011011"/>
            <a:ext cx="2466511" cy="6149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A2B33BD-B768-46F3-A869-A2B8BCDC5A12}"/>
              </a:ext>
            </a:extLst>
          </p:cNvPr>
          <p:cNvSpPr/>
          <p:nvPr/>
        </p:nvSpPr>
        <p:spPr>
          <a:xfrm>
            <a:off x="4542239" y="2932642"/>
            <a:ext cx="2466511" cy="6149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1F26F2-1099-4A86-B447-05B4FF59E597}"/>
              </a:ext>
            </a:extLst>
          </p:cNvPr>
          <p:cNvSpPr txBox="1"/>
          <p:nvPr/>
        </p:nvSpPr>
        <p:spPr>
          <a:xfrm>
            <a:off x="4851477" y="3040075"/>
            <a:ext cx="246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Pixel Digivolve" panose="02000500000000000000" pitchFamily="2" charset="0"/>
                <a:ea typeface="+mj-ea"/>
              </a:rPr>
              <a:t>二、详谈过程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3FC55A-D481-4433-85FC-4C0ACCD5B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0167">
            <a:off x="6492875" y="2499008"/>
            <a:ext cx="1024005" cy="10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3C5879-76ED-4A99-A50A-D6EA5921569D}"/>
              </a:ext>
            </a:extLst>
          </p:cNvPr>
          <p:cNvSpPr/>
          <p:nvPr/>
        </p:nvSpPr>
        <p:spPr>
          <a:xfrm>
            <a:off x="-73891" y="-7389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B0C87DF-47F0-4FF7-B5E2-772461C036AC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8174EB5-EC21-47B3-94C5-6CA911FAC532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A28C9F-D5B9-47CE-A832-B5C7B5052887}"/>
              </a:ext>
            </a:extLst>
          </p:cNvPr>
          <p:cNvSpPr/>
          <p:nvPr/>
        </p:nvSpPr>
        <p:spPr>
          <a:xfrm>
            <a:off x="489102" y="1897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Pixel Digivolve" panose="02000500000000000000" pitchFamily="2" charset="0"/>
              </a:rPr>
              <a:t>详谈过程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1786B4-9B31-4C8A-8418-427462B531CD}"/>
              </a:ext>
            </a:extLst>
          </p:cNvPr>
          <p:cNvSpPr txBox="1"/>
          <p:nvPr/>
        </p:nvSpPr>
        <p:spPr>
          <a:xfrm>
            <a:off x="577049" y="1305017"/>
            <a:ext cx="7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A97D2C-11A0-4B6C-B28F-12AEB9A40781}"/>
              </a:ext>
            </a:extLst>
          </p:cNvPr>
          <p:cNvSpPr txBox="1"/>
          <p:nvPr/>
        </p:nvSpPr>
        <p:spPr>
          <a:xfrm>
            <a:off x="241178" y="800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引导客户！！！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FC79ADF-2B62-403B-872D-824BBE6A5158}"/>
              </a:ext>
            </a:extLst>
          </p:cNvPr>
          <p:cNvCxnSpPr>
            <a:cxnSpLocks/>
          </p:cNvCxnSpPr>
          <p:nvPr/>
        </p:nvCxnSpPr>
        <p:spPr>
          <a:xfrm>
            <a:off x="301841" y="1139076"/>
            <a:ext cx="2006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6757321-72F7-4A5F-A5AE-F0D56845A39C}"/>
              </a:ext>
            </a:extLst>
          </p:cNvPr>
          <p:cNvSpPr txBox="1"/>
          <p:nvPr/>
        </p:nvSpPr>
        <p:spPr>
          <a:xfrm>
            <a:off x="241178" y="1205692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引导客户，比改改改效率多了！！！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9E2330-0756-4809-920B-C1018AADA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3906765"/>
            <a:ext cx="5587999" cy="27154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C6E452-D47C-4EB2-8098-FE4BA697E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7" y="1772348"/>
            <a:ext cx="4984714" cy="24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3C5879-76ED-4A99-A50A-D6EA5921569D}"/>
              </a:ext>
            </a:extLst>
          </p:cNvPr>
          <p:cNvSpPr/>
          <p:nvPr/>
        </p:nvSpPr>
        <p:spPr>
          <a:xfrm>
            <a:off x="-58951" y="-110836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B0C87DF-47F0-4FF7-B5E2-772461C036AC}"/>
              </a:ext>
            </a:extLst>
          </p:cNvPr>
          <p:cNvSpPr/>
          <p:nvPr/>
        </p:nvSpPr>
        <p:spPr>
          <a:xfrm>
            <a:off x="301841" y="195309"/>
            <a:ext cx="1618272" cy="461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8174EB5-EC21-47B3-94C5-6CA911FAC532}"/>
              </a:ext>
            </a:extLst>
          </p:cNvPr>
          <p:cNvSpPr/>
          <p:nvPr/>
        </p:nvSpPr>
        <p:spPr>
          <a:xfrm>
            <a:off x="241178" y="143574"/>
            <a:ext cx="1618272" cy="4616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A28C9F-D5B9-47CE-A832-B5C7B5052887}"/>
              </a:ext>
            </a:extLst>
          </p:cNvPr>
          <p:cNvSpPr/>
          <p:nvPr/>
        </p:nvSpPr>
        <p:spPr>
          <a:xfrm>
            <a:off x="489102" y="189727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Pixel Digivolve" panose="02000500000000000000" pitchFamily="2" charset="0"/>
              </a:rPr>
              <a:t>详谈过程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1786B4-9B31-4C8A-8418-427462B531CD}"/>
              </a:ext>
            </a:extLst>
          </p:cNvPr>
          <p:cNvSpPr txBox="1"/>
          <p:nvPr/>
        </p:nvSpPr>
        <p:spPr>
          <a:xfrm>
            <a:off x="577049" y="1305017"/>
            <a:ext cx="7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A97D2C-11A0-4B6C-B28F-12AEB9A40781}"/>
              </a:ext>
            </a:extLst>
          </p:cNvPr>
          <p:cNvSpPr txBox="1"/>
          <p:nvPr/>
        </p:nvSpPr>
        <p:spPr>
          <a:xfrm>
            <a:off x="241178" y="80052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总结客户要求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FC79ADF-2B62-403B-872D-824BBE6A5158}"/>
              </a:ext>
            </a:extLst>
          </p:cNvPr>
          <p:cNvCxnSpPr>
            <a:cxnSpLocks/>
          </p:cNvCxnSpPr>
          <p:nvPr/>
        </p:nvCxnSpPr>
        <p:spPr>
          <a:xfrm>
            <a:off x="301841" y="1139076"/>
            <a:ext cx="2006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6757321-72F7-4A5F-A5AE-F0D56845A39C}"/>
              </a:ext>
            </a:extLst>
          </p:cNvPr>
          <p:cNvSpPr txBox="1"/>
          <p:nvPr/>
        </p:nvSpPr>
        <p:spPr>
          <a:xfrm>
            <a:off x="241178" y="1205692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拒绝花哨，花里胡哨必自毙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24C8B9-8E1A-4C2E-9844-0A61F932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" y="2807007"/>
            <a:ext cx="3368574" cy="1635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076A3-9625-4A87-98E7-59EDD7FD7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82" y="2743820"/>
            <a:ext cx="3531521" cy="17738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CB21D72-96D5-4672-AA31-EC3A3297E2F2}"/>
              </a:ext>
            </a:extLst>
          </p:cNvPr>
          <p:cNvSpPr txBox="1"/>
          <p:nvPr/>
        </p:nvSpPr>
        <p:spPr>
          <a:xfrm>
            <a:off x="1138860" y="416658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看第一版设计图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4D98175-06CF-4680-BA0B-76EC6BBED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3" y="2752486"/>
            <a:ext cx="3650363" cy="17738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1F11B97-DFF5-4514-B7A1-DAB4FB3F3E18}"/>
              </a:ext>
            </a:extLst>
          </p:cNvPr>
          <p:cNvSpPr txBox="1"/>
          <p:nvPr/>
        </p:nvSpPr>
        <p:spPr>
          <a:xfrm>
            <a:off x="5375290" y="421855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看第二版设计图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6F0A94-DB22-471B-B3DD-2255E315F046}"/>
              </a:ext>
            </a:extLst>
          </p:cNvPr>
          <p:cNvSpPr txBox="1"/>
          <p:nvPr/>
        </p:nvSpPr>
        <p:spPr>
          <a:xfrm>
            <a:off x="8312635" y="4049629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看第三版设计图</a:t>
            </a:r>
            <a:endParaRPr lang="en-US" altLang="zh-CN" sz="1400" dirty="0">
              <a:solidFill>
                <a:schemeClr val="bg1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（真的不是我们乱说，角度实在没有拍好）</a:t>
            </a:r>
          </a:p>
        </p:txBody>
      </p:sp>
    </p:spTree>
    <p:extLst>
      <p:ext uri="{BB962C8B-B14F-4D97-AF65-F5344CB8AC3E}">
        <p14:creationId xmlns:p14="http://schemas.microsoft.com/office/powerpoint/2010/main" val="385850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3C5879-76ED-4A99-A50A-D6EA5921569D}"/>
              </a:ext>
            </a:extLst>
          </p:cNvPr>
          <p:cNvSpPr/>
          <p:nvPr/>
        </p:nvSpPr>
        <p:spPr>
          <a:xfrm>
            <a:off x="0" y="11185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algn="ctr"/>
            <a:r>
              <a:rPr lang="en-US" altLang="zh-CN" sz="26000" dirty="0">
                <a:solidFill>
                  <a:schemeClr val="bg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26000" dirty="0">
              <a:solidFill>
                <a:schemeClr val="bg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C028B53-CB0D-48EB-A4A9-26969F2EFB10}"/>
              </a:ext>
            </a:extLst>
          </p:cNvPr>
          <p:cNvSpPr/>
          <p:nvPr/>
        </p:nvSpPr>
        <p:spPr>
          <a:xfrm>
            <a:off x="4602902" y="3011011"/>
            <a:ext cx="2466511" cy="6149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A2B33BD-B768-46F3-A869-A2B8BCDC5A12}"/>
              </a:ext>
            </a:extLst>
          </p:cNvPr>
          <p:cNvSpPr/>
          <p:nvPr/>
        </p:nvSpPr>
        <p:spPr>
          <a:xfrm>
            <a:off x="4542239" y="2932642"/>
            <a:ext cx="2466511" cy="6149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1F26F2-1099-4A86-B447-05B4FF59E597}"/>
              </a:ext>
            </a:extLst>
          </p:cNvPr>
          <p:cNvSpPr txBox="1"/>
          <p:nvPr/>
        </p:nvSpPr>
        <p:spPr>
          <a:xfrm>
            <a:off x="5128563" y="3040075"/>
            <a:ext cx="246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Pixel Digivolve" panose="02000500000000000000" pitchFamily="2" charset="0"/>
                <a:ea typeface="+mj-ea"/>
              </a:rPr>
              <a:t>三、总结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3FC55A-D481-4433-85FC-4C0ACCD5B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0167">
            <a:off x="6492875" y="2499008"/>
            <a:ext cx="1024005" cy="10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7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239</Words>
  <Application>Microsoft Office PowerPoint</Application>
  <PresentationFormat>宽屏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Adobe 繁黑體 Std B</vt:lpstr>
      <vt:lpstr>等线</vt:lpstr>
      <vt:lpstr>等线 Light</vt:lpstr>
      <vt:lpstr>仿宋</vt:lpstr>
      <vt:lpstr>华文新魏</vt:lpstr>
      <vt:lpstr>楷体</vt:lpstr>
      <vt:lpstr>Arial</vt:lpstr>
      <vt:lpstr>Calibri</vt:lpstr>
      <vt:lpstr>Calibri Light</vt:lpstr>
      <vt:lpstr>Pixel Digivolve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陈火火啊</dc:creator>
  <cp:lastModifiedBy>陈 火火</cp:lastModifiedBy>
  <cp:revision>40</cp:revision>
  <dcterms:created xsi:type="dcterms:W3CDTF">2018-09-02T02:55:23Z</dcterms:created>
  <dcterms:modified xsi:type="dcterms:W3CDTF">2018-10-31T04:13:16Z</dcterms:modified>
</cp:coreProperties>
</file>