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1" r:id="rId6"/>
    <p:sldId id="258" r:id="rId7"/>
    <p:sldId id="260" r:id="rId8"/>
    <p:sldId id="279" r:id="rId9"/>
    <p:sldId id="262" r:id="rId10"/>
    <p:sldId id="264" r:id="rId11"/>
    <p:sldId id="265" r:id="rId12"/>
    <p:sldId id="266" r:id="rId13"/>
    <p:sldId id="267" r:id="rId14"/>
    <p:sldId id="268" r:id="rId15"/>
    <p:sldId id="278" r:id="rId16"/>
    <p:sldId id="270" r:id="rId17"/>
    <p:sldId id="272" r:id="rId18"/>
    <p:sldId id="273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ABF2-F81C-44AB-A624-22C87091C0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ABF2-F81C-44AB-A624-22C87091C0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ABF2-F81C-44AB-A624-22C87091C0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5120-E9B4-47E4-B9BA-1ED2553C9A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372C-CF5E-477C-A056-262535BDB3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06129" y="4628646"/>
            <a:ext cx="604556" cy="69092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447043" y="1324090"/>
            <a:ext cx="0" cy="13402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447043" y="1324090"/>
            <a:ext cx="32979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44962" y="1324090"/>
            <a:ext cx="0" cy="13402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446905" y="3791585"/>
            <a:ext cx="3298190" cy="1222375"/>
            <a:chOff x="7003" y="6081"/>
            <a:chExt cx="5194" cy="282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7003" y="8903"/>
              <a:ext cx="519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7003" y="6081"/>
              <a:ext cx="5194" cy="2821"/>
              <a:chOff x="7003" y="5484"/>
              <a:chExt cx="5194" cy="3418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7003" y="5484"/>
                <a:ext cx="0" cy="341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12197" y="5484"/>
                <a:ext cx="0" cy="3419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592999" y="2689248"/>
            <a:ext cx="6985682" cy="701731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92999" y="3453777"/>
            <a:ext cx="6985682" cy="28623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5366327" y="4526522"/>
            <a:ext cx="145934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875752" y="2101271"/>
            <a:ext cx="2440497" cy="2547846"/>
            <a:chOff x="4775773" y="2101271"/>
            <a:chExt cx="2440497" cy="254784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775773" y="2101271"/>
              <a:ext cx="0" cy="98871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775773" y="2101271"/>
              <a:ext cx="244049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216270" y="2101271"/>
              <a:ext cx="0" cy="988716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775773" y="3818467"/>
              <a:ext cx="2440497" cy="830650"/>
              <a:chOff x="4775773" y="3818467"/>
              <a:chExt cx="2440497" cy="1601832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4775773" y="5420299"/>
                <a:ext cx="2440497" cy="0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4775773" y="3818467"/>
                <a:ext cx="0" cy="1601832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7216270" y="3818467"/>
                <a:ext cx="0" cy="1601832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3011" y="3068989"/>
            <a:ext cx="5713278" cy="757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875754" y="2226419"/>
            <a:ext cx="2440492" cy="757643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397874" y="5041396"/>
            <a:ext cx="604556" cy="69092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4447043" y="1154545"/>
            <a:ext cx="0" cy="13402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47043" y="1154545"/>
            <a:ext cx="329791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744962" y="1154545"/>
            <a:ext cx="0" cy="13402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4446905" y="3853815"/>
            <a:ext cx="3298190" cy="1558290"/>
            <a:chOff x="7003" y="6069"/>
            <a:chExt cx="5194" cy="283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7003" y="8903"/>
              <a:ext cx="5194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7003" y="6069"/>
              <a:ext cx="5194" cy="2833"/>
              <a:chOff x="7003" y="5484"/>
              <a:chExt cx="5194" cy="3418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V="1">
                <a:off x="7003" y="5484"/>
                <a:ext cx="0" cy="3419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12197" y="5484"/>
                <a:ext cx="0" cy="3419"/>
              </a:xfrm>
              <a:prstGeom prst="line">
                <a:avLst/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825582" y="2672660"/>
            <a:ext cx="6540836" cy="701731"/>
          </a:xfrm>
        </p:spPr>
        <p:txBody>
          <a:bodyPr wrap="square" anchor="b" anchorCtr="0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quarter" idx="13"/>
          </p:nvPr>
        </p:nvSpPr>
        <p:spPr>
          <a:xfrm>
            <a:off x="2825750" y="3442131"/>
            <a:ext cx="6540500" cy="286232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982663" y="2073090"/>
            <a:ext cx="705628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.xml"/><Relationship Id="rId12" Type="http://schemas.openxmlformats.org/officeDocument/2006/relationships/tags" Target="../tags/tag3.xml"/><Relationship Id="rId11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8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9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0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0.xml"/><Relationship Id="rId4" Type="http://schemas.openxmlformats.org/officeDocument/2006/relationships/themeOverride" Target="../theme/themeOverride11.xml"/><Relationship Id="rId3" Type="http://schemas.openxmlformats.org/officeDocument/2006/relationships/tags" Target="../tags/tag69.xml"/><Relationship Id="rId2" Type="http://schemas.openxmlformats.org/officeDocument/2006/relationships/image" Target="../media/image5.jpeg"/><Relationship Id="rId1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12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0.xml"/><Relationship Id="rId3" Type="http://schemas.openxmlformats.org/officeDocument/2006/relationships/themeOverride" Target="../theme/themeOverride13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hemeOverride" Target="../theme/themeOverride14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hemeOverride" Target="../theme/themeOverride2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hemeOverride" Target="../theme/themeOverride6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hemeOverride" Target="../theme/themeOverride7.xml"/><Relationship Id="rId7" Type="http://schemas.openxmlformats.org/officeDocument/2006/relationships/tags" Target="../tags/tag5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51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64424" y="2623330"/>
            <a:ext cx="6985682" cy="824136"/>
          </a:xfrm>
        </p:spPr>
        <p:txBody>
          <a:bodyPr>
            <a:noAutofit/>
          </a:bodyPr>
          <a:lstStyle/>
          <a:p>
            <a:r>
              <a:rPr lang="zh-CN" altLang="en-US" sz="3600"/>
              <a:t>创视小组主页设计工作汇报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02685" y="3439160"/>
            <a:ext cx="4709160" cy="391795"/>
          </a:xfrm>
        </p:spPr>
        <p:txBody>
          <a:bodyPr>
            <a:normAutofit/>
          </a:bodyPr>
          <a:lstStyle/>
          <a:p>
            <a:pPr algn="dist"/>
            <a:r>
              <a:rPr lang="en-US" altLang="zh-CN" sz="1000" dirty="0"/>
              <a:t>chuangshixiaozuzhuyeshejigongzuohuibao</a:t>
            </a:r>
            <a:endParaRPr lang="en-US" altLang="zh-CN" sz="1000" dirty="0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685665" y="1700532"/>
            <a:ext cx="2743200" cy="871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 fontScale="90000" lnSpcReduction="10000"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en-US" altLang="zh-CN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7110" y="5621020"/>
            <a:ext cx="3115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汇报人：王基跃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64230" y="1763088"/>
            <a:ext cx="8157026" cy="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522590" y="4382917"/>
            <a:ext cx="8088135" cy="0"/>
          </a:xfrm>
          <a:prstGeom prst="line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panose="020B0604020202020204"/>
              <a:ea typeface="MS PGothic" panose="020B0600070205080204" charset="-128"/>
              <a:cs typeface="+mn-cs"/>
              <a:sym typeface="Gill Sans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517486" y="1953276"/>
            <a:ext cx="8903770" cy="22394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800" dirty="0">
                <a:latin typeface="+mn-lt"/>
                <a:ea typeface="+mn-ea"/>
              </a:rPr>
              <a:t>经过老板的一些意见，我们即将进行小部分修改和图文的修饰。</a:t>
            </a:r>
            <a:endParaRPr lang="zh-CN" altLang="en-US" sz="1800" dirty="0"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343900" y="5114471"/>
            <a:ext cx="2077356" cy="454479"/>
          </a:xfrm>
          <a:prstGeom prst="rect">
            <a:avLst/>
          </a:prstGeom>
          <a:ln w="12700">
            <a:miter lim="400000"/>
          </a:ln>
        </p:spPr>
        <p:txBody>
          <a:bodyPr lIns="90000" tIns="46800" rIns="90000" bIns="46800" anchor="ctr">
            <a:normAutofit/>
          </a:bodyPr>
          <a:lstStyle>
            <a:defPPr>
              <a:defRPr lang="zh-CN"/>
            </a:defPPr>
            <a:lvl1pPr marR="0" lvl="0" indent="0" algn="r" defTabSz="72644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00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</a:lstStyle>
          <a:p>
            <a:r>
              <a:rPr lang="zh-CN" altLang="en-US" sz="1800" i="0" dirty="0">
                <a:latin typeface="+mn-lt"/>
                <a:ea typeface="+mn-ea"/>
              </a:rPr>
              <a:t>Lorem ipsum dolor </a:t>
            </a:r>
            <a:endParaRPr lang="zh-CN" altLang="en-US" sz="1800" i="0" dirty="0">
              <a:latin typeface="+mn-lt"/>
              <a:ea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5"/>
            </p:custDataLst>
          </p:nvPr>
        </p:nvCxnSpPr>
        <p:spPr>
          <a:xfrm>
            <a:off x="7913987" y="5341710"/>
            <a:ext cx="3845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517486" y="1478415"/>
            <a:ext cx="400543" cy="362396"/>
          </a:xfrm>
          <a:custGeom>
            <a:avLst/>
            <a:gdLst>
              <a:gd name="T0" fmla="*/ 106 w 336"/>
              <a:gd name="T1" fmla="*/ 0 h 304"/>
              <a:gd name="T2" fmla="*/ 140 w 336"/>
              <a:gd name="T3" fmla="*/ 38 h 304"/>
              <a:gd name="T4" fmla="*/ 140 w 336"/>
              <a:gd name="T5" fmla="*/ 38 h 304"/>
              <a:gd name="T6" fmla="*/ 124 w 336"/>
              <a:gd name="T7" fmla="*/ 50 h 304"/>
              <a:gd name="T8" fmla="*/ 110 w 336"/>
              <a:gd name="T9" fmla="*/ 64 h 304"/>
              <a:gd name="T10" fmla="*/ 100 w 336"/>
              <a:gd name="T11" fmla="*/ 78 h 304"/>
              <a:gd name="T12" fmla="*/ 88 w 336"/>
              <a:gd name="T13" fmla="*/ 92 h 304"/>
              <a:gd name="T14" fmla="*/ 82 w 336"/>
              <a:gd name="T15" fmla="*/ 108 h 304"/>
              <a:gd name="T16" fmla="*/ 76 w 336"/>
              <a:gd name="T17" fmla="*/ 124 h 304"/>
              <a:gd name="T18" fmla="*/ 72 w 336"/>
              <a:gd name="T19" fmla="*/ 140 h 304"/>
              <a:gd name="T20" fmla="*/ 70 w 336"/>
              <a:gd name="T21" fmla="*/ 156 h 304"/>
              <a:gd name="T22" fmla="*/ 70 w 336"/>
              <a:gd name="T23" fmla="*/ 156 h 304"/>
              <a:gd name="T24" fmla="*/ 144 w 336"/>
              <a:gd name="T25" fmla="*/ 156 h 304"/>
              <a:gd name="T26" fmla="*/ 144 w 336"/>
              <a:gd name="T27" fmla="*/ 304 h 304"/>
              <a:gd name="T28" fmla="*/ 0 w 336"/>
              <a:gd name="T29" fmla="*/ 304 h 304"/>
              <a:gd name="T30" fmla="*/ 0 w 336"/>
              <a:gd name="T31" fmla="*/ 192 h 304"/>
              <a:gd name="T32" fmla="*/ 0 w 336"/>
              <a:gd name="T33" fmla="*/ 192 h 304"/>
              <a:gd name="T34" fmla="*/ 0 w 336"/>
              <a:gd name="T35" fmla="*/ 160 h 304"/>
              <a:gd name="T36" fmla="*/ 4 w 336"/>
              <a:gd name="T37" fmla="*/ 130 h 304"/>
              <a:gd name="T38" fmla="*/ 12 w 336"/>
              <a:gd name="T39" fmla="*/ 104 h 304"/>
              <a:gd name="T40" fmla="*/ 26 w 336"/>
              <a:gd name="T41" fmla="*/ 78 h 304"/>
              <a:gd name="T42" fmla="*/ 40 w 336"/>
              <a:gd name="T43" fmla="*/ 54 h 304"/>
              <a:gd name="T44" fmla="*/ 56 w 336"/>
              <a:gd name="T45" fmla="*/ 34 h 304"/>
              <a:gd name="T46" fmla="*/ 80 w 336"/>
              <a:gd name="T47" fmla="*/ 16 h 304"/>
              <a:gd name="T48" fmla="*/ 106 w 336"/>
              <a:gd name="T49" fmla="*/ 0 h 304"/>
              <a:gd name="T50" fmla="*/ 106 w 336"/>
              <a:gd name="T51" fmla="*/ 0 h 304"/>
              <a:gd name="T52" fmla="*/ 106 w 336"/>
              <a:gd name="T53" fmla="*/ 0 h 304"/>
              <a:gd name="T54" fmla="*/ 106 w 336"/>
              <a:gd name="T55" fmla="*/ 0 h 304"/>
              <a:gd name="T56" fmla="*/ 298 w 336"/>
              <a:gd name="T57" fmla="*/ 0 h 304"/>
              <a:gd name="T58" fmla="*/ 298 w 336"/>
              <a:gd name="T59" fmla="*/ 0 h 304"/>
              <a:gd name="T60" fmla="*/ 298 w 336"/>
              <a:gd name="T61" fmla="*/ 0 h 304"/>
              <a:gd name="T62" fmla="*/ 272 w 336"/>
              <a:gd name="T63" fmla="*/ 16 h 304"/>
              <a:gd name="T64" fmla="*/ 250 w 336"/>
              <a:gd name="T65" fmla="*/ 36 h 304"/>
              <a:gd name="T66" fmla="*/ 232 w 336"/>
              <a:gd name="T67" fmla="*/ 56 h 304"/>
              <a:gd name="T68" fmla="*/ 218 w 336"/>
              <a:gd name="T69" fmla="*/ 80 h 304"/>
              <a:gd name="T70" fmla="*/ 204 w 336"/>
              <a:gd name="T71" fmla="*/ 106 h 304"/>
              <a:gd name="T72" fmla="*/ 196 w 336"/>
              <a:gd name="T73" fmla="*/ 130 h 304"/>
              <a:gd name="T74" fmla="*/ 192 w 336"/>
              <a:gd name="T75" fmla="*/ 160 h 304"/>
              <a:gd name="T76" fmla="*/ 192 w 336"/>
              <a:gd name="T77" fmla="*/ 192 h 304"/>
              <a:gd name="T78" fmla="*/ 192 w 336"/>
              <a:gd name="T79" fmla="*/ 192 h 304"/>
              <a:gd name="T80" fmla="*/ 192 w 336"/>
              <a:gd name="T81" fmla="*/ 304 h 304"/>
              <a:gd name="T82" fmla="*/ 336 w 336"/>
              <a:gd name="T83" fmla="*/ 304 h 304"/>
              <a:gd name="T84" fmla="*/ 336 w 336"/>
              <a:gd name="T85" fmla="*/ 156 h 304"/>
              <a:gd name="T86" fmla="*/ 260 w 336"/>
              <a:gd name="T87" fmla="*/ 156 h 304"/>
              <a:gd name="T88" fmla="*/ 260 w 336"/>
              <a:gd name="T89" fmla="*/ 156 h 304"/>
              <a:gd name="T90" fmla="*/ 264 w 336"/>
              <a:gd name="T91" fmla="*/ 140 h 304"/>
              <a:gd name="T92" fmla="*/ 268 w 336"/>
              <a:gd name="T93" fmla="*/ 124 h 304"/>
              <a:gd name="T94" fmla="*/ 274 w 336"/>
              <a:gd name="T95" fmla="*/ 108 h 304"/>
              <a:gd name="T96" fmla="*/ 280 w 336"/>
              <a:gd name="T97" fmla="*/ 92 h 304"/>
              <a:gd name="T98" fmla="*/ 292 w 336"/>
              <a:gd name="T99" fmla="*/ 78 h 304"/>
              <a:gd name="T100" fmla="*/ 304 w 336"/>
              <a:gd name="T101" fmla="*/ 64 h 304"/>
              <a:gd name="T102" fmla="*/ 316 w 336"/>
              <a:gd name="T103" fmla="*/ 50 h 304"/>
              <a:gd name="T104" fmla="*/ 332 w 336"/>
              <a:gd name="T105" fmla="*/ 38 h 304"/>
              <a:gd name="T106" fmla="*/ 332 w 336"/>
              <a:gd name="T107" fmla="*/ 38 h 304"/>
              <a:gd name="T108" fmla="*/ 298 w 336"/>
              <a:gd name="T109" fmla="*/ 0 h 304"/>
              <a:gd name="T110" fmla="*/ 298 w 336"/>
              <a:gd name="T111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" h="304">
                <a:moveTo>
                  <a:pt x="106" y="0"/>
                </a:moveTo>
                <a:lnTo>
                  <a:pt x="140" y="38"/>
                </a:lnTo>
                <a:lnTo>
                  <a:pt x="140" y="38"/>
                </a:lnTo>
                <a:lnTo>
                  <a:pt x="124" y="50"/>
                </a:lnTo>
                <a:lnTo>
                  <a:pt x="110" y="64"/>
                </a:lnTo>
                <a:lnTo>
                  <a:pt x="100" y="78"/>
                </a:lnTo>
                <a:lnTo>
                  <a:pt x="88" y="92"/>
                </a:lnTo>
                <a:lnTo>
                  <a:pt x="82" y="108"/>
                </a:lnTo>
                <a:lnTo>
                  <a:pt x="76" y="124"/>
                </a:lnTo>
                <a:lnTo>
                  <a:pt x="72" y="140"/>
                </a:lnTo>
                <a:lnTo>
                  <a:pt x="70" y="156"/>
                </a:lnTo>
                <a:lnTo>
                  <a:pt x="70" y="156"/>
                </a:lnTo>
                <a:lnTo>
                  <a:pt x="144" y="156"/>
                </a:lnTo>
                <a:lnTo>
                  <a:pt x="144" y="304"/>
                </a:lnTo>
                <a:lnTo>
                  <a:pt x="0" y="304"/>
                </a:lnTo>
                <a:lnTo>
                  <a:pt x="0" y="192"/>
                </a:lnTo>
                <a:lnTo>
                  <a:pt x="0" y="192"/>
                </a:lnTo>
                <a:lnTo>
                  <a:pt x="0" y="160"/>
                </a:lnTo>
                <a:lnTo>
                  <a:pt x="4" y="130"/>
                </a:lnTo>
                <a:lnTo>
                  <a:pt x="12" y="104"/>
                </a:lnTo>
                <a:lnTo>
                  <a:pt x="26" y="78"/>
                </a:lnTo>
                <a:lnTo>
                  <a:pt x="40" y="54"/>
                </a:lnTo>
                <a:lnTo>
                  <a:pt x="56" y="34"/>
                </a:lnTo>
                <a:lnTo>
                  <a:pt x="80" y="16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close/>
                <a:moveTo>
                  <a:pt x="298" y="0"/>
                </a:moveTo>
                <a:lnTo>
                  <a:pt x="298" y="0"/>
                </a:lnTo>
                <a:lnTo>
                  <a:pt x="298" y="0"/>
                </a:lnTo>
                <a:lnTo>
                  <a:pt x="272" y="16"/>
                </a:lnTo>
                <a:lnTo>
                  <a:pt x="250" y="36"/>
                </a:lnTo>
                <a:lnTo>
                  <a:pt x="232" y="56"/>
                </a:lnTo>
                <a:lnTo>
                  <a:pt x="218" y="80"/>
                </a:lnTo>
                <a:lnTo>
                  <a:pt x="204" y="106"/>
                </a:lnTo>
                <a:lnTo>
                  <a:pt x="196" y="130"/>
                </a:lnTo>
                <a:lnTo>
                  <a:pt x="192" y="160"/>
                </a:lnTo>
                <a:lnTo>
                  <a:pt x="192" y="192"/>
                </a:lnTo>
                <a:lnTo>
                  <a:pt x="192" y="192"/>
                </a:lnTo>
                <a:lnTo>
                  <a:pt x="192" y="304"/>
                </a:lnTo>
                <a:lnTo>
                  <a:pt x="336" y="304"/>
                </a:lnTo>
                <a:lnTo>
                  <a:pt x="336" y="156"/>
                </a:lnTo>
                <a:lnTo>
                  <a:pt x="260" y="156"/>
                </a:lnTo>
                <a:lnTo>
                  <a:pt x="260" y="156"/>
                </a:lnTo>
                <a:lnTo>
                  <a:pt x="264" y="140"/>
                </a:lnTo>
                <a:lnTo>
                  <a:pt x="268" y="124"/>
                </a:lnTo>
                <a:lnTo>
                  <a:pt x="274" y="108"/>
                </a:lnTo>
                <a:lnTo>
                  <a:pt x="280" y="92"/>
                </a:lnTo>
                <a:lnTo>
                  <a:pt x="292" y="78"/>
                </a:lnTo>
                <a:lnTo>
                  <a:pt x="304" y="64"/>
                </a:lnTo>
                <a:lnTo>
                  <a:pt x="316" y="50"/>
                </a:lnTo>
                <a:lnTo>
                  <a:pt x="332" y="38"/>
                </a:lnTo>
                <a:lnTo>
                  <a:pt x="332" y="38"/>
                </a:lnTo>
                <a:lnTo>
                  <a:pt x="29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0011175" y="4272679"/>
            <a:ext cx="410080" cy="362396"/>
          </a:xfrm>
          <a:custGeom>
            <a:avLst/>
            <a:gdLst>
              <a:gd name="T0" fmla="*/ 0 w 344"/>
              <a:gd name="T1" fmla="*/ 0 h 304"/>
              <a:gd name="T2" fmla="*/ 152 w 344"/>
              <a:gd name="T3" fmla="*/ 0 h 304"/>
              <a:gd name="T4" fmla="*/ 152 w 344"/>
              <a:gd name="T5" fmla="*/ 116 h 304"/>
              <a:gd name="T6" fmla="*/ 152 w 344"/>
              <a:gd name="T7" fmla="*/ 116 h 304"/>
              <a:gd name="T8" fmla="*/ 152 w 344"/>
              <a:gd name="T9" fmla="*/ 146 h 304"/>
              <a:gd name="T10" fmla="*/ 144 w 344"/>
              <a:gd name="T11" fmla="*/ 176 h 304"/>
              <a:gd name="T12" fmla="*/ 136 w 344"/>
              <a:gd name="T13" fmla="*/ 202 h 304"/>
              <a:gd name="T14" fmla="*/ 126 w 344"/>
              <a:gd name="T15" fmla="*/ 228 h 304"/>
              <a:gd name="T16" fmla="*/ 110 w 344"/>
              <a:gd name="T17" fmla="*/ 250 h 304"/>
              <a:gd name="T18" fmla="*/ 90 w 344"/>
              <a:gd name="T19" fmla="*/ 270 h 304"/>
              <a:gd name="T20" fmla="*/ 68 w 344"/>
              <a:gd name="T21" fmla="*/ 288 h 304"/>
              <a:gd name="T22" fmla="*/ 40 w 344"/>
              <a:gd name="T23" fmla="*/ 304 h 304"/>
              <a:gd name="T24" fmla="*/ 4 w 344"/>
              <a:gd name="T25" fmla="*/ 268 h 304"/>
              <a:gd name="T26" fmla="*/ 4 w 344"/>
              <a:gd name="T27" fmla="*/ 268 h 304"/>
              <a:gd name="T28" fmla="*/ 22 w 344"/>
              <a:gd name="T29" fmla="*/ 256 h 304"/>
              <a:gd name="T30" fmla="*/ 36 w 344"/>
              <a:gd name="T31" fmla="*/ 242 h 304"/>
              <a:gd name="T32" fmla="*/ 48 w 344"/>
              <a:gd name="T33" fmla="*/ 228 h 304"/>
              <a:gd name="T34" fmla="*/ 60 w 344"/>
              <a:gd name="T35" fmla="*/ 214 h 304"/>
              <a:gd name="T36" fmla="*/ 68 w 344"/>
              <a:gd name="T37" fmla="*/ 198 h 304"/>
              <a:gd name="T38" fmla="*/ 74 w 344"/>
              <a:gd name="T39" fmla="*/ 182 h 304"/>
              <a:gd name="T40" fmla="*/ 76 w 344"/>
              <a:gd name="T41" fmla="*/ 164 h 304"/>
              <a:gd name="T42" fmla="*/ 78 w 344"/>
              <a:gd name="T43" fmla="*/ 148 h 304"/>
              <a:gd name="T44" fmla="*/ 78 w 344"/>
              <a:gd name="T45" fmla="*/ 148 h 304"/>
              <a:gd name="T46" fmla="*/ 0 w 344"/>
              <a:gd name="T47" fmla="*/ 148 h 304"/>
              <a:gd name="T48" fmla="*/ 0 w 344"/>
              <a:gd name="T49" fmla="*/ 0 h 304"/>
              <a:gd name="T50" fmla="*/ 0 w 344"/>
              <a:gd name="T51" fmla="*/ 0 h 304"/>
              <a:gd name="T52" fmla="*/ 0 w 344"/>
              <a:gd name="T53" fmla="*/ 0 h 304"/>
              <a:gd name="T54" fmla="*/ 0 w 344"/>
              <a:gd name="T55" fmla="*/ 0 h 304"/>
              <a:gd name="T56" fmla="*/ 0 w 344"/>
              <a:gd name="T57" fmla="*/ 0 h 304"/>
              <a:gd name="T58" fmla="*/ 202 w 344"/>
              <a:gd name="T59" fmla="*/ 0 h 304"/>
              <a:gd name="T60" fmla="*/ 202 w 344"/>
              <a:gd name="T61" fmla="*/ 0 h 304"/>
              <a:gd name="T62" fmla="*/ 202 w 344"/>
              <a:gd name="T63" fmla="*/ 148 h 304"/>
              <a:gd name="T64" fmla="*/ 202 w 344"/>
              <a:gd name="T65" fmla="*/ 148 h 304"/>
              <a:gd name="T66" fmla="*/ 274 w 344"/>
              <a:gd name="T67" fmla="*/ 148 h 304"/>
              <a:gd name="T68" fmla="*/ 274 w 344"/>
              <a:gd name="T69" fmla="*/ 148 h 304"/>
              <a:gd name="T70" fmla="*/ 272 w 344"/>
              <a:gd name="T71" fmla="*/ 164 h 304"/>
              <a:gd name="T72" fmla="*/ 266 w 344"/>
              <a:gd name="T73" fmla="*/ 184 h 304"/>
              <a:gd name="T74" fmla="*/ 260 w 344"/>
              <a:gd name="T75" fmla="*/ 200 h 304"/>
              <a:gd name="T76" fmla="*/ 254 w 344"/>
              <a:gd name="T77" fmla="*/ 216 h 304"/>
              <a:gd name="T78" fmla="*/ 244 w 344"/>
              <a:gd name="T79" fmla="*/ 230 h 304"/>
              <a:gd name="T80" fmla="*/ 230 w 344"/>
              <a:gd name="T81" fmla="*/ 244 h 304"/>
              <a:gd name="T82" fmla="*/ 218 w 344"/>
              <a:gd name="T83" fmla="*/ 258 h 304"/>
              <a:gd name="T84" fmla="*/ 202 w 344"/>
              <a:gd name="T85" fmla="*/ 268 h 304"/>
              <a:gd name="T86" fmla="*/ 240 w 344"/>
              <a:gd name="T87" fmla="*/ 304 h 304"/>
              <a:gd name="T88" fmla="*/ 240 w 344"/>
              <a:gd name="T89" fmla="*/ 304 h 304"/>
              <a:gd name="T90" fmla="*/ 264 w 344"/>
              <a:gd name="T91" fmla="*/ 288 h 304"/>
              <a:gd name="T92" fmla="*/ 288 w 344"/>
              <a:gd name="T93" fmla="*/ 270 h 304"/>
              <a:gd name="T94" fmla="*/ 304 w 344"/>
              <a:gd name="T95" fmla="*/ 250 h 304"/>
              <a:gd name="T96" fmla="*/ 318 w 344"/>
              <a:gd name="T97" fmla="*/ 228 h 304"/>
              <a:gd name="T98" fmla="*/ 332 w 344"/>
              <a:gd name="T99" fmla="*/ 202 h 304"/>
              <a:gd name="T100" fmla="*/ 340 w 344"/>
              <a:gd name="T101" fmla="*/ 176 h 304"/>
              <a:gd name="T102" fmla="*/ 344 w 344"/>
              <a:gd name="T103" fmla="*/ 146 h 304"/>
              <a:gd name="T104" fmla="*/ 344 w 344"/>
              <a:gd name="T105" fmla="*/ 116 h 304"/>
              <a:gd name="T106" fmla="*/ 344 w 344"/>
              <a:gd name="T107" fmla="*/ 0 h 304"/>
              <a:gd name="T108" fmla="*/ 202 w 344"/>
              <a:gd name="T109" fmla="*/ 0 h 304"/>
              <a:gd name="T110" fmla="*/ 202 w 344"/>
              <a:gd name="T111" fmla="*/ 0 h 304"/>
              <a:gd name="T112" fmla="*/ 202 w 344"/>
              <a:gd name="T113" fmla="*/ 0 h 304"/>
              <a:gd name="T114" fmla="*/ 202 w 344"/>
              <a:gd name="T115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4" h="304">
                <a:moveTo>
                  <a:pt x="0" y="0"/>
                </a:moveTo>
                <a:lnTo>
                  <a:pt x="152" y="0"/>
                </a:lnTo>
                <a:lnTo>
                  <a:pt x="152" y="116"/>
                </a:lnTo>
                <a:lnTo>
                  <a:pt x="152" y="116"/>
                </a:lnTo>
                <a:lnTo>
                  <a:pt x="152" y="146"/>
                </a:lnTo>
                <a:lnTo>
                  <a:pt x="144" y="176"/>
                </a:lnTo>
                <a:lnTo>
                  <a:pt x="136" y="202"/>
                </a:lnTo>
                <a:lnTo>
                  <a:pt x="126" y="228"/>
                </a:lnTo>
                <a:lnTo>
                  <a:pt x="110" y="250"/>
                </a:lnTo>
                <a:lnTo>
                  <a:pt x="90" y="270"/>
                </a:lnTo>
                <a:lnTo>
                  <a:pt x="68" y="288"/>
                </a:lnTo>
                <a:lnTo>
                  <a:pt x="40" y="304"/>
                </a:lnTo>
                <a:lnTo>
                  <a:pt x="4" y="268"/>
                </a:lnTo>
                <a:lnTo>
                  <a:pt x="4" y="268"/>
                </a:lnTo>
                <a:lnTo>
                  <a:pt x="22" y="256"/>
                </a:lnTo>
                <a:lnTo>
                  <a:pt x="36" y="242"/>
                </a:lnTo>
                <a:lnTo>
                  <a:pt x="48" y="228"/>
                </a:lnTo>
                <a:lnTo>
                  <a:pt x="60" y="214"/>
                </a:lnTo>
                <a:lnTo>
                  <a:pt x="68" y="198"/>
                </a:lnTo>
                <a:lnTo>
                  <a:pt x="74" y="182"/>
                </a:lnTo>
                <a:lnTo>
                  <a:pt x="76" y="164"/>
                </a:lnTo>
                <a:lnTo>
                  <a:pt x="78" y="148"/>
                </a:lnTo>
                <a:lnTo>
                  <a:pt x="78" y="148"/>
                </a:lnTo>
                <a:lnTo>
                  <a:pt x="0" y="14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02" y="0"/>
                </a:moveTo>
                <a:lnTo>
                  <a:pt x="202" y="0"/>
                </a:lnTo>
                <a:lnTo>
                  <a:pt x="202" y="148"/>
                </a:lnTo>
                <a:lnTo>
                  <a:pt x="202" y="148"/>
                </a:lnTo>
                <a:lnTo>
                  <a:pt x="274" y="148"/>
                </a:lnTo>
                <a:lnTo>
                  <a:pt x="274" y="148"/>
                </a:lnTo>
                <a:lnTo>
                  <a:pt x="272" y="164"/>
                </a:lnTo>
                <a:lnTo>
                  <a:pt x="266" y="184"/>
                </a:lnTo>
                <a:lnTo>
                  <a:pt x="260" y="200"/>
                </a:lnTo>
                <a:lnTo>
                  <a:pt x="254" y="216"/>
                </a:lnTo>
                <a:lnTo>
                  <a:pt x="244" y="230"/>
                </a:lnTo>
                <a:lnTo>
                  <a:pt x="230" y="244"/>
                </a:lnTo>
                <a:lnTo>
                  <a:pt x="218" y="258"/>
                </a:lnTo>
                <a:lnTo>
                  <a:pt x="202" y="268"/>
                </a:lnTo>
                <a:lnTo>
                  <a:pt x="240" y="304"/>
                </a:lnTo>
                <a:lnTo>
                  <a:pt x="240" y="304"/>
                </a:lnTo>
                <a:lnTo>
                  <a:pt x="264" y="288"/>
                </a:lnTo>
                <a:lnTo>
                  <a:pt x="288" y="270"/>
                </a:lnTo>
                <a:lnTo>
                  <a:pt x="304" y="250"/>
                </a:lnTo>
                <a:lnTo>
                  <a:pt x="318" y="228"/>
                </a:lnTo>
                <a:lnTo>
                  <a:pt x="332" y="202"/>
                </a:lnTo>
                <a:lnTo>
                  <a:pt x="340" y="176"/>
                </a:lnTo>
                <a:lnTo>
                  <a:pt x="344" y="146"/>
                </a:lnTo>
                <a:lnTo>
                  <a:pt x="344" y="116"/>
                </a:lnTo>
                <a:lnTo>
                  <a:pt x="344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64410" y="1294765"/>
            <a:ext cx="787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CONFIRM MODIFICATION</a:t>
            </a:r>
            <a:endParaRPr lang="en-US" altLang="zh-CN"/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交谈结果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74039" y="142367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tx1"/>
                </a:solidFill>
              </a:rPr>
              <a:t>成功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因无法进行面谈，仅仅微信上的交谈也是远远不够的，无法完整的展示我们自己的作品。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最后老板选定了董涵</a:t>
            </a:r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的作品让我们来开展接下来的设计。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dirty="0"/>
              <a:t>定稿作品：</a:t>
            </a:r>
            <a:endParaRPr lang="zh-CN" altLang="en-US" dirty="0"/>
          </a:p>
        </p:txBody>
      </p:sp>
      <p:pic>
        <p:nvPicPr>
          <p:cNvPr id="2" name="图片 1" descr="d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5" y="283210"/>
            <a:ext cx="3596640" cy="609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肆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工作方面不足较多，需要不断完善。</a:t>
            </a:r>
            <a:endParaRPr lang="zh-CN" altLang="en-US" dirty="0"/>
          </a:p>
          <a:p>
            <a:pPr lvl="0"/>
            <a:endParaRPr lang="zh-CN" altLang="en-US" dirty="0"/>
          </a:p>
          <a:p>
            <a:pPr marL="0" lvl="0" indent="0">
              <a:buNone/>
            </a:pPr>
            <a:endParaRPr lang="zh-CN" altLang="en-US" dirty="0"/>
          </a:p>
          <a:p>
            <a:pPr lvl="0"/>
            <a:r>
              <a:rPr lang="zh-CN" altLang="en-US" dirty="0"/>
              <a:t>只有不断的修改才能到达预期效果，得到提升。</a:t>
            </a:r>
            <a:endParaRPr lang="zh-CN" altLang="en-US" dirty="0"/>
          </a:p>
          <a:p>
            <a:pPr lvl="0"/>
            <a:endParaRPr lang="zh-CN" altLang="en-US" dirty="0"/>
          </a:p>
          <a:p>
            <a:pPr marL="0" lvl="0" indent="0">
              <a:buNone/>
            </a:pPr>
            <a:endParaRPr lang="zh-CN" altLang="en-US" dirty="0"/>
          </a:p>
          <a:p>
            <a:pPr lvl="0"/>
            <a:r>
              <a:rPr lang="zh-CN" altLang="en-US" dirty="0"/>
              <a:t>面对面的交谈比冷冰冰的手机交流来的更加暖人心意。</a:t>
            </a:r>
            <a:endParaRPr lang="zh-CN" altLang="en-US" dirty="0"/>
          </a:p>
          <a:p>
            <a:pPr marL="0" lvl="0" indent="0">
              <a:buNone/>
            </a:pP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25115" y="2922905"/>
            <a:ext cx="6541135" cy="71183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感谢您的聆听与观看</a:t>
            </a:r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4705093" y="1381648"/>
            <a:ext cx="27432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>
            <a:norm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124363" y="2758720"/>
            <a:ext cx="413596" cy="413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3798640" y="4238525"/>
            <a:ext cx="413596" cy="413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192654" y="2758720"/>
            <a:ext cx="413596" cy="413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5160635" y="2758720"/>
            <a:ext cx="413596" cy="413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2124363" y="2781431"/>
            <a:ext cx="413596" cy="40011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3798640" y="4257575"/>
            <a:ext cx="413596" cy="40011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5175432" y="2781431"/>
            <a:ext cx="413596" cy="40011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8191424" y="2781431"/>
            <a:ext cx="413596" cy="40011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9"/>
            </p:custDataLst>
          </p:nvPr>
        </p:nvSpPr>
        <p:spPr>
          <a:xfrm>
            <a:off x="8697829" y="2767191"/>
            <a:ext cx="233302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/>
              <a:t>交谈结果</a:t>
            </a:r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5665810" y="2767191"/>
            <a:ext cx="233302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/>
              <a:t>交谈过程</a:t>
            </a:r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2629538" y="2767191"/>
            <a:ext cx="233302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/>
              <a:t>前期准备</a:t>
            </a:r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12"/>
            </p:custDataLst>
          </p:nvPr>
        </p:nvSpPr>
        <p:spPr>
          <a:xfrm>
            <a:off x="4200310" y="4246996"/>
            <a:ext cx="233302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 fontScale="90000"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13"/>
            </p:custDataLst>
          </p:nvPr>
        </p:nvSpPr>
        <p:spPr>
          <a:xfrm>
            <a:off x="870392" y="582750"/>
            <a:ext cx="5225608" cy="646331"/>
          </a:xfrm>
          <a:prstGeom prst="rect">
            <a:avLst/>
          </a:prstGeom>
          <a:solidFill>
            <a:schemeClr val="bg1"/>
          </a:solidFill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defTabSz="182880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CONTENT</a:t>
            </a:r>
            <a:endParaRPr lang="en-US" altLang="zh-CN"/>
          </a:p>
        </p:txBody>
      </p: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前期准备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sz="3200" dirty="0"/>
              <a:t>PREVIOUS PREARATION</a:t>
            </a:r>
            <a:endParaRPr lang="en-US" altLang="zh-CN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前期的第一版刚刚做好，我们是非常绝望的。因为整体水平有待提高，每个人的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作品都问题很大，比如一些偏离艺校设计风格方面，主页设置也都奇形异状；都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是大些的让人夸张不已。所以我们开始了不停的修改来完善我们的不足，以滴水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绘江河，才能达到预期效果。</a:t>
            </a:r>
            <a:endParaRPr lang="zh-CN" altLang="en-US" dirty="0"/>
          </a:p>
          <a:p>
            <a:r>
              <a:rPr lang="zh-CN" altLang="en-US" dirty="0"/>
              <a:t>经过了一周不停的修改，我们小组众志蓬勃的努力，在主页的设计上有了一定的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质的提升，经过三版的主页设计我们拿出可能还算满意的效果，随后再提前几天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预约了老板进行主页的商谈。</a:t>
            </a:r>
            <a:endParaRPr lang="zh-CN" altLang="en-US" dirty="0"/>
          </a:p>
          <a:p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交谈过程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在周五的时候我们约老板周一商谈，但周一又有事推脱了。</a:t>
            </a:r>
            <a:endParaRPr lang="zh-CN" altLang="en-US" dirty="0"/>
          </a:p>
          <a:p>
            <a:pPr lvl="0"/>
            <a:endParaRPr lang="zh-CN" altLang="en-US" dirty="0"/>
          </a:p>
          <a:p>
            <a:pPr lvl="0"/>
            <a:r>
              <a:rPr lang="zh-CN" altLang="en-US" dirty="0"/>
              <a:t>随后我们又约了老板周二商谈，一点左右出发；等到了三点左右，</a:t>
            </a:r>
            <a:endParaRPr lang="zh-CN" altLang="en-US" dirty="0"/>
          </a:p>
          <a:p>
            <a:pPr marL="0" lvl="0" indent="0">
              <a:buNone/>
            </a:pPr>
            <a:r>
              <a:rPr lang="zh-CN" altLang="en-US" dirty="0"/>
              <a:t>期间有联系老板但未果，最后老板说钥匙掉了，找了一个多小时；</a:t>
            </a:r>
            <a:endParaRPr lang="zh-CN" altLang="en-US" dirty="0"/>
          </a:p>
          <a:p>
            <a:pPr marL="0" lvl="0" indent="0">
              <a:buNone/>
            </a:pPr>
            <a:r>
              <a:rPr lang="zh-CN" altLang="en-US" dirty="0"/>
              <a:t>所以我们只能微信商谈。</a:t>
            </a:r>
            <a:endParaRPr lang="zh-CN" altLang="en-US" dirty="0"/>
          </a:p>
          <a:p>
            <a:pPr marL="0" lvl="0" indent="0">
              <a:buNone/>
            </a:pPr>
            <a:endParaRPr lang="zh-CN" altLang="en-US" dirty="0"/>
          </a:p>
          <a:p>
            <a:pPr marL="0" lvl="0" indent="0">
              <a:buNone/>
            </a:pP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>
            <p:custDataLst>
              <p:tags r:id="rId1"/>
            </p:custDataLst>
          </p:nvPr>
        </p:nvSpPr>
        <p:spPr bwMode="auto">
          <a:xfrm>
            <a:off x="3048428" y="3059986"/>
            <a:ext cx="744905" cy="744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7" name="Freeform 122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3105994" y="3264688"/>
            <a:ext cx="629930" cy="392182"/>
          </a:xfrm>
          <a:custGeom>
            <a:avLst/>
            <a:gdLst>
              <a:gd name="T0" fmla="*/ 1292625151 w 122"/>
              <a:gd name="T1" fmla="*/ 366097780 h 76"/>
              <a:gd name="T2" fmla="*/ 1468164076 w 122"/>
              <a:gd name="T3" fmla="*/ 318345722 h 76"/>
              <a:gd name="T4" fmla="*/ 1946915316 w 122"/>
              <a:gd name="T5" fmla="*/ 318345722 h 76"/>
              <a:gd name="T6" fmla="*/ 1021331184 w 122"/>
              <a:gd name="T7" fmla="*/ 0 h 76"/>
              <a:gd name="T8" fmla="*/ 1021331184 w 122"/>
              <a:gd name="T9" fmla="*/ 0 h 76"/>
              <a:gd name="T10" fmla="*/ 1005376005 w 122"/>
              <a:gd name="T11" fmla="*/ 0 h 76"/>
              <a:gd name="T12" fmla="*/ 989416831 w 122"/>
              <a:gd name="T13" fmla="*/ 0 h 76"/>
              <a:gd name="T14" fmla="*/ 989416831 w 122"/>
              <a:gd name="T15" fmla="*/ 0 h 76"/>
              <a:gd name="T16" fmla="*/ 0 w 122"/>
              <a:gd name="T17" fmla="*/ 318345722 h 76"/>
              <a:gd name="T18" fmla="*/ 510665592 w 122"/>
              <a:gd name="T19" fmla="*/ 318345722 h 76"/>
              <a:gd name="T20" fmla="*/ 702167686 w 122"/>
              <a:gd name="T21" fmla="*/ 366097780 h 76"/>
              <a:gd name="T22" fmla="*/ 351081845 w 122"/>
              <a:gd name="T23" fmla="*/ 1209712150 h 76"/>
              <a:gd name="T24" fmla="*/ 1627747823 w 122"/>
              <a:gd name="T25" fmla="*/ 1209712150 h 76"/>
              <a:gd name="T26" fmla="*/ 1292625151 w 122"/>
              <a:gd name="T27" fmla="*/ 366097780 h 76"/>
              <a:gd name="T28" fmla="*/ 989416831 w 122"/>
              <a:gd name="T29" fmla="*/ 175089549 h 76"/>
              <a:gd name="T30" fmla="*/ 1196874104 w 122"/>
              <a:gd name="T31" fmla="*/ 318345722 h 76"/>
              <a:gd name="T32" fmla="*/ 766000385 w 122"/>
              <a:gd name="T33" fmla="*/ 318345722 h 76"/>
              <a:gd name="T34" fmla="*/ 989416831 w 122"/>
              <a:gd name="T35" fmla="*/ 175089549 h 76"/>
              <a:gd name="T36" fmla="*/ 973457658 w 122"/>
              <a:gd name="T37" fmla="*/ 907285110 h 76"/>
              <a:gd name="T38" fmla="*/ 734082038 w 122"/>
              <a:gd name="T39" fmla="*/ 668524820 h 76"/>
              <a:gd name="T40" fmla="*/ 973457658 w 122"/>
              <a:gd name="T41" fmla="*/ 429764531 h 76"/>
              <a:gd name="T42" fmla="*/ 1212833278 w 122"/>
              <a:gd name="T43" fmla="*/ 668524820 h 76"/>
              <a:gd name="T44" fmla="*/ 973457658 w 122"/>
              <a:gd name="T45" fmla="*/ 907285110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2" h="76">
                <a:moveTo>
                  <a:pt x="81" y="23"/>
                </a:moveTo>
                <a:cubicBezTo>
                  <a:pt x="81" y="23"/>
                  <a:pt x="84" y="4"/>
                  <a:pt x="9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2" y="20"/>
                  <a:pt x="120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3" y="0"/>
                  <a:pt x="0" y="20"/>
                  <a:pt x="0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1" y="4"/>
                  <a:pt x="44" y="23"/>
                  <a:pt x="44" y="23"/>
                </a:cubicBezTo>
                <a:cubicBezTo>
                  <a:pt x="29" y="29"/>
                  <a:pt x="22" y="76"/>
                  <a:pt x="22" y="76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2" y="76"/>
                  <a:pt x="95" y="29"/>
                  <a:pt x="81" y="23"/>
                </a:cubicBezTo>
                <a:close/>
                <a:moveTo>
                  <a:pt x="62" y="11"/>
                </a:moveTo>
                <a:cubicBezTo>
                  <a:pt x="68" y="11"/>
                  <a:pt x="74" y="15"/>
                  <a:pt x="75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50" y="15"/>
                  <a:pt x="55" y="11"/>
                  <a:pt x="62" y="11"/>
                </a:cubicBezTo>
                <a:close/>
                <a:moveTo>
                  <a:pt x="61" y="57"/>
                </a:moveTo>
                <a:cubicBezTo>
                  <a:pt x="53" y="57"/>
                  <a:pt x="46" y="50"/>
                  <a:pt x="46" y="42"/>
                </a:cubicBezTo>
                <a:cubicBezTo>
                  <a:pt x="46" y="33"/>
                  <a:pt x="53" y="27"/>
                  <a:pt x="61" y="27"/>
                </a:cubicBezTo>
                <a:cubicBezTo>
                  <a:pt x="70" y="27"/>
                  <a:pt x="76" y="33"/>
                  <a:pt x="76" y="42"/>
                </a:cubicBezTo>
                <a:cubicBezTo>
                  <a:pt x="76" y="50"/>
                  <a:pt x="70" y="57"/>
                  <a:pt x="61" y="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3" name="TextBox 76"/>
          <p:cNvSpPr txBox="1"/>
          <p:nvPr>
            <p:custDataLst>
              <p:tags r:id="rId3"/>
            </p:custDataLst>
          </p:nvPr>
        </p:nvSpPr>
        <p:spPr bwMode="auto">
          <a:xfrm>
            <a:off x="3861052" y="3016444"/>
            <a:ext cx="5282521" cy="369332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/>
          <a:p>
            <a:pPr>
              <a:defRPr/>
            </a:pP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Box 77"/>
          <p:cNvSpPr txBox="1"/>
          <p:nvPr>
            <p:custDataLst>
              <p:tags r:id="rId4"/>
            </p:custDataLst>
          </p:nvPr>
        </p:nvSpPr>
        <p:spPr bwMode="auto">
          <a:xfrm>
            <a:off x="3861052" y="3435815"/>
            <a:ext cx="5282521" cy="369332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pPr algn="just">
              <a:defRPr/>
            </a:pPr>
            <a:r>
              <a:rPr lang="zh-CN" altLang="da-DK">
                <a:sym typeface="Arial" panose="020B0604020202020204" pitchFamily="34" charset="0"/>
              </a:rPr>
              <a:t>交谈合照</a:t>
            </a:r>
            <a:endParaRPr lang="zh-CN" altLang="da-DK"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5"/>
            </p:custDataLst>
          </p:nvPr>
        </p:nvSpPr>
        <p:spPr bwMode="auto">
          <a:xfrm>
            <a:off x="3048428" y="4313805"/>
            <a:ext cx="744905" cy="746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141905" y="4499628"/>
            <a:ext cx="558109" cy="375109"/>
          </a:xfrm>
          <a:custGeom>
            <a:avLst/>
            <a:gdLst>
              <a:gd name="T0" fmla="*/ 0 w 152"/>
              <a:gd name="T1" fmla="*/ 56589302 h 102"/>
              <a:gd name="T2" fmla="*/ 0 w 152"/>
              <a:gd name="T3" fmla="*/ 767988738 h 102"/>
              <a:gd name="T4" fmla="*/ 387358839 w 152"/>
              <a:gd name="T5" fmla="*/ 315280006 h 102"/>
              <a:gd name="T6" fmla="*/ 0 w 152"/>
              <a:gd name="T7" fmla="*/ 56589302 h 102"/>
              <a:gd name="T8" fmla="*/ 1218565223 w 152"/>
              <a:gd name="T9" fmla="*/ 0 h 102"/>
              <a:gd name="T10" fmla="*/ 1218565223 w 152"/>
              <a:gd name="T11" fmla="*/ 0 h 102"/>
              <a:gd name="T12" fmla="*/ 24209040 w 152"/>
              <a:gd name="T13" fmla="*/ 0 h 102"/>
              <a:gd name="T14" fmla="*/ 629457758 w 152"/>
              <a:gd name="T15" fmla="*/ 404205647 h 102"/>
              <a:gd name="T16" fmla="*/ 1218565223 w 152"/>
              <a:gd name="T17" fmla="*/ 0 h 102"/>
              <a:gd name="T18" fmla="*/ 645599012 w 152"/>
              <a:gd name="T19" fmla="*/ 468878323 h 102"/>
              <a:gd name="T20" fmla="*/ 645599012 w 152"/>
              <a:gd name="T21" fmla="*/ 468878323 h 102"/>
              <a:gd name="T22" fmla="*/ 629457758 w 152"/>
              <a:gd name="T23" fmla="*/ 468878323 h 102"/>
              <a:gd name="T24" fmla="*/ 629457758 w 152"/>
              <a:gd name="T25" fmla="*/ 468878323 h 102"/>
              <a:gd name="T26" fmla="*/ 629457758 w 152"/>
              <a:gd name="T27" fmla="*/ 468878323 h 102"/>
              <a:gd name="T28" fmla="*/ 629457758 w 152"/>
              <a:gd name="T29" fmla="*/ 468878323 h 102"/>
              <a:gd name="T30" fmla="*/ 629457758 w 152"/>
              <a:gd name="T31" fmla="*/ 468878323 h 102"/>
              <a:gd name="T32" fmla="*/ 613319345 w 152"/>
              <a:gd name="T33" fmla="*/ 468878323 h 102"/>
              <a:gd name="T34" fmla="*/ 613319345 w 152"/>
              <a:gd name="T35" fmla="*/ 468878323 h 102"/>
              <a:gd name="T36" fmla="*/ 443847545 w 152"/>
              <a:gd name="T37" fmla="*/ 347616344 h 102"/>
              <a:gd name="T38" fmla="*/ 32279667 w 152"/>
              <a:gd name="T39" fmla="*/ 824578041 h 102"/>
              <a:gd name="T40" fmla="*/ 1186285557 w 152"/>
              <a:gd name="T41" fmla="*/ 824578041 h 102"/>
              <a:gd name="T42" fmla="*/ 806997345 w 152"/>
              <a:gd name="T43" fmla="*/ 355699718 h 102"/>
              <a:gd name="T44" fmla="*/ 645599012 w 152"/>
              <a:gd name="T45" fmla="*/ 468878323 h 102"/>
              <a:gd name="T46" fmla="*/ 855418265 w 152"/>
              <a:gd name="T47" fmla="*/ 323363380 h 102"/>
              <a:gd name="T48" fmla="*/ 1226635850 w 152"/>
              <a:gd name="T49" fmla="*/ 776072112 h 102"/>
              <a:gd name="T50" fmla="*/ 1226635850 w 152"/>
              <a:gd name="T51" fmla="*/ 64672676 h 102"/>
              <a:gd name="T52" fmla="*/ 855418265 w 152"/>
              <a:gd name="T53" fmla="*/ 323363380 h 1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2" h="102">
                <a:moveTo>
                  <a:pt x="0" y="7"/>
                </a:moveTo>
                <a:cubicBezTo>
                  <a:pt x="0" y="95"/>
                  <a:pt x="0" y="95"/>
                  <a:pt x="0" y="95"/>
                </a:cubicBezTo>
                <a:cubicBezTo>
                  <a:pt x="48" y="39"/>
                  <a:pt x="48" y="39"/>
                  <a:pt x="48" y="39"/>
                </a:cubicBezTo>
                <a:lnTo>
                  <a:pt x="0" y="7"/>
                </a:lnTo>
                <a:close/>
                <a:moveTo>
                  <a:pt x="151" y="0"/>
                </a:moveTo>
                <a:cubicBezTo>
                  <a:pt x="151" y="0"/>
                  <a:pt x="151" y="0"/>
                  <a:pt x="151" y="0"/>
                </a:cubicBezTo>
                <a:cubicBezTo>
                  <a:pt x="3" y="0"/>
                  <a:pt x="3" y="0"/>
                  <a:pt x="3" y="0"/>
                </a:cubicBezTo>
                <a:cubicBezTo>
                  <a:pt x="78" y="50"/>
                  <a:pt x="78" y="50"/>
                  <a:pt x="78" y="50"/>
                </a:cubicBezTo>
                <a:lnTo>
                  <a:pt x="151" y="0"/>
                </a:lnTo>
                <a:close/>
                <a:moveTo>
                  <a:pt x="80" y="58"/>
                </a:moveTo>
                <a:cubicBezTo>
                  <a:pt x="80" y="58"/>
                  <a:pt x="80" y="58"/>
                  <a:pt x="80" y="58"/>
                </a:cubicBezTo>
                <a:cubicBezTo>
                  <a:pt x="79" y="58"/>
                  <a:pt x="79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58"/>
                  <a:pt x="77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cubicBezTo>
                  <a:pt x="55" y="43"/>
                  <a:pt x="55" y="43"/>
                  <a:pt x="55" y="43"/>
                </a:cubicBezTo>
                <a:cubicBezTo>
                  <a:pt x="4" y="102"/>
                  <a:pt x="4" y="102"/>
                  <a:pt x="4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00" y="44"/>
                  <a:pt x="100" y="44"/>
                  <a:pt x="100" y="44"/>
                </a:cubicBezTo>
                <a:lnTo>
                  <a:pt x="80" y="58"/>
                </a:lnTo>
                <a:close/>
                <a:moveTo>
                  <a:pt x="106" y="40"/>
                </a:moveTo>
                <a:cubicBezTo>
                  <a:pt x="152" y="96"/>
                  <a:pt x="152" y="96"/>
                  <a:pt x="152" y="96"/>
                </a:cubicBezTo>
                <a:cubicBezTo>
                  <a:pt x="152" y="8"/>
                  <a:pt x="152" y="8"/>
                  <a:pt x="152" y="8"/>
                </a:cubicBezTo>
                <a:lnTo>
                  <a:pt x="106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1" name="TextBox 79"/>
          <p:cNvSpPr txBox="1"/>
          <p:nvPr>
            <p:custDataLst>
              <p:tags r:id="rId7"/>
            </p:custDataLst>
          </p:nvPr>
        </p:nvSpPr>
        <p:spPr bwMode="auto">
          <a:xfrm>
            <a:off x="3861052" y="4270263"/>
            <a:ext cx="5282521" cy="369332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/>
          <a:p>
            <a:pPr>
              <a:defRPr/>
            </a:pP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3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extBox 80"/>
          <p:cNvSpPr txBox="1"/>
          <p:nvPr>
            <p:custDataLst>
              <p:tags r:id="rId8"/>
            </p:custDataLst>
          </p:nvPr>
        </p:nvSpPr>
        <p:spPr bwMode="auto">
          <a:xfrm>
            <a:off x="3861052" y="4691687"/>
            <a:ext cx="5282521" cy="369332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pPr algn="just">
              <a:defRPr/>
            </a:pPr>
            <a:r>
              <a:rPr lang="zh-CN" altLang="da-DK">
                <a:sym typeface="Arial" panose="020B0604020202020204" pitchFamily="34" charset="0"/>
              </a:rPr>
              <a:t>确定修改</a:t>
            </a:r>
            <a:endParaRPr lang="zh-CN" altLang="da-DK"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 bwMode="auto">
          <a:xfrm>
            <a:off x="3048428" y="1717926"/>
            <a:ext cx="744905" cy="746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7" name="TextBox 28"/>
          <p:cNvSpPr txBox="1"/>
          <p:nvPr>
            <p:custDataLst>
              <p:tags r:id="rId10"/>
            </p:custDataLst>
          </p:nvPr>
        </p:nvSpPr>
        <p:spPr bwMode="auto">
          <a:xfrm>
            <a:off x="3861052" y="1674384"/>
            <a:ext cx="5282521" cy="369332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/>
          <a:p>
            <a:pPr>
              <a:defRPr/>
            </a:pPr>
            <a:r>
              <a:rPr lang="en-US" altLang="zh-CN" b="1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endParaRPr lang="en-US" altLang="zh-CN" b="1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TextBox 61"/>
          <p:cNvSpPr txBox="1"/>
          <p:nvPr>
            <p:custDataLst>
              <p:tags r:id="rId11"/>
            </p:custDataLst>
          </p:nvPr>
        </p:nvSpPr>
        <p:spPr bwMode="auto">
          <a:xfrm>
            <a:off x="3861052" y="2095808"/>
            <a:ext cx="5282521" cy="369332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pPr algn="just">
              <a:defRPr/>
            </a:pPr>
            <a:r>
              <a:rPr lang="zh-CN" altLang="en-US">
                <a:sym typeface="Arial" panose="020B0604020202020204" pitchFamily="34" charset="0"/>
              </a:rPr>
              <a:t>主页不足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12"/>
            </p:custDataLst>
          </p:nvPr>
        </p:nvSpPr>
        <p:spPr>
          <a:xfrm>
            <a:off x="3186724" y="1891591"/>
            <a:ext cx="468314" cy="399627"/>
          </a:xfrm>
          <a:custGeom>
            <a:avLst/>
            <a:gdLst/>
            <a:ahLst/>
            <a:cxnLst/>
            <a:rect l="l" t="t" r="r" b="b"/>
            <a:pathLst>
              <a:path w="648072" h="400516">
                <a:moveTo>
                  <a:pt x="324036" y="0"/>
                </a:moveTo>
                <a:lnTo>
                  <a:pt x="648072" y="216024"/>
                </a:lnTo>
                <a:lnTo>
                  <a:pt x="520183" y="216024"/>
                </a:lnTo>
                <a:cubicBezTo>
                  <a:pt x="521934" y="217353"/>
                  <a:pt x="522036" y="218913"/>
                  <a:pt x="522036" y="220497"/>
                </a:cubicBezTo>
                <a:lnTo>
                  <a:pt x="522036" y="364511"/>
                </a:lnTo>
                <a:cubicBezTo>
                  <a:pt x="522036" y="384396"/>
                  <a:pt x="505916" y="400516"/>
                  <a:pt x="486031" y="400516"/>
                </a:cubicBezTo>
                <a:lnTo>
                  <a:pt x="378042" y="400516"/>
                </a:lnTo>
                <a:lnTo>
                  <a:pt x="378042" y="256516"/>
                </a:lnTo>
                <a:lnTo>
                  <a:pt x="270030" y="256516"/>
                </a:lnTo>
                <a:lnTo>
                  <a:pt x="270030" y="400516"/>
                </a:lnTo>
                <a:lnTo>
                  <a:pt x="162041" y="400516"/>
                </a:lnTo>
                <a:cubicBezTo>
                  <a:pt x="142156" y="400516"/>
                  <a:pt x="126036" y="384396"/>
                  <a:pt x="126036" y="364511"/>
                </a:cubicBezTo>
                <a:lnTo>
                  <a:pt x="126036" y="220497"/>
                </a:lnTo>
                <a:lnTo>
                  <a:pt x="127889" y="216024"/>
                </a:lnTo>
                <a:lnTo>
                  <a:pt x="0" y="2160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THE HOME PAGE IS INSUFFICIENT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整体质感偏低，</a:t>
            </a:r>
            <a:r>
              <a:rPr lang="en-US" altLang="zh-CN" dirty="0"/>
              <a:t>banner</a:t>
            </a:r>
            <a:r>
              <a:rPr lang="zh-CN" altLang="en-US" dirty="0"/>
              <a:t>设计不够凸显主题，文字设计不够新颖。</a:t>
            </a:r>
            <a:endParaRPr lang="zh-CN" altLang="en-US" dirty="0"/>
          </a:p>
          <a:p>
            <a:r>
              <a:rPr lang="zh-CN" altLang="en-US" dirty="0"/>
              <a:t>各方面设计色彩比较平淡无奇，太商业化了，要求多卡通画，展现出我们网站的主题是个艺校， 主要针对一些幼龄儿童进行培训。</a:t>
            </a:r>
            <a:endParaRPr lang="zh-CN" altLang="en-US" dirty="0"/>
          </a:p>
          <a:p>
            <a:r>
              <a:rPr lang="zh-CN" altLang="en-US" dirty="0"/>
              <a:t>栏目方面文字展示凸显主题。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449945" y="1872615"/>
            <a:ext cx="4181475" cy="815340"/>
          </a:xfrm>
          <a:prstGeom prst="rect">
            <a:avLst/>
          </a:prstGeom>
        </p:spPr>
        <p:txBody>
          <a:bodyPr wrap="square" lIns="90000" tIns="46800" rIns="90000" bIns="46800" anchor="b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等线" panose="02010600030101010101" charset="-122"/>
                <a:cs typeface="Arial" panose="020B0604020202020204" pitchFamily="34" charset="0"/>
              </a:defRPr>
            </a:lvl1pPr>
          </a:lstStyle>
          <a:p>
            <a:pPr defTabSz="685800"/>
            <a:r>
              <a:rPr lang="zh-CN" altLang="en-US" sz="1900">
                <a:solidFill>
                  <a:schemeClr val="tx1"/>
                </a:solidFill>
                <a:ea typeface="+mj-ea"/>
                <a:cs typeface="+mj-cs"/>
              </a:rPr>
              <a:t>左边就是微信商谈的一些内容</a:t>
            </a:r>
            <a:endParaRPr lang="zh-CN" altLang="en-US" sz="190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982663" y="744931"/>
            <a:ext cx="10790147" cy="7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 lnSpcReduction="20000"/>
          </a:bodyPr>
          <a:lstStyle>
            <a:defPPr>
              <a:defRPr lang="zh-CN"/>
            </a:defPPr>
            <a:lvl1pPr defTabSz="24384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240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82880"/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TALK TO PHOTOGRAPH</a:t>
            </a:r>
            <a:endParaRPr lang="en-US" altLang="zh-CN" sz="360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" name="图片 1" descr="087236CBD318A265A79AB4A069DADC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855" y="1473200"/>
            <a:ext cx="1844675" cy="3895725"/>
          </a:xfrm>
          <a:prstGeom prst="rect">
            <a:avLst/>
          </a:prstGeom>
        </p:spPr>
      </p:pic>
      <p:pic>
        <p:nvPicPr>
          <p:cNvPr id="7" name="图片 6" descr="53DDDCFF31C906F28ADC147B0EBCE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473200"/>
            <a:ext cx="1844675" cy="3896360"/>
          </a:xfrm>
          <a:prstGeom prst="rect">
            <a:avLst/>
          </a:prstGeom>
        </p:spPr>
      </p:pic>
      <p:pic>
        <p:nvPicPr>
          <p:cNvPr id="8" name="图片 7" descr="C37091711CCAA428C4F018CC5AC9B94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575" y="1484630"/>
            <a:ext cx="1859280" cy="3926205"/>
          </a:xfrm>
          <a:prstGeom prst="rect">
            <a:avLst/>
          </a:prstGeom>
        </p:spPr>
      </p:pic>
      <p:pic>
        <p:nvPicPr>
          <p:cNvPr id="9" name="图片 8" descr="EAA52A30906D7E878D29ABB8E88937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530" y="1472565"/>
            <a:ext cx="1844040" cy="38963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5343_1*i*1"/>
  <p:tag name="KSO_WM_TEMPLATE_CATEGORY" val="diagram"/>
  <p:tag name="KSO_WM_TEMPLATE_INDEX" val="20185343"/>
  <p:tag name="KSO_WM_UNIT_INDEX" val="1"/>
</p:tagLst>
</file>

<file path=ppt/tags/tag10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4_1"/>
  <p:tag name="KSO_WM_UNIT_ID" val="custom20185082_6*l_h_i*1_4_1"/>
  <p:tag name="KSO_WM_UNIT_LAYERLEVEL" val="1_1_1"/>
  <p:tag name="KSO_WM_BEAUTIFY_FLAG" val="#wm#"/>
  <p:tag name="KSO_WM_TAG_VERSION" val="1.0"/>
  <p:tag name="KSO_WM_DIAGRAM_GROUP_CODE" val="l1-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3_1"/>
  <p:tag name="KSO_WM_UNIT_ID" val="custom20185082_6*l_h_i*1_3_1"/>
  <p:tag name="KSO_WM_UNIT_LAYERLEVEL" val="1_1_1"/>
  <p:tag name="KSO_WM_BEAUTIFY_FLAG" val="#wm#"/>
  <p:tag name="KSO_WM_TAG_VERSION" val="1.0"/>
  <p:tag name="KSO_WM_DIAGRAM_GROUP_CODE" val="l1-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2_1"/>
  <p:tag name="KSO_WM_UNIT_ID" val="custom20185082_6*l_h_i*1_2_1"/>
  <p:tag name="KSO_WM_UNIT_LAYERLEVEL" val="1_1_1"/>
  <p:tag name="KSO_WM_BEAUTIFY_FLAG" val="#wm#"/>
  <p:tag name="KSO_WM_TAG_VERSION" val="1.0"/>
  <p:tag name="KSO_WM_DIAGRAM_GROUP_CODE" val="l1-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1_2"/>
  <p:tag name="KSO_WM_UNIT_ID" val="custom20185082_6*l_h_i*1_1_2"/>
  <p:tag name="KSO_WM_UNIT_LAYERLEVEL" val="1_1_1"/>
  <p:tag name="KSO_WM_BEAUTIFY_FLAG" val="#wm#"/>
  <p:tag name="KSO_WM_TAG_VERSION" val="1.0"/>
  <p:tag name="KSO_WM_DIAGRAM_GROUP_CODE" val="l1-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4_2"/>
  <p:tag name="KSO_WM_UNIT_ID" val="custom20185082_6*l_h_i*1_4_2"/>
  <p:tag name="KSO_WM_UNIT_LAYERLEVEL" val="1_1_1"/>
  <p:tag name="KSO_WM_BEAUTIFY_FLAG" val="#wm#"/>
  <p:tag name="KSO_WM_TAG_VERSION" val="1.0"/>
  <p:tag name="KSO_WM_DIAGRAM_GROUP_CODE" val="l1-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2_2"/>
  <p:tag name="KSO_WM_UNIT_ID" val="custom20185082_6*l_h_i*1_2_2"/>
  <p:tag name="KSO_WM_UNIT_LAYERLEVEL" val="1_1_1"/>
  <p:tag name="KSO_WM_BEAUTIFY_FLAG" val="#wm#"/>
  <p:tag name="KSO_WM_TAG_VERSION" val="1.0"/>
  <p:tag name="KSO_WM_DIAGRAM_GROUP_CODE" val="l1-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3_2"/>
  <p:tag name="KSO_WM_UNIT_ID" val="custom20185082_6*l_h_i*1_3_2"/>
  <p:tag name="KSO_WM_UNIT_LAYERLEVEL" val="1_1_1"/>
  <p:tag name="KSO_WM_BEAUTIFY_FLAG" val="#wm#"/>
  <p:tag name="KSO_WM_TAG_VERSION" val="1.0"/>
  <p:tag name="KSO_WM_DIAGRAM_GROUP_CODE" val="l1-1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  <p:tag name="KSO_WM_UNIT_TYPE" val="l_h_f"/>
  <p:tag name="KSO_WM_UNIT_INDEX" val="1_3_1"/>
  <p:tag name="KSO_WM_UNIT_ID" val="custom20185082_6*l_h_f*1_3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BEAUTIFY_FLAG" val="#wm#"/>
  <p:tag name="KSO_WM_UNIT_PRESET_TEXT" val="工作成果展示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  <p:tag name="KSO_WM_UNIT_TYPE" val="l_h_f"/>
  <p:tag name="KSO_WM_UNIT_INDEX" val="1_2_1"/>
  <p:tag name="KSO_WM_UNIT_ID" val="custom20185082_6*l_h_f*1_2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BEAUTIFY_FLAG" val="#wm#"/>
  <p:tag name="KSO_WM_UNIT_PRESET_TEXT" val="具体工作内容"/>
</p:tagLst>
</file>

<file path=ppt/tags/tag19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  <p:tag name="KSO_WM_UNIT_TYPE" val="l_h_f"/>
  <p:tag name="KSO_WM_UNIT_INDEX" val="1_1_1"/>
  <p:tag name="KSO_WM_UNIT_ID" val="custom20185082_6*l_h_f*1_1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BEAUTIFY_FLAG" val="#wm#"/>
  <p:tag name="KSO_WM_UNIT_PRESET_TEXT" val="工作情况概述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</p:tagLst>
</file>

<file path=ppt/tags/tag20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  <p:tag name="KSO_WM_UNIT_TYPE" val="l_h_f"/>
  <p:tag name="KSO_WM_UNIT_INDEX" val="1_4_1"/>
  <p:tag name="KSO_WM_UNIT_ID" val="custom20185082_6*l_h_f*1_4_1"/>
  <p:tag name="KSO_WM_UNIT_LAYERLEVEL" val="1_1_1"/>
  <p:tag name="KSO_WM_UNIT_VALUE" val="8"/>
  <p:tag name="KSO_WM_UNIT_HIGHLIGHT" val="0"/>
  <p:tag name="KSO_WM_UNIT_COMPATIBLE" val="0"/>
  <p:tag name="KSO_WM_UNIT_CLEAR" val="0"/>
  <p:tag name="KSO_WM_DIAGRAM_GROUP_CODE" val="l1-1"/>
  <p:tag name="KSO_WM_BEAUTIFY_FLAG" val="#wm#"/>
  <p:tag name="KSO_WM_UNIT_PRESET_TEXT" val="收获与不足"/>
</p:tagLst>
</file>

<file path=ppt/tags/tag21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6*a*1"/>
  <p:tag name="KSO_WM_UNIT_LAYERLEVEL" val="1"/>
  <p:tag name="KSO_WM_UNIT_ISCONTENTSTITLE" val="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CONTENT"/>
</p:tagLst>
</file>

<file path=ppt/tags/tag22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6"/>
  <p:tag name="KSO_WM_SLIDE_INDEX" val="6"/>
  <p:tag name="KSO_WM_SLIDE_ITEM_CNT" val="5"/>
  <p:tag name="KSO_WM_SLIDE_LAYOUT" val="a_l"/>
  <p:tag name="KSO_WM_SLIDE_LAYOUT_CNT" val="1_1"/>
  <p:tag name="KSO_WM_SLIDE_TYPE" val="contents"/>
  <p:tag name="KSO_WM_SLIDE_SUBTYPE" val="diag"/>
  <p:tag name="KSO_WM_BEAUTIFY_FLAG" val="#wm#"/>
  <p:tag name="KSO_WM_DIAGRAM_GROUP_CODE" val="l1-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7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4.xml><?xml version="1.0" encoding="utf-8"?>
<p:tagLst xmlns:p="http://schemas.openxmlformats.org/presentationml/2006/main">
  <p:tag name="KSO_WM_TEMPLATE_CATEGORY" val="custom"/>
  <p:tag name="KSO_WM_TEMPLATE_INDEX" val="20185082"/>
  <p:tag name="KSO_WM_UNIT_TYPE" val="e"/>
  <p:tag name="KSO_WM_UNIT_INDEX" val="1"/>
  <p:tag name="KSO_WM_UNIT_ID" val="custom20185082_7*e*1"/>
  <p:tag name="KSO_WM_UNIT_LAYERLEVEL" val="1"/>
  <p:tag name="KSO_WM_UNIT_VALUE" val="5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25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26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2"/>
  <p:tag name="KSO_WM_UNIT_LAYERLEVEL" val="1"/>
  <p:tag name="KSO_WM_UNIT_INDEX" val="1"/>
  <p:tag name="KSO_WM_UNIT_ID" val="custom20185082_2*a*1"/>
  <p:tag name="KSO_WM_UNIT_TYPE" val="a"/>
</p:tagLst>
</file>

<file path=ppt/tags/tag27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465"/>
  <p:tag name="KSO_WM_UNIT_PRESET_TEXT_INDEX" val="5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ID" val="custom20185082_2*f*1"/>
  <p:tag name="KSO_WM_UNIT_TYPE" val="f"/>
</p:tagLst>
</file>

<file path=ppt/tags/tag28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5082_2"/>
  <p:tag name="KSO_WM_TAG_VERSION" val="1.0"/>
  <p:tag name="KSO_WM_TEMPLATE_INDEX" val="20185082"/>
  <p:tag name="KSO_WM_TEMPLATE_CATEGORY" val="custom"/>
  <p:tag name="KSO_WM_SLIDE_SUBTYPE" val="pureTxt"/>
</p:tagLst>
</file>

<file path=ppt/tags/tag29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7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20185082"/>
</p:tagLst>
</file>

<file path=ppt/tags/tag30.xml><?xml version="1.0" encoding="utf-8"?>
<p:tagLst xmlns:p="http://schemas.openxmlformats.org/presentationml/2006/main">
  <p:tag name="KSO_WM_TEMPLATE_CATEGORY" val="custom"/>
  <p:tag name="KSO_WM_TEMPLATE_INDEX" val="20185082"/>
  <p:tag name="KSO_WM_UNIT_TYPE" val="e"/>
  <p:tag name="KSO_WM_UNIT_INDEX" val="1"/>
  <p:tag name="KSO_WM_UNIT_ID" val="custom20185082_7*e*1"/>
  <p:tag name="KSO_WM_UNIT_LAYERLEVEL" val="1"/>
  <p:tag name="KSO_WM_UNIT_VALUE" val="5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31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32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600"/>
  <p:tag name="KSO_WM_UNIT_LAYERLEVEL" val="1"/>
  <p:tag name="KSO_WM_UNIT_INDEX" val="1"/>
  <p:tag name="KSO_WM_UNIT_TYPE" val="f"/>
  <p:tag name="KSO_WM_UNIT_ID" val="custom20185082_18*f*1"/>
</p:tagLst>
</file>

<file path=ppt/tags/tag33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TAG_VERSION" val="1.0"/>
  <p:tag name="KSO_WM_COMBINE_RELATE_SLIDE_ID" val="background20177549_8"/>
  <p:tag name="KSO_WM_TEMPLATE_CATEGORY" val="custom"/>
  <p:tag name="KSO_WM_TEMPLATE_INDEX" val="20185082"/>
  <p:tag name="KSO_WM_SLIDE_ID" val="custom20185082_18"/>
  <p:tag name="KSO_WM_SLIDE_INDEX" val="18"/>
  <p:tag name="KSO_WM_TEMPLATE_SUBCATEGORY" val="combine"/>
  <p:tag name="KSO_WM_SLIDE_SUBTYPE" val="pureTxt"/>
</p:tagLst>
</file>

<file path=ppt/tags/tag34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2_1"/>
  <p:tag name="KSO_WM_UNIT_ID" val="custom20185082_14*l_h_i*1_2_1"/>
  <p:tag name="KSO_WM_UNIT_LAYERLEVEL" val="1_1_1"/>
  <p:tag name="KSO_WM_DIAGRAM_GROUP_CODE" val="l1-3"/>
  <p:tag name="KSO_WM_BEAUTIFY_FLAG" val="#wm#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2_2"/>
  <p:tag name="KSO_WM_UNIT_ID" val="custom20185082_14*l_h_i*1_2_2"/>
  <p:tag name="KSO_WM_UNIT_LAYERLEVEL" val="1_1_1"/>
  <p:tag name="KSO_WM_DIAGRAM_GROUP_CODE" val="l1-3"/>
  <p:tag name="KSO_WM_BEAUTIFY_FLAG" val="#wm#"/>
  <p:tag name="KSO_WM_TAG_VERSION" val="1.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a"/>
  <p:tag name="KSO_WM_UNIT_INDEX" val="1_2_1"/>
  <p:tag name="KSO_WM_UNIT_ID" val="custom20185082_14*l_h_a*1_2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f"/>
  <p:tag name="KSO_WM_UNIT_INDEX" val="1_2_1"/>
  <p:tag name="KSO_WM_UNIT_ID" val="custom20185082_14*l_h_f*1_2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 DOLOR SIT AMET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3_1"/>
  <p:tag name="KSO_WM_UNIT_ID" val="custom20185082_14*l_h_i*1_3_1"/>
  <p:tag name="KSO_WM_UNIT_LAYERLEVEL" val="1_1_1"/>
  <p:tag name="KSO_WM_DIAGRAM_GROUP_CODE" val="l1-3"/>
  <p:tag name="KSO_WM_BEAUTIFY_FLAG" val="#wm#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3_2"/>
  <p:tag name="KSO_WM_UNIT_ID" val="custom20185082_14*l_h_i*1_3_2"/>
  <p:tag name="KSO_WM_UNIT_LAYERLEVEL" val="1_1_1"/>
  <p:tag name="KSO_WM_DIAGRAM_GROUP_CODE" val="l1-3"/>
  <p:tag name="KSO_WM_BEAUTIFY_FLAG" val="#wm#"/>
  <p:tag name="KSO_WM_TAG_VERSION" val="1.0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TEMPLATE_THUMBS_INDEX" val="1、6、7、9、12、15、20、21、22"/>
  <p:tag name="KSO_WM_BEAUTIFY_FLAG" val="#wm#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0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a"/>
  <p:tag name="KSO_WM_UNIT_INDEX" val="1_3_1"/>
  <p:tag name="KSO_WM_UNIT_ID" val="custom20185082_14*l_h_a*1_3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f"/>
  <p:tag name="KSO_WM_UNIT_INDEX" val="1_3_1"/>
  <p:tag name="KSO_WM_UNIT_ID" val="custom20185082_14*l_h_f*1_3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 DOLOR SIT AMET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1_1"/>
  <p:tag name="KSO_WM_UNIT_ID" val="custom20185082_14*l_h_i*1_1_1"/>
  <p:tag name="KSO_WM_UNIT_LAYERLEVEL" val="1_1_1"/>
  <p:tag name="KSO_WM_DIAGRAM_GROUP_CODE" val="l1-3"/>
  <p:tag name="KSO_WM_BEAUTIFY_FLAG" val="#wm#"/>
  <p:tag name="KSO_WM_TAG_VERSION" val="1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a"/>
  <p:tag name="KSO_WM_UNIT_INDEX" val="1_1_1"/>
  <p:tag name="KSO_WM_UNIT_ID" val="custom20185082_14*l_h_a*1_1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"/>
  <p:tag name="KSO_WM_UNIT_TEXT_FILL_FORE_SCHEMECOLOR_INDEX" val="14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UNIT_TYPE" val="l_h_f"/>
  <p:tag name="KSO_WM_UNIT_INDEX" val="1_1_1"/>
  <p:tag name="KSO_WM_UNIT_ID" val="custom20185082_14*l_h_f*1_1_1"/>
  <p:tag name="KSO_WM_UNIT_CLEAR" val="1"/>
  <p:tag name="KSO_WM_UNIT_LAYERLEVEL" val="1_1_1"/>
  <p:tag name="KSO_WM_UNIT_VALUE" val="22"/>
  <p:tag name="KSO_WM_UNIT_HIGHLIGHT" val="0"/>
  <p:tag name="KSO_WM_UNIT_COMPATIBLE" val="0"/>
  <p:tag name="KSO_WM_BEAUTIFY_FLAG" val="#wm#"/>
  <p:tag name="KSO_WM_DIAGRAM_GROUP_CODE" val="l1-3"/>
  <p:tag name="KSO_WM_UNIT_PRESET_TEXT" val="LOREM IPSUM DOLOR SIT AMET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TEMPLATE_CATEGORY" val="custom"/>
  <p:tag name="KSO_WM_TEMPLATE_INDEX" val="20185082"/>
  <p:tag name="KSO_WM_UNIT_CLEAR" val="1"/>
  <p:tag name="KSO_WM_UNIT_TYPE" val="l_h_i"/>
  <p:tag name="KSO_WM_UNIT_INDEX" val="1_1_2"/>
  <p:tag name="KSO_WM_UNIT_ID" val="custom20185082_14*l_h_i*1_1_2"/>
  <p:tag name="KSO_WM_UNIT_LAYERLEVEL" val="1_1_1"/>
  <p:tag name="KSO_WM_DIAGRAM_GROUP_CODE" val="l1-3"/>
  <p:tag name="KSO_WM_BEAUTIFY_FLAG" val="#wm#"/>
  <p:tag name="KSO_WM_TAG_VERSION" val="1.0"/>
  <p:tag name="KSO_WM_UNIT_FILL_FORE_SCHEMECOLOR_INDEX" val="8"/>
  <p:tag name="KSO_WM_UNIT_FILL_TYPE" val="1"/>
  <p:tag name="KSO_WM_UNIT_USESOURCEFORMAT_APPLY" val="1"/>
</p:tagLst>
</file>

<file path=ppt/tags/tag46.xml><?xml version="1.0" encoding="utf-8"?>
<p:tagLst xmlns:p="http://schemas.openxmlformats.org/presentationml/2006/main">
  <p:tag name="KSO_WM_SLIDE_ID" val="custom20185082_14"/>
  <p:tag name="KSO_WM_SLIDE_INDEX" val="14"/>
  <p:tag name="KSO_WM_SLIDE_ITEM_CNT" val="3"/>
  <p:tag name="KSO_WM_SLIDE_LAYOUT" val="l"/>
  <p:tag name="KSO_WM_SLIDE_LAYOUT_CNT" val="1"/>
  <p:tag name="KSO_WM_SLIDE_TYPE" val="text"/>
  <p:tag name="KSO_WM_BEAUTIFY_FLAG" val="#wm#"/>
  <p:tag name="KSO_WM_SLIDE_POSITION" val="240*131"/>
  <p:tag name="KSO_WM_SLIDE_SIZE" val="479*267"/>
  <p:tag name="KSO_WM_TEMPLATE_CATEGORY" val="custom"/>
  <p:tag name="KSO_WM_TEMPLATE_INDEX" val="20185082"/>
  <p:tag name="KSO_WM_DIAGRAM_GROUP_CODE" val="l1-3"/>
  <p:tag name="KSO_WM_TAG_VERSION" val="1.0"/>
  <p:tag name="KSO_WM_SLIDE_SUBTYPE" val="diag"/>
</p:tagLst>
</file>

<file path=ppt/tags/tag47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2"/>
  <p:tag name="KSO_WM_UNIT_LAYERLEVEL" val="1"/>
  <p:tag name="KSO_WM_UNIT_INDEX" val="1"/>
  <p:tag name="KSO_WM_UNIT_ID" val="custom20185082_3*a*1"/>
  <p:tag name="KSO_WM_UNIT_TYPE" val="a"/>
</p:tagLst>
</file>

<file path=ppt/tags/tag48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228"/>
  <p:tag name="KSO_WM_UNIT_PRESET_TEXT_INDEX" val="4"/>
  <p:tag name="KSO_WM_UNIT_CLEAR" val="0"/>
  <p:tag name="KSO_WM_UNIT_COMPATIBLE" val="0"/>
  <p:tag name="KSO_WM_UNIT_HIGHLIGHT" val="0"/>
  <p:tag name="KSO_WM_UNIT_VALUE" val="209"/>
  <p:tag name="KSO_WM_UNIT_LAYERLEVEL" val="1"/>
  <p:tag name="KSO_WM_UNIT_INDEX" val="1"/>
  <p:tag name="KSO_WM_UNIT_ID" val="custom20185082_3*f*1"/>
  <p:tag name="KSO_WM_UNIT_TYPE" val="f"/>
</p:tagLst>
</file>

<file path=ppt/tags/tag49.xml><?xml version="1.0" encoding="utf-8"?>
<p:tagLst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5082_3"/>
  <p:tag name="KSO_WM_TAG_VERSION" val="1.0"/>
  <p:tag name="KSO_WM_TEMPLATE_INDEX" val="20185082"/>
  <p:tag name="KSO_WM_TEMPLATE_CATEGORY" val="custom"/>
  <p:tag name="KSO_WM_SLIDE_SUBTYPE" val="pureTxt"/>
</p:tagLst>
</file>

<file path=ppt/tags/tag5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工作总结汇报模板"/>
</p:tagLst>
</file>

<file path=ppt/tags/tag50.xml><?xml version="1.0" encoding="utf-8"?>
<p:tagLst xmlns:p="http://schemas.openxmlformats.org/presentationml/2006/main">
  <p:tag name="KSO_WM_TEMPLATE_CATEGORY" val="custom"/>
  <p:tag name="KSO_WM_TEMPLATE_INDEX" val="20185082"/>
  <p:tag name="KSO_WM_UNIT_TYPE" val="l_h_a"/>
  <p:tag name="KSO_WM_UNIT_INDEX" val="1_2_1"/>
  <p:tag name="KSO_WM_UNIT_ID" val="custom20185082_8*l_h_a*1_2_1"/>
  <p:tag name="KSO_WM_UNIT_LAYERLEVEL" val="1_1_1"/>
  <p:tag name="KSO_WM_UNIT_VALUE" val="17"/>
  <p:tag name="KSO_WM_UNIT_HIGHLIGHT" val="0"/>
  <p:tag name="KSO_WM_UNIT_COMPATIBLE" val="0"/>
  <p:tag name="KSO_WM_UNIT_CLEAR" val="0"/>
  <p:tag name="KSO_WM_DIAGRAM_GROUP_CODE" val="l1-2"/>
  <p:tag name="KSO_WM_BEAUTIFY_FLAG" val="#wm#"/>
  <p:tag name="KSO_WM_TAG_VERSION" val="1.0"/>
  <p:tag name="KSO_WM_UNIT_PRESET_TEXT" val="LOREM IPSUM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TEMPLATE_CATEGORY" val="custom"/>
  <p:tag name="KSO_WM_TEMPLATE_INDEX" val="20185082"/>
  <p:tag name="MH" val="20160403161633"/>
  <p:tag name="MH_LIBRARY" val="CONTENTS"/>
  <p:tag name="MH_TYPE" val="ENTRY"/>
  <p:tag name="ID" val="547141"/>
  <p:tag name="MH_ORDER" val="1"/>
  <p:tag name="KSO_WM_UNIT_TYPE" val="a"/>
  <p:tag name="KSO_WM_UNIT_INDEX" val="1"/>
  <p:tag name="KSO_WM_UNIT_ID" val="custom20185082_8*a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ADD YOUR TITLE HERE"/>
</p:tagLst>
</file>

<file path=ppt/tags/tag52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8"/>
  <p:tag name="KSO_WM_SLIDE_INDEX" val="8"/>
  <p:tag name="KSO_WM_SLIDE_ITEM_CNT" val="6"/>
  <p:tag name="KSO_WM_SLIDE_LAYOUT" val="a_d_l"/>
  <p:tag name="KSO_WM_SLIDE_LAYOUT_CNT" val="1_4_1"/>
  <p:tag name="KSO_WM_SLIDE_TYPE" val="text"/>
  <p:tag name="KSO_WM_SLIDE_SUBTYPE" val="diag"/>
  <p:tag name="KSO_WM_DIAGRAM_GROUP_CODE" val="l1-2"/>
  <p:tag name="KSO_WM_BEAUTIFY_FLAG" val="#wm#"/>
  <p:tag name="KSO_WM_SLIDE_POSITION" val="77*143"/>
  <p:tag name="KSO_WM_SLIDE_SIZE" val="849*36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9*i*0"/>
  <p:tag name="KSO_WM_TEMPLATE_CATEGORY" val="custom"/>
  <p:tag name="KSO_WM_TEMPLATE_INDEX" val="20185082"/>
  <p:tag name="KSO_WM_UNIT_INDEX" val="0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9*i*1"/>
  <p:tag name="KSO_WM_TEMPLATE_CATEGORY" val="custom"/>
  <p:tag name="KSO_WM_TEMPLATE_INDEX" val="20185082"/>
  <p:tag name="KSO_WM_UNIT_INDEX" val="1"/>
</p:tagLst>
</file>

<file path=ppt/tags/tag55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232"/>
  <p:tag name="KSO_WM_UNIT_PRESET_TEXT_INDEX" val="5"/>
  <p:tag name="KSO_WM_UNIT_CLEAR" val="0"/>
  <p:tag name="KSO_WM_UNIT_COMPATIBLE" val="0"/>
  <p:tag name="KSO_WM_UNIT_HIGHLIGHT" val="0"/>
  <p:tag name="KSO_WM_UNIT_VALUE" val="228"/>
  <p:tag name="KSO_WM_UNIT_LAYERLEVEL" val="1"/>
  <p:tag name="KSO_WM_UNIT_INDEX" val="1"/>
  <p:tag name="KSO_WM_UNIT_TYPE" val="f"/>
  <p:tag name="KSO_WM_UNIT_ID" val="custom20185082_19*f*1"/>
</p:tagLst>
</file>

<file path=ppt/tags/tag56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18"/>
  <p:tag name="KSO_WM_UNIT_PRESET_TEXT_INDEX" val="4"/>
  <p:tag name="KSO_WM_UNIT_CLEAR" val="0"/>
  <p:tag name="KSO_WM_UNIT_COMPATIBLE" val="1"/>
  <p:tag name="KSO_WM_UNIT_HIGHLIGHT" val="0"/>
  <p:tag name="KSO_WM_UNIT_VALUE" val="8"/>
  <p:tag name="KSO_WM_UNIT_LAYERLEVEL" val="1"/>
  <p:tag name="KSO_WM_UNIT_INDEX" val="1"/>
  <p:tag name="KSO_WM_UNIT_TYPE" val="g"/>
  <p:tag name="KSO_WM_UNIT_ID" val="custom20185082_19*g*1"/>
  <p:tag name="KSO_WM_UNIT_RELATE_UNITID" val="custom20185082_19*f*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9*i*4"/>
  <p:tag name="KSO_WM_TEMPLATE_CATEGORY" val="custom"/>
  <p:tag name="KSO_WM_TEMPLATE_INDEX" val="20185082"/>
  <p:tag name="KSO_WM_UNIT_INDEX" val="4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9*i*5"/>
  <p:tag name="KSO_WM_TEMPLATE_CATEGORY" val="custom"/>
  <p:tag name="KSO_WM_TEMPLATE_INDEX" val="20185082"/>
  <p:tag name="KSO_WM_UNIT_INDEX" val="5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9*i*6"/>
  <p:tag name="KSO_WM_TEMPLATE_CATEGORY" val="custom"/>
  <p:tag name="KSO_WM_TEMPLATE_INDEX" val="20185082"/>
  <p:tag name="KSO_WM_UNIT_INDEX" val="6"/>
</p:tagLst>
</file>

<file path=ppt/tags/tag6.xml><?xml version="1.0" encoding="utf-8"?>
<p:tagLst xmlns:p="http://schemas.openxmlformats.org/presentationml/2006/main">
  <p:tag name="KSO_WM_TEMPLATE_CATEGORY" val="custom"/>
  <p:tag name="KSO_WM_TEMPLATE_INDEX" val="20185082"/>
  <p:tag name="KSO_WM_UNIT_TYPE" val="b"/>
  <p:tag name="KSO_WM_UNIT_INDEX" val="1"/>
  <p:tag name="KSO_WM_UNIT_ID" val="custom20185082_1*b*1"/>
  <p:tag name="KSO_WM_UNIT_LAYERLEVEL" val="1"/>
  <p:tag name="KSO_WM_UNIT_VALUE" val="70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57"/>
  <p:tag name="KSO_WM_BEAUTIFY_FLAG" val="#wm#"/>
  <p:tag name="KSO_WM_TAG_VERSION" val="1.0"/>
</p:tagLst>
</file>

<file path=ppt/tags/tag60.xml><?xml version="1.0" encoding="utf-8"?>
<p:tagLst xmlns:p="http://schemas.openxmlformats.org/presentationml/2006/main">
  <p:tag name="KSO_WM_SLIDE_SIZE" val="701*284"/>
  <p:tag name="KSO_WM_SLIDE_POSITION" val="119*153"/>
  <p:tag name="KSO_WM_SLIDE_LAYOUT_CNT" val="1_1"/>
  <p:tag name="KSO_WM_SLIDE_LAYOUT" val="f_g"/>
  <p:tag name="KSO_WM_BEAUTIFY_FLAG" val="#wm#"/>
  <p:tag name="KSO_WM_SLIDE_TYPE" val="text"/>
  <p:tag name="KSO_WM_SLIDE_ITEM_CNT" val="2"/>
  <p:tag name="KSO_WM_TAG_VERSION" val="1.0"/>
  <p:tag name="KSO_WM_COMBINE_RELATE_SLIDE_ID" val="background20177549_9"/>
  <p:tag name="KSO_WM_TEMPLATE_CATEGORY" val="custom"/>
  <p:tag name="KSO_WM_TEMPLATE_INDEX" val="20185082"/>
  <p:tag name="KSO_WM_SLIDE_ID" val="custom20185082_19"/>
  <p:tag name="KSO_WM_SLIDE_INDEX" val="19"/>
  <p:tag name="KSO_WM_TEMPLATE_SUBCATEGORY" val="combine"/>
  <p:tag name="KSO_WM_SLIDE_SUBTYPE" val="pureTxt"/>
</p:tagLst>
</file>

<file path=ppt/tags/tag61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7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2.xml><?xml version="1.0" encoding="utf-8"?>
<p:tagLst xmlns:p="http://schemas.openxmlformats.org/presentationml/2006/main">
  <p:tag name="KSO_WM_TEMPLATE_CATEGORY" val="custom"/>
  <p:tag name="KSO_WM_TEMPLATE_INDEX" val="20185082"/>
  <p:tag name="KSO_WM_UNIT_TYPE" val="e"/>
  <p:tag name="KSO_WM_UNIT_INDEX" val="1"/>
  <p:tag name="KSO_WM_UNIT_ID" val="custom20185082_7*e*1"/>
  <p:tag name="KSO_WM_UNIT_LAYERLEVEL" val="1"/>
  <p:tag name="KSO_WM_UNIT_VALUE" val="5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63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64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42"/>
  <p:tag name="KSO_WM_UNIT_LAYERLEVEL" val="1"/>
  <p:tag name="KSO_WM_UNIT_INDEX" val="1"/>
  <p:tag name="KSO_WM_UNIT_TYPE" val="a"/>
  <p:tag name="KSO_WM_UNIT_ID" val="custom20185082_17*a*1"/>
</p:tagLst>
</file>

<file path=ppt/tags/tag65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80"/>
  <p:tag name="KSO_WM_UNIT_PRESET_TEXT_INDEX" val="5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TYPE" val="f"/>
  <p:tag name="KSO_WM_UNIT_ID" val="custom20185082_17*f*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7*i*2"/>
  <p:tag name="KSO_WM_TEMPLATE_CATEGORY" val="custom"/>
  <p:tag name="KSO_WM_TEMPLATE_INDEX" val="20185082"/>
  <p:tag name="KSO_WM_UNIT_INDEX" val="2"/>
</p:tagLst>
</file>

<file path=ppt/tags/tag67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TAG_VERSION" val="1.0"/>
  <p:tag name="KSO_WM_COMBINE_RELATE_SLIDE_ID" val="background20177549_7"/>
  <p:tag name="KSO_WM_TEMPLATE_CATEGORY" val="custom"/>
  <p:tag name="KSO_WM_TEMPLATE_INDEX" val="20185082"/>
  <p:tag name="KSO_WM_SLIDE_ID" val="custom20185082_17"/>
  <p:tag name="KSO_WM_SLIDE_INDEX" val="17"/>
  <p:tag name="KSO_WM_TEMPLATE_SUBCATEGORY" val="combine"/>
  <p:tag name="KSO_WM_SLIDE_SUBTYPE" val="pureTxt"/>
</p:tagLst>
</file>

<file path=ppt/tags/tag68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600"/>
  <p:tag name="KSO_WM_UNIT_LAYERLEVEL" val="1"/>
  <p:tag name="KSO_WM_UNIT_INDEX" val="1"/>
  <p:tag name="KSO_WM_UNIT_TYPE" val="f"/>
  <p:tag name="KSO_WM_UNIT_ID" val="custom20185082_18*f*1"/>
</p:tagLst>
</file>

<file path=ppt/tags/tag69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TAG_VERSION" val="1.0"/>
  <p:tag name="KSO_WM_COMBINE_RELATE_SLIDE_ID" val="background20177549_8"/>
  <p:tag name="KSO_WM_TEMPLATE_CATEGORY" val="custom"/>
  <p:tag name="KSO_WM_TEMPLATE_INDEX" val="20185082"/>
  <p:tag name="KSO_WM_SLIDE_ID" val="custom20185082_18"/>
  <p:tag name="KSO_WM_SLIDE_INDEX" val="18"/>
  <p:tag name="KSO_WM_TEMPLATE_SUBCATEGORY" val="combine"/>
  <p:tag name="KSO_WM_SLIDE_SUBTYPE" val="pureTxt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1*i*2"/>
  <p:tag name="KSO_WM_TEMPLATE_CATEGORY" val="custom"/>
  <p:tag name="KSO_WM_TEMPLATE_INDEX" val="20185082"/>
  <p:tag name="KSO_WM_UNIT_INDEX" val="2"/>
</p:tagLst>
</file>

<file path=ppt/tags/tag70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7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71.xml><?xml version="1.0" encoding="utf-8"?>
<p:tagLst xmlns:p="http://schemas.openxmlformats.org/presentationml/2006/main">
  <p:tag name="KSO_WM_TEMPLATE_CATEGORY" val="custom"/>
  <p:tag name="KSO_WM_TEMPLATE_INDEX" val="20185082"/>
  <p:tag name="KSO_WM_UNIT_TYPE" val="e"/>
  <p:tag name="KSO_WM_UNIT_INDEX" val="1"/>
  <p:tag name="KSO_WM_UNIT_ID" val="custom20185082_7*e*1"/>
  <p:tag name="KSO_WM_UNIT_LAYERLEVEL" val="1"/>
  <p:tag name="KSO_WM_UNIT_VALUE" val="5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壹"/>
</p:tagLst>
</file>

<file path=ppt/tags/tag72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7"/>
  <p:tag name="KSO_WM_SLIDE_INDEX" val="7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</p:tagLst>
</file>

<file path=ppt/tags/tag73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600"/>
  <p:tag name="KSO_WM_UNIT_LAYERLEVEL" val="1"/>
  <p:tag name="KSO_WM_UNIT_INDEX" val="1"/>
  <p:tag name="KSO_WM_UNIT_TYPE" val="f"/>
  <p:tag name="KSO_WM_UNIT_ID" val="custom20185082_18*f*1"/>
</p:tagLst>
</file>

<file path=ppt/tags/tag74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TAG_VERSION" val="1.0"/>
  <p:tag name="KSO_WM_COMBINE_RELATE_SLIDE_ID" val="background20177549_8"/>
  <p:tag name="KSO_WM_TEMPLATE_CATEGORY" val="custom"/>
  <p:tag name="KSO_WM_TEMPLATE_INDEX" val="20185082"/>
  <p:tag name="KSO_WM_SLIDE_ID" val="custom20185082_18"/>
  <p:tag name="KSO_WM_SLIDE_INDEX" val="18"/>
  <p:tag name="KSO_WM_TEMPLATE_SUBCATEGORY" val="combine"/>
  <p:tag name="KSO_WM_SLIDE_SUBTYPE" val="pureTxt"/>
</p:tagLst>
</file>

<file path=ppt/tags/tag75.xml><?xml version="1.0" encoding="utf-8"?>
<p:tagLst xmlns:p="http://schemas.openxmlformats.org/presentationml/2006/main">
  <p:tag name="KSO_WM_TEMPLATE_CATEGORY" val="custom"/>
  <p:tag name="KSO_WM_TEMPLATE_INDEX" val="20185082"/>
  <p:tag name="KSO_WM_UNIT_TYPE" val="a"/>
  <p:tag name="KSO_WM_UNIT_INDEX" val="1"/>
  <p:tag name="KSO_WM_UNIT_ID" val="custom20185082_22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感谢您的聆听与观看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82_22*i*2"/>
  <p:tag name="KSO_WM_TEMPLATE_CATEGORY" val="custom"/>
  <p:tag name="KSO_WM_TEMPLATE_INDEX" val="20185082"/>
  <p:tag name="KSO_WM_UNIT_INDEX" val="2"/>
</p:tagLst>
</file>

<file path=ppt/tags/tag77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22"/>
  <p:tag name="KSO_WM_SLIDE_INDEX" val="22"/>
  <p:tag name="KSO_WM_SLIDE_ITEM_CNT" val="2"/>
  <p:tag name="KSO_WM_SLIDE_LAYOUT" val="a_b"/>
  <p:tag name="KSO_WM_SLIDE_LAYOUT_CNT" val="1_1"/>
  <p:tag name="KSO_WM_SLIDE_TYPE" val="endPage"/>
  <p:tag name="KSO_WM_SLIDE_SUBTYPE" val="pureTxt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20185082"/>
  <p:tag name="KSO_WM_TAG_VERSION" val="1.0"/>
  <p:tag name="KSO_WM_SLIDE_ID" val="custom20185082_1"/>
  <p:tag name="KSO_WM_SLIDE_INDEX" val="1"/>
  <p:tag name="KSO_WM_SLIDE_ITEM_CNT" val="2"/>
  <p:tag name="KSO_WM_SLIDE_LAYOUT" val="a_b"/>
  <p:tag name="KSO_WM_SLIDE_LAYOUT_CNT" val="1_1"/>
  <p:tag name="KSO_WM_SLIDE_TYPE" val="title"/>
  <p:tag name="KSO_WM_SLIDE_SUBTYPE" val="pureTxt"/>
  <p:tag name="KSO_WM_TEMPLATE_THUMBS_INDEX" val="1、6、7、9、12、15、20、21、22、"/>
  <p:tag name="KSO_WM_BEAUTIFY_FLAG" val="#wm#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82"/>
  <p:tag name="KSO_WM_UNIT_TYPE" val="l_h_i"/>
  <p:tag name="KSO_WM_UNIT_INDEX" val="1_1_1"/>
  <p:tag name="KSO_WM_UNIT_ID" val="custom20185082_6*l_h_i*1_1_1"/>
  <p:tag name="KSO_WM_UNIT_LAYERLEVEL" val="1_1_1"/>
  <p:tag name="KSO_WM_BEAUTIFY_FLAG" val="#wm#"/>
  <p:tag name="KSO_WM_TAG_VERSION" val="1.0"/>
  <p:tag name="KSO_WM_DIAGRAM_GROUP_CODE" val="l1-1"/>
</p:tagLst>
</file>

<file path=ppt/theme/theme1.xml><?xml version="1.0" encoding="utf-8"?>
<a:theme xmlns:a="http://schemas.openxmlformats.org/drawingml/2006/main" name="1_Office 主题​​">
  <a:themeElements>
    <a:clrScheme name="自定义 6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A5A5"/>
      </a:accent1>
      <a:accent2>
        <a:srgbClr val="ED7D31"/>
      </a:accent2>
      <a:accent3>
        <a:srgbClr val="FFC000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自定义 61">
    <a:dk1>
      <a:srgbClr val="000000"/>
    </a:dk1>
    <a:lt1>
      <a:srgbClr val="FFFFFF"/>
    </a:lt1>
    <a:dk2>
      <a:srgbClr val="44546A"/>
    </a:dk2>
    <a:lt2>
      <a:srgbClr val="E7E6E6"/>
    </a:lt2>
    <a:accent1>
      <a:srgbClr val="A5A5A5"/>
    </a:accent1>
    <a:accent2>
      <a:srgbClr val="ED7D31"/>
    </a:accent2>
    <a:accent3>
      <a:srgbClr val="FFC000"/>
    </a:accent3>
    <a:accent4>
      <a:srgbClr val="FFFFFF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WPS 演示</Application>
  <PresentationFormat>宽屏</PresentationFormat>
  <Paragraphs>110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等线</vt:lpstr>
      <vt:lpstr>Arial</vt:lpstr>
      <vt:lpstr>MS PGothic</vt:lpstr>
      <vt:lpstr>Gill Sans</vt:lpstr>
      <vt:lpstr>黑体</vt:lpstr>
      <vt:lpstr>Arial Unicode MS</vt:lpstr>
      <vt:lpstr>AMGDT</vt:lpstr>
      <vt:lpstr>1_Office 主题​​</vt:lpstr>
      <vt:lpstr>创视小组主页设计工作汇报</vt:lpstr>
      <vt:lpstr>PowerPoint 演示文稿</vt:lpstr>
      <vt:lpstr>前期准备</vt:lpstr>
      <vt:lpstr>PREVIOUS PREARATION</vt:lpstr>
      <vt:lpstr>交谈过程</vt:lpstr>
      <vt:lpstr>PowerPoint 演示文稿</vt:lpstr>
      <vt:lpstr>PowerPoint 演示文稿</vt:lpstr>
      <vt:lpstr>THE HOME PAGE IS INSUFFICIENT</vt:lpstr>
      <vt:lpstr>PowerPoint 演示文稿</vt:lpstr>
      <vt:lpstr>PowerPoint 演示文稿</vt:lpstr>
      <vt:lpstr>交谈结果</vt:lpstr>
      <vt:lpstr>PowerPoint 演示文稿</vt:lpstr>
      <vt:lpstr>PowerPoint 演示文稿</vt:lpstr>
      <vt:lpstr>总结</vt:lpstr>
      <vt:lpstr>PowerPoint 演示文稿</vt:lpstr>
      <vt:lpstr>感谢您的聆听与观看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深爱！</cp:lastModifiedBy>
  <cp:revision>8</cp:revision>
  <dcterms:created xsi:type="dcterms:W3CDTF">2018-04-12T08:21:00Z</dcterms:created>
  <dcterms:modified xsi:type="dcterms:W3CDTF">2018-10-31T04:06:24Z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2052-11.1.0.7849</vt:lpwstr>
  </property>
</Properties>
</file>