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30" r:id="rId2"/>
    <p:sldId id="585" r:id="rId3"/>
    <p:sldId id="529" r:id="rId4"/>
    <p:sldId id="563" r:id="rId5"/>
    <p:sldId id="588" r:id="rId6"/>
    <p:sldId id="543" r:id="rId7"/>
    <p:sldId id="544" r:id="rId8"/>
    <p:sldId id="589" r:id="rId9"/>
    <p:sldId id="553" r:id="rId10"/>
    <p:sldId id="590" r:id="rId11"/>
    <p:sldId id="577" r:id="rId12"/>
    <p:sldId id="587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97F"/>
    <a:srgbClr val="1399EE"/>
    <a:srgbClr val="EFA613"/>
    <a:srgbClr val="AE79F0"/>
    <a:srgbClr val="05C1A8"/>
    <a:srgbClr val="B2B2B2"/>
    <a:srgbClr val="7397BB"/>
    <a:srgbClr val="6B84BB"/>
    <a:srgbClr val="11ADAF"/>
    <a:srgbClr val="0D8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9" autoAdjust="0"/>
    <p:restoredTop sz="91834" autoAdjust="0"/>
  </p:normalViewPr>
  <p:slideViewPr>
    <p:cSldViewPr>
      <p:cViewPr varScale="1">
        <p:scale>
          <a:sx n="111" d="100"/>
          <a:sy n="111" d="100"/>
        </p:scale>
        <p:origin x="12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-3688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23929189702299"/>
          <c:y val="4.9733958787066497E-2"/>
          <c:w val="0.74335120343999594"/>
          <c:h val="0.89202144412799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52658D"/>
              </a:solidFill>
              <a:ln>
                <a:noFill/>
              </a:ln>
              <a:effectLst>
                <a:outerShdw blurRad="40000" dist="23000" dir="5400000" rotWithShape="0">
                  <a:schemeClr val="dk1">
                    <a:alpha val="3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7B9-4886-B037-2D77BE61466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0000" dist="23000" dir="5400000" rotWithShape="0">
                  <a:schemeClr val="dk1">
                    <a:alpha val="3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7B9-4886-B037-2D77BE614665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0000" dist="23000" dir="5400000" rotWithShape="0">
                  <a:schemeClr val="dk1">
                    <a:alpha val="3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7B9-4886-B037-2D77BE614665}"/>
              </c:ext>
            </c:extLst>
          </c:dPt>
          <c:dPt>
            <c:idx val="3"/>
            <c:bubble3D val="0"/>
            <c:spPr>
              <a:solidFill>
                <a:srgbClr val="1399EE"/>
              </a:solidFill>
              <a:ln>
                <a:noFill/>
              </a:ln>
              <a:effectLst>
                <a:outerShdw blurRad="40000" dist="23000" dir="5400000" rotWithShape="0">
                  <a:schemeClr val="dk1">
                    <a:alpha val="3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7B9-4886-B037-2D77BE614665}"/>
              </c:ext>
            </c:extLst>
          </c:dPt>
          <c:dLbls>
            <c:dLbl>
              <c:idx val="0"/>
              <c:tx>
                <c:rich>
                  <a:bodyPr vertOverflow="ellipsis" anchor="ctr" anchorCtr="1"/>
                  <a:lstStyle/>
                  <a:p>
                    <a:r>
                      <a:rPr lang="en-US" dirty="0">
                        <a:latin typeface="Calibri"/>
                        <a:cs typeface="Calibri"/>
                      </a:rPr>
                      <a:t>58%</a:t>
                    </a:r>
                    <a:endParaRPr lang="en-US" dirty="0">
                      <a:latin typeface="Calibri"/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B9-4886-B037-2D77BE614665}"/>
                </c:ext>
              </c:extLst>
            </c:dLbl>
            <c:dLbl>
              <c:idx val="1"/>
              <c:tx>
                <c:rich>
                  <a:bodyPr vertOverflow="ellipsis" anchor="ctr" anchorCtr="1"/>
                  <a:lstStyle/>
                  <a:p>
                    <a:r>
                      <a:rPr lang="en-US" dirty="0">
                        <a:latin typeface="Calibri"/>
                        <a:cs typeface="Calibri"/>
                      </a:rPr>
                      <a:t>23%</a:t>
                    </a:r>
                    <a:endParaRPr lang="en-US" dirty="0">
                      <a:latin typeface="Glegoo"/>
                      <a:cs typeface="Glegoo"/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B9-4886-B037-2D77BE614665}"/>
                </c:ext>
              </c:extLst>
            </c:dLbl>
            <c:dLbl>
              <c:idx val="2"/>
              <c:tx>
                <c:rich>
                  <a:bodyPr vertOverflow="ellipsis" anchor="ctr" anchorCtr="1"/>
                  <a:lstStyle/>
                  <a:p>
                    <a:r>
                      <a:rPr lang="en-US" dirty="0">
                        <a:latin typeface="Calibri"/>
                        <a:cs typeface="Calibri"/>
                      </a:rPr>
                      <a:t>10%</a:t>
                    </a:r>
                    <a:endParaRPr lang="en-US" dirty="0">
                      <a:latin typeface="Calibri"/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B9-4886-B037-2D77BE614665}"/>
                </c:ext>
              </c:extLst>
            </c:dLbl>
            <c:dLbl>
              <c:idx val="3"/>
              <c:tx>
                <c:rich>
                  <a:bodyPr vertOverflow="ellipsis" anchor="ctr" anchorCtr="1"/>
                  <a:lstStyle/>
                  <a:p>
                    <a:r>
                      <a:rPr lang="en-US" dirty="0">
                        <a:latin typeface="Calibri"/>
                        <a:cs typeface="Calibri"/>
                      </a:rPr>
                      <a:t>9%</a:t>
                    </a:r>
                    <a:endParaRPr lang="en-US" dirty="0">
                      <a:latin typeface="Calibri"/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7B9-4886-B037-2D77BE6146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anchor="ctr" anchorCtr="1"/>
              <a:lstStyle/>
              <a:p>
                <a:pPr>
                  <a:defRPr sz="1100" b="0">
                    <a:solidFill>
                      <a:schemeClr val="bg1"/>
                    </a:solidFill>
                    <a:latin typeface="Calibri"/>
                    <a:cs typeface="Calibri"/>
                  </a:defRPr>
                </a:pPr>
                <a:endParaRPr lang="zh-C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7B9-4886-B037-2D77BE61466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3954A-C201-EB40-9459-342C786798D2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2853C-6216-544B-82BE-E4DDDB9FF4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5829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D0FC4-79A4-4CD6-9D21-6D2AFDDF42EC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829E4-7B8F-48ED-BCF8-1C0A3C644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83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版权声明：</a:t>
            </a:r>
            <a:r>
              <a:rPr lang="en-US" altLang="zh-CN" dirty="0"/>
              <a:t>300</a:t>
            </a:r>
            <a:r>
              <a:rPr lang="zh-CN" altLang="en-US" dirty="0"/>
              <a:t>套精品模板商业授权，请联系</a:t>
            </a:r>
            <a:r>
              <a:rPr lang="en-US" altLang="zh-CN" dirty="0"/>
              <a:t>【</a:t>
            </a:r>
            <a:r>
              <a:rPr lang="zh-CN" altLang="en-US" dirty="0"/>
              <a:t>锐旗设计</a:t>
            </a:r>
            <a:r>
              <a:rPr lang="en-US" altLang="zh-CN" dirty="0"/>
              <a:t>】:https://9ppt.taobao.com</a:t>
            </a:r>
            <a:r>
              <a:rPr lang="zh-CN" altLang="en-US" dirty="0"/>
              <a:t>，专业</a:t>
            </a:r>
            <a:r>
              <a:rPr lang="en-US" altLang="zh-CN" dirty="0"/>
              <a:t>PPT</a:t>
            </a:r>
            <a:r>
              <a:rPr lang="zh-CN" altLang="en-US" dirty="0"/>
              <a:t>老师为你解决所有</a:t>
            </a:r>
            <a:r>
              <a:rPr lang="en-US" altLang="zh-CN" dirty="0"/>
              <a:t>PPT</a:t>
            </a:r>
            <a:r>
              <a:rPr lang="zh-CN" altLang="en-US" dirty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61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/>
              <a:t>http://meihua.docer.com/</a:t>
            </a:r>
            <a:endParaRPr lang="zh-CN" altLang="en-US"/>
          </a:p>
        </p:txBody>
      </p:sp>
      <p:sp>
        <p:nvSpPr>
          <p:cNvPr id="1331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/>
            <a:fld id="{18C765C7-F05C-4732-9BB2-6BA685FD7E24}" type="slidenum">
              <a:rPr lang="zh-CN" altLang="en-US" sz="1200"/>
              <a:t>2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554014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版权声明：</a:t>
            </a:r>
            <a:r>
              <a:rPr lang="en-US" altLang="zh-CN" dirty="0"/>
              <a:t>300</a:t>
            </a:r>
            <a:r>
              <a:rPr lang="zh-CN" altLang="en-US" dirty="0"/>
              <a:t>套精品模板商业授权，请联系</a:t>
            </a:r>
            <a:r>
              <a:rPr lang="en-US" altLang="zh-CN" dirty="0"/>
              <a:t>【</a:t>
            </a:r>
            <a:r>
              <a:rPr lang="zh-CN" altLang="en-US" dirty="0"/>
              <a:t>锐旗设计</a:t>
            </a:r>
            <a:r>
              <a:rPr lang="en-US" altLang="zh-CN" dirty="0"/>
              <a:t>】:https://9ppt.taobao.com</a:t>
            </a:r>
            <a:r>
              <a:rPr lang="zh-CN" altLang="en-US" dirty="0"/>
              <a:t>，专业</a:t>
            </a:r>
            <a:r>
              <a:rPr lang="en-US" altLang="zh-CN" dirty="0"/>
              <a:t>PPT</a:t>
            </a:r>
            <a:r>
              <a:rPr lang="zh-CN" altLang="en-US" dirty="0"/>
              <a:t>老师为你解决所有</a:t>
            </a:r>
            <a:r>
              <a:rPr lang="en-US" altLang="zh-CN" dirty="0"/>
              <a:t>PPT</a:t>
            </a:r>
            <a:r>
              <a:rPr lang="zh-CN" altLang="en-US" dirty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07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版权声明：</a:t>
            </a:r>
            <a:r>
              <a:rPr lang="en-US" altLang="zh-CN" dirty="0"/>
              <a:t>300</a:t>
            </a:r>
            <a:r>
              <a:rPr lang="zh-CN" altLang="en-US" dirty="0"/>
              <a:t>套精品模板商业授权，请联系</a:t>
            </a:r>
            <a:r>
              <a:rPr lang="en-US" altLang="zh-CN" dirty="0"/>
              <a:t>【</a:t>
            </a:r>
            <a:r>
              <a:rPr lang="zh-CN" altLang="en-US" dirty="0"/>
              <a:t>锐旗设计</a:t>
            </a:r>
            <a:r>
              <a:rPr lang="en-US" altLang="zh-CN" dirty="0"/>
              <a:t>】:https://9ppt.taobao.com</a:t>
            </a:r>
            <a:r>
              <a:rPr lang="zh-CN" altLang="en-US" dirty="0"/>
              <a:t>，专业</a:t>
            </a:r>
            <a:r>
              <a:rPr lang="en-US" altLang="zh-CN" dirty="0"/>
              <a:t>PPT</a:t>
            </a:r>
            <a:r>
              <a:rPr lang="zh-CN" altLang="en-US" dirty="0"/>
              <a:t>老师为你解决所有</a:t>
            </a:r>
            <a:r>
              <a:rPr lang="en-US" altLang="zh-CN" dirty="0"/>
              <a:t>PPT</a:t>
            </a:r>
            <a:r>
              <a:rPr lang="zh-CN" altLang="en-US" dirty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7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Pie 4"/>
          <p:cNvSpPr/>
          <p:nvPr userDrawn="1"/>
        </p:nvSpPr>
        <p:spPr>
          <a:xfrm rot="5400000" flipH="1" flipV="1">
            <a:off x="-623887" y="1947863"/>
            <a:ext cx="1247774" cy="1247774"/>
          </a:xfrm>
          <a:prstGeom prst="pie">
            <a:avLst>
              <a:gd name="adj1" fmla="val 0"/>
              <a:gd name="adj2" fmla="val 10782358"/>
            </a:avLst>
          </a:prstGeom>
          <a:solidFill>
            <a:srgbClr val="1399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Pie 4"/>
          <p:cNvSpPr/>
          <p:nvPr userDrawn="1"/>
        </p:nvSpPr>
        <p:spPr>
          <a:xfrm rot="16200000" flipV="1">
            <a:off x="8520113" y="1947863"/>
            <a:ext cx="1247774" cy="1247774"/>
          </a:xfrm>
          <a:prstGeom prst="pie">
            <a:avLst>
              <a:gd name="adj1" fmla="val 0"/>
              <a:gd name="adj2" fmla="val 10782358"/>
            </a:avLst>
          </a:prstGeom>
          <a:solidFill>
            <a:srgbClr val="1399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838200" y="14592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rgbClr val="1399EE"/>
                </a:solidFill>
                <a:latin typeface="Glegoo"/>
                <a:cs typeface="Glegoo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34"/>
          </p:nvPr>
        </p:nvSpPr>
        <p:spPr>
          <a:xfrm>
            <a:off x="838200" y="16573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rgbClr val="7F7F7F"/>
                </a:solidFill>
                <a:latin typeface="Calibri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838200" y="25260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rgbClr val="1399EE"/>
                </a:solidFill>
                <a:latin typeface="Glegoo"/>
                <a:cs typeface="Glegoo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36"/>
          </p:nvPr>
        </p:nvSpPr>
        <p:spPr>
          <a:xfrm>
            <a:off x="838200" y="27241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rgbClr val="7F7F7F"/>
                </a:solidFill>
                <a:latin typeface="Calibri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838200" y="35928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rgbClr val="1399EE"/>
                </a:solidFill>
                <a:latin typeface="Glegoo"/>
                <a:cs typeface="Glegoo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38"/>
          </p:nvPr>
        </p:nvSpPr>
        <p:spPr>
          <a:xfrm>
            <a:off x="838200" y="37909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rgbClr val="7F7F7F"/>
                </a:solidFill>
                <a:latin typeface="Calibri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28600"/>
            <a:ext cx="9144000" cy="2266950"/>
          </a:xfrm>
          <a:prstGeom prst="rect">
            <a:avLst/>
          </a:prstGeom>
          <a:solidFill>
            <a:srgbClr val="485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4350"/>
            <a:ext cx="3657600" cy="1371600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Glegoo"/>
                <a:cs typeface="Glegoo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2419350"/>
            <a:ext cx="9144000" cy="272415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17375E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62"/>
          </p:nvPr>
        </p:nvSpPr>
        <p:spPr>
          <a:xfrm>
            <a:off x="3469120" y="1123950"/>
            <a:ext cx="2093480" cy="89916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63"/>
          </p:nvPr>
        </p:nvSpPr>
        <p:spPr>
          <a:xfrm>
            <a:off x="6212320" y="1123950"/>
            <a:ext cx="2093480" cy="89916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56"/>
          </p:nvPr>
        </p:nvSpPr>
        <p:spPr>
          <a:xfrm>
            <a:off x="533400" y="15049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57"/>
          </p:nvPr>
        </p:nvSpPr>
        <p:spPr>
          <a:xfrm>
            <a:off x="2760662" y="15049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58"/>
          </p:nvPr>
        </p:nvSpPr>
        <p:spPr>
          <a:xfrm>
            <a:off x="533400" y="29527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59"/>
          </p:nvPr>
        </p:nvSpPr>
        <p:spPr>
          <a:xfrm>
            <a:off x="2760662" y="29527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533400" y="0"/>
            <a:ext cx="4343400" cy="5143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05400" y="666750"/>
            <a:ext cx="3581400" cy="85725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105400" y="1257300"/>
            <a:ext cx="2188633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-19050"/>
            <a:ext cx="9144000" cy="51625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5029200" y="2038350"/>
            <a:ext cx="3505200" cy="990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rgbClr val="7F7F7F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6"/>
          </p:nvPr>
        </p:nvSpPr>
        <p:spPr>
          <a:xfrm>
            <a:off x="5791200" y="3181352"/>
            <a:ext cx="2438400" cy="3079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rgbClr val="7F7F7F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9"/>
          <p:cNvSpPr>
            <a:spLocks noGrp="1"/>
          </p:cNvSpPr>
          <p:nvPr>
            <p:ph sz="quarter" idx="17"/>
          </p:nvPr>
        </p:nvSpPr>
        <p:spPr>
          <a:xfrm>
            <a:off x="5791200" y="3706831"/>
            <a:ext cx="2438400" cy="46511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rgbClr val="7F7F7F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5029200" y="1809752"/>
            <a:ext cx="3505200" cy="35718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rgbClr val="1399EE"/>
                </a:solidFill>
                <a:latin typeface="Glegoo"/>
                <a:ea typeface="Calibri"/>
                <a:cs typeface="Glegoo"/>
              </a:defRPr>
            </a:lvl1pPr>
            <a:lvl2pPr marL="4572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05400" y="666750"/>
            <a:ext cx="3581400" cy="85725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105400" y="1257300"/>
            <a:ext cx="2188633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572000" y="1837540"/>
            <a:ext cx="0" cy="16559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09600" y="1861337"/>
            <a:ext cx="2987675" cy="64056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rgbClr val="7F7F7F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25476" y="1587500"/>
            <a:ext cx="2459037" cy="3746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rgbClr val="1399EE"/>
                </a:solidFill>
                <a:latin typeface="Glegoo"/>
                <a:ea typeface="Calibri"/>
                <a:cs typeface="Glegoo"/>
              </a:defRPr>
            </a:lvl1pPr>
            <a:lvl2pPr marL="457200" indent="0">
              <a:buFontTx/>
              <a:buNone/>
              <a:defRPr sz="1400">
                <a:solidFill>
                  <a:srgbClr val="0070C0"/>
                </a:solidFill>
              </a:defRPr>
            </a:lvl2pPr>
            <a:lvl3pPr marL="914400" indent="0">
              <a:buFontTx/>
              <a:buNone/>
              <a:defRPr sz="1400">
                <a:solidFill>
                  <a:srgbClr val="0070C0"/>
                </a:solidFill>
              </a:defRPr>
            </a:lvl3pPr>
            <a:lvl4pPr marL="1371600" indent="0">
              <a:buFontTx/>
              <a:buNone/>
              <a:defRPr sz="1400">
                <a:solidFill>
                  <a:srgbClr val="0070C0"/>
                </a:solidFill>
              </a:defRPr>
            </a:lvl4pPr>
            <a:lvl5pPr marL="1828800" indent="0">
              <a:buFontTx/>
              <a:buNone/>
              <a:defRPr sz="1400">
                <a:solidFill>
                  <a:srgbClr val="0070C0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257804" y="1854987"/>
            <a:ext cx="2987675" cy="64056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rgbClr val="7F7F7F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5273679" y="1581149"/>
            <a:ext cx="2459037" cy="3746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rgbClr val="1399EE"/>
                </a:solidFill>
                <a:latin typeface="Glegoo"/>
                <a:ea typeface="Calibri"/>
                <a:cs typeface="Glegoo"/>
              </a:defRPr>
            </a:lvl1pPr>
            <a:lvl2pPr marL="457200" indent="0">
              <a:buFontTx/>
              <a:buNone/>
              <a:defRPr sz="1400">
                <a:solidFill>
                  <a:srgbClr val="0070C0"/>
                </a:solidFill>
              </a:defRPr>
            </a:lvl2pPr>
            <a:lvl3pPr marL="914400" indent="0">
              <a:buFontTx/>
              <a:buNone/>
              <a:defRPr sz="1400">
                <a:solidFill>
                  <a:srgbClr val="0070C0"/>
                </a:solidFill>
              </a:defRPr>
            </a:lvl3pPr>
            <a:lvl4pPr marL="1371600" indent="0">
              <a:buFontTx/>
              <a:buNone/>
              <a:defRPr sz="1400">
                <a:solidFill>
                  <a:srgbClr val="0070C0"/>
                </a:solidFill>
              </a:defRPr>
            </a:lvl4pPr>
            <a:lvl5pPr marL="1828800" indent="0">
              <a:buFontTx/>
              <a:buNone/>
              <a:defRPr sz="1400">
                <a:solidFill>
                  <a:srgbClr val="0070C0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4648200" y="1962152"/>
            <a:ext cx="3924300" cy="2325687"/>
          </a:xfrm>
          <a:prstGeom prst="roundRect">
            <a:avLst>
              <a:gd name="adj" fmla="val 0"/>
            </a:avLst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1725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1219200" y="2347913"/>
            <a:ext cx="2971800" cy="833437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FontTx/>
              <a:buNone/>
              <a:defRPr sz="1000">
                <a:solidFill>
                  <a:srgbClr val="7F7F7F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457200" y="1254125"/>
            <a:ext cx="8229600" cy="479425"/>
          </a:xfr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buNone/>
              <a:defRPr sz="1050">
                <a:solidFill>
                  <a:srgbClr val="595959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1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1219200" y="2119312"/>
            <a:ext cx="1828800" cy="3571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rgbClr val="1399EE"/>
                </a:solidFill>
                <a:latin typeface="Glegoo"/>
                <a:ea typeface="Calibri"/>
                <a:cs typeface="Glegoo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1219200" y="3409950"/>
            <a:ext cx="2971800" cy="833437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FontTx/>
              <a:buNone/>
              <a:defRPr sz="1000">
                <a:solidFill>
                  <a:srgbClr val="7F7F7F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1219200" y="3181350"/>
            <a:ext cx="1828800" cy="3571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rgbClr val="1399EE"/>
                </a:solidFill>
                <a:latin typeface="Glegoo"/>
                <a:ea typeface="Calibri"/>
                <a:cs typeface="Glegoo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68"/>
          </p:nvPr>
        </p:nvSpPr>
        <p:spPr>
          <a:xfrm>
            <a:off x="1219201" y="3709988"/>
            <a:ext cx="1843230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rgbClr val="7F7F7F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69"/>
          </p:nvPr>
        </p:nvSpPr>
        <p:spPr>
          <a:xfrm>
            <a:off x="2819400" y="3714750"/>
            <a:ext cx="1613026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rgbClr val="7F7F7F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70"/>
          </p:nvPr>
        </p:nvSpPr>
        <p:spPr>
          <a:xfrm>
            <a:off x="1206358" y="3181350"/>
            <a:ext cx="183038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rgbClr val="1399EE"/>
                </a:solidFill>
                <a:latin typeface="Glegoo"/>
                <a:cs typeface="Glegoo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71"/>
          </p:nvPr>
        </p:nvSpPr>
        <p:spPr>
          <a:xfrm>
            <a:off x="1219200" y="3360738"/>
            <a:ext cx="1097280" cy="2317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7F7F7F"/>
                </a:solidFill>
                <a:latin typeface="Calibri"/>
                <a:ea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72"/>
          </p:nvPr>
        </p:nvSpPr>
        <p:spPr>
          <a:xfrm>
            <a:off x="2819400" y="3181350"/>
            <a:ext cx="160178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rgbClr val="1399EE"/>
                </a:solidFill>
                <a:latin typeface="Glegoo"/>
                <a:cs typeface="Glegoo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73"/>
          </p:nvPr>
        </p:nvSpPr>
        <p:spPr>
          <a:xfrm>
            <a:off x="2832242" y="3360738"/>
            <a:ext cx="1097280" cy="2317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7F7F7F"/>
                </a:solidFill>
                <a:latin typeface="Calibri"/>
                <a:ea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74"/>
          </p:nvPr>
        </p:nvSpPr>
        <p:spPr>
          <a:xfrm>
            <a:off x="4419600" y="3714750"/>
            <a:ext cx="1675229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rgbClr val="7F7F7F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75"/>
          </p:nvPr>
        </p:nvSpPr>
        <p:spPr>
          <a:xfrm>
            <a:off x="4419600" y="3181350"/>
            <a:ext cx="166355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rgbClr val="1399EE"/>
                </a:solidFill>
                <a:latin typeface="Glegoo"/>
                <a:cs typeface="Glegoo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76"/>
          </p:nvPr>
        </p:nvSpPr>
        <p:spPr>
          <a:xfrm>
            <a:off x="4432442" y="3360738"/>
            <a:ext cx="1097280" cy="2317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7F7F7F"/>
                </a:solidFill>
                <a:latin typeface="Calibri"/>
                <a:ea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77"/>
          </p:nvPr>
        </p:nvSpPr>
        <p:spPr>
          <a:xfrm>
            <a:off x="5943600" y="3714750"/>
            <a:ext cx="1751964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rgbClr val="7F7F7F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2" name="Text Placeholder 11"/>
          <p:cNvSpPr>
            <a:spLocks noGrp="1"/>
          </p:cNvSpPr>
          <p:nvPr>
            <p:ph type="body" sz="quarter" idx="78"/>
          </p:nvPr>
        </p:nvSpPr>
        <p:spPr>
          <a:xfrm>
            <a:off x="5943600" y="3181350"/>
            <a:ext cx="173975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rgbClr val="1399EE"/>
                </a:solidFill>
                <a:latin typeface="Glegoo"/>
                <a:cs typeface="Glegoo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79"/>
          </p:nvPr>
        </p:nvSpPr>
        <p:spPr>
          <a:xfrm>
            <a:off x="5956442" y="3360738"/>
            <a:ext cx="1097280" cy="2317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7F7F7F"/>
                </a:solidFill>
                <a:latin typeface="Calibri"/>
                <a:ea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80"/>
          </p:nvPr>
        </p:nvSpPr>
        <p:spPr>
          <a:xfrm>
            <a:off x="1295400" y="1581150"/>
            <a:ext cx="1600200" cy="1447800"/>
          </a:xfrm>
        </p:spPr>
        <p:txBody>
          <a:bodyPr/>
          <a:lstStyle/>
          <a:p>
            <a:endParaRPr lang="en-US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81"/>
          </p:nvPr>
        </p:nvSpPr>
        <p:spPr>
          <a:xfrm>
            <a:off x="2895600" y="1581150"/>
            <a:ext cx="1600200" cy="1447800"/>
          </a:xfrm>
        </p:spPr>
        <p:txBody>
          <a:bodyPr/>
          <a:lstStyle/>
          <a:p>
            <a:endParaRPr lang="en-US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82"/>
          </p:nvPr>
        </p:nvSpPr>
        <p:spPr>
          <a:xfrm>
            <a:off x="4495800" y="1581150"/>
            <a:ext cx="1600200" cy="1447800"/>
          </a:xfrm>
        </p:spPr>
        <p:txBody>
          <a:bodyPr/>
          <a:lstStyle/>
          <a:p>
            <a:endParaRPr lang="en-US"/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83"/>
          </p:nvPr>
        </p:nvSpPr>
        <p:spPr>
          <a:xfrm>
            <a:off x="6096000" y="1581150"/>
            <a:ext cx="1600200" cy="1447800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44557" y="8763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2550"/>
            <a:ext cx="8229600" cy="297180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80"/>
          </p:nvPr>
        </p:nvSpPr>
        <p:spPr>
          <a:xfrm>
            <a:off x="0" y="1504950"/>
            <a:ext cx="9144000" cy="363855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97794"/>
            <a:ext cx="4038600" cy="2926556"/>
          </a:xfrm>
        </p:spPr>
        <p:txBody>
          <a:bodyPr>
            <a:normAutofit/>
          </a:bodyPr>
          <a:lstStyle>
            <a:lvl1pPr>
              <a:defRPr sz="1600">
                <a:solidFill>
                  <a:srgbClr val="7F7F7F"/>
                </a:solidFill>
              </a:defRPr>
            </a:lvl1pPr>
            <a:lvl2pPr>
              <a:defRPr sz="1400">
                <a:solidFill>
                  <a:srgbClr val="7F7F7F"/>
                </a:solidFill>
              </a:defRPr>
            </a:lvl2pPr>
            <a:lvl3pPr>
              <a:defRPr sz="1200">
                <a:solidFill>
                  <a:srgbClr val="7F7F7F"/>
                </a:solidFill>
              </a:defRPr>
            </a:lvl3pPr>
            <a:lvl4pPr>
              <a:defRPr sz="1100">
                <a:solidFill>
                  <a:srgbClr val="7F7F7F"/>
                </a:solidFill>
              </a:defRPr>
            </a:lvl4pPr>
            <a:lvl5pPr>
              <a:defRPr sz="1100">
                <a:solidFill>
                  <a:srgbClr val="7F7F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794"/>
            <a:ext cx="4038600" cy="2926556"/>
          </a:xfrm>
        </p:spPr>
        <p:txBody>
          <a:bodyPr>
            <a:normAutofit/>
          </a:bodyPr>
          <a:lstStyle>
            <a:lvl1pPr>
              <a:defRPr sz="1600">
                <a:solidFill>
                  <a:srgbClr val="7F7F7F"/>
                </a:solidFill>
              </a:defRPr>
            </a:lvl1pPr>
            <a:lvl2pPr>
              <a:defRPr sz="1400">
                <a:solidFill>
                  <a:srgbClr val="7F7F7F"/>
                </a:solidFill>
              </a:defRPr>
            </a:lvl2pPr>
            <a:lvl3pPr>
              <a:defRPr sz="1200">
                <a:solidFill>
                  <a:srgbClr val="7F7F7F"/>
                </a:solidFill>
              </a:defRPr>
            </a:lvl3pPr>
            <a:lvl4pPr>
              <a:defRPr sz="1100">
                <a:solidFill>
                  <a:srgbClr val="7F7F7F"/>
                </a:solidFill>
              </a:defRPr>
            </a:lvl4pPr>
            <a:lvl5pPr>
              <a:defRPr sz="1100">
                <a:solidFill>
                  <a:srgbClr val="7F7F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9928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09750"/>
            <a:ext cx="4040188" cy="2784872"/>
          </a:xfrm>
        </p:spPr>
        <p:txBody>
          <a:bodyPr>
            <a:normAutofit/>
          </a:bodyPr>
          <a:lstStyle>
            <a:lvl1pPr>
              <a:defRPr sz="1400">
                <a:solidFill>
                  <a:srgbClr val="7F7F7F"/>
                </a:solidFill>
              </a:defRPr>
            </a:lvl1pPr>
            <a:lvl2pPr>
              <a:defRPr sz="1200">
                <a:solidFill>
                  <a:srgbClr val="7F7F7F"/>
                </a:solidFill>
              </a:defRPr>
            </a:lvl2pPr>
            <a:lvl3pPr>
              <a:defRPr sz="1100">
                <a:solidFill>
                  <a:srgbClr val="7F7F7F"/>
                </a:solidFill>
              </a:defRPr>
            </a:lvl3pPr>
            <a:lvl4pPr>
              <a:defRPr sz="1050">
                <a:solidFill>
                  <a:srgbClr val="7F7F7F"/>
                </a:solidFill>
              </a:defRPr>
            </a:lvl4pPr>
            <a:lvl5pPr>
              <a:defRPr sz="1050">
                <a:solidFill>
                  <a:srgbClr val="7F7F7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329928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09750"/>
            <a:ext cx="4041775" cy="2784872"/>
          </a:xfrm>
        </p:spPr>
        <p:txBody>
          <a:bodyPr>
            <a:normAutofit/>
          </a:bodyPr>
          <a:lstStyle>
            <a:lvl1pPr>
              <a:defRPr sz="1400">
                <a:solidFill>
                  <a:srgbClr val="7F7F7F"/>
                </a:solidFill>
              </a:defRPr>
            </a:lvl1pPr>
            <a:lvl2pPr>
              <a:defRPr sz="1200">
                <a:solidFill>
                  <a:srgbClr val="7F7F7F"/>
                </a:solidFill>
              </a:defRPr>
            </a:lvl2pPr>
            <a:lvl3pPr>
              <a:defRPr sz="1100">
                <a:solidFill>
                  <a:srgbClr val="7F7F7F"/>
                </a:solidFill>
              </a:defRPr>
            </a:lvl3pPr>
            <a:lvl4pPr>
              <a:defRPr sz="1050">
                <a:solidFill>
                  <a:srgbClr val="7F7F7F"/>
                </a:solidFill>
              </a:defRPr>
            </a:lvl4pPr>
            <a:lvl5pPr>
              <a:defRPr sz="1050">
                <a:solidFill>
                  <a:srgbClr val="7F7F7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4"/>
          </p:nvPr>
        </p:nvSpPr>
        <p:spPr>
          <a:xfrm>
            <a:off x="4381500" y="486886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mock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  <a:ln>
            <a:noFill/>
          </a:ln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 descr="iPad-Retina-Display-Mocku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95400"/>
            <a:ext cx="2552878" cy="3562350"/>
          </a:xfrm>
          <a:prstGeom prst="rect">
            <a:avLst/>
          </a:prstGeom>
        </p:spPr>
      </p:pic>
      <p:sp>
        <p:nvSpPr>
          <p:cNvPr id="19" name="Picture Placeholder 20"/>
          <p:cNvSpPr>
            <a:spLocks noGrp="1"/>
          </p:cNvSpPr>
          <p:nvPr>
            <p:ph type="pic" sz="quarter" idx="25"/>
          </p:nvPr>
        </p:nvSpPr>
        <p:spPr>
          <a:xfrm>
            <a:off x="3505200" y="1676400"/>
            <a:ext cx="1956816" cy="24193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PAD mock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371600" y="2190750"/>
            <a:ext cx="2667000" cy="685800"/>
          </a:xfrm>
          <a:prstGeom prst="rect">
            <a:avLst/>
          </a:prstGeom>
          <a:solidFill>
            <a:srgbClr val="1399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2876550"/>
            <a:ext cx="2667000" cy="685800"/>
          </a:xfrm>
          <a:prstGeom prst="rect">
            <a:avLst/>
          </a:prstGeom>
          <a:solidFill>
            <a:srgbClr val="4859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 descr="iPad-Retina-Display-Mocku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95400"/>
            <a:ext cx="2552878" cy="3562350"/>
          </a:xfrm>
          <a:prstGeom prst="rect">
            <a:avLst/>
          </a:prstGeom>
        </p:spPr>
      </p:pic>
      <p:sp>
        <p:nvSpPr>
          <p:cNvPr id="19" name="Picture Placeholder 20"/>
          <p:cNvSpPr>
            <a:spLocks noGrp="1"/>
          </p:cNvSpPr>
          <p:nvPr>
            <p:ph type="pic" sz="quarter" idx="25"/>
          </p:nvPr>
        </p:nvSpPr>
        <p:spPr>
          <a:xfrm>
            <a:off x="3505200" y="1676400"/>
            <a:ext cx="1956816" cy="24193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AD mock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b="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295400" y="2876550"/>
            <a:ext cx="6324600" cy="685800"/>
          </a:xfrm>
          <a:prstGeom prst="rect">
            <a:avLst/>
          </a:prstGeom>
          <a:solidFill>
            <a:srgbClr val="4859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295400" y="2190750"/>
            <a:ext cx="6324600" cy="685800"/>
          </a:xfrm>
          <a:prstGeom prst="rect">
            <a:avLst/>
          </a:prstGeom>
          <a:solidFill>
            <a:srgbClr val="1399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iPad-Retina-Display-Mocku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95400"/>
            <a:ext cx="2552878" cy="3562350"/>
          </a:xfrm>
          <a:prstGeom prst="rect">
            <a:avLst/>
          </a:prstGeom>
        </p:spPr>
      </p:pic>
      <p:sp>
        <p:nvSpPr>
          <p:cNvPr id="17" name="Picture Placeholder 20"/>
          <p:cNvSpPr>
            <a:spLocks noGrp="1"/>
          </p:cNvSpPr>
          <p:nvPr>
            <p:ph type="pic" sz="quarter" idx="25"/>
          </p:nvPr>
        </p:nvSpPr>
        <p:spPr>
          <a:xfrm>
            <a:off x="3505200" y="1676400"/>
            <a:ext cx="1956816" cy="24193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mockup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25"/>
          </p:nvPr>
        </p:nvSpPr>
        <p:spPr>
          <a:xfrm>
            <a:off x="762000" y="2038350"/>
            <a:ext cx="3429000" cy="990600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FontTx/>
              <a:buNone/>
              <a:defRPr sz="1050">
                <a:solidFill>
                  <a:srgbClr val="7F7F7F"/>
                </a:solidFill>
              </a:defRPr>
            </a:lvl1pPr>
            <a:lvl2pPr marL="4572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6"/>
          </p:nvPr>
        </p:nvSpPr>
        <p:spPr>
          <a:xfrm>
            <a:off x="762000" y="1809750"/>
            <a:ext cx="2286000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i="0">
                <a:solidFill>
                  <a:srgbClr val="1399EE"/>
                </a:solidFill>
                <a:latin typeface="Glegoo"/>
                <a:ea typeface="Calibri"/>
                <a:cs typeface="Glegoo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" name="Picture 19" descr="iPad-Retina-Display-Mocku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352550"/>
            <a:ext cx="2552878" cy="3562350"/>
          </a:xfrm>
          <a:prstGeom prst="rect">
            <a:avLst/>
          </a:prstGeom>
        </p:spPr>
      </p:pic>
      <p:sp>
        <p:nvSpPr>
          <p:cNvPr id="22" name="Picture Placeholder 20"/>
          <p:cNvSpPr>
            <a:spLocks noGrp="1"/>
          </p:cNvSpPr>
          <p:nvPr>
            <p:ph type="pic" sz="quarter" idx="31"/>
          </p:nvPr>
        </p:nvSpPr>
        <p:spPr>
          <a:xfrm>
            <a:off x="5410200" y="1733550"/>
            <a:ext cx="1956816" cy="24193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mock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809750"/>
            <a:ext cx="9144000" cy="1524000"/>
          </a:xfrm>
          <a:prstGeom prst="rect">
            <a:avLst/>
          </a:prstGeom>
          <a:solidFill>
            <a:srgbClr val="1399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1828800" y="3325812"/>
            <a:ext cx="2362200" cy="3841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rgbClr val="7F7F7F"/>
                </a:solidFill>
              </a:defRPr>
            </a:lvl1pPr>
            <a:lvl2pPr marL="4572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1828800" y="3859212"/>
            <a:ext cx="2590800" cy="4651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rgbClr val="7F7F7F"/>
                </a:solidFill>
                <a:latin typeface="Calibri"/>
              </a:defRPr>
            </a:lvl1pPr>
            <a:lvl2pPr marL="4572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2pPr>
            <a:lvl3pPr marL="9144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3pPr>
            <a:lvl4pPr marL="13716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4pPr>
            <a:lvl5pPr marL="18288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1143000" y="2208212"/>
            <a:ext cx="3429000" cy="1041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chemeClr val="bg1"/>
                </a:solidFill>
                <a:latin typeface="Calibri"/>
              </a:defRPr>
            </a:lvl1pPr>
            <a:lvl2pPr marL="4572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2pPr>
            <a:lvl3pPr marL="9144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3pPr>
            <a:lvl4pPr marL="13716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4pPr>
            <a:lvl5pPr marL="18288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7"/>
          </p:nvPr>
        </p:nvSpPr>
        <p:spPr>
          <a:xfrm>
            <a:off x="1143000" y="1954212"/>
            <a:ext cx="2362200" cy="3571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bg1"/>
                </a:solidFill>
                <a:latin typeface="Glegoo"/>
              </a:defRPr>
            </a:lvl1pPr>
            <a:lvl2pPr marL="457200" indent="0">
              <a:buFontTx/>
              <a:buNone/>
              <a:defRPr sz="1100">
                <a:solidFill>
                  <a:srgbClr val="424C53"/>
                </a:solidFill>
              </a:defRPr>
            </a:lvl2pPr>
            <a:lvl3pPr marL="914400" indent="0">
              <a:buFontTx/>
              <a:buNone/>
              <a:defRPr sz="1100">
                <a:solidFill>
                  <a:srgbClr val="424C53"/>
                </a:solidFill>
              </a:defRPr>
            </a:lvl3pPr>
            <a:lvl4pPr marL="1371600" indent="0">
              <a:buFontTx/>
              <a:buNone/>
              <a:defRPr sz="1100">
                <a:solidFill>
                  <a:srgbClr val="424C53"/>
                </a:solidFill>
              </a:defRPr>
            </a:lvl4pPr>
            <a:lvl5pPr marL="1828800" indent="0">
              <a:buFontTx/>
              <a:buNone/>
              <a:defRPr sz="1100">
                <a:solidFill>
                  <a:srgbClr val="424C53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r="7816"/>
          <a:stretch>
            <a:fillRect/>
          </a:stretch>
        </p:blipFill>
        <p:spPr>
          <a:xfrm>
            <a:off x="4835244" y="1428750"/>
            <a:ext cx="1602039" cy="3352800"/>
          </a:xfrm>
          <a:prstGeom prst="rect">
            <a:avLst/>
          </a:prstGeom>
        </p:spPr>
      </p:pic>
      <p:sp>
        <p:nvSpPr>
          <p:cNvPr id="27" name="Picture Placeholder 19"/>
          <p:cNvSpPr>
            <a:spLocks noGrp="1"/>
          </p:cNvSpPr>
          <p:nvPr>
            <p:ph type="pic" sz="quarter" idx="64"/>
          </p:nvPr>
        </p:nvSpPr>
        <p:spPr>
          <a:xfrm>
            <a:off x="5029200" y="1962150"/>
            <a:ext cx="1247554" cy="2286000"/>
          </a:xfrm>
        </p:spPr>
        <p:txBody>
          <a:bodyPr/>
          <a:lstStyle/>
          <a:p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r="7816"/>
          <a:stretch>
            <a:fillRect/>
          </a:stretch>
        </p:blipFill>
        <p:spPr>
          <a:xfrm>
            <a:off x="6475161" y="1428750"/>
            <a:ext cx="1602039" cy="3352800"/>
          </a:xfrm>
          <a:prstGeom prst="rect">
            <a:avLst/>
          </a:prstGeom>
        </p:spPr>
      </p:pic>
      <p:sp>
        <p:nvSpPr>
          <p:cNvPr id="29" name="Picture Placeholder 19"/>
          <p:cNvSpPr>
            <a:spLocks noGrp="1"/>
          </p:cNvSpPr>
          <p:nvPr>
            <p:ph type="pic" sz="quarter" idx="65"/>
          </p:nvPr>
        </p:nvSpPr>
        <p:spPr>
          <a:xfrm>
            <a:off x="6669117" y="1962150"/>
            <a:ext cx="1247554" cy="2286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81152"/>
            <a:ext cx="4419600" cy="2562857"/>
          </a:xfrm>
          <a:prstGeom prst="rect">
            <a:avLst/>
          </a:prstGeom>
        </p:spPr>
      </p:pic>
      <p:sp>
        <p:nvSpPr>
          <p:cNvPr id="2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81126" y="1809750"/>
            <a:ext cx="3167074" cy="2028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5334000" y="2244725"/>
            <a:ext cx="2971800" cy="177482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FontTx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5"/>
          </p:nvPr>
        </p:nvSpPr>
        <p:spPr>
          <a:xfrm>
            <a:off x="5334000" y="1962150"/>
            <a:ext cx="2971800" cy="3270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5DF95-D547-449A-B910-FD2F068A3269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7"/>
          <p:cNvSpPr>
            <a:spLocks noGrp="1"/>
          </p:cNvSpPr>
          <p:nvPr>
            <p:ph type="pic" sz="quarter" idx="24"/>
          </p:nvPr>
        </p:nvSpPr>
        <p:spPr>
          <a:xfrm>
            <a:off x="0" y="3456622"/>
            <a:ext cx="2276856" cy="170592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7"/>
          <p:cNvSpPr>
            <a:spLocks noGrp="1"/>
          </p:cNvSpPr>
          <p:nvPr>
            <p:ph type="pic" sz="quarter" idx="25"/>
          </p:nvPr>
        </p:nvSpPr>
        <p:spPr>
          <a:xfrm>
            <a:off x="2286000" y="3456622"/>
            <a:ext cx="2276856" cy="170592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4572000" y="3455670"/>
            <a:ext cx="2276856" cy="170592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7"/>
          <p:cNvSpPr>
            <a:spLocks noGrp="1"/>
          </p:cNvSpPr>
          <p:nvPr>
            <p:ph type="pic" sz="quarter" idx="27"/>
          </p:nvPr>
        </p:nvSpPr>
        <p:spPr>
          <a:xfrm>
            <a:off x="6858000" y="3455670"/>
            <a:ext cx="2286000" cy="17059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7"/>
          <p:cNvSpPr>
            <a:spLocks noGrp="1"/>
          </p:cNvSpPr>
          <p:nvPr>
            <p:ph type="pic" sz="quarter" idx="25"/>
          </p:nvPr>
        </p:nvSpPr>
        <p:spPr>
          <a:xfrm>
            <a:off x="2286000" y="1504950"/>
            <a:ext cx="2276856" cy="19812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4572000" y="1504950"/>
            <a:ext cx="2276856" cy="19812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7"/>
          <p:cNvSpPr>
            <a:spLocks noGrp="1"/>
          </p:cNvSpPr>
          <p:nvPr>
            <p:ph type="pic" sz="quarter" idx="27"/>
          </p:nvPr>
        </p:nvSpPr>
        <p:spPr>
          <a:xfrm>
            <a:off x="6858000" y="1504950"/>
            <a:ext cx="2286000" cy="1981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457200" y="1352550"/>
            <a:ext cx="2671762" cy="300672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17375E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3733800" y="1817688"/>
            <a:ext cx="2127250" cy="830262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FontTx/>
              <a:buNone/>
              <a:defRPr sz="1050">
                <a:solidFill>
                  <a:srgbClr val="7F7F7F"/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6407150" y="1809750"/>
            <a:ext cx="2127250" cy="830262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FontTx/>
              <a:buNone/>
              <a:defRPr sz="1050">
                <a:solidFill>
                  <a:srgbClr val="7F7F7F"/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7"/>
          </p:nvPr>
        </p:nvSpPr>
        <p:spPr>
          <a:xfrm>
            <a:off x="3736975" y="3405328"/>
            <a:ext cx="2127250" cy="830262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FontTx/>
              <a:buNone/>
              <a:defRPr sz="1050">
                <a:solidFill>
                  <a:srgbClr val="7F7F7F"/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8"/>
          </p:nvPr>
        </p:nvSpPr>
        <p:spPr>
          <a:xfrm>
            <a:off x="6410325" y="3397390"/>
            <a:ext cx="2127250" cy="830262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FontTx/>
              <a:buNone/>
              <a:defRPr sz="1050">
                <a:solidFill>
                  <a:srgbClr val="7F7F7F"/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13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3733800" y="1517508"/>
            <a:ext cx="1600200" cy="30811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rgbClr val="1399EE"/>
                </a:solidFill>
                <a:latin typeface="Glegoo"/>
                <a:ea typeface="Calibri"/>
                <a:cs typeface="Glegoo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4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400800" y="1517508"/>
            <a:ext cx="1600200" cy="30811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rgbClr val="1399EE"/>
                </a:solidFill>
                <a:latin typeface="Glegoo"/>
                <a:ea typeface="Calibri"/>
                <a:cs typeface="Glegoo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5" name="Text Placeholder 32"/>
          <p:cNvSpPr>
            <a:spLocks noGrp="1"/>
          </p:cNvSpPr>
          <p:nvPr>
            <p:ph type="body" sz="quarter" idx="21"/>
          </p:nvPr>
        </p:nvSpPr>
        <p:spPr>
          <a:xfrm>
            <a:off x="3733800" y="3101835"/>
            <a:ext cx="1600200" cy="30811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rgbClr val="1399EE"/>
                </a:solidFill>
                <a:latin typeface="Glegoo"/>
                <a:ea typeface="Calibri"/>
                <a:cs typeface="Glegoo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6" name="Text Placeholder 32"/>
          <p:cNvSpPr>
            <a:spLocks noGrp="1"/>
          </p:cNvSpPr>
          <p:nvPr>
            <p:ph type="body" sz="quarter" idx="22"/>
          </p:nvPr>
        </p:nvSpPr>
        <p:spPr>
          <a:xfrm>
            <a:off x="6400800" y="3101835"/>
            <a:ext cx="1600200" cy="30811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rgbClr val="1399EE"/>
                </a:solidFill>
                <a:latin typeface="Glegoo"/>
                <a:ea typeface="Calibri"/>
                <a:cs typeface="Glegoo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c mock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iMac-Flat-Mock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352550"/>
            <a:ext cx="4038600" cy="3269432"/>
          </a:xfrm>
          <a:prstGeom prst="rect">
            <a:avLst/>
          </a:prstGeom>
        </p:spPr>
      </p:pic>
      <p:sp>
        <p:nvSpPr>
          <p:cNvPr id="19" name="Picture Placeholder 9"/>
          <p:cNvSpPr>
            <a:spLocks noGrp="1"/>
          </p:cNvSpPr>
          <p:nvPr>
            <p:ph type="pic" sz="quarter" idx="24"/>
          </p:nvPr>
        </p:nvSpPr>
        <p:spPr>
          <a:xfrm>
            <a:off x="2895600" y="1581150"/>
            <a:ext cx="3581400" cy="20574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>
            <a:spLocks noGrp="1"/>
          </p:cNvSpPr>
          <p:nvPr>
            <p:ph sz="quarter" idx="13"/>
          </p:nvPr>
        </p:nvSpPr>
        <p:spPr>
          <a:xfrm>
            <a:off x="609600" y="2057400"/>
            <a:ext cx="2362200" cy="2266950"/>
          </a:xfrm>
        </p:spPr>
        <p:txBody>
          <a:bodyPr>
            <a:normAutofit/>
          </a:bodyPr>
          <a:lstStyle>
            <a:lvl1pPr algn="l">
              <a:lnSpc>
                <a:spcPts val="1400"/>
              </a:lnSpc>
              <a:buNone/>
              <a:defRPr sz="105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38"/>
          <p:cNvSpPr>
            <a:spLocks noGrp="1"/>
          </p:cNvSpPr>
          <p:nvPr>
            <p:ph sz="quarter" idx="39"/>
          </p:nvPr>
        </p:nvSpPr>
        <p:spPr>
          <a:xfrm>
            <a:off x="1139952" y="1581150"/>
            <a:ext cx="1984248" cy="34747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400" b="0" i="0">
                <a:solidFill>
                  <a:srgbClr val="1399EE"/>
                </a:solidFill>
                <a:latin typeface="Glegoo"/>
                <a:ea typeface="Calibri"/>
                <a:cs typeface="Glegoo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42"/>
          </p:nvPr>
        </p:nvSpPr>
        <p:spPr>
          <a:xfrm>
            <a:off x="3429000" y="2057400"/>
            <a:ext cx="2362200" cy="2266950"/>
          </a:xfrm>
        </p:spPr>
        <p:txBody>
          <a:bodyPr>
            <a:normAutofit/>
          </a:bodyPr>
          <a:lstStyle>
            <a:lvl1pPr algn="l">
              <a:lnSpc>
                <a:spcPts val="1400"/>
              </a:lnSpc>
              <a:buNone/>
              <a:defRPr sz="105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43"/>
          </p:nvPr>
        </p:nvSpPr>
        <p:spPr>
          <a:xfrm>
            <a:off x="6324600" y="2057400"/>
            <a:ext cx="2362200" cy="2266950"/>
          </a:xfrm>
        </p:spPr>
        <p:txBody>
          <a:bodyPr>
            <a:normAutofit/>
          </a:bodyPr>
          <a:lstStyle>
            <a:lvl1pPr algn="l">
              <a:lnSpc>
                <a:spcPts val="1400"/>
              </a:lnSpc>
              <a:buNone/>
              <a:defRPr sz="105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38"/>
          <p:cNvSpPr>
            <a:spLocks noGrp="1"/>
          </p:cNvSpPr>
          <p:nvPr>
            <p:ph sz="quarter" idx="60"/>
          </p:nvPr>
        </p:nvSpPr>
        <p:spPr>
          <a:xfrm>
            <a:off x="3886200" y="1581150"/>
            <a:ext cx="1984248" cy="34747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400" b="0" i="0">
                <a:solidFill>
                  <a:srgbClr val="1399EE"/>
                </a:solidFill>
                <a:latin typeface="Glegoo"/>
                <a:ea typeface="Calibri"/>
                <a:cs typeface="Glegoo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Content Placeholder 38"/>
          <p:cNvSpPr>
            <a:spLocks noGrp="1"/>
          </p:cNvSpPr>
          <p:nvPr>
            <p:ph sz="quarter" idx="61"/>
          </p:nvPr>
        </p:nvSpPr>
        <p:spPr>
          <a:xfrm>
            <a:off x="6781800" y="1581150"/>
            <a:ext cx="1984248" cy="34747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400" b="0" i="0">
                <a:solidFill>
                  <a:srgbClr val="1399EE"/>
                </a:solidFill>
                <a:latin typeface="Glegoo"/>
                <a:ea typeface="Calibri"/>
                <a:cs typeface="Glegoo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>
            <a:spLocks noGrp="1"/>
          </p:cNvSpPr>
          <p:nvPr>
            <p:ph type="body" sz="quarter" idx="47"/>
          </p:nvPr>
        </p:nvSpPr>
        <p:spPr>
          <a:xfrm>
            <a:off x="989964" y="1558925"/>
            <a:ext cx="3048000" cy="403225"/>
          </a:xfrm>
        </p:spPr>
        <p:txBody>
          <a:bodyPr anchor="ctr">
            <a:normAutofit/>
          </a:bodyPr>
          <a:lstStyle>
            <a:lvl1pPr marL="0" indent="0">
              <a:lnSpc>
                <a:spcPts val="1400"/>
              </a:lnSpc>
              <a:buFontTx/>
              <a:buNone/>
              <a:defRPr sz="1050" b="0">
                <a:solidFill>
                  <a:srgbClr val="7F7F7F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48"/>
          </p:nvPr>
        </p:nvSpPr>
        <p:spPr>
          <a:xfrm>
            <a:off x="990282" y="2092325"/>
            <a:ext cx="3048000" cy="403225"/>
          </a:xfrm>
        </p:spPr>
        <p:txBody>
          <a:bodyPr anchor="ctr">
            <a:normAutofit/>
          </a:bodyPr>
          <a:lstStyle>
            <a:lvl1pPr marL="0" indent="0">
              <a:lnSpc>
                <a:spcPts val="1400"/>
              </a:lnSpc>
              <a:buFontTx/>
              <a:buNone/>
              <a:defRPr sz="1050" b="0">
                <a:solidFill>
                  <a:srgbClr val="7F7F7F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49"/>
          </p:nvPr>
        </p:nvSpPr>
        <p:spPr>
          <a:xfrm>
            <a:off x="990600" y="2701925"/>
            <a:ext cx="3048000" cy="403225"/>
          </a:xfrm>
        </p:spPr>
        <p:txBody>
          <a:bodyPr anchor="ctr">
            <a:normAutofit/>
          </a:bodyPr>
          <a:lstStyle>
            <a:lvl1pPr marL="0" indent="0">
              <a:lnSpc>
                <a:spcPts val="1400"/>
              </a:lnSpc>
              <a:buFontTx/>
              <a:buNone/>
              <a:defRPr sz="1050" b="0">
                <a:solidFill>
                  <a:srgbClr val="7F7F7F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50"/>
          </p:nvPr>
        </p:nvSpPr>
        <p:spPr>
          <a:xfrm>
            <a:off x="990600" y="3235325"/>
            <a:ext cx="3048000" cy="403225"/>
          </a:xfrm>
        </p:spPr>
        <p:txBody>
          <a:bodyPr anchor="ctr">
            <a:normAutofit/>
          </a:bodyPr>
          <a:lstStyle>
            <a:lvl1pPr marL="0" indent="0">
              <a:lnSpc>
                <a:spcPts val="1400"/>
              </a:lnSpc>
              <a:buFontTx/>
              <a:buNone/>
              <a:defRPr sz="1050" b="0">
                <a:solidFill>
                  <a:srgbClr val="7F7F7F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51"/>
          </p:nvPr>
        </p:nvSpPr>
        <p:spPr>
          <a:xfrm>
            <a:off x="990600" y="3768725"/>
            <a:ext cx="3048000" cy="403225"/>
          </a:xfrm>
        </p:spPr>
        <p:txBody>
          <a:bodyPr anchor="ctr">
            <a:normAutofit/>
          </a:bodyPr>
          <a:lstStyle>
            <a:lvl1pPr marL="0" indent="0">
              <a:lnSpc>
                <a:spcPts val="1400"/>
              </a:lnSpc>
              <a:buFontTx/>
              <a:buNone/>
              <a:defRPr sz="1050" b="0">
                <a:solidFill>
                  <a:srgbClr val="7F7F7F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55" hasCustomPrompt="1"/>
          </p:nvPr>
        </p:nvSpPr>
        <p:spPr>
          <a:xfrm>
            <a:off x="533400" y="1504950"/>
            <a:ext cx="411480" cy="411480"/>
          </a:xfrm>
          <a:prstGeom prst="ellipse">
            <a:avLst/>
          </a:prstGeom>
          <a:solidFill>
            <a:srgbClr val="48597F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Glegoo"/>
                <a:ea typeface="Calibri"/>
                <a:cs typeface="Glegoo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60"/>
          </p:nvPr>
        </p:nvSpPr>
        <p:spPr>
          <a:xfrm>
            <a:off x="5181282" y="1558925"/>
            <a:ext cx="3048000" cy="403225"/>
          </a:xfrm>
        </p:spPr>
        <p:txBody>
          <a:bodyPr anchor="ctr">
            <a:normAutofit/>
          </a:bodyPr>
          <a:lstStyle>
            <a:lvl1pPr marL="0" indent="0">
              <a:lnSpc>
                <a:spcPts val="1400"/>
              </a:lnSpc>
              <a:buFontTx/>
              <a:buNone/>
              <a:defRPr sz="1050" b="0">
                <a:solidFill>
                  <a:srgbClr val="7F7F7F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61"/>
          </p:nvPr>
        </p:nvSpPr>
        <p:spPr>
          <a:xfrm>
            <a:off x="5181600" y="2092325"/>
            <a:ext cx="3048000" cy="403225"/>
          </a:xfrm>
        </p:spPr>
        <p:txBody>
          <a:bodyPr anchor="ctr">
            <a:normAutofit/>
          </a:bodyPr>
          <a:lstStyle>
            <a:lvl1pPr marL="0" indent="0">
              <a:lnSpc>
                <a:spcPts val="1400"/>
              </a:lnSpc>
              <a:buFontTx/>
              <a:buNone/>
              <a:defRPr sz="1050" b="0">
                <a:solidFill>
                  <a:srgbClr val="7F7F7F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62"/>
          </p:nvPr>
        </p:nvSpPr>
        <p:spPr>
          <a:xfrm>
            <a:off x="5181600" y="2701925"/>
            <a:ext cx="3048000" cy="403225"/>
          </a:xfrm>
        </p:spPr>
        <p:txBody>
          <a:bodyPr anchor="ctr">
            <a:normAutofit/>
          </a:bodyPr>
          <a:lstStyle>
            <a:lvl1pPr marL="0" indent="0">
              <a:lnSpc>
                <a:spcPts val="1400"/>
              </a:lnSpc>
              <a:buFontTx/>
              <a:buNone/>
              <a:defRPr sz="1050" b="0">
                <a:solidFill>
                  <a:srgbClr val="7F7F7F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63"/>
          </p:nvPr>
        </p:nvSpPr>
        <p:spPr>
          <a:xfrm>
            <a:off x="5181600" y="3235325"/>
            <a:ext cx="3048000" cy="403225"/>
          </a:xfrm>
        </p:spPr>
        <p:txBody>
          <a:bodyPr anchor="ctr">
            <a:normAutofit/>
          </a:bodyPr>
          <a:lstStyle>
            <a:lvl1pPr marL="0" indent="0">
              <a:lnSpc>
                <a:spcPts val="1400"/>
              </a:lnSpc>
              <a:buFontTx/>
              <a:buNone/>
              <a:defRPr sz="1050" b="0">
                <a:solidFill>
                  <a:srgbClr val="7F7F7F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64"/>
          </p:nvPr>
        </p:nvSpPr>
        <p:spPr>
          <a:xfrm>
            <a:off x="5181600" y="3768725"/>
            <a:ext cx="3048000" cy="403225"/>
          </a:xfrm>
        </p:spPr>
        <p:txBody>
          <a:bodyPr anchor="ctr">
            <a:normAutofit/>
          </a:bodyPr>
          <a:lstStyle>
            <a:lvl1pPr marL="0" indent="0">
              <a:lnSpc>
                <a:spcPts val="1400"/>
              </a:lnSpc>
              <a:buFontTx/>
              <a:buNone/>
              <a:defRPr sz="1050" b="0">
                <a:solidFill>
                  <a:srgbClr val="7F7F7F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Content Placeholder 6"/>
          <p:cNvSpPr>
            <a:spLocks noGrp="1"/>
          </p:cNvSpPr>
          <p:nvPr>
            <p:ph sz="quarter" idx="65" hasCustomPrompt="1"/>
          </p:nvPr>
        </p:nvSpPr>
        <p:spPr>
          <a:xfrm>
            <a:off x="533400" y="2053590"/>
            <a:ext cx="411480" cy="411480"/>
          </a:xfrm>
          <a:prstGeom prst="ellipse">
            <a:avLst/>
          </a:prstGeom>
          <a:solidFill>
            <a:srgbClr val="48597F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Glegoo"/>
                <a:ea typeface="Calibri"/>
                <a:cs typeface="Glegoo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66" hasCustomPrompt="1"/>
          </p:nvPr>
        </p:nvSpPr>
        <p:spPr>
          <a:xfrm>
            <a:off x="533400" y="2647950"/>
            <a:ext cx="411480" cy="411480"/>
          </a:xfrm>
          <a:prstGeom prst="ellipse">
            <a:avLst/>
          </a:prstGeom>
          <a:solidFill>
            <a:srgbClr val="48597F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Glegoo"/>
                <a:ea typeface="Calibri"/>
                <a:cs typeface="Glegoo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9" name="Content Placeholder 6"/>
          <p:cNvSpPr>
            <a:spLocks noGrp="1"/>
          </p:cNvSpPr>
          <p:nvPr>
            <p:ph sz="quarter" idx="67" hasCustomPrompt="1"/>
          </p:nvPr>
        </p:nvSpPr>
        <p:spPr>
          <a:xfrm>
            <a:off x="533400" y="3181350"/>
            <a:ext cx="411480" cy="411480"/>
          </a:xfrm>
          <a:prstGeom prst="ellipse">
            <a:avLst/>
          </a:prstGeom>
          <a:solidFill>
            <a:srgbClr val="48597F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Glegoo"/>
                <a:ea typeface="Calibri"/>
                <a:cs typeface="Glegoo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0" name="Content Placeholder 6"/>
          <p:cNvSpPr>
            <a:spLocks noGrp="1"/>
          </p:cNvSpPr>
          <p:nvPr>
            <p:ph sz="quarter" idx="68" hasCustomPrompt="1"/>
          </p:nvPr>
        </p:nvSpPr>
        <p:spPr>
          <a:xfrm>
            <a:off x="533400" y="3714750"/>
            <a:ext cx="411480" cy="411480"/>
          </a:xfrm>
          <a:prstGeom prst="ellipse">
            <a:avLst/>
          </a:prstGeom>
          <a:solidFill>
            <a:srgbClr val="48597F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Glegoo"/>
                <a:ea typeface="Calibri"/>
                <a:cs typeface="Glegoo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1" name="Content Placeholder 6"/>
          <p:cNvSpPr>
            <a:spLocks noGrp="1"/>
          </p:cNvSpPr>
          <p:nvPr>
            <p:ph sz="quarter" idx="69" hasCustomPrompt="1"/>
          </p:nvPr>
        </p:nvSpPr>
        <p:spPr>
          <a:xfrm>
            <a:off x="4693920" y="1504950"/>
            <a:ext cx="411480" cy="411480"/>
          </a:xfrm>
          <a:prstGeom prst="ellipse">
            <a:avLst/>
          </a:prstGeom>
          <a:solidFill>
            <a:srgbClr val="48597F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Glegoo"/>
                <a:ea typeface="Calibri"/>
                <a:cs typeface="Glegoo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2" name="Content Placeholder 6"/>
          <p:cNvSpPr>
            <a:spLocks noGrp="1"/>
          </p:cNvSpPr>
          <p:nvPr>
            <p:ph sz="quarter" idx="70" hasCustomPrompt="1"/>
          </p:nvPr>
        </p:nvSpPr>
        <p:spPr>
          <a:xfrm>
            <a:off x="4693920" y="2053590"/>
            <a:ext cx="411480" cy="411480"/>
          </a:xfrm>
          <a:prstGeom prst="ellipse">
            <a:avLst/>
          </a:prstGeom>
          <a:solidFill>
            <a:srgbClr val="48597F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Glegoo"/>
                <a:ea typeface="Calibri"/>
                <a:cs typeface="Glegoo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71" hasCustomPrompt="1"/>
          </p:nvPr>
        </p:nvSpPr>
        <p:spPr>
          <a:xfrm>
            <a:off x="4693920" y="2647950"/>
            <a:ext cx="411480" cy="411480"/>
          </a:xfrm>
          <a:prstGeom prst="ellipse">
            <a:avLst/>
          </a:prstGeom>
          <a:solidFill>
            <a:srgbClr val="48597F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Glegoo"/>
                <a:ea typeface="Calibri"/>
                <a:cs typeface="Glegoo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4" name="Content Placeholder 6"/>
          <p:cNvSpPr>
            <a:spLocks noGrp="1"/>
          </p:cNvSpPr>
          <p:nvPr>
            <p:ph sz="quarter" idx="72" hasCustomPrompt="1"/>
          </p:nvPr>
        </p:nvSpPr>
        <p:spPr>
          <a:xfrm>
            <a:off x="4693920" y="3181350"/>
            <a:ext cx="411480" cy="411480"/>
          </a:xfrm>
          <a:prstGeom prst="ellipse">
            <a:avLst/>
          </a:prstGeom>
          <a:solidFill>
            <a:srgbClr val="48597F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Glegoo"/>
                <a:ea typeface="Calibri"/>
                <a:cs typeface="Glegoo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5" name="Content Placeholder 6"/>
          <p:cNvSpPr>
            <a:spLocks noGrp="1"/>
          </p:cNvSpPr>
          <p:nvPr>
            <p:ph sz="quarter" idx="73" hasCustomPrompt="1"/>
          </p:nvPr>
        </p:nvSpPr>
        <p:spPr>
          <a:xfrm>
            <a:off x="4693920" y="3714750"/>
            <a:ext cx="411480" cy="411480"/>
          </a:xfrm>
          <a:prstGeom prst="ellipse">
            <a:avLst/>
          </a:prstGeom>
          <a:solidFill>
            <a:srgbClr val="48597F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Glegoo"/>
                <a:ea typeface="Calibri"/>
                <a:cs typeface="Glegoo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pk.jpg"/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6351"/>
            <a:ext cx="8229600" cy="3124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14" name="Pie 13"/>
          <p:cNvSpPr/>
          <p:nvPr userDrawn="1"/>
        </p:nvSpPr>
        <p:spPr>
          <a:xfrm flipH="1" flipV="1">
            <a:off x="4252913" y="4824413"/>
            <a:ext cx="638174" cy="638174"/>
          </a:xfrm>
          <a:prstGeom prst="pie">
            <a:avLst>
              <a:gd name="adj1" fmla="val 0"/>
              <a:gd name="adj2" fmla="val 10782358"/>
            </a:avLst>
          </a:prstGeom>
          <a:solidFill>
            <a:srgbClr val="1399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2800" b="0" i="0" kern="1200">
          <a:solidFill>
            <a:srgbClr val="48597F"/>
          </a:solidFill>
          <a:effectLst/>
          <a:latin typeface="Lato Light"/>
          <a:ea typeface="Calibri"/>
          <a:cs typeface="Lato Light"/>
        </a:defRPr>
      </a:lvl1pPr>
    </p:titleStyle>
    <p:bodyStyle>
      <a:lvl1pPr marL="342900" indent="-342900" algn="l" defTabSz="914400" rtl="0" eaLnBrk="1" latinLnBrk="0" hangingPunct="1">
        <a:lnSpc>
          <a:spcPts val="1820"/>
        </a:lnSpc>
        <a:spcBef>
          <a:spcPts val="0"/>
        </a:spcBef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1pPr>
      <a:lvl2pPr marL="742950" indent="-285750" algn="l" defTabSz="914400" rtl="0" eaLnBrk="1" latinLnBrk="0" hangingPunct="1">
        <a:lnSpc>
          <a:spcPts val="1820"/>
        </a:lnSpc>
        <a:spcBef>
          <a:spcPts val="0"/>
        </a:spcBef>
        <a:buFont typeface="Arial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2pPr>
      <a:lvl3pPr marL="1143000" indent="-228600" algn="l" defTabSz="914400" rtl="0" eaLnBrk="1" latinLnBrk="0" hangingPunct="1">
        <a:lnSpc>
          <a:spcPts val="1820"/>
        </a:lnSpc>
        <a:spcBef>
          <a:spcPts val="0"/>
        </a:spcBef>
        <a:buFont typeface="Arial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3pPr>
      <a:lvl4pPr marL="1600200" indent="-228600" algn="l" defTabSz="914400" rtl="0" eaLnBrk="1" latinLnBrk="0" hangingPunct="1">
        <a:lnSpc>
          <a:spcPts val="1820"/>
        </a:lnSpc>
        <a:spcBef>
          <a:spcPts val="0"/>
        </a:spcBef>
        <a:buFont typeface="Arial" pitchFamily="34" charset="0"/>
        <a:buChar char="–"/>
        <a:defRPr sz="11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4pPr>
      <a:lvl5pPr marL="2057400" indent="-228600" algn="l" defTabSz="914400" rtl="0" eaLnBrk="1" latinLnBrk="0" hangingPunct="1">
        <a:lnSpc>
          <a:spcPts val="1820"/>
        </a:lnSpc>
        <a:spcBef>
          <a:spcPts val="0"/>
        </a:spcBef>
        <a:buFont typeface="Arial" pitchFamily="34" charset="0"/>
        <a:buChar char="»"/>
        <a:defRPr sz="11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istrator\桌面\背景图\245617be4cbc2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80"/>
            <a:ext cx="9146689" cy="51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椭圆 2"/>
          <p:cNvSpPr/>
          <p:nvPr/>
        </p:nvSpPr>
        <p:spPr>
          <a:xfrm>
            <a:off x="689217" y="404282"/>
            <a:ext cx="4079784" cy="4042238"/>
          </a:xfrm>
          <a:prstGeom prst="ellipse">
            <a:avLst/>
          </a:prstGeom>
          <a:solidFill>
            <a:srgbClr val="48597F">
              <a:alpha val="54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098288" y="1809750"/>
            <a:ext cx="31447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solidFill>
                  <a:srgbClr val="48597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ea"/>
                <a:cs typeface="Roboto Light"/>
              </a:rPr>
              <a:t>项目汇报</a:t>
            </a:r>
          </a:p>
          <a:p>
            <a:pPr algn="ctr">
              <a:defRPr/>
            </a:pPr>
            <a:r>
              <a:rPr lang="en-US" altLang="zh-CN" sz="2400" dirty="0">
                <a:ln w="3175">
                  <a:noFill/>
                </a:ln>
                <a:solidFill>
                  <a:srgbClr val="48597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itchFamily="34" charset="0"/>
              </a:rPr>
              <a:t>PROJECT REPORT</a:t>
            </a:r>
          </a:p>
          <a:p>
            <a:pPr algn="ctr">
              <a:defRPr/>
            </a:pPr>
            <a:endParaRPr lang="en-US" altLang="zh-CN" sz="2400" dirty="0">
              <a:ln w="3175">
                <a:noFill/>
              </a:ln>
              <a:solidFill>
                <a:srgbClr val="48597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Impact" pitchFamily="34" charset="0"/>
            </a:endParaRPr>
          </a:p>
          <a:p>
            <a:pPr algn="ctr">
              <a:defRPr/>
            </a:pPr>
            <a:r>
              <a:rPr lang="zh-CN" altLang="en-US" sz="2400" dirty="0">
                <a:ln w="3175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itchFamily="34" charset="0"/>
              </a:rPr>
              <a:t>十七日晴团队</a:t>
            </a:r>
            <a:endParaRPr lang="en-US" altLang="zh-CN" sz="2400" dirty="0">
              <a:ln w="3175">
                <a:noFill/>
              </a:ln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12985" y="1288048"/>
            <a:ext cx="22322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4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98288" y="1672768"/>
            <a:ext cx="3048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hotodune-4817954-idea-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2894"/>
            <a:ext cx="9144000" cy="606"/>
          </a:xfrm>
          <a:prstGeom prst="rect">
            <a:avLst/>
          </a:prstGeom>
        </p:spPr>
      </p:pic>
      <p:sp>
        <p:nvSpPr>
          <p:cNvPr id="12" name="Rounded Rectangle 11"/>
          <p:cNvSpPr>
            <a:spLocks noChangeAspect="1"/>
          </p:cNvSpPr>
          <p:nvPr/>
        </p:nvSpPr>
        <p:spPr>
          <a:xfrm>
            <a:off x="3438670" y="1405526"/>
            <a:ext cx="2266660" cy="2259452"/>
          </a:xfrm>
          <a:prstGeom prst="roundRect">
            <a:avLst>
              <a:gd name="adj" fmla="val 50000"/>
            </a:avLst>
          </a:prstGeom>
          <a:solidFill>
            <a:srgbClr val="485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FFFF"/>
              </a:solidFill>
              <a:latin typeface="+mn-ea"/>
              <a:cs typeface="Glegoo"/>
            </a:endParaRPr>
          </a:p>
        </p:txBody>
      </p:sp>
      <p:sp>
        <p:nvSpPr>
          <p:cNvPr id="24" name="Title 2"/>
          <p:cNvSpPr txBox="1"/>
          <p:nvPr/>
        </p:nvSpPr>
        <p:spPr>
          <a:xfrm>
            <a:off x="2324100" y="2682685"/>
            <a:ext cx="4495800" cy="422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Signika"/>
                <a:ea typeface="Open Sans Extrabold" pitchFamily="34" charset="0"/>
                <a:cs typeface="Signika"/>
              </a:defRPr>
            </a:lvl1pPr>
          </a:lstStyle>
          <a:p>
            <a:pPr algn="ctr"/>
            <a:r>
              <a:rPr lang="zh-CN" altLang="en-US" sz="1800" b="1" dirty="0">
                <a:solidFill>
                  <a:srgbClr val="FFFFFF"/>
                </a:solidFill>
                <a:latin typeface="+mn-ea"/>
                <a:ea typeface="+mn-ea"/>
                <a:cs typeface="Glegoo"/>
              </a:rPr>
              <a:t>收获</a:t>
            </a:r>
            <a:endParaRPr lang="en-US" sz="1800" b="1" dirty="0">
              <a:solidFill>
                <a:srgbClr val="FFFFFF"/>
              </a:solidFill>
              <a:latin typeface="+mn-ea"/>
              <a:ea typeface="+mn-ea"/>
              <a:cs typeface="Glegoo"/>
            </a:endParaRPr>
          </a:p>
        </p:txBody>
      </p:sp>
      <p:sp>
        <p:nvSpPr>
          <p:cNvPr id="16" name="Title 2"/>
          <p:cNvSpPr txBox="1"/>
          <p:nvPr/>
        </p:nvSpPr>
        <p:spPr>
          <a:xfrm>
            <a:off x="2400300" y="1962150"/>
            <a:ext cx="4343400" cy="651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Signika"/>
                <a:ea typeface="Open Sans Extrabold" pitchFamily="34" charset="0"/>
                <a:cs typeface="Signika"/>
              </a:defRPr>
            </a:lvl1pPr>
          </a:lstStyle>
          <a:p>
            <a:pPr algn="ctr"/>
            <a:r>
              <a:rPr lang="en-US" altLang="zh-CN" sz="4000" b="1" dirty="0">
                <a:latin typeface="+mn-ea"/>
                <a:ea typeface="+mn-ea"/>
                <a:cs typeface="Glegoo"/>
              </a:rPr>
              <a:t>PART 4</a:t>
            </a:r>
            <a:endParaRPr lang="en-US" sz="4000" b="1" dirty="0">
              <a:latin typeface="+mn-ea"/>
              <a:ea typeface="+mn-ea"/>
              <a:cs typeface="Glegoo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13180" y="2630299"/>
            <a:ext cx="1697019" cy="0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7"/>
          </p:nvPr>
        </p:nvSpPr>
        <p:spPr>
          <a:xfrm>
            <a:off x="989964" y="1787525"/>
            <a:ext cx="3048000" cy="403225"/>
          </a:xfrm>
        </p:spPr>
        <p:txBody>
          <a:bodyPr>
            <a:noAutofit/>
          </a:bodyPr>
          <a:lstStyle/>
          <a:p>
            <a:r>
              <a:rPr lang="zh-CN" altLang="en-US" dirty="0">
                <a:latin typeface="+mn-ea"/>
                <a:ea typeface="+mn-ea"/>
              </a:rPr>
              <a:t>与人交流训练胆量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8"/>
          </p:nvPr>
        </p:nvSpPr>
        <p:spPr>
          <a:xfrm>
            <a:off x="990282" y="2320925"/>
            <a:ext cx="3048000" cy="403225"/>
          </a:xfrm>
        </p:spPr>
        <p:txBody>
          <a:bodyPr>
            <a:noAutofit/>
          </a:bodyPr>
          <a:lstStyle/>
          <a:p>
            <a:r>
              <a:rPr lang="zh-CN" altLang="en-US" dirty="0">
                <a:latin typeface="+mn-ea"/>
                <a:ea typeface="+mn-ea"/>
              </a:rPr>
              <a:t>与人说话要有条理性 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9"/>
          </p:nvPr>
        </p:nvSpPr>
        <p:spPr>
          <a:xfrm>
            <a:off x="990600" y="2930525"/>
            <a:ext cx="3048000" cy="403225"/>
          </a:xfrm>
        </p:spPr>
        <p:txBody>
          <a:bodyPr>
            <a:noAutofit/>
          </a:bodyPr>
          <a:lstStyle/>
          <a:p>
            <a:r>
              <a:rPr lang="zh-CN" altLang="en-US" dirty="0">
                <a:latin typeface="+mn-ea"/>
                <a:ea typeface="+mn-ea"/>
              </a:rPr>
              <a:t>队员认识到自己的不足</a:t>
            </a:r>
            <a:endParaRPr lang="en-US" altLang="zh-CN" dirty="0">
              <a:latin typeface="+mn-ea"/>
              <a:ea typeface="+mn-e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50"/>
          </p:nvPr>
        </p:nvSpPr>
        <p:spPr>
          <a:xfrm>
            <a:off x="990600" y="3463925"/>
            <a:ext cx="3048000" cy="403225"/>
          </a:xfrm>
        </p:spPr>
        <p:txBody>
          <a:bodyPr>
            <a:noAutofit/>
          </a:bodyPr>
          <a:lstStyle/>
          <a:p>
            <a:r>
              <a:rPr lang="zh-CN" altLang="en-US" dirty="0">
                <a:latin typeface="+mn-ea"/>
                <a:ea typeface="+mn-ea"/>
              </a:rPr>
              <a:t>出现新的问题大家会想办法一起去解决问题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51"/>
          </p:nvPr>
        </p:nvSpPr>
        <p:spPr>
          <a:xfrm>
            <a:off x="990600" y="3997325"/>
            <a:ext cx="3048000" cy="403225"/>
          </a:xfrm>
        </p:spPr>
        <p:txBody>
          <a:bodyPr>
            <a:noAutofit/>
          </a:bodyPr>
          <a:lstStyle/>
          <a:p>
            <a:r>
              <a:rPr lang="zh-CN" altLang="en-US" dirty="0">
                <a:latin typeface="+mn-ea"/>
                <a:ea typeface="+mn-ea"/>
              </a:rPr>
              <a:t>只有目标明确才能激发团队组合力量</a:t>
            </a:r>
            <a:endParaRPr lang="en-US" altLang="zh-CN" dirty="0">
              <a:latin typeface="+mn-ea"/>
              <a:ea typeface="+mn-e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55"/>
          </p:nvPr>
        </p:nvSpPr>
        <p:spPr>
          <a:xfrm>
            <a:off x="533400" y="1733550"/>
            <a:ext cx="411480" cy="411480"/>
          </a:xfrm>
          <a:solidFill>
            <a:srgbClr val="48597F"/>
          </a:solidFill>
        </p:spPr>
        <p:txBody>
          <a:bodyPr/>
          <a:lstStyle/>
          <a:p>
            <a:r>
              <a:rPr lang="en-US" dirty="0">
                <a:latin typeface="+mn-ea"/>
                <a:ea typeface="+mn-ea"/>
              </a:rPr>
              <a:t>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60"/>
          </p:nvPr>
        </p:nvSpPr>
        <p:spPr>
          <a:xfrm>
            <a:off x="5181282" y="1787525"/>
            <a:ext cx="3048000" cy="403225"/>
          </a:xfrm>
        </p:spPr>
        <p:txBody>
          <a:bodyPr>
            <a:noAutofit/>
          </a:bodyPr>
          <a:lstStyle/>
          <a:p>
            <a:r>
              <a:rPr lang="zh-CN" altLang="en-US" dirty="0">
                <a:latin typeface="+mn-ea"/>
                <a:ea typeface="+mn-ea"/>
              </a:rPr>
              <a:t>每个人都要求进步、不满足现状、有自己的想法和观念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61"/>
          </p:nvPr>
        </p:nvSpPr>
        <p:spPr>
          <a:xfrm>
            <a:off x="5181282" y="3117670"/>
            <a:ext cx="3048000" cy="403225"/>
          </a:xfrm>
        </p:spPr>
        <p:txBody>
          <a:bodyPr>
            <a:noAutofit/>
          </a:bodyPr>
          <a:lstStyle/>
          <a:p>
            <a:r>
              <a:rPr lang="zh-CN" altLang="en-US" dirty="0">
                <a:latin typeface="+mn-ea"/>
                <a:ea typeface="+mn-ea"/>
              </a:rPr>
              <a:t>每个人都有惰性、相对容易满足，团队的作用就是不断用目标来刺激他的战斗欲望、激发他的工作热情，只有这样，才能保证我们的团队向着目标前进</a:t>
            </a:r>
            <a:endParaRPr lang="en-US" altLang="zh-CN" dirty="0">
              <a:latin typeface="+mn-ea"/>
              <a:ea typeface="+mn-ea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65"/>
          </p:nvPr>
        </p:nvSpPr>
        <p:spPr>
          <a:xfrm>
            <a:off x="533400" y="2282190"/>
            <a:ext cx="411480" cy="411480"/>
          </a:xfrm>
          <a:solidFill>
            <a:srgbClr val="48597F"/>
          </a:solidFill>
        </p:spPr>
        <p:txBody>
          <a:bodyPr/>
          <a:lstStyle/>
          <a:p>
            <a:r>
              <a:rPr lang="en-US" dirty="0">
                <a:latin typeface="+mn-ea"/>
                <a:ea typeface="+mn-ea"/>
              </a:rPr>
              <a:t>B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66"/>
          </p:nvPr>
        </p:nvSpPr>
        <p:spPr>
          <a:xfrm>
            <a:off x="533400" y="2876550"/>
            <a:ext cx="411480" cy="411480"/>
          </a:xfrm>
          <a:solidFill>
            <a:srgbClr val="48597F"/>
          </a:solidFill>
        </p:spPr>
        <p:txBody>
          <a:bodyPr/>
          <a:lstStyle/>
          <a:p>
            <a:r>
              <a:rPr lang="en-US" dirty="0">
                <a:latin typeface="+mn-ea"/>
                <a:ea typeface="+mn-ea"/>
              </a:rPr>
              <a:t>C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67"/>
          </p:nvPr>
        </p:nvSpPr>
        <p:spPr>
          <a:xfrm>
            <a:off x="533400" y="3409950"/>
            <a:ext cx="411480" cy="411480"/>
          </a:xfrm>
          <a:solidFill>
            <a:srgbClr val="48597F"/>
          </a:solidFill>
        </p:spPr>
        <p:txBody>
          <a:bodyPr/>
          <a:lstStyle/>
          <a:p>
            <a:r>
              <a:rPr lang="en-US" dirty="0">
                <a:latin typeface="+mn-ea"/>
                <a:ea typeface="+mn-ea"/>
              </a:rPr>
              <a:t>D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68"/>
          </p:nvPr>
        </p:nvSpPr>
        <p:spPr>
          <a:xfrm>
            <a:off x="533400" y="3943350"/>
            <a:ext cx="411480" cy="411480"/>
          </a:xfrm>
          <a:solidFill>
            <a:srgbClr val="48597F"/>
          </a:solidFill>
        </p:spPr>
        <p:txBody>
          <a:bodyPr/>
          <a:lstStyle/>
          <a:p>
            <a:r>
              <a:rPr lang="en-US" dirty="0">
                <a:latin typeface="+mn-ea"/>
                <a:ea typeface="+mn-ea"/>
              </a:rPr>
              <a:t>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69"/>
          </p:nvPr>
        </p:nvSpPr>
        <p:spPr>
          <a:xfrm>
            <a:off x="4693920" y="1733550"/>
            <a:ext cx="411480" cy="411480"/>
          </a:xfrm>
          <a:solidFill>
            <a:srgbClr val="48597F"/>
          </a:solidFill>
        </p:spPr>
        <p:txBody>
          <a:bodyPr/>
          <a:lstStyle/>
          <a:p>
            <a:r>
              <a:rPr lang="en-US" dirty="0">
                <a:latin typeface="+mn-ea"/>
                <a:ea typeface="+mn-ea"/>
              </a:rPr>
              <a:t>F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70"/>
          </p:nvPr>
        </p:nvSpPr>
        <p:spPr>
          <a:xfrm>
            <a:off x="4693920" y="2876550"/>
            <a:ext cx="411480" cy="411480"/>
          </a:xfrm>
          <a:solidFill>
            <a:srgbClr val="1399EE"/>
          </a:solidFill>
        </p:spPr>
        <p:txBody>
          <a:bodyPr/>
          <a:lstStyle/>
          <a:p>
            <a:r>
              <a:rPr lang="en-US" dirty="0">
                <a:latin typeface="+mn-ea"/>
                <a:ea typeface="+mn-ea"/>
              </a:rPr>
              <a:t>G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4F30D5C1-D155-2E40-A967-511B3BD0F2AE}" type="slidenum">
              <a:rPr lang="en-US" smtClean="0">
                <a:latin typeface="+mn-ea"/>
              </a:rPr>
              <a:t>11</a:t>
            </a:fld>
            <a:endParaRPr lang="en-US" dirty="0">
              <a:latin typeface="+mn-ea"/>
            </a:endParaRPr>
          </a:p>
        </p:txBody>
      </p:sp>
      <p:sp>
        <p:nvSpPr>
          <p:cNvPr id="27" name="Title 2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+mn-ea"/>
                <a:ea typeface="+mn-ea"/>
              </a:rPr>
              <a:t>收获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/>
          <a:lstStyle/>
          <a:p>
            <a:r>
              <a:rPr lang="zh-CN" altLang="en-US" dirty="0">
                <a:latin typeface="+mn-ea"/>
              </a:rPr>
              <a:t>十七日晴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  <p:bldP spid="5" grpId="0" build="p"/>
      <p:bldP spid="6" grpId="0" build="p"/>
      <p:bldP spid="7" grpId="0" build="p" animBg="1"/>
      <p:bldP spid="8" grpId="0" build="p"/>
      <p:bldP spid="9" grpId="0" build="p"/>
      <p:bldP spid="13" grpId="0" build="p" animBg="1"/>
      <p:bldP spid="14" grpId="0" build="p" animBg="1"/>
      <p:bldP spid="15" grpId="0" build="p" animBg="1"/>
      <p:bldP spid="16" grpId="0" build="p" animBg="1"/>
      <p:bldP spid="17" grpId="0" build="p" animBg="1"/>
      <p:bldP spid="18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6379" y="1554796"/>
            <a:ext cx="1677383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3000" b="1" dirty="0">
                <a:solidFill>
                  <a:srgbClr val="48597F"/>
                </a:solidFill>
                <a:latin typeface="+mn-ea"/>
              </a:rPr>
              <a:t>谢谢欣赏</a:t>
            </a:r>
            <a:endParaRPr lang="en-US" sz="3000" b="1" dirty="0">
              <a:solidFill>
                <a:srgbClr val="48597F"/>
              </a:solidFill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0882" y="2258835"/>
            <a:ext cx="2562233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十七日晴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2708977" y="3131794"/>
            <a:ext cx="542261" cy="54226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2481706" y="3825417"/>
            <a:ext cx="996803" cy="3616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微博</a:t>
            </a:r>
            <a:endParaRPr lang="en-US" sz="11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工程小杨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30" name="Oval 129"/>
          <p:cNvSpPr/>
          <p:nvPr/>
        </p:nvSpPr>
        <p:spPr>
          <a:xfrm>
            <a:off x="3770239" y="3131794"/>
            <a:ext cx="542261" cy="54226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3542968" y="3825417"/>
            <a:ext cx="996803" cy="3616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微信</a:t>
            </a:r>
          </a:p>
          <a:p>
            <a:pPr algn="ctr"/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yxj-237295477</a:t>
            </a:r>
          </a:p>
        </p:txBody>
      </p:sp>
      <p:sp>
        <p:nvSpPr>
          <p:cNvPr id="131" name="Oval 130"/>
          <p:cNvSpPr/>
          <p:nvPr/>
        </p:nvSpPr>
        <p:spPr>
          <a:xfrm>
            <a:off x="4831501" y="3131794"/>
            <a:ext cx="542261" cy="54226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4604230" y="3825416"/>
            <a:ext cx="996803" cy="3616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QQ</a:t>
            </a:r>
          </a:p>
          <a:p>
            <a:pPr algn="ct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237295477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5892763" y="3131308"/>
            <a:ext cx="542261" cy="54226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5665492" y="3825902"/>
            <a:ext cx="996803" cy="3616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微博</a:t>
            </a:r>
          </a:p>
          <a:p>
            <a:pPr algn="ctr"/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杠紅中单釣发财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4" name="Freeform 5"/>
          <p:cNvSpPr/>
          <p:nvPr/>
        </p:nvSpPr>
        <p:spPr bwMode="auto">
          <a:xfrm>
            <a:off x="4985370" y="3270064"/>
            <a:ext cx="244382" cy="250201"/>
          </a:xfrm>
          <a:custGeom>
            <a:avLst/>
            <a:gdLst>
              <a:gd name="T0" fmla="*/ 70 w 504"/>
              <a:gd name="T1" fmla="*/ 215 h 516"/>
              <a:gd name="T2" fmla="*/ 81 w 504"/>
              <a:gd name="T3" fmla="*/ 187 h 516"/>
              <a:gd name="T4" fmla="*/ 87 w 504"/>
              <a:gd name="T5" fmla="*/ 165 h 516"/>
              <a:gd name="T6" fmla="*/ 92 w 504"/>
              <a:gd name="T7" fmla="*/ 131 h 516"/>
              <a:gd name="T8" fmla="*/ 107 w 504"/>
              <a:gd name="T9" fmla="*/ 94 h 516"/>
              <a:gd name="T10" fmla="*/ 129 w 504"/>
              <a:gd name="T11" fmla="*/ 60 h 516"/>
              <a:gd name="T12" fmla="*/ 167 w 504"/>
              <a:gd name="T13" fmla="*/ 26 h 516"/>
              <a:gd name="T14" fmla="*/ 210 w 504"/>
              <a:gd name="T15" fmla="*/ 7 h 516"/>
              <a:gd name="T16" fmla="*/ 262 w 504"/>
              <a:gd name="T17" fmla="*/ 0 h 516"/>
              <a:gd name="T18" fmla="*/ 317 w 504"/>
              <a:gd name="T19" fmla="*/ 6 h 516"/>
              <a:gd name="T20" fmla="*/ 368 w 504"/>
              <a:gd name="T21" fmla="*/ 26 h 516"/>
              <a:gd name="T22" fmla="*/ 399 w 504"/>
              <a:gd name="T23" fmla="*/ 51 h 516"/>
              <a:gd name="T24" fmla="*/ 423 w 504"/>
              <a:gd name="T25" fmla="*/ 87 h 516"/>
              <a:gd name="T26" fmla="*/ 436 w 504"/>
              <a:gd name="T27" fmla="*/ 126 h 516"/>
              <a:gd name="T28" fmla="*/ 444 w 504"/>
              <a:gd name="T29" fmla="*/ 168 h 516"/>
              <a:gd name="T30" fmla="*/ 458 w 504"/>
              <a:gd name="T31" fmla="*/ 197 h 516"/>
              <a:gd name="T32" fmla="*/ 459 w 504"/>
              <a:gd name="T33" fmla="*/ 219 h 516"/>
              <a:gd name="T34" fmla="*/ 463 w 504"/>
              <a:gd name="T35" fmla="*/ 246 h 516"/>
              <a:gd name="T36" fmla="*/ 489 w 504"/>
              <a:gd name="T37" fmla="*/ 293 h 516"/>
              <a:gd name="T38" fmla="*/ 501 w 504"/>
              <a:gd name="T39" fmla="*/ 331 h 516"/>
              <a:gd name="T40" fmla="*/ 501 w 504"/>
              <a:gd name="T41" fmla="*/ 372 h 516"/>
              <a:gd name="T42" fmla="*/ 493 w 504"/>
              <a:gd name="T43" fmla="*/ 396 h 516"/>
              <a:gd name="T44" fmla="*/ 482 w 504"/>
              <a:gd name="T45" fmla="*/ 403 h 516"/>
              <a:gd name="T46" fmla="*/ 471 w 504"/>
              <a:gd name="T47" fmla="*/ 397 h 516"/>
              <a:gd name="T48" fmla="*/ 455 w 504"/>
              <a:gd name="T49" fmla="*/ 368 h 516"/>
              <a:gd name="T50" fmla="*/ 444 w 504"/>
              <a:gd name="T51" fmla="*/ 388 h 516"/>
              <a:gd name="T52" fmla="*/ 421 w 504"/>
              <a:gd name="T53" fmla="*/ 427 h 516"/>
              <a:gd name="T54" fmla="*/ 442 w 504"/>
              <a:gd name="T55" fmla="*/ 448 h 516"/>
              <a:gd name="T56" fmla="*/ 460 w 504"/>
              <a:gd name="T57" fmla="*/ 467 h 516"/>
              <a:gd name="T58" fmla="*/ 460 w 504"/>
              <a:gd name="T59" fmla="*/ 481 h 516"/>
              <a:gd name="T60" fmla="*/ 448 w 504"/>
              <a:gd name="T61" fmla="*/ 496 h 516"/>
              <a:gd name="T62" fmla="*/ 419 w 504"/>
              <a:gd name="T63" fmla="*/ 508 h 516"/>
              <a:gd name="T64" fmla="*/ 372 w 504"/>
              <a:gd name="T65" fmla="*/ 513 h 516"/>
              <a:gd name="T66" fmla="*/ 317 w 504"/>
              <a:gd name="T67" fmla="*/ 506 h 516"/>
              <a:gd name="T68" fmla="*/ 276 w 504"/>
              <a:gd name="T69" fmla="*/ 494 h 516"/>
              <a:gd name="T70" fmla="*/ 248 w 504"/>
              <a:gd name="T71" fmla="*/ 495 h 516"/>
              <a:gd name="T72" fmla="*/ 209 w 504"/>
              <a:gd name="T73" fmla="*/ 512 h 516"/>
              <a:gd name="T74" fmla="*/ 172 w 504"/>
              <a:gd name="T75" fmla="*/ 516 h 516"/>
              <a:gd name="T76" fmla="*/ 110 w 504"/>
              <a:gd name="T77" fmla="*/ 512 h 516"/>
              <a:gd name="T78" fmla="*/ 74 w 504"/>
              <a:gd name="T79" fmla="*/ 499 h 516"/>
              <a:gd name="T80" fmla="*/ 63 w 504"/>
              <a:gd name="T81" fmla="*/ 487 h 516"/>
              <a:gd name="T82" fmla="*/ 61 w 504"/>
              <a:gd name="T83" fmla="*/ 471 h 516"/>
              <a:gd name="T84" fmla="*/ 66 w 504"/>
              <a:gd name="T85" fmla="*/ 454 h 516"/>
              <a:gd name="T86" fmla="*/ 80 w 504"/>
              <a:gd name="T87" fmla="*/ 444 h 516"/>
              <a:gd name="T88" fmla="*/ 103 w 504"/>
              <a:gd name="T89" fmla="*/ 439 h 516"/>
              <a:gd name="T90" fmla="*/ 96 w 504"/>
              <a:gd name="T91" fmla="*/ 430 h 516"/>
              <a:gd name="T92" fmla="*/ 69 w 504"/>
              <a:gd name="T93" fmla="*/ 400 h 516"/>
              <a:gd name="T94" fmla="*/ 55 w 504"/>
              <a:gd name="T95" fmla="*/ 368 h 516"/>
              <a:gd name="T96" fmla="*/ 50 w 504"/>
              <a:gd name="T97" fmla="*/ 361 h 516"/>
              <a:gd name="T98" fmla="*/ 42 w 504"/>
              <a:gd name="T99" fmla="*/ 376 h 516"/>
              <a:gd name="T100" fmla="*/ 22 w 504"/>
              <a:gd name="T101" fmla="*/ 395 h 516"/>
              <a:gd name="T102" fmla="*/ 8 w 504"/>
              <a:gd name="T103" fmla="*/ 396 h 516"/>
              <a:gd name="T104" fmla="*/ 1 w 504"/>
              <a:gd name="T105" fmla="*/ 374 h 516"/>
              <a:gd name="T106" fmla="*/ 3 w 504"/>
              <a:gd name="T107" fmla="*/ 332 h 516"/>
              <a:gd name="T108" fmla="*/ 18 w 504"/>
              <a:gd name="T109" fmla="*/ 293 h 516"/>
              <a:gd name="T110" fmla="*/ 46 w 504"/>
              <a:gd name="T111" fmla="*/ 254 h 516"/>
              <a:gd name="T112" fmla="*/ 72 w 504"/>
              <a:gd name="T113" fmla="*/ 232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4" h="516">
                <a:moveTo>
                  <a:pt x="72" y="232"/>
                </a:moveTo>
                <a:lnTo>
                  <a:pt x="71" y="229"/>
                </a:lnTo>
                <a:lnTo>
                  <a:pt x="70" y="225"/>
                </a:lnTo>
                <a:lnTo>
                  <a:pt x="70" y="223"/>
                </a:lnTo>
                <a:lnTo>
                  <a:pt x="70" y="221"/>
                </a:lnTo>
                <a:lnTo>
                  <a:pt x="70" y="217"/>
                </a:lnTo>
                <a:lnTo>
                  <a:pt x="70" y="215"/>
                </a:lnTo>
                <a:lnTo>
                  <a:pt x="71" y="211"/>
                </a:lnTo>
                <a:lnTo>
                  <a:pt x="72" y="207"/>
                </a:lnTo>
                <a:lnTo>
                  <a:pt x="73" y="203"/>
                </a:lnTo>
                <a:lnTo>
                  <a:pt x="74" y="199"/>
                </a:lnTo>
                <a:lnTo>
                  <a:pt x="78" y="195"/>
                </a:lnTo>
                <a:lnTo>
                  <a:pt x="81" y="190"/>
                </a:lnTo>
                <a:lnTo>
                  <a:pt x="81" y="187"/>
                </a:lnTo>
                <a:lnTo>
                  <a:pt x="81" y="184"/>
                </a:lnTo>
                <a:lnTo>
                  <a:pt x="81" y="180"/>
                </a:lnTo>
                <a:lnTo>
                  <a:pt x="83" y="176"/>
                </a:lnTo>
                <a:lnTo>
                  <a:pt x="84" y="171"/>
                </a:lnTo>
                <a:lnTo>
                  <a:pt x="85" y="169"/>
                </a:lnTo>
                <a:lnTo>
                  <a:pt x="86" y="167"/>
                </a:lnTo>
                <a:lnTo>
                  <a:pt x="87" y="165"/>
                </a:lnTo>
                <a:lnTo>
                  <a:pt x="89" y="163"/>
                </a:lnTo>
                <a:lnTo>
                  <a:pt x="89" y="159"/>
                </a:lnTo>
                <a:lnTo>
                  <a:pt x="89" y="156"/>
                </a:lnTo>
                <a:lnTo>
                  <a:pt x="89" y="151"/>
                </a:lnTo>
                <a:lnTo>
                  <a:pt x="90" y="146"/>
                </a:lnTo>
                <a:lnTo>
                  <a:pt x="91" y="140"/>
                </a:lnTo>
                <a:lnTo>
                  <a:pt x="92" y="131"/>
                </a:lnTo>
                <a:lnTo>
                  <a:pt x="94" y="123"/>
                </a:lnTo>
                <a:lnTo>
                  <a:pt x="96" y="119"/>
                </a:lnTo>
                <a:lnTo>
                  <a:pt x="98" y="114"/>
                </a:lnTo>
                <a:lnTo>
                  <a:pt x="99" y="109"/>
                </a:lnTo>
                <a:lnTo>
                  <a:pt x="102" y="104"/>
                </a:lnTo>
                <a:lnTo>
                  <a:pt x="105" y="99"/>
                </a:lnTo>
                <a:lnTo>
                  <a:pt x="107" y="94"/>
                </a:lnTo>
                <a:lnTo>
                  <a:pt x="110" y="89"/>
                </a:lnTo>
                <a:lnTo>
                  <a:pt x="114" y="83"/>
                </a:lnTo>
                <a:lnTo>
                  <a:pt x="115" y="80"/>
                </a:lnTo>
                <a:lnTo>
                  <a:pt x="117" y="77"/>
                </a:lnTo>
                <a:lnTo>
                  <a:pt x="121" y="72"/>
                </a:lnTo>
                <a:lnTo>
                  <a:pt x="125" y="66"/>
                </a:lnTo>
                <a:lnTo>
                  <a:pt x="129" y="60"/>
                </a:lnTo>
                <a:lnTo>
                  <a:pt x="135" y="54"/>
                </a:lnTo>
                <a:lnTo>
                  <a:pt x="140" y="49"/>
                </a:lnTo>
                <a:lnTo>
                  <a:pt x="145" y="44"/>
                </a:lnTo>
                <a:lnTo>
                  <a:pt x="152" y="38"/>
                </a:lnTo>
                <a:lnTo>
                  <a:pt x="156" y="33"/>
                </a:lnTo>
                <a:lnTo>
                  <a:pt x="162" y="29"/>
                </a:lnTo>
                <a:lnTo>
                  <a:pt x="167" y="26"/>
                </a:lnTo>
                <a:lnTo>
                  <a:pt x="172" y="22"/>
                </a:lnTo>
                <a:lnTo>
                  <a:pt x="178" y="19"/>
                </a:lnTo>
                <a:lnTo>
                  <a:pt x="184" y="17"/>
                </a:lnTo>
                <a:lnTo>
                  <a:pt x="191" y="14"/>
                </a:lnTo>
                <a:lnTo>
                  <a:pt x="197" y="12"/>
                </a:lnTo>
                <a:lnTo>
                  <a:pt x="204" y="9"/>
                </a:lnTo>
                <a:lnTo>
                  <a:pt x="210" y="7"/>
                </a:lnTo>
                <a:lnTo>
                  <a:pt x="217" y="5"/>
                </a:lnTo>
                <a:lnTo>
                  <a:pt x="225" y="4"/>
                </a:lnTo>
                <a:lnTo>
                  <a:pt x="232" y="2"/>
                </a:lnTo>
                <a:lnTo>
                  <a:pt x="240" y="2"/>
                </a:lnTo>
                <a:lnTo>
                  <a:pt x="248" y="1"/>
                </a:lnTo>
                <a:lnTo>
                  <a:pt x="255" y="0"/>
                </a:lnTo>
                <a:lnTo>
                  <a:pt x="262" y="0"/>
                </a:lnTo>
                <a:lnTo>
                  <a:pt x="270" y="0"/>
                </a:lnTo>
                <a:lnTo>
                  <a:pt x="279" y="0"/>
                </a:lnTo>
                <a:lnTo>
                  <a:pt x="286" y="1"/>
                </a:lnTo>
                <a:lnTo>
                  <a:pt x="294" y="2"/>
                </a:lnTo>
                <a:lnTo>
                  <a:pt x="301" y="3"/>
                </a:lnTo>
                <a:lnTo>
                  <a:pt x="309" y="4"/>
                </a:lnTo>
                <a:lnTo>
                  <a:pt x="317" y="6"/>
                </a:lnTo>
                <a:lnTo>
                  <a:pt x="324" y="8"/>
                </a:lnTo>
                <a:lnTo>
                  <a:pt x="333" y="10"/>
                </a:lnTo>
                <a:lnTo>
                  <a:pt x="340" y="13"/>
                </a:lnTo>
                <a:lnTo>
                  <a:pt x="347" y="16"/>
                </a:lnTo>
                <a:lnTo>
                  <a:pt x="354" y="19"/>
                </a:lnTo>
                <a:lnTo>
                  <a:pt x="361" y="23"/>
                </a:lnTo>
                <a:lnTo>
                  <a:pt x="368" y="26"/>
                </a:lnTo>
                <a:lnTo>
                  <a:pt x="374" y="30"/>
                </a:lnTo>
                <a:lnTo>
                  <a:pt x="380" y="34"/>
                </a:lnTo>
                <a:lnTo>
                  <a:pt x="382" y="37"/>
                </a:lnTo>
                <a:lnTo>
                  <a:pt x="385" y="39"/>
                </a:lnTo>
                <a:lnTo>
                  <a:pt x="391" y="43"/>
                </a:lnTo>
                <a:lnTo>
                  <a:pt x="395" y="47"/>
                </a:lnTo>
                <a:lnTo>
                  <a:pt x="399" y="51"/>
                </a:lnTo>
                <a:lnTo>
                  <a:pt x="403" y="56"/>
                </a:lnTo>
                <a:lnTo>
                  <a:pt x="407" y="62"/>
                </a:lnTo>
                <a:lnTo>
                  <a:pt x="411" y="66"/>
                </a:lnTo>
                <a:lnTo>
                  <a:pt x="414" y="72"/>
                </a:lnTo>
                <a:lnTo>
                  <a:pt x="416" y="76"/>
                </a:lnTo>
                <a:lnTo>
                  <a:pt x="420" y="81"/>
                </a:lnTo>
                <a:lnTo>
                  <a:pt x="423" y="87"/>
                </a:lnTo>
                <a:lnTo>
                  <a:pt x="427" y="96"/>
                </a:lnTo>
                <a:lnTo>
                  <a:pt x="429" y="101"/>
                </a:lnTo>
                <a:lnTo>
                  <a:pt x="431" y="106"/>
                </a:lnTo>
                <a:lnTo>
                  <a:pt x="432" y="112"/>
                </a:lnTo>
                <a:lnTo>
                  <a:pt x="434" y="117"/>
                </a:lnTo>
                <a:lnTo>
                  <a:pt x="435" y="121"/>
                </a:lnTo>
                <a:lnTo>
                  <a:pt x="436" y="126"/>
                </a:lnTo>
                <a:lnTo>
                  <a:pt x="439" y="134"/>
                </a:lnTo>
                <a:lnTo>
                  <a:pt x="440" y="143"/>
                </a:lnTo>
                <a:lnTo>
                  <a:pt x="441" y="150"/>
                </a:lnTo>
                <a:lnTo>
                  <a:pt x="442" y="156"/>
                </a:lnTo>
                <a:lnTo>
                  <a:pt x="443" y="165"/>
                </a:lnTo>
                <a:lnTo>
                  <a:pt x="443" y="167"/>
                </a:lnTo>
                <a:lnTo>
                  <a:pt x="444" y="168"/>
                </a:lnTo>
                <a:lnTo>
                  <a:pt x="448" y="173"/>
                </a:lnTo>
                <a:lnTo>
                  <a:pt x="450" y="176"/>
                </a:lnTo>
                <a:lnTo>
                  <a:pt x="452" y="179"/>
                </a:lnTo>
                <a:lnTo>
                  <a:pt x="454" y="183"/>
                </a:lnTo>
                <a:lnTo>
                  <a:pt x="455" y="188"/>
                </a:lnTo>
                <a:lnTo>
                  <a:pt x="457" y="192"/>
                </a:lnTo>
                <a:lnTo>
                  <a:pt x="458" y="197"/>
                </a:lnTo>
                <a:lnTo>
                  <a:pt x="459" y="202"/>
                </a:lnTo>
                <a:lnTo>
                  <a:pt x="459" y="204"/>
                </a:lnTo>
                <a:lnTo>
                  <a:pt x="460" y="207"/>
                </a:lnTo>
                <a:lnTo>
                  <a:pt x="460" y="210"/>
                </a:lnTo>
                <a:lnTo>
                  <a:pt x="459" y="213"/>
                </a:lnTo>
                <a:lnTo>
                  <a:pt x="459" y="216"/>
                </a:lnTo>
                <a:lnTo>
                  <a:pt x="459" y="219"/>
                </a:lnTo>
                <a:lnTo>
                  <a:pt x="457" y="225"/>
                </a:lnTo>
                <a:lnTo>
                  <a:pt x="456" y="228"/>
                </a:lnTo>
                <a:lnTo>
                  <a:pt x="455" y="231"/>
                </a:lnTo>
                <a:lnTo>
                  <a:pt x="455" y="232"/>
                </a:lnTo>
                <a:lnTo>
                  <a:pt x="455" y="233"/>
                </a:lnTo>
                <a:lnTo>
                  <a:pt x="457" y="236"/>
                </a:lnTo>
                <a:lnTo>
                  <a:pt x="463" y="246"/>
                </a:lnTo>
                <a:lnTo>
                  <a:pt x="468" y="253"/>
                </a:lnTo>
                <a:lnTo>
                  <a:pt x="471" y="258"/>
                </a:lnTo>
                <a:lnTo>
                  <a:pt x="475" y="265"/>
                </a:lnTo>
                <a:lnTo>
                  <a:pt x="478" y="271"/>
                </a:lnTo>
                <a:lnTo>
                  <a:pt x="482" y="277"/>
                </a:lnTo>
                <a:lnTo>
                  <a:pt x="485" y="285"/>
                </a:lnTo>
                <a:lnTo>
                  <a:pt x="489" y="293"/>
                </a:lnTo>
                <a:lnTo>
                  <a:pt x="491" y="298"/>
                </a:lnTo>
                <a:lnTo>
                  <a:pt x="493" y="303"/>
                </a:lnTo>
                <a:lnTo>
                  <a:pt x="495" y="309"/>
                </a:lnTo>
                <a:lnTo>
                  <a:pt x="496" y="313"/>
                </a:lnTo>
                <a:lnTo>
                  <a:pt x="498" y="318"/>
                </a:lnTo>
                <a:lnTo>
                  <a:pt x="499" y="323"/>
                </a:lnTo>
                <a:lnTo>
                  <a:pt x="501" y="331"/>
                </a:lnTo>
                <a:lnTo>
                  <a:pt x="503" y="341"/>
                </a:lnTo>
                <a:lnTo>
                  <a:pt x="504" y="349"/>
                </a:lnTo>
                <a:lnTo>
                  <a:pt x="504" y="354"/>
                </a:lnTo>
                <a:lnTo>
                  <a:pt x="504" y="357"/>
                </a:lnTo>
                <a:lnTo>
                  <a:pt x="504" y="361"/>
                </a:lnTo>
                <a:lnTo>
                  <a:pt x="503" y="365"/>
                </a:lnTo>
                <a:lnTo>
                  <a:pt x="501" y="372"/>
                </a:lnTo>
                <a:lnTo>
                  <a:pt x="500" y="378"/>
                </a:lnTo>
                <a:lnTo>
                  <a:pt x="498" y="385"/>
                </a:lnTo>
                <a:lnTo>
                  <a:pt x="498" y="387"/>
                </a:lnTo>
                <a:lnTo>
                  <a:pt x="496" y="390"/>
                </a:lnTo>
                <a:lnTo>
                  <a:pt x="495" y="392"/>
                </a:lnTo>
                <a:lnTo>
                  <a:pt x="494" y="394"/>
                </a:lnTo>
                <a:lnTo>
                  <a:pt x="493" y="396"/>
                </a:lnTo>
                <a:lnTo>
                  <a:pt x="491" y="398"/>
                </a:lnTo>
                <a:lnTo>
                  <a:pt x="490" y="399"/>
                </a:lnTo>
                <a:lnTo>
                  <a:pt x="488" y="401"/>
                </a:lnTo>
                <a:lnTo>
                  <a:pt x="486" y="401"/>
                </a:lnTo>
                <a:lnTo>
                  <a:pt x="485" y="402"/>
                </a:lnTo>
                <a:lnTo>
                  <a:pt x="483" y="403"/>
                </a:lnTo>
                <a:lnTo>
                  <a:pt x="482" y="403"/>
                </a:lnTo>
                <a:lnTo>
                  <a:pt x="481" y="403"/>
                </a:lnTo>
                <a:lnTo>
                  <a:pt x="480" y="402"/>
                </a:lnTo>
                <a:lnTo>
                  <a:pt x="477" y="401"/>
                </a:lnTo>
                <a:lnTo>
                  <a:pt x="476" y="400"/>
                </a:lnTo>
                <a:lnTo>
                  <a:pt x="475" y="399"/>
                </a:lnTo>
                <a:lnTo>
                  <a:pt x="473" y="398"/>
                </a:lnTo>
                <a:lnTo>
                  <a:pt x="471" y="397"/>
                </a:lnTo>
                <a:lnTo>
                  <a:pt x="469" y="394"/>
                </a:lnTo>
                <a:lnTo>
                  <a:pt x="467" y="391"/>
                </a:lnTo>
                <a:lnTo>
                  <a:pt x="465" y="387"/>
                </a:lnTo>
                <a:lnTo>
                  <a:pt x="462" y="384"/>
                </a:lnTo>
                <a:lnTo>
                  <a:pt x="461" y="380"/>
                </a:lnTo>
                <a:lnTo>
                  <a:pt x="458" y="374"/>
                </a:lnTo>
                <a:lnTo>
                  <a:pt x="455" y="368"/>
                </a:lnTo>
                <a:lnTo>
                  <a:pt x="454" y="368"/>
                </a:lnTo>
                <a:lnTo>
                  <a:pt x="454" y="368"/>
                </a:lnTo>
                <a:lnTo>
                  <a:pt x="452" y="369"/>
                </a:lnTo>
                <a:lnTo>
                  <a:pt x="452" y="370"/>
                </a:lnTo>
                <a:lnTo>
                  <a:pt x="450" y="372"/>
                </a:lnTo>
                <a:lnTo>
                  <a:pt x="448" y="378"/>
                </a:lnTo>
                <a:lnTo>
                  <a:pt x="444" y="388"/>
                </a:lnTo>
                <a:lnTo>
                  <a:pt x="440" y="398"/>
                </a:lnTo>
                <a:lnTo>
                  <a:pt x="437" y="403"/>
                </a:lnTo>
                <a:lnTo>
                  <a:pt x="433" y="409"/>
                </a:lnTo>
                <a:lnTo>
                  <a:pt x="429" y="415"/>
                </a:lnTo>
                <a:lnTo>
                  <a:pt x="425" y="421"/>
                </a:lnTo>
                <a:lnTo>
                  <a:pt x="423" y="424"/>
                </a:lnTo>
                <a:lnTo>
                  <a:pt x="421" y="427"/>
                </a:lnTo>
                <a:lnTo>
                  <a:pt x="414" y="434"/>
                </a:lnTo>
                <a:lnTo>
                  <a:pt x="414" y="434"/>
                </a:lnTo>
                <a:lnTo>
                  <a:pt x="415" y="435"/>
                </a:lnTo>
                <a:lnTo>
                  <a:pt x="419" y="437"/>
                </a:lnTo>
                <a:lnTo>
                  <a:pt x="431" y="442"/>
                </a:lnTo>
                <a:lnTo>
                  <a:pt x="437" y="446"/>
                </a:lnTo>
                <a:lnTo>
                  <a:pt x="442" y="448"/>
                </a:lnTo>
                <a:lnTo>
                  <a:pt x="448" y="452"/>
                </a:lnTo>
                <a:lnTo>
                  <a:pt x="452" y="456"/>
                </a:lnTo>
                <a:lnTo>
                  <a:pt x="455" y="459"/>
                </a:lnTo>
                <a:lnTo>
                  <a:pt x="456" y="461"/>
                </a:lnTo>
                <a:lnTo>
                  <a:pt x="458" y="463"/>
                </a:lnTo>
                <a:lnTo>
                  <a:pt x="459" y="465"/>
                </a:lnTo>
                <a:lnTo>
                  <a:pt x="460" y="467"/>
                </a:lnTo>
                <a:lnTo>
                  <a:pt x="461" y="470"/>
                </a:lnTo>
                <a:lnTo>
                  <a:pt x="461" y="472"/>
                </a:lnTo>
                <a:lnTo>
                  <a:pt x="462" y="475"/>
                </a:lnTo>
                <a:lnTo>
                  <a:pt x="461" y="476"/>
                </a:lnTo>
                <a:lnTo>
                  <a:pt x="461" y="478"/>
                </a:lnTo>
                <a:lnTo>
                  <a:pt x="461" y="480"/>
                </a:lnTo>
                <a:lnTo>
                  <a:pt x="460" y="481"/>
                </a:lnTo>
                <a:lnTo>
                  <a:pt x="460" y="484"/>
                </a:lnTo>
                <a:lnTo>
                  <a:pt x="459" y="485"/>
                </a:lnTo>
                <a:lnTo>
                  <a:pt x="457" y="488"/>
                </a:lnTo>
                <a:lnTo>
                  <a:pt x="455" y="491"/>
                </a:lnTo>
                <a:lnTo>
                  <a:pt x="453" y="492"/>
                </a:lnTo>
                <a:lnTo>
                  <a:pt x="452" y="494"/>
                </a:lnTo>
                <a:lnTo>
                  <a:pt x="448" y="496"/>
                </a:lnTo>
                <a:lnTo>
                  <a:pt x="443" y="498"/>
                </a:lnTo>
                <a:lnTo>
                  <a:pt x="439" y="500"/>
                </a:lnTo>
                <a:lnTo>
                  <a:pt x="435" y="502"/>
                </a:lnTo>
                <a:lnTo>
                  <a:pt x="430" y="504"/>
                </a:lnTo>
                <a:lnTo>
                  <a:pt x="427" y="505"/>
                </a:lnTo>
                <a:lnTo>
                  <a:pt x="425" y="506"/>
                </a:lnTo>
                <a:lnTo>
                  <a:pt x="419" y="508"/>
                </a:lnTo>
                <a:lnTo>
                  <a:pt x="413" y="509"/>
                </a:lnTo>
                <a:lnTo>
                  <a:pt x="407" y="511"/>
                </a:lnTo>
                <a:lnTo>
                  <a:pt x="400" y="512"/>
                </a:lnTo>
                <a:lnTo>
                  <a:pt x="394" y="512"/>
                </a:lnTo>
                <a:lnTo>
                  <a:pt x="386" y="513"/>
                </a:lnTo>
                <a:lnTo>
                  <a:pt x="379" y="513"/>
                </a:lnTo>
                <a:lnTo>
                  <a:pt x="372" y="513"/>
                </a:lnTo>
                <a:lnTo>
                  <a:pt x="365" y="513"/>
                </a:lnTo>
                <a:lnTo>
                  <a:pt x="356" y="512"/>
                </a:lnTo>
                <a:lnTo>
                  <a:pt x="349" y="512"/>
                </a:lnTo>
                <a:lnTo>
                  <a:pt x="342" y="511"/>
                </a:lnTo>
                <a:lnTo>
                  <a:pt x="334" y="510"/>
                </a:lnTo>
                <a:lnTo>
                  <a:pt x="325" y="509"/>
                </a:lnTo>
                <a:lnTo>
                  <a:pt x="317" y="506"/>
                </a:lnTo>
                <a:lnTo>
                  <a:pt x="310" y="504"/>
                </a:lnTo>
                <a:lnTo>
                  <a:pt x="301" y="502"/>
                </a:lnTo>
                <a:lnTo>
                  <a:pt x="294" y="500"/>
                </a:lnTo>
                <a:lnTo>
                  <a:pt x="286" y="497"/>
                </a:lnTo>
                <a:lnTo>
                  <a:pt x="282" y="496"/>
                </a:lnTo>
                <a:lnTo>
                  <a:pt x="279" y="495"/>
                </a:lnTo>
                <a:lnTo>
                  <a:pt x="276" y="494"/>
                </a:lnTo>
                <a:lnTo>
                  <a:pt x="273" y="493"/>
                </a:lnTo>
                <a:lnTo>
                  <a:pt x="270" y="493"/>
                </a:lnTo>
                <a:lnTo>
                  <a:pt x="267" y="493"/>
                </a:lnTo>
                <a:lnTo>
                  <a:pt x="260" y="493"/>
                </a:lnTo>
                <a:lnTo>
                  <a:pt x="256" y="492"/>
                </a:lnTo>
                <a:lnTo>
                  <a:pt x="251" y="492"/>
                </a:lnTo>
                <a:lnTo>
                  <a:pt x="248" y="495"/>
                </a:lnTo>
                <a:lnTo>
                  <a:pt x="243" y="497"/>
                </a:lnTo>
                <a:lnTo>
                  <a:pt x="238" y="500"/>
                </a:lnTo>
                <a:lnTo>
                  <a:pt x="232" y="503"/>
                </a:lnTo>
                <a:lnTo>
                  <a:pt x="228" y="505"/>
                </a:lnTo>
                <a:lnTo>
                  <a:pt x="224" y="508"/>
                </a:lnTo>
                <a:lnTo>
                  <a:pt x="214" y="511"/>
                </a:lnTo>
                <a:lnTo>
                  <a:pt x="209" y="512"/>
                </a:lnTo>
                <a:lnTo>
                  <a:pt x="205" y="514"/>
                </a:lnTo>
                <a:lnTo>
                  <a:pt x="198" y="515"/>
                </a:lnTo>
                <a:lnTo>
                  <a:pt x="193" y="515"/>
                </a:lnTo>
                <a:lnTo>
                  <a:pt x="188" y="516"/>
                </a:lnTo>
                <a:lnTo>
                  <a:pt x="183" y="516"/>
                </a:lnTo>
                <a:lnTo>
                  <a:pt x="178" y="516"/>
                </a:lnTo>
                <a:lnTo>
                  <a:pt x="172" y="516"/>
                </a:lnTo>
                <a:lnTo>
                  <a:pt x="167" y="516"/>
                </a:lnTo>
                <a:lnTo>
                  <a:pt x="154" y="516"/>
                </a:lnTo>
                <a:lnTo>
                  <a:pt x="141" y="516"/>
                </a:lnTo>
                <a:lnTo>
                  <a:pt x="128" y="515"/>
                </a:lnTo>
                <a:lnTo>
                  <a:pt x="122" y="514"/>
                </a:lnTo>
                <a:lnTo>
                  <a:pt x="116" y="513"/>
                </a:lnTo>
                <a:lnTo>
                  <a:pt x="110" y="512"/>
                </a:lnTo>
                <a:lnTo>
                  <a:pt x="103" y="511"/>
                </a:lnTo>
                <a:lnTo>
                  <a:pt x="98" y="509"/>
                </a:lnTo>
                <a:lnTo>
                  <a:pt x="92" y="508"/>
                </a:lnTo>
                <a:lnTo>
                  <a:pt x="87" y="505"/>
                </a:lnTo>
                <a:lnTo>
                  <a:pt x="83" y="503"/>
                </a:lnTo>
                <a:lnTo>
                  <a:pt x="78" y="501"/>
                </a:lnTo>
                <a:lnTo>
                  <a:pt x="74" y="499"/>
                </a:lnTo>
                <a:lnTo>
                  <a:pt x="70" y="496"/>
                </a:lnTo>
                <a:lnTo>
                  <a:pt x="69" y="495"/>
                </a:lnTo>
                <a:lnTo>
                  <a:pt x="67" y="493"/>
                </a:lnTo>
                <a:lnTo>
                  <a:pt x="66" y="492"/>
                </a:lnTo>
                <a:lnTo>
                  <a:pt x="64" y="490"/>
                </a:lnTo>
                <a:lnTo>
                  <a:pt x="63" y="489"/>
                </a:lnTo>
                <a:lnTo>
                  <a:pt x="63" y="487"/>
                </a:lnTo>
                <a:lnTo>
                  <a:pt x="61" y="484"/>
                </a:lnTo>
                <a:lnTo>
                  <a:pt x="61" y="481"/>
                </a:lnTo>
                <a:lnTo>
                  <a:pt x="60" y="479"/>
                </a:lnTo>
                <a:lnTo>
                  <a:pt x="60" y="477"/>
                </a:lnTo>
                <a:lnTo>
                  <a:pt x="61" y="475"/>
                </a:lnTo>
                <a:lnTo>
                  <a:pt x="61" y="473"/>
                </a:lnTo>
                <a:lnTo>
                  <a:pt x="61" y="471"/>
                </a:lnTo>
                <a:lnTo>
                  <a:pt x="61" y="470"/>
                </a:lnTo>
                <a:lnTo>
                  <a:pt x="61" y="467"/>
                </a:lnTo>
                <a:lnTo>
                  <a:pt x="62" y="465"/>
                </a:lnTo>
                <a:lnTo>
                  <a:pt x="63" y="462"/>
                </a:lnTo>
                <a:lnTo>
                  <a:pt x="63" y="460"/>
                </a:lnTo>
                <a:lnTo>
                  <a:pt x="65" y="456"/>
                </a:lnTo>
                <a:lnTo>
                  <a:pt x="66" y="454"/>
                </a:lnTo>
                <a:lnTo>
                  <a:pt x="67" y="453"/>
                </a:lnTo>
                <a:lnTo>
                  <a:pt x="69" y="450"/>
                </a:lnTo>
                <a:lnTo>
                  <a:pt x="71" y="449"/>
                </a:lnTo>
                <a:lnTo>
                  <a:pt x="73" y="448"/>
                </a:lnTo>
                <a:lnTo>
                  <a:pt x="74" y="446"/>
                </a:lnTo>
                <a:lnTo>
                  <a:pt x="78" y="446"/>
                </a:lnTo>
                <a:lnTo>
                  <a:pt x="80" y="444"/>
                </a:lnTo>
                <a:lnTo>
                  <a:pt x="83" y="443"/>
                </a:lnTo>
                <a:lnTo>
                  <a:pt x="86" y="442"/>
                </a:lnTo>
                <a:lnTo>
                  <a:pt x="89" y="441"/>
                </a:lnTo>
                <a:lnTo>
                  <a:pt x="92" y="440"/>
                </a:lnTo>
                <a:lnTo>
                  <a:pt x="95" y="440"/>
                </a:lnTo>
                <a:lnTo>
                  <a:pt x="99" y="439"/>
                </a:lnTo>
                <a:lnTo>
                  <a:pt x="103" y="439"/>
                </a:lnTo>
                <a:lnTo>
                  <a:pt x="105" y="439"/>
                </a:lnTo>
                <a:lnTo>
                  <a:pt x="105" y="439"/>
                </a:lnTo>
                <a:lnTo>
                  <a:pt x="106" y="438"/>
                </a:lnTo>
                <a:lnTo>
                  <a:pt x="106" y="438"/>
                </a:lnTo>
                <a:lnTo>
                  <a:pt x="105" y="437"/>
                </a:lnTo>
                <a:lnTo>
                  <a:pt x="102" y="436"/>
                </a:lnTo>
                <a:lnTo>
                  <a:pt x="96" y="430"/>
                </a:lnTo>
                <a:lnTo>
                  <a:pt x="93" y="427"/>
                </a:lnTo>
                <a:lnTo>
                  <a:pt x="89" y="423"/>
                </a:lnTo>
                <a:lnTo>
                  <a:pt x="84" y="419"/>
                </a:lnTo>
                <a:lnTo>
                  <a:pt x="80" y="414"/>
                </a:lnTo>
                <a:lnTo>
                  <a:pt x="74" y="407"/>
                </a:lnTo>
                <a:lnTo>
                  <a:pt x="72" y="403"/>
                </a:lnTo>
                <a:lnTo>
                  <a:pt x="69" y="400"/>
                </a:lnTo>
                <a:lnTo>
                  <a:pt x="67" y="396"/>
                </a:lnTo>
                <a:lnTo>
                  <a:pt x="65" y="392"/>
                </a:lnTo>
                <a:lnTo>
                  <a:pt x="62" y="388"/>
                </a:lnTo>
                <a:lnTo>
                  <a:pt x="60" y="382"/>
                </a:lnTo>
                <a:lnTo>
                  <a:pt x="58" y="378"/>
                </a:lnTo>
                <a:lnTo>
                  <a:pt x="56" y="372"/>
                </a:lnTo>
                <a:lnTo>
                  <a:pt x="55" y="368"/>
                </a:lnTo>
                <a:lnTo>
                  <a:pt x="53" y="361"/>
                </a:lnTo>
                <a:lnTo>
                  <a:pt x="53" y="361"/>
                </a:lnTo>
                <a:lnTo>
                  <a:pt x="53" y="361"/>
                </a:lnTo>
                <a:lnTo>
                  <a:pt x="52" y="361"/>
                </a:lnTo>
                <a:lnTo>
                  <a:pt x="52" y="361"/>
                </a:lnTo>
                <a:lnTo>
                  <a:pt x="51" y="361"/>
                </a:lnTo>
                <a:lnTo>
                  <a:pt x="50" y="361"/>
                </a:lnTo>
                <a:lnTo>
                  <a:pt x="50" y="362"/>
                </a:lnTo>
                <a:lnTo>
                  <a:pt x="50" y="364"/>
                </a:lnTo>
                <a:lnTo>
                  <a:pt x="49" y="365"/>
                </a:lnTo>
                <a:lnTo>
                  <a:pt x="48" y="367"/>
                </a:lnTo>
                <a:lnTo>
                  <a:pt x="45" y="371"/>
                </a:lnTo>
                <a:lnTo>
                  <a:pt x="44" y="374"/>
                </a:lnTo>
                <a:lnTo>
                  <a:pt x="42" y="376"/>
                </a:lnTo>
                <a:lnTo>
                  <a:pt x="39" y="379"/>
                </a:lnTo>
                <a:lnTo>
                  <a:pt x="37" y="382"/>
                </a:lnTo>
                <a:lnTo>
                  <a:pt x="34" y="386"/>
                </a:lnTo>
                <a:lnTo>
                  <a:pt x="31" y="389"/>
                </a:lnTo>
                <a:lnTo>
                  <a:pt x="28" y="391"/>
                </a:lnTo>
                <a:lnTo>
                  <a:pt x="25" y="393"/>
                </a:lnTo>
                <a:lnTo>
                  <a:pt x="22" y="395"/>
                </a:lnTo>
                <a:lnTo>
                  <a:pt x="18" y="397"/>
                </a:lnTo>
                <a:lnTo>
                  <a:pt x="14" y="398"/>
                </a:lnTo>
                <a:lnTo>
                  <a:pt x="10" y="398"/>
                </a:lnTo>
                <a:lnTo>
                  <a:pt x="10" y="398"/>
                </a:lnTo>
                <a:lnTo>
                  <a:pt x="9" y="398"/>
                </a:lnTo>
                <a:lnTo>
                  <a:pt x="8" y="398"/>
                </a:lnTo>
                <a:lnTo>
                  <a:pt x="8" y="396"/>
                </a:lnTo>
                <a:lnTo>
                  <a:pt x="7" y="395"/>
                </a:lnTo>
                <a:lnTo>
                  <a:pt x="5" y="392"/>
                </a:lnTo>
                <a:lnTo>
                  <a:pt x="4" y="390"/>
                </a:lnTo>
                <a:lnTo>
                  <a:pt x="3" y="387"/>
                </a:lnTo>
                <a:lnTo>
                  <a:pt x="3" y="384"/>
                </a:lnTo>
                <a:lnTo>
                  <a:pt x="2" y="381"/>
                </a:lnTo>
                <a:lnTo>
                  <a:pt x="1" y="374"/>
                </a:lnTo>
                <a:lnTo>
                  <a:pt x="0" y="370"/>
                </a:lnTo>
                <a:lnTo>
                  <a:pt x="0" y="367"/>
                </a:lnTo>
                <a:lnTo>
                  <a:pt x="0" y="357"/>
                </a:lnTo>
                <a:lnTo>
                  <a:pt x="1" y="348"/>
                </a:lnTo>
                <a:lnTo>
                  <a:pt x="2" y="343"/>
                </a:lnTo>
                <a:lnTo>
                  <a:pt x="3" y="338"/>
                </a:lnTo>
                <a:lnTo>
                  <a:pt x="3" y="332"/>
                </a:lnTo>
                <a:lnTo>
                  <a:pt x="5" y="327"/>
                </a:lnTo>
                <a:lnTo>
                  <a:pt x="6" y="322"/>
                </a:lnTo>
                <a:lnTo>
                  <a:pt x="8" y="316"/>
                </a:lnTo>
                <a:lnTo>
                  <a:pt x="10" y="311"/>
                </a:lnTo>
                <a:lnTo>
                  <a:pt x="12" y="304"/>
                </a:lnTo>
                <a:lnTo>
                  <a:pt x="15" y="299"/>
                </a:lnTo>
                <a:lnTo>
                  <a:pt x="18" y="293"/>
                </a:lnTo>
                <a:lnTo>
                  <a:pt x="22" y="287"/>
                </a:lnTo>
                <a:lnTo>
                  <a:pt x="26" y="281"/>
                </a:lnTo>
                <a:lnTo>
                  <a:pt x="30" y="275"/>
                </a:lnTo>
                <a:lnTo>
                  <a:pt x="34" y="269"/>
                </a:lnTo>
                <a:lnTo>
                  <a:pt x="37" y="265"/>
                </a:lnTo>
                <a:lnTo>
                  <a:pt x="42" y="260"/>
                </a:lnTo>
                <a:lnTo>
                  <a:pt x="46" y="254"/>
                </a:lnTo>
                <a:lnTo>
                  <a:pt x="49" y="252"/>
                </a:lnTo>
                <a:lnTo>
                  <a:pt x="52" y="250"/>
                </a:lnTo>
                <a:lnTo>
                  <a:pt x="56" y="246"/>
                </a:lnTo>
                <a:lnTo>
                  <a:pt x="59" y="243"/>
                </a:lnTo>
                <a:lnTo>
                  <a:pt x="66" y="238"/>
                </a:lnTo>
                <a:lnTo>
                  <a:pt x="70" y="233"/>
                </a:lnTo>
                <a:lnTo>
                  <a:pt x="72" y="2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028853" y="3293714"/>
            <a:ext cx="270081" cy="255534"/>
            <a:chOff x="4760915" y="138333"/>
            <a:chExt cx="801339" cy="758179"/>
          </a:xfrm>
          <a:solidFill>
            <a:schemeClr val="bg1"/>
          </a:solidFill>
        </p:grpSpPr>
        <p:sp>
          <p:nvSpPr>
            <p:cNvPr id="25" name="Freeform 6"/>
            <p:cNvSpPr/>
            <p:nvPr/>
          </p:nvSpPr>
          <p:spPr bwMode="auto">
            <a:xfrm>
              <a:off x="4760915" y="218898"/>
              <a:ext cx="431601" cy="433040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6 w 289"/>
                <a:gd name="T5" fmla="*/ 210 h 289"/>
                <a:gd name="T6" fmla="*/ 33 w 289"/>
                <a:gd name="T7" fmla="*/ 216 h 289"/>
                <a:gd name="T8" fmla="*/ 39 w 289"/>
                <a:gd name="T9" fmla="*/ 199 h 289"/>
                <a:gd name="T10" fmla="*/ 26 w 289"/>
                <a:gd name="T11" fmla="*/ 145 h 289"/>
                <a:gd name="T12" fmla="*/ 145 w 289"/>
                <a:gd name="T13" fmla="*/ 26 h 289"/>
                <a:gd name="T14" fmla="*/ 263 w 289"/>
                <a:gd name="T15" fmla="*/ 145 h 289"/>
                <a:gd name="T16" fmla="*/ 145 w 289"/>
                <a:gd name="T17" fmla="*/ 263 h 289"/>
                <a:gd name="T18" fmla="*/ 118 w 289"/>
                <a:gd name="T19" fmla="*/ 260 h 289"/>
                <a:gd name="T20" fmla="*/ 103 w 289"/>
                <a:gd name="T21" fmla="*/ 270 h 289"/>
                <a:gd name="T22" fmla="*/ 112 w 289"/>
                <a:gd name="T23" fmla="*/ 285 h 289"/>
                <a:gd name="T24" fmla="*/ 145 w 289"/>
                <a:gd name="T25" fmla="*/ 289 h 289"/>
                <a:gd name="T26" fmla="*/ 289 w 289"/>
                <a:gd name="T27" fmla="*/ 145 h 289"/>
                <a:gd name="T28" fmla="*/ 145 w 289"/>
                <a:gd name="T2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167"/>
                    <a:pt x="6" y="190"/>
                    <a:pt x="16" y="210"/>
                  </a:cubicBezTo>
                  <a:cubicBezTo>
                    <a:pt x="19" y="217"/>
                    <a:pt x="27" y="219"/>
                    <a:pt x="33" y="216"/>
                  </a:cubicBezTo>
                  <a:cubicBezTo>
                    <a:pt x="40" y="213"/>
                    <a:pt x="42" y="205"/>
                    <a:pt x="39" y="199"/>
                  </a:cubicBezTo>
                  <a:cubicBezTo>
                    <a:pt x="30" y="182"/>
                    <a:pt x="26" y="163"/>
                    <a:pt x="26" y="145"/>
                  </a:cubicBezTo>
                  <a:cubicBezTo>
                    <a:pt x="26" y="79"/>
                    <a:pt x="79" y="26"/>
                    <a:pt x="145" y="26"/>
                  </a:cubicBezTo>
                  <a:cubicBezTo>
                    <a:pt x="210" y="26"/>
                    <a:pt x="263" y="79"/>
                    <a:pt x="263" y="145"/>
                  </a:cubicBezTo>
                  <a:cubicBezTo>
                    <a:pt x="263" y="210"/>
                    <a:pt x="210" y="263"/>
                    <a:pt x="145" y="263"/>
                  </a:cubicBezTo>
                  <a:cubicBezTo>
                    <a:pt x="136" y="263"/>
                    <a:pt x="127" y="262"/>
                    <a:pt x="118" y="260"/>
                  </a:cubicBezTo>
                  <a:cubicBezTo>
                    <a:pt x="111" y="258"/>
                    <a:pt x="104" y="263"/>
                    <a:pt x="103" y="270"/>
                  </a:cubicBezTo>
                  <a:cubicBezTo>
                    <a:pt x="101" y="277"/>
                    <a:pt x="105" y="283"/>
                    <a:pt x="112" y="285"/>
                  </a:cubicBezTo>
                  <a:cubicBezTo>
                    <a:pt x="123" y="287"/>
                    <a:pt x="134" y="289"/>
                    <a:pt x="145" y="289"/>
                  </a:cubicBezTo>
                  <a:cubicBezTo>
                    <a:pt x="224" y="289"/>
                    <a:pt x="289" y="224"/>
                    <a:pt x="289" y="145"/>
                  </a:cubicBezTo>
                  <a:cubicBezTo>
                    <a:pt x="289" y="65"/>
                    <a:pt x="224" y="0"/>
                    <a:pt x="1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+mn-ea"/>
              </a:endParaRPr>
            </a:p>
          </p:txBody>
        </p:sp>
        <p:sp>
          <p:nvSpPr>
            <p:cNvPr id="26" name="Freeform 7"/>
            <p:cNvSpPr/>
            <p:nvPr/>
          </p:nvSpPr>
          <p:spPr bwMode="auto">
            <a:xfrm>
              <a:off x="4769547" y="359888"/>
              <a:ext cx="281979" cy="536624"/>
            </a:xfrm>
            <a:custGeom>
              <a:avLst/>
              <a:gdLst>
                <a:gd name="T0" fmla="*/ 113 w 189"/>
                <a:gd name="T1" fmla="*/ 87 h 358"/>
                <a:gd name="T2" fmla="*/ 141 w 189"/>
                <a:gd name="T3" fmla="*/ 96 h 358"/>
                <a:gd name="T4" fmla="*/ 189 w 189"/>
                <a:gd name="T5" fmla="*/ 48 h 358"/>
                <a:gd name="T6" fmla="*/ 141 w 189"/>
                <a:gd name="T7" fmla="*/ 0 h 358"/>
                <a:gd name="T8" fmla="*/ 93 w 189"/>
                <a:gd name="T9" fmla="*/ 48 h 358"/>
                <a:gd name="T10" fmla="*/ 97 w 189"/>
                <a:gd name="T11" fmla="*/ 67 h 358"/>
                <a:gd name="T12" fmla="*/ 64 w 189"/>
                <a:gd name="T13" fmla="*/ 108 h 358"/>
                <a:gd name="T14" fmla="*/ 9 w 189"/>
                <a:gd name="T15" fmla="*/ 342 h 358"/>
                <a:gd name="T16" fmla="*/ 22 w 189"/>
                <a:gd name="T17" fmla="*/ 358 h 358"/>
                <a:gd name="T18" fmla="*/ 23 w 189"/>
                <a:gd name="T19" fmla="*/ 358 h 358"/>
                <a:gd name="T20" fmla="*/ 35 w 189"/>
                <a:gd name="T21" fmla="*/ 340 h 358"/>
                <a:gd name="T22" fmla="*/ 85 w 189"/>
                <a:gd name="T23" fmla="*/ 125 h 358"/>
                <a:gd name="T24" fmla="*/ 113 w 189"/>
                <a:gd name="T25" fmla="*/ 8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58">
                  <a:moveTo>
                    <a:pt x="113" y="87"/>
                  </a:moveTo>
                  <a:cubicBezTo>
                    <a:pt x="121" y="92"/>
                    <a:pt x="131" y="96"/>
                    <a:pt x="141" y="96"/>
                  </a:cubicBezTo>
                  <a:cubicBezTo>
                    <a:pt x="167" y="96"/>
                    <a:pt x="189" y="74"/>
                    <a:pt x="189" y="48"/>
                  </a:cubicBezTo>
                  <a:cubicBezTo>
                    <a:pt x="189" y="21"/>
                    <a:pt x="167" y="0"/>
                    <a:pt x="141" y="0"/>
                  </a:cubicBezTo>
                  <a:cubicBezTo>
                    <a:pt x="114" y="0"/>
                    <a:pt x="93" y="21"/>
                    <a:pt x="93" y="48"/>
                  </a:cubicBezTo>
                  <a:cubicBezTo>
                    <a:pt x="93" y="55"/>
                    <a:pt x="94" y="61"/>
                    <a:pt x="97" y="67"/>
                  </a:cubicBezTo>
                  <a:cubicBezTo>
                    <a:pt x="87" y="78"/>
                    <a:pt x="75" y="91"/>
                    <a:pt x="64" y="108"/>
                  </a:cubicBezTo>
                  <a:cubicBezTo>
                    <a:pt x="34" y="153"/>
                    <a:pt x="0" y="234"/>
                    <a:pt x="9" y="342"/>
                  </a:cubicBezTo>
                  <a:cubicBezTo>
                    <a:pt x="10" y="349"/>
                    <a:pt x="15" y="358"/>
                    <a:pt x="22" y="358"/>
                  </a:cubicBezTo>
                  <a:cubicBezTo>
                    <a:pt x="23" y="358"/>
                    <a:pt x="23" y="358"/>
                    <a:pt x="23" y="358"/>
                  </a:cubicBezTo>
                  <a:cubicBezTo>
                    <a:pt x="30" y="358"/>
                    <a:pt x="36" y="347"/>
                    <a:pt x="35" y="340"/>
                  </a:cubicBezTo>
                  <a:cubicBezTo>
                    <a:pt x="28" y="259"/>
                    <a:pt x="45" y="186"/>
                    <a:pt x="85" y="125"/>
                  </a:cubicBezTo>
                  <a:cubicBezTo>
                    <a:pt x="95" y="111"/>
                    <a:pt x="104" y="97"/>
                    <a:pt x="113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+mn-ea"/>
              </a:endParaRPr>
            </a:p>
          </p:txBody>
        </p:sp>
        <p:sp>
          <p:nvSpPr>
            <p:cNvPr id="27" name="Freeform 8"/>
            <p:cNvSpPr/>
            <p:nvPr/>
          </p:nvSpPr>
          <p:spPr bwMode="auto">
            <a:xfrm>
              <a:off x="5234237" y="138333"/>
              <a:ext cx="277664" cy="261838"/>
            </a:xfrm>
            <a:custGeom>
              <a:avLst/>
              <a:gdLst>
                <a:gd name="T0" fmla="*/ 96 w 187"/>
                <a:gd name="T1" fmla="*/ 160 h 175"/>
                <a:gd name="T2" fmla="*/ 65 w 187"/>
                <a:gd name="T3" fmla="*/ 154 h 175"/>
                <a:gd name="T4" fmla="*/ 33 w 187"/>
                <a:gd name="T5" fmla="*/ 64 h 175"/>
                <a:gd name="T6" fmla="*/ 122 w 187"/>
                <a:gd name="T7" fmla="*/ 32 h 175"/>
                <a:gd name="T8" fmla="*/ 154 w 187"/>
                <a:gd name="T9" fmla="*/ 122 h 175"/>
                <a:gd name="T10" fmla="*/ 146 w 187"/>
                <a:gd name="T11" fmla="*/ 135 h 175"/>
                <a:gd name="T12" fmla="*/ 147 w 187"/>
                <a:gd name="T13" fmla="*/ 145 h 175"/>
                <a:gd name="T14" fmla="*/ 158 w 187"/>
                <a:gd name="T15" fmla="*/ 144 h 175"/>
                <a:gd name="T16" fmla="*/ 167 w 187"/>
                <a:gd name="T17" fmla="*/ 128 h 175"/>
                <a:gd name="T18" fmla="*/ 129 w 187"/>
                <a:gd name="T19" fmla="*/ 19 h 175"/>
                <a:gd name="T20" fmla="*/ 20 w 187"/>
                <a:gd name="T21" fmla="*/ 58 h 175"/>
                <a:gd name="T22" fmla="*/ 58 w 187"/>
                <a:gd name="T23" fmla="*/ 167 h 175"/>
                <a:gd name="T24" fmla="*/ 96 w 187"/>
                <a:gd name="T25" fmla="*/ 175 h 175"/>
                <a:gd name="T26" fmla="*/ 103 w 187"/>
                <a:gd name="T27" fmla="*/ 167 h 175"/>
                <a:gd name="T28" fmla="*/ 96 w 187"/>
                <a:gd name="T2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5">
                  <a:moveTo>
                    <a:pt x="96" y="160"/>
                  </a:moveTo>
                  <a:cubicBezTo>
                    <a:pt x="85" y="161"/>
                    <a:pt x="74" y="158"/>
                    <a:pt x="65" y="154"/>
                  </a:cubicBezTo>
                  <a:cubicBezTo>
                    <a:pt x="31" y="138"/>
                    <a:pt x="17" y="98"/>
                    <a:pt x="33" y="64"/>
                  </a:cubicBezTo>
                  <a:cubicBezTo>
                    <a:pt x="49" y="31"/>
                    <a:pt x="89" y="16"/>
                    <a:pt x="122" y="32"/>
                  </a:cubicBezTo>
                  <a:cubicBezTo>
                    <a:pt x="156" y="48"/>
                    <a:pt x="170" y="88"/>
                    <a:pt x="154" y="122"/>
                  </a:cubicBezTo>
                  <a:cubicBezTo>
                    <a:pt x="152" y="126"/>
                    <a:pt x="149" y="131"/>
                    <a:pt x="146" y="135"/>
                  </a:cubicBezTo>
                  <a:cubicBezTo>
                    <a:pt x="144" y="138"/>
                    <a:pt x="144" y="143"/>
                    <a:pt x="147" y="145"/>
                  </a:cubicBezTo>
                  <a:cubicBezTo>
                    <a:pt x="151" y="148"/>
                    <a:pt x="155" y="147"/>
                    <a:pt x="158" y="144"/>
                  </a:cubicBezTo>
                  <a:cubicBezTo>
                    <a:pt x="161" y="139"/>
                    <a:pt x="165" y="134"/>
                    <a:pt x="167" y="128"/>
                  </a:cubicBezTo>
                  <a:cubicBezTo>
                    <a:pt x="187" y="87"/>
                    <a:pt x="170" y="38"/>
                    <a:pt x="129" y="19"/>
                  </a:cubicBezTo>
                  <a:cubicBezTo>
                    <a:pt x="88" y="0"/>
                    <a:pt x="39" y="17"/>
                    <a:pt x="20" y="58"/>
                  </a:cubicBezTo>
                  <a:cubicBezTo>
                    <a:pt x="0" y="99"/>
                    <a:pt x="18" y="148"/>
                    <a:pt x="58" y="167"/>
                  </a:cubicBezTo>
                  <a:cubicBezTo>
                    <a:pt x="70" y="173"/>
                    <a:pt x="83" y="175"/>
                    <a:pt x="96" y="175"/>
                  </a:cubicBezTo>
                  <a:cubicBezTo>
                    <a:pt x="100" y="175"/>
                    <a:pt x="103" y="171"/>
                    <a:pt x="103" y="167"/>
                  </a:cubicBezTo>
                  <a:cubicBezTo>
                    <a:pt x="103" y="163"/>
                    <a:pt x="100" y="160"/>
                    <a:pt x="96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+mn-ea"/>
              </a:endParaRPr>
            </a:p>
          </p:txBody>
        </p:sp>
        <p:sp>
          <p:nvSpPr>
            <p:cNvPr id="28" name="Freeform 9"/>
            <p:cNvSpPr/>
            <p:nvPr/>
          </p:nvSpPr>
          <p:spPr bwMode="auto">
            <a:xfrm>
              <a:off x="5326312" y="227530"/>
              <a:ext cx="235942" cy="256083"/>
            </a:xfrm>
            <a:custGeom>
              <a:avLst/>
              <a:gdLst>
                <a:gd name="T0" fmla="*/ 152 w 158"/>
                <a:gd name="T1" fmla="*/ 156 h 171"/>
                <a:gd name="T2" fmla="*/ 56 w 158"/>
                <a:gd name="T3" fmla="*/ 78 h 171"/>
                <a:gd name="T4" fmla="*/ 44 w 158"/>
                <a:gd name="T5" fmla="*/ 55 h 171"/>
                <a:gd name="T6" fmla="*/ 55 w 158"/>
                <a:gd name="T7" fmla="*/ 43 h 171"/>
                <a:gd name="T8" fmla="*/ 42 w 158"/>
                <a:gd name="T9" fmla="*/ 7 h 171"/>
                <a:gd name="T10" fmla="*/ 6 w 158"/>
                <a:gd name="T11" fmla="*/ 20 h 171"/>
                <a:gd name="T12" fmla="*/ 19 w 158"/>
                <a:gd name="T13" fmla="*/ 56 h 171"/>
                <a:gd name="T14" fmla="*/ 30 w 158"/>
                <a:gd name="T15" fmla="*/ 58 h 171"/>
                <a:gd name="T16" fmla="*/ 43 w 158"/>
                <a:gd name="T17" fmla="*/ 85 h 171"/>
                <a:gd name="T18" fmla="*/ 147 w 158"/>
                <a:gd name="T19" fmla="*/ 169 h 171"/>
                <a:gd name="T20" fmla="*/ 157 w 158"/>
                <a:gd name="T21" fmla="*/ 166 h 171"/>
                <a:gd name="T22" fmla="*/ 157 w 158"/>
                <a:gd name="T23" fmla="*/ 165 h 171"/>
                <a:gd name="T24" fmla="*/ 152 w 158"/>
                <a:gd name="T25" fmla="*/ 15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71">
                  <a:moveTo>
                    <a:pt x="152" y="156"/>
                  </a:moveTo>
                  <a:cubicBezTo>
                    <a:pt x="109" y="140"/>
                    <a:pt x="77" y="114"/>
                    <a:pt x="56" y="78"/>
                  </a:cubicBezTo>
                  <a:cubicBezTo>
                    <a:pt x="51" y="70"/>
                    <a:pt x="47" y="62"/>
                    <a:pt x="44" y="55"/>
                  </a:cubicBezTo>
                  <a:cubicBezTo>
                    <a:pt x="49" y="52"/>
                    <a:pt x="53" y="48"/>
                    <a:pt x="55" y="43"/>
                  </a:cubicBezTo>
                  <a:cubicBezTo>
                    <a:pt x="61" y="29"/>
                    <a:pt x="56" y="13"/>
                    <a:pt x="42" y="7"/>
                  </a:cubicBezTo>
                  <a:cubicBezTo>
                    <a:pt x="29" y="0"/>
                    <a:pt x="13" y="6"/>
                    <a:pt x="6" y="20"/>
                  </a:cubicBezTo>
                  <a:cubicBezTo>
                    <a:pt x="0" y="33"/>
                    <a:pt x="5" y="49"/>
                    <a:pt x="19" y="56"/>
                  </a:cubicBezTo>
                  <a:cubicBezTo>
                    <a:pt x="23" y="57"/>
                    <a:pt x="26" y="58"/>
                    <a:pt x="30" y="58"/>
                  </a:cubicBezTo>
                  <a:cubicBezTo>
                    <a:pt x="33" y="66"/>
                    <a:pt x="37" y="75"/>
                    <a:pt x="43" y="85"/>
                  </a:cubicBezTo>
                  <a:cubicBezTo>
                    <a:pt x="58" y="112"/>
                    <a:pt x="89" y="148"/>
                    <a:pt x="147" y="169"/>
                  </a:cubicBezTo>
                  <a:cubicBezTo>
                    <a:pt x="151" y="171"/>
                    <a:pt x="155" y="169"/>
                    <a:pt x="157" y="166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8" y="161"/>
                    <a:pt x="156" y="157"/>
                    <a:pt x="152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911058" y="3291642"/>
            <a:ext cx="305477" cy="250201"/>
            <a:chOff x="8770487" y="148403"/>
            <a:chExt cx="906362" cy="742354"/>
          </a:xfrm>
          <a:solidFill>
            <a:schemeClr val="bg1"/>
          </a:solidFill>
        </p:grpSpPr>
        <p:sp>
          <p:nvSpPr>
            <p:cNvPr id="23" name="Freeform 10"/>
            <p:cNvSpPr>
              <a:spLocks noEditPoints="1"/>
            </p:cNvSpPr>
            <p:nvPr/>
          </p:nvSpPr>
          <p:spPr bwMode="auto">
            <a:xfrm>
              <a:off x="8770487" y="148403"/>
              <a:ext cx="644524" cy="589855"/>
            </a:xfrm>
            <a:custGeom>
              <a:avLst/>
              <a:gdLst>
                <a:gd name="T0" fmla="*/ 412 w 432"/>
                <a:gd name="T1" fmla="*/ 150 h 393"/>
                <a:gd name="T2" fmla="*/ 432 w 432"/>
                <a:gd name="T3" fmla="*/ 151 h 393"/>
                <a:gd name="T4" fmla="*/ 215 w 432"/>
                <a:gd name="T5" fmla="*/ 0 h 393"/>
                <a:gd name="T6" fmla="*/ 0 w 432"/>
                <a:gd name="T7" fmla="*/ 183 h 393"/>
                <a:gd name="T8" fmla="*/ 86 w 432"/>
                <a:gd name="T9" fmla="*/ 328 h 393"/>
                <a:gd name="T10" fmla="*/ 65 w 432"/>
                <a:gd name="T11" fmla="*/ 393 h 393"/>
                <a:gd name="T12" fmla="*/ 140 w 432"/>
                <a:gd name="T13" fmla="*/ 355 h 393"/>
                <a:gd name="T14" fmla="*/ 215 w 432"/>
                <a:gd name="T15" fmla="*/ 366 h 393"/>
                <a:gd name="T16" fmla="*/ 235 w 432"/>
                <a:gd name="T17" fmla="*/ 365 h 393"/>
                <a:gd name="T18" fmla="*/ 229 w 432"/>
                <a:gd name="T19" fmla="*/ 320 h 393"/>
                <a:gd name="T20" fmla="*/ 412 w 432"/>
                <a:gd name="T21" fmla="*/ 150 h 393"/>
                <a:gd name="T22" fmla="*/ 296 w 432"/>
                <a:gd name="T23" fmla="*/ 91 h 393"/>
                <a:gd name="T24" fmla="*/ 323 w 432"/>
                <a:gd name="T25" fmla="*/ 118 h 393"/>
                <a:gd name="T26" fmla="*/ 296 w 432"/>
                <a:gd name="T27" fmla="*/ 145 h 393"/>
                <a:gd name="T28" fmla="*/ 264 w 432"/>
                <a:gd name="T29" fmla="*/ 118 h 393"/>
                <a:gd name="T30" fmla="*/ 296 w 432"/>
                <a:gd name="T31" fmla="*/ 91 h 393"/>
                <a:gd name="T32" fmla="*/ 145 w 432"/>
                <a:gd name="T33" fmla="*/ 145 h 393"/>
                <a:gd name="T34" fmla="*/ 113 w 432"/>
                <a:gd name="T35" fmla="*/ 118 h 393"/>
                <a:gd name="T36" fmla="*/ 145 w 432"/>
                <a:gd name="T37" fmla="*/ 91 h 393"/>
                <a:gd name="T38" fmla="*/ 172 w 432"/>
                <a:gd name="T39" fmla="*/ 118 h 393"/>
                <a:gd name="T40" fmla="*/ 145 w 432"/>
                <a:gd name="T41" fmla="*/ 14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2" h="393">
                  <a:moveTo>
                    <a:pt x="412" y="150"/>
                  </a:moveTo>
                  <a:cubicBezTo>
                    <a:pt x="419" y="150"/>
                    <a:pt x="426" y="150"/>
                    <a:pt x="432" y="151"/>
                  </a:cubicBezTo>
                  <a:cubicBezTo>
                    <a:pt x="414" y="64"/>
                    <a:pt x="321" y="0"/>
                    <a:pt x="215" y="0"/>
                  </a:cubicBezTo>
                  <a:cubicBezTo>
                    <a:pt x="97" y="0"/>
                    <a:pt x="0" y="80"/>
                    <a:pt x="0" y="183"/>
                  </a:cubicBezTo>
                  <a:cubicBezTo>
                    <a:pt x="0" y="242"/>
                    <a:pt x="32" y="290"/>
                    <a:pt x="86" y="328"/>
                  </a:cubicBezTo>
                  <a:cubicBezTo>
                    <a:pt x="65" y="393"/>
                    <a:pt x="65" y="393"/>
                    <a:pt x="65" y="393"/>
                  </a:cubicBezTo>
                  <a:cubicBezTo>
                    <a:pt x="140" y="355"/>
                    <a:pt x="140" y="355"/>
                    <a:pt x="140" y="355"/>
                  </a:cubicBezTo>
                  <a:cubicBezTo>
                    <a:pt x="167" y="360"/>
                    <a:pt x="188" y="366"/>
                    <a:pt x="215" y="366"/>
                  </a:cubicBezTo>
                  <a:cubicBezTo>
                    <a:pt x="222" y="366"/>
                    <a:pt x="229" y="365"/>
                    <a:pt x="235" y="365"/>
                  </a:cubicBezTo>
                  <a:cubicBezTo>
                    <a:pt x="231" y="351"/>
                    <a:pt x="229" y="335"/>
                    <a:pt x="229" y="320"/>
                  </a:cubicBezTo>
                  <a:cubicBezTo>
                    <a:pt x="229" y="226"/>
                    <a:pt x="309" y="150"/>
                    <a:pt x="412" y="150"/>
                  </a:cubicBezTo>
                  <a:close/>
                  <a:moveTo>
                    <a:pt x="296" y="91"/>
                  </a:moveTo>
                  <a:cubicBezTo>
                    <a:pt x="312" y="91"/>
                    <a:pt x="323" y="102"/>
                    <a:pt x="323" y="118"/>
                  </a:cubicBezTo>
                  <a:cubicBezTo>
                    <a:pt x="323" y="134"/>
                    <a:pt x="312" y="145"/>
                    <a:pt x="296" y="145"/>
                  </a:cubicBezTo>
                  <a:cubicBezTo>
                    <a:pt x="280" y="145"/>
                    <a:pt x="264" y="134"/>
                    <a:pt x="264" y="118"/>
                  </a:cubicBezTo>
                  <a:cubicBezTo>
                    <a:pt x="264" y="102"/>
                    <a:pt x="280" y="91"/>
                    <a:pt x="296" y="91"/>
                  </a:cubicBezTo>
                  <a:close/>
                  <a:moveTo>
                    <a:pt x="145" y="145"/>
                  </a:moveTo>
                  <a:cubicBezTo>
                    <a:pt x="129" y="145"/>
                    <a:pt x="113" y="134"/>
                    <a:pt x="113" y="118"/>
                  </a:cubicBezTo>
                  <a:cubicBezTo>
                    <a:pt x="113" y="102"/>
                    <a:pt x="129" y="91"/>
                    <a:pt x="145" y="91"/>
                  </a:cubicBezTo>
                  <a:cubicBezTo>
                    <a:pt x="161" y="91"/>
                    <a:pt x="172" y="102"/>
                    <a:pt x="172" y="118"/>
                  </a:cubicBezTo>
                  <a:cubicBezTo>
                    <a:pt x="172" y="134"/>
                    <a:pt x="161" y="145"/>
                    <a:pt x="145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+mn-ea"/>
              </a:endParaRPr>
            </a:p>
          </p:txBody>
        </p:sp>
        <p:sp>
          <p:nvSpPr>
            <p:cNvPr id="24" name="Freeform 11"/>
            <p:cNvSpPr>
              <a:spLocks noEditPoints="1"/>
            </p:cNvSpPr>
            <p:nvPr/>
          </p:nvSpPr>
          <p:spPr bwMode="auto">
            <a:xfrm>
              <a:off x="9131593" y="390100"/>
              <a:ext cx="545256" cy="500657"/>
            </a:xfrm>
            <a:custGeom>
              <a:avLst/>
              <a:gdLst>
                <a:gd name="T0" fmla="*/ 366 w 366"/>
                <a:gd name="T1" fmla="*/ 156 h 334"/>
                <a:gd name="T2" fmla="*/ 183 w 366"/>
                <a:gd name="T3" fmla="*/ 0 h 334"/>
                <a:gd name="T4" fmla="*/ 0 w 366"/>
                <a:gd name="T5" fmla="*/ 156 h 334"/>
                <a:gd name="T6" fmla="*/ 183 w 366"/>
                <a:gd name="T7" fmla="*/ 312 h 334"/>
                <a:gd name="T8" fmla="*/ 248 w 366"/>
                <a:gd name="T9" fmla="*/ 302 h 334"/>
                <a:gd name="T10" fmla="*/ 307 w 366"/>
                <a:gd name="T11" fmla="*/ 334 h 334"/>
                <a:gd name="T12" fmla="*/ 291 w 366"/>
                <a:gd name="T13" fmla="*/ 280 h 334"/>
                <a:gd name="T14" fmla="*/ 366 w 366"/>
                <a:gd name="T15" fmla="*/ 156 h 334"/>
                <a:gd name="T16" fmla="*/ 124 w 366"/>
                <a:gd name="T17" fmla="*/ 129 h 334"/>
                <a:gd name="T18" fmla="*/ 102 w 366"/>
                <a:gd name="T19" fmla="*/ 108 h 334"/>
                <a:gd name="T20" fmla="*/ 124 w 366"/>
                <a:gd name="T21" fmla="*/ 86 h 334"/>
                <a:gd name="T22" fmla="*/ 151 w 366"/>
                <a:gd name="T23" fmla="*/ 108 h 334"/>
                <a:gd name="T24" fmla="*/ 124 w 366"/>
                <a:gd name="T25" fmla="*/ 129 h 334"/>
                <a:gd name="T26" fmla="*/ 242 w 366"/>
                <a:gd name="T27" fmla="*/ 129 h 334"/>
                <a:gd name="T28" fmla="*/ 221 w 366"/>
                <a:gd name="T29" fmla="*/ 108 h 334"/>
                <a:gd name="T30" fmla="*/ 242 w 366"/>
                <a:gd name="T31" fmla="*/ 86 h 334"/>
                <a:gd name="T32" fmla="*/ 269 w 366"/>
                <a:gd name="T33" fmla="*/ 108 h 334"/>
                <a:gd name="T34" fmla="*/ 242 w 366"/>
                <a:gd name="T35" fmla="*/ 12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6" h="334">
                  <a:moveTo>
                    <a:pt x="366" y="156"/>
                  </a:moveTo>
                  <a:cubicBezTo>
                    <a:pt x="366" y="70"/>
                    <a:pt x="280" y="0"/>
                    <a:pt x="183" y="0"/>
                  </a:cubicBezTo>
                  <a:cubicBezTo>
                    <a:pt x="81" y="0"/>
                    <a:pt x="0" y="70"/>
                    <a:pt x="0" y="156"/>
                  </a:cubicBezTo>
                  <a:cubicBezTo>
                    <a:pt x="0" y="242"/>
                    <a:pt x="81" y="312"/>
                    <a:pt x="183" y="312"/>
                  </a:cubicBezTo>
                  <a:cubicBezTo>
                    <a:pt x="205" y="312"/>
                    <a:pt x="226" y="307"/>
                    <a:pt x="248" y="302"/>
                  </a:cubicBezTo>
                  <a:cubicBezTo>
                    <a:pt x="307" y="334"/>
                    <a:pt x="307" y="334"/>
                    <a:pt x="307" y="334"/>
                  </a:cubicBezTo>
                  <a:cubicBezTo>
                    <a:pt x="291" y="280"/>
                    <a:pt x="291" y="280"/>
                    <a:pt x="291" y="280"/>
                  </a:cubicBezTo>
                  <a:cubicBezTo>
                    <a:pt x="334" y="248"/>
                    <a:pt x="366" y="205"/>
                    <a:pt x="366" y="156"/>
                  </a:cubicBezTo>
                  <a:close/>
                  <a:moveTo>
                    <a:pt x="124" y="129"/>
                  </a:moveTo>
                  <a:cubicBezTo>
                    <a:pt x="113" y="129"/>
                    <a:pt x="102" y="119"/>
                    <a:pt x="102" y="108"/>
                  </a:cubicBezTo>
                  <a:cubicBezTo>
                    <a:pt x="102" y="97"/>
                    <a:pt x="113" y="86"/>
                    <a:pt x="124" y="86"/>
                  </a:cubicBezTo>
                  <a:cubicBezTo>
                    <a:pt x="140" y="86"/>
                    <a:pt x="151" y="97"/>
                    <a:pt x="151" y="108"/>
                  </a:cubicBezTo>
                  <a:cubicBezTo>
                    <a:pt x="151" y="119"/>
                    <a:pt x="140" y="129"/>
                    <a:pt x="124" y="129"/>
                  </a:cubicBezTo>
                  <a:close/>
                  <a:moveTo>
                    <a:pt x="242" y="129"/>
                  </a:moveTo>
                  <a:cubicBezTo>
                    <a:pt x="232" y="129"/>
                    <a:pt x="221" y="119"/>
                    <a:pt x="221" y="108"/>
                  </a:cubicBezTo>
                  <a:cubicBezTo>
                    <a:pt x="221" y="97"/>
                    <a:pt x="232" y="86"/>
                    <a:pt x="242" y="86"/>
                  </a:cubicBezTo>
                  <a:cubicBezTo>
                    <a:pt x="258" y="86"/>
                    <a:pt x="269" y="97"/>
                    <a:pt x="269" y="108"/>
                  </a:cubicBezTo>
                  <a:cubicBezTo>
                    <a:pt x="269" y="119"/>
                    <a:pt x="258" y="129"/>
                    <a:pt x="242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814520" y="3273944"/>
            <a:ext cx="331177" cy="256989"/>
            <a:chOff x="2623051" y="138333"/>
            <a:chExt cx="982613" cy="762495"/>
          </a:xfrm>
          <a:solidFill>
            <a:schemeClr val="bg1"/>
          </a:solidFill>
        </p:grpSpPr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2623051" y="223214"/>
              <a:ext cx="847377" cy="677614"/>
            </a:xfrm>
            <a:custGeom>
              <a:avLst/>
              <a:gdLst>
                <a:gd name="T0" fmla="*/ 467 w 568"/>
                <a:gd name="T1" fmla="*/ 190 h 452"/>
                <a:gd name="T2" fmla="*/ 455 w 568"/>
                <a:gd name="T3" fmla="*/ 172 h 452"/>
                <a:gd name="T4" fmla="*/ 450 w 568"/>
                <a:gd name="T5" fmla="*/ 104 h 452"/>
                <a:gd name="T6" fmla="*/ 329 w 568"/>
                <a:gd name="T7" fmla="*/ 109 h 452"/>
                <a:gd name="T8" fmla="*/ 310 w 568"/>
                <a:gd name="T9" fmla="*/ 79 h 452"/>
                <a:gd name="T10" fmla="*/ 213 w 568"/>
                <a:gd name="T11" fmla="*/ 29 h 452"/>
                <a:gd name="T12" fmla="*/ 51 w 568"/>
                <a:gd name="T13" fmla="*/ 163 h 452"/>
                <a:gd name="T14" fmla="*/ 6 w 568"/>
                <a:gd name="T15" fmla="*/ 286 h 452"/>
                <a:gd name="T16" fmla="*/ 242 w 568"/>
                <a:gd name="T17" fmla="*/ 444 h 452"/>
                <a:gd name="T18" fmla="*/ 526 w 568"/>
                <a:gd name="T19" fmla="*/ 319 h 452"/>
                <a:gd name="T20" fmla="*/ 467 w 568"/>
                <a:gd name="T21" fmla="*/ 190 h 452"/>
                <a:gd name="T22" fmla="*/ 250 w 568"/>
                <a:gd name="T23" fmla="*/ 411 h 452"/>
                <a:gd name="T24" fmla="*/ 66 w 568"/>
                <a:gd name="T25" fmla="*/ 296 h 452"/>
                <a:gd name="T26" fmla="*/ 250 w 568"/>
                <a:gd name="T27" fmla="*/ 169 h 452"/>
                <a:gd name="T28" fmla="*/ 435 w 568"/>
                <a:gd name="T29" fmla="*/ 274 h 452"/>
                <a:gd name="T30" fmla="*/ 250 w 568"/>
                <a:gd name="T31" fmla="*/ 41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8" h="452">
                  <a:moveTo>
                    <a:pt x="467" y="190"/>
                  </a:moveTo>
                  <a:cubicBezTo>
                    <a:pt x="443" y="185"/>
                    <a:pt x="455" y="172"/>
                    <a:pt x="455" y="172"/>
                  </a:cubicBezTo>
                  <a:cubicBezTo>
                    <a:pt x="455" y="172"/>
                    <a:pt x="478" y="133"/>
                    <a:pt x="450" y="104"/>
                  </a:cubicBezTo>
                  <a:cubicBezTo>
                    <a:pt x="415" y="69"/>
                    <a:pt x="329" y="109"/>
                    <a:pt x="329" y="109"/>
                  </a:cubicBezTo>
                  <a:cubicBezTo>
                    <a:pt x="297" y="119"/>
                    <a:pt x="305" y="104"/>
                    <a:pt x="310" y="79"/>
                  </a:cubicBezTo>
                  <a:cubicBezTo>
                    <a:pt x="310" y="50"/>
                    <a:pt x="300" y="0"/>
                    <a:pt x="213" y="29"/>
                  </a:cubicBezTo>
                  <a:cubicBezTo>
                    <a:pt x="126" y="59"/>
                    <a:pt x="51" y="163"/>
                    <a:pt x="51" y="163"/>
                  </a:cubicBezTo>
                  <a:cubicBezTo>
                    <a:pt x="0" y="232"/>
                    <a:pt x="6" y="286"/>
                    <a:pt x="6" y="286"/>
                  </a:cubicBezTo>
                  <a:cubicBezTo>
                    <a:pt x="19" y="404"/>
                    <a:pt x="145" y="436"/>
                    <a:pt x="242" y="444"/>
                  </a:cubicBezTo>
                  <a:cubicBezTo>
                    <a:pt x="345" y="452"/>
                    <a:pt x="484" y="409"/>
                    <a:pt x="526" y="319"/>
                  </a:cubicBezTo>
                  <a:cubicBezTo>
                    <a:pt x="568" y="230"/>
                    <a:pt x="491" y="195"/>
                    <a:pt x="467" y="190"/>
                  </a:cubicBezTo>
                  <a:close/>
                  <a:moveTo>
                    <a:pt x="250" y="411"/>
                  </a:moveTo>
                  <a:cubicBezTo>
                    <a:pt x="148" y="415"/>
                    <a:pt x="66" y="364"/>
                    <a:pt x="66" y="296"/>
                  </a:cubicBezTo>
                  <a:cubicBezTo>
                    <a:pt x="66" y="228"/>
                    <a:pt x="148" y="174"/>
                    <a:pt x="250" y="169"/>
                  </a:cubicBezTo>
                  <a:cubicBezTo>
                    <a:pt x="352" y="164"/>
                    <a:pt x="435" y="206"/>
                    <a:pt x="435" y="274"/>
                  </a:cubicBezTo>
                  <a:cubicBezTo>
                    <a:pt x="435" y="342"/>
                    <a:pt x="352" y="406"/>
                    <a:pt x="250" y="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+mn-ea"/>
              </a:endParaRPr>
            </a:p>
          </p:txBody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2811518" y="526774"/>
              <a:ext cx="335210" cy="296366"/>
            </a:xfrm>
            <a:custGeom>
              <a:avLst/>
              <a:gdLst>
                <a:gd name="T0" fmla="*/ 103 w 224"/>
                <a:gd name="T1" fmla="*/ 12 h 198"/>
                <a:gd name="T2" fmla="*/ 12 w 224"/>
                <a:gd name="T3" fmla="*/ 120 h 198"/>
                <a:gd name="T4" fmla="*/ 40 w 224"/>
                <a:gd name="T5" fmla="*/ 166 h 198"/>
                <a:gd name="T6" fmla="*/ 193 w 224"/>
                <a:gd name="T7" fmla="*/ 138 h 198"/>
                <a:gd name="T8" fmla="*/ 103 w 224"/>
                <a:gd name="T9" fmla="*/ 12 h 198"/>
                <a:gd name="T10" fmla="*/ 77 w 224"/>
                <a:gd name="T11" fmla="*/ 147 h 198"/>
                <a:gd name="T12" fmla="*/ 42 w 224"/>
                <a:gd name="T13" fmla="*/ 122 h 198"/>
                <a:gd name="T14" fmla="*/ 75 w 224"/>
                <a:gd name="T15" fmla="*/ 87 h 198"/>
                <a:gd name="T16" fmla="*/ 111 w 224"/>
                <a:gd name="T17" fmla="*/ 114 h 198"/>
                <a:gd name="T18" fmla="*/ 77 w 224"/>
                <a:gd name="T19" fmla="*/ 147 h 198"/>
                <a:gd name="T20" fmla="*/ 137 w 224"/>
                <a:gd name="T21" fmla="*/ 95 h 198"/>
                <a:gd name="T22" fmla="*/ 119 w 224"/>
                <a:gd name="T23" fmla="*/ 93 h 198"/>
                <a:gd name="T24" fmla="*/ 124 w 224"/>
                <a:gd name="T25" fmla="*/ 74 h 198"/>
                <a:gd name="T26" fmla="*/ 143 w 224"/>
                <a:gd name="T27" fmla="*/ 76 h 198"/>
                <a:gd name="T28" fmla="*/ 137 w 224"/>
                <a:gd name="T29" fmla="*/ 9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198">
                  <a:moveTo>
                    <a:pt x="103" y="12"/>
                  </a:moveTo>
                  <a:cubicBezTo>
                    <a:pt x="0" y="24"/>
                    <a:pt x="12" y="120"/>
                    <a:pt x="12" y="120"/>
                  </a:cubicBezTo>
                  <a:cubicBezTo>
                    <a:pt x="12" y="120"/>
                    <a:pt x="11" y="150"/>
                    <a:pt x="40" y="166"/>
                  </a:cubicBezTo>
                  <a:cubicBezTo>
                    <a:pt x="100" y="198"/>
                    <a:pt x="161" y="179"/>
                    <a:pt x="193" y="138"/>
                  </a:cubicBezTo>
                  <a:cubicBezTo>
                    <a:pt x="224" y="98"/>
                    <a:pt x="205" y="0"/>
                    <a:pt x="103" y="12"/>
                  </a:cubicBezTo>
                  <a:close/>
                  <a:moveTo>
                    <a:pt x="77" y="147"/>
                  </a:moveTo>
                  <a:cubicBezTo>
                    <a:pt x="58" y="149"/>
                    <a:pt x="42" y="138"/>
                    <a:pt x="42" y="122"/>
                  </a:cubicBezTo>
                  <a:cubicBezTo>
                    <a:pt x="42" y="106"/>
                    <a:pt x="56" y="89"/>
                    <a:pt x="75" y="87"/>
                  </a:cubicBezTo>
                  <a:cubicBezTo>
                    <a:pt x="97" y="85"/>
                    <a:pt x="111" y="98"/>
                    <a:pt x="111" y="114"/>
                  </a:cubicBezTo>
                  <a:cubicBezTo>
                    <a:pt x="111" y="130"/>
                    <a:pt x="96" y="144"/>
                    <a:pt x="77" y="147"/>
                  </a:cubicBezTo>
                  <a:close/>
                  <a:moveTo>
                    <a:pt x="137" y="95"/>
                  </a:moveTo>
                  <a:cubicBezTo>
                    <a:pt x="131" y="100"/>
                    <a:pt x="123" y="99"/>
                    <a:pt x="119" y="93"/>
                  </a:cubicBezTo>
                  <a:cubicBezTo>
                    <a:pt x="116" y="88"/>
                    <a:pt x="117" y="79"/>
                    <a:pt x="124" y="74"/>
                  </a:cubicBezTo>
                  <a:cubicBezTo>
                    <a:pt x="131" y="68"/>
                    <a:pt x="139" y="70"/>
                    <a:pt x="143" y="76"/>
                  </a:cubicBezTo>
                  <a:cubicBezTo>
                    <a:pt x="146" y="81"/>
                    <a:pt x="144" y="90"/>
                    <a:pt x="137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+mn-ea"/>
              </a:endParaRPr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3256066" y="253426"/>
              <a:ext cx="181272" cy="191344"/>
            </a:xfrm>
            <a:custGeom>
              <a:avLst/>
              <a:gdLst>
                <a:gd name="T0" fmla="*/ 92 w 121"/>
                <a:gd name="T1" fmla="*/ 128 h 128"/>
                <a:gd name="T2" fmla="*/ 109 w 121"/>
                <a:gd name="T3" fmla="*/ 114 h 128"/>
                <a:gd name="T4" fmla="*/ 109 w 121"/>
                <a:gd name="T5" fmla="*/ 112 h 128"/>
                <a:gd name="T6" fmla="*/ 17 w 121"/>
                <a:gd name="T7" fmla="*/ 19 h 128"/>
                <a:gd name="T8" fmla="*/ 0 w 121"/>
                <a:gd name="T9" fmla="*/ 36 h 128"/>
                <a:gd name="T10" fmla="*/ 17 w 121"/>
                <a:gd name="T11" fmla="*/ 53 h 128"/>
                <a:gd name="T12" fmla="*/ 75 w 121"/>
                <a:gd name="T13" fmla="*/ 111 h 128"/>
                <a:gd name="T14" fmla="*/ 92 w 121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8">
                  <a:moveTo>
                    <a:pt x="92" y="128"/>
                  </a:moveTo>
                  <a:cubicBezTo>
                    <a:pt x="100" y="128"/>
                    <a:pt x="107" y="122"/>
                    <a:pt x="109" y="114"/>
                  </a:cubicBezTo>
                  <a:cubicBezTo>
                    <a:pt x="109" y="113"/>
                    <a:pt x="109" y="113"/>
                    <a:pt x="109" y="112"/>
                  </a:cubicBezTo>
                  <a:cubicBezTo>
                    <a:pt x="121" y="0"/>
                    <a:pt x="17" y="19"/>
                    <a:pt x="17" y="19"/>
                  </a:cubicBezTo>
                  <a:cubicBezTo>
                    <a:pt x="7" y="19"/>
                    <a:pt x="0" y="27"/>
                    <a:pt x="0" y="36"/>
                  </a:cubicBezTo>
                  <a:cubicBezTo>
                    <a:pt x="0" y="45"/>
                    <a:pt x="7" y="53"/>
                    <a:pt x="17" y="53"/>
                  </a:cubicBezTo>
                  <a:cubicBezTo>
                    <a:pt x="92" y="36"/>
                    <a:pt x="75" y="111"/>
                    <a:pt x="75" y="111"/>
                  </a:cubicBezTo>
                  <a:cubicBezTo>
                    <a:pt x="75" y="121"/>
                    <a:pt x="83" y="128"/>
                    <a:pt x="92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+mn-ea"/>
              </a:endParaRPr>
            </a:p>
          </p:txBody>
        </p:sp>
        <p:sp>
          <p:nvSpPr>
            <p:cNvPr id="22" name="Freeform 15"/>
            <p:cNvSpPr/>
            <p:nvPr/>
          </p:nvSpPr>
          <p:spPr bwMode="auto">
            <a:xfrm>
              <a:off x="3218661" y="138333"/>
              <a:ext cx="387003" cy="359667"/>
            </a:xfrm>
            <a:custGeom>
              <a:avLst/>
              <a:gdLst>
                <a:gd name="T0" fmla="*/ 105 w 259"/>
                <a:gd name="T1" fmla="*/ 9 h 240"/>
                <a:gd name="T2" fmla="*/ 21 w 259"/>
                <a:gd name="T3" fmla="*/ 9 h 240"/>
                <a:gd name="T4" fmla="*/ 19 w 259"/>
                <a:gd name="T5" fmla="*/ 10 h 240"/>
                <a:gd name="T6" fmla="*/ 18 w 259"/>
                <a:gd name="T7" fmla="*/ 11 h 240"/>
                <a:gd name="T8" fmla="*/ 0 w 259"/>
                <a:gd name="T9" fmla="*/ 35 h 240"/>
                <a:gd name="T10" fmla="*/ 25 w 259"/>
                <a:gd name="T11" fmla="*/ 59 h 240"/>
                <a:gd name="T12" fmla="*/ 47 w 259"/>
                <a:gd name="T13" fmla="*/ 54 h 240"/>
                <a:gd name="T14" fmla="*/ 168 w 259"/>
                <a:gd name="T15" fmla="*/ 114 h 240"/>
                <a:gd name="T16" fmla="*/ 176 w 259"/>
                <a:gd name="T17" fmla="*/ 195 h 240"/>
                <a:gd name="T18" fmla="*/ 171 w 259"/>
                <a:gd name="T19" fmla="*/ 218 h 240"/>
                <a:gd name="T20" fmla="*/ 195 w 259"/>
                <a:gd name="T21" fmla="*/ 240 h 240"/>
                <a:gd name="T22" fmla="*/ 219 w 259"/>
                <a:gd name="T23" fmla="*/ 220 h 240"/>
                <a:gd name="T24" fmla="*/ 219 w 259"/>
                <a:gd name="T25" fmla="*/ 220 h 240"/>
                <a:gd name="T26" fmla="*/ 105 w 259"/>
                <a:gd name="T27" fmla="*/ 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40">
                  <a:moveTo>
                    <a:pt x="105" y="9"/>
                  </a:moveTo>
                  <a:cubicBezTo>
                    <a:pt x="69" y="0"/>
                    <a:pt x="31" y="7"/>
                    <a:pt x="21" y="9"/>
                  </a:cubicBezTo>
                  <a:cubicBezTo>
                    <a:pt x="20" y="9"/>
                    <a:pt x="19" y="10"/>
                    <a:pt x="19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8" y="14"/>
                    <a:pt x="0" y="23"/>
                    <a:pt x="0" y="35"/>
                  </a:cubicBezTo>
                  <a:cubicBezTo>
                    <a:pt x="0" y="48"/>
                    <a:pt x="11" y="59"/>
                    <a:pt x="25" y="59"/>
                  </a:cubicBezTo>
                  <a:cubicBezTo>
                    <a:pt x="25" y="59"/>
                    <a:pt x="38" y="57"/>
                    <a:pt x="47" y="54"/>
                  </a:cubicBezTo>
                  <a:cubicBezTo>
                    <a:pt x="56" y="50"/>
                    <a:pt x="131" y="51"/>
                    <a:pt x="168" y="114"/>
                  </a:cubicBezTo>
                  <a:cubicBezTo>
                    <a:pt x="188" y="159"/>
                    <a:pt x="177" y="190"/>
                    <a:pt x="176" y="195"/>
                  </a:cubicBezTo>
                  <a:cubicBezTo>
                    <a:pt x="176" y="195"/>
                    <a:pt x="171" y="207"/>
                    <a:pt x="171" y="218"/>
                  </a:cubicBezTo>
                  <a:cubicBezTo>
                    <a:pt x="171" y="232"/>
                    <a:pt x="182" y="240"/>
                    <a:pt x="195" y="240"/>
                  </a:cubicBezTo>
                  <a:cubicBezTo>
                    <a:pt x="206" y="240"/>
                    <a:pt x="216" y="239"/>
                    <a:pt x="219" y="220"/>
                  </a:cubicBezTo>
                  <a:cubicBezTo>
                    <a:pt x="219" y="220"/>
                    <a:pt x="219" y="220"/>
                    <a:pt x="219" y="220"/>
                  </a:cubicBezTo>
                  <a:cubicBezTo>
                    <a:pt x="259" y="86"/>
                    <a:pt x="170" y="24"/>
                    <a:pt x="10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任意多边形 12"/>
          <p:cNvSpPr>
            <a:spLocks noChangeArrowheads="1"/>
          </p:cNvSpPr>
          <p:nvPr/>
        </p:nvSpPr>
        <p:spPr bwMode="auto">
          <a:xfrm>
            <a:off x="1901488" y="649466"/>
            <a:ext cx="3349288" cy="653653"/>
          </a:xfrm>
          <a:custGeom>
            <a:avLst/>
            <a:gdLst>
              <a:gd name="T0" fmla="*/ 435173 w 4004734"/>
              <a:gd name="T1" fmla="*/ 0 h 1041400"/>
              <a:gd name="T2" fmla="*/ 1193451 w 4004734"/>
              <a:gd name="T3" fmla="*/ 0 h 1041400"/>
              <a:gd name="T4" fmla="*/ 1378022 w 4004734"/>
              <a:gd name="T5" fmla="*/ 0 h 1041400"/>
              <a:gd name="T6" fmla="*/ 2914569 w 4004734"/>
              <a:gd name="T7" fmla="*/ 0 h 1041400"/>
              <a:gd name="T8" fmla="*/ 3350161 w 4004734"/>
              <a:gd name="T9" fmla="*/ 435592 h 1041400"/>
              <a:gd name="T10" fmla="*/ 3350161 w 4004734"/>
              <a:gd name="T11" fmla="*/ 871183 h 1041400"/>
              <a:gd name="T12" fmla="*/ 757859 w 4004734"/>
              <a:gd name="T13" fmla="*/ 871183 h 1041400"/>
              <a:gd name="T14" fmla="*/ 757859 w 4004734"/>
              <a:gd name="T15" fmla="*/ 870346 h 1041400"/>
              <a:gd name="T16" fmla="*/ 435173 w 4004734"/>
              <a:gd name="T17" fmla="*/ 870346 h 1041400"/>
              <a:gd name="T18" fmla="*/ 0 w 4004734"/>
              <a:gd name="T19" fmla="*/ 435173 h 1041400"/>
              <a:gd name="T20" fmla="*/ 435173 w 4004734"/>
              <a:gd name="T21" fmla="*/ 0 h 10414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004734"/>
              <a:gd name="T34" fmla="*/ 0 h 1041400"/>
              <a:gd name="T35" fmla="*/ 4004734 w 4004734"/>
              <a:gd name="T36" fmla="*/ 1041400 h 10414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004734" h="1041400">
                <a:moveTo>
                  <a:pt x="520200" y="0"/>
                </a:moveTo>
                <a:lnTo>
                  <a:pt x="1426634" y="0"/>
                </a:lnTo>
                <a:lnTo>
                  <a:pt x="1647267" y="0"/>
                </a:lnTo>
                <a:lnTo>
                  <a:pt x="3484034" y="0"/>
                </a:lnTo>
                <a:cubicBezTo>
                  <a:pt x="3771609" y="0"/>
                  <a:pt x="4004734" y="233125"/>
                  <a:pt x="4004734" y="520700"/>
                </a:cubicBezTo>
                <a:lnTo>
                  <a:pt x="4004734" y="1041400"/>
                </a:lnTo>
                <a:lnTo>
                  <a:pt x="905934" y="1041400"/>
                </a:lnTo>
                <a:lnTo>
                  <a:pt x="905934" y="1040400"/>
                </a:lnTo>
                <a:lnTo>
                  <a:pt x="520200" y="1040400"/>
                </a:lnTo>
                <a:cubicBezTo>
                  <a:pt x="232901" y="1040400"/>
                  <a:pt x="0" y="807499"/>
                  <a:pt x="0" y="520200"/>
                </a:cubicBezTo>
                <a:cubicBezTo>
                  <a:pt x="0" y="232901"/>
                  <a:pt x="232901" y="0"/>
                  <a:pt x="520200" y="0"/>
                </a:cubicBezTo>
                <a:close/>
              </a:path>
            </a:pathLst>
          </a:custGeom>
          <a:solidFill>
            <a:srgbClr val="48597F"/>
          </a:solidFill>
          <a:ln>
            <a:noFill/>
          </a:ln>
        </p:spPr>
        <p:txBody>
          <a:bodyPr anchor="ctr"/>
          <a:lstStyle/>
          <a:p>
            <a:pPr algn="ctr"/>
            <a:r>
              <a:rPr lang="zh-CN" altLang="en-US" sz="14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第一章：目标</a:t>
            </a:r>
          </a:p>
        </p:txBody>
      </p:sp>
      <p:sp>
        <p:nvSpPr>
          <p:cNvPr id="12292" name="任意多边形 15"/>
          <p:cNvSpPr>
            <a:spLocks noChangeArrowheads="1"/>
          </p:cNvSpPr>
          <p:nvPr/>
        </p:nvSpPr>
        <p:spPr bwMode="auto">
          <a:xfrm flipH="1">
            <a:off x="1901488" y="1638876"/>
            <a:ext cx="3349288" cy="653653"/>
          </a:xfrm>
          <a:custGeom>
            <a:avLst/>
            <a:gdLst>
              <a:gd name="T0" fmla="*/ 2914569 w 4004734"/>
              <a:gd name="T1" fmla="*/ 0 h 1041400"/>
              <a:gd name="T2" fmla="*/ 2592302 w 4004734"/>
              <a:gd name="T3" fmla="*/ 0 h 1041400"/>
              <a:gd name="T4" fmla="*/ 1516731 w 4004734"/>
              <a:gd name="T5" fmla="*/ 0 h 1041400"/>
              <a:gd name="T6" fmla="*/ 0 w 4004734"/>
              <a:gd name="T7" fmla="*/ 0 h 1041400"/>
              <a:gd name="T8" fmla="*/ 0 w 4004734"/>
              <a:gd name="T9" fmla="*/ 435591 h 1041400"/>
              <a:gd name="T10" fmla="*/ 435592 w 4004734"/>
              <a:gd name="T11" fmla="*/ 871182 h 1041400"/>
              <a:gd name="T12" fmla="*/ 1516731 w 4004734"/>
              <a:gd name="T13" fmla="*/ 871182 h 1041400"/>
              <a:gd name="T14" fmla="*/ 1972139 w 4004734"/>
              <a:gd name="T15" fmla="*/ 871182 h 1041400"/>
              <a:gd name="T16" fmla="*/ 2156710 w 4004734"/>
              <a:gd name="T17" fmla="*/ 871182 h 1041400"/>
              <a:gd name="T18" fmla="*/ 2611813 w 4004734"/>
              <a:gd name="T19" fmla="*/ 871182 h 1041400"/>
              <a:gd name="T20" fmla="*/ 3350161 w 4004734"/>
              <a:gd name="T21" fmla="*/ 871182 h 1041400"/>
              <a:gd name="T22" fmla="*/ 3350161 w 4004734"/>
              <a:gd name="T23" fmla="*/ 435591 h 1041400"/>
              <a:gd name="T24" fmla="*/ 2914569 w 4004734"/>
              <a:gd name="T25" fmla="*/ 0 h 10414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04734"/>
              <a:gd name="T40" fmla="*/ 0 h 1041400"/>
              <a:gd name="T41" fmla="*/ 4004734 w 4004734"/>
              <a:gd name="T42" fmla="*/ 1041400 h 10414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04734" h="1041400">
                <a:moveTo>
                  <a:pt x="3484034" y="0"/>
                </a:moveTo>
                <a:lnTo>
                  <a:pt x="3098800" y="0"/>
                </a:lnTo>
                <a:lnTo>
                  <a:pt x="1813078" y="0"/>
                </a:lnTo>
                <a:lnTo>
                  <a:pt x="0" y="0"/>
                </a:lnTo>
                <a:lnTo>
                  <a:pt x="0" y="520700"/>
                </a:lnTo>
                <a:cubicBezTo>
                  <a:pt x="0" y="808275"/>
                  <a:pt x="233125" y="1041400"/>
                  <a:pt x="520700" y="1041400"/>
                </a:cubicBezTo>
                <a:lnTo>
                  <a:pt x="1813078" y="1041400"/>
                </a:lnTo>
                <a:lnTo>
                  <a:pt x="2357467" y="1041400"/>
                </a:lnTo>
                <a:lnTo>
                  <a:pt x="2578100" y="1041400"/>
                </a:lnTo>
                <a:lnTo>
                  <a:pt x="3122124" y="1041400"/>
                </a:lnTo>
                <a:lnTo>
                  <a:pt x="4004734" y="1041400"/>
                </a:lnTo>
                <a:lnTo>
                  <a:pt x="4004734" y="520700"/>
                </a:lnTo>
                <a:cubicBezTo>
                  <a:pt x="4004734" y="233125"/>
                  <a:pt x="3771609" y="0"/>
                  <a:pt x="3484034" y="0"/>
                </a:cubicBezTo>
                <a:close/>
              </a:path>
            </a:pathLst>
          </a:custGeom>
          <a:solidFill>
            <a:srgbClr val="48597F"/>
          </a:solidFill>
          <a:ln>
            <a:noFill/>
          </a:ln>
        </p:spPr>
        <p:txBody>
          <a:bodyPr anchor="ctr"/>
          <a:lstStyle/>
          <a:p>
            <a:pPr algn="ctr"/>
            <a:r>
              <a:rPr lang="zh-CN" altLang="en-US" sz="14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第二章：过程</a:t>
            </a:r>
          </a:p>
        </p:txBody>
      </p:sp>
      <p:sp>
        <p:nvSpPr>
          <p:cNvPr id="12293" name="任意多边形 17"/>
          <p:cNvSpPr>
            <a:spLocks noChangeArrowheads="1"/>
          </p:cNvSpPr>
          <p:nvPr/>
        </p:nvSpPr>
        <p:spPr bwMode="auto">
          <a:xfrm>
            <a:off x="1901488" y="2623523"/>
            <a:ext cx="3349288" cy="653653"/>
          </a:xfrm>
          <a:custGeom>
            <a:avLst/>
            <a:gdLst>
              <a:gd name="T0" fmla="*/ 0 w 4004734"/>
              <a:gd name="T1" fmla="*/ 0 h 1041400"/>
              <a:gd name="T2" fmla="*/ 2592302 w 4004734"/>
              <a:gd name="T3" fmla="*/ 0 h 1041400"/>
              <a:gd name="T4" fmla="*/ 2592302 w 4004734"/>
              <a:gd name="T5" fmla="*/ 837 h 1041400"/>
              <a:gd name="T6" fmla="*/ 2914988 w 4004734"/>
              <a:gd name="T7" fmla="*/ 837 h 1041400"/>
              <a:gd name="T8" fmla="*/ 3350161 w 4004734"/>
              <a:gd name="T9" fmla="*/ 436010 h 1041400"/>
              <a:gd name="T10" fmla="*/ 2914988 w 4004734"/>
              <a:gd name="T11" fmla="*/ 871183 h 1041400"/>
              <a:gd name="T12" fmla="*/ 2156710 w 4004734"/>
              <a:gd name="T13" fmla="*/ 871183 h 1041400"/>
              <a:gd name="T14" fmla="*/ 1972139 w 4004734"/>
              <a:gd name="T15" fmla="*/ 871183 h 1041400"/>
              <a:gd name="T16" fmla="*/ 435592 w 4004734"/>
              <a:gd name="T17" fmla="*/ 871183 h 1041400"/>
              <a:gd name="T18" fmla="*/ 0 w 4004734"/>
              <a:gd name="T19" fmla="*/ 435592 h 10414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04734"/>
              <a:gd name="T31" fmla="*/ 0 h 1041400"/>
              <a:gd name="T32" fmla="*/ 4004734 w 4004734"/>
              <a:gd name="T33" fmla="*/ 1041400 h 10414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04734" h="1041400">
                <a:moveTo>
                  <a:pt x="0" y="0"/>
                </a:moveTo>
                <a:lnTo>
                  <a:pt x="3098800" y="0"/>
                </a:lnTo>
                <a:lnTo>
                  <a:pt x="3098800" y="1000"/>
                </a:lnTo>
                <a:lnTo>
                  <a:pt x="3484534" y="1000"/>
                </a:lnTo>
                <a:cubicBezTo>
                  <a:pt x="3771833" y="1000"/>
                  <a:pt x="4004734" y="233901"/>
                  <a:pt x="4004734" y="521200"/>
                </a:cubicBezTo>
                <a:cubicBezTo>
                  <a:pt x="4004734" y="808499"/>
                  <a:pt x="3771833" y="1041400"/>
                  <a:pt x="3484534" y="1041400"/>
                </a:cubicBezTo>
                <a:lnTo>
                  <a:pt x="2578100" y="1041400"/>
                </a:lnTo>
                <a:lnTo>
                  <a:pt x="2357467" y="1041400"/>
                </a:lnTo>
                <a:lnTo>
                  <a:pt x="520700" y="1041400"/>
                </a:lnTo>
                <a:cubicBezTo>
                  <a:pt x="233125" y="1041400"/>
                  <a:pt x="0" y="808275"/>
                  <a:pt x="0" y="520700"/>
                </a:cubicBezTo>
                <a:lnTo>
                  <a:pt x="0" y="0"/>
                </a:lnTo>
                <a:close/>
              </a:path>
            </a:pathLst>
          </a:custGeom>
          <a:solidFill>
            <a:srgbClr val="48597F"/>
          </a:solidFill>
          <a:ln>
            <a:noFill/>
          </a:ln>
        </p:spPr>
        <p:txBody>
          <a:bodyPr anchor="ctr"/>
          <a:lstStyle/>
          <a:p>
            <a:pPr algn="ctr"/>
            <a:r>
              <a:rPr lang="zh-CN" altLang="en-US" sz="14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第三章：结果</a:t>
            </a:r>
            <a:endParaRPr lang="en-US" altLang="zh-CN" sz="14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294" name="任意多边形 13"/>
          <p:cNvSpPr/>
          <p:nvPr/>
        </p:nvSpPr>
        <p:spPr bwMode="auto">
          <a:xfrm rot="2305943">
            <a:off x="4606819" y="867010"/>
            <a:ext cx="957044" cy="1265123"/>
          </a:xfrm>
          <a:custGeom>
            <a:avLst/>
            <a:gdLst>
              <a:gd name="T0" fmla="*/ 0 w 1433027"/>
              <a:gd name="T1" fmla="*/ 0 h 1496621"/>
              <a:gd name="T2" fmla="*/ 1091464 w 1433027"/>
              <a:gd name="T3" fmla="*/ 0 h 1496621"/>
              <a:gd name="T4" fmla="*/ 1433027 w 1433027"/>
              <a:gd name="T5" fmla="*/ 341563 h 1496621"/>
              <a:gd name="T6" fmla="*/ 1433027 w 1433027"/>
              <a:gd name="T7" fmla="*/ 1496621 h 1496621"/>
              <a:gd name="T8" fmla="*/ 1406978 w 1433027"/>
              <a:gd name="T9" fmla="*/ 1408722 h 1496621"/>
              <a:gd name="T10" fmla="*/ 1292595 w 1433027"/>
              <a:gd name="T11" fmla="*/ 1236472 h 1496621"/>
              <a:gd name="T12" fmla="*/ 924405 w 1433027"/>
              <a:gd name="T13" fmla="*/ 868281 h 1496621"/>
              <a:gd name="T14" fmla="*/ 922719 w 1433027"/>
              <a:gd name="T15" fmla="*/ 869967 h 1496621"/>
              <a:gd name="T16" fmla="*/ 535072 w 1433027"/>
              <a:gd name="T17" fmla="*/ 482320 h 1496621"/>
              <a:gd name="T18" fmla="*/ 536758 w 1433027"/>
              <a:gd name="T19" fmla="*/ 480634 h 1496621"/>
              <a:gd name="T20" fmla="*/ 168567 w 1433027"/>
              <a:gd name="T21" fmla="*/ 112444 h 1496621"/>
              <a:gd name="T22" fmla="*/ 86883 w 1433027"/>
              <a:gd name="T23" fmla="*/ 45721 h 1496621"/>
              <a:gd name="T24" fmla="*/ 0 w 1433027"/>
              <a:gd name="T25" fmla="*/ 0 h 1496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33027" h="1496621">
                <a:moveTo>
                  <a:pt x="0" y="0"/>
                </a:moveTo>
                <a:lnTo>
                  <a:pt x="1091464" y="0"/>
                </a:lnTo>
                <a:cubicBezTo>
                  <a:pt x="1280104" y="0"/>
                  <a:pt x="1433027" y="152923"/>
                  <a:pt x="1433027" y="341563"/>
                </a:cubicBezTo>
                <a:lnTo>
                  <a:pt x="1433027" y="1496621"/>
                </a:lnTo>
                <a:lnTo>
                  <a:pt x="1406978" y="1408722"/>
                </a:lnTo>
                <a:cubicBezTo>
                  <a:pt x="1381559" y="1346041"/>
                  <a:pt x="1343432" y="1287308"/>
                  <a:pt x="1292595" y="1236472"/>
                </a:cubicBezTo>
                <a:lnTo>
                  <a:pt x="924405" y="868281"/>
                </a:lnTo>
                <a:lnTo>
                  <a:pt x="922719" y="869967"/>
                </a:lnTo>
                <a:lnTo>
                  <a:pt x="535072" y="482320"/>
                </a:lnTo>
                <a:lnTo>
                  <a:pt x="536758" y="480634"/>
                </a:lnTo>
                <a:lnTo>
                  <a:pt x="168567" y="112444"/>
                </a:lnTo>
                <a:cubicBezTo>
                  <a:pt x="143149" y="87025"/>
                  <a:pt x="115756" y="64784"/>
                  <a:pt x="86883" y="45721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BFBFBF"/>
              </a:gs>
              <a:gs pos="41000">
                <a:srgbClr val="F2F2F2"/>
              </a:gs>
              <a:gs pos="61900">
                <a:srgbClr val="D9D9D9"/>
              </a:gs>
              <a:gs pos="100000">
                <a:srgbClr val="BFBFBF"/>
              </a:gs>
            </a:gsLst>
            <a:lin ang="18900000" scaled="1"/>
          </a:gradFill>
          <a:ln>
            <a:noFill/>
          </a:ln>
          <a:effectLst>
            <a:outerShdw dist="38100" dir="10800000" algn="ctr" rotWithShape="0">
              <a:srgbClr val="7F7F7F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任意多边形 17"/>
          <p:cNvSpPr>
            <a:spLocks noChangeArrowheads="1"/>
          </p:cNvSpPr>
          <p:nvPr/>
        </p:nvSpPr>
        <p:spPr bwMode="auto">
          <a:xfrm flipH="1">
            <a:off x="1927486" y="3608948"/>
            <a:ext cx="3349288" cy="653653"/>
          </a:xfrm>
          <a:custGeom>
            <a:avLst/>
            <a:gdLst>
              <a:gd name="T0" fmla="*/ 0 w 4004734"/>
              <a:gd name="T1" fmla="*/ 0 h 1041400"/>
              <a:gd name="T2" fmla="*/ 2592302 w 4004734"/>
              <a:gd name="T3" fmla="*/ 0 h 1041400"/>
              <a:gd name="T4" fmla="*/ 2592302 w 4004734"/>
              <a:gd name="T5" fmla="*/ 837 h 1041400"/>
              <a:gd name="T6" fmla="*/ 2914988 w 4004734"/>
              <a:gd name="T7" fmla="*/ 837 h 1041400"/>
              <a:gd name="T8" fmla="*/ 3350161 w 4004734"/>
              <a:gd name="T9" fmla="*/ 436010 h 1041400"/>
              <a:gd name="T10" fmla="*/ 2914988 w 4004734"/>
              <a:gd name="T11" fmla="*/ 871183 h 1041400"/>
              <a:gd name="T12" fmla="*/ 2156710 w 4004734"/>
              <a:gd name="T13" fmla="*/ 871183 h 1041400"/>
              <a:gd name="T14" fmla="*/ 1972139 w 4004734"/>
              <a:gd name="T15" fmla="*/ 871183 h 1041400"/>
              <a:gd name="T16" fmla="*/ 435592 w 4004734"/>
              <a:gd name="T17" fmla="*/ 871183 h 1041400"/>
              <a:gd name="T18" fmla="*/ 0 w 4004734"/>
              <a:gd name="T19" fmla="*/ 435592 h 10414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04734"/>
              <a:gd name="T31" fmla="*/ 0 h 1041400"/>
              <a:gd name="T32" fmla="*/ 4004734 w 4004734"/>
              <a:gd name="T33" fmla="*/ 1041400 h 10414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04734" h="1041400">
                <a:moveTo>
                  <a:pt x="0" y="0"/>
                </a:moveTo>
                <a:lnTo>
                  <a:pt x="3098800" y="0"/>
                </a:lnTo>
                <a:lnTo>
                  <a:pt x="3098800" y="1000"/>
                </a:lnTo>
                <a:lnTo>
                  <a:pt x="3484534" y="1000"/>
                </a:lnTo>
                <a:cubicBezTo>
                  <a:pt x="3771833" y="1000"/>
                  <a:pt x="4004734" y="233901"/>
                  <a:pt x="4004734" y="521200"/>
                </a:cubicBezTo>
                <a:cubicBezTo>
                  <a:pt x="4004734" y="808499"/>
                  <a:pt x="3771833" y="1041400"/>
                  <a:pt x="3484534" y="1041400"/>
                </a:cubicBezTo>
                <a:lnTo>
                  <a:pt x="2578100" y="1041400"/>
                </a:lnTo>
                <a:lnTo>
                  <a:pt x="2357467" y="1041400"/>
                </a:lnTo>
                <a:lnTo>
                  <a:pt x="520700" y="1041400"/>
                </a:lnTo>
                <a:cubicBezTo>
                  <a:pt x="233125" y="1041400"/>
                  <a:pt x="0" y="808275"/>
                  <a:pt x="0" y="520700"/>
                </a:cubicBezTo>
                <a:lnTo>
                  <a:pt x="0" y="0"/>
                </a:lnTo>
                <a:close/>
              </a:path>
            </a:pathLst>
          </a:custGeom>
          <a:solidFill>
            <a:srgbClr val="48597F"/>
          </a:solidFill>
          <a:ln>
            <a:noFill/>
          </a:ln>
        </p:spPr>
        <p:txBody>
          <a:bodyPr anchor="ctr"/>
          <a:lstStyle/>
          <a:p>
            <a:pPr algn="ctr"/>
            <a:r>
              <a:rPr lang="zh-CN" altLang="en-US" sz="14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第四章：收获</a:t>
            </a:r>
          </a:p>
        </p:txBody>
      </p:sp>
      <p:sp>
        <p:nvSpPr>
          <p:cNvPr id="11" name="任意多边形 13"/>
          <p:cNvSpPr/>
          <p:nvPr/>
        </p:nvSpPr>
        <p:spPr bwMode="auto">
          <a:xfrm rot="2305943">
            <a:off x="4606819" y="2869229"/>
            <a:ext cx="957044" cy="1265123"/>
          </a:xfrm>
          <a:custGeom>
            <a:avLst/>
            <a:gdLst>
              <a:gd name="T0" fmla="*/ 0 w 1433027"/>
              <a:gd name="T1" fmla="*/ 0 h 1496621"/>
              <a:gd name="T2" fmla="*/ 1091464 w 1433027"/>
              <a:gd name="T3" fmla="*/ 0 h 1496621"/>
              <a:gd name="T4" fmla="*/ 1433027 w 1433027"/>
              <a:gd name="T5" fmla="*/ 341563 h 1496621"/>
              <a:gd name="T6" fmla="*/ 1433027 w 1433027"/>
              <a:gd name="T7" fmla="*/ 1496621 h 1496621"/>
              <a:gd name="T8" fmla="*/ 1406978 w 1433027"/>
              <a:gd name="T9" fmla="*/ 1408722 h 1496621"/>
              <a:gd name="T10" fmla="*/ 1292595 w 1433027"/>
              <a:gd name="T11" fmla="*/ 1236472 h 1496621"/>
              <a:gd name="T12" fmla="*/ 924405 w 1433027"/>
              <a:gd name="T13" fmla="*/ 868281 h 1496621"/>
              <a:gd name="T14" fmla="*/ 922719 w 1433027"/>
              <a:gd name="T15" fmla="*/ 869967 h 1496621"/>
              <a:gd name="T16" fmla="*/ 535072 w 1433027"/>
              <a:gd name="T17" fmla="*/ 482320 h 1496621"/>
              <a:gd name="T18" fmla="*/ 536758 w 1433027"/>
              <a:gd name="T19" fmla="*/ 480634 h 1496621"/>
              <a:gd name="T20" fmla="*/ 168567 w 1433027"/>
              <a:gd name="T21" fmla="*/ 112444 h 1496621"/>
              <a:gd name="T22" fmla="*/ 86883 w 1433027"/>
              <a:gd name="T23" fmla="*/ 45721 h 1496621"/>
              <a:gd name="T24" fmla="*/ 0 w 1433027"/>
              <a:gd name="T25" fmla="*/ 0 h 1496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33027" h="1496621">
                <a:moveTo>
                  <a:pt x="0" y="0"/>
                </a:moveTo>
                <a:lnTo>
                  <a:pt x="1091464" y="0"/>
                </a:lnTo>
                <a:cubicBezTo>
                  <a:pt x="1280104" y="0"/>
                  <a:pt x="1433027" y="152923"/>
                  <a:pt x="1433027" y="341563"/>
                </a:cubicBezTo>
                <a:lnTo>
                  <a:pt x="1433027" y="1496621"/>
                </a:lnTo>
                <a:lnTo>
                  <a:pt x="1406978" y="1408722"/>
                </a:lnTo>
                <a:cubicBezTo>
                  <a:pt x="1381559" y="1346041"/>
                  <a:pt x="1343432" y="1287308"/>
                  <a:pt x="1292595" y="1236472"/>
                </a:cubicBezTo>
                <a:lnTo>
                  <a:pt x="924405" y="868281"/>
                </a:lnTo>
                <a:lnTo>
                  <a:pt x="922719" y="869967"/>
                </a:lnTo>
                <a:lnTo>
                  <a:pt x="535072" y="482320"/>
                </a:lnTo>
                <a:lnTo>
                  <a:pt x="536758" y="480634"/>
                </a:lnTo>
                <a:lnTo>
                  <a:pt x="168567" y="112444"/>
                </a:lnTo>
                <a:cubicBezTo>
                  <a:pt x="143149" y="87025"/>
                  <a:pt x="115756" y="64784"/>
                  <a:pt x="86883" y="45721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BFBFBF"/>
              </a:gs>
              <a:gs pos="41000">
                <a:srgbClr val="F2F2F2"/>
              </a:gs>
              <a:gs pos="61900">
                <a:srgbClr val="D9D9D9"/>
              </a:gs>
              <a:gs pos="100000">
                <a:srgbClr val="BFBFBF"/>
              </a:gs>
            </a:gsLst>
            <a:lin ang="18900000" scaled="1"/>
          </a:gradFill>
          <a:ln>
            <a:noFill/>
          </a:ln>
          <a:effectLst>
            <a:outerShdw dist="38100" dir="10800000" algn="ctr" rotWithShape="0">
              <a:srgbClr val="7F7F7F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2" name="任意多边形 13"/>
          <p:cNvSpPr/>
          <p:nvPr/>
        </p:nvSpPr>
        <p:spPr bwMode="auto">
          <a:xfrm rot="19047892" flipH="1">
            <a:off x="1573974" y="1826104"/>
            <a:ext cx="1165658" cy="1288226"/>
          </a:xfrm>
          <a:custGeom>
            <a:avLst/>
            <a:gdLst>
              <a:gd name="T0" fmla="*/ 0 w 1433027"/>
              <a:gd name="T1" fmla="*/ 0 h 1496621"/>
              <a:gd name="T2" fmla="*/ 1091464 w 1433027"/>
              <a:gd name="T3" fmla="*/ 0 h 1496621"/>
              <a:gd name="T4" fmla="*/ 1433027 w 1433027"/>
              <a:gd name="T5" fmla="*/ 341563 h 1496621"/>
              <a:gd name="T6" fmla="*/ 1433027 w 1433027"/>
              <a:gd name="T7" fmla="*/ 1496621 h 1496621"/>
              <a:gd name="T8" fmla="*/ 1406978 w 1433027"/>
              <a:gd name="T9" fmla="*/ 1408722 h 1496621"/>
              <a:gd name="T10" fmla="*/ 1292595 w 1433027"/>
              <a:gd name="T11" fmla="*/ 1236472 h 1496621"/>
              <a:gd name="T12" fmla="*/ 924405 w 1433027"/>
              <a:gd name="T13" fmla="*/ 868281 h 1496621"/>
              <a:gd name="T14" fmla="*/ 922719 w 1433027"/>
              <a:gd name="T15" fmla="*/ 869967 h 1496621"/>
              <a:gd name="T16" fmla="*/ 535072 w 1433027"/>
              <a:gd name="T17" fmla="*/ 482320 h 1496621"/>
              <a:gd name="T18" fmla="*/ 536758 w 1433027"/>
              <a:gd name="T19" fmla="*/ 480634 h 1496621"/>
              <a:gd name="T20" fmla="*/ 168567 w 1433027"/>
              <a:gd name="T21" fmla="*/ 112444 h 1496621"/>
              <a:gd name="T22" fmla="*/ 86883 w 1433027"/>
              <a:gd name="T23" fmla="*/ 45721 h 1496621"/>
              <a:gd name="T24" fmla="*/ 0 w 1433027"/>
              <a:gd name="T25" fmla="*/ 0 h 1496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33027" h="1496621">
                <a:moveTo>
                  <a:pt x="0" y="0"/>
                </a:moveTo>
                <a:lnTo>
                  <a:pt x="1091464" y="0"/>
                </a:lnTo>
                <a:cubicBezTo>
                  <a:pt x="1280104" y="0"/>
                  <a:pt x="1433027" y="152923"/>
                  <a:pt x="1433027" y="341563"/>
                </a:cubicBezTo>
                <a:lnTo>
                  <a:pt x="1433027" y="1496621"/>
                </a:lnTo>
                <a:lnTo>
                  <a:pt x="1406978" y="1408722"/>
                </a:lnTo>
                <a:cubicBezTo>
                  <a:pt x="1381559" y="1346041"/>
                  <a:pt x="1343432" y="1287308"/>
                  <a:pt x="1292595" y="1236472"/>
                </a:cubicBezTo>
                <a:lnTo>
                  <a:pt x="924405" y="868281"/>
                </a:lnTo>
                <a:lnTo>
                  <a:pt x="922719" y="869967"/>
                </a:lnTo>
                <a:lnTo>
                  <a:pt x="535072" y="482320"/>
                </a:lnTo>
                <a:lnTo>
                  <a:pt x="536758" y="480634"/>
                </a:lnTo>
                <a:lnTo>
                  <a:pt x="168567" y="112444"/>
                </a:lnTo>
                <a:cubicBezTo>
                  <a:pt x="143149" y="87025"/>
                  <a:pt x="115756" y="64784"/>
                  <a:pt x="86883" y="45721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BFBFBF"/>
              </a:gs>
              <a:gs pos="41000">
                <a:srgbClr val="F2F2F2"/>
              </a:gs>
              <a:gs pos="61900">
                <a:srgbClr val="D9D9D9"/>
              </a:gs>
              <a:gs pos="100000">
                <a:srgbClr val="BFBFBF"/>
              </a:gs>
            </a:gsLst>
            <a:lin ang="18900000" scaled="1"/>
          </a:gradFill>
          <a:ln>
            <a:noFill/>
          </a:ln>
          <a:effectLst>
            <a:outerShdw dist="38100" dir="10800000" algn="ctr" rotWithShape="0">
              <a:srgbClr val="7F7F7F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016288" y="1923197"/>
            <a:ext cx="18774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600" b="1" dirty="0">
                <a:solidFill>
                  <a:srgbClr val="1399E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目录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hotodune-4817954-idea-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2894"/>
            <a:ext cx="9144000" cy="606"/>
          </a:xfrm>
          <a:prstGeom prst="rect">
            <a:avLst/>
          </a:prstGeom>
        </p:spPr>
      </p:pic>
      <p:sp>
        <p:nvSpPr>
          <p:cNvPr id="12" name="Rounded Rectangle 11"/>
          <p:cNvSpPr>
            <a:spLocks noChangeAspect="1"/>
          </p:cNvSpPr>
          <p:nvPr/>
        </p:nvSpPr>
        <p:spPr>
          <a:xfrm>
            <a:off x="3438670" y="1405526"/>
            <a:ext cx="2266660" cy="2259452"/>
          </a:xfrm>
          <a:prstGeom prst="roundRect">
            <a:avLst>
              <a:gd name="adj" fmla="val 50000"/>
            </a:avLst>
          </a:prstGeom>
          <a:solidFill>
            <a:srgbClr val="485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FFFF"/>
              </a:solidFill>
              <a:latin typeface="+mn-ea"/>
              <a:cs typeface="Glegoo"/>
            </a:endParaRPr>
          </a:p>
        </p:txBody>
      </p:sp>
      <p:sp>
        <p:nvSpPr>
          <p:cNvPr id="24" name="Title 2"/>
          <p:cNvSpPr txBox="1"/>
          <p:nvPr/>
        </p:nvSpPr>
        <p:spPr>
          <a:xfrm>
            <a:off x="2324100" y="2682685"/>
            <a:ext cx="4495800" cy="422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Signika"/>
                <a:ea typeface="Open Sans Extrabold" pitchFamily="34" charset="0"/>
                <a:cs typeface="Signika"/>
              </a:defRPr>
            </a:lvl1pPr>
          </a:lstStyle>
          <a:p>
            <a:pPr algn="ctr"/>
            <a:r>
              <a:rPr lang="zh-CN" altLang="en-US" sz="1800" b="1" dirty="0">
                <a:solidFill>
                  <a:srgbClr val="FFFFFF"/>
                </a:solidFill>
                <a:latin typeface="+mn-ea"/>
                <a:ea typeface="+mn-ea"/>
                <a:cs typeface="Glegoo"/>
              </a:rPr>
              <a:t>目标</a:t>
            </a:r>
            <a:endParaRPr lang="en-US" sz="1800" b="1" dirty="0">
              <a:solidFill>
                <a:srgbClr val="FFFFFF"/>
              </a:solidFill>
              <a:latin typeface="+mn-ea"/>
              <a:ea typeface="+mn-ea"/>
              <a:cs typeface="Glegoo"/>
            </a:endParaRPr>
          </a:p>
        </p:txBody>
      </p:sp>
      <p:sp>
        <p:nvSpPr>
          <p:cNvPr id="16" name="Title 2"/>
          <p:cNvSpPr txBox="1"/>
          <p:nvPr/>
        </p:nvSpPr>
        <p:spPr>
          <a:xfrm>
            <a:off x="2400300" y="1962150"/>
            <a:ext cx="4343400" cy="651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Signika"/>
                <a:ea typeface="Open Sans Extrabold" pitchFamily="34" charset="0"/>
                <a:cs typeface="Signika"/>
              </a:defRPr>
            </a:lvl1pPr>
          </a:lstStyle>
          <a:p>
            <a:pPr algn="ctr"/>
            <a:r>
              <a:rPr lang="en-US" altLang="zh-CN" sz="4000" b="1" dirty="0">
                <a:latin typeface="+mn-ea"/>
                <a:ea typeface="+mn-ea"/>
                <a:cs typeface="Glegoo"/>
              </a:rPr>
              <a:t>PART 1</a:t>
            </a:r>
            <a:endParaRPr lang="en-US" sz="4000" b="1" dirty="0">
              <a:latin typeface="+mn-ea"/>
              <a:ea typeface="+mn-ea"/>
              <a:cs typeface="Glegoo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13180" y="2630299"/>
            <a:ext cx="1697019" cy="0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b="1" dirty="0">
                <a:latin typeface="+mn-ea"/>
                <a:ea typeface="+mn-ea"/>
              </a:rPr>
              <a:t>团队目标</a:t>
            </a:r>
            <a:endParaRPr lang="en-US" sz="2400" b="1" dirty="0">
              <a:latin typeface="+mn-ea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07" y="1733550"/>
            <a:ext cx="8229600" cy="2971802"/>
          </a:xfrm>
        </p:spPr>
        <p:txBody>
          <a:bodyPr>
            <a:norm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1.</a:t>
            </a:r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找到目标客户群体</a:t>
            </a:r>
            <a:endParaRPr lang="en-US" altLang="zh-CN" sz="32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marL="0" indent="0">
              <a:lnSpc>
                <a:spcPts val="1500"/>
              </a:lnSpc>
              <a:buNone/>
            </a:pPr>
            <a:endParaRPr lang="en-US" altLang="zh-CN" sz="3200" dirty="0">
              <a:solidFill>
                <a:srgbClr val="FF0000"/>
              </a:solidFill>
              <a:latin typeface="+mn-ea"/>
            </a:endParaRPr>
          </a:p>
          <a:p>
            <a:pPr marL="0" indent="0">
              <a:lnSpc>
                <a:spcPts val="1500"/>
              </a:lnSpc>
              <a:buNone/>
            </a:pPr>
            <a:endParaRPr lang="en-US" altLang="zh-CN" sz="3200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2.</a:t>
            </a:r>
            <a:r>
              <a:rPr lang="zh-CN" altLang="en-US" sz="3200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签约客户</a:t>
            </a:r>
            <a:endParaRPr lang="en-US" altLang="zh-CN" sz="3200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pPr marL="0" indent="0">
              <a:lnSpc>
                <a:spcPts val="1500"/>
              </a:lnSpc>
              <a:buNone/>
            </a:pPr>
            <a:endParaRPr lang="en-US" altLang="zh-CN" sz="3200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pPr marL="0" indent="0">
              <a:lnSpc>
                <a:spcPts val="1500"/>
              </a:lnSpc>
              <a:buNone/>
            </a:pPr>
            <a:endParaRPr lang="en-US" sz="3200" dirty="0">
              <a:solidFill>
                <a:srgbClr val="FF0000"/>
              </a:solidFill>
              <a:latin typeface="+mn-ea"/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en-US" sz="3200" dirty="0">
                <a:solidFill>
                  <a:srgbClr val="FF0000"/>
                </a:solidFill>
                <a:latin typeface="+mn-ea"/>
              </a:rPr>
              <a:t>3.</a:t>
            </a:r>
            <a:r>
              <a:rPr lang="zh-CN" altLang="en-US" sz="3200" dirty="0">
                <a:solidFill>
                  <a:srgbClr val="FF0000"/>
                </a:solidFill>
                <a:latin typeface="+mn-ea"/>
              </a:rPr>
              <a:t>吸取经验以及分享收获</a:t>
            </a:r>
            <a:endParaRPr lang="en-US" altLang="zh-CN" sz="3200" dirty="0">
              <a:solidFill>
                <a:srgbClr val="FF0000"/>
              </a:solidFill>
              <a:latin typeface="+mn-ea"/>
            </a:endParaRPr>
          </a:p>
          <a:p>
            <a:pPr marL="0" indent="0">
              <a:lnSpc>
                <a:spcPts val="1500"/>
              </a:lnSpc>
              <a:buNone/>
            </a:pPr>
            <a:endParaRPr lang="en-US" altLang="zh-CN" sz="3200" dirty="0">
              <a:solidFill>
                <a:srgbClr val="FF0000"/>
              </a:solidFill>
              <a:latin typeface="+mn-ea"/>
            </a:endParaRPr>
          </a:p>
          <a:p>
            <a:pPr marL="0" indent="0">
              <a:lnSpc>
                <a:spcPts val="1500"/>
              </a:lnSpc>
              <a:buNone/>
            </a:pPr>
            <a:endParaRPr lang="en-US" sz="3200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en-US" sz="3200" dirty="0">
                <a:solidFill>
                  <a:srgbClr val="002060"/>
                </a:solidFill>
                <a:latin typeface="+mn-ea"/>
              </a:rPr>
              <a:t>4.</a:t>
            </a:r>
            <a:r>
              <a:rPr lang="zh-CN" altLang="en-US" sz="3200" dirty="0">
                <a:solidFill>
                  <a:srgbClr val="002060"/>
                </a:solidFill>
                <a:latin typeface="+mn-ea"/>
              </a:rPr>
              <a:t>完善自我</a:t>
            </a:r>
            <a:endParaRPr lang="en-US" sz="3200" dirty="0">
              <a:solidFill>
                <a:srgbClr val="002060"/>
              </a:solidFill>
              <a:latin typeface="+mn-ea"/>
            </a:endParaRPr>
          </a:p>
          <a:p>
            <a:pPr marL="0" indent="0">
              <a:lnSpc>
                <a:spcPts val="1500"/>
              </a:lnSpc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zh-CN" altLang="en-US" sz="1200" i="0" dirty="0">
                <a:latin typeface="+mn-ea"/>
              </a:rPr>
              <a:t>十七日晴</a:t>
            </a:r>
            <a:endParaRPr lang="en-US" sz="1200" i="0" dirty="0">
              <a:latin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4F30D5C1-D155-2E40-A967-511B3BD0F2AE}" type="slidenum">
              <a:rPr lang="en-US" smtClean="0">
                <a:latin typeface="+mn-ea"/>
              </a:rPr>
              <a:t>4</a:t>
            </a:fld>
            <a:endParaRPr lang="en-US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hotodune-4817954-idea-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2894"/>
            <a:ext cx="9144000" cy="606"/>
          </a:xfrm>
          <a:prstGeom prst="rect">
            <a:avLst/>
          </a:prstGeom>
        </p:spPr>
      </p:pic>
      <p:sp>
        <p:nvSpPr>
          <p:cNvPr id="12" name="Rounded Rectangle 11"/>
          <p:cNvSpPr>
            <a:spLocks noChangeAspect="1"/>
          </p:cNvSpPr>
          <p:nvPr/>
        </p:nvSpPr>
        <p:spPr>
          <a:xfrm>
            <a:off x="3438670" y="1405526"/>
            <a:ext cx="2266660" cy="2259452"/>
          </a:xfrm>
          <a:prstGeom prst="roundRect">
            <a:avLst>
              <a:gd name="adj" fmla="val 50000"/>
            </a:avLst>
          </a:prstGeom>
          <a:solidFill>
            <a:srgbClr val="485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FFFF"/>
              </a:solidFill>
              <a:latin typeface="+mn-ea"/>
              <a:cs typeface="Glegoo"/>
            </a:endParaRPr>
          </a:p>
        </p:txBody>
      </p:sp>
      <p:sp>
        <p:nvSpPr>
          <p:cNvPr id="24" name="Title 2"/>
          <p:cNvSpPr txBox="1"/>
          <p:nvPr/>
        </p:nvSpPr>
        <p:spPr>
          <a:xfrm>
            <a:off x="2324100" y="2682685"/>
            <a:ext cx="4495800" cy="422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Signika"/>
                <a:ea typeface="Open Sans Extrabold" pitchFamily="34" charset="0"/>
                <a:cs typeface="Signika"/>
              </a:defRPr>
            </a:lvl1pPr>
          </a:lstStyle>
          <a:p>
            <a:pPr algn="ctr"/>
            <a:r>
              <a:rPr lang="zh-CN" altLang="en-US" sz="1800" b="1" dirty="0">
                <a:solidFill>
                  <a:srgbClr val="FFFFFF"/>
                </a:solidFill>
                <a:latin typeface="+mn-ea"/>
                <a:ea typeface="+mn-ea"/>
                <a:cs typeface="Glegoo"/>
              </a:rPr>
              <a:t>过程</a:t>
            </a:r>
            <a:endParaRPr lang="en-US" sz="1800" b="1" dirty="0">
              <a:solidFill>
                <a:srgbClr val="FFFFFF"/>
              </a:solidFill>
              <a:latin typeface="+mn-ea"/>
              <a:ea typeface="+mn-ea"/>
              <a:cs typeface="Glegoo"/>
            </a:endParaRPr>
          </a:p>
        </p:txBody>
      </p:sp>
      <p:sp>
        <p:nvSpPr>
          <p:cNvPr id="16" name="Title 2"/>
          <p:cNvSpPr txBox="1"/>
          <p:nvPr/>
        </p:nvSpPr>
        <p:spPr>
          <a:xfrm>
            <a:off x="2400300" y="1962150"/>
            <a:ext cx="4343400" cy="651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Signika"/>
                <a:ea typeface="Open Sans Extrabold" pitchFamily="34" charset="0"/>
                <a:cs typeface="Signika"/>
              </a:defRPr>
            </a:lvl1pPr>
          </a:lstStyle>
          <a:p>
            <a:pPr algn="ctr"/>
            <a:r>
              <a:rPr lang="en-US" altLang="zh-CN" sz="4000" b="1" dirty="0">
                <a:latin typeface="+mn-ea"/>
                <a:ea typeface="+mn-ea"/>
                <a:cs typeface="Glegoo"/>
              </a:rPr>
              <a:t>PART 2</a:t>
            </a:r>
            <a:endParaRPr lang="en-US" sz="4000" b="1" dirty="0">
              <a:latin typeface="+mn-ea"/>
              <a:ea typeface="+mn-ea"/>
              <a:cs typeface="Glegoo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13180" y="2630299"/>
            <a:ext cx="1697019" cy="0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30D5C1-D155-2E40-A967-511B3BD0F2AE}" type="slidenum">
              <a:rPr lang="en-US" smtClean="0">
                <a:latin typeface="+mn-ea"/>
              </a:rPr>
              <a:t>6</a:t>
            </a:fld>
            <a:endParaRPr lang="en-US" dirty="0">
              <a:latin typeface="+mn-ea"/>
            </a:endParaRPr>
          </a:p>
        </p:txBody>
      </p:sp>
      <p:graphicFrame>
        <p:nvGraphicFramePr>
          <p:cNvPr id="18" name="Chart 17"/>
          <p:cNvGraphicFramePr/>
          <p:nvPr/>
        </p:nvGraphicFramePr>
        <p:xfrm>
          <a:off x="2667000" y="1504950"/>
          <a:ext cx="3581400" cy="298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9" name="Straight Connector 18"/>
          <p:cNvCxnSpPr/>
          <p:nvPr/>
        </p:nvCxnSpPr>
        <p:spPr>
          <a:xfrm flipH="1">
            <a:off x="6019800" y="3257550"/>
            <a:ext cx="609600" cy="6384"/>
          </a:xfrm>
          <a:prstGeom prst="line">
            <a:avLst/>
          </a:prstGeom>
          <a:ln w="952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800600" y="1657350"/>
            <a:ext cx="990600" cy="0"/>
          </a:xfrm>
          <a:prstGeom prst="line">
            <a:avLst/>
          </a:prstGeom>
          <a:ln w="952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743200" y="3790950"/>
            <a:ext cx="609599" cy="0"/>
          </a:xfrm>
          <a:prstGeom prst="line">
            <a:avLst/>
          </a:prstGeom>
          <a:ln w="12700" cmpd="sng">
            <a:solidFill>
              <a:srgbClr val="CFD6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618096" y="2343150"/>
            <a:ext cx="658504" cy="0"/>
          </a:xfrm>
          <a:prstGeom prst="line">
            <a:avLst/>
          </a:prstGeom>
          <a:ln w="12700" cmpd="sng">
            <a:solidFill>
              <a:srgbClr val="CFD6DC"/>
            </a:solidFill>
            <a:headEnd type="non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143000" y="2266950"/>
            <a:ext cx="16369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+mn-ea"/>
                <a:cs typeface="Glegoo"/>
              </a:rPr>
              <a:t>其他类培训机构 武术 跆拳道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+mn-ea"/>
              <a:cs typeface="Glegoo"/>
            </a:endParaRPr>
          </a:p>
        </p:txBody>
      </p:sp>
      <p:sp>
        <p:nvSpPr>
          <p:cNvPr id="24" name="Text Placeholder 5"/>
          <p:cNvSpPr txBox="1"/>
          <p:nvPr/>
        </p:nvSpPr>
        <p:spPr>
          <a:xfrm>
            <a:off x="1143000" y="2495550"/>
            <a:ext cx="1828800" cy="457200"/>
          </a:xfrm>
          <a:prstGeom prst="rect">
            <a:avLst/>
          </a:prstGeom>
          <a:noFill/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380"/>
              </a:lnSpc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Calibri"/>
              </a:rPr>
              <a:t>部分不信任大学生团队 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Calibri"/>
            </a:endParaRPr>
          </a:p>
          <a:p>
            <a:pPr marL="0" indent="0">
              <a:lnSpc>
                <a:spcPts val="1380"/>
              </a:lnSpc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Calibri"/>
              </a:rPr>
              <a:t>部分已经有了网站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86200" y="2571750"/>
            <a:ext cx="144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+mn-ea"/>
                <a:cs typeface="Lato Light"/>
              </a:rPr>
              <a:t>9.13</a:t>
            </a:r>
          </a:p>
        </p:txBody>
      </p:sp>
      <p:sp>
        <p:nvSpPr>
          <p:cNvPr id="26" name="Text Placeholder 5"/>
          <p:cNvSpPr txBox="1"/>
          <p:nvPr/>
        </p:nvSpPr>
        <p:spPr>
          <a:xfrm>
            <a:off x="5867400" y="1809750"/>
            <a:ext cx="18288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380"/>
              </a:lnSpc>
              <a:buNone/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+mn-ea"/>
                <a:cs typeface="Calibri"/>
              </a:rPr>
              <a:t>万家丽广场建材市场周边 </a:t>
            </a:r>
            <a:endParaRPr lang="en-US" altLang="zh-CN" sz="1050" dirty="0">
              <a:solidFill>
                <a:schemeClr val="bg1">
                  <a:lumMod val="65000"/>
                </a:schemeClr>
              </a:solidFill>
              <a:latin typeface="+mn-ea"/>
              <a:cs typeface="Calibri"/>
            </a:endParaRPr>
          </a:p>
          <a:p>
            <a:pPr marL="0" indent="0">
              <a:lnSpc>
                <a:spcPts val="1380"/>
              </a:lnSpc>
              <a:buNone/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+mn-ea"/>
                <a:cs typeface="Calibri"/>
              </a:rPr>
              <a:t>对后期的维护不是很放心</a:t>
            </a:r>
            <a:endParaRPr lang="en-US" altLang="zh-CN" sz="1050" dirty="0">
              <a:solidFill>
                <a:schemeClr val="bg1">
                  <a:lumMod val="65000"/>
                </a:schemeClr>
              </a:solidFill>
              <a:latin typeface="+mn-ea"/>
              <a:cs typeface="Calibri"/>
            </a:endParaRPr>
          </a:p>
          <a:p>
            <a:pPr marL="0" indent="0">
              <a:lnSpc>
                <a:spcPts val="1380"/>
              </a:lnSpc>
              <a:buNone/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+mn-ea"/>
                <a:cs typeface="Calibri"/>
              </a:rPr>
              <a:t>持观望态度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+mn-ea"/>
              <a:cs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38600" y="3181350"/>
            <a:ext cx="1143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0" kern="0" spc="300" dirty="0">
                <a:solidFill>
                  <a:schemeClr val="bg1">
                    <a:lumMod val="85000"/>
                  </a:schemeClr>
                </a:solidFill>
                <a:latin typeface="+mn-ea"/>
                <a:cs typeface="Glegoo"/>
              </a:rPr>
              <a:t>走访统计</a:t>
            </a:r>
            <a:endParaRPr lang="en-US" sz="1050" kern="0" spc="300" dirty="0">
              <a:solidFill>
                <a:schemeClr val="bg1">
                  <a:lumMod val="85000"/>
                </a:schemeClr>
              </a:solidFill>
              <a:latin typeface="+mn-ea"/>
              <a:cs typeface="Glegoo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90600" y="3560118"/>
            <a:ext cx="53091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00" dirty="0">
                <a:solidFill>
                  <a:schemeClr val="bg1">
                    <a:lumMod val="75000"/>
                  </a:schemeClr>
                </a:solidFill>
                <a:latin typeface="+mn-ea"/>
                <a:cs typeface="Glegoo"/>
              </a:rPr>
              <a:t>幼儿园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+mn-ea"/>
              <a:cs typeface="Glegoo"/>
            </a:endParaRPr>
          </a:p>
        </p:txBody>
      </p:sp>
      <p:sp>
        <p:nvSpPr>
          <p:cNvPr id="29" name="Text Placeholder 5"/>
          <p:cNvSpPr txBox="1"/>
          <p:nvPr/>
        </p:nvSpPr>
        <p:spPr>
          <a:xfrm>
            <a:off x="990600" y="3790950"/>
            <a:ext cx="18288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380"/>
              </a:lnSpc>
              <a:buNone/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+mn-ea"/>
                <a:cs typeface="Calibri"/>
              </a:rPr>
              <a:t>幼儿机构比较偏向制作官方网站</a:t>
            </a: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latin typeface="+mn-ea"/>
                <a:cs typeface="Calibri"/>
              </a:rPr>
              <a:t> 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+mn-ea"/>
                <a:cs typeface="Calibri"/>
              </a:rPr>
              <a:t>且较愿意使用大学生团队</a:t>
            </a:r>
            <a:endParaRPr lang="en-US" altLang="zh-CN" sz="1050" dirty="0">
              <a:solidFill>
                <a:schemeClr val="bg1">
                  <a:lumMod val="65000"/>
                </a:schemeClr>
              </a:solidFill>
              <a:latin typeface="+mn-ea"/>
              <a:cs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629400" y="3179118"/>
            <a:ext cx="8771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00" dirty="0">
                <a:solidFill>
                  <a:srgbClr val="52658D"/>
                </a:solidFill>
                <a:latin typeface="+mn-ea"/>
                <a:cs typeface="Glegoo"/>
              </a:rPr>
              <a:t>艺术培训机构</a:t>
            </a:r>
            <a:endParaRPr lang="en-US" sz="900" dirty="0">
              <a:solidFill>
                <a:srgbClr val="52658D"/>
              </a:solidFill>
              <a:latin typeface="+mn-ea"/>
              <a:cs typeface="Glegoo"/>
            </a:endParaRPr>
          </a:p>
        </p:txBody>
      </p:sp>
      <p:sp>
        <p:nvSpPr>
          <p:cNvPr id="35" name="Text Placeholder 5"/>
          <p:cNvSpPr txBox="1"/>
          <p:nvPr/>
        </p:nvSpPr>
        <p:spPr>
          <a:xfrm>
            <a:off x="6629400" y="3409950"/>
            <a:ext cx="18288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380"/>
              </a:lnSpc>
              <a:buNone/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+mn-ea"/>
                <a:cs typeface="Calibri"/>
              </a:rPr>
              <a:t>部分有意向制作网站</a:t>
            </a:r>
            <a:endParaRPr lang="en-US" altLang="zh-CN" sz="1050" dirty="0">
              <a:solidFill>
                <a:schemeClr val="bg1">
                  <a:lumMod val="65000"/>
                </a:schemeClr>
              </a:solidFill>
              <a:latin typeface="+mn-ea"/>
              <a:cs typeface="Calibri"/>
            </a:endParaRPr>
          </a:p>
          <a:p>
            <a:pPr marL="0" indent="0">
              <a:lnSpc>
                <a:spcPts val="1380"/>
              </a:lnSpc>
              <a:buNone/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+mn-ea"/>
                <a:cs typeface="Calibri"/>
              </a:rPr>
              <a:t>部分认为没有必要</a:t>
            </a:r>
            <a:endParaRPr lang="en-US" altLang="zh-CN" sz="1050" dirty="0">
              <a:solidFill>
                <a:schemeClr val="bg1">
                  <a:lumMod val="65000"/>
                </a:schemeClr>
              </a:solidFill>
              <a:latin typeface="+mn-ea"/>
              <a:cs typeface="Calibri"/>
            </a:endParaRPr>
          </a:p>
          <a:p>
            <a:pPr marL="0" indent="0">
              <a:lnSpc>
                <a:spcPts val="1380"/>
              </a:lnSpc>
              <a:buNone/>
            </a:pPr>
            <a:endParaRPr lang="en-US" sz="1050" dirty="0">
              <a:solidFill>
                <a:schemeClr val="bg1">
                  <a:lumMod val="65000"/>
                </a:schemeClr>
              </a:solidFill>
              <a:latin typeface="+mn-ea"/>
              <a:cs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867400" y="1578918"/>
            <a:ext cx="8771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00" dirty="0">
                <a:solidFill>
                  <a:srgbClr val="1399EE"/>
                </a:solidFill>
                <a:latin typeface="+mn-ea"/>
                <a:cs typeface="Glegoo"/>
              </a:rPr>
              <a:t>家用电器商家</a:t>
            </a:r>
            <a:endParaRPr lang="en-US" sz="900" dirty="0">
              <a:solidFill>
                <a:srgbClr val="1399EE"/>
              </a:solidFill>
              <a:latin typeface="+mn-ea"/>
              <a:cs typeface="Glegoo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33400" y="2343150"/>
            <a:ext cx="533400" cy="533400"/>
          </a:xfrm>
          <a:prstGeom prst="ellipse">
            <a:avLst/>
          </a:prstGeom>
          <a:noFill/>
          <a:ln w="12700" cmpd="sng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800100" y="2483851"/>
            <a:ext cx="0" cy="251998"/>
          </a:xfrm>
          <a:prstGeom prst="straightConnector1">
            <a:avLst/>
          </a:prstGeom>
          <a:ln w="15875">
            <a:solidFill>
              <a:srgbClr val="262626"/>
            </a:solidFill>
            <a:miter lim="800000"/>
            <a:headEnd type="none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itle 2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+mn-ea"/>
                <a:ea typeface="+mn-ea"/>
              </a:rPr>
              <a:t>过程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/>
          <a:lstStyle/>
          <a:p>
            <a:r>
              <a:rPr lang="zh-CN" altLang="en-US" dirty="0">
                <a:latin typeface="+mn-ea"/>
              </a:rPr>
              <a:t>十七日晴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23" grpId="0"/>
      <p:bldP spid="24" grpId="0"/>
      <p:bldP spid="25" grpId="0"/>
      <p:bldP spid="26" grpId="0"/>
      <p:bldP spid="27" grpId="0"/>
      <p:bldP spid="28" grpId="0"/>
      <p:bldP spid="29" grpId="0"/>
      <p:bldP spid="34" grpId="0"/>
      <p:bldP spid="35" grpId="0"/>
      <p:bldP spid="36" grpId="0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30D5C1-D155-2E40-A967-511B3BD0F2AE}" type="slidenum">
              <a:rPr lang="en-US" smtClean="0">
                <a:latin typeface="+mn-ea"/>
              </a:rPr>
              <a:t>7</a:t>
            </a:fld>
            <a:endParaRPr lang="en-US" dirty="0">
              <a:latin typeface="+mn-ea"/>
            </a:endParaRPr>
          </a:p>
        </p:txBody>
      </p:sp>
      <p:sp>
        <p:nvSpPr>
          <p:cNvPr id="30" name="Text Placeholder 6"/>
          <p:cNvSpPr txBox="1"/>
          <p:nvPr/>
        </p:nvSpPr>
        <p:spPr>
          <a:xfrm>
            <a:off x="1600200" y="1504950"/>
            <a:ext cx="1066800" cy="327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050" b="1" kern="1200">
                <a:solidFill>
                  <a:srgbClr val="424C53"/>
                </a:solidFill>
                <a:latin typeface="Mission Gothic Regular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00" dirty="0">
                <a:solidFill>
                  <a:srgbClr val="595959"/>
                </a:solidFill>
                <a:latin typeface="+mn-ea"/>
                <a:cs typeface="Calibri"/>
              </a:rPr>
              <a:t>正能量</a:t>
            </a:r>
            <a:endParaRPr lang="en-US" sz="1100" dirty="0">
              <a:solidFill>
                <a:srgbClr val="595959"/>
              </a:solidFill>
              <a:latin typeface="+mn-ea"/>
              <a:cs typeface="Calibri"/>
            </a:endParaRPr>
          </a:p>
        </p:txBody>
      </p:sp>
      <p:sp>
        <p:nvSpPr>
          <p:cNvPr id="31" name="Text Placeholder 6"/>
          <p:cNvSpPr txBox="1"/>
          <p:nvPr/>
        </p:nvSpPr>
        <p:spPr>
          <a:xfrm>
            <a:off x="2819400" y="1504950"/>
            <a:ext cx="1066800" cy="327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050" b="1" kern="1200">
                <a:solidFill>
                  <a:srgbClr val="424C53"/>
                </a:solidFill>
                <a:latin typeface="Mission Gothic Regular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00" dirty="0">
                <a:solidFill>
                  <a:srgbClr val="595959"/>
                </a:solidFill>
                <a:latin typeface="+mn-ea"/>
                <a:cs typeface="Calibri"/>
              </a:rPr>
              <a:t>负能量</a:t>
            </a:r>
            <a:endParaRPr lang="en-US" sz="1100" dirty="0">
              <a:solidFill>
                <a:srgbClr val="595959"/>
              </a:solidFill>
              <a:latin typeface="+mn-ea"/>
              <a:cs typeface="Calibri"/>
            </a:endParaRPr>
          </a:p>
        </p:txBody>
      </p:sp>
      <p:sp>
        <p:nvSpPr>
          <p:cNvPr id="32" name="Text Placeholder 6"/>
          <p:cNvSpPr txBox="1"/>
          <p:nvPr/>
        </p:nvSpPr>
        <p:spPr>
          <a:xfrm>
            <a:off x="838200" y="2343150"/>
            <a:ext cx="685800" cy="327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050" b="1" kern="1200">
                <a:solidFill>
                  <a:srgbClr val="424C53"/>
                </a:solidFill>
                <a:latin typeface="Mission Gothic Regular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>
              <a:solidFill>
                <a:srgbClr val="595959"/>
              </a:solidFill>
              <a:latin typeface="+mn-ea"/>
              <a:cs typeface="Calibri"/>
            </a:endParaRPr>
          </a:p>
        </p:txBody>
      </p:sp>
      <p:sp>
        <p:nvSpPr>
          <p:cNvPr id="33" name="Text Placeholder 6"/>
          <p:cNvSpPr txBox="1"/>
          <p:nvPr/>
        </p:nvSpPr>
        <p:spPr>
          <a:xfrm>
            <a:off x="838200" y="3714750"/>
            <a:ext cx="685800" cy="327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050" b="1" kern="1200">
                <a:solidFill>
                  <a:srgbClr val="424C53"/>
                </a:solidFill>
                <a:latin typeface="Mission Gothic Regular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>
              <a:solidFill>
                <a:srgbClr val="595959"/>
              </a:solidFill>
              <a:latin typeface="+mn-ea"/>
              <a:cs typeface="Calibri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600200" y="1885950"/>
            <a:ext cx="1143000" cy="1143000"/>
            <a:chOff x="1600200" y="1885950"/>
            <a:chExt cx="1143000" cy="1143000"/>
          </a:xfrm>
          <a:solidFill>
            <a:srgbClr val="52658D"/>
          </a:solidFill>
        </p:grpSpPr>
        <p:sp>
          <p:nvSpPr>
            <p:cNvPr id="40" name="Rectangle 39"/>
            <p:cNvSpPr/>
            <p:nvPr/>
          </p:nvSpPr>
          <p:spPr>
            <a:xfrm>
              <a:off x="1600200" y="1885950"/>
              <a:ext cx="1143000" cy="1143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latin typeface="+mn-ea"/>
                </a:rPr>
                <a:t>优势</a:t>
              </a:r>
              <a:endParaRPr lang="en-US" sz="1200" dirty="0">
                <a:latin typeface="+mn-ea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438400" y="2724150"/>
              <a:ext cx="304800" cy="304800"/>
            </a:xfrm>
            <a:prstGeom prst="rect">
              <a:avLst/>
            </a:prstGeom>
            <a:solidFill>
              <a:srgbClr val="1399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+mn-ea"/>
                </a:rPr>
                <a:t>S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819400" y="1885950"/>
            <a:ext cx="1143000" cy="1143000"/>
            <a:chOff x="2819400" y="1885950"/>
            <a:chExt cx="1143000" cy="1143000"/>
          </a:xfrm>
          <a:solidFill>
            <a:srgbClr val="52658D"/>
          </a:solidFill>
        </p:grpSpPr>
        <p:sp>
          <p:nvSpPr>
            <p:cNvPr id="43" name="Rectangle 42"/>
            <p:cNvSpPr/>
            <p:nvPr/>
          </p:nvSpPr>
          <p:spPr>
            <a:xfrm>
              <a:off x="2819400" y="1885950"/>
              <a:ext cx="1143000" cy="1143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latin typeface="+mn-ea"/>
                </a:rPr>
                <a:t>劣势</a:t>
              </a:r>
              <a:endParaRPr lang="en-US" sz="1200" dirty="0">
                <a:latin typeface="+mn-ea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819400" y="2724150"/>
              <a:ext cx="304800" cy="304800"/>
            </a:xfrm>
            <a:prstGeom prst="rect">
              <a:avLst/>
            </a:prstGeom>
            <a:solidFill>
              <a:srgbClr val="1399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+mn-ea"/>
                </a:rPr>
                <a:t>W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819400" y="3105150"/>
            <a:ext cx="1143000" cy="1143000"/>
            <a:chOff x="2819400" y="3105150"/>
            <a:chExt cx="1143000" cy="1143000"/>
          </a:xfrm>
          <a:solidFill>
            <a:srgbClr val="52658D"/>
          </a:solidFill>
        </p:grpSpPr>
        <p:sp>
          <p:nvSpPr>
            <p:cNvPr id="46" name="Rectangle 45"/>
            <p:cNvSpPr/>
            <p:nvPr/>
          </p:nvSpPr>
          <p:spPr>
            <a:xfrm>
              <a:off x="2819400" y="3105150"/>
              <a:ext cx="1143000" cy="1143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latin typeface="+mn-ea"/>
                </a:rPr>
                <a:t>风险</a:t>
              </a:r>
              <a:endParaRPr lang="en-US" sz="1200" dirty="0">
                <a:latin typeface="+mn-ea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819400" y="3105150"/>
              <a:ext cx="304800" cy="304800"/>
            </a:xfrm>
            <a:prstGeom prst="rect">
              <a:avLst/>
            </a:prstGeom>
            <a:solidFill>
              <a:srgbClr val="1399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+mn-ea"/>
                </a:rPr>
                <a:t>T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600200" y="3105150"/>
            <a:ext cx="1143000" cy="1143000"/>
            <a:chOff x="1600200" y="3105150"/>
            <a:chExt cx="1143000" cy="1143000"/>
          </a:xfrm>
          <a:solidFill>
            <a:srgbClr val="52658D"/>
          </a:solidFill>
        </p:grpSpPr>
        <p:sp>
          <p:nvSpPr>
            <p:cNvPr id="49" name="Rectangle 48"/>
            <p:cNvSpPr/>
            <p:nvPr/>
          </p:nvSpPr>
          <p:spPr>
            <a:xfrm>
              <a:off x="1600200" y="3105150"/>
              <a:ext cx="1143000" cy="1143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latin typeface="+mn-ea"/>
                </a:rPr>
                <a:t>机会</a:t>
              </a:r>
              <a:endParaRPr lang="en-US" sz="1200" dirty="0">
                <a:latin typeface="+mn-ea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438400" y="3105150"/>
              <a:ext cx="304800" cy="304800"/>
            </a:xfrm>
            <a:prstGeom prst="rect">
              <a:avLst/>
            </a:prstGeom>
            <a:solidFill>
              <a:srgbClr val="1399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+mn-ea"/>
                </a:rPr>
                <a:t>O</a:t>
              </a:r>
            </a:p>
          </p:txBody>
        </p:sp>
      </p:grpSp>
      <p:cxnSp>
        <p:nvCxnSpPr>
          <p:cNvPr id="51" name="Straight Connector 50"/>
          <p:cNvCxnSpPr/>
          <p:nvPr/>
        </p:nvCxnSpPr>
        <p:spPr>
          <a:xfrm>
            <a:off x="4528951" y="2964365"/>
            <a:ext cx="11860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5"/>
          <p:cNvSpPr txBox="1"/>
          <p:nvPr/>
        </p:nvSpPr>
        <p:spPr>
          <a:xfrm>
            <a:off x="4419600" y="2269182"/>
            <a:ext cx="182880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380"/>
              </a:lnSpc>
              <a:buNone/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+mn-ea"/>
                <a:cs typeface="Calibri"/>
              </a:rPr>
              <a:t>大学生团队 对于商家来说成本花费较少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+mn-ea"/>
              <a:cs typeface="Calibri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19600" y="2114550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rgbClr val="1399EE"/>
                </a:solidFill>
                <a:latin typeface="+mn-ea"/>
                <a:cs typeface="Glegoo"/>
              </a:rPr>
              <a:t>优势</a:t>
            </a:r>
            <a:endParaRPr lang="en-US" sz="900" dirty="0">
              <a:solidFill>
                <a:srgbClr val="1399EE"/>
              </a:solidFill>
              <a:latin typeface="+mn-ea"/>
              <a:cs typeface="Glegoo"/>
            </a:endParaRPr>
          </a:p>
        </p:txBody>
      </p:sp>
      <p:sp>
        <p:nvSpPr>
          <p:cNvPr id="54" name="Text Placeholder 5"/>
          <p:cNvSpPr txBox="1"/>
          <p:nvPr/>
        </p:nvSpPr>
        <p:spPr>
          <a:xfrm>
            <a:off x="4419600" y="3409950"/>
            <a:ext cx="182880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380"/>
              </a:lnSpc>
              <a:buNone/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+mn-ea"/>
                <a:cs typeface="Calibri"/>
              </a:rPr>
              <a:t>大部分商家愿意使用大学生团队  且愿意给予报酬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+mn-ea"/>
              <a:cs typeface="Calibri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19600" y="3255318"/>
            <a:ext cx="1295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rgbClr val="1399EE"/>
                </a:solidFill>
                <a:latin typeface="+mn-ea"/>
                <a:cs typeface="Glegoo"/>
              </a:rPr>
              <a:t>机会</a:t>
            </a:r>
            <a:endParaRPr lang="en-US" sz="900" dirty="0">
              <a:solidFill>
                <a:srgbClr val="1399EE"/>
              </a:solidFill>
              <a:latin typeface="+mn-ea"/>
              <a:cs typeface="Glegoo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4495800" y="2964365"/>
            <a:ext cx="304800" cy="0"/>
          </a:xfrm>
          <a:prstGeom prst="line">
            <a:avLst/>
          </a:prstGeom>
          <a:ln w="12700" cmpd="sng">
            <a:solidFill>
              <a:srgbClr val="1399E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738751" y="2964365"/>
            <a:ext cx="11860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5"/>
          <p:cNvSpPr txBox="1"/>
          <p:nvPr/>
        </p:nvSpPr>
        <p:spPr>
          <a:xfrm>
            <a:off x="6629400" y="2269182"/>
            <a:ext cx="182880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380"/>
              </a:lnSpc>
              <a:buNone/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+mn-ea"/>
                <a:cs typeface="Calibri"/>
              </a:rPr>
              <a:t>大学生团队 部分商家不信任作品质量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+mn-ea"/>
              <a:cs typeface="Calibri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629400" y="2114550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rgbClr val="1399EE"/>
                </a:solidFill>
                <a:latin typeface="+mn-ea"/>
                <a:cs typeface="Glegoo"/>
              </a:rPr>
              <a:t>劣势</a:t>
            </a:r>
            <a:endParaRPr lang="en-US" sz="900" dirty="0">
              <a:solidFill>
                <a:srgbClr val="1399EE"/>
              </a:solidFill>
              <a:latin typeface="+mn-ea"/>
              <a:cs typeface="Glegoo"/>
            </a:endParaRPr>
          </a:p>
        </p:txBody>
      </p:sp>
      <p:sp>
        <p:nvSpPr>
          <p:cNvPr id="60" name="Text Placeholder 5"/>
          <p:cNvSpPr txBox="1"/>
          <p:nvPr/>
        </p:nvSpPr>
        <p:spPr>
          <a:xfrm>
            <a:off x="6629400" y="3409950"/>
            <a:ext cx="182880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380"/>
              </a:lnSpc>
              <a:buNone/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+mn-ea"/>
                <a:cs typeface="Calibri"/>
              </a:rPr>
              <a:t>作品质量不达标 及时间问题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+mn-ea"/>
              <a:cs typeface="Calibri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29400" y="3255318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rgbClr val="1399EE"/>
                </a:solidFill>
                <a:latin typeface="+mn-ea"/>
                <a:cs typeface="Glegoo"/>
              </a:rPr>
              <a:t>风险</a:t>
            </a:r>
            <a:endParaRPr lang="en-US" sz="900" dirty="0">
              <a:solidFill>
                <a:srgbClr val="1399EE"/>
              </a:solidFill>
              <a:latin typeface="+mn-ea"/>
              <a:cs typeface="Glegoo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6705600" y="2964365"/>
            <a:ext cx="304800" cy="0"/>
          </a:xfrm>
          <a:prstGeom prst="line">
            <a:avLst/>
          </a:prstGeom>
          <a:ln w="12700" cmpd="sng">
            <a:solidFill>
              <a:srgbClr val="1399E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itle 2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+mn-ea"/>
                <a:ea typeface="+mn-ea"/>
              </a:rPr>
              <a:t>过程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/>
          <a:lstStyle/>
          <a:p>
            <a:r>
              <a:rPr lang="zh-CN" altLang="en-US" dirty="0">
                <a:latin typeface="+mn-ea"/>
              </a:rPr>
              <a:t>十七日晴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52" grpId="0"/>
      <p:bldP spid="53" grpId="0"/>
      <p:bldP spid="54" grpId="0"/>
      <p:bldP spid="55" grpId="0"/>
      <p:bldP spid="58" grpId="0"/>
      <p:bldP spid="59" grpId="0"/>
      <p:bldP spid="60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hotodune-4817954-idea-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2894"/>
            <a:ext cx="9144000" cy="606"/>
          </a:xfrm>
          <a:prstGeom prst="rect">
            <a:avLst/>
          </a:prstGeom>
        </p:spPr>
      </p:pic>
      <p:sp>
        <p:nvSpPr>
          <p:cNvPr id="12" name="Rounded Rectangle 11"/>
          <p:cNvSpPr>
            <a:spLocks noChangeAspect="1"/>
          </p:cNvSpPr>
          <p:nvPr/>
        </p:nvSpPr>
        <p:spPr>
          <a:xfrm>
            <a:off x="3438670" y="1405526"/>
            <a:ext cx="2266660" cy="2259452"/>
          </a:xfrm>
          <a:prstGeom prst="roundRect">
            <a:avLst>
              <a:gd name="adj" fmla="val 50000"/>
            </a:avLst>
          </a:prstGeom>
          <a:solidFill>
            <a:srgbClr val="485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FFFF"/>
              </a:solidFill>
              <a:latin typeface="+mn-ea"/>
              <a:cs typeface="Glegoo"/>
            </a:endParaRPr>
          </a:p>
        </p:txBody>
      </p:sp>
      <p:sp>
        <p:nvSpPr>
          <p:cNvPr id="24" name="Title 2"/>
          <p:cNvSpPr txBox="1"/>
          <p:nvPr/>
        </p:nvSpPr>
        <p:spPr>
          <a:xfrm>
            <a:off x="2324100" y="2682685"/>
            <a:ext cx="4495800" cy="422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Signika"/>
                <a:ea typeface="Open Sans Extrabold" pitchFamily="34" charset="0"/>
                <a:cs typeface="Signika"/>
              </a:defRPr>
            </a:lvl1pPr>
          </a:lstStyle>
          <a:p>
            <a:pPr algn="ctr"/>
            <a:r>
              <a:rPr lang="zh-CN" altLang="en-US" sz="1800" b="1" dirty="0">
                <a:solidFill>
                  <a:srgbClr val="FFFFFF"/>
                </a:solidFill>
                <a:latin typeface="+mn-ea"/>
                <a:ea typeface="+mn-ea"/>
                <a:cs typeface="Glegoo"/>
              </a:rPr>
              <a:t>结果</a:t>
            </a:r>
            <a:endParaRPr lang="en-US" sz="1800" b="1" dirty="0">
              <a:solidFill>
                <a:srgbClr val="FFFFFF"/>
              </a:solidFill>
              <a:latin typeface="+mn-ea"/>
              <a:ea typeface="+mn-ea"/>
              <a:cs typeface="Glegoo"/>
            </a:endParaRPr>
          </a:p>
        </p:txBody>
      </p:sp>
      <p:sp>
        <p:nvSpPr>
          <p:cNvPr id="16" name="Title 2"/>
          <p:cNvSpPr txBox="1"/>
          <p:nvPr/>
        </p:nvSpPr>
        <p:spPr>
          <a:xfrm>
            <a:off x="2400300" y="1962150"/>
            <a:ext cx="4343400" cy="651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Signika"/>
                <a:ea typeface="Open Sans Extrabold" pitchFamily="34" charset="0"/>
                <a:cs typeface="Signika"/>
              </a:defRPr>
            </a:lvl1pPr>
          </a:lstStyle>
          <a:p>
            <a:pPr algn="ctr"/>
            <a:r>
              <a:rPr lang="en-US" altLang="zh-CN" sz="4000" b="1" dirty="0">
                <a:latin typeface="+mn-ea"/>
                <a:ea typeface="+mn-ea"/>
                <a:cs typeface="Glegoo"/>
              </a:rPr>
              <a:t>PART 3</a:t>
            </a:r>
            <a:endParaRPr lang="en-US" sz="4000" b="1" dirty="0">
              <a:latin typeface="+mn-ea"/>
              <a:ea typeface="+mn-ea"/>
              <a:cs typeface="Glegoo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13180" y="2630299"/>
            <a:ext cx="1697019" cy="0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30D5C1-D155-2E40-A967-511B3BD0F2AE}" type="slidenum">
              <a:rPr lang="en-US" smtClean="0">
                <a:latin typeface="+mn-ea"/>
              </a:rPr>
              <a:t>9</a:t>
            </a:fld>
            <a:endParaRPr lang="en-US" dirty="0">
              <a:latin typeface="+mn-ea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84389" y="2597851"/>
            <a:ext cx="1547998" cy="1547997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  <a:latin typeface="+mn-ea"/>
              <a:cs typeface="Glegoo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696688" y="2623953"/>
            <a:ext cx="1547998" cy="1547997"/>
          </a:xfrm>
          <a:prstGeom prst="ellipse">
            <a:avLst/>
          </a:prstGeom>
          <a:solidFill>
            <a:srgbClr val="1399E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FFFF"/>
              </a:solidFill>
              <a:latin typeface="+mn-ea"/>
              <a:cs typeface="Glegoo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6149594" y="2622091"/>
            <a:ext cx="1547998" cy="1547997"/>
          </a:xfrm>
          <a:prstGeom prst="ellipse">
            <a:avLst/>
          </a:prstGeom>
          <a:solidFill>
            <a:srgbClr val="52658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FFFF"/>
              </a:solidFill>
              <a:latin typeface="+mn-ea"/>
              <a:cs typeface="Glego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14640" y="3200114"/>
            <a:ext cx="152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rgbClr val="002060"/>
                </a:solidFill>
                <a:latin typeface="+mn-ea"/>
                <a:cs typeface="Glegoo"/>
              </a:rPr>
              <a:t>艺术培训机构</a:t>
            </a:r>
            <a:endParaRPr lang="en-US" sz="1100" dirty="0">
              <a:solidFill>
                <a:srgbClr val="002060"/>
              </a:solidFill>
              <a:latin typeface="+mn-ea"/>
              <a:cs typeface="Glegoo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16083" y="3181350"/>
            <a:ext cx="19154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FFFFFF"/>
                </a:solidFill>
                <a:latin typeface="+mn-ea"/>
                <a:cs typeface="Glegoo"/>
              </a:rPr>
              <a:t>幼儿园</a:t>
            </a:r>
            <a:endParaRPr lang="en-US" sz="1200" dirty="0">
              <a:solidFill>
                <a:srgbClr val="FFFFFF"/>
              </a:solidFill>
              <a:latin typeface="+mn-ea"/>
              <a:cs typeface="Glegoo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19031" y="3217752"/>
            <a:ext cx="19154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FFFFFF"/>
                </a:solidFill>
                <a:latin typeface="+mn-ea"/>
                <a:cs typeface="Glegoo"/>
              </a:rPr>
              <a:t>补习培训机构</a:t>
            </a:r>
            <a:endParaRPr lang="en-US" sz="1200" dirty="0">
              <a:solidFill>
                <a:srgbClr val="FFFFFF"/>
              </a:solidFill>
              <a:latin typeface="+mn-ea"/>
              <a:cs typeface="Glegoo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982683" y="3409950"/>
            <a:ext cx="654253" cy="0"/>
          </a:xfrm>
          <a:prstGeom prst="straightConnector1">
            <a:avLst/>
          </a:prstGeom>
          <a:ln w="9525" cmpd="sng">
            <a:solidFill>
              <a:srgbClr val="424C53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355336" y="3409950"/>
            <a:ext cx="648000" cy="0"/>
          </a:xfrm>
          <a:prstGeom prst="straightConnector1">
            <a:avLst/>
          </a:prstGeom>
          <a:ln w="9525" cmpd="sng">
            <a:solidFill>
              <a:srgbClr val="424C53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>
            <a:spLocks noChangeAspect="1"/>
          </p:cNvSpPr>
          <p:nvPr/>
        </p:nvSpPr>
        <p:spPr>
          <a:xfrm>
            <a:off x="5029200" y="3105150"/>
            <a:ext cx="533400" cy="533400"/>
          </a:xfrm>
          <a:prstGeom prst="ellipse">
            <a:avLst/>
          </a:prstGeom>
          <a:solidFill>
            <a:schemeClr val="bg1">
              <a:alpha val="78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1399EE"/>
                </a:solidFill>
                <a:latin typeface="+mn-ea"/>
                <a:cs typeface="Glegoo"/>
              </a:rPr>
              <a:t>B</a:t>
            </a: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7467600" y="3105150"/>
            <a:ext cx="533400" cy="533400"/>
          </a:xfrm>
          <a:prstGeom prst="ellipse">
            <a:avLst/>
          </a:prstGeom>
          <a:solidFill>
            <a:schemeClr val="bg1">
              <a:alpha val="78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1399EE"/>
                </a:solidFill>
                <a:latin typeface="+mn-ea"/>
                <a:cs typeface="Glegoo"/>
              </a:rPr>
              <a:t>C</a:t>
            </a:r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2590800" y="3105150"/>
            <a:ext cx="533400" cy="533400"/>
          </a:xfrm>
          <a:prstGeom prst="ellipse">
            <a:avLst/>
          </a:prstGeom>
          <a:solidFill>
            <a:schemeClr val="bg1">
              <a:alpha val="78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1399EE"/>
                </a:solidFill>
                <a:latin typeface="+mn-ea"/>
                <a:cs typeface="Glegoo"/>
              </a:rPr>
              <a:t>A</a:t>
            </a:r>
          </a:p>
        </p:txBody>
      </p:sp>
      <p:sp>
        <p:nvSpPr>
          <p:cNvPr id="36" name="Text Placeholder 3"/>
          <p:cNvSpPr txBox="1"/>
          <p:nvPr/>
        </p:nvSpPr>
        <p:spPr>
          <a:xfrm>
            <a:off x="762000" y="1504950"/>
            <a:ext cx="77724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Calibri"/>
              </a:rPr>
              <a:t>我们去走访了很多家教育培训机构，艺术，武术，音乐，舞蹈，以及学习补习班，大部分商户是没有建设网站的，也有意向要建设网站。有意向的商户也不少，所以我们有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Calibri"/>
              </a:rPr>
              <a:t>A,B,C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Calibri"/>
              </a:rPr>
              <a:t>三个方案可以做选择  我们组是比较倾向于艺术培训机构，也是因为我们走访了很多家，所以最终选择了做艺术培训机构的网站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Calibri"/>
            </a:endParaRPr>
          </a:p>
        </p:txBody>
      </p:sp>
      <p:sp>
        <p:nvSpPr>
          <p:cNvPr id="37" name="Title 2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+mn-ea"/>
                <a:ea typeface="+mn-ea"/>
              </a:rPr>
              <a:t>结果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2057400" y="876300"/>
            <a:ext cx="5029200" cy="323850"/>
          </a:xfrm>
        </p:spPr>
        <p:txBody>
          <a:bodyPr/>
          <a:lstStyle/>
          <a:p>
            <a:r>
              <a:rPr lang="zh-CN" altLang="en-US" dirty="0">
                <a:latin typeface="+mn-ea"/>
              </a:rPr>
              <a:t>十七日晴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00"/>
                            </p:stCondLst>
                            <p:childTnLst>
                              <p:par>
                                <p:cTn id="3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9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0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/>
      <p:bldP spid="24" grpId="0"/>
      <p:bldP spid="25" grpId="0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530</Words>
  <Application>Microsoft Office PowerPoint</Application>
  <PresentationFormat>全屏显示(16:9)</PresentationFormat>
  <Paragraphs>117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Glegoo</vt:lpstr>
      <vt:lpstr>Lato Light</vt:lpstr>
      <vt:lpstr>Mission Gothic Regular</vt:lpstr>
      <vt:lpstr>Open Sans</vt:lpstr>
      <vt:lpstr>Roboto Light</vt:lpstr>
      <vt:lpstr>宋体</vt:lpstr>
      <vt:lpstr>微软雅黑</vt:lpstr>
      <vt:lpstr>造字工房力黑（非商用）常规体</vt:lpstr>
      <vt:lpstr>Arial</vt:lpstr>
      <vt:lpstr>Calibri</vt:lpstr>
      <vt:lpstr>Impact</vt:lpstr>
      <vt:lpstr>Office Theme</vt:lpstr>
      <vt:lpstr>PowerPoint 演示文稿</vt:lpstr>
      <vt:lpstr>PowerPoint 演示文稿</vt:lpstr>
      <vt:lpstr>PowerPoint 演示文稿</vt:lpstr>
      <vt:lpstr>团队目标</vt:lpstr>
      <vt:lpstr>PowerPoint 演示文稿</vt:lpstr>
      <vt:lpstr>过程</vt:lpstr>
      <vt:lpstr>过程</vt:lpstr>
      <vt:lpstr>PowerPoint 演示文稿</vt:lpstr>
      <vt:lpstr>结果</vt:lpstr>
      <vt:lpstr>PowerPoint 演示文稿</vt:lpstr>
      <vt:lpstr>收获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锐旗设计；https://9ppt.taobao.com</cp:keywords>
  <cp:lastModifiedBy>杨子歆</cp:lastModifiedBy>
  <cp:revision>870</cp:revision>
  <dcterms:created xsi:type="dcterms:W3CDTF">2013-04-14T18:18:00Z</dcterms:created>
  <dcterms:modified xsi:type="dcterms:W3CDTF">2018-09-13T15:18:53Z</dcterms:modified>
  <cp:category>锐旗设计；https://9ppt.taobao.com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2052-10.1.0.5745</vt:lpwstr>
  </property>
</Properties>
</file>