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2" r:id="rId2"/>
    <p:sldId id="283" r:id="rId3"/>
    <p:sldId id="288" r:id="rId4"/>
    <p:sldId id="308" r:id="rId5"/>
    <p:sldId id="290" r:id="rId6"/>
    <p:sldId id="284" r:id="rId7"/>
    <p:sldId id="267" r:id="rId8"/>
    <p:sldId id="310" r:id="rId9"/>
    <p:sldId id="309" r:id="rId10"/>
    <p:sldId id="292" r:id="rId11"/>
    <p:sldId id="281" r:id="rId1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FFCE54"/>
    <a:srgbClr val="F8BB43"/>
    <a:srgbClr val="DB4453"/>
    <a:srgbClr val="4B89DC"/>
    <a:srgbClr val="31BE9B"/>
    <a:srgbClr val="F6BB43"/>
    <a:srgbClr val="8CC051"/>
    <a:srgbClr val="AAB2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4"/>
    <p:restoredTop sz="94649"/>
  </p:normalViewPr>
  <p:slideViewPr>
    <p:cSldViewPr showGuides="1">
      <p:cViewPr varScale="1">
        <p:scale>
          <a:sx n="108" d="100"/>
          <a:sy n="108" d="100"/>
        </p:scale>
        <p:origin x="-372" y="-84"/>
      </p:cViewPr>
      <p:guideLst>
        <p:guide orient="horz" pos="379"/>
        <p:guide orient="horz" pos="2222"/>
        <p:guide orient="horz" pos="3980"/>
        <p:guide pos="691"/>
        <p:guide pos="7030"/>
        <p:guide pos="38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9951" y="1149350"/>
            <a:ext cx="10452100" cy="2317751"/>
          </a:xfrm>
          <a:prstGeom prst="rect">
            <a:avLst/>
          </a:prstGeo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9951" y="3530601"/>
            <a:ext cx="10452100" cy="7937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6"/>
          <p:cNvSpPr/>
          <p:nvPr/>
        </p:nvSpPr>
        <p:spPr bwMode="auto">
          <a:xfrm>
            <a:off x="0" y="995363"/>
            <a:ext cx="2735263" cy="2286000"/>
          </a:xfrm>
          <a:custGeom>
            <a:avLst/>
            <a:gdLst>
              <a:gd name="T0" fmla="*/ 0 w 1723"/>
              <a:gd name="T1" fmla="*/ 0 h 1440"/>
              <a:gd name="T2" fmla="*/ 1723 w 1723"/>
              <a:gd name="T3" fmla="*/ 1440 h 1440"/>
              <a:gd name="T4" fmla="*/ 0 w 1723"/>
              <a:gd name="T5" fmla="*/ 1237 h 1440"/>
              <a:gd name="T6" fmla="*/ 0 w 1723"/>
              <a:gd name="T7" fmla="*/ 0 h 1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3" h="1440">
                <a:moveTo>
                  <a:pt x="0" y="0"/>
                </a:moveTo>
                <a:lnTo>
                  <a:pt x="1723" y="1440"/>
                </a:lnTo>
                <a:lnTo>
                  <a:pt x="0" y="123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7"/>
          <p:cNvSpPr/>
          <p:nvPr/>
        </p:nvSpPr>
        <p:spPr bwMode="auto">
          <a:xfrm>
            <a:off x="0" y="2959100"/>
            <a:ext cx="1368425" cy="1981200"/>
          </a:xfrm>
          <a:custGeom>
            <a:avLst/>
            <a:gdLst>
              <a:gd name="T0" fmla="*/ 0 w 862"/>
              <a:gd name="T1" fmla="*/ 0 h 1248"/>
              <a:gd name="T2" fmla="*/ 862 w 862"/>
              <a:gd name="T3" fmla="*/ 914 h 1248"/>
              <a:gd name="T4" fmla="*/ 0 w 862"/>
              <a:gd name="T5" fmla="*/ 1248 h 1248"/>
              <a:gd name="T6" fmla="*/ 0 w 862"/>
              <a:gd name="T7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2" h="1248">
                <a:moveTo>
                  <a:pt x="0" y="0"/>
                </a:moveTo>
                <a:lnTo>
                  <a:pt x="862" y="914"/>
                </a:lnTo>
                <a:lnTo>
                  <a:pt x="0" y="1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8"/>
          <p:cNvSpPr/>
          <p:nvPr/>
        </p:nvSpPr>
        <p:spPr bwMode="auto">
          <a:xfrm>
            <a:off x="0" y="4940300"/>
            <a:ext cx="2330448" cy="1914525"/>
          </a:xfrm>
          <a:custGeom>
            <a:avLst/>
            <a:gdLst>
              <a:gd name="T0" fmla="*/ 0 w 1468"/>
              <a:gd name="T1" fmla="*/ 0 h 1206"/>
              <a:gd name="T2" fmla="*/ 1468 w 1468"/>
              <a:gd name="T3" fmla="*/ 1206 h 1206"/>
              <a:gd name="T4" fmla="*/ 0 w 1468"/>
              <a:gd name="T5" fmla="*/ 1206 h 1206"/>
              <a:gd name="T6" fmla="*/ 0 w 1468"/>
              <a:gd name="T7" fmla="*/ 0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8" h="1206">
                <a:moveTo>
                  <a:pt x="0" y="0"/>
                </a:moveTo>
                <a:lnTo>
                  <a:pt x="1468" y="1206"/>
                </a:lnTo>
                <a:lnTo>
                  <a:pt x="0" y="12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9"/>
          <p:cNvSpPr/>
          <p:nvPr/>
        </p:nvSpPr>
        <p:spPr bwMode="auto">
          <a:xfrm>
            <a:off x="1165225" y="0"/>
            <a:ext cx="2511425" cy="2717800"/>
          </a:xfrm>
          <a:custGeom>
            <a:avLst/>
            <a:gdLst>
              <a:gd name="T0" fmla="*/ 1281 w 1582"/>
              <a:gd name="T1" fmla="*/ 0 h 1712"/>
              <a:gd name="T2" fmla="*/ 1582 w 1582"/>
              <a:gd name="T3" fmla="*/ 1712 h 1712"/>
              <a:gd name="T4" fmla="*/ 0 w 1582"/>
              <a:gd name="T5" fmla="*/ 1240 h 1712"/>
              <a:gd name="T6" fmla="*/ 1281 w 1582"/>
              <a:gd name="T7" fmla="*/ 0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2" h="1712">
                <a:moveTo>
                  <a:pt x="1281" y="0"/>
                </a:moveTo>
                <a:lnTo>
                  <a:pt x="1582" y="1712"/>
                </a:lnTo>
                <a:lnTo>
                  <a:pt x="0" y="1240"/>
                </a:lnTo>
                <a:lnTo>
                  <a:pt x="1281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10"/>
          <p:cNvSpPr/>
          <p:nvPr/>
        </p:nvSpPr>
        <p:spPr bwMode="auto">
          <a:xfrm>
            <a:off x="3198813" y="0"/>
            <a:ext cx="2895600" cy="2717800"/>
          </a:xfrm>
          <a:custGeom>
            <a:avLst/>
            <a:gdLst>
              <a:gd name="T0" fmla="*/ 1824 w 1824"/>
              <a:gd name="T1" fmla="*/ 0 h 1712"/>
              <a:gd name="T2" fmla="*/ 301 w 1824"/>
              <a:gd name="T3" fmla="*/ 1712 h 1712"/>
              <a:gd name="T4" fmla="*/ 0 w 1824"/>
              <a:gd name="T5" fmla="*/ 0 h 1712"/>
              <a:gd name="T6" fmla="*/ 1824 w 1824"/>
              <a:gd name="T7" fmla="*/ 0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24" h="1712">
                <a:moveTo>
                  <a:pt x="1824" y="0"/>
                </a:moveTo>
                <a:lnTo>
                  <a:pt x="301" y="1712"/>
                </a:lnTo>
                <a:lnTo>
                  <a:pt x="0" y="0"/>
                </a:lnTo>
                <a:lnTo>
                  <a:pt x="1824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11"/>
          <p:cNvSpPr/>
          <p:nvPr/>
        </p:nvSpPr>
        <p:spPr bwMode="auto">
          <a:xfrm>
            <a:off x="1165225" y="1968500"/>
            <a:ext cx="2511425" cy="1312863"/>
          </a:xfrm>
          <a:custGeom>
            <a:avLst/>
            <a:gdLst>
              <a:gd name="T0" fmla="*/ 1582 w 1582"/>
              <a:gd name="T1" fmla="*/ 472 h 827"/>
              <a:gd name="T2" fmla="*/ 989 w 1582"/>
              <a:gd name="T3" fmla="*/ 827 h 827"/>
              <a:gd name="T4" fmla="*/ 0 w 1582"/>
              <a:gd name="T5" fmla="*/ 0 h 827"/>
              <a:gd name="T6" fmla="*/ 1582 w 1582"/>
              <a:gd name="T7" fmla="*/ 472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2" h="827">
                <a:moveTo>
                  <a:pt x="1582" y="472"/>
                </a:moveTo>
                <a:lnTo>
                  <a:pt x="989" y="827"/>
                </a:lnTo>
                <a:lnTo>
                  <a:pt x="0" y="0"/>
                </a:lnTo>
                <a:lnTo>
                  <a:pt x="1582" y="472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12"/>
          <p:cNvSpPr/>
          <p:nvPr/>
        </p:nvSpPr>
        <p:spPr bwMode="auto">
          <a:xfrm>
            <a:off x="0" y="2959100"/>
            <a:ext cx="2735263" cy="1450975"/>
          </a:xfrm>
          <a:custGeom>
            <a:avLst/>
            <a:gdLst>
              <a:gd name="T0" fmla="*/ 1723 w 1723"/>
              <a:gd name="T1" fmla="*/ 203 h 914"/>
              <a:gd name="T2" fmla="*/ 862 w 1723"/>
              <a:gd name="T3" fmla="*/ 914 h 914"/>
              <a:gd name="T4" fmla="*/ 0 w 1723"/>
              <a:gd name="T5" fmla="*/ 0 h 914"/>
              <a:gd name="T6" fmla="*/ 1723 w 1723"/>
              <a:gd name="T7" fmla="*/ 203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3" h="914">
                <a:moveTo>
                  <a:pt x="1723" y="203"/>
                </a:moveTo>
                <a:lnTo>
                  <a:pt x="862" y="914"/>
                </a:lnTo>
                <a:lnTo>
                  <a:pt x="0" y="0"/>
                </a:lnTo>
                <a:lnTo>
                  <a:pt x="1723" y="203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Freeform 13"/>
          <p:cNvSpPr/>
          <p:nvPr/>
        </p:nvSpPr>
        <p:spPr bwMode="auto">
          <a:xfrm>
            <a:off x="0" y="4410075"/>
            <a:ext cx="2330448" cy="2444750"/>
          </a:xfrm>
          <a:custGeom>
            <a:avLst/>
            <a:gdLst>
              <a:gd name="T0" fmla="*/ 862 w 1468"/>
              <a:gd name="T1" fmla="*/ 0 h 1540"/>
              <a:gd name="T2" fmla="*/ 1468 w 1468"/>
              <a:gd name="T3" fmla="*/ 1540 h 1540"/>
              <a:gd name="T4" fmla="*/ 0 w 1468"/>
              <a:gd name="T5" fmla="*/ 334 h 1540"/>
              <a:gd name="T6" fmla="*/ 862 w 1468"/>
              <a:gd name="T7" fmla="*/ 0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8" h="1540">
                <a:moveTo>
                  <a:pt x="862" y="0"/>
                </a:moveTo>
                <a:lnTo>
                  <a:pt x="1468" y="1540"/>
                </a:lnTo>
                <a:lnTo>
                  <a:pt x="0" y="334"/>
                </a:lnTo>
                <a:lnTo>
                  <a:pt x="862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Freeform 14"/>
          <p:cNvSpPr/>
          <p:nvPr/>
        </p:nvSpPr>
        <p:spPr bwMode="auto">
          <a:xfrm>
            <a:off x="2330450" y="3281363"/>
            <a:ext cx="1776413" cy="3573463"/>
          </a:xfrm>
          <a:custGeom>
            <a:avLst/>
            <a:gdLst>
              <a:gd name="T0" fmla="*/ 1119 w 1119"/>
              <a:gd name="T1" fmla="*/ 1321 h 2251"/>
              <a:gd name="T2" fmla="*/ 0 w 1119"/>
              <a:gd name="T3" fmla="*/ 2251 h 2251"/>
              <a:gd name="T4" fmla="*/ 255 w 1119"/>
              <a:gd name="T5" fmla="*/ 0 h 2251"/>
              <a:gd name="T6" fmla="*/ 1119 w 1119"/>
              <a:gd name="T7" fmla="*/ 1321 h 2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9" h="2251">
                <a:moveTo>
                  <a:pt x="1119" y="1321"/>
                </a:moveTo>
                <a:lnTo>
                  <a:pt x="0" y="2251"/>
                </a:lnTo>
                <a:lnTo>
                  <a:pt x="255" y="0"/>
                </a:lnTo>
                <a:lnTo>
                  <a:pt x="1119" y="1321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Freeform 15"/>
          <p:cNvSpPr/>
          <p:nvPr/>
        </p:nvSpPr>
        <p:spPr bwMode="auto">
          <a:xfrm>
            <a:off x="3676650" y="2717799"/>
            <a:ext cx="2981323" cy="2660650"/>
          </a:xfrm>
          <a:custGeom>
            <a:avLst/>
            <a:gdLst>
              <a:gd name="T0" fmla="*/ 1878 w 1878"/>
              <a:gd name="T1" fmla="*/ 838 h 1676"/>
              <a:gd name="T2" fmla="*/ 271 w 1878"/>
              <a:gd name="T3" fmla="*/ 1676 h 1676"/>
              <a:gd name="T4" fmla="*/ 0 w 1878"/>
              <a:gd name="T5" fmla="*/ 0 h 1676"/>
              <a:gd name="T6" fmla="*/ 1878 w 1878"/>
              <a:gd name="T7" fmla="*/ 838 h 1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8" h="1676">
                <a:moveTo>
                  <a:pt x="1878" y="838"/>
                </a:moveTo>
                <a:lnTo>
                  <a:pt x="271" y="1676"/>
                </a:lnTo>
                <a:lnTo>
                  <a:pt x="0" y="0"/>
                </a:lnTo>
                <a:lnTo>
                  <a:pt x="1878" y="838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Freeform 16"/>
          <p:cNvSpPr/>
          <p:nvPr/>
        </p:nvSpPr>
        <p:spPr bwMode="auto">
          <a:xfrm>
            <a:off x="4106863" y="5378450"/>
            <a:ext cx="2420938" cy="1476376"/>
          </a:xfrm>
          <a:custGeom>
            <a:avLst/>
            <a:gdLst>
              <a:gd name="T0" fmla="*/ 1525 w 1525"/>
              <a:gd name="T1" fmla="*/ 328 h 930"/>
              <a:gd name="T2" fmla="*/ 1407 w 1525"/>
              <a:gd name="T3" fmla="*/ 930 h 930"/>
              <a:gd name="T4" fmla="*/ 0 w 1525"/>
              <a:gd name="T5" fmla="*/ 0 h 930"/>
              <a:gd name="T6" fmla="*/ 1525 w 1525"/>
              <a:gd name="T7" fmla="*/ 328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5" h="930">
                <a:moveTo>
                  <a:pt x="1525" y="328"/>
                </a:moveTo>
                <a:lnTo>
                  <a:pt x="1407" y="930"/>
                </a:lnTo>
                <a:lnTo>
                  <a:pt x="0" y="0"/>
                </a:lnTo>
                <a:lnTo>
                  <a:pt x="1525" y="328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Freeform 17"/>
          <p:cNvSpPr/>
          <p:nvPr/>
        </p:nvSpPr>
        <p:spPr bwMode="auto">
          <a:xfrm>
            <a:off x="0" y="0"/>
            <a:ext cx="3198813" cy="1968500"/>
          </a:xfrm>
          <a:custGeom>
            <a:avLst/>
            <a:gdLst>
              <a:gd name="T0" fmla="*/ 2015 w 2015"/>
              <a:gd name="T1" fmla="*/ 0 h 1240"/>
              <a:gd name="T2" fmla="*/ 734 w 2015"/>
              <a:gd name="T3" fmla="*/ 1240 h 1240"/>
              <a:gd name="T4" fmla="*/ 0 w 2015"/>
              <a:gd name="T5" fmla="*/ 627 h 1240"/>
              <a:gd name="T6" fmla="*/ 2015 w 2015"/>
              <a:gd name="T7" fmla="*/ 0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5" h="1240">
                <a:moveTo>
                  <a:pt x="2015" y="0"/>
                </a:moveTo>
                <a:lnTo>
                  <a:pt x="734" y="1240"/>
                </a:lnTo>
                <a:lnTo>
                  <a:pt x="0" y="627"/>
                </a:lnTo>
                <a:lnTo>
                  <a:pt x="2015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Freeform 18"/>
          <p:cNvSpPr/>
          <p:nvPr/>
        </p:nvSpPr>
        <p:spPr bwMode="auto">
          <a:xfrm>
            <a:off x="2735263" y="2717799"/>
            <a:ext cx="1371600" cy="2660650"/>
          </a:xfrm>
          <a:custGeom>
            <a:avLst/>
            <a:gdLst>
              <a:gd name="T0" fmla="*/ 593 w 864"/>
              <a:gd name="T1" fmla="*/ 0 h 1676"/>
              <a:gd name="T2" fmla="*/ 864 w 864"/>
              <a:gd name="T3" fmla="*/ 1676 h 1676"/>
              <a:gd name="T4" fmla="*/ 0 w 864"/>
              <a:gd name="T5" fmla="*/ 355 h 1676"/>
              <a:gd name="T6" fmla="*/ 593 w 864"/>
              <a:gd name="T7" fmla="*/ 0 h 1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4" h="1676">
                <a:moveTo>
                  <a:pt x="593" y="0"/>
                </a:moveTo>
                <a:lnTo>
                  <a:pt x="864" y="1676"/>
                </a:lnTo>
                <a:lnTo>
                  <a:pt x="0" y="355"/>
                </a:lnTo>
                <a:lnTo>
                  <a:pt x="593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Freeform 19"/>
          <p:cNvSpPr/>
          <p:nvPr/>
        </p:nvSpPr>
        <p:spPr bwMode="auto">
          <a:xfrm>
            <a:off x="3676650" y="0"/>
            <a:ext cx="2981323" cy="4048125"/>
          </a:xfrm>
          <a:custGeom>
            <a:avLst/>
            <a:gdLst>
              <a:gd name="T0" fmla="*/ 1523 w 1878"/>
              <a:gd name="T1" fmla="*/ 0 h 2550"/>
              <a:gd name="T2" fmla="*/ 1878 w 1878"/>
              <a:gd name="T3" fmla="*/ 2550 h 2550"/>
              <a:gd name="T4" fmla="*/ 0 w 1878"/>
              <a:gd name="T5" fmla="*/ 1712 h 2550"/>
              <a:gd name="T6" fmla="*/ 1523 w 1878"/>
              <a:gd name="T7" fmla="*/ 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8" h="2550">
                <a:moveTo>
                  <a:pt x="1523" y="0"/>
                </a:moveTo>
                <a:lnTo>
                  <a:pt x="1878" y="2550"/>
                </a:lnTo>
                <a:lnTo>
                  <a:pt x="0" y="1712"/>
                </a:lnTo>
                <a:lnTo>
                  <a:pt x="1523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Freeform 20"/>
          <p:cNvSpPr/>
          <p:nvPr/>
        </p:nvSpPr>
        <p:spPr bwMode="auto">
          <a:xfrm>
            <a:off x="6094413" y="0"/>
            <a:ext cx="2301875" cy="4048125"/>
          </a:xfrm>
          <a:custGeom>
            <a:avLst/>
            <a:gdLst>
              <a:gd name="T0" fmla="*/ 0 w 1450"/>
              <a:gd name="T1" fmla="*/ 0 h 2550"/>
              <a:gd name="T2" fmla="*/ 1450 w 1450"/>
              <a:gd name="T3" fmla="*/ 1286 h 2550"/>
              <a:gd name="T4" fmla="*/ 355 w 1450"/>
              <a:gd name="T5" fmla="*/ 2550 h 2550"/>
              <a:gd name="T6" fmla="*/ 0 w 1450"/>
              <a:gd name="T7" fmla="*/ 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0" h="2550">
                <a:moveTo>
                  <a:pt x="0" y="0"/>
                </a:moveTo>
                <a:lnTo>
                  <a:pt x="1450" y="1286"/>
                </a:lnTo>
                <a:lnTo>
                  <a:pt x="355" y="255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Freeform 21"/>
          <p:cNvSpPr/>
          <p:nvPr/>
        </p:nvSpPr>
        <p:spPr bwMode="auto">
          <a:xfrm>
            <a:off x="6527799" y="2533649"/>
            <a:ext cx="3930650" cy="3365500"/>
          </a:xfrm>
          <a:custGeom>
            <a:avLst/>
            <a:gdLst>
              <a:gd name="T0" fmla="*/ 82 w 2476"/>
              <a:gd name="T1" fmla="*/ 954 h 2120"/>
              <a:gd name="T2" fmla="*/ 2476 w 2476"/>
              <a:gd name="T3" fmla="*/ 0 h 2120"/>
              <a:gd name="T4" fmla="*/ 0 w 2476"/>
              <a:gd name="T5" fmla="*/ 2120 h 2120"/>
              <a:gd name="T6" fmla="*/ 82 w 2476"/>
              <a:gd name="T7" fmla="*/ 954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76" h="2120">
                <a:moveTo>
                  <a:pt x="82" y="954"/>
                </a:moveTo>
                <a:lnTo>
                  <a:pt x="2476" y="0"/>
                </a:lnTo>
                <a:lnTo>
                  <a:pt x="0" y="2120"/>
                </a:lnTo>
                <a:lnTo>
                  <a:pt x="82" y="954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Freeform 22"/>
          <p:cNvSpPr/>
          <p:nvPr/>
        </p:nvSpPr>
        <p:spPr bwMode="auto">
          <a:xfrm>
            <a:off x="6527798" y="5659438"/>
            <a:ext cx="4603752" cy="1195388"/>
          </a:xfrm>
          <a:custGeom>
            <a:avLst/>
            <a:gdLst>
              <a:gd name="T0" fmla="*/ 0 w 2900"/>
              <a:gd name="T1" fmla="*/ 151 h 753"/>
              <a:gd name="T2" fmla="*/ 2900 w 2900"/>
              <a:gd name="T3" fmla="*/ 0 h 753"/>
              <a:gd name="T4" fmla="*/ 2052 w 2900"/>
              <a:gd name="T5" fmla="*/ 753 h 753"/>
              <a:gd name="T6" fmla="*/ 0 w 2900"/>
              <a:gd name="T7" fmla="*/ 151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00" h="753">
                <a:moveTo>
                  <a:pt x="0" y="151"/>
                </a:moveTo>
                <a:lnTo>
                  <a:pt x="2900" y="0"/>
                </a:lnTo>
                <a:lnTo>
                  <a:pt x="2052" y="753"/>
                </a:lnTo>
                <a:lnTo>
                  <a:pt x="0" y="151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Freeform 23"/>
          <p:cNvSpPr/>
          <p:nvPr/>
        </p:nvSpPr>
        <p:spPr bwMode="auto">
          <a:xfrm>
            <a:off x="4106863" y="4048125"/>
            <a:ext cx="2551111" cy="1851025"/>
          </a:xfrm>
          <a:custGeom>
            <a:avLst/>
            <a:gdLst>
              <a:gd name="T0" fmla="*/ 1607 w 1607"/>
              <a:gd name="T1" fmla="*/ 0 h 1166"/>
              <a:gd name="T2" fmla="*/ 1525 w 1607"/>
              <a:gd name="T3" fmla="*/ 1166 h 1166"/>
              <a:gd name="T4" fmla="*/ 0 w 1607"/>
              <a:gd name="T5" fmla="*/ 838 h 1166"/>
              <a:gd name="T6" fmla="*/ 1607 w 1607"/>
              <a:gd name="T7" fmla="*/ 0 h 1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07" h="1166">
                <a:moveTo>
                  <a:pt x="1607" y="0"/>
                </a:moveTo>
                <a:lnTo>
                  <a:pt x="1525" y="1166"/>
                </a:lnTo>
                <a:lnTo>
                  <a:pt x="0" y="838"/>
                </a:lnTo>
                <a:lnTo>
                  <a:pt x="1607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Freeform 24"/>
          <p:cNvSpPr/>
          <p:nvPr/>
        </p:nvSpPr>
        <p:spPr bwMode="auto">
          <a:xfrm>
            <a:off x="6340475" y="5899148"/>
            <a:ext cx="3444873" cy="955677"/>
          </a:xfrm>
          <a:custGeom>
            <a:avLst/>
            <a:gdLst>
              <a:gd name="T0" fmla="*/ 2170 w 2170"/>
              <a:gd name="T1" fmla="*/ 602 h 602"/>
              <a:gd name="T2" fmla="*/ 0 w 2170"/>
              <a:gd name="T3" fmla="*/ 602 h 602"/>
              <a:gd name="T4" fmla="*/ 118 w 2170"/>
              <a:gd name="T5" fmla="*/ 0 h 602"/>
              <a:gd name="T6" fmla="*/ 2170 w 2170"/>
              <a:gd name="T7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0" h="602">
                <a:moveTo>
                  <a:pt x="2170" y="602"/>
                </a:moveTo>
                <a:lnTo>
                  <a:pt x="0" y="602"/>
                </a:lnTo>
                <a:lnTo>
                  <a:pt x="118" y="0"/>
                </a:lnTo>
                <a:lnTo>
                  <a:pt x="2170" y="602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25"/>
          <p:cNvSpPr/>
          <p:nvPr/>
        </p:nvSpPr>
        <p:spPr bwMode="auto">
          <a:xfrm>
            <a:off x="6657974" y="2041525"/>
            <a:ext cx="3800475" cy="2006600"/>
          </a:xfrm>
          <a:custGeom>
            <a:avLst/>
            <a:gdLst>
              <a:gd name="T0" fmla="*/ 2394 w 2394"/>
              <a:gd name="T1" fmla="*/ 310 h 1264"/>
              <a:gd name="T2" fmla="*/ 0 w 2394"/>
              <a:gd name="T3" fmla="*/ 1264 h 1264"/>
              <a:gd name="T4" fmla="*/ 1095 w 2394"/>
              <a:gd name="T5" fmla="*/ 0 h 1264"/>
              <a:gd name="T6" fmla="*/ 2394 w 2394"/>
              <a:gd name="T7" fmla="*/ 31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4" h="1264">
                <a:moveTo>
                  <a:pt x="2394" y="310"/>
                </a:moveTo>
                <a:lnTo>
                  <a:pt x="0" y="1264"/>
                </a:lnTo>
                <a:lnTo>
                  <a:pt x="1095" y="0"/>
                </a:lnTo>
                <a:lnTo>
                  <a:pt x="2394" y="31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26"/>
          <p:cNvSpPr/>
          <p:nvPr/>
        </p:nvSpPr>
        <p:spPr bwMode="auto">
          <a:xfrm>
            <a:off x="6094413" y="0"/>
            <a:ext cx="4471986" cy="2041525"/>
          </a:xfrm>
          <a:custGeom>
            <a:avLst/>
            <a:gdLst>
              <a:gd name="T0" fmla="*/ 2817 w 2817"/>
              <a:gd name="T1" fmla="*/ 562 h 1286"/>
              <a:gd name="T2" fmla="*/ 1450 w 2817"/>
              <a:gd name="T3" fmla="*/ 1286 h 1286"/>
              <a:gd name="T4" fmla="*/ 0 w 2817"/>
              <a:gd name="T5" fmla="*/ 0 h 1286"/>
              <a:gd name="T6" fmla="*/ 2817 w 2817"/>
              <a:gd name="T7" fmla="*/ 562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17" h="1286">
                <a:moveTo>
                  <a:pt x="2817" y="562"/>
                </a:moveTo>
                <a:lnTo>
                  <a:pt x="1450" y="1286"/>
                </a:lnTo>
                <a:lnTo>
                  <a:pt x="0" y="0"/>
                </a:lnTo>
                <a:lnTo>
                  <a:pt x="2817" y="562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Freeform 27"/>
          <p:cNvSpPr/>
          <p:nvPr/>
        </p:nvSpPr>
        <p:spPr bwMode="auto">
          <a:xfrm>
            <a:off x="6094413" y="0"/>
            <a:ext cx="6094413" cy="892173"/>
          </a:xfrm>
          <a:custGeom>
            <a:avLst/>
            <a:gdLst>
              <a:gd name="T0" fmla="*/ 3839 w 3839"/>
              <a:gd name="T1" fmla="*/ 0 h 562"/>
              <a:gd name="T2" fmla="*/ 2817 w 3839"/>
              <a:gd name="T3" fmla="*/ 562 h 562"/>
              <a:gd name="T4" fmla="*/ 0 w 3839"/>
              <a:gd name="T5" fmla="*/ 0 h 562"/>
              <a:gd name="T6" fmla="*/ 3839 w 3839"/>
              <a:gd name="T7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9" h="562">
                <a:moveTo>
                  <a:pt x="3839" y="0"/>
                </a:moveTo>
                <a:lnTo>
                  <a:pt x="2817" y="562"/>
                </a:lnTo>
                <a:lnTo>
                  <a:pt x="0" y="0"/>
                </a:lnTo>
                <a:lnTo>
                  <a:pt x="3839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Freeform 28"/>
          <p:cNvSpPr/>
          <p:nvPr/>
        </p:nvSpPr>
        <p:spPr bwMode="auto">
          <a:xfrm>
            <a:off x="8396288" y="892174"/>
            <a:ext cx="2170112" cy="1641475"/>
          </a:xfrm>
          <a:custGeom>
            <a:avLst/>
            <a:gdLst>
              <a:gd name="T0" fmla="*/ 1367 w 1367"/>
              <a:gd name="T1" fmla="*/ 0 h 1034"/>
              <a:gd name="T2" fmla="*/ 1299 w 1367"/>
              <a:gd name="T3" fmla="*/ 1034 h 1034"/>
              <a:gd name="T4" fmla="*/ 0 w 1367"/>
              <a:gd name="T5" fmla="*/ 724 h 1034"/>
              <a:gd name="T6" fmla="*/ 1367 w 1367"/>
              <a:gd name="T7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7" h="1034">
                <a:moveTo>
                  <a:pt x="1367" y="0"/>
                </a:moveTo>
                <a:lnTo>
                  <a:pt x="1299" y="1034"/>
                </a:lnTo>
                <a:lnTo>
                  <a:pt x="0" y="724"/>
                </a:lnTo>
                <a:lnTo>
                  <a:pt x="1367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Freeform 29"/>
          <p:cNvSpPr/>
          <p:nvPr/>
        </p:nvSpPr>
        <p:spPr bwMode="auto">
          <a:xfrm>
            <a:off x="10458448" y="0"/>
            <a:ext cx="1730377" cy="2533650"/>
          </a:xfrm>
          <a:custGeom>
            <a:avLst/>
            <a:gdLst>
              <a:gd name="T0" fmla="*/ 1090 w 1090"/>
              <a:gd name="T1" fmla="*/ 0 h 1596"/>
              <a:gd name="T2" fmla="*/ 1090 w 1090"/>
              <a:gd name="T3" fmla="*/ 1008 h 1596"/>
              <a:gd name="T4" fmla="*/ 0 w 1090"/>
              <a:gd name="T5" fmla="*/ 1596 h 1596"/>
              <a:gd name="T6" fmla="*/ 1090 w 1090"/>
              <a:gd name="T7" fmla="*/ 0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1596">
                <a:moveTo>
                  <a:pt x="1090" y="0"/>
                </a:moveTo>
                <a:lnTo>
                  <a:pt x="1090" y="1008"/>
                </a:lnTo>
                <a:lnTo>
                  <a:pt x="0" y="1596"/>
                </a:lnTo>
                <a:lnTo>
                  <a:pt x="109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Freeform 30"/>
          <p:cNvSpPr/>
          <p:nvPr/>
        </p:nvSpPr>
        <p:spPr bwMode="auto">
          <a:xfrm>
            <a:off x="10458448" y="2533648"/>
            <a:ext cx="1730377" cy="4321177"/>
          </a:xfrm>
          <a:custGeom>
            <a:avLst/>
            <a:gdLst>
              <a:gd name="T0" fmla="*/ 0 w 1090"/>
              <a:gd name="T1" fmla="*/ 0 h 2722"/>
              <a:gd name="T2" fmla="*/ 1090 w 1090"/>
              <a:gd name="T3" fmla="*/ 2722 h 2722"/>
              <a:gd name="T4" fmla="*/ 424 w 1090"/>
              <a:gd name="T5" fmla="*/ 1969 h 2722"/>
              <a:gd name="T6" fmla="*/ 0 w 1090"/>
              <a:gd name="T7" fmla="*/ 0 h 2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2722">
                <a:moveTo>
                  <a:pt x="0" y="0"/>
                </a:moveTo>
                <a:lnTo>
                  <a:pt x="1090" y="2722"/>
                </a:lnTo>
                <a:lnTo>
                  <a:pt x="424" y="196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31"/>
          <p:cNvSpPr/>
          <p:nvPr/>
        </p:nvSpPr>
        <p:spPr bwMode="auto">
          <a:xfrm>
            <a:off x="10458448" y="0"/>
            <a:ext cx="1730377" cy="2533650"/>
          </a:xfrm>
          <a:custGeom>
            <a:avLst/>
            <a:gdLst>
              <a:gd name="T0" fmla="*/ 1090 w 1090"/>
              <a:gd name="T1" fmla="*/ 0 h 1596"/>
              <a:gd name="T2" fmla="*/ 0 w 1090"/>
              <a:gd name="T3" fmla="*/ 1596 h 1596"/>
              <a:gd name="T4" fmla="*/ 68 w 1090"/>
              <a:gd name="T5" fmla="*/ 562 h 1596"/>
              <a:gd name="T6" fmla="*/ 1090 w 1090"/>
              <a:gd name="T7" fmla="*/ 0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1596">
                <a:moveTo>
                  <a:pt x="1090" y="0"/>
                </a:moveTo>
                <a:lnTo>
                  <a:pt x="0" y="1596"/>
                </a:lnTo>
                <a:lnTo>
                  <a:pt x="68" y="562"/>
                </a:lnTo>
                <a:lnTo>
                  <a:pt x="109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32"/>
          <p:cNvSpPr/>
          <p:nvPr/>
        </p:nvSpPr>
        <p:spPr bwMode="auto">
          <a:xfrm>
            <a:off x="6527798" y="2533649"/>
            <a:ext cx="4603752" cy="3365500"/>
          </a:xfrm>
          <a:custGeom>
            <a:avLst/>
            <a:gdLst>
              <a:gd name="T0" fmla="*/ 2476 w 2900"/>
              <a:gd name="T1" fmla="*/ 0 h 2120"/>
              <a:gd name="T2" fmla="*/ 2900 w 2900"/>
              <a:gd name="T3" fmla="*/ 1969 h 2120"/>
              <a:gd name="T4" fmla="*/ 0 w 2900"/>
              <a:gd name="T5" fmla="*/ 2120 h 2120"/>
              <a:gd name="T6" fmla="*/ 2476 w 2900"/>
              <a:gd name="T7" fmla="*/ 0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00" h="2120">
                <a:moveTo>
                  <a:pt x="2476" y="0"/>
                </a:moveTo>
                <a:lnTo>
                  <a:pt x="2900" y="1969"/>
                </a:lnTo>
                <a:lnTo>
                  <a:pt x="0" y="2120"/>
                </a:lnTo>
                <a:lnTo>
                  <a:pt x="2476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33"/>
          <p:cNvSpPr/>
          <p:nvPr/>
        </p:nvSpPr>
        <p:spPr bwMode="auto">
          <a:xfrm>
            <a:off x="9785350" y="5659438"/>
            <a:ext cx="2403476" cy="1195388"/>
          </a:xfrm>
          <a:custGeom>
            <a:avLst/>
            <a:gdLst>
              <a:gd name="T0" fmla="*/ 848 w 1514"/>
              <a:gd name="T1" fmla="*/ 0 h 753"/>
              <a:gd name="T2" fmla="*/ 1514 w 1514"/>
              <a:gd name="T3" fmla="*/ 753 h 753"/>
              <a:gd name="T4" fmla="*/ 0 w 1514"/>
              <a:gd name="T5" fmla="*/ 753 h 753"/>
              <a:gd name="T6" fmla="*/ 848 w 1514"/>
              <a:gd name="T7" fmla="*/ 0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4" h="753">
                <a:moveTo>
                  <a:pt x="848" y="0"/>
                </a:moveTo>
                <a:lnTo>
                  <a:pt x="1514" y="753"/>
                </a:lnTo>
                <a:lnTo>
                  <a:pt x="0" y="753"/>
                </a:lnTo>
                <a:lnTo>
                  <a:pt x="848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34"/>
          <p:cNvSpPr/>
          <p:nvPr/>
        </p:nvSpPr>
        <p:spPr bwMode="auto">
          <a:xfrm>
            <a:off x="10458448" y="1600200"/>
            <a:ext cx="1730377" cy="5254625"/>
          </a:xfrm>
          <a:custGeom>
            <a:avLst/>
            <a:gdLst>
              <a:gd name="T0" fmla="*/ 1090 w 1090"/>
              <a:gd name="T1" fmla="*/ 0 h 3310"/>
              <a:gd name="T2" fmla="*/ 1090 w 1090"/>
              <a:gd name="T3" fmla="*/ 3310 h 3310"/>
              <a:gd name="T4" fmla="*/ 0 w 1090"/>
              <a:gd name="T5" fmla="*/ 588 h 3310"/>
              <a:gd name="T6" fmla="*/ 1090 w 1090"/>
              <a:gd name="T7" fmla="*/ 0 h 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3310">
                <a:moveTo>
                  <a:pt x="1090" y="0"/>
                </a:moveTo>
                <a:lnTo>
                  <a:pt x="1090" y="3310"/>
                </a:lnTo>
                <a:lnTo>
                  <a:pt x="0" y="588"/>
                </a:lnTo>
                <a:lnTo>
                  <a:pt x="109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Freeform 35"/>
          <p:cNvSpPr/>
          <p:nvPr/>
        </p:nvSpPr>
        <p:spPr bwMode="auto">
          <a:xfrm>
            <a:off x="1368425" y="3281363"/>
            <a:ext cx="1366838" cy="3573463"/>
          </a:xfrm>
          <a:custGeom>
            <a:avLst/>
            <a:gdLst>
              <a:gd name="T0" fmla="*/ 861 w 861"/>
              <a:gd name="T1" fmla="*/ 0 h 2251"/>
              <a:gd name="T2" fmla="*/ 606 w 861"/>
              <a:gd name="T3" fmla="*/ 2251 h 2251"/>
              <a:gd name="T4" fmla="*/ 0 w 861"/>
              <a:gd name="T5" fmla="*/ 711 h 2251"/>
              <a:gd name="T6" fmla="*/ 861 w 861"/>
              <a:gd name="T7" fmla="*/ 0 h 2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1" h="2251">
                <a:moveTo>
                  <a:pt x="861" y="0"/>
                </a:moveTo>
                <a:lnTo>
                  <a:pt x="606" y="2251"/>
                </a:lnTo>
                <a:lnTo>
                  <a:pt x="0" y="711"/>
                </a:lnTo>
                <a:lnTo>
                  <a:pt x="861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Freeform 36"/>
          <p:cNvSpPr/>
          <p:nvPr/>
        </p:nvSpPr>
        <p:spPr bwMode="auto">
          <a:xfrm>
            <a:off x="2330450" y="5378450"/>
            <a:ext cx="4010025" cy="1476376"/>
          </a:xfrm>
          <a:custGeom>
            <a:avLst/>
            <a:gdLst>
              <a:gd name="T0" fmla="*/ 1119 w 2526"/>
              <a:gd name="T1" fmla="*/ 0 h 930"/>
              <a:gd name="T2" fmla="*/ 2526 w 2526"/>
              <a:gd name="T3" fmla="*/ 930 h 930"/>
              <a:gd name="T4" fmla="*/ 0 w 2526"/>
              <a:gd name="T5" fmla="*/ 930 h 930"/>
              <a:gd name="T6" fmla="*/ 1119 w 2526"/>
              <a:gd name="T7" fmla="*/ 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26" h="930">
                <a:moveTo>
                  <a:pt x="1119" y="0"/>
                </a:moveTo>
                <a:lnTo>
                  <a:pt x="2526" y="930"/>
                </a:lnTo>
                <a:lnTo>
                  <a:pt x="0" y="930"/>
                </a:lnTo>
                <a:lnTo>
                  <a:pt x="1119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Freeform 5"/>
          <p:cNvSpPr/>
          <p:nvPr/>
        </p:nvSpPr>
        <p:spPr bwMode="auto">
          <a:xfrm>
            <a:off x="0" y="0"/>
            <a:ext cx="3198813" cy="995363"/>
          </a:xfrm>
          <a:custGeom>
            <a:avLst/>
            <a:gdLst>
              <a:gd name="T0" fmla="*/ 0 w 2015"/>
              <a:gd name="T1" fmla="*/ 0 h 627"/>
              <a:gd name="T2" fmla="*/ 2015 w 2015"/>
              <a:gd name="T3" fmla="*/ 0 h 627"/>
              <a:gd name="T4" fmla="*/ 0 w 2015"/>
              <a:gd name="T5" fmla="*/ 627 h 627"/>
              <a:gd name="T6" fmla="*/ 0 w 2015"/>
              <a:gd name="T7" fmla="*/ 0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5" h="627">
                <a:moveTo>
                  <a:pt x="0" y="0"/>
                </a:moveTo>
                <a:lnTo>
                  <a:pt x="2015" y="0"/>
                </a:lnTo>
                <a:lnTo>
                  <a:pt x="0" y="62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6"/>
          <p:cNvSpPr/>
          <p:nvPr/>
        </p:nvSpPr>
        <p:spPr bwMode="auto">
          <a:xfrm>
            <a:off x="0" y="995363"/>
            <a:ext cx="2735263" cy="2286000"/>
          </a:xfrm>
          <a:custGeom>
            <a:avLst/>
            <a:gdLst>
              <a:gd name="T0" fmla="*/ 0 w 1723"/>
              <a:gd name="T1" fmla="*/ 0 h 1440"/>
              <a:gd name="T2" fmla="*/ 1723 w 1723"/>
              <a:gd name="T3" fmla="*/ 1440 h 1440"/>
              <a:gd name="T4" fmla="*/ 0 w 1723"/>
              <a:gd name="T5" fmla="*/ 1237 h 1440"/>
              <a:gd name="T6" fmla="*/ 0 w 1723"/>
              <a:gd name="T7" fmla="*/ 0 h 1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3" h="1440">
                <a:moveTo>
                  <a:pt x="0" y="0"/>
                </a:moveTo>
                <a:lnTo>
                  <a:pt x="1723" y="1440"/>
                </a:lnTo>
                <a:lnTo>
                  <a:pt x="0" y="123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Freeform 7"/>
          <p:cNvSpPr/>
          <p:nvPr/>
        </p:nvSpPr>
        <p:spPr bwMode="auto">
          <a:xfrm>
            <a:off x="0" y="2959100"/>
            <a:ext cx="1368425" cy="1981200"/>
          </a:xfrm>
          <a:custGeom>
            <a:avLst/>
            <a:gdLst>
              <a:gd name="T0" fmla="*/ 0 w 862"/>
              <a:gd name="T1" fmla="*/ 0 h 1248"/>
              <a:gd name="T2" fmla="*/ 862 w 862"/>
              <a:gd name="T3" fmla="*/ 914 h 1248"/>
              <a:gd name="T4" fmla="*/ 0 w 862"/>
              <a:gd name="T5" fmla="*/ 1248 h 1248"/>
              <a:gd name="T6" fmla="*/ 0 w 862"/>
              <a:gd name="T7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2" h="1248">
                <a:moveTo>
                  <a:pt x="0" y="0"/>
                </a:moveTo>
                <a:lnTo>
                  <a:pt x="862" y="914"/>
                </a:lnTo>
                <a:lnTo>
                  <a:pt x="0" y="1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Freeform 8"/>
          <p:cNvSpPr/>
          <p:nvPr/>
        </p:nvSpPr>
        <p:spPr bwMode="auto">
          <a:xfrm>
            <a:off x="0" y="4940300"/>
            <a:ext cx="2330448" cy="1914525"/>
          </a:xfrm>
          <a:custGeom>
            <a:avLst/>
            <a:gdLst>
              <a:gd name="T0" fmla="*/ 0 w 1468"/>
              <a:gd name="T1" fmla="*/ 0 h 1206"/>
              <a:gd name="T2" fmla="*/ 1468 w 1468"/>
              <a:gd name="T3" fmla="*/ 1206 h 1206"/>
              <a:gd name="T4" fmla="*/ 0 w 1468"/>
              <a:gd name="T5" fmla="*/ 1206 h 1206"/>
              <a:gd name="T6" fmla="*/ 0 w 1468"/>
              <a:gd name="T7" fmla="*/ 0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8" h="1206">
                <a:moveTo>
                  <a:pt x="0" y="0"/>
                </a:moveTo>
                <a:lnTo>
                  <a:pt x="1468" y="1206"/>
                </a:lnTo>
                <a:lnTo>
                  <a:pt x="0" y="12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Freeform 9"/>
          <p:cNvSpPr/>
          <p:nvPr/>
        </p:nvSpPr>
        <p:spPr bwMode="auto">
          <a:xfrm>
            <a:off x="1165225" y="0"/>
            <a:ext cx="2511425" cy="2717800"/>
          </a:xfrm>
          <a:custGeom>
            <a:avLst/>
            <a:gdLst>
              <a:gd name="T0" fmla="*/ 1281 w 1582"/>
              <a:gd name="T1" fmla="*/ 0 h 1712"/>
              <a:gd name="T2" fmla="*/ 1582 w 1582"/>
              <a:gd name="T3" fmla="*/ 1712 h 1712"/>
              <a:gd name="T4" fmla="*/ 0 w 1582"/>
              <a:gd name="T5" fmla="*/ 1240 h 1712"/>
              <a:gd name="T6" fmla="*/ 1281 w 1582"/>
              <a:gd name="T7" fmla="*/ 0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2" h="1712">
                <a:moveTo>
                  <a:pt x="1281" y="0"/>
                </a:moveTo>
                <a:lnTo>
                  <a:pt x="1582" y="1712"/>
                </a:lnTo>
                <a:lnTo>
                  <a:pt x="0" y="1240"/>
                </a:lnTo>
                <a:lnTo>
                  <a:pt x="1281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Freeform 10"/>
          <p:cNvSpPr/>
          <p:nvPr/>
        </p:nvSpPr>
        <p:spPr bwMode="auto">
          <a:xfrm>
            <a:off x="3198813" y="0"/>
            <a:ext cx="2895600" cy="2717800"/>
          </a:xfrm>
          <a:custGeom>
            <a:avLst/>
            <a:gdLst>
              <a:gd name="T0" fmla="*/ 1824 w 1824"/>
              <a:gd name="T1" fmla="*/ 0 h 1712"/>
              <a:gd name="T2" fmla="*/ 301 w 1824"/>
              <a:gd name="T3" fmla="*/ 1712 h 1712"/>
              <a:gd name="T4" fmla="*/ 0 w 1824"/>
              <a:gd name="T5" fmla="*/ 0 h 1712"/>
              <a:gd name="T6" fmla="*/ 1824 w 1824"/>
              <a:gd name="T7" fmla="*/ 0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24" h="1712">
                <a:moveTo>
                  <a:pt x="1824" y="0"/>
                </a:moveTo>
                <a:lnTo>
                  <a:pt x="301" y="1712"/>
                </a:lnTo>
                <a:lnTo>
                  <a:pt x="0" y="0"/>
                </a:lnTo>
                <a:lnTo>
                  <a:pt x="1824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Freeform 11"/>
          <p:cNvSpPr/>
          <p:nvPr/>
        </p:nvSpPr>
        <p:spPr bwMode="auto">
          <a:xfrm>
            <a:off x="1165225" y="1968500"/>
            <a:ext cx="2511425" cy="1312863"/>
          </a:xfrm>
          <a:custGeom>
            <a:avLst/>
            <a:gdLst>
              <a:gd name="T0" fmla="*/ 1582 w 1582"/>
              <a:gd name="T1" fmla="*/ 472 h 827"/>
              <a:gd name="T2" fmla="*/ 989 w 1582"/>
              <a:gd name="T3" fmla="*/ 827 h 827"/>
              <a:gd name="T4" fmla="*/ 0 w 1582"/>
              <a:gd name="T5" fmla="*/ 0 h 827"/>
              <a:gd name="T6" fmla="*/ 1582 w 1582"/>
              <a:gd name="T7" fmla="*/ 472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2" h="827">
                <a:moveTo>
                  <a:pt x="1582" y="472"/>
                </a:moveTo>
                <a:lnTo>
                  <a:pt x="989" y="827"/>
                </a:lnTo>
                <a:lnTo>
                  <a:pt x="0" y="0"/>
                </a:lnTo>
                <a:lnTo>
                  <a:pt x="1582" y="472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Freeform 12"/>
          <p:cNvSpPr/>
          <p:nvPr/>
        </p:nvSpPr>
        <p:spPr bwMode="auto">
          <a:xfrm>
            <a:off x="0" y="2959100"/>
            <a:ext cx="2735263" cy="1450975"/>
          </a:xfrm>
          <a:custGeom>
            <a:avLst/>
            <a:gdLst>
              <a:gd name="T0" fmla="*/ 1723 w 1723"/>
              <a:gd name="T1" fmla="*/ 203 h 914"/>
              <a:gd name="T2" fmla="*/ 862 w 1723"/>
              <a:gd name="T3" fmla="*/ 914 h 914"/>
              <a:gd name="T4" fmla="*/ 0 w 1723"/>
              <a:gd name="T5" fmla="*/ 0 h 914"/>
              <a:gd name="T6" fmla="*/ 1723 w 1723"/>
              <a:gd name="T7" fmla="*/ 203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3" h="914">
                <a:moveTo>
                  <a:pt x="1723" y="203"/>
                </a:moveTo>
                <a:lnTo>
                  <a:pt x="862" y="914"/>
                </a:lnTo>
                <a:lnTo>
                  <a:pt x="0" y="0"/>
                </a:lnTo>
                <a:lnTo>
                  <a:pt x="1723" y="203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Freeform 13"/>
          <p:cNvSpPr/>
          <p:nvPr/>
        </p:nvSpPr>
        <p:spPr bwMode="auto">
          <a:xfrm>
            <a:off x="0" y="4410075"/>
            <a:ext cx="2330448" cy="2444750"/>
          </a:xfrm>
          <a:custGeom>
            <a:avLst/>
            <a:gdLst>
              <a:gd name="T0" fmla="*/ 862 w 1468"/>
              <a:gd name="T1" fmla="*/ 0 h 1540"/>
              <a:gd name="T2" fmla="*/ 1468 w 1468"/>
              <a:gd name="T3" fmla="*/ 1540 h 1540"/>
              <a:gd name="T4" fmla="*/ 0 w 1468"/>
              <a:gd name="T5" fmla="*/ 334 h 1540"/>
              <a:gd name="T6" fmla="*/ 862 w 1468"/>
              <a:gd name="T7" fmla="*/ 0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8" h="1540">
                <a:moveTo>
                  <a:pt x="862" y="0"/>
                </a:moveTo>
                <a:lnTo>
                  <a:pt x="1468" y="1540"/>
                </a:lnTo>
                <a:lnTo>
                  <a:pt x="0" y="334"/>
                </a:lnTo>
                <a:lnTo>
                  <a:pt x="862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Freeform 14"/>
          <p:cNvSpPr/>
          <p:nvPr/>
        </p:nvSpPr>
        <p:spPr bwMode="auto">
          <a:xfrm>
            <a:off x="2330450" y="3281363"/>
            <a:ext cx="1776413" cy="3573463"/>
          </a:xfrm>
          <a:custGeom>
            <a:avLst/>
            <a:gdLst>
              <a:gd name="T0" fmla="*/ 1119 w 1119"/>
              <a:gd name="T1" fmla="*/ 1321 h 2251"/>
              <a:gd name="T2" fmla="*/ 0 w 1119"/>
              <a:gd name="T3" fmla="*/ 2251 h 2251"/>
              <a:gd name="T4" fmla="*/ 255 w 1119"/>
              <a:gd name="T5" fmla="*/ 0 h 2251"/>
              <a:gd name="T6" fmla="*/ 1119 w 1119"/>
              <a:gd name="T7" fmla="*/ 1321 h 2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9" h="2251">
                <a:moveTo>
                  <a:pt x="1119" y="1321"/>
                </a:moveTo>
                <a:lnTo>
                  <a:pt x="0" y="2251"/>
                </a:lnTo>
                <a:lnTo>
                  <a:pt x="255" y="0"/>
                </a:lnTo>
                <a:lnTo>
                  <a:pt x="1119" y="1321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reeform 15"/>
          <p:cNvSpPr/>
          <p:nvPr/>
        </p:nvSpPr>
        <p:spPr bwMode="auto">
          <a:xfrm>
            <a:off x="3676650" y="2717799"/>
            <a:ext cx="2981323" cy="2660650"/>
          </a:xfrm>
          <a:custGeom>
            <a:avLst/>
            <a:gdLst>
              <a:gd name="T0" fmla="*/ 1878 w 1878"/>
              <a:gd name="T1" fmla="*/ 838 h 1676"/>
              <a:gd name="T2" fmla="*/ 271 w 1878"/>
              <a:gd name="T3" fmla="*/ 1676 h 1676"/>
              <a:gd name="T4" fmla="*/ 0 w 1878"/>
              <a:gd name="T5" fmla="*/ 0 h 1676"/>
              <a:gd name="T6" fmla="*/ 1878 w 1878"/>
              <a:gd name="T7" fmla="*/ 838 h 1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8" h="1676">
                <a:moveTo>
                  <a:pt x="1878" y="838"/>
                </a:moveTo>
                <a:lnTo>
                  <a:pt x="271" y="1676"/>
                </a:lnTo>
                <a:lnTo>
                  <a:pt x="0" y="0"/>
                </a:lnTo>
                <a:lnTo>
                  <a:pt x="1878" y="838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reeform 16"/>
          <p:cNvSpPr/>
          <p:nvPr/>
        </p:nvSpPr>
        <p:spPr bwMode="auto">
          <a:xfrm>
            <a:off x="4106863" y="5378450"/>
            <a:ext cx="2420938" cy="1476376"/>
          </a:xfrm>
          <a:custGeom>
            <a:avLst/>
            <a:gdLst>
              <a:gd name="T0" fmla="*/ 1525 w 1525"/>
              <a:gd name="T1" fmla="*/ 328 h 930"/>
              <a:gd name="T2" fmla="*/ 1407 w 1525"/>
              <a:gd name="T3" fmla="*/ 930 h 930"/>
              <a:gd name="T4" fmla="*/ 0 w 1525"/>
              <a:gd name="T5" fmla="*/ 0 h 930"/>
              <a:gd name="T6" fmla="*/ 1525 w 1525"/>
              <a:gd name="T7" fmla="*/ 328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5" h="930">
                <a:moveTo>
                  <a:pt x="1525" y="328"/>
                </a:moveTo>
                <a:lnTo>
                  <a:pt x="1407" y="930"/>
                </a:lnTo>
                <a:lnTo>
                  <a:pt x="0" y="0"/>
                </a:lnTo>
                <a:lnTo>
                  <a:pt x="1525" y="328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Freeform 17"/>
          <p:cNvSpPr/>
          <p:nvPr/>
        </p:nvSpPr>
        <p:spPr bwMode="auto">
          <a:xfrm>
            <a:off x="0" y="0"/>
            <a:ext cx="3198813" cy="1968500"/>
          </a:xfrm>
          <a:custGeom>
            <a:avLst/>
            <a:gdLst>
              <a:gd name="T0" fmla="*/ 2015 w 2015"/>
              <a:gd name="T1" fmla="*/ 0 h 1240"/>
              <a:gd name="T2" fmla="*/ 734 w 2015"/>
              <a:gd name="T3" fmla="*/ 1240 h 1240"/>
              <a:gd name="T4" fmla="*/ 0 w 2015"/>
              <a:gd name="T5" fmla="*/ 627 h 1240"/>
              <a:gd name="T6" fmla="*/ 2015 w 2015"/>
              <a:gd name="T7" fmla="*/ 0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5" h="1240">
                <a:moveTo>
                  <a:pt x="2015" y="0"/>
                </a:moveTo>
                <a:lnTo>
                  <a:pt x="734" y="1240"/>
                </a:lnTo>
                <a:lnTo>
                  <a:pt x="0" y="627"/>
                </a:lnTo>
                <a:lnTo>
                  <a:pt x="2015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Freeform 18"/>
          <p:cNvSpPr/>
          <p:nvPr/>
        </p:nvSpPr>
        <p:spPr bwMode="auto">
          <a:xfrm>
            <a:off x="2735263" y="2717799"/>
            <a:ext cx="1371600" cy="2660650"/>
          </a:xfrm>
          <a:custGeom>
            <a:avLst/>
            <a:gdLst>
              <a:gd name="T0" fmla="*/ 593 w 864"/>
              <a:gd name="T1" fmla="*/ 0 h 1676"/>
              <a:gd name="T2" fmla="*/ 864 w 864"/>
              <a:gd name="T3" fmla="*/ 1676 h 1676"/>
              <a:gd name="T4" fmla="*/ 0 w 864"/>
              <a:gd name="T5" fmla="*/ 355 h 1676"/>
              <a:gd name="T6" fmla="*/ 593 w 864"/>
              <a:gd name="T7" fmla="*/ 0 h 1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4" h="1676">
                <a:moveTo>
                  <a:pt x="593" y="0"/>
                </a:moveTo>
                <a:lnTo>
                  <a:pt x="864" y="1676"/>
                </a:lnTo>
                <a:lnTo>
                  <a:pt x="0" y="355"/>
                </a:lnTo>
                <a:lnTo>
                  <a:pt x="593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19"/>
          <p:cNvSpPr/>
          <p:nvPr/>
        </p:nvSpPr>
        <p:spPr bwMode="auto">
          <a:xfrm>
            <a:off x="3676650" y="0"/>
            <a:ext cx="2981323" cy="4048125"/>
          </a:xfrm>
          <a:custGeom>
            <a:avLst/>
            <a:gdLst>
              <a:gd name="T0" fmla="*/ 1523 w 1878"/>
              <a:gd name="T1" fmla="*/ 0 h 2550"/>
              <a:gd name="T2" fmla="*/ 1878 w 1878"/>
              <a:gd name="T3" fmla="*/ 2550 h 2550"/>
              <a:gd name="T4" fmla="*/ 0 w 1878"/>
              <a:gd name="T5" fmla="*/ 1712 h 2550"/>
              <a:gd name="T6" fmla="*/ 1523 w 1878"/>
              <a:gd name="T7" fmla="*/ 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8" h="2550">
                <a:moveTo>
                  <a:pt x="1523" y="0"/>
                </a:moveTo>
                <a:lnTo>
                  <a:pt x="1878" y="2550"/>
                </a:lnTo>
                <a:lnTo>
                  <a:pt x="0" y="1712"/>
                </a:lnTo>
                <a:lnTo>
                  <a:pt x="1523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20"/>
          <p:cNvSpPr/>
          <p:nvPr/>
        </p:nvSpPr>
        <p:spPr bwMode="auto">
          <a:xfrm>
            <a:off x="6094413" y="0"/>
            <a:ext cx="2301875" cy="4048125"/>
          </a:xfrm>
          <a:custGeom>
            <a:avLst/>
            <a:gdLst>
              <a:gd name="T0" fmla="*/ 0 w 1450"/>
              <a:gd name="T1" fmla="*/ 0 h 2550"/>
              <a:gd name="T2" fmla="*/ 1450 w 1450"/>
              <a:gd name="T3" fmla="*/ 1286 h 2550"/>
              <a:gd name="T4" fmla="*/ 355 w 1450"/>
              <a:gd name="T5" fmla="*/ 2550 h 2550"/>
              <a:gd name="T6" fmla="*/ 0 w 1450"/>
              <a:gd name="T7" fmla="*/ 0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0" h="2550">
                <a:moveTo>
                  <a:pt x="0" y="0"/>
                </a:moveTo>
                <a:lnTo>
                  <a:pt x="1450" y="1286"/>
                </a:lnTo>
                <a:lnTo>
                  <a:pt x="355" y="255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21"/>
          <p:cNvSpPr/>
          <p:nvPr/>
        </p:nvSpPr>
        <p:spPr bwMode="auto">
          <a:xfrm>
            <a:off x="6527799" y="2533649"/>
            <a:ext cx="3930650" cy="3365500"/>
          </a:xfrm>
          <a:custGeom>
            <a:avLst/>
            <a:gdLst>
              <a:gd name="T0" fmla="*/ 82 w 2476"/>
              <a:gd name="T1" fmla="*/ 954 h 2120"/>
              <a:gd name="T2" fmla="*/ 2476 w 2476"/>
              <a:gd name="T3" fmla="*/ 0 h 2120"/>
              <a:gd name="T4" fmla="*/ 0 w 2476"/>
              <a:gd name="T5" fmla="*/ 2120 h 2120"/>
              <a:gd name="T6" fmla="*/ 82 w 2476"/>
              <a:gd name="T7" fmla="*/ 954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76" h="2120">
                <a:moveTo>
                  <a:pt x="82" y="954"/>
                </a:moveTo>
                <a:lnTo>
                  <a:pt x="2476" y="0"/>
                </a:lnTo>
                <a:lnTo>
                  <a:pt x="0" y="2120"/>
                </a:lnTo>
                <a:lnTo>
                  <a:pt x="82" y="954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22"/>
          <p:cNvSpPr/>
          <p:nvPr/>
        </p:nvSpPr>
        <p:spPr bwMode="auto">
          <a:xfrm>
            <a:off x="6527798" y="5659438"/>
            <a:ext cx="4603752" cy="1195388"/>
          </a:xfrm>
          <a:custGeom>
            <a:avLst/>
            <a:gdLst>
              <a:gd name="T0" fmla="*/ 0 w 2900"/>
              <a:gd name="T1" fmla="*/ 151 h 753"/>
              <a:gd name="T2" fmla="*/ 2900 w 2900"/>
              <a:gd name="T3" fmla="*/ 0 h 753"/>
              <a:gd name="T4" fmla="*/ 2052 w 2900"/>
              <a:gd name="T5" fmla="*/ 753 h 753"/>
              <a:gd name="T6" fmla="*/ 0 w 2900"/>
              <a:gd name="T7" fmla="*/ 151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00" h="753">
                <a:moveTo>
                  <a:pt x="0" y="151"/>
                </a:moveTo>
                <a:lnTo>
                  <a:pt x="2900" y="0"/>
                </a:lnTo>
                <a:lnTo>
                  <a:pt x="2052" y="753"/>
                </a:lnTo>
                <a:lnTo>
                  <a:pt x="0" y="151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23"/>
          <p:cNvSpPr/>
          <p:nvPr/>
        </p:nvSpPr>
        <p:spPr bwMode="auto">
          <a:xfrm>
            <a:off x="4106863" y="4048125"/>
            <a:ext cx="2551111" cy="1851025"/>
          </a:xfrm>
          <a:custGeom>
            <a:avLst/>
            <a:gdLst>
              <a:gd name="T0" fmla="*/ 1607 w 1607"/>
              <a:gd name="T1" fmla="*/ 0 h 1166"/>
              <a:gd name="T2" fmla="*/ 1525 w 1607"/>
              <a:gd name="T3" fmla="*/ 1166 h 1166"/>
              <a:gd name="T4" fmla="*/ 0 w 1607"/>
              <a:gd name="T5" fmla="*/ 838 h 1166"/>
              <a:gd name="T6" fmla="*/ 1607 w 1607"/>
              <a:gd name="T7" fmla="*/ 0 h 1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07" h="1166">
                <a:moveTo>
                  <a:pt x="1607" y="0"/>
                </a:moveTo>
                <a:lnTo>
                  <a:pt x="1525" y="1166"/>
                </a:lnTo>
                <a:lnTo>
                  <a:pt x="0" y="838"/>
                </a:lnTo>
                <a:lnTo>
                  <a:pt x="1607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Freeform 24"/>
          <p:cNvSpPr/>
          <p:nvPr/>
        </p:nvSpPr>
        <p:spPr bwMode="auto">
          <a:xfrm>
            <a:off x="6340475" y="5899148"/>
            <a:ext cx="3444873" cy="955677"/>
          </a:xfrm>
          <a:custGeom>
            <a:avLst/>
            <a:gdLst>
              <a:gd name="T0" fmla="*/ 2170 w 2170"/>
              <a:gd name="T1" fmla="*/ 602 h 602"/>
              <a:gd name="T2" fmla="*/ 0 w 2170"/>
              <a:gd name="T3" fmla="*/ 602 h 602"/>
              <a:gd name="T4" fmla="*/ 118 w 2170"/>
              <a:gd name="T5" fmla="*/ 0 h 602"/>
              <a:gd name="T6" fmla="*/ 2170 w 2170"/>
              <a:gd name="T7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0" h="602">
                <a:moveTo>
                  <a:pt x="2170" y="602"/>
                </a:moveTo>
                <a:lnTo>
                  <a:pt x="0" y="602"/>
                </a:lnTo>
                <a:lnTo>
                  <a:pt x="118" y="0"/>
                </a:lnTo>
                <a:lnTo>
                  <a:pt x="2170" y="602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Freeform 25"/>
          <p:cNvSpPr/>
          <p:nvPr/>
        </p:nvSpPr>
        <p:spPr bwMode="auto">
          <a:xfrm>
            <a:off x="6657974" y="2041525"/>
            <a:ext cx="3800475" cy="2006600"/>
          </a:xfrm>
          <a:custGeom>
            <a:avLst/>
            <a:gdLst>
              <a:gd name="T0" fmla="*/ 2394 w 2394"/>
              <a:gd name="T1" fmla="*/ 310 h 1264"/>
              <a:gd name="T2" fmla="*/ 0 w 2394"/>
              <a:gd name="T3" fmla="*/ 1264 h 1264"/>
              <a:gd name="T4" fmla="*/ 1095 w 2394"/>
              <a:gd name="T5" fmla="*/ 0 h 1264"/>
              <a:gd name="T6" fmla="*/ 2394 w 2394"/>
              <a:gd name="T7" fmla="*/ 31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4" h="1264">
                <a:moveTo>
                  <a:pt x="2394" y="310"/>
                </a:moveTo>
                <a:lnTo>
                  <a:pt x="0" y="1264"/>
                </a:lnTo>
                <a:lnTo>
                  <a:pt x="1095" y="0"/>
                </a:lnTo>
                <a:lnTo>
                  <a:pt x="2394" y="31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Freeform 26"/>
          <p:cNvSpPr/>
          <p:nvPr/>
        </p:nvSpPr>
        <p:spPr bwMode="auto">
          <a:xfrm>
            <a:off x="6094413" y="0"/>
            <a:ext cx="4471986" cy="2041525"/>
          </a:xfrm>
          <a:custGeom>
            <a:avLst/>
            <a:gdLst>
              <a:gd name="T0" fmla="*/ 2817 w 2817"/>
              <a:gd name="T1" fmla="*/ 562 h 1286"/>
              <a:gd name="T2" fmla="*/ 1450 w 2817"/>
              <a:gd name="T3" fmla="*/ 1286 h 1286"/>
              <a:gd name="T4" fmla="*/ 0 w 2817"/>
              <a:gd name="T5" fmla="*/ 0 h 1286"/>
              <a:gd name="T6" fmla="*/ 2817 w 2817"/>
              <a:gd name="T7" fmla="*/ 562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17" h="1286">
                <a:moveTo>
                  <a:pt x="2817" y="562"/>
                </a:moveTo>
                <a:lnTo>
                  <a:pt x="1450" y="1286"/>
                </a:lnTo>
                <a:lnTo>
                  <a:pt x="0" y="0"/>
                </a:lnTo>
                <a:lnTo>
                  <a:pt x="2817" y="562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27"/>
          <p:cNvSpPr/>
          <p:nvPr/>
        </p:nvSpPr>
        <p:spPr bwMode="auto">
          <a:xfrm>
            <a:off x="6094413" y="0"/>
            <a:ext cx="6094413" cy="892173"/>
          </a:xfrm>
          <a:custGeom>
            <a:avLst/>
            <a:gdLst>
              <a:gd name="T0" fmla="*/ 3839 w 3839"/>
              <a:gd name="T1" fmla="*/ 0 h 562"/>
              <a:gd name="T2" fmla="*/ 2817 w 3839"/>
              <a:gd name="T3" fmla="*/ 562 h 562"/>
              <a:gd name="T4" fmla="*/ 0 w 3839"/>
              <a:gd name="T5" fmla="*/ 0 h 562"/>
              <a:gd name="T6" fmla="*/ 3839 w 3839"/>
              <a:gd name="T7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9" h="562">
                <a:moveTo>
                  <a:pt x="3839" y="0"/>
                </a:moveTo>
                <a:lnTo>
                  <a:pt x="2817" y="562"/>
                </a:lnTo>
                <a:lnTo>
                  <a:pt x="0" y="0"/>
                </a:lnTo>
                <a:lnTo>
                  <a:pt x="3839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reeform 28"/>
          <p:cNvSpPr/>
          <p:nvPr/>
        </p:nvSpPr>
        <p:spPr bwMode="auto">
          <a:xfrm>
            <a:off x="8396288" y="892174"/>
            <a:ext cx="2170112" cy="1641475"/>
          </a:xfrm>
          <a:custGeom>
            <a:avLst/>
            <a:gdLst>
              <a:gd name="T0" fmla="*/ 1367 w 1367"/>
              <a:gd name="T1" fmla="*/ 0 h 1034"/>
              <a:gd name="T2" fmla="*/ 1299 w 1367"/>
              <a:gd name="T3" fmla="*/ 1034 h 1034"/>
              <a:gd name="T4" fmla="*/ 0 w 1367"/>
              <a:gd name="T5" fmla="*/ 724 h 1034"/>
              <a:gd name="T6" fmla="*/ 1367 w 1367"/>
              <a:gd name="T7" fmla="*/ 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7" h="1034">
                <a:moveTo>
                  <a:pt x="1367" y="0"/>
                </a:moveTo>
                <a:lnTo>
                  <a:pt x="1299" y="1034"/>
                </a:lnTo>
                <a:lnTo>
                  <a:pt x="0" y="724"/>
                </a:lnTo>
                <a:lnTo>
                  <a:pt x="1367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reeform 29"/>
          <p:cNvSpPr/>
          <p:nvPr/>
        </p:nvSpPr>
        <p:spPr bwMode="auto">
          <a:xfrm>
            <a:off x="10458448" y="0"/>
            <a:ext cx="1730377" cy="2533650"/>
          </a:xfrm>
          <a:custGeom>
            <a:avLst/>
            <a:gdLst>
              <a:gd name="T0" fmla="*/ 1090 w 1090"/>
              <a:gd name="T1" fmla="*/ 0 h 1596"/>
              <a:gd name="T2" fmla="*/ 1090 w 1090"/>
              <a:gd name="T3" fmla="*/ 1008 h 1596"/>
              <a:gd name="T4" fmla="*/ 0 w 1090"/>
              <a:gd name="T5" fmla="*/ 1596 h 1596"/>
              <a:gd name="T6" fmla="*/ 1090 w 1090"/>
              <a:gd name="T7" fmla="*/ 0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1596">
                <a:moveTo>
                  <a:pt x="1090" y="0"/>
                </a:moveTo>
                <a:lnTo>
                  <a:pt x="1090" y="1008"/>
                </a:lnTo>
                <a:lnTo>
                  <a:pt x="0" y="1596"/>
                </a:lnTo>
                <a:lnTo>
                  <a:pt x="109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reeform 30"/>
          <p:cNvSpPr/>
          <p:nvPr/>
        </p:nvSpPr>
        <p:spPr bwMode="auto">
          <a:xfrm>
            <a:off x="10458448" y="2533648"/>
            <a:ext cx="1730377" cy="4321177"/>
          </a:xfrm>
          <a:custGeom>
            <a:avLst/>
            <a:gdLst>
              <a:gd name="T0" fmla="*/ 0 w 1090"/>
              <a:gd name="T1" fmla="*/ 0 h 2722"/>
              <a:gd name="T2" fmla="*/ 1090 w 1090"/>
              <a:gd name="T3" fmla="*/ 2722 h 2722"/>
              <a:gd name="T4" fmla="*/ 424 w 1090"/>
              <a:gd name="T5" fmla="*/ 1969 h 2722"/>
              <a:gd name="T6" fmla="*/ 0 w 1090"/>
              <a:gd name="T7" fmla="*/ 0 h 2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2722">
                <a:moveTo>
                  <a:pt x="0" y="0"/>
                </a:moveTo>
                <a:lnTo>
                  <a:pt x="1090" y="2722"/>
                </a:lnTo>
                <a:lnTo>
                  <a:pt x="424" y="196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reeform 31"/>
          <p:cNvSpPr/>
          <p:nvPr/>
        </p:nvSpPr>
        <p:spPr bwMode="auto">
          <a:xfrm>
            <a:off x="10458448" y="0"/>
            <a:ext cx="1730377" cy="2533650"/>
          </a:xfrm>
          <a:custGeom>
            <a:avLst/>
            <a:gdLst>
              <a:gd name="T0" fmla="*/ 1090 w 1090"/>
              <a:gd name="T1" fmla="*/ 0 h 1596"/>
              <a:gd name="T2" fmla="*/ 0 w 1090"/>
              <a:gd name="T3" fmla="*/ 1596 h 1596"/>
              <a:gd name="T4" fmla="*/ 68 w 1090"/>
              <a:gd name="T5" fmla="*/ 562 h 1596"/>
              <a:gd name="T6" fmla="*/ 1090 w 1090"/>
              <a:gd name="T7" fmla="*/ 0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1596">
                <a:moveTo>
                  <a:pt x="1090" y="0"/>
                </a:moveTo>
                <a:lnTo>
                  <a:pt x="0" y="1596"/>
                </a:lnTo>
                <a:lnTo>
                  <a:pt x="68" y="562"/>
                </a:lnTo>
                <a:lnTo>
                  <a:pt x="109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reeform 32"/>
          <p:cNvSpPr/>
          <p:nvPr/>
        </p:nvSpPr>
        <p:spPr bwMode="auto">
          <a:xfrm>
            <a:off x="6527798" y="2533649"/>
            <a:ext cx="4603752" cy="3365500"/>
          </a:xfrm>
          <a:custGeom>
            <a:avLst/>
            <a:gdLst>
              <a:gd name="T0" fmla="*/ 2476 w 2900"/>
              <a:gd name="T1" fmla="*/ 0 h 2120"/>
              <a:gd name="T2" fmla="*/ 2900 w 2900"/>
              <a:gd name="T3" fmla="*/ 1969 h 2120"/>
              <a:gd name="T4" fmla="*/ 0 w 2900"/>
              <a:gd name="T5" fmla="*/ 2120 h 2120"/>
              <a:gd name="T6" fmla="*/ 2476 w 2900"/>
              <a:gd name="T7" fmla="*/ 0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00" h="2120">
                <a:moveTo>
                  <a:pt x="2476" y="0"/>
                </a:moveTo>
                <a:lnTo>
                  <a:pt x="2900" y="1969"/>
                </a:lnTo>
                <a:lnTo>
                  <a:pt x="0" y="2120"/>
                </a:lnTo>
                <a:lnTo>
                  <a:pt x="2476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reeform 33"/>
          <p:cNvSpPr/>
          <p:nvPr/>
        </p:nvSpPr>
        <p:spPr bwMode="auto">
          <a:xfrm>
            <a:off x="9785350" y="5659438"/>
            <a:ext cx="2403476" cy="1195388"/>
          </a:xfrm>
          <a:custGeom>
            <a:avLst/>
            <a:gdLst>
              <a:gd name="T0" fmla="*/ 848 w 1514"/>
              <a:gd name="T1" fmla="*/ 0 h 753"/>
              <a:gd name="T2" fmla="*/ 1514 w 1514"/>
              <a:gd name="T3" fmla="*/ 753 h 753"/>
              <a:gd name="T4" fmla="*/ 0 w 1514"/>
              <a:gd name="T5" fmla="*/ 753 h 753"/>
              <a:gd name="T6" fmla="*/ 848 w 1514"/>
              <a:gd name="T7" fmla="*/ 0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4" h="753">
                <a:moveTo>
                  <a:pt x="848" y="0"/>
                </a:moveTo>
                <a:lnTo>
                  <a:pt x="1514" y="753"/>
                </a:lnTo>
                <a:lnTo>
                  <a:pt x="0" y="753"/>
                </a:lnTo>
                <a:lnTo>
                  <a:pt x="848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34"/>
          <p:cNvSpPr/>
          <p:nvPr/>
        </p:nvSpPr>
        <p:spPr bwMode="auto">
          <a:xfrm>
            <a:off x="10458448" y="1600200"/>
            <a:ext cx="1730377" cy="5254625"/>
          </a:xfrm>
          <a:custGeom>
            <a:avLst/>
            <a:gdLst>
              <a:gd name="T0" fmla="*/ 1090 w 1090"/>
              <a:gd name="T1" fmla="*/ 0 h 3310"/>
              <a:gd name="T2" fmla="*/ 1090 w 1090"/>
              <a:gd name="T3" fmla="*/ 3310 h 3310"/>
              <a:gd name="T4" fmla="*/ 0 w 1090"/>
              <a:gd name="T5" fmla="*/ 588 h 3310"/>
              <a:gd name="T6" fmla="*/ 1090 w 1090"/>
              <a:gd name="T7" fmla="*/ 0 h 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0" h="3310">
                <a:moveTo>
                  <a:pt x="1090" y="0"/>
                </a:moveTo>
                <a:lnTo>
                  <a:pt x="1090" y="3310"/>
                </a:lnTo>
                <a:lnTo>
                  <a:pt x="0" y="588"/>
                </a:lnTo>
                <a:lnTo>
                  <a:pt x="109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reeform 35"/>
          <p:cNvSpPr/>
          <p:nvPr/>
        </p:nvSpPr>
        <p:spPr bwMode="auto">
          <a:xfrm>
            <a:off x="1368425" y="3281363"/>
            <a:ext cx="1366838" cy="3573463"/>
          </a:xfrm>
          <a:custGeom>
            <a:avLst/>
            <a:gdLst>
              <a:gd name="T0" fmla="*/ 861 w 861"/>
              <a:gd name="T1" fmla="*/ 0 h 2251"/>
              <a:gd name="T2" fmla="*/ 606 w 861"/>
              <a:gd name="T3" fmla="*/ 2251 h 2251"/>
              <a:gd name="T4" fmla="*/ 0 w 861"/>
              <a:gd name="T5" fmla="*/ 711 h 2251"/>
              <a:gd name="T6" fmla="*/ 861 w 861"/>
              <a:gd name="T7" fmla="*/ 0 h 2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1" h="2251">
                <a:moveTo>
                  <a:pt x="861" y="0"/>
                </a:moveTo>
                <a:lnTo>
                  <a:pt x="606" y="2251"/>
                </a:lnTo>
                <a:lnTo>
                  <a:pt x="0" y="711"/>
                </a:lnTo>
                <a:lnTo>
                  <a:pt x="861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Freeform 36"/>
          <p:cNvSpPr/>
          <p:nvPr/>
        </p:nvSpPr>
        <p:spPr bwMode="auto">
          <a:xfrm>
            <a:off x="2330450" y="5378450"/>
            <a:ext cx="4010025" cy="1476376"/>
          </a:xfrm>
          <a:custGeom>
            <a:avLst/>
            <a:gdLst>
              <a:gd name="T0" fmla="*/ 1119 w 2526"/>
              <a:gd name="T1" fmla="*/ 0 h 930"/>
              <a:gd name="T2" fmla="*/ 2526 w 2526"/>
              <a:gd name="T3" fmla="*/ 930 h 930"/>
              <a:gd name="T4" fmla="*/ 0 w 2526"/>
              <a:gd name="T5" fmla="*/ 930 h 930"/>
              <a:gd name="T6" fmla="*/ 1119 w 2526"/>
              <a:gd name="T7" fmla="*/ 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26" h="930">
                <a:moveTo>
                  <a:pt x="1119" y="0"/>
                </a:moveTo>
                <a:lnTo>
                  <a:pt x="2526" y="930"/>
                </a:lnTo>
                <a:lnTo>
                  <a:pt x="0" y="930"/>
                </a:lnTo>
                <a:lnTo>
                  <a:pt x="1119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0" y="0"/>
            <a:ext cx="3198813" cy="995363"/>
          </a:xfrm>
          <a:custGeom>
            <a:avLst/>
            <a:gdLst>
              <a:gd name="T0" fmla="*/ 0 w 2015"/>
              <a:gd name="T1" fmla="*/ 0 h 627"/>
              <a:gd name="T2" fmla="*/ 2015 w 2015"/>
              <a:gd name="T3" fmla="*/ 0 h 627"/>
              <a:gd name="T4" fmla="*/ 0 w 2015"/>
              <a:gd name="T5" fmla="*/ 627 h 627"/>
              <a:gd name="T6" fmla="*/ 0 w 2015"/>
              <a:gd name="T7" fmla="*/ 0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5" h="627">
                <a:moveTo>
                  <a:pt x="0" y="0"/>
                </a:moveTo>
                <a:lnTo>
                  <a:pt x="2015" y="0"/>
                </a:lnTo>
                <a:lnTo>
                  <a:pt x="0" y="62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6F8FB"/>
              </a:gs>
              <a:gs pos="100000">
                <a:srgbClr val="E6E9EE"/>
              </a:gs>
            </a:gsLst>
            <a:path path="circle">
              <a:fillToRect l="100000" t="100000"/>
            </a:path>
            <a:tileRect r="-100000" b="-100000"/>
          </a:gradFill>
          <a:ln w="127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冬青黑体简体中文 W3" pitchFamily="34" charset="-122"/>
          <a:ea typeface="冬青黑体简体中文 W3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冬青黑体简体中文 W3" pitchFamily="34" charset="-122"/>
          <a:ea typeface="冬青黑体简体中文 W3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冬青黑体简体中文 W3" pitchFamily="34" charset="-122"/>
          <a:ea typeface="冬青黑体简体中文 W3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冬青黑体简体中文 W3" pitchFamily="34" charset="-122"/>
          <a:ea typeface="冬青黑体简体中文 W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冬青黑体简体中文 W3" pitchFamily="34" charset="-122"/>
          <a:ea typeface="冬青黑体简体中文 W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冬青黑体简体中文 W3" pitchFamily="34" charset="-122"/>
          <a:ea typeface="冬青黑体简体中文 W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冬青黑体简体中文 W3" pitchFamily="34" charset="-122"/>
          <a:ea typeface="冬青黑体简体中文 W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冬青黑体简体中文 W3" pitchFamily="34" charset="-122"/>
          <a:ea typeface="冬青黑体简体中文 W3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/>
          <p:nvPr/>
        </p:nvSpPr>
        <p:spPr>
          <a:xfrm>
            <a:off x="11836400" y="3117850"/>
            <a:ext cx="368300" cy="400050"/>
          </a:xfrm>
          <a:prstGeom prst="rect">
            <a:avLst/>
          </a:prstGeom>
          <a:solidFill>
            <a:srgbClr val="F6BB43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-6350" y="3117850"/>
            <a:ext cx="368300" cy="400050"/>
          </a:xfrm>
          <a:prstGeom prst="rect">
            <a:avLst/>
          </a:prstGeom>
          <a:solidFill>
            <a:srgbClr val="D94651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grpSp>
        <p:nvGrpSpPr>
          <p:cNvPr id="3076" name="组合 6"/>
          <p:cNvGrpSpPr/>
          <p:nvPr/>
        </p:nvGrpSpPr>
        <p:grpSpPr>
          <a:xfrm>
            <a:off x="3494088" y="2613025"/>
            <a:ext cx="5203825" cy="1685926"/>
            <a:chOff x="3654260" y="2905805"/>
            <a:chExt cx="4883479" cy="1582181"/>
          </a:xfrm>
        </p:grpSpPr>
        <p:sp>
          <p:nvSpPr>
            <p:cNvPr id="3078" name="矩形 7"/>
            <p:cNvSpPr/>
            <p:nvPr/>
          </p:nvSpPr>
          <p:spPr>
            <a:xfrm>
              <a:off x="4375910" y="2905805"/>
              <a:ext cx="3440186" cy="5476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182451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Surprised-box</a:t>
              </a:r>
              <a:r>
                <a:rPr lang="zh-CN" altLang="zh-CN" sz="3200" b="1" dirty="0">
                  <a:solidFill>
                    <a:srgbClr val="182451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团队</a:t>
              </a:r>
            </a:p>
          </p:txBody>
        </p:sp>
        <p:sp>
          <p:nvSpPr>
            <p:cNvPr id="3080" name="文本框 9"/>
            <p:cNvSpPr txBox="1"/>
            <p:nvPr/>
          </p:nvSpPr>
          <p:spPr>
            <a:xfrm>
              <a:off x="3654260" y="3428730"/>
              <a:ext cx="4883479" cy="5476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82451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商谈网站需求文档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5187237" y="4033593"/>
              <a:ext cx="1817524" cy="0"/>
            </a:xfrm>
            <a:prstGeom prst="line">
              <a:avLst/>
            </a:prstGeom>
            <a:ln w="25400">
              <a:solidFill>
                <a:srgbClr val="F6BB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 rot="1245688">
              <a:off x="5941063" y="4480537"/>
              <a:ext cx="34265" cy="7449"/>
            </a:xfrm>
            <a:prstGeom prst="diamond">
              <a:avLst/>
            </a:prstGeom>
            <a:solidFill>
              <a:srgbClr val="FF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lt"/>
              </a:endParaRPr>
            </a:p>
          </p:txBody>
        </p:sp>
      </p:grpSp>
      <p:sp>
        <p:nvSpPr>
          <p:cNvPr id="3077" name="TextBox 1"/>
          <p:cNvSpPr txBox="1"/>
          <p:nvPr/>
        </p:nvSpPr>
        <p:spPr>
          <a:xfrm>
            <a:off x="1055688" y="5805488"/>
            <a:ext cx="51847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汇报时间：</a:t>
            </a:r>
            <a:r>
              <a:rPr lang="en-US" altLang="zh-CN" dirty="0">
                <a:latin typeface="Arial" panose="020B0604020202020204" pitchFamily="34" charset="0"/>
              </a:rPr>
              <a:t>2018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27</a:t>
            </a:r>
            <a:r>
              <a:rPr lang="zh-CN" altLang="en-US" dirty="0">
                <a:latin typeface="Arial" panose="020B0604020202020204" pitchFamily="34" charset="0"/>
              </a:rPr>
              <a:t>日     汇报人：吴佳威</a:t>
            </a:r>
          </a:p>
        </p:txBody>
      </p:sp>
      <p:pic>
        <p:nvPicPr>
          <p:cNvPr id="2" name="图片 1" descr="logo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3155" y="765810"/>
            <a:ext cx="2345055" cy="18472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69" name="Group 1"/>
          <p:cNvGrpSpPr/>
          <p:nvPr/>
        </p:nvGrpSpPr>
        <p:grpSpPr bwMode="auto">
          <a:xfrm>
            <a:off x="1835149" y="1492248"/>
            <a:ext cx="1390649" cy="869952"/>
            <a:chOff x="0" y="0"/>
            <a:chExt cx="1752" cy="1096"/>
          </a:xfrm>
          <a:solidFill>
            <a:srgbClr val="E6E7E9"/>
          </a:solidFill>
        </p:grpSpPr>
        <p:sp>
          <p:nvSpPr>
            <p:cNvPr id="58370" name="Rectangle 2"/>
            <p:cNvSpPr/>
            <p:nvPr/>
          </p:nvSpPr>
          <p:spPr bwMode="auto">
            <a:xfrm rot="10800000" flipH="1">
              <a:off x="0" y="0"/>
              <a:ext cx="1752" cy="1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58371" name="Picture 3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3" y="221"/>
              <a:ext cx="669" cy="7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8372" name="Group 4"/>
          <p:cNvGrpSpPr/>
          <p:nvPr/>
        </p:nvGrpSpPr>
        <p:grpSpPr>
          <a:xfrm>
            <a:off x="4286250" y="1492250"/>
            <a:ext cx="1390650" cy="869950"/>
            <a:chOff x="0" y="0"/>
            <a:chExt cx="1752" cy="1096"/>
          </a:xfrm>
        </p:grpSpPr>
        <p:sp>
          <p:nvSpPr>
            <p:cNvPr id="58373" name="Rectangle 5"/>
            <p:cNvSpPr/>
            <p:nvPr/>
          </p:nvSpPr>
          <p:spPr bwMode="auto">
            <a:xfrm rot="10800000" flipH="1">
              <a:off x="0" y="0"/>
              <a:ext cx="1752" cy="1096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5000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冬青黑体简体中文 W3" pitchFamily="34" charset="-122"/>
                <a:ea typeface="冬青黑体简体中文 W3" pitchFamily="34" charset="-122"/>
                <a:cs typeface="+mn-cs"/>
                <a:sym typeface="+mn-lt"/>
              </a:endParaRPr>
            </a:p>
          </p:txBody>
        </p:sp>
        <p:pic>
          <p:nvPicPr>
            <p:cNvPr id="58374" name="Picture 6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8" y="251"/>
              <a:ext cx="675" cy="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8375" name="Group 7"/>
          <p:cNvGrpSpPr/>
          <p:nvPr/>
        </p:nvGrpSpPr>
        <p:grpSpPr bwMode="auto">
          <a:xfrm>
            <a:off x="6718300" y="1492248"/>
            <a:ext cx="1390649" cy="869952"/>
            <a:chOff x="0" y="0"/>
            <a:chExt cx="1752" cy="1096"/>
          </a:xfrm>
          <a:solidFill>
            <a:srgbClr val="E6E7E9"/>
          </a:solidFill>
        </p:grpSpPr>
        <p:sp>
          <p:nvSpPr>
            <p:cNvPr id="58376" name="Rectangle 8"/>
            <p:cNvSpPr/>
            <p:nvPr/>
          </p:nvSpPr>
          <p:spPr bwMode="auto">
            <a:xfrm rot="10800000" flipH="1">
              <a:off x="0" y="0"/>
              <a:ext cx="1752" cy="1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58377" name="Picture 9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8" y="264"/>
              <a:ext cx="675" cy="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8378" name="Group 10"/>
          <p:cNvGrpSpPr/>
          <p:nvPr/>
        </p:nvGrpSpPr>
        <p:grpSpPr bwMode="auto">
          <a:xfrm>
            <a:off x="9188449" y="1492248"/>
            <a:ext cx="1390652" cy="869952"/>
            <a:chOff x="0" y="0"/>
            <a:chExt cx="1752" cy="1096"/>
          </a:xfrm>
          <a:solidFill>
            <a:srgbClr val="E6E7E9"/>
          </a:solidFill>
        </p:grpSpPr>
        <p:sp>
          <p:nvSpPr>
            <p:cNvPr id="58379" name="Rectangle 11"/>
            <p:cNvSpPr/>
            <p:nvPr/>
          </p:nvSpPr>
          <p:spPr bwMode="auto">
            <a:xfrm rot="10800000" flipH="1">
              <a:off x="0" y="0"/>
              <a:ext cx="1752" cy="1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5000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58380" name="Picture 12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8" y="264"/>
              <a:ext cx="675" cy="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8386" name="Group 18"/>
          <p:cNvGrpSpPr/>
          <p:nvPr/>
        </p:nvGrpSpPr>
        <p:grpSpPr>
          <a:xfrm>
            <a:off x="1527175" y="2355850"/>
            <a:ext cx="2006600" cy="431800"/>
            <a:chOff x="0" y="0"/>
            <a:chExt cx="2528" cy="544"/>
          </a:xfrm>
        </p:grpSpPr>
        <p:sp>
          <p:nvSpPr>
            <p:cNvPr id="10284" name="Rectangle 19"/>
            <p:cNvSpPr/>
            <p:nvPr/>
          </p:nvSpPr>
          <p:spPr>
            <a:xfrm rot="-10800000" flipH="1">
              <a:off x="0" y="0"/>
              <a:ext cx="2528" cy="544"/>
            </a:xfrm>
            <a:prstGeom prst="rect">
              <a:avLst/>
            </a:prstGeom>
            <a:solidFill>
              <a:srgbClr val="DC4452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10285" name="Rectangle 20"/>
            <p:cNvSpPr/>
            <p:nvPr/>
          </p:nvSpPr>
          <p:spPr>
            <a:xfrm>
              <a:off x="567" y="0"/>
              <a:ext cx="1402" cy="5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网站风格</a:t>
              </a:r>
            </a:p>
          </p:txBody>
        </p:sp>
      </p:grpSp>
      <p:sp>
        <p:nvSpPr>
          <p:cNvPr id="58389" name="Rectangle 21"/>
          <p:cNvSpPr/>
          <p:nvPr/>
        </p:nvSpPr>
        <p:spPr>
          <a:xfrm>
            <a:off x="1953260" y="2832100"/>
            <a:ext cx="1102995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简洁</a:t>
            </a:r>
          </a:p>
        </p:txBody>
      </p:sp>
      <p:grpSp>
        <p:nvGrpSpPr>
          <p:cNvPr id="58390" name="Group 22"/>
          <p:cNvGrpSpPr/>
          <p:nvPr/>
        </p:nvGrpSpPr>
        <p:grpSpPr>
          <a:xfrm>
            <a:off x="3978275" y="2355850"/>
            <a:ext cx="2006600" cy="444500"/>
            <a:chOff x="0" y="0"/>
            <a:chExt cx="2528" cy="560"/>
          </a:xfrm>
        </p:grpSpPr>
        <p:sp>
          <p:nvSpPr>
            <p:cNvPr id="10282" name="Rectangle 23"/>
            <p:cNvSpPr/>
            <p:nvPr/>
          </p:nvSpPr>
          <p:spPr>
            <a:xfrm rot="-10800000" flipH="1">
              <a:off x="0" y="0"/>
              <a:ext cx="2528" cy="544"/>
            </a:xfrm>
            <a:prstGeom prst="rect">
              <a:avLst/>
            </a:prstGeom>
            <a:solidFill>
              <a:srgbClr val="F6BB43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10283" name="Rectangle 24"/>
            <p:cNvSpPr/>
            <p:nvPr/>
          </p:nvSpPr>
          <p:spPr>
            <a:xfrm>
              <a:off x="718" y="16"/>
              <a:ext cx="1110" cy="5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altLang="zh-CN" sz="20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banner</a:t>
              </a:r>
            </a:p>
          </p:txBody>
        </p:sp>
      </p:grpSp>
      <p:sp>
        <p:nvSpPr>
          <p:cNvPr id="58393" name="Rectangle 25"/>
          <p:cNvSpPr/>
          <p:nvPr/>
        </p:nvSpPr>
        <p:spPr>
          <a:xfrm>
            <a:off x="3924300" y="2832100"/>
            <a:ext cx="206375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en-US" altLang="zh-CN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banner</a:t>
            </a:r>
            <a:r>
              <a:rPr lang="zh-CN" altLang="en-US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四至五张</a:t>
            </a:r>
          </a:p>
        </p:txBody>
      </p:sp>
      <p:grpSp>
        <p:nvGrpSpPr>
          <p:cNvPr id="58394" name="Group 26"/>
          <p:cNvGrpSpPr/>
          <p:nvPr/>
        </p:nvGrpSpPr>
        <p:grpSpPr>
          <a:xfrm>
            <a:off x="6410325" y="2355850"/>
            <a:ext cx="2006600" cy="476250"/>
            <a:chOff x="0" y="0"/>
            <a:chExt cx="2528" cy="600"/>
          </a:xfrm>
        </p:grpSpPr>
        <p:sp>
          <p:nvSpPr>
            <p:cNvPr id="10280" name="Rectangle 27"/>
            <p:cNvSpPr/>
            <p:nvPr/>
          </p:nvSpPr>
          <p:spPr>
            <a:xfrm rot="-10800000" flipH="1">
              <a:off x="0" y="0"/>
              <a:ext cx="2528" cy="544"/>
            </a:xfrm>
            <a:prstGeom prst="rect">
              <a:avLst/>
            </a:prstGeom>
            <a:solidFill>
              <a:srgbClr val="35BC9B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10281" name="Rectangle 28"/>
            <p:cNvSpPr/>
            <p:nvPr/>
          </p:nvSpPr>
          <p:spPr>
            <a:xfrm>
              <a:off x="530" y="56"/>
              <a:ext cx="1403" cy="5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布局结构</a:t>
              </a:r>
            </a:p>
          </p:txBody>
        </p:sp>
      </p:grpSp>
      <p:sp>
        <p:nvSpPr>
          <p:cNvPr id="58397" name="Rectangle 29"/>
          <p:cNvSpPr/>
          <p:nvPr/>
        </p:nvSpPr>
        <p:spPr>
          <a:xfrm>
            <a:off x="6857365" y="2832100"/>
            <a:ext cx="1061085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左右结构</a:t>
            </a:r>
          </a:p>
        </p:txBody>
      </p:sp>
      <p:grpSp>
        <p:nvGrpSpPr>
          <p:cNvPr id="58398" name="Group 30"/>
          <p:cNvGrpSpPr/>
          <p:nvPr/>
        </p:nvGrpSpPr>
        <p:grpSpPr>
          <a:xfrm>
            <a:off x="8880475" y="2355850"/>
            <a:ext cx="2006600" cy="444500"/>
            <a:chOff x="0" y="0"/>
            <a:chExt cx="2528" cy="560"/>
          </a:xfrm>
        </p:grpSpPr>
        <p:sp>
          <p:nvSpPr>
            <p:cNvPr id="10278" name="Rectangle 31"/>
            <p:cNvSpPr/>
            <p:nvPr/>
          </p:nvSpPr>
          <p:spPr>
            <a:xfrm rot="-10800000" flipH="1">
              <a:off x="0" y="0"/>
              <a:ext cx="2528" cy="544"/>
            </a:xfrm>
            <a:prstGeom prst="rect">
              <a:avLst/>
            </a:prstGeom>
            <a:solidFill>
              <a:srgbClr val="4B89DC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10279" name="Rectangle 32"/>
            <p:cNvSpPr/>
            <p:nvPr/>
          </p:nvSpPr>
          <p:spPr>
            <a:xfrm>
              <a:off x="634" y="16"/>
              <a:ext cx="1403" cy="5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网站栏目</a:t>
              </a:r>
            </a:p>
          </p:txBody>
        </p:sp>
      </p:grpSp>
      <p:sp>
        <p:nvSpPr>
          <p:cNvPr id="58401" name="Rectangle 33"/>
          <p:cNvSpPr/>
          <p:nvPr/>
        </p:nvSpPr>
        <p:spPr>
          <a:xfrm>
            <a:off x="8826500" y="2924810"/>
            <a:ext cx="206375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总四个（视频</a:t>
            </a:r>
            <a:r>
              <a:rPr lang="en-US" altLang="zh-CN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/</a:t>
            </a:r>
            <a:r>
              <a:rPr lang="zh-CN" altLang="en-US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师资</a:t>
            </a:r>
            <a:r>
              <a:rPr lang="en-US" altLang="zh-CN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/</a:t>
            </a:r>
            <a:r>
              <a:rPr lang="zh-CN" altLang="en-US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奖项</a:t>
            </a:r>
            <a:r>
              <a:rPr lang="en-US" altLang="zh-CN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/</a:t>
            </a:r>
            <a:r>
              <a:rPr lang="zh-CN" altLang="en-US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联系方式）</a:t>
            </a:r>
          </a:p>
        </p:txBody>
      </p:sp>
      <p:grpSp>
        <p:nvGrpSpPr>
          <p:cNvPr id="58402" name="Group 34"/>
          <p:cNvGrpSpPr/>
          <p:nvPr/>
        </p:nvGrpSpPr>
        <p:grpSpPr bwMode="auto">
          <a:xfrm>
            <a:off x="1835149" y="4095750"/>
            <a:ext cx="1390649" cy="869951"/>
            <a:chOff x="0" y="0"/>
            <a:chExt cx="1752" cy="1096"/>
          </a:xfrm>
          <a:solidFill>
            <a:srgbClr val="E6E7E9"/>
          </a:solidFill>
        </p:grpSpPr>
        <p:sp>
          <p:nvSpPr>
            <p:cNvPr id="58403" name="Rectangle 35"/>
            <p:cNvSpPr/>
            <p:nvPr/>
          </p:nvSpPr>
          <p:spPr bwMode="auto">
            <a:xfrm rot="10800000" flipH="1">
              <a:off x="0" y="0"/>
              <a:ext cx="1752" cy="1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58404" name="Picture 36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6" y="440"/>
              <a:ext cx="658" cy="3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8405" name="Rectangle 37"/>
          <p:cNvSpPr/>
          <p:nvPr/>
        </p:nvSpPr>
        <p:spPr>
          <a:xfrm>
            <a:off x="1742440" y="5435600"/>
            <a:ext cx="158369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2000" dirty="0" smtClean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以黑白灰或者米色为主</a:t>
            </a:r>
            <a:endParaRPr lang="zh-CN" altLang="en-US" sz="2000" dirty="0">
              <a:solidFill>
                <a:srgbClr val="969696"/>
              </a:solidFill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grpSp>
        <p:nvGrpSpPr>
          <p:cNvPr id="58406" name="Group 38"/>
          <p:cNvGrpSpPr/>
          <p:nvPr/>
        </p:nvGrpSpPr>
        <p:grpSpPr bwMode="auto">
          <a:xfrm>
            <a:off x="4286249" y="4095750"/>
            <a:ext cx="1390649" cy="869951"/>
            <a:chOff x="0" y="0"/>
            <a:chExt cx="1752" cy="1096"/>
          </a:xfrm>
          <a:solidFill>
            <a:srgbClr val="E6E7E9"/>
          </a:solidFill>
        </p:grpSpPr>
        <p:sp>
          <p:nvSpPr>
            <p:cNvPr id="58407" name="Rectangle 39"/>
            <p:cNvSpPr/>
            <p:nvPr/>
          </p:nvSpPr>
          <p:spPr bwMode="auto">
            <a:xfrm rot="10800000" flipH="1">
              <a:off x="0" y="0"/>
              <a:ext cx="1752" cy="1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5000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58408" name="Picture 40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2" y="368"/>
              <a:ext cx="668" cy="4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8409" name="Rectangle 41"/>
          <p:cNvSpPr/>
          <p:nvPr/>
        </p:nvSpPr>
        <p:spPr>
          <a:xfrm>
            <a:off x="4206874" y="5391150"/>
            <a:ext cx="206375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2000" dirty="0" smtClean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地图位置</a:t>
            </a:r>
            <a:endParaRPr lang="zh-CN" altLang="en-US" sz="2000" dirty="0">
              <a:solidFill>
                <a:srgbClr val="969696"/>
              </a:solidFill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grpSp>
        <p:nvGrpSpPr>
          <p:cNvPr id="58410" name="Group 42"/>
          <p:cNvGrpSpPr/>
          <p:nvPr/>
        </p:nvGrpSpPr>
        <p:grpSpPr bwMode="auto">
          <a:xfrm>
            <a:off x="6718300" y="4095750"/>
            <a:ext cx="1390649" cy="869951"/>
            <a:chOff x="0" y="0"/>
            <a:chExt cx="1752" cy="1096"/>
          </a:xfrm>
          <a:solidFill>
            <a:srgbClr val="E6E7E9"/>
          </a:solidFill>
        </p:grpSpPr>
        <p:sp>
          <p:nvSpPr>
            <p:cNvPr id="58411" name="Rectangle 43"/>
            <p:cNvSpPr/>
            <p:nvPr/>
          </p:nvSpPr>
          <p:spPr bwMode="auto">
            <a:xfrm rot="10800000" flipH="1">
              <a:off x="0" y="0"/>
              <a:ext cx="1752" cy="1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58412" name="Picture 44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7" y="320"/>
              <a:ext cx="658" cy="5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8413" name="Rectangle 45"/>
          <p:cNvSpPr/>
          <p:nvPr/>
        </p:nvSpPr>
        <p:spPr>
          <a:xfrm>
            <a:off x="6356350" y="5435600"/>
            <a:ext cx="206375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一级导航与二级导航并用</a:t>
            </a:r>
          </a:p>
        </p:txBody>
      </p:sp>
      <p:grpSp>
        <p:nvGrpSpPr>
          <p:cNvPr id="58414" name="Group 46"/>
          <p:cNvGrpSpPr/>
          <p:nvPr/>
        </p:nvGrpSpPr>
        <p:grpSpPr bwMode="auto">
          <a:xfrm>
            <a:off x="9188449" y="4095750"/>
            <a:ext cx="1390652" cy="869951"/>
            <a:chOff x="0" y="0"/>
            <a:chExt cx="1752" cy="1096"/>
          </a:xfrm>
          <a:solidFill>
            <a:srgbClr val="E6E7E9"/>
          </a:solidFill>
        </p:grpSpPr>
        <p:sp>
          <p:nvSpPr>
            <p:cNvPr id="58415" name="Rectangle 47"/>
            <p:cNvSpPr/>
            <p:nvPr/>
          </p:nvSpPr>
          <p:spPr bwMode="auto">
            <a:xfrm rot="10800000" flipH="1">
              <a:off x="0" y="0"/>
              <a:ext cx="1752" cy="1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5000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58416" name="Picture 48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8" y="311"/>
              <a:ext cx="675" cy="5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8417" name="Rectangle 49"/>
          <p:cNvSpPr/>
          <p:nvPr/>
        </p:nvSpPr>
        <p:spPr>
          <a:xfrm>
            <a:off x="8826500" y="5435600"/>
            <a:ext cx="206375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20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给客户简单明了的感觉</a:t>
            </a:r>
          </a:p>
        </p:txBody>
      </p:sp>
      <p:grpSp>
        <p:nvGrpSpPr>
          <p:cNvPr id="58418" name="Group 50"/>
          <p:cNvGrpSpPr/>
          <p:nvPr/>
        </p:nvGrpSpPr>
        <p:grpSpPr>
          <a:xfrm>
            <a:off x="1527175" y="4959350"/>
            <a:ext cx="2006600" cy="444500"/>
            <a:chOff x="0" y="0"/>
            <a:chExt cx="2528" cy="560"/>
          </a:xfrm>
        </p:grpSpPr>
        <p:sp>
          <p:nvSpPr>
            <p:cNvPr id="10276" name="Rectangle 51"/>
            <p:cNvSpPr/>
            <p:nvPr/>
          </p:nvSpPr>
          <p:spPr>
            <a:xfrm rot="-10800000" flipH="1">
              <a:off x="0" y="0"/>
              <a:ext cx="2528" cy="544"/>
            </a:xfrm>
            <a:prstGeom prst="rect">
              <a:avLst/>
            </a:prstGeom>
            <a:solidFill>
              <a:srgbClr val="DC4452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10277" name="Rectangle 52"/>
            <p:cNvSpPr/>
            <p:nvPr/>
          </p:nvSpPr>
          <p:spPr>
            <a:xfrm>
              <a:off x="571" y="16"/>
              <a:ext cx="1394" cy="5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网站颜色</a:t>
              </a:r>
            </a:p>
          </p:txBody>
        </p:sp>
      </p:grpSp>
      <p:grpSp>
        <p:nvGrpSpPr>
          <p:cNvPr id="58421" name="Group 53"/>
          <p:cNvGrpSpPr/>
          <p:nvPr/>
        </p:nvGrpSpPr>
        <p:grpSpPr>
          <a:xfrm>
            <a:off x="3978275" y="4959350"/>
            <a:ext cx="2006600" cy="431800"/>
            <a:chOff x="0" y="0"/>
            <a:chExt cx="2528" cy="544"/>
          </a:xfrm>
        </p:grpSpPr>
        <p:sp>
          <p:nvSpPr>
            <p:cNvPr id="10274" name="Rectangle 54"/>
            <p:cNvSpPr/>
            <p:nvPr/>
          </p:nvSpPr>
          <p:spPr>
            <a:xfrm rot="-10800000" flipH="1">
              <a:off x="0" y="0"/>
              <a:ext cx="2528" cy="544"/>
            </a:xfrm>
            <a:prstGeom prst="rect">
              <a:avLst/>
            </a:prstGeom>
            <a:solidFill>
              <a:srgbClr val="F6BB43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10275" name="Rectangle 55"/>
            <p:cNvSpPr/>
            <p:nvPr/>
          </p:nvSpPr>
          <p:spPr>
            <a:xfrm>
              <a:off x="607" y="0"/>
              <a:ext cx="1333" cy="5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网站功能</a:t>
              </a:r>
            </a:p>
          </p:txBody>
        </p:sp>
      </p:grpSp>
      <p:grpSp>
        <p:nvGrpSpPr>
          <p:cNvPr id="58424" name="Group 56"/>
          <p:cNvGrpSpPr/>
          <p:nvPr/>
        </p:nvGrpSpPr>
        <p:grpSpPr>
          <a:xfrm>
            <a:off x="6410325" y="4959350"/>
            <a:ext cx="2006600" cy="444500"/>
            <a:chOff x="0" y="0"/>
            <a:chExt cx="2528" cy="560"/>
          </a:xfrm>
        </p:grpSpPr>
        <p:sp>
          <p:nvSpPr>
            <p:cNvPr id="10272" name="Rectangle 57"/>
            <p:cNvSpPr/>
            <p:nvPr/>
          </p:nvSpPr>
          <p:spPr>
            <a:xfrm rot="-10800000" flipH="1">
              <a:off x="0" y="0"/>
              <a:ext cx="2528" cy="544"/>
            </a:xfrm>
            <a:prstGeom prst="rect">
              <a:avLst/>
            </a:prstGeom>
            <a:solidFill>
              <a:srgbClr val="35BC9B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10273" name="Rectangle 58"/>
            <p:cNvSpPr/>
            <p:nvPr/>
          </p:nvSpPr>
          <p:spPr>
            <a:xfrm>
              <a:off x="566" y="16"/>
              <a:ext cx="1395" cy="5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导航要求</a:t>
              </a:r>
            </a:p>
          </p:txBody>
        </p:sp>
      </p:grpSp>
      <p:grpSp>
        <p:nvGrpSpPr>
          <p:cNvPr id="58427" name="Group 59"/>
          <p:cNvGrpSpPr/>
          <p:nvPr/>
        </p:nvGrpSpPr>
        <p:grpSpPr>
          <a:xfrm>
            <a:off x="8880475" y="4959350"/>
            <a:ext cx="2006600" cy="431800"/>
            <a:chOff x="0" y="0"/>
            <a:chExt cx="2528" cy="544"/>
          </a:xfrm>
        </p:grpSpPr>
        <p:sp>
          <p:nvSpPr>
            <p:cNvPr id="10270" name="Rectangle 60"/>
            <p:cNvSpPr/>
            <p:nvPr/>
          </p:nvSpPr>
          <p:spPr>
            <a:xfrm rot="-10800000" flipH="1">
              <a:off x="0" y="0"/>
              <a:ext cx="2528" cy="544"/>
            </a:xfrm>
            <a:prstGeom prst="rect">
              <a:avLst/>
            </a:prstGeom>
            <a:solidFill>
              <a:srgbClr val="4B89DC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10271" name="Rectangle 61"/>
            <p:cNvSpPr/>
            <p:nvPr/>
          </p:nvSpPr>
          <p:spPr>
            <a:xfrm>
              <a:off x="562" y="0"/>
              <a:ext cx="1403" cy="5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用户体验</a:t>
              </a:r>
            </a:p>
          </p:txBody>
        </p:sp>
      </p:grpSp>
      <p:sp>
        <p:nvSpPr>
          <p:cNvPr id="10266" name="Rectangle 10"/>
          <p:cNvSpPr/>
          <p:nvPr/>
        </p:nvSpPr>
        <p:spPr>
          <a:xfrm>
            <a:off x="1473200" y="33655"/>
            <a:ext cx="1266825" cy="666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>
              <a:lnSpc>
                <a:spcPct val="65000"/>
              </a:lnSpc>
            </a:pPr>
            <a:r>
              <a:rPr lang="zh-CN" altLang="en-US" sz="3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总结</a:t>
            </a:r>
          </a:p>
        </p:txBody>
      </p:sp>
      <p:sp>
        <p:nvSpPr>
          <p:cNvPr id="10267" name="Rectangle 57"/>
          <p:cNvSpPr/>
          <p:nvPr/>
        </p:nvSpPr>
        <p:spPr>
          <a:xfrm>
            <a:off x="3943350" y="700088"/>
            <a:ext cx="1365250" cy="762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0268" name="Rectangle 58"/>
          <p:cNvSpPr/>
          <p:nvPr/>
        </p:nvSpPr>
        <p:spPr>
          <a:xfrm>
            <a:off x="5429250" y="700088"/>
            <a:ext cx="5424488" cy="76200"/>
          </a:xfrm>
          <a:prstGeom prst="rect">
            <a:avLst/>
          </a:prstGeom>
          <a:solidFill>
            <a:srgbClr val="F6BB43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0269" name="Rectangle 59"/>
          <p:cNvSpPr/>
          <p:nvPr/>
        </p:nvSpPr>
        <p:spPr>
          <a:xfrm flipH="1">
            <a:off x="-14287" y="-26987"/>
            <a:ext cx="628650" cy="6286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8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8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8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8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8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8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8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8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8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8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8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9" grpId="0"/>
      <p:bldP spid="58393" grpId="0"/>
      <p:bldP spid="58397" grpId="0"/>
      <p:bldP spid="58401" grpId="0"/>
      <p:bldP spid="58405" grpId="0"/>
      <p:bldP spid="58409" grpId="0"/>
      <p:bldP spid="58413" grpId="0"/>
      <p:bldP spid="584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Box 1"/>
          <p:cNvSpPr txBox="1"/>
          <p:nvPr/>
        </p:nvSpPr>
        <p:spPr>
          <a:xfrm>
            <a:off x="982663" y="5949950"/>
            <a:ext cx="53292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zh-CN" altLang="en-US" dirty="0">
                <a:sym typeface="+mn-ea"/>
              </a:rPr>
              <a:t> 汇报时间：</a:t>
            </a:r>
            <a:r>
              <a:rPr lang="en-US" dirty="0">
                <a:sym typeface="+mn-ea"/>
              </a:rPr>
              <a:t>2018</a:t>
            </a:r>
            <a:r>
              <a:rPr lang="zh-CN" altLang="en-US" dirty="0">
                <a:sym typeface="+mn-ea"/>
              </a:rPr>
              <a:t>年</a:t>
            </a:r>
            <a:r>
              <a:rPr lang="en-US" altLang="zh-CN" dirty="0">
                <a:sym typeface="+mn-ea"/>
              </a:rPr>
              <a:t>9</a:t>
            </a:r>
            <a:r>
              <a:rPr lang="zh-CN" altLang="en-US" dirty="0">
                <a:sym typeface="+mn-ea"/>
              </a:rPr>
              <a:t>月</a:t>
            </a:r>
            <a:r>
              <a:rPr lang="en-US" altLang="zh-CN" dirty="0">
                <a:sym typeface="+mn-ea"/>
              </a:rPr>
              <a:t>27</a:t>
            </a:r>
            <a:r>
              <a:rPr lang="zh-CN" altLang="en-US" dirty="0">
                <a:sym typeface="+mn-ea"/>
              </a:rPr>
              <a:t>日 汇报人：吴佳威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86710" y="2398395"/>
            <a:ext cx="633222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latin typeface="方正兰亭超细黑简体" panose="02000000000000000000" charset="-122"/>
                <a:ea typeface="方正兰亭超细黑简体" panose="02000000000000000000" charset="-122"/>
              </a:rPr>
              <a:t>感谢观赏</a:t>
            </a:r>
            <a:endParaRPr lang="zh-CN" altLang="en-US" sz="4800"/>
          </a:p>
          <a:p>
            <a:pPr algn="ctr"/>
            <a:endParaRPr lang="zh-CN" altLang="en-US" sz="48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/>
          <p:nvPr/>
        </p:nvSpPr>
        <p:spPr>
          <a:xfrm>
            <a:off x="-50800" y="2994025"/>
            <a:ext cx="10052050" cy="2171700"/>
          </a:xfrm>
          <a:prstGeom prst="rect">
            <a:avLst/>
          </a:prstGeom>
          <a:solidFill>
            <a:srgbClr val="44546A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6508750" y="2085975"/>
            <a:ext cx="3492500" cy="13081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>
              <a:lnSpc>
                <a:spcPct val="65000"/>
              </a:lnSpc>
            </a:pPr>
            <a:r>
              <a:rPr lang="zh-CN" altLang="en-US" sz="5000" dirty="0">
                <a:solidFill>
                  <a:srgbClr val="D94651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第一部分</a:t>
            </a:r>
            <a:endParaRPr lang="en-US" altLang="x-none" sz="5000" dirty="0">
              <a:solidFill>
                <a:srgbClr val="D94651"/>
              </a:solidFill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5338763" y="3435350"/>
            <a:ext cx="4064000" cy="482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/>
            <a:r>
              <a:rPr lang="zh-CN" altLang="en-US" sz="4000" dirty="0">
                <a:solidFill>
                  <a:srgbClr val="FFFFFF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准备商谈所需材料</a:t>
            </a:r>
          </a:p>
        </p:txBody>
      </p:sp>
      <p:sp>
        <p:nvSpPr>
          <p:cNvPr id="18438" name="Rectangle 6"/>
          <p:cNvSpPr/>
          <p:nvPr/>
        </p:nvSpPr>
        <p:spPr>
          <a:xfrm>
            <a:off x="5338763" y="4070350"/>
            <a:ext cx="406400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endParaRPr lang="zh-CN" altLang="en-US" sz="1400" dirty="0">
              <a:solidFill>
                <a:srgbClr val="DBDBDB"/>
              </a:solidFill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  <a:p>
            <a:r>
              <a:rPr lang="zh-CN" altLang="en-US" sz="1400" dirty="0">
                <a:solidFill>
                  <a:srgbClr val="DBDBDB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我们准备了我们的调研文档，带上我们的电脑以及记事本、笔等所需物品。</a:t>
            </a:r>
          </a:p>
          <a:p>
            <a:endParaRPr lang="en-US" altLang="zh-CN" sz="1400" dirty="0">
              <a:solidFill>
                <a:srgbClr val="DBDBDB"/>
              </a:solidFill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0" name="Rectangle 8"/>
          <p:cNvSpPr/>
          <p:nvPr/>
        </p:nvSpPr>
        <p:spPr>
          <a:xfrm>
            <a:off x="10096500" y="5540375"/>
            <a:ext cx="2127250" cy="88900"/>
          </a:xfrm>
          <a:prstGeom prst="rect">
            <a:avLst/>
          </a:prstGeom>
          <a:solidFill>
            <a:srgbClr val="D94651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1" name="Rectangle 9"/>
          <p:cNvSpPr/>
          <p:nvPr/>
        </p:nvSpPr>
        <p:spPr>
          <a:xfrm flipH="1">
            <a:off x="558800" y="4892675"/>
            <a:ext cx="539750" cy="533400"/>
          </a:xfrm>
          <a:prstGeom prst="rect">
            <a:avLst/>
          </a:prstGeom>
          <a:solidFill>
            <a:srgbClr val="F6BB43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2" name="Rectangle 10"/>
          <p:cNvSpPr/>
          <p:nvPr/>
        </p:nvSpPr>
        <p:spPr>
          <a:xfrm flipH="1">
            <a:off x="10261600" y="2994025"/>
            <a:ext cx="539750" cy="533400"/>
          </a:xfrm>
          <a:prstGeom prst="rect">
            <a:avLst/>
          </a:prstGeom>
          <a:solidFill>
            <a:srgbClr val="F6BB43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ldLvl="0" animBg="1"/>
      <p:bldP spid="18436" grpId="0"/>
      <p:bldP spid="18437" grpId="0"/>
      <p:bldP spid="18438" grpId="0"/>
      <p:bldP spid="18440" grpId="0" animBg="1"/>
      <p:bldP spid="18441" grpId="0" animBg="1"/>
      <p:bldP spid="184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C:\Users\Administrator\Desktop\20日汇报\3\QQ图片20171010211846.jpgQQ图片2017101021184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2000"/>
                    </a14:imgEffect>
                  </a14:imgLayer>
                </a14:imgProps>
              </a:ext>
            </a:extLst>
          </a:blip>
          <a:srcRect t="13047" b="11660"/>
          <a:stretch/>
        </p:blipFill>
        <p:spPr>
          <a:xfrm>
            <a:off x="1852930" y="2744970"/>
            <a:ext cx="2676489" cy="3575991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65543" name="Rectangle 7"/>
          <p:cNvSpPr/>
          <p:nvPr/>
        </p:nvSpPr>
        <p:spPr>
          <a:xfrm>
            <a:off x="1970405" y="1720215"/>
            <a:ext cx="2874010" cy="482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我们整理了我们之前所做的调研文档，然后商量到时候怎么与老板进行商谈</a:t>
            </a:r>
            <a:r>
              <a:rPr lang="zh-CN" altLang="en-US" sz="1200" dirty="0">
                <a:solidFill>
                  <a:srgbClr val="969696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。</a:t>
            </a:r>
          </a:p>
        </p:txBody>
      </p:sp>
      <p:grpSp>
        <p:nvGrpSpPr>
          <p:cNvPr id="65544" name="Group 8"/>
          <p:cNvGrpSpPr/>
          <p:nvPr/>
        </p:nvGrpSpPr>
        <p:grpSpPr>
          <a:xfrm>
            <a:off x="1325880" y="1694815"/>
            <a:ext cx="527050" cy="534988"/>
            <a:chOff x="0" y="0"/>
            <a:chExt cx="664" cy="674"/>
          </a:xfrm>
        </p:grpSpPr>
        <p:sp>
          <p:nvSpPr>
            <p:cNvPr id="5135" name="Oval 9"/>
            <p:cNvSpPr/>
            <p:nvPr/>
          </p:nvSpPr>
          <p:spPr>
            <a:xfrm>
              <a:off x="0" y="0"/>
              <a:ext cx="664" cy="664"/>
            </a:xfrm>
            <a:prstGeom prst="ellipse">
              <a:avLst/>
            </a:prstGeom>
            <a:solidFill>
              <a:srgbClr val="DB4453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65546" name="Rectangle 10"/>
            <p:cNvSpPr/>
            <p:nvPr/>
          </p:nvSpPr>
          <p:spPr bwMode="auto">
            <a:xfrm>
              <a:off x="140" y="122"/>
              <a:ext cx="360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base" latinLnBrk="0" hangingPunct="1">
                <a:lnSpc>
                  <a:spcPct val="6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065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65547" name="Group 11"/>
          <p:cNvGrpSpPr/>
          <p:nvPr/>
        </p:nvGrpSpPr>
        <p:grpSpPr>
          <a:xfrm>
            <a:off x="4845050" y="4725035"/>
            <a:ext cx="527050" cy="534988"/>
            <a:chOff x="0" y="0"/>
            <a:chExt cx="664" cy="674"/>
          </a:xfrm>
        </p:grpSpPr>
        <p:sp>
          <p:nvSpPr>
            <p:cNvPr id="5133" name="Oval 12"/>
            <p:cNvSpPr/>
            <p:nvPr/>
          </p:nvSpPr>
          <p:spPr>
            <a:xfrm>
              <a:off x="0" y="0"/>
              <a:ext cx="664" cy="664"/>
            </a:xfrm>
            <a:prstGeom prst="ellipse">
              <a:avLst/>
            </a:prstGeom>
            <a:solidFill>
              <a:srgbClr val="F9BA3E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65549" name="Rectangle 13"/>
            <p:cNvSpPr/>
            <p:nvPr/>
          </p:nvSpPr>
          <p:spPr bwMode="auto">
            <a:xfrm>
              <a:off x="140" y="122"/>
              <a:ext cx="360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base" latinLnBrk="0" hangingPunct="1">
                <a:lnSpc>
                  <a:spcPct val="6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3065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65550" name="Rectangle 14"/>
          <p:cNvSpPr/>
          <p:nvPr/>
        </p:nvSpPr>
        <p:spPr>
          <a:xfrm>
            <a:off x="5372100" y="4725035"/>
            <a:ext cx="3223260" cy="67881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我们带上了自己的电脑，并且带上记事本和笔，准备记录我们到时候商谈的事情。</a:t>
            </a:r>
          </a:p>
        </p:txBody>
      </p:sp>
      <p:sp>
        <p:nvSpPr>
          <p:cNvPr id="5129" name="Rectangle 10"/>
          <p:cNvSpPr/>
          <p:nvPr/>
        </p:nvSpPr>
        <p:spPr>
          <a:xfrm>
            <a:off x="806450" y="77788"/>
            <a:ext cx="4214813" cy="666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/>
            <a:r>
              <a:rPr lang="zh-CN" altLang="en-US" sz="3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准备商谈所需材料</a:t>
            </a:r>
          </a:p>
        </p:txBody>
      </p:sp>
      <p:sp>
        <p:nvSpPr>
          <p:cNvPr id="5130" name="Rectangle 57"/>
          <p:cNvSpPr/>
          <p:nvPr/>
        </p:nvSpPr>
        <p:spPr>
          <a:xfrm>
            <a:off x="3943350" y="700088"/>
            <a:ext cx="1365250" cy="762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5131" name="Rectangle 58"/>
          <p:cNvSpPr/>
          <p:nvPr/>
        </p:nvSpPr>
        <p:spPr>
          <a:xfrm>
            <a:off x="5429250" y="700088"/>
            <a:ext cx="5424488" cy="76200"/>
          </a:xfrm>
          <a:prstGeom prst="rect">
            <a:avLst/>
          </a:prstGeom>
          <a:solidFill>
            <a:srgbClr val="F6BB43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5132" name="Rectangle 59"/>
          <p:cNvSpPr/>
          <p:nvPr/>
        </p:nvSpPr>
        <p:spPr>
          <a:xfrm flipH="1">
            <a:off x="-14287" y="-26987"/>
            <a:ext cx="628650" cy="6286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pic>
        <p:nvPicPr>
          <p:cNvPr id="2" name="图片 1" descr="2018-09-27_191020"/>
          <p:cNvPicPr>
            <a:picLocks noChangeAspect="1"/>
          </p:cNvPicPr>
          <p:nvPr/>
        </p:nvPicPr>
        <p:blipFill rotWithShape="1">
          <a:blip r:embed="rId4"/>
          <a:srcRect l="22120" r="14178"/>
          <a:stretch/>
        </p:blipFill>
        <p:spPr>
          <a:xfrm>
            <a:off x="6384032" y="1052736"/>
            <a:ext cx="2759298" cy="339306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3" grpId="0"/>
      <p:bldP spid="655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/>
          <p:nvPr/>
        </p:nvSpPr>
        <p:spPr>
          <a:xfrm>
            <a:off x="-50800" y="2994025"/>
            <a:ext cx="10052050" cy="2171700"/>
          </a:xfrm>
          <a:prstGeom prst="rect">
            <a:avLst/>
          </a:prstGeom>
          <a:solidFill>
            <a:srgbClr val="44546A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6508750" y="2085975"/>
            <a:ext cx="3492500" cy="13081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>
              <a:lnSpc>
                <a:spcPct val="65000"/>
              </a:lnSpc>
            </a:pPr>
            <a:r>
              <a:rPr lang="zh-CN" altLang="en-US" sz="5000" dirty="0">
                <a:solidFill>
                  <a:srgbClr val="D94651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第二部分</a:t>
            </a:r>
            <a:endParaRPr lang="en-US" altLang="x-none" sz="5000" dirty="0">
              <a:solidFill>
                <a:srgbClr val="D94651"/>
              </a:solidFill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5338763" y="3435350"/>
            <a:ext cx="4064000" cy="482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/>
            <a:r>
              <a:rPr lang="zh-CN" altLang="en-US" sz="4000" dirty="0">
                <a:solidFill>
                  <a:srgbClr val="FFFFFF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出发前往目的地</a:t>
            </a:r>
          </a:p>
        </p:txBody>
      </p:sp>
      <p:sp>
        <p:nvSpPr>
          <p:cNvPr id="18438" name="Rectangle 6"/>
          <p:cNvSpPr/>
          <p:nvPr/>
        </p:nvSpPr>
        <p:spPr>
          <a:xfrm>
            <a:off x="5338763" y="4070350"/>
            <a:ext cx="406400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endParaRPr lang="zh-CN" altLang="en-US" sz="1400" dirty="0">
              <a:solidFill>
                <a:srgbClr val="DBDBDB"/>
              </a:solidFill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0" name="Rectangle 8"/>
          <p:cNvSpPr/>
          <p:nvPr/>
        </p:nvSpPr>
        <p:spPr>
          <a:xfrm>
            <a:off x="10096500" y="5540375"/>
            <a:ext cx="2127250" cy="88900"/>
          </a:xfrm>
          <a:prstGeom prst="rect">
            <a:avLst/>
          </a:prstGeom>
          <a:solidFill>
            <a:srgbClr val="D94651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1" name="Rectangle 9"/>
          <p:cNvSpPr/>
          <p:nvPr/>
        </p:nvSpPr>
        <p:spPr>
          <a:xfrm flipH="1">
            <a:off x="558800" y="4892675"/>
            <a:ext cx="539750" cy="533400"/>
          </a:xfrm>
          <a:prstGeom prst="rect">
            <a:avLst/>
          </a:prstGeom>
          <a:solidFill>
            <a:srgbClr val="F6BB43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2" name="Rectangle 10"/>
          <p:cNvSpPr/>
          <p:nvPr/>
        </p:nvSpPr>
        <p:spPr>
          <a:xfrm flipH="1">
            <a:off x="10261600" y="2994025"/>
            <a:ext cx="539750" cy="533400"/>
          </a:xfrm>
          <a:prstGeom prst="rect">
            <a:avLst/>
          </a:prstGeom>
          <a:solidFill>
            <a:srgbClr val="F6BB43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ldLvl="0" animBg="1"/>
      <p:bldP spid="18436" grpId="0"/>
      <p:bldP spid="18437" grpId="0"/>
      <p:bldP spid="18438" grpId="0"/>
      <p:bldP spid="18440" grpId="0" bldLvl="0" animBg="1"/>
      <p:bldP spid="18441" grpId="0" bldLvl="0" animBg="1"/>
      <p:bldP spid="184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94" name="Group 10"/>
          <p:cNvGrpSpPr/>
          <p:nvPr/>
        </p:nvGrpSpPr>
        <p:grpSpPr>
          <a:xfrm>
            <a:off x="479376" y="1124744"/>
            <a:ext cx="6381750" cy="1236980"/>
            <a:chOff x="0" y="0"/>
            <a:chExt cx="8040" cy="1832"/>
          </a:xfrm>
        </p:grpSpPr>
        <p:sp>
          <p:nvSpPr>
            <p:cNvPr id="7185" name="Rectangle 11"/>
            <p:cNvSpPr/>
            <p:nvPr/>
          </p:nvSpPr>
          <p:spPr>
            <a:xfrm rot="-10800000" flipH="1">
              <a:off x="0" y="0"/>
              <a:ext cx="8040" cy="1832"/>
            </a:xfrm>
            <a:prstGeom prst="rect">
              <a:avLst/>
            </a:prstGeom>
            <a:solidFill>
              <a:srgbClr val="DD4451"/>
            </a:solidFill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7186" name="Rectangle 12"/>
            <p:cNvSpPr/>
            <p:nvPr/>
          </p:nvSpPr>
          <p:spPr>
            <a:xfrm>
              <a:off x="1304" y="616"/>
              <a:ext cx="3836" cy="74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我们从学校步行出发经历</a:t>
              </a:r>
              <a:r>
                <a:rPr lang="en-US" altLang="zh-CN" sz="14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10</a:t>
              </a:r>
              <a:r>
                <a:rPr lang="zh-CN" altLang="en-US" sz="14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几分钟到达了漫步琴行，我们的目的地</a:t>
              </a:r>
            </a:p>
          </p:txBody>
        </p:sp>
        <p:grpSp>
          <p:nvGrpSpPr>
            <p:cNvPr id="7187" name="Group 13"/>
            <p:cNvGrpSpPr/>
            <p:nvPr/>
          </p:nvGrpSpPr>
          <p:grpSpPr>
            <a:xfrm>
              <a:off x="492" y="584"/>
              <a:ext cx="664" cy="674"/>
              <a:chOff x="0" y="0"/>
              <a:chExt cx="664" cy="674"/>
            </a:xfrm>
          </p:grpSpPr>
          <p:sp>
            <p:nvSpPr>
              <p:cNvPr id="67598" name="Oval 14"/>
              <p:cNvSpPr/>
              <p:nvPr/>
            </p:nvSpPr>
            <p:spPr bwMode="auto">
              <a:xfrm>
                <a:off x="0" y="0"/>
                <a:ext cx="664" cy="664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冬青黑体简体中文 W3" pitchFamily="34" charset="-122"/>
                  <a:ea typeface="冬青黑体简体中文 W3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67599" name="Rectangle 15"/>
              <p:cNvSpPr/>
              <p:nvPr/>
            </p:nvSpPr>
            <p:spPr bwMode="auto">
              <a:xfrm>
                <a:off x="140" y="122"/>
                <a:ext cx="360" cy="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6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065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</a:p>
            </p:txBody>
          </p:sp>
        </p:grpSp>
      </p:grpSp>
      <p:sp>
        <p:nvSpPr>
          <p:cNvPr id="7177" name="Rectangle 10"/>
          <p:cNvSpPr/>
          <p:nvPr/>
        </p:nvSpPr>
        <p:spPr>
          <a:xfrm>
            <a:off x="806450" y="77788"/>
            <a:ext cx="4214813" cy="666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/>
            <a:r>
              <a:rPr lang="zh-CN" altLang="en-US" sz="3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出发前往目的地</a:t>
            </a:r>
          </a:p>
        </p:txBody>
      </p:sp>
      <p:sp>
        <p:nvSpPr>
          <p:cNvPr id="7178" name="Rectangle 57"/>
          <p:cNvSpPr/>
          <p:nvPr/>
        </p:nvSpPr>
        <p:spPr>
          <a:xfrm>
            <a:off x="3943350" y="700088"/>
            <a:ext cx="1365250" cy="762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7179" name="Rectangle 58"/>
          <p:cNvSpPr/>
          <p:nvPr/>
        </p:nvSpPr>
        <p:spPr>
          <a:xfrm>
            <a:off x="5429250" y="700088"/>
            <a:ext cx="5424488" cy="76200"/>
          </a:xfrm>
          <a:prstGeom prst="rect">
            <a:avLst/>
          </a:prstGeom>
          <a:solidFill>
            <a:srgbClr val="F6BB43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7180" name="Rectangle 59"/>
          <p:cNvSpPr/>
          <p:nvPr/>
        </p:nvSpPr>
        <p:spPr>
          <a:xfrm flipH="1">
            <a:off x="-14287" y="-26987"/>
            <a:ext cx="628650" cy="6286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54695" y="3803650"/>
            <a:ext cx="23298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+mn-lt"/>
                <a:ea typeface="+mn-lt"/>
              </a:rPr>
              <a:t>回寝室的路上我们也拍了照</a:t>
            </a:r>
          </a:p>
        </p:txBody>
      </p:sp>
      <p:pic>
        <p:nvPicPr>
          <p:cNvPr id="3" name="图片 2" descr="IMG_13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957002"/>
            <a:ext cx="3603140" cy="2702526"/>
          </a:xfrm>
          <a:prstGeom prst="rect">
            <a:avLst/>
          </a:prstGeom>
        </p:spPr>
      </p:pic>
      <p:pic>
        <p:nvPicPr>
          <p:cNvPr id="5" name="图片 4" descr="IMG_13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5606" y="3128814"/>
            <a:ext cx="4191040" cy="3143280"/>
          </a:xfrm>
          <a:prstGeom prst="rect">
            <a:avLst/>
          </a:prstGeom>
        </p:spPr>
      </p:pic>
      <p:pic>
        <p:nvPicPr>
          <p:cNvPr id="6" name="图片 5" descr="IMG_13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338" y="2492896"/>
            <a:ext cx="4125377" cy="28803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/>
          <p:nvPr/>
        </p:nvSpPr>
        <p:spPr>
          <a:xfrm>
            <a:off x="-50800" y="2994025"/>
            <a:ext cx="10052050" cy="2171700"/>
          </a:xfrm>
          <a:prstGeom prst="rect">
            <a:avLst/>
          </a:prstGeom>
          <a:solidFill>
            <a:schemeClr val="tx2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6508750" y="2085975"/>
            <a:ext cx="3492500" cy="13081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>
              <a:lnSpc>
                <a:spcPct val="65000"/>
              </a:lnSpc>
            </a:pPr>
            <a:r>
              <a:rPr lang="zh-CN" altLang="en-US" sz="5000" dirty="0">
                <a:solidFill>
                  <a:srgbClr val="D94651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第三部分</a:t>
            </a:r>
            <a:endParaRPr lang="en-US" altLang="x-none" sz="5000" dirty="0">
              <a:solidFill>
                <a:srgbClr val="D94651"/>
              </a:solidFill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5338763" y="3435350"/>
            <a:ext cx="4064000" cy="482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/>
            <a:r>
              <a:rPr lang="zh-CN" altLang="en-US" sz="4000" dirty="0">
                <a:solidFill>
                  <a:srgbClr val="FFFFFF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与老板商谈需求</a:t>
            </a:r>
          </a:p>
        </p:txBody>
      </p:sp>
      <p:sp>
        <p:nvSpPr>
          <p:cNvPr id="18438" name="Rectangle 6"/>
          <p:cNvSpPr/>
          <p:nvPr/>
        </p:nvSpPr>
        <p:spPr>
          <a:xfrm>
            <a:off x="5338763" y="4070350"/>
            <a:ext cx="406400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rgbClr val="DBDBDB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我们以我们调研的文档做为参考，从而引导老板来商谈我们的需求文档内容。</a:t>
            </a:r>
          </a:p>
        </p:txBody>
      </p:sp>
      <p:sp>
        <p:nvSpPr>
          <p:cNvPr id="18440" name="Rectangle 8"/>
          <p:cNvSpPr/>
          <p:nvPr/>
        </p:nvSpPr>
        <p:spPr>
          <a:xfrm>
            <a:off x="10096500" y="5540375"/>
            <a:ext cx="2127250" cy="88900"/>
          </a:xfrm>
          <a:prstGeom prst="rect">
            <a:avLst/>
          </a:prstGeom>
          <a:solidFill>
            <a:srgbClr val="D94651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1" name="Rectangle 9"/>
          <p:cNvSpPr/>
          <p:nvPr/>
        </p:nvSpPr>
        <p:spPr>
          <a:xfrm flipH="1">
            <a:off x="558800" y="4892675"/>
            <a:ext cx="539750" cy="533400"/>
          </a:xfrm>
          <a:prstGeom prst="rect">
            <a:avLst/>
          </a:prstGeom>
          <a:solidFill>
            <a:srgbClr val="F6BB43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2" name="Rectangle 10"/>
          <p:cNvSpPr/>
          <p:nvPr/>
        </p:nvSpPr>
        <p:spPr>
          <a:xfrm flipH="1">
            <a:off x="10261600" y="2994025"/>
            <a:ext cx="539750" cy="533400"/>
          </a:xfrm>
          <a:prstGeom prst="rect">
            <a:avLst/>
          </a:prstGeom>
          <a:solidFill>
            <a:srgbClr val="F6BB43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ldLvl="0" animBg="1"/>
      <p:bldP spid="18436" grpId="0"/>
      <p:bldP spid="18437" grpId="0"/>
      <p:bldP spid="18438" grpId="0"/>
      <p:bldP spid="18440" grpId="0" animBg="1"/>
      <p:bldP spid="18441" grpId="0" animBg="1"/>
      <p:bldP spid="184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6"/>
          <p:cNvSpPr/>
          <p:nvPr/>
        </p:nvSpPr>
        <p:spPr>
          <a:xfrm>
            <a:off x="1120775" y="2238375"/>
            <a:ext cx="2471738" cy="3289300"/>
          </a:xfrm>
          <a:prstGeom prst="rect">
            <a:avLst/>
          </a:prstGeom>
          <a:solidFill>
            <a:srgbClr val="DBDBDB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50183" name="Rectangle 7"/>
          <p:cNvSpPr/>
          <p:nvPr/>
        </p:nvSpPr>
        <p:spPr>
          <a:xfrm>
            <a:off x="3622675" y="2416175"/>
            <a:ext cx="2471738" cy="2933700"/>
          </a:xfrm>
          <a:prstGeom prst="rect">
            <a:avLst/>
          </a:prstGeom>
          <a:solidFill>
            <a:srgbClr val="DBDBDB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50184" name="Rectangle 8"/>
          <p:cNvSpPr/>
          <p:nvPr/>
        </p:nvSpPr>
        <p:spPr>
          <a:xfrm>
            <a:off x="6122988" y="2238375"/>
            <a:ext cx="2471737" cy="3289300"/>
          </a:xfrm>
          <a:prstGeom prst="rect">
            <a:avLst/>
          </a:prstGeom>
          <a:solidFill>
            <a:srgbClr val="DBDBDB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50185" name="Rectangle 9"/>
          <p:cNvSpPr/>
          <p:nvPr/>
        </p:nvSpPr>
        <p:spPr>
          <a:xfrm>
            <a:off x="8634413" y="2374900"/>
            <a:ext cx="2471737" cy="2933700"/>
          </a:xfrm>
          <a:prstGeom prst="rect">
            <a:avLst/>
          </a:prstGeom>
          <a:solidFill>
            <a:srgbClr val="DBDBDB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50186" name="Rectangle 10"/>
          <p:cNvSpPr/>
          <p:nvPr/>
        </p:nvSpPr>
        <p:spPr>
          <a:xfrm>
            <a:off x="3819525" y="3305175"/>
            <a:ext cx="2076450" cy="1854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50187" name="Rectangle 11"/>
          <p:cNvSpPr/>
          <p:nvPr/>
        </p:nvSpPr>
        <p:spPr>
          <a:xfrm>
            <a:off x="6308725" y="2413000"/>
            <a:ext cx="2076450" cy="1657350"/>
          </a:xfrm>
          <a:prstGeom prst="rect">
            <a:avLst/>
          </a:prstGeom>
          <a:solidFill>
            <a:srgbClr val="35BC9B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50188" name="Rectangle 12"/>
          <p:cNvSpPr/>
          <p:nvPr/>
        </p:nvSpPr>
        <p:spPr>
          <a:xfrm>
            <a:off x="8804275" y="3927475"/>
            <a:ext cx="2076450" cy="1231900"/>
          </a:xfrm>
          <a:prstGeom prst="rect">
            <a:avLst/>
          </a:prstGeom>
          <a:solidFill>
            <a:srgbClr val="4B89DE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pic>
        <p:nvPicPr>
          <p:cNvPr id="50189" name="Picture 1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7405" y="2424081"/>
            <a:ext cx="496095" cy="6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59999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0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325" y="2584450"/>
            <a:ext cx="446088" cy="5969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0191" name="Picture 15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825" y="2640411"/>
            <a:ext cx="508000" cy="4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59999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2" name="Picture 16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17075" y="2683382"/>
            <a:ext cx="431800" cy="50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59999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93" name="Group 17"/>
          <p:cNvGrpSpPr/>
          <p:nvPr/>
        </p:nvGrpSpPr>
        <p:grpSpPr bwMode="auto">
          <a:xfrm>
            <a:off x="1304925" y="3171826"/>
            <a:ext cx="2076451" cy="952500"/>
            <a:chOff x="0" y="0"/>
            <a:chExt cx="2616" cy="1200"/>
          </a:xfrm>
          <a:solidFill>
            <a:srgbClr val="DB4453"/>
          </a:solidFill>
        </p:grpSpPr>
        <p:sp>
          <p:nvSpPr>
            <p:cNvPr id="50194" name="Rectangle 18"/>
            <p:cNvSpPr/>
            <p:nvPr/>
          </p:nvSpPr>
          <p:spPr bwMode="auto">
            <a:xfrm>
              <a:off x="0" y="0"/>
              <a:ext cx="2616" cy="1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195" name="Rectangle 19"/>
            <p:cNvSpPr/>
            <p:nvPr/>
          </p:nvSpPr>
          <p:spPr bwMode="auto">
            <a:xfrm>
              <a:off x="687" y="220"/>
              <a:ext cx="1277" cy="7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参考调研文档</a:t>
              </a:r>
            </a:p>
          </p:txBody>
        </p:sp>
      </p:grpSp>
      <p:sp>
        <p:nvSpPr>
          <p:cNvPr id="50196" name="Rectangle 20"/>
          <p:cNvSpPr/>
          <p:nvPr/>
        </p:nvSpPr>
        <p:spPr>
          <a:xfrm>
            <a:off x="1308100" y="4318000"/>
            <a:ext cx="2076450" cy="9144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我们首先是拿着我准备好的调研文档给老板作为参考，从而进一步来商谈我们这个网站的需求文档。</a:t>
            </a:r>
          </a:p>
        </p:txBody>
      </p:sp>
      <p:sp>
        <p:nvSpPr>
          <p:cNvPr id="50197" name="Rectangle 21"/>
          <p:cNvSpPr/>
          <p:nvPr/>
        </p:nvSpPr>
        <p:spPr>
          <a:xfrm>
            <a:off x="4170045" y="3407410"/>
            <a:ext cx="1374775" cy="60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>
              <a:lnSpc>
                <a:spcPct val="8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告诉老板我们的建议</a:t>
            </a:r>
          </a:p>
        </p:txBody>
      </p:sp>
      <p:sp>
        <p:nvSpPr>
          <p:cNvPr id="50198" name="Rectangle 22"/>
          <p:cNvSpPr/>
          <p:nvPr/>
        </p:nvSpPr>
        <p:spPr>
          <a:xfrm>
            <a:off x="4017963" y="4108450"/>
            <a:ext cx="1697037" cy="9144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我们在参考调研文档后，就提出了我们自己一些看法建议。</a:t>
            </a:r>
          </a:p>
        </p:txBody>
      </p:sp>
      <p:sp>
        <p:nvSpPr>
          <p:cNvPr id="50199" name="Rectangle 23"/>
          <p:cNvSpPr/>
          <p:nvPr/>
        </p:nvSpPr>
        <p:spPr>
          <a:xfrm>
            <a:off x="6809740" y="3305175"/>
            <a:ext cx="1098550" cy="60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>
              <a:lnSpc>
                <a:spcPct val="8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双方到达共识</a:t>
            </a:r>
          </a:p>
        </p:txBody>
      </p:sp>
      <p:sp>
        <p:nvSpPr>
          <p:cNvPr id="50200" name="Rectangle 24"/>
          <p:cNvSpPr/>
          <p:nvPr/>
        </p:nvSpPr>
        <p:spPr>
          <a:xfrm>
            <a:off x="6354763" y="4178300"/>
            <a:ext cx="1976437" cy="1130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我们一边给出建议，也一边用调研的资料作为参考，最后与老板达到共识。</a:t>
            </a:r>
          </a:p>
        </p:txBody>
      </p:sp>
      <p:sp>
        <p:nvSpPr>
          <p:cNvPr id="50201" name="Rectangle 25"/>
          <p:cNvSpPr/>
          <p:nvPr/>
        </p:nvSpPr>
        <p:spPr>
          <a:xfrm>
            <a:off x="9255760" y="3305175"/>
            <a:ext cx="1174115" cy="60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>
              <a:lnSpc>
                <a:spcPct val="8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受到老板的赞扬</a:t>
            </a:r>
          </a:p>
        </p:txBody>
      </p:sp>
      <p:sp>
        <p:nvSpPr>
          <p:cNvPr id="50202" name="Rectangle 26"/>
          <p:cNvSpPr/>
          <p:nvPr/>
        </p:nvSpPr>
        <p:spPr>
          <a:xfrm>
            <a:off x="9021763" y="4070350"/>
            <a:ext cx="1697037" cy="9144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我们的团队对这次项目十分的用心，从而得到了赞同与支持</a:t>
            </a:r>
          </a:p>
        </p:txBody>
      </p:sp>
      <p:sp>
        <p:nvSpPr>
          <p:cNvPr id="8213" name="Rectangle 10"/>
          <p:cNvSpPr/>
          <p:nvPr/>
        </p:nvSpPr>
        <p:spPr>
          <a:xfrm>
            <a:off x="806450" y="77788"/>
            <a:ext cx="4214813" cy="666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/>
            <a:r>
              <a:rPr lang="zh-CN" altLang="en-US" sz="3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与老板商谈需求</a:t>
            </a:r>
          </a:p>
        </p:txBody>
      </p:sp>
      <p:sp>
        <p:nvSpPr>
          <p:cNvPr id="8214" name="Rectangle 57"/>
          <p:cNvSpPr/>
          <p:nvPr/>
        </p:nvSpPr>
        <p:spPr>
          <a:xfrm>
            <a:off x="3943350" y="700088"/>
            <a:ext cx="1365250" cy="762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8215" name="Rectangle 58"/>
          <p:cNvSpPr/>
          <p:nvPr/>
        </p:nvSpPr>
        <p:spPr>
          <a:xfrm>
            <a:off x="5429250" y="700088"/>
            <a:ext cx="5424488" cy="76200"/>
          </a:xfrm>
          <a:prstGeom prst="rect">
            <a:avLst/>
          </a:prstGeom>
          <a:solidFill>
            <a:srgbClr val="F6BB43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8216" name="Rectangle 59"/>
          <p:cNvSpPr/>
          <p:nvPr/>
        </p:nvSpPr>
        <p:spPr>
          <a:xfrm flipH="1">
            <a:off x="-14287" y="-26987"/>
            <a:ext cx="628650" cy="6286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 animBg="1"/>
      <p:bldP spid="50183" grpId="0" animBg="1"/>
      <p:bldP spid="50184" grpId="0" animBg="1"/>
      <p:bldP spid="50185" grpId="0" bldLvl="0" animBg="1"/>
      <p:bldP spid="50186" grpId="0" bldLvl="0" animBg="1"/>
      <p:bldP spid="50187" grpId="0" animBg="1"/>
      <p:bldP spid="50188" grpId="0" animBg="1"/>
      <p:bldP spid="50196" grpId="0"/>
      <p:bldP spid="50197" grpId="0"/>
      <p:bldP spid="50198" grpId="0"/>
      <p:bldP spid="50199" grpId="0"/>
      <p:bldP spid="50200" grpId="0"/>
      <p:bldP spid="50201" grpId="0"/>
      <p:bldP spid="50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Rectangle 6"/>
          <p:cNvSpPr/>
          <p:nvPr/>
        </p:nvSpPr>
        <p:spPr>
          <a:xfrm rot="-10800000" flipH="1">
            <a:off x="7221166" y="908719"/>
            <a:ext cx="3187700" cy="1454150"/>
          </a:xfrm>
          <a:prstGeom prst="rect">
            <a:avLst/>
          </a:prstGeom>
          <a:solidFill>
            <a:srgbClr val="F6BB43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grpSp>
        <p:nvGrpSpPr>
          <p:cNvPr id="67594" name="Group 10"/>
          <p:cNvGrpSpPr/>
          <p:nvPr/>
        </p:nvGrpSpPr>
        <p:grpSpPr>
          <a:xfrm>
            <a:off x="839416" y="908720"/>
            <a:ext cx="6381750" cy="1454150"/>
            <a:chOff x="0" y="0"/>
            <a:chExt cx="8040" cy="1832"/>
          </a:xfrm>
          <a:solidFill>
            <a:srgbClr val="7030A0"/>
          </a:solidFill>
        </p:grpSpPr>
        <p:sp>
          <p:nvSpPr>
            <p:cNvPr id="7185" name="Rectangle 11"/>
            <p:cNvSpPr/>
            <p:nvPr/>
          </p:nvSpPr>
          <p:spPr>
            <a:xfrm rot="-10800000" flipH="1">
              <a:off x="0" y="0"/>
              <a:ext cx="8040" cy="1832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0" tIns="0" rIns="0" bIns="0"/>
            <a:lstStyle/>
            <a:p>
              <a:endParaRPr lang="en-US" altLang="zh-CN" dirty="0">
                <a:latin typeface="冬青黑体简体中文 W3" pitchFamily="34" charset="-122"/>
                <a:ea typeface="冬青黑体简体中文 W3" pitchFamily="34" charset="-122"/>
                <a:sym typeface="+mn-lt"/>
              </a:endParaRPr>
            </a:p>
          </p:txBody>
        </p:sp>
        <p:sp>
          <p:nvSpPr>
            <p:cNvPr id="7186" name="Rectangle 12"/>
            <p:cNvSpPr/>
            <p:nvPr/>
          </p:nvSpPr>
          <p:spPr>
            <a:xfrm>
              <a:off x="1304" y="616"/>
              <a:ext cx="3432" cy="608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0" tIns="0" rIns="0" bIns="0" anchor="ctr"/>
            <a:lstStyle/>
            <a:p>
              <a:r>
                <a:rPr lang="zh-CN" sz="1400" dirty="0">
                  <a:solidFill>
                    <a:srgbClr val="FFFFFF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我们与琴行老板的交谈过程</a:t>
              </a:r>
            </a:p>
          </p:txBody>
        </p:sp>
        <p:grpSp>
          <p:nvGrpSpPr>
            <p:cNvPr id="7187" name="Group 13"/>
            <p:cNvGrpSpPr/>
            <p:nvPr/>
          </p:nvGrpSpPr>
          <p:grpSpPr>
            <a:xfrm>
              <a:off x="492" y="584"/>
              <a:ext cx="664" cy="674"/>
              <a:chOff x="0" y="0"/>
              <a:chExt cx="664" cy="674"/>
            </a:xfrm>
            <a:grpFill/>
          </p:grpSpPr>
          <p:sp>
            <p:nvSpPr>
              <p:cNvPr id="67598" name="Oval 14"/>
              <p:cNvSpPr/>
              <p:nvPr/>
            </p:nvSpPr>
            <p:spPr bwMode="auto">
              <a:xfrm>
                <a:off x="0" y="0"/>
                <a:ext cx="664" cy="6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冬青黑体简体中文 W3" pitchFamily="34" charset="-122"/>
                  <a:ea typeface="冬青黑体简体中文 W3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67599" name="Rectangle 15"/>
              <p:cNvSpPr/>
              <p:nvPr/>
            </p:nvSpPr>
            <p:spPr bwMode="auto">
              <a:xfrm>
                <a:off x="140" y="122"/>
                <a:ext cx="360" cy="5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6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065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</a:p>
            </p:txBody>
          </p:sp>
        </p:grpSp>
      </p:grpSp>
      <p:grpSp>
        <p:nvGrpSpPr>
          <p:cNvPr id="67600" name="Group 16"/>
          <p:cNvGrpSpPr/>
          <p:nvPr/>
        </p:nvGrpSpPr>
        <p:grpSpPr>
          <a:xfrm>
            <a:off x="7591376" y="1338933"/>
            <a:ext cx="2555875" cy="698500"/>
            <a:chOff x="0" y="0"/>
            <a:chExt cx="3219" cy="880"/>
          </a:xfrm>
        </p:grpSpPr>
        <p:grpSp>
          <p:nvGrpSpPr>
            <p:cNvPr id="7181" name="Group 17"/>
            <p:cNvGrpSpPr/>
            <p:nvPr/>
          </p:nvGrpSpPr>
          <p:grpSpPr>
            <a:xfrm>
              <a:off x="0" y="32"/>
              <a:ext cx="664" cy="677"/>
              <a:chOff x="0" y="0"/>
              <a:chExt cx="664" cy="677"/>
            </a:xfrm>
          </p:grpSpPr>
          <p:sp>
            <p:nvSpPr>
              <p:cNvPr id="7183" name="Oval 18"/>
              <p:cNvSpPr/>
              <p:nvPr/>
            </p:nvSpPr>
            <p:spPr>
              <a:xfrm>
                <a:off x="0" y="0"/>
                <a:ext cx="664" cy="664"/>
              </a:xfrm>
              <a:prstGeom prst="ellipse">
                <a:avLst/>
              </a:prstGeom>
              <a:solidFill>
                <a:srgbClr val="DBDBDB"/>
              </a:solidFill>
              <a:ln w="9525">
                <a:noFill/>
              </a:ln>
            </p:spPr>
            <p:txBody>
              <a:bodyPr lIns="0" tIns="0" rIns="0" bIns="0"/>
              <a:lstStyle/>
              <a:p>
                <a:endParaRPr lang="en-US" altLang="zh-CN" dirty="0">
                  <a:latin typeface="冬青黑体简体中文 W3" pitchFamily="34" charset="-122"/>
                  <a:ea typeface="冬青黑体简体中文 W3" pitchFamily="34" charset="-122"/>
                  <a:sym typeface="+mn-lt"/>
                </a:endParaRPr>
              </a:p>
            </p:txBody>
          </p:sp>
          <p:sp>
            <p:nvSpPr>
              <p:cNvPr id="67603" name="Rectangle 19"/>
              <p:cNvSpPr/>
              <p:nvPr/>
            </p:nvSpPr>
            <p:spPr bwMode="auto">
              <a:xfrm>
                <a:off x="140" y="126"/>
                <a:ext cx="360" cy="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6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06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6BB43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</a:p>
            </p:txBody>
          </p:sp>
        </p:grpSp>
        <p:sp>
          <p:nvSpPr>
            <p:cNvPr id="7182" name="Rectangle 20"/>
            <p:cNvSpPr/>
            <p:nvPr/>
          </p:nvSpPr>
          <p:spPr>
            <a:xfrm>
              <a:off x="820" y="0"/>
              <a:ext cx="2399" cy="8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r>
                <a:rPr lang="zh-CN" sz="1400" dirty="0">
                  <a:solidFill>
                    <a:schemeClr val="bg1"/>
                  </a:solidFill>
                  <a:latin typeface="冬青黑体简体中文 W3" pitchFamily="34" charset="-122"/>
                  <a:ea typeface="冬青黑体简体中文 W3" pitchFamily="34" charset="-122"/>
                  <a:sym typeface="+mn-lt"/>
                </a:rPr>
                <a:t>达成共识。</a:t>
              </a:r>
            </a:p>
          </p:txBody>
        </p:sp>
      </p:grpSp>
      <p:sp>
        <p:nvSpPr>
          <p:cNvPr id="7177" name="Rectangle 10"/>
          <p:cNvSpPr/>
          <p:nvPr/>
        </p:nvSpPr>
        <p:spPr>
          <a:xfrm>
            <a:off x="806450" y="78105"/>
            <a:ext cx="4232275" cy="666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/>
            <a:r>
              <a:rPr lang="zh-CN" altLang="en-US" sz="3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与老板商谈需求</a:t>
            </a:r>
          </a:p>
        </p:txBody>
      </p:sp>
      <p:sp>
        <p:nvSpPr>
          <p:cNvPr id="7178" name="Rectangle 57"/>
          <p:cNvSpPr/>
          <p:nvPr/>
        </p:nvSpPr>
        <p:spPr>
          <a:xfrm>
            <a:off x="3943350" y="700088"/>
            <a:ext cx="1365250" cy="762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7179" name="Rectangle 58"/>
          <p:cNvSpPr/>
          <p:nvPr/>
        </p:nvSpPr>
        <p:spPr>
          <a:xfrm>
            <a:off x="5429250" y="700088"/>
            <a:ext cx="5424488" cy="76200"/>
          </a:xfrm>
          <a:prstGeom prst="rect">
            <a:avLst/>
          </a:prstGeom>
          <a:solidFill>
            <a:srgbClr val="F6BB43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7180" name="Rectangle 59"/>
          <p:cNvSpPr/>
          <p:nvPr/>
        </p:nvSpPr>
        <p:spPr>
          <a:xfrm flipH="1">
            <a:off x="-14287" y="-26987"/>
            <a:ext cx="628650" cy="6286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tIns="0" rIns="0" bIns="0"/>
          <a:lstStyle/>
          <a:p>
            <a:endParaRPr lang="en-US" altLang="zh-CN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pic>
        <p:nvPicPr>
          <p:cNvPr id="3" name="图片 2" descr="IMG_13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057164"/>
            <a:ext cx="3502701" cy="2627393"/>
          </a:xfrm>
          <a:prstGeom prst="rect">
            <a:avLst/>
          </a:prstGeom>
        </p:spPr>
      </p:pic>
      <p:pic>
        <p:nvPicPr>
          <p:cNvPr id="4" name="图片 3" descr="IMG_14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131" y="3068960"/>
            <a:ext cx="3060700" cy="2295525"/>
          </a:xfrm>
          <a:prstGeom prst="rect">
            <a:avLst/>
          </a:prstGeom>
        </p:spPr>
      </p:pic>
      <p:pic>
        <p:nvPicPr>
          <p:cNvPr id="7" name="图片 6" descr="IMG_14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3389" y="3057164"/>
            <a:ext cx="4226139" cy="317004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/>
          <p:nvPr/>
        </p:nvSpPr>
        <p:spPr>
          <a:xfrm>
            <a:off x="-50800" y="2994025"/>
            <a:ext cx="10052050" cy="2171700"/>
          </a:xfrm>
          <a:prstGeom prst="rect">
            <a:avLst/>
          </a:prstGeom>
          <a:solidFill>
            <a:srgbClr val="44546A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6508750" y="2085975"/>
            <a:ext cx="3492500" cy="13081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>
              <a:lnSpc>
                <a:spcPct val="65000"/>
              </a:lnSpc>
            </a:pPr>
            <a:r>
              <a:rPr lang="zh-CN" altLang="en-US" sz="5000" dirty="0">
                <a:solidFill>
                  <a:srgbClr val="D94651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第四部分</a:t>
            </a:r>
            <a:endParaRPr lang="en-US" altLang="x-none" sz="5000" dirty="0">
              <a:solidFill>
                <a:srgbClr val="D94651"/>
              </a:solidFill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5338763" y="3435350"/>
            <a:ext cx="4064000" cy="482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r"/>
            <a:r>
              <a:rPr lang="zh-CN" altLang="en-US" sz="4000" dirty="0">
                <a:solidFill>
                  <a:srgbClr val="FFFFFF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总结</a:t>
            </a:r>
          </a:p>
        </p:txBody>
      </p:sp>
      <p:sp>
        <p:nvSpPr>
          <p:cNvPr id="18438" name="Rectangle 6"/>
          <p:cNvSpPr/>
          <p:nvPr/>
        </p:nvSpPr>
        <p:spPr>
          <a:xfrm>
            <a:off x="5338763" y="4070350"/>
            <a:ext cx="4064000" cy="6985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rgbClr val="DBDBDB"/>
                </a:solidFill>
                <a:latin typeface="冬青黑体简体中文 W3" pitchFamily="34" charset="-122"/>
                <a:ea typeface="冬青黑体简体中文 W3" pitchFamily="34" charset="-122"/>
                <a:sym typeface="+mn-lt"/>
              </a:rPr>
              <a:t>我们这次的任务完成也十分的顺利，继续加油</a:t>
            </a:r>
          </a:p>
        </p:txBody>
      </p:sp>
      <p:sp>
        <p:nvSpPr>
          <p:cNvPr id="18440" name="Rectangle 8"/>
          <p:cNvSpPr/>
          <p:nvPr/>
        </p:nvSpPr>
        <p:spPr>
          <a:xfrm>
            <a:off x="10096500" y="5540375"/>
            <a:ext cx="2127250" cy="88900"/>
          </a:xfrm>
          <a:prstGeom prst="rect">
            <a:avLst/>
          </a:prstGeom>
          <a:solidFill>
            <a:srgbClr val="D94651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1" name="Rectangle 9"/>
          <p:cNvSpPr/>
          <p:nvPr/>
        </p:nvSpPr>
        <p:spPr>
          <a:xfrm flipH="1">
            <a:off x="558800" y="4892675"/>
            <a:ext cx="539750" cy="533400"/>
          </a:xfrm>
          <a:prstGeom prst="rect">
            <a:avLst/>
          </a:prstGeom>
          <a:solidFill>
            <a:srgbClr val="F6BB43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  <p:sp>
        <p:nvSpPr>
          <p:cNvPr id="18442" name="Rectangle 10"/>
          <p:cNvSpPr/>
          <p:nvPr/>
        </p:nvSpPr>
        <p:spPr>
          <a:xfrm flipH="1">
            <a:off x="10261600" y="2994025"/>
            <a:ext cx="539750" cy="533400"/>
          </a:xfrm>
          <a:prstGeom prst="rect">
            <a:avLst/>
          </a:prstGeom>
          <a:solidFill>
            <a:srgbClr val="F6BB43"/>
          </a:solidFill>
          <a:ln w="25400" cap="flat" cmpd="sng">
            <a:solidFill>
              <a:schemeClr val="tx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altLang="zh-CN" sz="2400" dirty="0">
              <a:latin typeface="冬青黑体简体中文 W3" pitchFamily="34" charset="-122"/>
              <a:ea typeface="冬青黑体简体中文 W3" pitchFamily="34" charset="-122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ldLvl="0" animBg="1"/>
      <p:bldP spid="18436" grpId="0"/>
      <p:bldP spid="18437" grpId="0"/>
      <p:bldP spid="18438" grpId="0"/>
      <p:bldP spid="18440" grpId="0" bldLvl="0" animBg="1"/>
      <p:bldP spid="18441" grpId="0" bldLvl="0" animBg="1"/>
      <p:bldP spid="1844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冬青黑体简体中文 W3"/>
        <a:ea typeface="冬青黑体简体中文 W3"/>
        <a:cs typeface=""/>
      </a:majorFont>
      <a:minorFont>
        <a:latin typeface="冬青黑体简体中文 W3"/>
        <a:ea typeface="冬青黑体简体中文 W3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368</Words>
  <Application>Microsoft Office PowerPoint</Application>
  <PresentationFormat>自定义</PresentationFormat>
  <Paragraphs>57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囧设计</dc:creator>
  <cp:keywords>www.51pptmoban.com</cp:keywords>
  <cp:lastModifiedBy>MaiBenBen</cp:lastModifiedBy>
  <cp:revision>23</cp:revision>
  <dcterms:created xsi:type="dcterms:W3CDTF">2015-07-19T11:15:00Z</dcterms:created>
  <dcterms:modified xsi:type="dcterms:W3CDTF">2018-09-27T14:42:42Z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