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75" r:id="rId5"/>
    <p:sldId id="276" r:id="rId6"/>
    <p:sldId id="259" r:id="rId7"/>
    <p:sldId id="257" r:id="rId8"/>
    <p:sldId id="288" r:id="rId9"/>
    <p:sldId id="263" r:id="rId10"/>
    <p:sldId id="287" r:id="rId11"/>
    <p:sldId id="264" r:id="rId12"/>
    <p:sldId id="260" r:id="rId13"/>
    <p:sldId id="267" r:id="rId14"/>
    <p:sldId id="268" r:id="rId15"/>
    <p:sldId id="269" r:id="rId16"/>
    <p:sldId id="258" r:id="rId17"/>
    <p:sldId id="261" r:id="rId18"/>
    <p:sldId id="289" r:id="rId19"/>
    <p:sldId id="280"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3AB"/>
    <a:srgbClr val="364555"/>
    <a:srgbClr val="FCB030"/>
    <a:srgbClr val="EB5F56"/>
    <a:srgbClr val="EC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p:scale>
          <a:sx n="90" d="100"/>
          <a:sy n="90" d="100"/>
        </p:scale>
        <p:origin x="-1338" y="-630"/>
      </p:cViewPr>
      <p:guideLst>
        <p:guide orient="horz" pos="2132"/>
        <p:guide pos="39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F057F-C503-4354-B656-01B5AEED573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DDE23D-E1A6-4E23-893A-432587B374F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3DDE23D-E1A6-4E23-893A-432587B374FC}"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DDE23D-E1A6-4E23-893A-432587B374F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a:gsLst>
              <a:gs pos="0">
                <a:srgbClr val="FF070B"/>
              </a:gs>
              <a:gs pos="100000">
                <a:srgbClr val="E5008D"/>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6"/>
          <p:cNvSpPr txBox="1"/>
          <p:nvPr userDrawn="1"/>
        </p:nvSpPr>
        <p:spPr>
          <a:xfrm>
            <a:off x="3020404" y="5190809"/>
            <a:ext cx="2560832" cy="625171"/>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关注微信公众号查看使用教程和免费领取图标、模板</a:t>
            </a:r>
            <a:endParaRPr lang="zh-CN" altLang="en-US" sz="1100"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4582" y="3850122"/>
            <a:ext cx="1993173" cy="1993173"/>
          </a:xfrm>
          <a:prstGeom prst="rect">
            <a:avLst/>
          </a:prstGeom>
        </p:spPr>
      </p:pic>
      <p:grpSp>
        <p:nvGrpSpPr>
          <p:cNvPr id="10" name="组合 9"/>
          <p:cNvGrpSpPr/>
          <p:nvPr userDrawn="1"/>
        </p:nvGrpSpPr>
        <p:grpSpPr>
          <a:xfrm>
            <a:off x="6585601" y="3794362"/>
            <a:ext cx="4875773" cy="636304"/>
            <a:chOff x="721513" y="4633411"/>
            <a:chExt cx="4875773" cy="636304"/>
          </a:xfrm>
        </p:grpSpPr>
        <p:sp>
          <p:nvSpPr>
            <p:cNvPr id="11" name="椭圆 10"/>
            <p:cNvSpPr/>
            <p:nvPr/>
          </p:nvSpPr>
          <p:spPr>
            <a:xfrm>
              <a:off x="721513" y="463341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nvGrpSpPr>
            <p:cNvPr id="12" name="Group 4"/>
            <p:cNvGrpSpPr>
              <a:grpSpLocks noChangeAspect="1"/>
            </p:cNvGrpSpPr>
            <p:nvPr/>
          </p:nvGrpSpPr>
          <p:grpSpPr bwMode="auto">
            <a:xfrm>
              <a:off x="893071" y="4788474"/>
              <a:ext cx="293189" cy="334051"/>
              <a:chOff x="1807" y="2337"/>
              <a:chExt cx="574" cy="654"/>
            </a:xfrm>
            <a:solidFill>
              <a:schemeClr val="bg1"/>
            </a:solidFill>
          </p:grpSpPr>
          <p:sp>
            <p:nvSpPr>
              <p:cNvPr id="14" name="Freeform 5"/>
              <p:cNvSpPr/>
              <p:nvPr/>
            </p:nvSpPr>
            <p:spPr bwMode="auto">
              <a:xfrm>
                <a:off x="1852" y="2337"/>
                <a:ext cx="529" cy="654"/>
              </a:xfrm>
              <a:custGeom>
                <a:avLst/>
                <a:gdLst>
                  <a:gd name="T0" fmla="*/ 2355 w 2387"/>
                  <a:gd name="T1" fmla="*/ 0 h 2947"/>
                  <a:gd name="T2" fmla="*/ 2386 w 2387"/>
                  <a:gd name="T3" fmla="*/ 811 h 2947"/>
                  <a:gd name="T4" fmla="*/ 2343 w 2387"/>
                  <a:gd name="T5" fmla="*/ 855 h 2947"/>
                  <a:gd name="T6" fmla="*/ 2327 w 2387"/>
                  <a:gd name="T7" fmla="*/ 855 h 2947"/>
                  <a:gd name="T8" fmla="*/ 2284 w 2387"/>
                  <a:gd name="T9" fmla="*/ 821 h 2947"/>
                  <a:gd name="T10" fmla="*/ 2097 w 2387"/>
                  <a:gd name="T11" fmla="*/ 406 h 2947"/>
                  <a:gd name="T12" fmla="*/ 1770 w 2387"/>
                  <a:gd name="T13" fmla="*/ 306 h 2947"/>
                  <a:gd name="T14" fmla="*/ 1504 w 2387"/>
                  <a:gd name="T15" fmla="*/ 306 h 2947"/>
                  <a:gd name="T16" fmla="*/ 1462 w 2387"/>
                  <a:gd name="T17" fmla="*/ 349 h 2947"/>
                  <a:gd name="T18" fmla="*/ 1462 w 2387"/>
                  <a:gd name="T19" fmla="*/ 2484 h 2947"/>
                  <a:gd name="T20" fmla="*/ 1524 w 2387"/>
                  <a:gd name="T21" fmla="*/ 2780 h 2947"/>
                  <a:gd name="T22" fmla="*/ 1527 w 2387"/>
                  <a:gd name="T23" fmla="*/ 2784 h 2947"/>
                  <a:gd name="T24" fmla="*/ 1766 w 2387"/>
                  <a:gd name="T25" fmla="*/ 2862 h 2947"/>
                  <a:gd name="T26" fmla="*/ 1806 w 2387"/>
                  <a:gd name="T27" fmla="*/ 2905 h 2947"/>
                  <a:gd name="T28" fmla="*/ 1763 w 2387"/>
                  <a:gd name="T29" fmla="*/ 2947 h 2947"/>
                  <a:gd name="T30" fmla="*/ 639 w 2387"/>
                  <a:gd name="T31" fmla="*/ 2947 h 2947"/>
                  <a:gd name="T32" fmla="*/ 597 w 2387"/>
                  <a:gd name="T33" fmla="*/ 2905 h 2947"/>
                  <a:gd name="T34" fmla="*/ 636 w 2387"/>
                  <a:gd name="T35" fmla="*/ 2862 h 2947"/>
                  <a:gd name="T36" fmla="*/ 859 w 2387"/>
                  <a:gd name="T37" fmla="*/ 2769 h 2947"/>
                  <a:gd name="T38" fmla="*/ 865 w 2387"/>
                  <a:gd name="T39" fmla="*/ 2762 h 2947"/>
                  <a:gd name="T40" fmla="*/ 926 w 2387"/>
                  <a:gd name="T41" fmla="*/ 2433 h 2947"/>
                  <a:gd name="T42" fmla="*/ 926 w 2387"/>
                  <a:gd name="T43" fmla="*/ 349 h 2947"/>
                  <a:gd name="T44" fmla="*/ 883 w 2387"/>
                  <a:gd name="T45" fmla="*/ 306 h 2947"/>
                  <a:gd name="T46" fmla="*/ 618 w 2387"/>
                  <a:gd name="T47" fmla="*/ 306 h 2947"/>
                  <a:gd name="T48" fmla="*/ 292 w 2387"/>
                  <a:gd name="T49" fmla="*/ 405 h 2947"/>
                  <a:gd name="T50" fmla="*/ 290 w 2387"/>
                  <a:gd name="T51" fmla="*/ 406 h 2947"/>
                  <a:gd name="T52" fmla="*/ 103 w 2387"/>
                  <a:gd name="T53" fmla="*/ 819 h 2947"/>
                  <a:gd name="T54" fmla="*/ 61 w 2387"/>
                  <a:gd name="T55" fmla="*/ 854 h 2947"/>
                  <a:gd name="T56" fmla="*/ 44 w 2387"/>
                  <a:gd name="T57" fmla="*/ 854 h 2947"/>
                  <a:gd name="T58" fmla="*/ 2 w 2387"/>
                  <a:gd name="T59" fmla="*/ 809 h 2947"/>
                  <a:gd name="T60" fmla="*/ 31 w 2387"/>
                  <a:gd name="T61" fmla="*/ 41 h 2947"/>
                  <a:gd name="T62" fmla="*/ 74 w 2387"/>
                  <a:gd name="T63" fmla="*/ 0 h 2947"/>
                  <a:gd name="T64" fmla="*/ 2355 w 2387"/>
                  <a:gd name="T65" fmla="*/ 0 h 2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87" h="2947">
                    <a:moveTo>
                      <a:pt x="2355" y="0"/>
                    </a:moveTo>
                    <a:cubicBezTo>
                      <a:pt x="2386" y="811"/>
                      <a:pt x="2386" y="811"/>
                      <a:pt x="2386" y="811"/>
                    </a:cubicBezTo>
                    <a:cubicBezTo>
                      <a:pt x="2387" y="836"/>
                      <a:pt x="2368" y="855"/>
                      <a:pt x="2343" y="855"/>
                    </a:cubicBezTo>
                    <a:cubicBezTo>
                      <a:pt x="2327" y="855"/>
                      <a:pt x="2327" y="855"/>
                      <a:pt x="2327" y="855"/>
                    </a:cubicBezTo>
                    <a:cubicBezTo>
                      <a:pt x="2305" y="855"/>
                      <a:pt x="2289" y="840"/>
                      <a:pt x="2284" y="821"/>
                    </a:cubicBezTo>
                    <a:cubicBezTo>
                      <a:pt x="2241" y="608"/>
                      <a:pt x="2179" y="470"/>
                      <a:pt x="2097" y="406"/>
                    </a:cubicBezTo>
                    <a:cubicBezTo>
                      <a:pt x="2022" y="339"/>
                      <a:pt x="2007" y="306"/>
                      <a:pt x="1770" y="306"/>
                    </a:cubicBezTo>
                    <a:cubicBezTo>
                      <a:pt x="1504" y="306"/>
                      <a:pt x="1504" y="306"/>
                      <a:pt x="1504" y="306"/>
                    </a:cubicBezTo>
                    <a:cubicBezTo>
                      <a:pt x="1480" y="306"/>
                      <a:pt x="1462" y="326"/>
                      <a:pt x="1462" y="349"/>
                    </a:cubicBezTo>
                    <a:cubicBezTo>
                      <a:pt x="1462" y="2484"/>
                      <a:pt x="1462" y="2484"/>
                      <a:pt x="1462" y="2484"/>
                    </a:cubicBezTo>
                    <a:cubicBezTo>
                      <a:pt x="1462" y="2638"/>
                      <a:pt x="1483" y="2736"/>
                      <a:pt x="1524" y="2780"/>
                    </a:cubicBezTo>
                    <a:cubicBezTo>
                      <a:pt x="1527" y="2784"/>
                      <a:pt x="1527" y="2784"/>
                      <a:pt x="1527" y="2784"/>
                    </a:cubicBezTo>
                    <a:cubicBezTo>
                      <a:pt x="1575" y="2823"/>
                      <a:pt x="1640" y="2849"/>
                      <a:pt x="1766" y="2862"/>
                    </a:cubicBezTo>
                    <a:cubicBezTo>
                      <a:pt x="1789" y="2864"/>
                      <a:pt x="1806" y="2884"/>
                      <a:pt x="1806" y="2905"/>
                    </a:cubicBezTo>
                    <a:cubicBezTo>
                      <a:pt x="1806" y="2929"/>
                      <a:pt x="1786" y="2947"/>
                      <a:pt x="1763" y="2947"/>
                    </a:cubicBezTo>
                    <a:cubicBezTo>
                      <a:pt x="639" y="2947"/>
                      <a:pt x="639" y="2947"/>
                      <a:pt x="639" y="2947"/>
                    </a:cubicBezTo>
                    <a:cubicBezTo>
                      <a:pt x="615" y="2947"/>
                      <a:pt x="597" y="2928"/>
                      <a:pt x="597" y="2905"/>
                    </a:cubicBezTo>
                    <a:cubicBezTo>
                      <a:pt x="597" y="2882"/>
                      <a:pt x="613" y="2864"/>
                      <a:pt x="636" y="2862"/>
                    </a:cubicBezTo>
                    <a:cubicBezTo>
                      <a:pt x="762" y="2849"/>
                      <a:pt x="823" y="2818"/>
                      <a:pt x="859" y="2769"/>
                    </a:cubicBezTo>
                    <a:cubicBezTo>
                      <a:pt x="860" y="2767"/>
                      <a:pt x="862" y="2764"/>
                      <a:pt x="865" y="2762"/>
                    </a:cubicBezTo>
                    <a:cubicBezTo>
                      <a:pt x="906" y="2726"/>
                      <a:pt x="926" y="2617"/>
                      <a:pt x="926" y="2433"/>
                    </a:cubicBezTo>
                    <a:cubicBezTo>
                      <a:pt x="926" y="349"/>
                      <a:pt x="926" y="349"/>
                      <a:pt x="926" y="349"/>
                    </a:cubicBezTo>
                    <a:cubicBezTo>
                      <a:pt x="926" y="324"/>
                      <a:pt x="906" y="306"/>
                      <a:pt x="883" y="306"/>
                    </a:cubicBezTo>
                    <a:cubicBezTo>
                      <a:pt x="618" y="306"/>
                      <a:pt x="618" y="306"/>
                      <a:pt x="618" y="306"/>
                    </a:cubicBezTo>
                    <a:cubicBezTo>
                      <a:pt x="382" y="306"/>
                      <a:pt x="366" y="339"/>
                      <a:pt x="292" y="405"/>
                    </a:cubicBezTo>
                    <a:cubicBezTo>
                      <a:pt x="290" y="406"/>
                      <a:pt x="290" y="406"/>
                      <a:pt x="290" y="406"/>
                    </a:cubicBezTo>
                    <a:cubicBezTo>
                      <a:pt x="208" y="470"/>
                      <a:pt x="146" y="608"/>
                      <a:pt x="103" y="819"/>
                    </a:cubicBezTo>
                    <a:cubicBezTo>
                      <a:pt x="98" y="839"/>
                      <a:pt x="82" y="854"/>
                      <a:pt x="61" y="854"/>
                    </a:cubicBezTo>
                    <a:cubicBezTo>
                      <a:pt x="44" y="854"/>
                      <a:pt x="44" y="854"/>
                      <a:pt x="44" y="854"/>
                    </a:cubicBezTo>
                    <a:cubicBezTo>
                      <a:pt x="20" y="854"/>
                      <a:pt x="0" y="834"/>
                      <a:pt x="2" y="809"/>
                    </a:cubicBezTo>
                    <a:cubicBezTo>
                      <a:pt x="31" y="41"/>
                      <a:pt x="31" y="41"/>
                      <a:pt x="31" y="41"/>
                    </a:cubicBezTo>
                    <a:cubicBezTo>
                      <a:pt x="33" y="18"/>
                      <a:pt x="51" y="0"/>
                      <a:pt x="74" y="0"/>
                    </a:cubicBezTo>
                    <a:cubicBezTo>
                      <a:pt x="2355" y="0"/>
                      <a:pt x="2355" y="0"/>
                      <a:pt x="23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endParaRPr>
              </a:p>
            </p:txBody>
          </p:sp>
          <p:sp>
            <p:nvSpPr>
              <p:cNvPr id="15" name="Freeform 6"/>
              <p:cNvSpPr/>
              <p:nvPr/>
            </p:nvSpPr>
            <p:spPr bwMode="auto">
              <a:xfrm>
                <a:off x="1807" y="2770"/>
                <a:ext cx="179" cy="221"/>
              </a:xfrm>
              <a:custGeom>
                <a:avLst/>
                <a:gdLst>
                  <a:gd name="T0" fmla="*/ 798 w 808"/>
                  <a:gd name="T1" fmla="*/ 2 h 998"/>
                  <a:gd name="T2" fmla="*/ 808 w 808"/>
                  <a:gd name="T3" fmla="*/ 276 h 998"/>
                  <a:gd name="T4" fmla="*/ 793 w 808"/>
                  <a:gd name="T5" fmla="*/ 290 h 998"/>
                  <a:gd name="T6" fmla="*/ 788 w 808"/>
                  <a:gd name="T7" fmla="*/ 290 h 998"/>
                  <a:gd name="T8" fmla="*/ 773 w 808"/>
                  <a:gd name="T9" fmla="*/ 279 h 998"/>
                  <a:gd name="T10" fmla="*/ 709 w 808"/>
                  <a:gd name="T11" fmla="*/ 140 h 998"/>
                  <a:gd name="T12" fmla="*/ 598 w 808"/>
                  <a:gd name="T13" fmla="*/ 105 h 998"/>
                  <a:gd name="T14" fmla="*/ 508 w 808"/>
                  <a:gd name="T15" fmla="*/ 105 h 998"/>
                  <a:gd name="T16" fmla="*/ 493 w 808"/>
                  <a:gd name="T17" fmla="*/ 120 h 998"/>
                  <a:gd name="T18" fmla="*/ 493 w 808"/>
                  <a:gd name="T19" fmla="*/ 841 h 998"/>
                  <a:gd name="T20" fmla="*/ 514 w 808"/>
                  <a:gd name="T21" fmla="*/ 941 h 998"/>
                  <a:gd name="T22" fmla="*/ 516 w 808"/>
                  <a:gd name="T23" fmla="*/ 942 h 998"/>
                  <a:gd name="T24" fmla="*/ 596 w 808"/>
                  <a:gd name="T25" fmla="*/ 969 h 998"/>
                  <a:gd name="T26" fmla="*/ 609 w 808"/>
                  <a:gd name="T27" fmla="*/ 983 h 998"/>
                  <a:gd name="T28" fmla="*/ 595 w 808"/>
                  <a:gd name="T29" fmla="*/ 998 h 998"/>
                  <a:gd name="T30" fmla="*/ 215 w 808"/>
                  <a:gd name="T31" fmla="*/ 998 h 998"/>
                  <a:gd name="T32" fmla="*/ 200 w 808"/>
                  <a:gd name="T33" fmla="*/ 983 h 998"/>
                  <a:gd name="T34" fmla="*/ 213 w 808"/>
                  <a:gd name="T35" fmla="*/ 969 h 998"/>
                  <a:gd name="T36" fmla="*/ 288 w 808"/>
                  <a:gd name="T37" fmla="*/ 937 h 998"/>
                  <a:gd name="T38" fmla="*/ 290 w 808"/>
                  <a:gd name="T39" fmla="*/ 936 h 998"/>
                  <a:gd name="T40" fmla="*/ 311 w 808"/>
                  <a:gd name="T41" fmla="*/ 824 h 998"/>
                  <a:gd name="T42" fmla="*/ 311 w 808"/>
                  <a:gd name="T43" fmla="*/ 122 h 998"/>
                  <a:gd name="T44" fmla="*/ 297 w 808"/>
                  <a:gd name="T45" fmla="*/ 107 h 998"/>
                  <a:gd name="T46" fmla="*/ 206 w 808"/>
                  <a:gd name="T47" fmla="*/ 107 h 998"/>
                  <a:gd name="T48" fmla="*/ 97 w 808"/>
                  <a:gd name="T49" fmla="*/ 140 h 998"/>
                  <a:gd name="T50" fmla="*/ 34 w 808"/>
                  <a:gd name="T51" fmla="*/ 279 h 998"/>
                  <a:gd name="T52" fmla="*/ 20 w 808"/>
                  <a:gd name="T53" fmla="*/ 290 h 998"/>
                  <a:gd name="T54" fmla="*/ 15 w 808"/>
                  <a:gd name="T55" fmla="*/ 290 h 998"/>
                  <a:gd name="T56" fmla="*/ 0 w 808"/>
                  <a:gd name="T57" fmla="*/ 276 h 998"/>
                  <a:gd name="T58" fmla="*/ 10 w 808"/>
                  <a:gd name="T59" fmla="*/ 15 h 998"/>
                  <a:gd name="T60" fmla="*/ 25 w 808"/>
                  <a:gd name="T61" fmla="*/ 0 h 998"/>
                  <a:gd name="T62" fmla="*/ 798 w 808"/>
                  <a:gd name="T63" fmla="*/ 0 h 998"/>
                  <a:gd name="T64" fmla="*/ 798 w 808"/>
                  <a:gd name="T65" fmla="*/ 2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08" h="998">
                    <a:moveTo>
                      <a:pt x="798" y="2"/>
                    </a:moveTo>
                    <a:cubicBezTo>
                      <a:pt x="808" y="276"/>
                      <a:pt x="808" y="276"/>
                      <a:pt x="808" y="276"/>
                    </a:cubicBezTo>
                    <a:cubicBezTo>
                      <a:pt x="808" y="284"/>
                      <a:pt x="801" y="290"/>
                      <a:pt x="793" y="290"/>
                    </a:cubicBezTo>
                    <a:cubicBezTo>
                      <a:pt x="788" y="290"/>
                      <a:pt x="788" y="290"/>
                      <a:pt x="788" y="290"/>
                    </a:cubicBezTo>
                    <a:cubicBezTo>
                      <a:pt x="782" y="290"/>
                      <a:pt x="775" y="285"/>
                      <a:pt x="773" y="279"/>
                    </a:cubicBezTo>
                    <a:cubicBezTo>
                      <a:pt x="759" y="207"/>
                      <a:pt x="737" y="161"/>
                      <a:pt x="709" y="140"/>
                    </a:cubicBezTo>
                    <a:cubicBezTo>
                      <a:pt x="683" y="117"/>
                      <a:pt x="678" y="105"/>
                      <a:pt x="598" y="105"/>
                    </a:cubicBezTo>
                    <a:cubicBezTo>
                      <a:pt x="508" y="105"/>
                      <a:pt x="508" y="105"/>
                      <a:pt x="508" y="105"/>
                    </a:cubicBezTo>
                    <a:cubicBezTo>
                      <a:pt x="500" y="105"/>
                      <a:pt x="493" y="112"/>
                      <a:pt x="493" y="120"/>
                    </a:cubicBezTo>
                    <a:cubicBezTo>
                      <a:pt x="493" y="841"/>
                      <a:pt x="493" y="841"/>
                      <a:pt x="493" y="841"/>
                    </a:cubicBezTo>
                    <a:cubicBezTo>
                      <a:pt x="493" y="893"/>
                      <a:pt x="500" y="926"/>
                      <a:pt x="514" y="941"/>
                    </a:cubicBezTo>
                    <a:cubicBezTo>
                      <a:pt x="516" y="942"/>
                      <a:pt x="516" y="942"/>
                      <a:pt x="516" y="942"/>
                    </a:cubicBezTo>
                    <a:cubicBezTo>
                      <a:pt x="532" y="956"/>
                      <a:pt x="554" y="965"/>
                      <a:pt x="596" y="969"/>
                    </a:cubicBezTo>
                    <a:cubicBezTo>
                      <a:pt x="605" y="970"/>
                      <a:pt x="609" y="975"/>
                      <a:pt x="609" y="983"/>
                    </a:cubicBezTo>
                    <a:cubicBezTo>
                      <a:pt x="609" y="992"/>
                      <a:pt x="603" y="998"/>
                      <a:pt x="595" y="998"/>
                    </a:cubicBezTo>
                    <a:cubicBezTo>
                      <a:pt x="215" y="998"/>
                      <a:pt x="215" y="998"/>
                      <a:pt x="215" y="998"/>
                    </a:cubicBezTo>
                    <a:cubicBezTo>
                      <a:pt x="206" y="998"/>
                      <a:pt x="200" y="992"/>
                      <a:pt x="200" y="983"/>
                    </a:cubicBezTo>
                    <a:cubicBezTo>
                      <a:pt x="200" y="975"/>
                      <a:pt x="206" y="970"/>
                      <a:pt x="213" y="969"/>
                    </a:cubicBezTo>
                    <a:cubicBezTo>
                      <a:pt x="256" y="964"/>
                      <a:pt x="277" y="954"/>
                      <a:pt x="288" y="937"/>
                    </a:cubicBezTo>
                    <a:cubicBezTo>
                      <a:pt x="288" y="936"/>
                      <a:pt x="290" y="936"/>
                      <a:pt x="290" y="936"/>
                    </a:cubicBezTo>
                    <a:cubicBezTo>
                      <a:pt x="303" y="923"/>
                      <a:pt x="311" y="887"/>
                      <a:pt x="311" y="824"/>
                    </a:cubicBezTo>
                    <a:cubicBezTo>
                      <a:pt x="311" y="122"/>
                      <a:pt x="311" y="122"/>
                      <a:pt x="311" y="122"/>
                    </a:cubicBezTo>
                    <a:cubicBezTo>
                      <a:pt x="311" y="113"/>
                      <a:pt x="305" y="107"/>
                      <a:pt x="297" y="107"/>
                    </a:cubicBezTo>
                    <a:cubicBezTo>
                      <a:pt x="206" y="107"/>
                      <a:pt x="206" y="107"/>
                      <a:pt x="206" y="107"/>
                    </a:cubicBezTo>
                    <a:cubicBezTo>
                      <a:pt x="126" y="107"/>
                      <a:pt x="121" y="118"/>
                      <a:pt x="97" y="140"/>
                    </a:cubicBezTo>
                    <a:cubicBezTo>
                      <a:pt x="69" y="161"/>
                      <a:pt x="48" y="207"/>
                      <a:pt x="34" y="279"/>
                    </a:cubicBezTo>
                    <a:cubicBezTo>
                      <a:pt x="33" y="285"/>
                      <a:pt x="26" y="290"/>
                      <a:pt x="20" y="290"/>
                    </a:cubicBezTo>
                    <a:cubicBezTo>
                      <a:pt x="15" y="290"/>
                      <a:pt x="15" y="290"/>
                      <a:pt x="15" y="290"/>
                    </a:cubicBezTo>
                    <a:cubicBezTo>
                      <a:pt x="7" y="290"/>
                      <a:pt x="0" y="284"/>
                      <a:pt x="0" y="276"/>
                    </a:cubicBezTo>
                    <a:cubicBezTo>
                      <a:pt x="10" y="15"/>
                      <a:pt x="10" y="15"/>
                      <a:pt x="10" y="15"/>
                    </a:cubicBezTo>
                    <a:cubicBezTo>
                      <a:pt x="10" y="7"/>
                      <a:pt x="16" y="0"/>
                      <a:pt x="25" y="0"/>
                    </a:cubicBezTo>
                    <a:cubicBezTo>
                      <a:pt x="798" y="0"/>
                      <a:pt x="798" y="0"/>
                      <a:pt x="798" y="0"/>
                    </a:cubicBezTo>
                    <a:cubicBezTo>
                      <a:pt x="798" y="2"/>
                      <a:pt x="798" y="2"/>
                      <a:pt x="79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endParaRPr>
              </a:p>
            </p:txBody>
          </p:sp>
        </p:grpSp>
        <p:sp>
          <p:nvSpPr>
            <p:cNvPr id="13" name="文本框 12"/>
            <p:cNvSpPr txBox="1"/>
            <p:nvPr/>
          </p:nvSpPr>
          <p:spPr>
            <a:xfrm>
              <a:off x="1485040" y="474644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字体</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微软雅黑，商用请自行购买。</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6" name="组合 15"/>
          <p:cNvGrpSpPr/>
          <p:nvPr userDrawn="1"/>
        </p:nvGrpSpPr>
        <p:grpSpPr>
          <a:xfrm>
            <a:off x="6585601" y="2404534"/>
            <a:ext cx="4875773" cy="636304"/>
            <a:chOff x="721513" y="3784751"/>
            <a:chExt cx="4875773" cy="636304"/>
          </a:xfrm>
        </p:grpSpPr>
        <p:grpSp>
          <p:nvGrpSpPr>
            <p:cNvPr id="17" name="Group 13"/>
            <p:cNvGrpSpPr>
              <a:grpSpLocks noChangeAspect="1"/>
            </p:cNvGrpSpPr>
            <p:nvPr/>
          </p:nvGrpSpPr>
          <p:grpSpPr bwMode="auto">
            <a:xfrm>
              <a:off x="851381" y="3914439"/>
              <a:ext cx="376569" cy="376929"/>
              <a:chOff x="4850" y="777"/>
              <a:chExt cx="1045" cy="1046"/>
            </a:xfrm>
            <a:solidFill>
              <a:schemeClr val="bg1"/>
            </a:solidFill>
          </p:grpSpPr>
          <p:sp>
            <p:nvSpPr>
              <p:cNvPr id="20" name="Freeform 14"/>
              <p:cNvSpPr/>
              <p:nvPr/>
            </p:nvSpPr>
            <p:spPr bwMode="auto">
              <a:xfrm>
                <a:off x="5532" y="785"/>
                <a:ext cx="354" cy="356"/>
              </a:xfrm>
              <a:custGeom>
                <a:avLst/>
                <a:gdLst>
                  <a:gd name="T0" fmla="*/ 894 w 990"/>
                  <a:gd name="T1" fmla="*/ 469 h 994"/>
                  <a:gd name="T2" fmla="*/ 521 w 990"/>
                  <a:gd name="T3" fmla="*/ 96 h 994"/>
                  <a:gd name="T4" fmla="*/ 184 w 990"/>
                  <a:gd name="T5" fmla="*/ 98 h 994"/>
                  <a:gd name="T6" fmla="*/ 0 w 990"/>
                  <a:gd name="T7" fmla="*/ 282 h 994"/>
                  <a:gd name="T8" fmla="*/ 712 w 990"/>
                  <a:gd name="T9" fmla="*/ 994 h 994"/>
                  <a:gd name="T10" fmla="*/ 894 w 990"/>
                  <a:gd name="T11" fmla="*/ 813 h 994"/>
                  <a:gd name="T12" fmla="*/ 894 w 990"/>
                  <a:gd name="T13" fmla="*/ 469 h 994"/>
                  <a:gd name="T14" fmla="*/ 894 w 990"/>
                  <a:gd name="T15" fmla="*/ 469 h 994"/>
                  <a:gd name="T16" fmla="*/ 894 w 990"/>
                  <a:gd name="T17" fmla="*/ 469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0" h="994">
                    <a:moveTo>
                      <a:pt x="894" y="469"/>
                    </a:moveTo>
                    <a:cubicBezTo>
                      <a:pt x="521" y="96"/>
                      <a:pt x="521" y="96"/>
                      <a:pt x="521" y="96"/>
                    </a:cubicBezTo>
                    <a:cubicBezTo>
                      <a:pt x="426" y="0"/>
                      <a:pt x="280" y="2"/>
                      <a:pt x="184" y="98"/>
                    </a:cubicBezTo>
                    <a:cubicBezTo>
                      <a:pt x="0" y="282"/>
                      <a:pt x="0" y="282"/>
                      <a:pt x="0" y="282"/>
                    </a:cubicBezTo>
                    <a:cubicBezTo>
                      <a:pt x="712" y="994"/>
                      <a:pt x="712" y="994"/>
                      <a:pt x="712" y="994"/>
                    </a:cubicBezTo>
                    <a:cubicBezTo>
                      <a:pt x="894" y="813"/>
                      <a:pt x="894" y="813"/>
                      <a:pt x="894" y="813"/>
                    </a:cubicBezTo>
                    <a:cubicBezTo>
                      <a:pt x="990" y="715"/>
                      <a:pt x="987" y="564"/>
                      <a:pt x="894" y="469"/>
                    </a:cubicBezTo>
                    <a:cubicBezTo>
                      <a:pt x="894" y="469"/>
                      <a:pt x="894" y="469"/>
                      <a:pt x="894" y="469"/>
                    </a:cubicBezTo>
                    <a:cubicBezTo>
                      <a:pt x="894" y="469"/>
                      <a:pt x="894" y="469"/>
                      <a:pt x="894" y="4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5"/>
              <p:cNvSpPr/>
              <p:nvPr/>
            </p:nvSpPr>
            <p:spPr bwMode="auto">
              <a:xfrm>
                <a:off x="4869" y="1498"/>
                <a:ext cx="304" cy="309"/>
              </a:xfrm>
              <a:custGeom>
                <a:avLst/>
                <a:gdLst>
                  <a:gd name="T0" fmla="*/ 146 w 851"/>
                  <a:gd name="T1" fmla="*/ 0 h 861"/>
                  <a:gd name="T2" fmla="*/ 0 w 851"/>
                  <a:gd name="T3" fmla="*/ 672 h 861"/>
                  <a:gd name="T4" fmla="*/ 0 w 851"/>
                  <a:gd name="T5" fmla="*/ 677 h 861"/>
                  <a:gd name="T6" fmla="*/ 48 w 851"/>
                  <a:gd name="T7" fmla="*/ 808 h 861"/>
                  <a:gd name="T8" fmla="*/ 177 w 851"/>
                  <a:gd name="T9" fmla="*/ 856 h 861"/>
                  <a:gd name="T10" fmla="*/ 182 w 851"/>
                  <a:gd name="T11" fmla="*/ 856 h 861"/>
                  <a:gd name="T12" fmla="*/ 851 w 851"/>
                  <a:gd name="T13" fmla="*/ 708 h 861"/>
                  <a:gd name="T14" fmla="*/ 146 w 851"/>
                  <a:gd name="T15" fmla="*/ 0 h 861"/>
                  <a:gd name="T16" fmla="*/ 146 w 851"/>
                  <a:gd name="T17" fmla="*/ 0 h 861"/>
                  <a:gd name="T18" fmla="*/ 146 w 851"/>
                  <a:gd name="T19"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1" h="861">
                    <a:moveTo>
                      <a:pt x="146" y="0"/>
                    </a:moveTo>
                    <a:cubicBezTo>
                      <a:pt x="110" y="53"/>
                      <a:pt x="63" y="282"/>
                      <a:pt x="0" y="672"/>
                    </a:cubicBezTo>
                    <a:cubicBezTo>
                      <a:pt x="0" y="677"/>
                      <a:pt x="0" y="677"/>
                      <a:pt x="0" y="677"/>
                    </a:cubicBezTo>
                    <a:cubicBezTo>
                      <a:pt x="0" y="725"/>
                      <a:pt x="17" y="772"/>
                      <a:pt x="48" y="808"/>
                    </a:cubicBezTo>
                    <a:cubicBezTo>
                      <a:pt x="77" y="844"/>
                      <a:pt x="132" y="861"/>
                      <a:pt x="177" y="856"/>
                    </a:cubicBezTo>
                    <a:cubicBezTo>
                      <a:pt x="182" y="856"/>
                      <a:pt x="182" y="856"/>
                      <a:pt x="182" y="856"/>
                    </a:cubicBezTo>
                    <a:cubicBezTo>
                      <a:pt x="557" y="796"/>
                      <a:pt x="782" y="749"/>
                      <a:pt x="851" y="708"/>
                    </a:cubicBezTo>
                    <a:cubicBezTo>
                      <a:pt x="146" y="0"/>
                      <a:pt x="146" y="0"/>
                      <a:pt x="146" y="0"/>
                    </a:cubicBezTo>
                    <a:cubicBezTo>
                      <a:pt x="146" y="0"/>
                      <a:pt x="146" y="0"/>
                      <a:pt x="146" y="0"/>
                    </a:cubicBezTo>
                    <a:cubicBezTo>
                      <a:pt x="146" y="0"/>
                      <a:pt x="146"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6"/>
              <p:cNvSpPr/>
              <p:nvPr/>
            </p:nvSpPr>
            <p:spPr bwMode="auto">
              <a:xfrm>
                <a:off x="4952" y="916"/>
                <a:ext cx="816" cy="805"/>
              </a:xfrm>
              <a:custGeom>
                <a:avLst/>
                <a:gdLst>
                  <a:gd name="T0" fmla="*/ 803 w 816"/>
                  <a:gd name="T1" fmla="*/ 255 h 805"/>
                  <a:gd name="T2" fmla="*/ 549 w 816"/>
                  <a:gd name="T3" fmla="*/ 0 h 805"/>
                  <a:gd name="T4" fmla="*/ 421 w 816"/>
                  <a:gd name="T5" fmla="*/ 128 h 805"/>
                  <a:gd name="T6" fmla="*/ 421 w 816"/>
                  <a:gd name="T7" fmla="*/ 128 h 805"/>
                  <a:gd name="T8" fmla="*/ 166 w 816"/>
                  <a:gd name="T9" fmla="*/ 383 h 805"/>
                  <a:gd name="T10" fmla="*/ 166 w 816"/>
                  <a:gd name="T11" fmla="*/ 383 h 805"/>
                  <a:gd name="T12" fmla="*/ 0 w 816"/>
                  <a:gd name="T13" fmla="*/ 550 h 805"/>
                  <a:gd name="T14" fmla="*/ 255 w 816"/>
                  <a:gd name="T15" fmla="*/ 805 h 805"/>
                  <a:gd name="T16" fmla="*/ 317 w 816"/>
                  <a:gd name="T17" fmla="*/ 742 h 805"/>
                  <a:gd name="T18" fmla="*/ 317 w 816"/>
                  <a:gd name="T19" fmla="*/ 742 h 805"/>
                  <a:gd name="T20" fmla="*/ 687 w 816"/>
                  <a:gd name="T21" fmla="*/ 372 h 805"/>
                  <a:gd name="T22" fmla="*/ 816 w 816"/>
                  <a:gd name="T23" fmla="*/ 244 h 805"/>
                  <a:gd name="T24" fmla="*/ 803 w 816"/>
                  <a:gd name="T25" fmla="*/ 255 h 805"/>
                  <a:gd name="T26" fmla="*/ 803 w 816"/>
                  <a:gd name="T27" fmla="*/ 255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6" h="805">
                    <a:moveTo>
                      <a:pt x="803" y="255"/>
                    </a:moveTo>
                    <a:lnTo>
                      <a:pt x="549" y="0"/>
                    </a:lnTo>
                    <a:lnTo>
                      <a:pt x="421" y="128"/>
                    </a:lnTo>
                    <a:lnTo>
                      <a:pt x="421" y="128"/>
                    </a:lnTo>
                    <a:lnTo>
                      <a:pt x="166" y="383"/>
                    </a:lnTo>
                    <a:lnTo>
                      <a:pt x="166" y="383"/>
                    </a:lnTo>
                    <a:lnTo>
                      <a:pt x="0" y="550"/>
                    </a:lnTo>
                    <a:lnTo>
                      <a:pt x="255" y="805"/>
                    </a:lnTo>
                    <a:lnTo>
                      <a:pt x="317" y="742"/>
                    </a:lnTo>
                    <a:lnTo>
                      <a:pt x="317" y="742"/>
                    </a:lnTo>
                    <a:lnTo>
                      <a:pt x="687" y="372"/>
                    </a:lnTo>
                    <a:lnTo>
                      <a:pt x="816" y="244"/>
                    </a:lnTo>
                    <a:lnTo>
                      <a:pt x="803" y="255"/>
                    </a:lnTo>
                    <a:lnTo>
                      <a:pt x="803"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7"/>
              <p:cNvSpPr/>
              <p:nvPr/>
            </p:nvSpPr>
            <p:spPr bwMode="auto">
              <a:xfrm>
                <a:off x="4850" y="777"/>
                <a:ext cx="493" cy="492"/>
              </a:xfrm>
              <a:custGeom>
                <a:avLst/>
                <a:gdLst>
                  <a:gd name="T0" fmla="*/ 810 w 1379"/>
                  <a:gd name="T1" fmla="*/ 96 h 1375"/>
                  <a:gd name="T2" fmla="*/ 473 w 1379"/>
                  <a:gd name="T3" fmla="*/ 96 h 1375"/>
                  <a:gd name="T4" fmla="*/ 96 w 1379"/>
                  <a:gd name="T5" fmla="*/ 476 h 1375"/>
                  <a:gd name="T6" fmla="*/ 100 w 1379"/>
                  <a:gd name="T7" fmla="*/ 808 h 1375"/>
                  <a:gd name="T8" fmla="*/ 225 w 1379"/>
                  <a:gd name="T9" fmla="*/ 932 h 1375"/>
                  <a:gd name="T10" fmla="*/ 607 w 1379"/>
                  <a:gd name="T11" fmla="*/ 550 h 1375"/>
                  <a:gd name="T12" fmla="*/ 693 w 1379"/>
                  <a:gd name="T13" fmla="*/ 550 h 1375"/>
                  <a:gd name="T14" fmla="*/ 693 w 1379"/>
                  <a:gd name="T15" fmla="*/ 636 h 1375"/>
                  <a:gd name="T16" fmla="*/ 311 w 1379"/>
                  <a:gd name="T17" fmla="*/ 1018 h 1375"/>
                  <a:gd name="T18" fmla="*/ 456 w 1379"/>
                  <a:gd name="T19" fmla="*/ 1164 h 1375"/>
                  <a:gd name="T20" fmla="*/ 839 w 1379"/>
                  <a:gd name="T21" fmla="*/ 782 h 1375"/>
                  <a:gd name="T22" fmla="*/ 925 w 1379"/>
                  <a:gd name="T23" fmla="*/ 782 h 1375"/>
                  <a:gd name="T24" fmla="*/ 925 w 1379"/>
                  <a:gd name="T25" fmla="*/ 868 h 1375"/>
                  <a:gd name="T26" fmla="*/ 543 w 1379"/>
                  <a:gd name="T27" fmla="*/ 1250 h 1375"/>
                  <a:gd name="T28" fmla="*/ 667 w 1379"/>
                  <a:gd name="T29" fmla="*/ 1375 h 1375"/>
                  <a:gd name="T30" fmla="*/ 1379 w 1379"/>
                  <a:gd name="T31" fmla="*/ 662 h 1375"/>
                  <a:gd name="T32" fmla="*/ 810 w 1379"/>
                  <a:gd name="T33" fmla="*/ 96 h 1375"/>
                  <a:gd name="T34" fmla="*/ 810 w 1379"/>
                  <a:gd name="T35" fmla="*/ 96 h 1375"/>
                  <a:gd name="T36" fmla="*/ 810 w 1379"/>
                  <a:gd name="T37" fmla="*/ 96 h 1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9" h="1375">
                    <a:moveTo>
                      <a:pt x="810" y="96"/>
                    </a:moveTo>
                    <a:cubicBezTo>
                      <a:pt x="715" y="0"/>
                      <a:pt x="569" y="0"/>
                      <a:pt x="473" y="96"/>
                    </a:cubicBezTo>
                    <a:cubicBezTo>
                      <a:pt x="96" y="476"/>
                      <a:pt x="96" y="476"/>
                      <a:pt x="96" y="476"/>
                    </a:cubicBezTo>
                    <a:cubicBezTo>
                      <a:pt x="0" y="571"/>
                      <a:pt x="7" y="712"/>
                      <a:pt x="100" y="808"/>
                    </a:cubicBezTo>
                    <a:cubicBezTo>
                      <a:pt x="225" y="932"/>
                      <a:pt x="225" y="932"/>
                      <a:pt x="225" y="932"/>
                    </a:cubicBezTo>
                    <a:cubicBezTo>
                      <a:pt x="607" y="550"/>
                      <a:pt x="607" y="550"/>
                      <a:pt x="607" y="550"/>
                    </a:cubicBezTo>
                    <a:cubicBezTo>
                      <a:pt x="631" y="526"/>
                      <a:pt x="669" y="526"/>
                      <a:pt x="693" y="550"/>
                    </a:cubicBezTo>
                    <a:cubicBezTo>
                      <a:pt x="717" y="574"/>
                      <a:pt x="717" y="612"/>
                      <a:pt x="693" y="636"/>
                    </a:cubicBezTo>
                    <a:cubicBezTo>
                      <a:pt x="311" y="1018"/>
                      <a:pt x="311" y="1018"/>
                      <a:pt x="311" y="1018"/>
                    </a:cubicBezTo>
                    <a:cubicBezTo>
                      <a:pt x="456" y="1164"/>
                      <a:pt x="456" y="1164"/>
                      <a:pt x="456" y="1164"/>
                    </a:cubicBezTo>
                    <a:cubicBezTo>
                      <a:pt x="839" y="782"/>
                      <a:pt x="839" y="782"/>
                      <a:pt x="839" y="782"/>
                    </a:cubicBezTo>
                    <a:cubicBezTo>
                      <a:pt x="863" y="758"/>
                      <a:pt x="901" y="758"/>
                      <a:pt x="925" y="782"/>
                    </a:cubicBezTo>
                    <a:cubicBezTo>
                      <a:pt x="949" y="806"/>
                      <a:pt x="949" y="844"/>
                      <a:pt x="925" y="868"/>
                    </a:cubicBezTo>
                    <a:cubicBezTo>
                      <a:pt x="543" y="1250"/>
                      <a:pt x="543" y="1250"/>
                      <a:pt x="543" y="1250"/>
                    </a:cubicBezTo>
                    <a:cubicBezTo>
                      <a:pt x="667" y="1375"/>
                      <a:pt x="667" y="1375"/>
                      <a:pt x="667" y="1375"/>
                    </a:cubicBezTo>
                    <a:cubicBezTo>
                      <a:pt x="1379" y="662"/>
                      <a:pt x="1379" y="662"/>
                      <a:pt x="1379" y="662"/>
                    </a:cubicBezTo>
                    <a:cubicBezTo>
                      <a:pt x="810" y="96"/>
                      <a:pt x="810" y="96"/>
                      <a:pt x="810" y="96"/>
                    </a:cubicBezTo>
                    <a:cubicBezTo>
                      <a:pt x="810" y="96"/>
                      <a:pt x="810" y="96"/>
                      <a:pt x="810" y="96"/>
                    </a:cubicBezTo>
                    <a:cubicBezTo>
                      <a:pt x="810" y="96"/>
                      <a:pt x="810" y="96"/>
                      <a:pt x="810"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8"/>
              <p:cNvSpPr/>
              <p:nvPr/>
            </p:nvSpPr>
            <p:spPr bwMode="auto">
              <a:xfrm>
                <a:off x="5405" y="1331"/>
                <a:ext cx="490" cy="492"/>
              </a:xfrm>
              <a:custGeom>
                <a:avLst/>
                <a:gdLst>
                  <a:gd name="T0" fmla="*/ 1277 w 1370"/>
                  <a:gd name="T1" fmla="*/ 564 h 1374"/>
                  <a:gd name="T2" fmla="*/ 713 w 1370"/>
                  <a:gd name="T3" fmla="*/ 0 h 1374"/>
                  <a:gd name="T4" fmla="*/ 0 w 1370"/>
                  <a:gd name="T5" fmla="*/ 712 h 1374"/>
                  <a:gd name="T6" fmla="*/ 48 w 1370"/>
                  <a:gd name="T7" fmla="*/ 760 h 1374"/>
                  <a:gd name="T8" fmla="*/ 431 w 1370"/>
                  <a:gd name="T9" fmla="*/ 377 h 1374"/>
                  <a:gd name="T10" fmla="*/ 517 w 1370"/>
                  <a:gd name="T11" fmla="*/ 377 h 1374"/>
                  <a:gd name="T12" fmla="*/ 517 w 1370"/>
                  <a:gd name="T13" fmla="*/ 464 h 1374"/>
                  <a:gd name="T14" fmla="*/ 134 w 1370"/>
                  <a:gd name="T15" fmla="*/ 846 h 1374"/>
                  <a:gd name="T16" fmla="*/ 316 w 1370"/>
                  <a:gd name="T17" fmla="*/ 1028 h 1374"/>
                  <a:gd name="T18" fmla="*/ 698 w 1370"/>
                  <a:gd name="T19" fmla="*/ 645 h 1374"/>
                  <a:gd name="T20" fmla="*/ 784 w 1370"/>
                  <a:gd name="T21" fmla="*/ 645 h 1374"/>
                  <a:gd name="T22" fmla="*/ 784 w 1370"/>
                  <a:gd name="T23" fmla="*/ 731 h 1374"/>
                  <a:gd name="T24" fmla="*/ 402 w 1370"/>
                  <a:gd name="T25" fmla="*/ 1114 h 1374"/>
                  <a:gd name="T26" fmla="*/ 567 w 1370"/>
                  <a:gd name="T27" fmla="*/ 1279 h 1374"/>
                  <a:gd name="T28" fmla="*/ 902 w 1370"/>
                  <a:gd name="T29" fmla="*/ 1281 h 1374"/>
                  <a:gd name="T30" fmla="*/ 1279 w 1370"/>
                  <a:gd name="T31" fmla="*/ 901 h 1374"/>
                  <a:gd name="T32" fmla="*/ 1277 w 1370"/>
                  <a:gd name="T33" fmla="*/ 564 h 1374"/>
                  <a:gd name="T34" fmla="*/ 1277 w 1370"/>
                  <a:gd name="T35" fmla="*/ 564 h 1374"/>
                  <a:gd name="T36" fmla="*/ 1277 w 1370"/>
                  <a:gd name="T37" fmla="*/ 564 h 1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0" h="1374">
                    <a:moveTo>
                      <a:pt x="1277" y="564"/>
                    </a:moveTo>
                    <a:cubicBezTo>
                      <a:pt x="713" y="0"/>
                      <a:pt x="713" y="0"/>
                      <a:pt x="713" y="0"/>
                    </a:cubicBezTo>
                    <a:cubicBezTo>
                      <a:pt x="0" y="712"/>
                      <a:pt x="0" y="712"/>
                      <a:pt x="0" y="712"/>
                    </a:cubicBezTo>
                    <a:cubicBezTo>
                      <a:pt x="48" y="760"/>
                      <a:pt x="48" y="760"/>
                      <a:pt x="48" y="760"/>
                    </a:cubicBezTo>
                    <a:cubicBezTo>
                      <a:pt x="431" y="377"/>
                      <a:pt x="431" y="377"/>
                      <a:pt x="431" y="377"/>
                    </a:cubicBezTo>
                    <a:cubicBezTo>
                      <a:pt x="455" y="354"/>
                      <a:pt x="493" y="354"/>
                      <a:pt x="517" y="377"/>
                    </a:cubicBezTo>
                    <a:cubicBezTo>
                      <a:pt x="541" y="401"/>
                      <a:pt x="541" y="440"/>
                      <a:pt x="517" y="464"/>
                    </a:cubicBezTo>
                    <a:cubicBezTo>
                      <a:pt x="134" y="846"/>
                      <a:pt x="134" y="846"/>
                      <a:pt x="134" y="846"/>
                    </a:cubicBezTo>
                    <a:cubicBezTo>
                      <a:pt x="316" y="1028"/>
                      <a:pt x="316" y="1028"/>
                      <a:pt x="316" y="1028"/>
                    </a:cubicBezTo>
                    <a:cubicBezTo>
                      <a:pt x="698" y="645"/>
                      <a:pt x="698" y="645"/>
                      <a:pt x="698" y="645"/>
                    </a:cubicBezTo>
                    <a:cubicBezTo>
                      <a:pt x="722" y="621"/>
                      <a:pt x="760" y="621"/>
                      <a:pt x="784" y="645"/>
                    </a:cubicBezTo>
                    <a:cubicBezTo>
                      <a:pt x="808" y="669"/>
                      <a:pt x="808" y="707"/>
                      <a:pt x="784" y="731"/>
                    </a:cubicBezTo>
                    <a:cubicBezTo>
                      <a:pt x="402" y="1114"/>
                      <a:pt x="402" y="1114"/>
                      <a:pt x="402" y="1114"/>
                    </a:cubicBezTo>
                    <a:cubicBezTo>
                      <a:pt x="567" y="1279"/>
                      <a:pt x="567" y="1279"/>
                      <a:pt x="567" y="1279"/>
                    </a:cubicBezTo>
                    <a:cubicBezTo>
                      <a:pt x="662" y="1374"/>
                      <a:pt x="808" y="1374"/>
                      <a:pt x="902" y="1281"/>
                    </a:cubicBezTo>
                    <a:cubicBezTo>
                      <a:pt x="1279" y="901"/>
                      <a:pt x="1279" y="901"/>
                      <a:pt x="1279" y="901"/>
                    </a:cubicBezTo>
                    <a:cubicBezTo>
                      <a:pt x="1365" y="810"/>
                      <a:pt x="1370" y="652"/>
                      <a:pt x="1277" y="564"/>
                    </a:cubicBezTo>
                    <a:cubicBezTo>
                      <a:pt x="1277" y="564"/>
                      <a:pt x="1277" y="564"/>
                      <a:pt x="1277" y="564"/>
                    </a:cubicBezTo>
                    <a:cubicBezTo>
                      <a:pt x="1277" y="564"/>
                      <a:pt x="1277" y="564"/>
                      <a:pt x="1277" y="5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18" name="椭圆 17"/>
            <p:cNvSpPr/>
            <p:nvPr/>
          </p:nvSpPr>
          <p:spPr>
            <a:xfrm>
              <a:off x="721513" y="378475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p:cNvSpPr txBox="1"/>
            <p:nvPr/>
          </p:nvSpPr>
          <p:spPr>
            <a:xfrm>
              <a:off x="1485040" y="389778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定制</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承接</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PPT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定制和各类广告平面设计</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25" name="组合 24"/>
          <p:cNvGrpSpPr/>
          <p:nvPr userDrawn="1"/>
        </p:nvGrpSpPr>
        <p:grpSpPr>
          <a:xfrm>
            <a:off x="6585601" y="5184189"/>
            <a:ext cx="4875774" cy="636304"/>
            <a:chOff x="721513" y="5482071"/>
            <a:chExt cx="4875774" cy="636304"/>
          </a:xfrm>
        </p:grpSpPr>
        <p:sp>
          <p:nvSpPr>
            <p:cNvPr id="26" name="椭圆 25"/>
            <p:cNvSpPr/>
            <p:nvPr/>
          </p:nvSpPr>
          <p:spPr>
            <a:xfrm>
              <a:off x="721513" y="5482071"/>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7" name="文本框 26"/>
            <p:cNvSpPr txBox="1"/>
            <p:nvPr/>
          </p:nvSpPr>
          <p:spPr>
            <a:xfrm>
              <a:off x="1485041" y="5595104"/>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更多精美作品</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请搜索或点击“飞印象”</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8" name="Freeform 5"/>
            <p:cNvSpPr>
              <a:spLocks noEditPoints="1"/>
            </p:cNvSpPr>
            <p:nvPr/>
          </p:nvSpPr>
          <p:spPr bwMode="auto">
            <a:xfrm>
              <a:off x="864164" y="5624722"/>
              <a:ext cx="351003" cy="351003"/>
            </a:xfrm>
            <a:custGeom>
              <a:avLst/>
              <a:gdLst>
                <a:gd name="T0" fmla="*/ 26 w 900"/>
                <a:gd name="T1" fmla="*/ 900 h 900"/>
                <a:gd name="T2" fmla="*/ 866 w 900"/>
                <a:gd name="T3" fmla="*/ 900 h 900"/>
                <a:gd name="T4" fmla="*/ 884 w 900"/>
                <a:gd name="T5" fmla="*/ 856 h 900"/>
                <a:gd name="T6" fmla="*/ 44 w 900"/>
                <a:gd name="T7" fmla="*/ 16 h 900"/>
                <a:gd name="T8" fmla="*/ 0 w 900"/>
                <a:gd name="T9" fmla="*/ 34 h 900"/>
                <a:gd name="T10" fmla="*/ 0 w 900"/>
                <a:gd name="T11" fmla="*/ 259 h 900"/>
                <a:gd name="T12" fmla="*/ 67 w 900"/>
                <a:gd name="T13" fmla="*/ 259 h 900"/>
                <a:gd name="T14" fmla="*/ 98 w 900"/>
                <a:gd name="T15" fmla="*/ 290 h 900"/>
                <a:gd name="T16" fmla="*/ 67 w 900"/>
                <a:gd name="T17" fmla="*/ 320 h 900"/>
                <a:gd name="T18" fmla="*/ 0 w 900"/>
                <a:gd name="T19" fmla="*/ 320 h 900"/>
                <a:gd name="T20" fmla="*/ 0 w 900"/>
                <a:gd name="T21" fmla="*/ 418 h 900"/>
                <a:gd name="T22" fmla="*/ 67 w 900"/>
                <a:gd name="T23" fmla="*/ 418 h 900"/>
                <a:gd name="T24" fmla="*/ 98 w 900"/>
                <a:gd name="T25" fmla="*/ 449 h 900"/>
                <a:gd name="T26" fmla="*/ 67 w 900"/>
                <a:gd name="T27" fmla="*/ 480 h 900"/>
                <a:gd name="T28" fmla="*/ 0 w 900"/>
                <a:gd name="T29" fmla="*/ 480 h 900"/>
                <a:gd name="T30" fmla="*/ 0 w 900"/>
                <a:gd name="T31" fmla="*/ 578 h 900"/>
                <a:gd name="T32" fmla="*/ 67 w 900"/>
                <a:gd name="T33" fmla="*/ 578 h 900"/>
                <a:gd name="T34" fmla="*/ 98 w 900"/>
                <a:gd name="T35" fmla="*/ 608 h 900"/>
                <a:gd name="T36" fmla="*/ 67 w 900"/>
                <a:gd name="T37" fmla="*/ 639 h 900"/>
                <a:gd name="T38" fmla="*/ 0 w 900"/>
                <a:gd name="T39" fmla="*/ 639 h 900"/>
                <a:gd name="T40" fmla="*/ 0 w 900"/>
                <a:gd name="T41" fmla="*/ 737 h 900"/>
                <a:gd name="T42" fmla="*/ 67 w 900"/>
                <a:gd name="T43" fmla="*/ 737 h 900"/>
                <a:gd name="T44" fmla="*/ 98 w 900"/>
                <a:gd name="T45" fmla="*/ 768 h 900"/>
                <a:gd name="T46" fmla="*/ 67 w 900"/>
                <a:gd name="T47" fmla="*/ 799 h 900"/>
                <a:gd name="T48" fmla="*/ 0 w 900"/>
                <a:gd name="T49" fmla="*/ 799 h 900"/>
                <a:gd name="T50" fmla="*/ 0 w 900"/>
                <a:gd name="T51" fmla="*/ 874 h 900"/>
                <a:gd name="T52" fmla="*/ 26 w 900"/>
                <a:gd name="T53" fmla="*/ 900 h 900"/>
                <a:gd name="T54" fmla="*/ 185 w 900"/>
                <a:gd name="T55" fmla="*/ 418 h 900"/>
                <a:gd name="T56" fmla="*/ 482 w 900"/>
                <a:gd name="T57" fmla="*/ 715 h 900"/>
                <a:gd name="T58" fmla="*/ 185 w 900"/>
                <a:gd name="T59" fmla="*/ 715 h 900"/>
                <a:gd name="T60" fmla="*/ 185 w 900"/>
                <a:gd name="T61" fmla="*/ 418 h 900"/>
                <a:gd name="T62" fmla="*/ 185 w 900"/>
                <a:gd name="T63" fmla="*/ 418 h 900"/>
                <a:gd name="T64" fmla="*/ 185 w 900"/>
                <a:gd name="T65" fmla="*/ 418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0" h="900">
                  <a:moveTo>
                    <a:pt x="26" y="900"/>
                  </a:moveTo>
                  <a:cubicBezTo>
                    <a:pt x="866" y="900"/>
                    <a:pt x="866" y="900"/>
                    <a:pt x="866" y="900"/>
                  </a:cubicBezTo>
                  <a:cubicBezTo>
                    <a:pt x="889" y="900"/>
                    <a:pt x="900" y="872"/>
                    <a:pt x="884" y="856"/>
                  </a:cubicBezTo>
                  <a:cubicBezTo>
                    <a:pt x="44" y="16"/>
                    <a:pt x="44" y="16"/>
                    <a:pt x="44" y="16"/>
                  </a:cubicBezTo>
                  <a:cubicBezTo>
                    <a:pt x="28" y="0"/>
                    <a:pt x="0" y="12"/>
                    <a:pt x="0" y="34"/>
                  </a:cubicBezTo>
                  <a:cubicBezTo>
                    <a:pt x="0" y="259"/>
                    <a:pt x="0" y="259"/>
                    <a:pt x="0" y="259"/>
                  </a:cubicBezTo>
                  <a:cubicBezTo>
                    <a:pt x="67" y="259"/>
                    <a:pt x="67" y="259"/>
                    <a:pt x="67" y="259"/>
                  </a:cubicBezTo>
                  <a:cubicBezTo>
                    <a:pt x="84" y="259"/>
                    <a:pt x="98" y="273"/>
                    <a:pt x="98" y="290"/>
                  </a:cubicBezTo>
                  <a:cubicBezTo>
                    <a:pt x="98" y="307"/>
                    <a:pt x="84" y="320"/>
                    <a:pt x="67" y="320"/>
                  </a:cubicBezTo>
                  <a:cubicBezTo>
                    <a:pt x="0" y="320"/>
                    <a:pt x="0" y="320"/>
                    <a:pt x="0" y="320"/>
                  </a:cubicBezTo>
                  <a:cubicBezTo>
                    <a:pt x="0" y="418"/>
                    <a:pt x="0" y="418"/>
                    <a:pt x="0" y="418"/>
                  </a:cubicBezTo>
                  <a:cubicBezTo>
                    <a:pt x="67" y="418"/>
                    <a:pt x="67" y="418"/>
                    <a:pt x="67" y="418"/>
                  </a:cubicBezTo>
                  <a:cubicBezTo>
                    <a:pt x="84" y="418"/>
                    <a:pt x="98" y="432"/>
                    <a:pt x="98" y="449"/>
                  </a:cubicBezTo>
                  <a:cubicBezTo>
                    <a:pt x="98" y="466"/>
                    <a:pt x="84" y="480"/>
                    <a:pt x="67" y="480"/>
                  </a:cubicBezTo>
                  <a:cubicBezTo>
                    <a:pt x="0" y="480"/>
                    <a:pt x="0" y="480"/>
                    <a:pt x="0" y="480"/>
                  </a:cubicBezTo>
                  <a:cubicBezTo>
                    <a:pt x="0" y="578"/>
                    <a:pt x="0" y="578"/>
                    <a:pt x="0" y="578"/>
                  </a:cubicBezTo>
                  <a:cubicBezTo>
                    <a:pt x="67" y="578"/>
                    <a:pt x="67" y="578"/>
                    <a:pt x="67" y="578"/>
                  </a:cubicBezTo>
                  <a:cubicBezTo>
                    <a:pt x="84" y="578"/>
                    <a:pt x="98" y="591"/>
                    <a:pt x="98" y="608"/>
                  </a:cubicBezTo>
                  <a:cubicBezTo>
                    <a:pt x="98" y="625"/>
                    <a:pt x="84" y="639"/>
                    <a:pt x="67" y="639"/>
                  </a:cubicBezTo>
                  <a:cubicBezTo>
                    <a:pt x="0" y="639"/>
                    <a:pt x="0" y="639"/>
                    <a:pt x="0" y="639"/>
                  </a:cubicBezTo>
                  <a:cubicBezTo>
                    <a:pt x="0" y="737"/>
                    <a:pt x="0" y="737"/>
                    <a:pt x="0" y="737"/>
                  </a:cubicBezTo>
                  <a:cubicBezTo>
                    <a:pt x="67" y="737"/>
                    <a:pt x="67" y="737"/>
                    <a:pt x="67" y="737"/>
                  </a:cubicBezTo>
                  <a:cubicBezTo>
                    <a:pt x="84" y="737"/>
                    <a:pt x="98" y="751"/>
                    <a:pt x="98" y="768"/>
                  </a:cubicBezTo>
                  <a:cubicBezTo>
                    <a:pt x="98" y="785"/>
                    <a:pt x="84" y="799"/>
                    <a:pt x="67" y="799"/>
                  </a:cubicBezTo>
                  <a:cubicBezTo>
                    <a:pt x="0" y="799"/>
                    <a:pt x="0" y="799"/>
                    <a:pt x="0" y="799"/>
                  </a:cubicBezTo>
                  <a:cubicBezTo>
                    <a:pt x="0" y="874"/>
                    <a:pt x="0" y="874"/>
                    <a:pt x="0" y="874"/>
                  </a:cubicBezTo>
                  <a:cubicBezTo>
                    <a:pt x="0" y="889"/>
                    <a:pt x="12" y="900"/>
                    <a:pt x="26" y="900"/>
                  </a:cubicBezTo>
                  <a:close/>
                  <a:moveTo>
                    <a:pt x="185" y="418"/>
                  </a:moveTo>
                  <a:cubicBezTo>
                    <a:pt x="482" y="715"/>
                    <a:pt x="482" y="715"/>
                    <a:pt x="482" y="715"/>
                  </a:cubicBezTo>
                  <a:cubicBezTo>
                    <a:pt x="185" y="715"/>
                    <a:pt x="185" y="715"/>
                    <a:pt x="185" y="715"/>
                  </a:cubicBezTo>
                  <a:lnTo>
                    <a:pt x="185" y="418"/>
                  </a:lnTo>
                  <a:close/>
                  <a:moveTo>
                    <a:pt x="185" y="418"/>
                  </a:moveTo>
                  <a:cubicBezTo>
                    <a:pt x="185" y="418"/>
                    <a:pt x="185" y="418"/>
                    <a:pt x="185" y="418"/>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9" name="组合 28"/>
          <p:cNvGrpSpPr/>
          <p:nvPr userDrawn="1"/>
        </p:nvGrpSpPr>
        <p:grpSpPr>
          <a:xfrm>
            <a:off x="6585601" y="1014706"/>
            <a:ext cx="4875773" cy="636304"/>
            <a:chOff x="721513" y="2863688"/>
            <a:chExt cx="4875773" cy="636304"/>
          </a:xfrm>
        </p:grpSpPr>
        <p:sp>
          <p:nvSpPr>
            <p:cNvPr id="30" name="Freeform 9"/>
            <p:cNvSpPr>
              <a:spLocks noEditPoints="1"/>
            </p:cNvSpPr>
            <p:nvPr/>
          </p:nvSpPr>
          <p:spPr bwMode="auto">
            <a:xfrm>
              <a:off x="860503" y="2975666"/>
              <a:ext cx="358325" cy="412348"/>
            </a:xfrm>
            <a:custGeom>
              <a:avLst/>
              <a:gdLst>
                <a:gd name="T0" fmla="*/ 403 w 403"/>
                <a:gd name="T1" fmla="*/ 317 h 464"/>
                <a:gd name="T2" fmla="*/ 403 w 403"/>
                <a:gd name="T3" fmla="*/ 330 h 464"/>
                <a:gd name="T4" fmla="*/ 403 w 403"/>
                <a:gd name="T5" fmla="*/ 333 h 464"/>
                <a:gd name="T6" fmla="*/ 398 w 403"/>
                <a:gd name="T7" fmla="*/ 354 h 464"/>
                <a:gd name="T8" fmla="*/ 388 w 403"/>
                <a:gd name="T9" fmla="*/ 358 h 464"/>
                <a:gd name="T10" fmla="*/ 377 w 403"/>
                <a:gd name="T11" fmla="*/ 352 h 464"/>
                <a:gd name="T12" fmla="*/ 354 w 403"/>
                <a:gd name="T13" fmla="*/ 328 h 464"/>
                <a:gd name="T14" fmla="*/ 352 w 403"/>
                <a:gd name="T15" fmla="*/ 326 h 464"/>
                <a:gd name="T16" fmla="*/ 320 w 403"/>
                <a:gd name="T17" fmla="*/ 387 h 464"/>
                <a:gd name="T18" fmla="*/ 322 w 403"/>
                <a:gd name="T19" fmla="*/ 387 h 464"/>
                <a:gd name="T20" fmla="*/ 347 w 403"/>
                <a:gd name="T21" fmla="*/ 399 h 464"/>
                <a:gd name="T22" fmla="*/ 364 w 403"/>
                <a:gd name="T23" fmla="*/ 416 h 464"/>
                <a:gd name="T24" fmla="*/ 367 w 403"/>
                <a:gd name="T25" fmla="*/ 431 h 464"/>
                <a:gd name="T26" fmla="*/ 355 w 403"/>
                <a:gd name="T27" fmla="*/ 448 h 464"/>
                <a:gd name="T28" fmla="*/ 333 w 403"/>
                <a:gd name="T29" fmla="*/ 458 h 464"/>
                <a:gd name="T30" fmla="*/ 255 w 403"/>
                <a:gd name="T31" fmla="*/ 454 h 464"/>
                <a:gd name="T32" fmla="*/ 218 w 403"/>
                <a:gd name="T33" fmla="*/ 431 h 464"/>
                <a:gd name="T34" fmla="*/ 216 w 403"/>
                <a:gd name="T35" fmla="*/ 431 h 464"/>
                <a:gd name="T36" fmla="*/ 197 w 403"/>
                <a:gd name="T37" fmla="*/ 431 h 464"/>
                <a:gd name="T38" fmla="*/ 194 w 403"/>
                <a:gd name="T39" fmla="*/ 432 h 464"/>
                <a:gd name="T40" fmla="*/ 182 w 403"/>
                <a:gd name="T41" fmla="*/ 443 h 464"/>
                <a:gd name="T42" fmla="*/ 130 w 403"/>
                <a:gd name="T43" fmla="*/ 461 h 464"/>
                <a:gd name="T44" fmla="*/ 116 w 403"/>
                <a:gd name="T45" fmla="*/ 462 h 464"/>
                <a:gd name="T46" fmla="*/ 101 w 403"/>
                <a:gd name="T47" fmla="*/ 462 h 464"/>
                <a:gd name="T48" fmla="*/ 98 w 403"/>
                <a:gd name="T49" fmla="*/ 462 h 464"/>
                <a:gd name="T50" fmla="*/ 65 w 403"/>
                <a:gd name="T51" fmla="*/ 455 h 464"/>
                <a:gd name="T52" fmla="*/ 44 w 403"/>
                <a:gd name="T53" fmla="*/ 441 h 464"/>
                <a:gd name="T54" fmla="*/ 42 w 403"/>
                <a:gd name="T55" fmla="*/ 416 h 464"/>
                <a:gd name="T56" fmla="*/ 52 w 403"/>
                <a:gd name="T57" fmla="*/ 405 h 464"/>
                <a:gd name="T58" fmla="*/ 77 w 403"/>
                <a:gd name="T59" fmla="*/ 391 h 464"/>
                <a:gd name="T60" fmla="*/ 87 w 403"/>
                <a:gd name="T61" fmla="*/ 387 h 464"/>
                <a:gd name="T62" fmla="*/ 54 w 403"/>
                <a:gd name="T63" fmla="*/ 323 h 464"/>
                <a:gd name="T64" fmla="*/ 52 w 403"/>
                <a:gd name="T65" fmla="*/ 325 h 464"/>
                <a:gd name="T66" fmla="*/ 31 w 403"/>
                <a:gd name="T67" fmla="*/ 344 h 464"/>
                <a:gd name="T68" fmla="*/ 17 w 403"/>
                <a:gd name="T69" fmla="*/ 351 h 464"/>
                <a:gd name="T70" fmla="*/ 7 w 403"/>
                <a:gd name="T71" fmla="*/ 348 h 464"/>
                <a:gd name="T72" fmla="*/ 2 w 403"/>
                <a:gd name="T73" fmla="*/ 337 h 464"/>
                <a:gd name="T74" fmla="*/ 0 w 403"/>
                <a:gd name="T75" fmla="*/ 325 h 464"/>
                <a:gd name="T76" fmla="*/ 0 w 403"/>
                <a:gd name="T77" fmla="*/ 314 h 464"/>
                <a:gd name="T78" fmla="*/ 0 w 403"/>
                <a:gd name="T79" fmla="*/ 312 h 464"/>
                <a:gd name="T80" fmla="*/ 11 w 403"/>
                <a:gd name="T81" fmla="*/ 270 h 464"/>
                <a:gd name="T82" fmla="*/ 42 w 403"/>
                <a:gd name="T83" fmla="*/ 223 h 464"/>
                <a:gd name="T84" fmla="*/ 43 w 403"/>
                <a:gd name="T85" fmla="*/ 220 h 464"/>
                <a:gd name="T86" fmla="*/ 39 w 403"/>
                <a:gd name="T87" fmla="*/ 194 h 464"/>
                <a:gd name="T88" fmla="*/ 51 w 403"/>
                <a:gd name="T89" fmla="*/ 172 h 464"/>
                <a:gd name="T90" fmla="*/ 52 w 403"/>
                <a:gd name="T91" fmla="*/ 169 h 464"/>
                <a:gd name="T92" fmla="*/ 54 w 403"/>
                <a:gd name="T93" fmla="*/ 114 h 464"/>
                <a:gd name="T94" fmla="*/ 185 w 403"/>
                <a:gd name="T95" fmla="*/ 2 h 464"/>
                <a:gd name="T96" fmla="*/ 198 w 403"/>
                <a:gd name="T97" fmla="*/ 0 h 464"/>
                <a:gd name="T98" fmla="*/ 213 w 403"/>
                <a:gd name="T99" fmla="*/ 0 h 464"/>
                <a:gd name="T100" fmla="*/ 215 w 403"/>
                <a:gd name="T101" fmla="*/ 1 h 464"/>
                <a:gd name="T102" fmla="*/ 242 w 403"/>
                <a:gd name="T103" fmla="*/ 5 h 464"/>
                <a:gd name="T104" fmla="*/ 342 w 403"/>
                <a:gd name="T105" fmla="*/ 77 h 464"/>
                <a:gd name="T106" fmla="*/ 361 w 403"/>
                <a:gd name="T107" fmla="*/ 154 h 464"/>
                <a:gd name="T108" fmla="*/ 360 w 403"/>
                <a:gd name="T109" fmla="*/ 168 h 464"/>
                <a:gd name="T110" fmla="*/ 376 w 403"/>
                <a:gd name="T111" fmla="*/ 181 h 464"/>
                <a:gd name="T112" fmla="*/ 369 w 403"/>
                <a:gd name="T113" fmla="*/ 230 h 464"/>
                <a:gd name="T114" fmla="*/ 370 w 403"/>
                <a:gd name="T115" fmla="*/ 231 h 464"/>
                <a:gd name="T116" fmla="*/ 383 w 403"/>
                <a:gd name="T117" fmla="*/ 251 h 464"/>
                <a:gd name="T118" fmla="*/ 402 w 403"/>
                <a:gd name="T119" fmla="*/ 306 h 464"/>
                <a:gd name="T120" fmla="*/ 403 w 403"/>
                <a:gd name="T121" fmla="*/ 317 h 464"/>
                <a:gd name="T122" fmla="*/ 403 w 403"/>
                <a:gd name="T123" fmla="*/ 317 h 464"/>
                <a:gd name="T124" fmla="*/ 403 w 403"/>
                <a:gd name="T125" fmla="*/ 317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 h="464">
                  <a:moveTo>
                    <a:pt x="403" y="317"/>
                  </a:moveTo>
                  <a:cubicBezTo>
                    <a:pt x="403" y="330"/>
                    <a:pt x="403" y="330"/>
                    <a:pt x="403" y="330"/>
                  </a:cubicBezTo>
                  <a:cubicBezTo>
                    <a:pt x="403" y="331"/>
                    <a:pt x="403" y="332"/>
                    <a:pt x="403" y="333"/>
                  </a:cubicBezTo>
                  <a:cubicBezTo>
                    <a:pt x="402" y="340"/>
                    <a:pt x="401" y="347"/>
                    <a:pt x="398" y="354"/>
                  </a:cubicBezTo>
                  <a:cubicBezTo>
                    <a:pt x="395" y="358"/>
                    <a:pt x="393" y="359"/>
                    <a:pt x="388" y="358"/>
                  </a:cubicBezTo>
                  <a:cubicBezTo>
                    <a:pt x="384" y="356"/>
                    <a:pt x="380" y="354"/>
                    <a:pt x="377" y="352"/>
                  </a:cubicBezTo>
                  <a:cubicBezTo>
                    <a:pt x="368" y="345"/>
                    <a:pt x="361" y="337"/>
                    <a:pt x="354" y="328"/>
                  </a:cubicBezTo>
                  <a:cubicBezTo>
                    <a:pt x="354" y="328"/>
                    <a:pt x="353" y="327"/>
                    <a:pt x="352" y="326"/>
                  </a:cubicBezTo>
                  <a:cubicBezTo>
                    <a:pt x="348" y="350"/>
                    <a:pt x="337" y="370"/>
                    <a:pt x="320" y="387"/>
                  </a:cubicBezTo>
                  <a:cubicBezTo>
                    <a:pt x="321" y="387"/>
                    <a:pt x="321" y="387"/>
                    <a:pt x="322" y="387"/>
                  </a:cubicBezTo>
                  <a:cubicBezTo>
                    <a:pt x="331" y="390"/>
                    <a:pt x="340" y="394"/>
                    <a:pt x="347" y="399"/>
                  </a:cubicBezTo>
                  <a:cubicBezTo>
                    <a:pt x="354" y="404"/>
                    <a:pt x="360" y="409"/>
                    <a:pt x="364" y="416"/>
                  </a:cubicBezTo>
                  <a:cubicBezTo>
                    <a:pt x="367" y="421"/>
                    <a:pt x="368" y="426"/>
                    <a:pt x="367" y="431"/>
                  </a:cubicBezTo>
                  <a:cubicBezTo>
                    <a:pt x="365" y="439"/>
                    <a:pt x="361" y="444"/>
                    <a:pt x="355" y="448"/>
                  </a:cubicBezTo>
                  <a:cubicBezTo>
                    <a:pt x="348" y="453"/>
                    <a:pt x="341" y="456"/>
                    <a:pt x="333" y="458"/>
                  </a:cubicBezTo>
                  <a:cubicBezTo>
                    <a:pt x="306" y="464"/>
                    <a:pt x="281" y="462"/>
                    <a:pt x="255" y="454"/>
                  </a:cubicBezTo>
                  <a:cubicBezTo>
                    <a:pt x="241" y="449"/>
                    <a:pt x="228" y="443"/>
                    <a:pt x="218" y="431"/>
                  </a:cubicBezTo>
                  <a:cubicBezTo>
                    <a:pt x="218" y="431"/>
                    <a:pt x="217" y="431"/>
                    <a:pt x="216" y="431"/>
                  </a:cubicBezTo>
                  <a:cubicBezTo>
                    <a:pt x="209" y="431"/>
                    <a:pt x="203" y="431"/>
                    <a:pt x="197" y="431"/>
                  </a:cubicBezTo>
                  <a:cubicBezTo>
                    <a:pt x="196" y="431"/>
                    <a:pt x="195" y="432"/>
                    <a:pt x="194" y="432"/>
                  </a:cubicBezTo>
                  <a:cubicBezTo>
                    <a:pt x="190" y="436"/>
                    <a:pt x="186" y="440"/>
                    <a:pt x="182" y="443"/>
                  </a:cubicBezTo>
                  <a:cubicBezTo>
                    <a:pt x="166" y="454"/>
                    <a:pt x="148" y="458"/>
                    <a:pt x="130" y="461"/>
                  </a:cubicBezTo>
                  <a:cubicBezTo>
                    <a:pt x="125" y="462"/>
                    <a:pt x="121" y="462"/>
                    <a:pt x="116" y="462"/>
                  </a:cubicBezTo>
                  <a:cubicBezTo>
                    <a:pt x="101" y="462"/>
                    <a:pt x="101" y="462"/>
                    <a:pt x="101" y="462"/>
                  </a:cubicBezTo>
                  <a:cubicBezTo>
                    <a:pt x="100" y="462"/>
                    <a:pt x="99" y="462"/>
                    <a:pt x="98" y="462"/>
                  </a:cubicBezTo>
                  <a:cubicBezTo>
                    <a:pt x="87" y="461"/>
                    <a:pt x="75" y="459"/>
                    <a:pt x="65" y="455"/>
                  </a:cubicBezTo>
                  <a:cubicBezTo>
                    <a:pt x="57" y="452"/>
                    <a:pt x="49" y="448"/>
                    <a:pt x="44" y="441"/>
                  </a:cubicBezTo>
                  <a:cubicBezTo>
                    <a:pt x="38" y="433"/>
                    <a:pt x="37" y="424"/>
                    <a:pt x="42" y="416"/>
                  </a:cubicBezTo>
                  <a:cubicBezTo>
                    <a:pt x="45" y="412"/>
                    <a:pt x="48" y="408"/>
                    <a:pt x="52" y="405"/>
                  </a:cubicBezTo>
                  <a:cubicBezTo>
                    <a:pt x="59" y="398"/>
                    <a:pt x="68" y="394"/>
                    <a:pt x="77" y="391"/>
                  </a:cubicBezTo>
                  <a:cubicBezTo>
                    <a:pt x="80" y="389"/>
                    <a:pt x="84" y="388"/>
                    <a:pt x="87" y="387"/>
                  </a:cubicBezTo>
                  <a:cubicBezTo>
                    <a:pt x="69" y="369"/>
                    <a:pt x="57" y="349"/>
                    <a:pt x="54" y="323"/>
                  </a:cubicBezTo>
                  <a:cubicBezTo>
                    <a:pt x="53" y="324"/>
                    <a:pt x="52" y="324"/>
                    <a:pt x="52" y="325"/>
                  </a:cubicBezTo>
                  <a:cubicBezTo>
                    <a:pt x="46" y="332"/>
                    <a:pt x="39" y="339"/>
                    <a:pt x="31" y="344"/>
                  </a:cubicBezTo>
                  <a:cubicBezTo>
                    <a:pt x="27" y="347"/>
                    <a:pt x="22" y="350"/>
                    <a:pt x="17" y="351"/>
                  </a:cubicBezTo>
                  <a:cubicBezTo>
                    <a:pt x="13" y="352"/>
                    <a:pt x="10" y="351"/>
                    <a:pt x="7" y="348"/>
                  </a:cubicBezTo>
                  <a:cubicBezTo>
                    <a:pt x="4" y="345"/>
                    <a:pt x="3" y="341"/>
                    <a:pt x="2" y="337"/>
                  </a:cubicBezTo>
                  <a:cubicBezTo>
                    <a:pt x="1" y="333"/>
                    <a:pt x="1" y="329"/>
                    <a:pt x="0" y="325"/>
                  </a:cubicBezTo>
                  <a:cubicBezTo>
                    <a:pt x="0" y="314"/>
                    <a:pt x="0" y="314"/>
                    <a:pt x="0" y="314"/>
                  </a:cubicBezTo>
                  <a:cubicBezTo>
                    <a:pt x="0" y="314"/>
                    <a:pt x="0" y="313"/>
                    <a:pt x="0" y="312"/>
                  </a:cubicBezTo>
                  <a:cubicBezTo>
                    <a:pt x="1" y="298"/>
                    <a:pt x="5" y="284"/>
                    <a:pt x="11" y="270"/>
                  </a:cubicBezTo>
                  <a:cubicBezTo>
                    <a:pt x="19" y="252"/>
                    <a:pt x="29" y="237"/>
                    <a:pt x="42" y="223"/>
                  </a:cubicBezTo>
                  <a:cubicBezTo>
                    <a:pt x="43" y="222"/>
                    <a:pt x="44" y="221"/>
                    <a:pt x="43" y="220"/>
                  </a:cubicBezTo>
                  <a:cubicBezTo>
                    <a:pt x="39" y="212"/>
                    <a:pt x="38" y="203"/>
                    <a:pt x="39" y="194"/>
                  </a:cubicBezTo>
                  <a:cubicBezTo>
                    <a:pt x="41" y="185"/>
                    <a:pt x="44" y="177"/>
                    <a:pt x="51" y="172"/>
                  </a:cubicBezTo>
                  <a:cubicBezTo>
                    <a:pt x="51" y="171"/>
                    <a:pt x="52" y="170"/>
                    <a:pt x="52" y="169"/>
                  </a:cubicBezTo>
                  <a:cubicBezTo>
                    <a:pt x="49" y="151"/>
                    <a:pt x="50" y="132"/>
                    <a:pt x="54" y="114"/>
                  </a:cubicBezTo>
                  <a:cubicBezTo>
                    <a:pt x="69" y="54"/>
                    <a:pt x="122" y="10"/>
                    <a:pt x="185" y="2"/>
                  </a:cubicBezTo>
                  <a:cubicBezTo>
                    <a:pt x="189" y="1"/>
                    <a:pt x="194" y="1"/>
                    <a:pt x="198" y="0"/>
                  </a:cubicBezTo>
                  <a:cubicBezTo>
                    <a:pt x="213" y="0"/>
                    <a:pt x="213" y="0"/>
                    <a:pt x="213" y="0"/>
                  </a:cubicBezTo>
                  <a:cubicBezTo>
                    <a:pt x="214" y="0"/>
                    <a:pt x="215" y="1"/>
                    <a:pt x="215" y="1"/>
                  </a:cubicBezTo>
                  <a:cubicBezTo>
                    <a:pt x="224" y="2"/>
                    <a:pt x="234" y="3"/>
                    <a:pt x="242" y="5"/>
                  </a:cubicBezTo>
                  <a:cubicBezTo>
                    <a:pt x="286" y="15"/>
                    <a:pt x="319" y="39"/>
                    <a:pt x="342" y="77"/>
                  </a:cubicBezTo>
                  <a:cubicBezTo>
                    <a:pt x="356" y="101"/>
                    <a:pt x="362" y="127"/>
                    <a:pt x="361" y="154"/>
                  </a:cubicBezTo>
                  <a:cubicBezTo>
                    <a:pt x="361" y="159"/>
                    <a:pt x="360" y="164"/>
                    <a:pt x="360" y="168"/>
                  </a:cubicBezTo>
                  <a:cubicBezTo>
                    <a:pt x="368" y="170"/>
                    <a:pt x="372" y="174"/>
                    <a:pt x="376" y="181"/>
                  </a:cubicBezTo>
                  <a:cubicBezTo>
                    <a:pt x="383" y="195"/>
                    <a:pt x="382" y="218"/>
                    <a:pt x="369" y="230"/>
                  </a:cubicBezTo>
                  <a:cubicBezTo>
                    <a:pt x="369" y="230"/>
                    <a:pt x="370" y="231"/>
                    <a:pt x="370" y="231"/>
                  </a:cubicBezTo>
                  <a:cubicBezTo>
                    <a:pt x="374" y="238"/>
                    <a:pt x="379" y="244"/>
                    <a:pt x="383" y="251"/>
                  </a:cubicBezTo>
                  <a:cubicBezTo>
                    <a:pt x="393" y="268"/>
                    <a:pt x="399" y="286"/>
                    <a:pt x="402" y="306"/>
                  </a:cubicBezTo>
                  <a:cubicBezTo>
                    <a:pt x="402" y="310"/>
                    <a:pt x="403" y="313"/>
                    <a:pt x="403" y="317"/>
                  </a:cubicBezTo>
                  <a:close/>
                  <a:moveTo>
                    <a:pt x="403" y="317"/>
                  </a:moveTo>
                  <a:cubicBezTo>
                    <a:pt x="403" y="317"/>
                    <a:pt x="403" y="317"/>
                    <a:pt x="403" y="317"/>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 name="椭圆 30"/>
            <p:cNvSpPr/>
            <p:nvPr/>
          </p:nvSpPr>
          <p:spPr>
            <a:xfrm>
              <a:off x="721513" y="2863688"/>
              <a:ext cx="636304" cy="636304"/>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文本框 31"/>
            <p:cNvSpPr txBox="1"/>
            <p:nvPr/>
          </p:nvSpPr>
          <p:spPr>
            <a:xfrm>
              <a:off x="1485040" y="2991211"/>
              <a:ext cx="4112246" cy="412421"/>
            </a:xfrm>
            <a:prstGeom prst="rect">
              <a:avLst/>
            </a:prstGeom>
            <a:noFill/>
          </p:spPr>
          <p:txBody>
            <a:bodyPr wrap="square" rtlCol="0">
              <a:spAutoFit/>
            </a:bodyPr>
            <a:lstStyle/>
            <a:p>
              <a:pPr>
                <a:lnSpc>
                  <a:spcPct val="130000"/>
                </a:lnSpc>
              </a:pP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售后</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QQ】</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1964271550</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33" name="文本框 32"/>
          <p:cNvSpPr txBox="1"/>
          <p:nvPr userDrawn="1"/>
        </p:nvSpPr>
        <p:spPr>
          <a:xfrm>
            <a:off x="884581" y="1014705"/>
            <a:ext cx="4696655" cy="1156855"/>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用心制作的原创模板，请您尊重设计师成果，请不要二次销售或免费共享。</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如发现一律举报，情节严重者我们将保留法律追究的权利。</a:t>
            </a:r>
            <a:endParaRPr lang="en-US" altLang="zh-CN"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userDrawn="1"/>
        </p:nvSpPr>
        <p:spPr>
          <a:xfrm>
            <a:off x="884581" y="2326957"/>
            <a:ext cx="4696655" cy="978729"/>
          </a:xfrm>
          <a:prstGeom prst="rect">
            <a:avLst/>
          </a:prstGeom>
          <a:noFill/>
        </p:spPr>
        <p:txBody>
          <a:bodyPr wrap="square" rtlCol="0">
            <a:spAutoFit/>
          </a:bodyPr>
          <a:lstStyle/>
          <a:p>
            <a:pP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The original template made by heart, please respect the designer, please don't sell it two times or share it free of charge. If a report is found, we will retain the right to pursue the law if the circumstances are serious.</a:t>
            </a:r>
            <a:endParaRPr lang="en-US" altLang="zh-CN" sz="12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638ED6B6-9380-4D9A-A37B-EBA6C5E5E72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E4F689-FC31-4877-9EC9-7BE6B11EE40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8ED6B6-9380-4D9A-A37B-EBA6C5E5E72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E4F689-FC31-4877-9EC9-7BE6B11EE40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65" name="FLYING IMPRESSION FID FEIZHAO    qq:1964271550"/>
          <p:cNvGrpSpPr/>
          <p:nvPr/>
        </p:nvGrpSpPr>
        <p:grpSpPr>
          <a:xfrm>
            <a:off x="2704821" y="2600890"/>
            <a:ext cx="1493528" cy="1656220"/>
            <a:chOff x="3634653" y="2691325"/>
            <a:chExt cx="1330425" cy="1475350"/>
          </a:xfrm>
        </p:grpSpPr>
        <p:sp>
          <p:nvSpPr>
            <p:cNvPr id="33" name="FLYING IMPRESSION FID FEIZHAO    qq:1964271550"/>
            <p:cNvSpPr/>
            <p:nvPr/>
          </p:nvSpPr>
          <p:spPr bwMode="auto">
            <a:xfrm>
              <a:off x="3634653" y="2691325"/>
              <a:ext cx="1330425" cy="1475350"/>
            </a:xfrm>
            <a:custGeom>
              <a:avLst/>
              <a:gdLst>
                <a:gd name="T0" fmla="*/ 20 w 49"/>
                <a:gd name="T1" fmla="*/ 1 h 54"/>
                <a:gd name="T2" fmla="*/ 29 w 49"/>
                <a:gd name="T3" fmla="*/ 1 h 54"/>
                <a:gd name="T4" fmla="*/ 45 w 49"/>
                <a:gd name="T5" fmla="*/ 10 h 54"/>
                <a:gd name="T6" fmla="*/ 49 w 49"/>
                <a:gd name="T7" fmla="*/ 18 h 54"/>
                <a:gd name="T8" fmla="*/ 49 w 49"/>
                <a:gd name="T9" fmla="*/ 36 h 54"/>
                <a:gd name="T10" fmla="*/ 45 w 49"/>
                <a:gd name="T11" fmla="*/ 44 h 54"/>
                <a:gd name="T12" fmla="*/ 29 w 49"/>
                <a:gd name="T13" fmla="*/ 53 h 54"/>
                <a:gd name="T14" fmla="*/ 20 w 49"/>
                <a:gd name="T15" fmla="*/ 53 h 54"/>
                <a:gd name="T16" fmla="*/ 5 w 49"/>
                <a:gd name="T17" fmla="*/ 44 h 54"/>
                <a:gd name="T18" fmla="*/ 0 w 49"/>
                <a:gd name="T19" fmla="*/ 36 h 54"/>
                <a:gd name="T20" fmla="*/ 0 w 49"/>
                <a:gd name="T21" fmla="*/ 18 h 54"/>
                <a:gd name="T22" fmla="*/ 5 w 49"/>
                <a:gd name="T23" fmla="*/ 10 h 54"/>
                <a:gd name="T24" fmla="*/ 20 w 49"/>
                <a:gd name="T25"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4">
                  <a:moveTo>
                    <a:pt x="20" y="1"/>
                  </a:moveTo>
                  <a:cubicBezTo>
                    <a:pt x="23" y="0"/>
                    <a:pt x="27" y="0"/>
                    <a:pt x="29" y="1"/>
                  </a:cubicBezTo>
                  <a:cubicBezTo>
                    <a:pt x="45" y="10"/>
                    <a:pt x="45" y="10"/>
                    <a:pt x="45" y="10"/>
                  </a:cubicBezTo>
                  <a:cubicBezTo>
                    <a:pt x="47" y="12"/>
                    <a:pt x="49" y="15"/>
                    <a:pt x="49" y="18"/>
                  </a:cubicBezTo>
                  <a:cubicBezTo>
                    <a:pt x="49" y="36"/>
                    <a:pt x="49" y="36"/>
                    <a:pt x="49" y="36"/>
                  </a:cubicBezTo>
                  <a:cubicBezTo>
                    <a:pt x="49" y="39"/>
                    <a:pt x="47" y="42"/>
                    <a:pt x="45" y="44"/>
                  </a:cubicBezTo>
                  <a:cubicBezTo>
                    <a:pt x="29" y="53"/>
                    <a:pt x="29" y="53"/>
                    <a:pt x="29" y="53"/>
                  </a:cubicBezTo>
                  <a:cubicBezTo>
                    <a:pt x="27" y="54"/>
                    <a:pt x="23" y="54"/>
                    <a:pt x="20" y="53"/>
                  </a:cubicBezTo>
                  <a:cubicBezTo>
                    <a:pt x="5" y="44"/>
                    <a:pt x="5" y="44"/>
                    <a:pt x="5" y="44"/>
                  </a:cubicBezTo>
                  <a:cubicBezTo>
                    <a:pt x="2" y="42"/>
                    <a:pt x="0" y="39"/>
                    <a:pt x="0" y="36"/>
                  </a:cubicBezTo>
                  <a:cubicBezTo>
                    <a:pt x="0" y="18"/>
                    <a:pt x="0" y="18"/>
                    <a:pt x="0" y="18"/>
                  </a:cubicBezTo>
                  <a:cubicBezTo>
                    <a:pt x="0" y="15"/>
                    <a:pt x="2" y="12"/>
                    <a:pt x="5" y="10"/>
                  </a:cubicBezTo>
                  <a:lnTo>
                    <a:pt x="20" y="1"/>
                  </a:lnTo>
                  <a:close/>
                </a:path>
              </a:pathLst>
            </a:cu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LYING IMPRESSION FID FEIZHAO    qq:1964271550"/>
            <p:cNvSpPr/>
            <p:nvPr/>
          </p:nvSpPr>
          <p:spPr bwMode="auto">
            <a:xfrm>
              <a:off x="3902918" y="3032052"/>
              <a:ext cx="793895" cy="793896"/>
            </a:xfrm>
            <a:custGeom>
              <a:avLst/>
              <a:gdLst>
                <a:gd name="T0" fmla="*/ 322 w 2266"/>
                <a:gd name="T1" fmla="*/ 0 h 2266"/>
                <a:gd name="T2" fmla="*/ 336 w 2266"/>
                <a:gd name="T3" fmla="*/ 0 h 2266"/>
                <a:gd name="T4" fmla="*/ 2266 w 2266"/>
                <a:gd name="T5" fmla="*/ 0 h 2266"/>
                <a:gd name="T6" fmla="*/ 1929 w 2266"/>
                <a:gd name="T7" fmla="*/ 337 h 2266"/>
                <a:gd name="T8" fmla="*/ 336 w 2266"/>
                <a:gd name="T9" fmla="*/ 337 h 2266"/>
                <a:gd name="T10" fmla="*/ 336 w 2266"/>
                <a:gd name="T11" fmla="*/ 882 h 2266"/>
                <a:gd name="T12" fmla="*/ 1384 w 2266"/>
                <a:gd name="T13" fmla="*/ 882 h 2266"/>
                <a:gd name="T14" fmla="*/ 1050 w 2266"/>
                <a:gd name="T15" fmla="*/ 1219 h 2266"/>
                <a:gd name="T16" fmla="*/ 336 w 2266"/>
                <a:gd name="T17" fmla="*/ 1219 h 2266"/>
                <a:gd name="T18" fmla="*/ 336 w 2266"/>
                <a:gd name="T19" fmla="*/ 1929 h 2266"/>
                <a:gd name="T20" fmla="*/ 0 w 2266"/>
                <a:gd name="T21" fmla="*/ 2266 h 2266"/>
                <a:gd name="T22" fmla="*/ 0 w 2266"/>
                <a:gd name="T23" fmla="*/ 0 h 2266"/>
                <a:gd name="T24" fmla="*/ 322 w 2266"/>
                <a:gd name="T25" fmla="*/ 0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6" h="2266">
                  <a:moveTo>
                    <a:pt x="322" y="0"/>
                  </a:moveTo>
                  <a:lnTo>
                    <a:pt x="336" y="0"/>
                  </a:lnTo>
                  <a:lnTo>
                    <a:pt x="2266" y="0"/>
                  </a:lnTo>
                  <a:lnTo>
                    <a:pt x="1929" y="337"/>
                  </a:lnTo>
                  <a:lnTo>
                    <a:pt x="336" y="337"/>
                  </a:lnTo>
                  <a:lnTo>
                    <a:pt x="336" y="882"/>
                  </a:lnTo>
                  <a:lnTo>
                    <a:pt x="1384" y="882"/>
                  </a:lnTo>
                  <a:lnTo>
                    <a:pt x="1050" y="1219"/>
                  </a:lnTo>
                  <a:lnTo>
                    <a:pt x="336" y="1219"/>
                  </a:lnTo>
                  <a:lnTo>
                    <a:pt x="336" y="1929"/>
                  </a:lnTo>
                  <a:lnTo>
                    <a:pt x="0" y="2266"/>
                  </a:lnTo>
                  <a:lnTo>
                    <a:pt x="0" y="0"/>
                  </a:lnTo>
                  <a:lnTo>
                    <a:pt x="322"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62" name="FLYING IMPRESSION FID FEIZHAO    qq:1964271550"/>
          <p:cNvSpPr txBox="1"/>
          <p:nvPr>
            <p:custDataLst>
              <p:tags r:id="rId1"/>
            </p:custDataLst>
          </p:nvPr>
        </p:nvSpPr>
        <p:spPr>
          <a:xfrm>
            <a:off x="4372610" y="3106420"/>
            <a:ext cx="8934450" cy="645160"/>
          </a:xfrm>
          <a:prstGeom prst="rect">
            <a:avLst/>
          </a:prstGeom>
          <a:noFill/>
        </p:spPr>
        <p:txBody>
          <a:bodyPr wrap="square" rtlCol="0">
            <a:spAutoFit/>
          </a:bodyPr>
          <a:lstStyle/>
          <a:p>
            <a:r>
              <a:rPr lang="en-US" altLang="zh-CN" sz="3600" b="1" dirty="0">
                <a:solidFill>
                  <a:srgbClr val="364555"/>
                </a:solidFill>
                <a:latin typeface="微软雅黑" panose="020B0503020204020204" pitchFamily="34" charset="-122"/>
                <a:ea typeface="微软雅黑" panose="020B0503020204020204" pitchFamily="34" charset="-122"/>
              </a:rPr>
              <a:t>Surprised BOX</a:t>
            </a:r>
            <a:r>
              <a:rPr lang="zh-CN" altLang="en-US" sz="3600" b="1" dirty="0">
                <a:solidFill>
                  <a:srgbClr val="364555"/>
                </a:solidFill>
                <a:latin typeface="微软雅黑" panose="020B0503020204020204" pitchFamily="34" charset="-122"/>
                <a:ea typeface="微软雅黑" panose="020B0503020204020204" pitchFamily="34" charset="-122"/>
              </a:rPr>
              <a:t>团队项目汇报</a:t>
            </a:r>
            <a:endParaRPr lang="zh-CN" altLang="en-US" sz="3600" b="1" dirty="0">
              <a:solidFill>
                <a:srgbClr val="364555"/>
              </a:solidFill>
              <a:latin typeface="微软雅黑" panose="020B0503020204020204" pitchFamily="34" charset="-122"/>
              <a:ea typeface="微软雅黑" panose="020B0503020204020204" pitchFamily="34" charset="-122"/>
            </a:endParaRPr>
          </a:p>
        </p:txBody>
      </p:sp>
      <p:sp>
        <p:nvSpPr>
          <p:cNvPr id="64" name="FLYING IMPRESSION FID FEIZHAO    qq:1964271550"/>
          <p:cNvSpPr txBox="1"/>
          <p:nvPr>
            <p:custDataLst>
              <p:tags r:id="rId2"/>
            </p:custDataLst>
          </p:nvPr>
        </p:nvSpPr>
        <p:spPr>
          <a:xfrm>
            <a:off x="4423307" y="3497374"/>
            <a:ext cx="4644156" cy="294005"/>
          </a:xfrm>
          <a:prstGeom prst="rect">
            <a:avLst/>
          </a:prstGeom>
          <a:noFill/>
        </p:spPr>
        <p:txBody>
          <a:bodyPr wrap="square" rtlCol="0">
            <a:spAutoFit/>
          </a:bodyPr>
          <a:lstStyle/>
          <a:p>
            <a:pPr>
              <a:lnSpc>
                <a:spcPct val="120000"/>
              </a:lnSpc>
            </a:pPr>
            <a:r>
              <a:rPr lang="en-US" altLang="zh-CN" sz="1100" dirty="0">
                <a:solidFill>
                  <a:srgbClr val="364555"/>
                </a:solidFill>
                <a:latin typeface="微软雅黑" panose="020B0503020204020204" pitchFamily="34" charset="-122"/>
                <a:ea typeface="微软雅黑" panose="020B0503020204020204" pitchFamily="34" charset="-122"/>
              </a:rPr>
              <a:t>.</a:t>
            </a:r>
            <a:endParaRPr lang="zh-CN" altLang="en-US" sz="1100" dirty="0">
              <a:solidFill>
                <a:srgbClr val="364555"/>
              </a:solidFill>
              <a:latin typeface="微软雅黑" panose="020B0503020204020204" pitchFamily="34" charset="-122"/>
              <a:ea typeface="微软雅黑" panose="020B0503020204020204" pitchFamily="34" charset="-122"/>
            </a:endParaRPr>
          </a:p>
        </p:txBody>
      </p:sp>
      <p:pic>
        <p:nvPicPr>
          <p:cNvPr id="2" name="FLYING IMPRESSION FID FEIZHAO    qq:1964271550">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37642" y="-1013629"/>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6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grpId="1" nodeType="clickEffect">
                                  <p:stCondLst>
                                    <p:cond delay="0"/>
                                  </p:stCondLst>
                                  <p:iterate type="lt">
                                    <p:tmPct val="10000"/>
                                  </p:iterate>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62"/>
                                        </p:tgtEl>
                                        <p:attrNameLst>
                                          <p:attrName>ppt_y</p:attrName>
                                        </p:attrNameLst>
                                      </p:cBhvr>
                                      <p:tavLst>
                                        <p:tav tm="0">
                                          <p:val>
                                            <p:strVal val="#ppt_y"/>
                                          </p:val>
                                        </p:tav>
                                        <p:tav tm="100000">
                                          <p:val>
                                            <p:strVal val="#ppt_y"/>
                                          </p:val>
                                        </p:tav>
                                      </p:tavLst>
                                    </p:anim>
                                    <p:anim calcmode="lin" valueType="num">
                                      <p:cBhvr>
                                        <p:cTn id="5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62"/>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1000"/>
                                        <p:tgtEl>
                                          <p:spTgt spid="64"/>
                                        </p:tgtEl>
                                      </p:cBhvr>
                                    </p:animEffect>
                                    <p:anim calcmode="lin" valueType="num">
                                      <p:cBhvr>
                                        <p:cTn id="67" dur="1000" fill="hold"/>
                                        <p:tgtEl>
                                          <p:spTgt spid="64"/>
                                        </p:tgtEl>
                                        <p:attrNameLst>
                                          <p:attrName>ppt_x</p:attrName>
                                        </p:attrNameLst>
                                      </p:cBhvr>
                                      <p:tavLst>
                                        <p:tav tm="0">
                                          <p:val>
                                            <p:strVal val="#ppt_x"/>
                                          </p:val>
                                        </p:tav>
                                        <p:tav tm="100000">
                                          <p:val>
                                            <p:strVal val="#ppt_x"/>
                                          </p:val>
                                        </p:tav>
                                      </p:tavLst>
                                    </p:anim>
                                    <p:anim calcmode="lin" valueType="num">
                                      <p:cBhvr>
                                        <p:cTn id="68"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8" presetClass="emph" presetSubtype="0" fill="hold" nodeType="clickEffect">
                                  <p:stCondLst>
                                    <p:cond delay="0"/>
                                  </p:stCondLst>
                                  <p:childTnLst>
                                    <p:animRot by="21600000">
                                      <p:cBhvr>
                                        <p:cTn id="72" dur="2000" fill="hold"/>
                                        <p:tgtEl>
                                          <p:spTgt spid="6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remove" display="0">
                  <p:stCondLst>
                    <p:cond delay="indefinite"/>
                  </p:stCondLst>
                  <p:endCondLst>
                    <p:cond evt="onStopAudio" delay="0">
                      <p:tgtEl>
                        <p:sldTgt/>
                      </p:tgtEl>
                    </p:cond>
                  </p:endCondLst>
                </p:cTn>
                <p:tgtEl>
                  <p:spTgt spid="2"/>
                </p:tgtEl>
              </p:cMediaNode>
            </p:audio>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62" grpId="1"/>
      <p:bldP spid="6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5389801" y="192896"/>
            <a:ext cx="143129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最黑集锦 </a:t>
            </a:r>
            <a:r>
              <a:rPr lang="en-US" altLang="zh-CN" sz="2000" b="1" dirty="0">
                <a:solidFill>
                  <a:srgbClr val="364555"/>
                </a:solidFill>
                <a:latin typeface="微软雅黑" panose="020B0503020204020204" pitchFamily="34" charset="-122"/>
                <a:ea typeface="微软雅黑" panose="020B0503020204020204" pitchFamily="34" charset="-122"/>
              </a:rPr>
              <a:t>2</a:t>
            </a:r>
            <a:endParaRPr lang="en-US" altLang="zh-CN"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64" name="FLYING IMPRESSION FID FEIZHAO    qq:1964271550"/>
          <p:cNvSpPr txBox="1"/>
          <p:nvPr/>
        </p:nvSpPr>
        <p:spPr>
          <a:xfrm>
            <a:off x="1676400" y="4826000"/>
            <a:ext cx="2726055" cy="368300"/>
          </a:xfrm>
          <a:prstGeom prst="rect">
            <a:avLst/>
          </a:prstGeom>
          <a:noFill/>
        </p:spPr>
        <p:txBody>
          <a:bodyPr wrap="square" rtlCol="0">
            <a:spAutoFit/>
          </a:bodyPr>
          <a:lstStyle/>
          <a:p>
            <a:pPr algn="ctr"/>
            <a:r>
              <a:rPr lang="zh-CN" altLang="en-US" dirty="0">
                <a:solidFill>
                  <a:srgbClr val="EB5F56"/>
                </a:solidFill>
                <a:latin typeface="微软雅黑" panose="020B0503020204020204" pitchFamily="34" charset="-122"/>
                <a:ea typeface="微软雅黑" panose="020B0503020204020204" pitchFamily="34" charset="-122"/>
              </a:rPr>
              <a:t>老板：你们是做什么的？</a:t>
            </a:r>
            <a:endParaRPr lang="zh-CN" altLang="en-US" dirty="0">
              <a:solidFill>
                <a:srgbClr val="EB5F56"/>
              </a:solidFill>
              <a:latin typeface="微软雅黑" panose="020B0503020204020204" pitchFamily="34" charset="-122"/>
              <a:ea typeface="微软雅黑" panose="020B0503020204020204" pitchFamily="34" charset="-122"/>
            </a:endParaRPr>
          </a:p>
        </p:txBody>
      </p:sp>
      <p:sp>
        <p:nvSpPr>
          <p:cNvPr id="65" name="FLYING IMPRESSION FID FEIZHAO    qq:1964271550"/>
          <p:cNvSpPr txBox="1"/>
          <p:nvPr/>
        </p:nvSpPr>
        <p:spPr>
          <a:xfrm>
            <a:off x="1676698" y="5179735"/>
            <a:ext cx="2367003" cy="650240"/>
          </a:xfrm>
          <a:prstGeom prst="rect">
            <a:avLst/>
          </a:prstGeom>
          <a:noFill/>
        </p:spPr>
        <p:txBody>
          <a:bodyPr wrap="square" rtlCol="0">
            <a:spAutoFit/>
          </a:bodyPr>
          <a:lstStyle/>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好像去年也有你们学校的帮我们做过</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尴尬</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66" name="FLYING IMPRESSION FID FEIZHAO    qq:1964271550"/>
          <p:cNvSpPr txBox="1"/>
          <p:nvPr/>
        </p:nvSpPr>
        <p:spPr>
          <a:xfrm>
            <a:off x="8067040" y="4911725"/>
            <a:ext cx="2908935" cy="368300"/>
          </a:xfrm>
          <a:prstGeom prst="rect">
            <a:avLst/>
          </a:prstGeom>
          <a:noFill/>
        </p:spPr>
        <p:txBody>
          <a:bodyPr wrap="square" rtlCol="0">
            <a:spAutoFit/>
          </a:bodyPr>
          <a:lstStyle/>
          <a:p>
            <a:pPr algn="ctr"/>
            <a:r>
              <a:rPr lang="zh-CN" altLang="en-US" dirty="0">
                <a:solidFill>
                  <a:srgbClr val="33C3AB"/>
                </a:solidFill>
                <a:latin typeface="微软雅黑" panose="020B0503020204020204" pitchFamily="34" charset="-122"/>
                <a:ea typeface="微软雅黑" panose="020B0503020204020204" pitchFamily="34" charset="-122"/>
              </a:rPr>
              <a:t>抱歉，我们老板不在</a:t>
            </a:r>
            <a:endParaRPr lang="zh-CN" altLang="en-US" dirty="0">
              <a:solidFill>
                <a:srgbClr val="33C3AB"/>
              </a:solidFill>
              <a:latin typeface="微软雅黑" panose="020B0503020204020204" pitchFamily="34" charset="-122"/>
              <a:ea typeface="微软雅黑" panose="020B0503020204020204" pitchFamily="34" charset="-122"/>
            </a:endParaRPr>
          </a:p>
        </p:txBody>
      </p:sp>
      <p:sp>
        <p:nvSpPr>
          <p:cNvPr id="67" name="FLYING IMPRESSION FID FEIZHAO    qq:1964271550"/>
          <p:cNvSpPr txBox="1"/>
          <p:nvPr/>
        </p:nvSpPr>
        <p:spPr>
          <a:xfrm>
            <a:off x="8438515" y="5465445"/>
            <a:ext cx="2165350" cy="650240"/>
          </a:xfrm>
          <a:prstGeom prst="rect">
            <a:avLst/>
          </a:prstGeom>
          <a:noFill/>
        </p:spPr>
        <p:txBody>
          <a:bodyPr wrap="square" rtlCol="0">
            <a:spAutoFit/>
          </a:bodyPr>
          <a:lstStyle/>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绝望的背影你感受得到那种无助吗</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68" name="FLYING IMPRESSION FID FEIZHAO    qq:1964271550"/>
          <p:cNvSpPr txBox="1"/>
          <p:nvPr/>
        </p:nvSpPr>
        <p:spPr>
          <a:xfrm>
            <a:off x="5243195" y="1193800"/>
            <a:ext cx="1933575" cy="645160"/>
          </a:xfrm>
          <a:prstGeom prst="rect">
            <a:avLst/>
          </a:prstGeom>
          <a:noFill/>
        </p:spPr>
        <p:txBody>
          <a:bodyPr wrap="square" rtlCol="0">
            <a:spAutoFit/>
          </a:bodyPr>
          <a:lstStyle/>
          <a:p>
            <a:pPr algn="ctr"/>
            <a:r>
              <a:rPr lang="zh-CN" altLang="en-US" dirty="0">
                <a:solidFill>
                  <a:srgbClr val="364555"/>
                </a:solidFill>
                <a:latin typeface="微软雅黑" panose="020B0503020204020204" pitchFamily="34" charset="-122"/>
                <a:ea typeface="微软雅黑" panose="020B0503020204020204" pitchFamily="34" charset="-122"/>
              </a:rPr>
              <a:t>对不起，我们不需要</a:t>
            </a:r>
            <a:endParaRPr lang="zh-CN" altLang="en-US" dirty="0">
              <a:solidFill>
                <a:srgbClr val="364555"/>
              </a:solidFill>
              <a:latin typeface="微软雅黑" panose="020B0503020204020204" pitchFamily="34" charset="-122"/>
              <a:ea typeface="微软雅黑" panose="020B0503020204020204" pitchFamily="34" charset="-122"/>
            </a:endParaRPr>
          </a:p>
        </p:txBody>
      </p:sp>
      <p:sp>
        <p:nvSpPr>
          <p:cNvPr id="69" name="FLYING IMPRESSION FID FEIZHAO    qq:1964271550"/>
          <p:cNvSpPr txBox="1"/>
          <p:nvPr/>
        </p:nvSpPr>
        <p:spPr>
          <a:xfrm>
            <a:off x="4921673" y="1839135"/>
            <a:ext cx="2367003" cy="370840"/>
          </a:xfrm>
          <a:prstGeom prst="rect">
            <a:avLst/>
          </a:prstGeom>
          <a:noFill/>
        </p:spPr>
        <p:txBody>
          <a:bodyPr wrap="square" rtlCol="0">
            <a:spAutoFit/>
          </a:bodyPr>
          <a:lstStyle/>
          <a:p>
            <a:pPr algn="ct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我们有自己专门的网站</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8"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 name="图片 1" descr="14"/>
          <p:cNvPicPr>
            <a:picLocks noChangeAspect="1"/>
          </p:cNvPicPr>
          <p:nvPr/>
        </p:nvPicPr>
        <p:blipFill>
          <a:blip r:embed="rId1"/>
          <a:stretch>
            <a:fillRect/>
          </a:stretch>
        </p:blipFill>
        <p:spPr>
          <a:xfrm rot="5400000">
            <a:off x="4853940" y="3015615"/>
            <a:ext cx="2711450" cy="2033905"/>
          </a:xfrm>
          <a:prstGeom prst="rect">
            <a:avLst/>
          </a:prstGeom>
        </p:spPr>
      </p:pic>
      <p:pic>
        <p:nvPicPr>
          <p:cNvPr id="3" name="图片 2" descr="7"/>
          <p:cNvPicPr>
            <a:picLocks noChangeAspect="1"/>
          </p:cNvPicPr>
          <p:nvPr/>
        </p:nvPicPr>
        <p:blipFill>
          <a:blip r:embed="rId2"/>
          <a:stretch>
            <a:fillRect/>
          </a:stretch>
        </p:blipFill>
        <p:spPr>
          <a:xfrm>
            <a:off x="1110615" y="1871980"/>
            <a:ext cx="3454400" cy="2593340"/>
          </a:xfrm>
          <a:prstGeom prst="rect">
            <a:avLst/>
          </a:prstGeom>
        </p:spPr>
      </p:pic>
      <p:pic>
        <p:nvPicPr>
          <p:cNvPr id="5" name="图片 4" descr="11"/>
          <p:cNvPicPr>
            <a:picLocks noChangeAspect="1"/>
          </p:cNvPicPr>
          <p:nvPr/>
        </p:nvPicPr>
        <p:blipFill>
          <a:blip r:embed="rId3"/>
          <a:stretch>
            <a:fillRect/>
          </a:stretch>
        </p:blipFill>
        <p:spPr>
          <a:xfrm rot="5400000">
            <a:off x="7715885" y="1260475"/>
            <a:ext cx="3611245" cy="27082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ppt_x"/>
                                          </p:val>
                                        </p:tav>
                                        <p:tav tm="100000">
                                          <p:val>
                                            <p:strVal val="#ppt_x"/>
                                          </p:val>
                                        </p:tav>
                                      </p:tavLst>
                                    </p:anim>
                                    <p:anim calcmode="lin" valueType="num">
                                      <p:cBhvr additive="base">
                                        <p:cTn id="12" dur="500" fill="hold"/>
                                        <p:tgtEl>
                                          <p:spTgt spid="65"/>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500" fill="hold"/>
                                        <p:tgtEl>
                                          <p:spTgt spid="68"/>
                                        </p:tgtEl>
                                        <p:attrNameLst>
                                          <p:attrName>ppt_x</p:attrName>
                                        </p:attrNameLst>
                                      </p:cBhvr>
                                      <p:tavLst>
                                        <p:tav tm="0">
                                          <p:val>
                                            <p:strVal val="#ppt_x"/>
                                          </p:val>
                                        </p:tav>
                                        <p:tav tm="100000">
                                          <p:val>
                                            <p:strVal val="#ppt_x"/>
                                          </p:val>
                                        </p:tav>
                                      </p:tavLst>
                                    </p:anim>
                                    <p:anim calcmode="lin" valueType="num">
                                      <p:cBhvr additive="base">
                                        <p:cTn id="16" dur="500" fill="hold"/>
                                        <p:tgtEl>
                                          <p:spTgt spid="6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ppt_x"/>
                                          </p:val>
                                        </p:tav>
                                        <p:tav tm="100000">
                                          <p:val>
                                            <p:strVal val="#ppt_x"/>
                                          </p:val>
                                        </p:tav>
                                      </p:tavLst>
                                    </p:anim>
                                    <p:anim calcmode="lin" valueType="num">
                                      <p:cBhvr additive="base">
                                        <p:cTn id="20" dur="500" fill="hold"/>
                                        <p:tgtEl>
                                          <p:spTgt spid="6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ppt_x"/>
                                          </p:val>
                                        </p:tav>
                                        <p:tav tm="100000">
                                          <p:val>
                                            <p:strVal val="#ppt_x"/>
                                          </p:val>
                                        </p:tav>
                                      </p:tavLst>
                                    </p:anim>
                                    <p:anim calcmode="lin" valueType="num">
                                      <p:cBhvr additive="base">
                                        <p:cTn id="24" dur="500" fill="hold"/>
                                        <p:tgtEl>
                                          <p:spTgt spid="6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500" fill="hold"/>
                                        <p:tgtEl>
                                          <p:spTgt spid="67"/>
                                        </p:tgtEl>
                                        <p:attrNameLst>
                                          <p:attrName>ppt_x</p:attrName>
                                        </p:attrNameLst>
                                      </p:cBhvr>
                                      <p:tavLst>
                                        <p:tav tm="0">
                                          <p:val>
                                            <p:strVal val="#ppt_x"/>
                                          </p:val>
                                        </p:tav>
                                        <p:tav tm="100000">
                                          <p:val>
                                            <p:strVal val="#ppt_x"/>
                                          </p:val>
                                        </p:tav>
                                      </p:tavLst>
                                    </p:anim>
                                    <p:anim calcmode="lin" valueType="num">
                                      <p:cBhvr additive="base">
                                        <p:cTn id="28"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5389801" y="192896"/>
            <a:ext cx="143129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最黑集锦 </a:t>
            </a:r>
            <a:r>
              <a:rPr lang="en-US" altLang="zh-CN" sz="2000" b="1" dirty="0">
                <a:solidFill>
                  <a:srgbClr val="364555"/>
                </a:solidFill>
                <a:latin typeface="微软雅黑" panose="020B0503020204020204" pitchFamily="34" charset="-122"/>
                <a:ea typeface="微软雅黑" panose="020B0503020204020204" pitchFamily="34" charset="-122"/>
              </a:rPr>
              <a:t>3</a:t>
            </a:r>
            <a:endParaRPr lang="en-US" altLang="zh-CN" sz="2000" b="1" dirty="0">
              <a:solidFill>
                <a:srgbClr val="364555"/>
              </a:solidFill>
              <a:latin typeface="微软雅黑" panose="020B0503020204020204" pitchFamily="34" charset="-122"/>
              <a:ea typeface="微软雅黑" panose="020B0503020204020204" pitchFamily="34" charset="-122"/>
            </a:endParaRPr>
          </a:p>
        </p:txBody>
      </p:sp>
      <p:sp>
        <p:nvSpPr>
          <p:cNvPr id="39" name="FLYING IMPRESSION FID FEIZHAO    qq:1964271550"/>
          <p:cNvSpPr txBox="1"/>
          <p:nvPr/>
        </p:nvSpPr>
        <p:spPr>
          <a:xfrm>
            <a:off x="4507448" y="527040"/>
            <a:ext cx="3195994" cy="300990"/>
          </a:xfrm>
          <a:prstGeom prst="rect">
            <a:avLst/>
          </a:prstGeom>
          <a:noFill/>
        </p:spPr>
        <p:txBody>
          <a:bodyPr wrap="square" rtlCol="0">
            <a:spAutoFit/>
          </a:bodyPr>
          <a:lstStyle/>
          <a:p>
            <a:pPr algn="ctr">
              <a:lnSpc>
                <a:spcPct val="130000"/>
              </a:lnSpc>
            </a:pPr>
            <a:endParaRPr lang="en-US" altLang="zh-CN" sz="1050" dirty="0">
              <a:solidFill>
                <a:srgbClr val="EB5F56"/>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26" name="FLYING IMPRESSION FID FEIZHAO    qq:1964271550"/>
          <p:cNvSpPr txBox="1"/>
          <p:nvPr/>
        </p:nvSpPr>
        <p:spPr>
          <a:xfrm>
            <a:off x="1438910" y="2266950"/>
            <a:ext cx="1489075" cy="368300"/>
          </a:xfrm>
          <a:prstGeom prst="rect">
            <a:avLst/>
          </a:prstGeom>
          <a:solidFill>
            <a:srgbClr val="33C3AB"/>
          </a:solid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发现💗大陆</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FLYING IMPRESSION FID FEIZHAO    qq:1964271550"/>
          <p:cNvSpPr txBox="1"/>
          <p:nvPr/>
        </p:nvSpPr>
        <p:spPr>
          <a:xfrm>
            <a:off x="1401530" y="2636553"/>
            <a:ext cx="3796798" cy="650240"/>
          </a:xfrm>
          <a:prstGeom prst="rect">
            <a:avLst/>
          </a:prstGeom>
          <a:noFill/>
        </p:spPr>
        <p:txBody>
          <a:bodyPr wrap="square" rtlCol="0">
            <a:spAutoFit/>
          </a:bodyPr>
          <a:lstStyle/>
          <a:p>
            <a:pPr>
              <a:lnSpc>
                <a:spcPct val="130000"/>
              </a:lnSpc>
            </a:pPr>
            <a:r>
              <a:rPr lang="en-US" altLang="zh-CN" sz="14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前几家失败之后的那种失落感到 突然感觉我的人生一片光明。</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8" name="FLYING IMPRESSION FID FEIZHAO    qq:1964271550"/>
          <p:cNvSpPr txBox="1"/>
          <p:nvPr/>
        </p:nvSpPr>
        <p:spPr>
          <a:xfrm>
            <a:off x="1438910" y="4070985"/>
            <a:ext cx="2222500" cy="645160"/>
          </a:xfrm>
          <a:prstGeom prst="rect">
            <a:avLst/>
          </a:prstGeom>
          <a:solidFill>
            <a:srgbClr val="FCB030"/>
          </a:solid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每个团队总有几个路痴</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FLYING IMPRESSION FID FEIZHAO    qq:1964271550"/>
          <p:cNvSpPr txBox="1"/>
          <p:nvPr/>
        </p:nvSpPr>
        <p:spPr>
          <a:xfrm>
            <a:off x="1438995" y="5002704"/>
            <a:ext cx="3796798" cy="929640"/>
          </a:xfrm>
          <a:prstGeom prst="rect">
            <a:avLst/>
          </a:prstGeom>
          <a:noFill/>
        </p:spPr>
        <p:txBody>
          <a:bodyPr wrap="square" rtlCol="0">
            <a:spAutoFit/>
          </a:bodyPr>
          <a:lstStyle/>
          <a:p>
            <a:pPr>
              <a:lnSpc>
                <a:spcPct val="130000"/>
              </a:lnSpc>
            </a:pPr>
            <a:r>
              <a:rPr lang="en-US" altLang="zh-CN" sz="14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你以为第一张就是入口？错错错，在经过进半小时的导航搜索我们最终也没能找到这些机构的位置 最终我们绝望的离开。。。</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0"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 name="图片 1" descr="26"/>
          <p:cNvPicPr>
            <a:picLocks noChangeAspect="1"/>
          </p:cNvPicPr>
          <p:nvPr/>
        </p:nvPicPr>
        <p:blipFill>
          <a:blip r:embed="rId1"/>
          <a:stretch>
            <a:fillRect/>
          </a:stretch>
        </p:blipFill>
        <p:spPr>
          <a:xfrm>
            <a:off x="5265420" y="1149985"/>
            <a:ext cx="2848610" cy="2136775"/>
          </a:xfrm>
          <a:prstGeom prst="rect">
            <a:avLst/>
          </a:prstGeom>
        </p:spPr>
      </p:pic>
      <p:pic>
        <p:nvPicPr>
          <p:cNvPr id="3" name="图片 2" descr="23"/>
          <p:cNvPicPr>
            <a:picLocks noChangeAspect="1"/>
          </p:cNvPicPr>
          <p:nvPr/>
        </p:nvPicPr>
        <p:blipFill>
          <a:blip r:embed="rId2"/>
          <a:stretch>
            <a:fillRect/>
          </a:stretch>
        </p:blipFill>
        <p:spPr>
          <a:xfrm>
            <a:off x="5332095" y="3577590"/>
            <a:ext cx="2266950" cy="3023235"/>
          </a:xfrm>
          <a:prstGeom prst="rect">
            <a:avLst/>
          </a:prstGeom>
        </p:spPr>
      </p:pic>
      <p:pic>
        <p:nvPicPr>
          <p:cNvPr id="4" name="图片 3" descr="24"/>
          <p:cNvPicPr>
            <a:picLocks noChangeAspect="1"/>
          </p:cNvPicPr>
          <p:nvPr/>
        </p:nvPicPr>
        <p:blipFill>
          <a:blip r:embed="rId3"/>
          <a:stretch>
            <a:fillRect/>
          </a:stretch>
        </p:blipFill>
        <p:spPr>
          <a:xfrm>
            <a:off x="7860665" y="3577590"/>
            <a:ext cx="2266315" cy="3023235"/>
          </a:xfrm>
          <a:prstGeom prst="rect">
            <a:avLst/>
          </a:prstGeom>
        </p:spPr>
      </p:pic>
      <p:pic>
        <p:nvPicPr>
          <p:cNvPr id="5" name="图片 4" descr="6"/>
          <p:cNvPicPr>
            <a:picLocks noChangeAspect="1"/>
          </p:cNvPicPr>
          <p:nvPr/>
        </p:nvPicPr>
        <p:blipFill>
          <a:blip r:embed="rId4"/>
          <a:stretch>
            <a:fillRect/>
          </a:stretch>
        </p:blipFill>
        <p:spPr>
          <a:xfrm>
            <a:off x="10223500" y="3653790"/>
            <a:ext cx="1614170" cy="28708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1"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1"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1"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1" bldLvl="0" animBg="1"/>
      <p:bldP spid="27" grpId="1"/>
      <p:bldP spid="28" grpId="1" bldLvl="0" animBg="1"/>
      <p:bldP spid="29"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5506006" y="441816"/>
            <a:ext cx="1198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失望过后</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17" name="FLYING IMPRESSION FID FEIZHAO    qq:1964271550"/>
          <p:cNvSpPr txBox="1"/>
          <p:nvPr/>
        </p:nvSpPr>
        <p:spPr>
          <a:xfrm>
            <a:off x="1602105" y="1553210"/>
            <a:ext cx="2405380" cy="583565"/>
          </a:xfrm>
          <a:prstGeom prst="rect">
            <a:avLst/>
          </a:prstGeom>
          <a:noFill/>
        </p:spPr>
        <p:txBody>
          <a:bodyPr wrap="square" rtlCol="0">
            <a:spAutoFit/>
          </a:bodyPr>
          <a:lstStyle/>
          <a:p>
            <a:r>
              <a:rPr lang="zh-CN" altLang="en-US" sz="3200" b="1" dirty="0">
                <a:solidFill>
                  <a:srgbClr val="EB5F56"/>
                </a:solidFill>
                <a:latin typeface="微软雅黑" panose="020B0503020204020204" pitchFamily="34" charset="-122"/>
                <a:ea typeface="微软雅黑" panose="020B0503020204020204" pitchFamily="34" charset="-122"/>
              </a:rPr>
              <a:t>下午</a:t>
            </a:r>
            <a:r>
              <a:rPr lang="en-US" altLang="zh-CN" sz="3200" b="1" dirty="0">
                <a:solidFill>
                  <a:srgbClr val="EB5F56"/>
                </a:solidFill>
                <a:latin typeface="微软雅黑" panose="020B0503020204020204" pitchFamily="34" charset="-122"/>
                <a:ea typeface="微软雅黑" panose="020B0503020204020204" pitchFamily="34" charset="-122"/>
              </a:rPr>
              <a:t>3.00</a:t>
            </a:r>
            <a:endParaRPr lang="en-US" altLang="zh-CN" sz="3200" b="1" dirty="0">
              <a:solidFill>
                <a:srgbClr val="EB5F56"/>
              </a:solidFill>
              <a:latin typeface="微软雅黑" panose="020B0503020204020204" pitchFamily="34" charset="-122"/>
              <a:ea typeface="微软雅黑" panose="020B0503020204020204" pitchFamily="34" charset="-122"/>
            </a:endParaRPr>
          </a:p>
        </p:txBody>
      </p:sp>
      <p:sp>
        <p:nvSpPr>
          <p:cNvPr id="18" name="FLYING IMPRESSION FID FEIZHAO    qq:1964271550"/>
          <p:cNvSpPr txBox="1"/>
          <p:nvPr/>
        </p:nvSpPr>
        <p:spPr>
          <a:xfrm>
            <a:off x="1763395" y="2205355"/>
            <a:ext cx="2486025" cy="370840"/>
          </a:xfrm>
          <a:prstGeom prst="rect">
            <a:avLst/>
          </a:prstGeom>
          <a:noFill/>
        </p:spPr>
        <p:txBody>
          <a:bodyPr wrap="square" rtlCol="0">
            <a:spAutoFit/>
          </a:bodyPr>
          <a:lstStyle/>
          <a:p>
            <a:pP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太阳你可以在大点</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9" name="FLYING IMPRESSION FID FEIZHAO    qq:1964271550"/>
          <p:cNvSpPr txBox="1"/>
          <p:nvPr/>
        </p:nvSpPr>
        <p:spPr>
          <a:xfrm>
            <a:off x="6957695" y="1440180"/>
            <a:ext cx="4664075" cy="521970"/>
          </a:xfrm>
          <a:prstGeom prst="rect">
            <a:avLst/>
          </a:prstGeom>
          <a:noFill/>
        </p:spPr>
        <p:txBody>
          <a:bodyPr wrap="square" rtlCol="0">
            <a:spAutoFit/>
          </a:bodyPr>
          <a:lstStyle/>
          <a:p>
            <a:r>
              <a:rPr lang="zh-CN" altLang="en-US" sz="2800" b="1" dirty="0">
                <a:solidFill>
                  <a:srgbClr val="FCB030"/>
                </a:solidFill>
                <a:latin typeface="微软雅黑" panose="020B0503020204020204" pitchFamily="34" charset="-122"/>
                <a:ea typeface="微软雅黑" panose="020B0503020204020204" pitchFamily="34" charset="-122"/>
              </a:rPr>
              <a:t>五个大汉的故事</a:t>
            </a:r>
            <a:endParaRPr lang="zh-CN" altLang="en-US" sz="2800" b="1" dirty="0">
              <a:solidFill>
                <a:srgbClr val="FCB030"/>
              </a:solidFill>
              <a:latin typeface="微软雅黑" panose="020B0503020204020204" pitchFamily="34" charset="-122"/>
              <a:ea typeface="微软雅黑" panose="020B0503020204020204" pitchFamily="34" charset="-122"/>
            </a:endParaRPr>
          </a:p>
        </p:txBody>
      </p:sp>
      <p:sp>
        <p:nvSpPr>
          <p:cNvPr id="25" name="FLYING IMPRESSION FID FEIZHAO    qq:1964271550"/>
          <p:cNvSpPr txBox="1"/>
          <p:nvPr/>
        </p:nvSpPr>
        <p:spPr>
          <a:xfrm>
            <a:off x="7244715" y="2205355"/>
            <a:ext cx="2476500" cy="370840"/>
          </a:xfrm>
          <a:prstGeom prst="rect">
            <a:avLst/>
          </a:prstGeom>
          <a:noFill/>
        </p:spPr>
        <p:txBody>
          <a:bodyPr wrap="square" rtlCol="0">
            <a:spAutoFit/>
          </a:bodyPr>
          <a:lstStyle/>
          <a:p>
            <a:pP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一脸懵逼挫败的我们</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6"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 name="图片 1" descr="17"/>
          <p:cNvPicPr>
            <a:picLocks noChangeAspect="1"/>
          </p:cNvPicPr>
          <p:nvPr/>
        </p:nvPicPr>
        <p:blipFill>
          <a:blip r:embed="rId1"/>
          <a:stretch>
            <a:fillRect/>
          </a:stretch>
        </p:blipFill>
        <p:spPr>
          <a:xfrm>
            <a:off x="920750" y="3159125"/>
            <a:ext cx="3652520" cy="2739390"/>
          </a:xfrm>
          <a:prstGeom prst="rect">
            <a:avLst/>
          </a:prstGeom>
        </p:spPr>
      </p:pic>
      <p:pic>
        <p:nvPicPr>
          <p:cNvPr id="3" name="图片 2" descr="18"/>
          <p:cNvPicPr>
            <a:picLocks noChangeAspect="1"/>
          </p:cNvPicPr>
          <p:nvPr/>
        </p:nvPicPr>
        <p:blipFill>
          <a:blip r:embed="rId2"/>
          <a:stretch>
            <a:fillRect/>
          </a:stretch>
        </p:blipFill>
        <p:spPr>
          <a:xfrm>
            <a:off x="6657975" y="3188335"/>
            <a:ext cx="3754120" cy="27222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5463461" y="431021"/>
            <a:ext cx="1452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迎来了春天</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28" name="FLYING IMPRESSION FID FEIZHAO    qq:1964271550"/>
          <p:cNvSpPr txBox="1"/>
          <p:nvPr/>
        </p:nvSpPr>
        <p:spPr>
          <a:xfrm>
            <a:off x="7943577" y="3505429"/>
            <a:ext cx="3390072" cy="1768475"/>
          </a:xfrm>
          <a:prstGeom prst="rect">
            <a:avLst/>
          </a:prstGeom>
          <a:noFill/>
        </p:spPr>
        <p:txBody>
          <a:bodyPr wrap="square" rtlCol="0">
            <a:spAutoFit/>
          </a:bodyPr>
          <a:lstStyle/>
          <a:p>
            <a:pPr>
              <a:lnSpc>
                <a:spcPct val="130000"/>
              </a:lnSpc>
            </a:pPr>
            <a:r>
              <a:rPr lang="en-US" altLang="zh-CN" sz="14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起初大伙还在犹豫要不要进去，最终大家还是咬着牙硬着头皮上了，这一次老板见到我们非常和蔼，我们向老板介绍了我们及我们来的目的，老板也表示出了可以考虑的意向但由于老板自身现在有事不方便商谈，让我们留下电话知后联系我们。</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9"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 name="图片 1" descr="3"/>
          <p:cNvPicPr>
            <a:picLocks noChangeAspect="1"/>
          </p:cNvPicPr>
          <p:nvPr/>
        </p:nvPicPr>
        <p:blipFill>
          <a:blip r:embed="rId1"/>
          <a:stretch>
            <a:fillRect/>
          </a:stretch>
        </p:blipFill>
        <p:spPr>
          <a:xfrm rot="6720000">
            <a:off x="4471035" y="3564255"/>
            <a:ext cx="3025775" cy="2271395"/>
          </a:xfrm>
          <a:prstGeom prst="rect">
            <a:avLst/>
          </a:prstGeom>
        </p:spPr>
      </p:pic>
      <p:pic>
        <p:nvPicPr>
          <p:cNvPr id="3" name="图片 2" descr="4"/>
          <p:cNvPicPr>
            <a:picLocks noChangeAspect="1"/>
          </p:cNvPicPr>
          <p:nvPr/>
        </p:nvPicPr>
        <p:blipFill>
          <a:blip r:embed="rId2"/>
          <a:stretch>
            <a:fillRect/>
          </a:stretch>
        </p:blipFill>
        <p:spPr>
          <a:xfrm rot="5400000">
            <a:off x="2353310" y="2566670"/>
            <a:ext cx="3092450" cy="2321560"/>
          </a:xfrm>
          <a:prstGeom prst="rect">
            <a:avLst/>
          </a:prstGeom>
        </p:spPr>
      </p:pic>
      <p:pic>
        <p:nvPicPr>
          <p:cNvPr id="4" name="图片 3" descr="12"/>
          <p:cNvPicPr>
            <a:picLocks noChangeAspect="1"/>
          </p:cNvPicPr>
          <p:nvPr/>
        </p:nvPicPr>
        <p:blipFill>
          <a:blip r:embed="rId3"/>
          <a:stretch>
            <a:fillRect/>
          </a:stretch>
        </p:blipFill>
        <p:spPr>
          <a:xfrm rot="3420000">
            <a:off x="446405" y="3415030"/>
            <a:ext cx="2969260" cy="2226945"/>
          </a:xfrm>
          <a:prstGeom prst="rect">
            <a:avLst/>
          </a:prstGeom>
        </p:spPr>
      </p:pic>
      <p:sp>
        <p:nvSpPr>
          <p:cNvPr id="5" name="文本框 4"/>
          <p:cNvSpPr txBox="1"/>
          <p:nvPr/>
        </p:nvSpPr>
        <p:spPr>
          <a:xfrm>
            <a:off x="8851900" y="2929890"/>
            <a:ext cx="2037715" cy="460375"/>
          </a:xfrm>
          <a:prstGeom prst="rect">
            <a:avLst/>
          </a:prstGeom>
          <a:noFill/>
        </p:spPr>
        <p:txBody>
          <a:bodyPr wrap="square" rtlCol="0">
            <a:spAutoFit/>
          </a:bodyPr>
          <a:lstStyle/>
          <a:p>
            <a:r>
              <a:rPr lang="zh-CN" altLang="en-US" sz="2400">
                <a:solidFill>
                  <a:srgbClr val="FF0000"/>
                </a:solidFill>
              </a:rPr>
              <a:t>打卡网红店</a:t>
            </a:r>
            <a:endParaRPr lang="zh-CN" altLang="en-US" sz="2400">
              <a:solidFill>
                <a:srgbClr val="FF0000"/>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4998006" y="361806"/>
            <a:ext cx="2214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开心的我开心的他</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25" name="FLYING IMPRESSION FID FEIZHAO    qq:1964271550"/>
          <p:cNvSpPr>
            <a:spLocks noChangeArrowheads="1"/>
          </p:cNvSpPr>
          <p:nvPr/>
        </p:nvSpPr>
        <p:spPr bwMode="auto">
          <a:xfrm>
            <a:off x="711757" y="2536254"/>
            <a:ext cx="2401792" cy="2196376"/>
          </a:xfrm>
          <a:prstGeom prst="rect">
            <a:avLst/>
          </a:prstGeom>
          <a:noFill/>
          <a:ln>
            <a:solidFill>
              <a:srgbClr val="364555"/>
            </a:solid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6" name="FLYING IMPRESSION FID FEIZHAO    qq:1964271550"/>
          <p:cNvSpPr>
            <a:spLocks noChangeArrowheads="1"/>
          </p:cNvSpPr>
          <p:nvPr/>
        </p:nvSpPr>
        <p:spPr bwMode="auto">
          <a:xfrm>
            <a:off x="711757" y="4192227"/>
            <a:ext cx="2401792" cy="540403"/>
          </a:xfrm>
          <a:prstGeom prst="rect">
            <a:avLst/>
          </a:prstGeom>
          <a:solidFill>
            <a:srgbClr val="364555"/>
          </a:solidFill>
          <a:ln>
            <a:solidFill>
              <a:srgbClr val="364555"/>
            </a:solid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8" name="FLYING IMPRESSION FID FEIZHAO    qq:1964271550"/>
          <p:cNvSpPr>
            <a:spLocks noChangeArrowheads="1"/>
          </p:cNvSpPr>
          <p:nvPr/>
        </p:nvSpPr>
        <p:spPr bwMode="auto">
          <a:xfrm>
            <a:off x="6260545" y="2536254"/>
            <a:ext cx="2401792" cy="2196376"/>
          </a:xfrm>
          <a:prstGeom prst="rect">
            <a:avLst/>
          </a:prstGeom>
          <a:noFill/>
          <a:ln>
            <a:solidFill>
              <a:srgbClr val="EB5F56"/>
            </a:solidFill>
          </a:ln>
        </p:spPr>
        <p:txBody>
          <a:bodyPr vert="horz" wrap="square" lIns="91440" tIns="45720" rIns="91440" bIns="45720" numCol="1" anchor="t" anchorCtr="0" compatLnSpc="1"/>
          <a:lstStyle/>
          <a:p>
            <a:endParaRPr lang="zh-CN" altLang="en-US" dirty="0">
              <a:solidFill>
                <a:schemeClr val="tx1">
                  <a:lumMod val="65000"/>
                  <a:lumOff val="35000"/>
                </a:schemeClr>
              </a:solidFill>
            </a:endParaRPr>
          </a:p>
        </p:txBody>
      </p:sp>
      <p:sp>
        <p:nvSpPr>
          <p:cNvPr id="29" name="FLYING IMPRESSION FID FEIZHAO    qq:1964271550"/>
          <p:cNvSpPr>
            <a:spLocks noChangeArrowheads="1"/>
          </p:cNvSpPr>
          <p:nvPr/>
        </p:nvSpPr>
        <p:spPr bwMode="auto">
          <a:xfrm>
            <a:off x="6260545" y="2535358"/>
            <a:ext cx="2401792" cy="540403"/>
          </a:xfrm>
          <a:prstGeom prst="rect">
            <a:avLst/>
          </a:prstGeom>
          <a:solidFill>
            <a:srgbClr val="EB5F56"/>
          </a:solidFill>
          <a:ln>
            <a:solidFill>
              <a:srgbClr val="EB5F56"/>
            </a:solid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1" name="FLYING IMPRESSION FID FEIZHAO    qq:1964271550"/>
          <p:cNvSpPr txBox="1"/>
          <p:nvPr/>
        </p:nvSpPr>
        <p:spPr>
          <a:xfrm>
            <a:off x="1363382" y="4280020"/>
            <a:ext cx="1098541" cy="368300"/>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开心的我</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0" name="FLYING IMPRESSION FID FEIZHAO    qq:1964271550"/>
          <p:cNvSpPr txBox="1"/>
          <p:nvPr/>
        </p:nvSpPr>
        <p:spPr>
          <a:xfrm>
            <a:off x="6939647" y="2623151"/>
            <a:ext cx="1098541" cy="368300"/>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开心的他</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1"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 name="图片 1" descr="5"/>
          <p:cNvPicPr>
            <a:picLocks noChangeAspect="1"/>
          </p:cNvPicPr>
          <p:nvPr/>
        </p:nvPicPr>
        <p:blipFill>
          <a:blip r:embed="rId1"/>
          <a:srcRect l="-17366" r="14310"/>
          <a:stretch>
            <a:fillRect/>
          </a:stretch>
        </p:blipFill>
        <p:spPr>
          <a:xfrm rot="5400000">
            <a:off x="507365" y="1568450"/>
            <a:ext cx="2816225" cy="2407920"/>
          </a:xfrm>
          <a:prstGeom prst="rect">
            <a:avLst/>
          </a:prstGeom>
        </p:spPr>
      </p:pic>
      <p:pic>
        <p:nvPicPr>
          <p:cNvPr id="3" name="图片 2" descr="25"/>
          <p:cNvPicPr>
            <a:picLocks noChangeAspect="1"/>
          </p:cNvPicPr>
          <p:nvPr/>
        </p:nvPicPr>
        <p:blipFill>
          <a:blip r:embed="rId2"/>
          <a:srcRect b="23175"/>
          <a:stretch>
            <a:fillRect/>
          </a:stretch>
        </p:blipFill>
        <p:spPr>
          <a:xfrm>
            <a:off x="6260465" y="3075940"/>
            <a:ext cx="2400935" cy="2461895"/>
          </a:xfrm>
          <a:prstGeom prst="rect">
            <a:avLst/>
          </a:prstGeom>
        </p:spPr>
      </p:pic>
      <p:pic>
        <p:nvPicPr>
          <p:cNvPr id="4" name="图片 3" descr="20"/>
          <p:cNvPicPr>
            <a:picLocks noChangeAspect="1"/>
          </p:cNvPicPr>
          <p:nvPr/>
        </p:nvPicPr>
        <p:blipFill>
          <a:blip r:embed="rId3"/>
          <a:stretch>
            <a:fillRect/>
          </a:stretch>
        </p:blipFill>
        <p:spPr>
          <a:xfrm>
            <a:off x="3338195" y="3148965"/>
            <a:ext cx="2649220" cy="3533140"/>
          </a:xfrm>
          <a:prstGeom prst="rect">
            <a:avLst/>
          </a:prstGeom>
        </p:spPr>
      </p:pic>
      <p:pic>
        <p:nvPicPr>
          <p:cNvPr id="5" name="图片 4" descr="21"/>
          <p:cNvPicPr>
            <a:picLocks noChangeAspect="1"/>
          </p:cNvPicPr>
          <p:nvPr/>
        </p:nvPicPr>
        <p:blipFill>
          <a:blip r:embed="rId4"/>
          <a:stretch>
            <a:fillRect/>
          </a:stretch>
        </p:blipFill>
        <p:spPr>
          <a:xfrm>
            <a:off x="8728075" y="1870710"/>
            <a:ext cx="3211830" cy="24091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8" grpId="0" animBg="1"/>
      <p:bldP spid="29" grpId="0" animBg="1"/>
      <p:bldP spid="31"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5425612" y="192896"/>
            <a:ext cx="1359668" cy="400110"/>
          </a:xfrm>
          <a:prstGeom prst="rect">
            <a:avLst/>
          </a:prstGeom>
          <a:noFill/>
        </p:spPr>
        <p:txBody>
          <a:bodyPr wrap="none" rtlCol="0">
            <a:spAutoFit/>
          </a:bodyPr>
          <a:lstStyle/>
          <a:p>
            <a:pPr algn="ctr"/>
            <a:r>
              <a:rPr lang="en-US" altLang="zh-CN" sz="2000" b="1" dirty="0">
                <a:solidFill>
                  <a:srgbClr val="364555"/>
                </a:solidFill>
                <a:latin typeface="微软雅黑" panose="020B0503020204020204" pitchFamily="34" charset="-122"/>
                <a:ea typeface="微软雅黑" panose="020B0503020204020204" pitchFamily="34" charset="-122"/>
              </a:rPr>
              <a:t>Add Title</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695409" y="428404"/>
            <a:ext cx="1256973" cy="1256973"/>
            <a:chOff x="5961099" y="2570259"/>
            <a:chExt cx="1256973" cy="1256973"/>
          </a:xfrm>
        </p:grpSpPr>
        <p:sp>
          <p:nvSpPr>
            <p:cNvPr id="18" name="FLYING IMPRESSION FID FEIZHAO    qq:1964271550"/>
            <p:cNvSpPr/>
            <p:nvPr/>
          </p:nvSpPr>
          <p:spPr>
            <a:xfrm rot="13500000" flipH="1">
              <a:off x="5961099" y="2570259"/>
              <a:ext cx="1256973" cy="1256973"/>
            </a:xfrm>
            <a:prstGeom prst="roundRect">
              <a:avLst/>
            </a:prstGeom>
            <a:solidFill>
              <a:srgbClr val="EB5F5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grpSp>
          <p:nvGrpSpPr>
            <p:cNvPr id="27" name="组合 26"/>
            <p:cNvGrpSpPr/>
            <p:nvPr/>
          </p:nvGrpSpPr>
          <p:grpSpPr>
            <a:xfrm flipH="1">
              <a:off x="6284284" y="2790242"/>
              <a:ext cx="609655" cy="666514"/>
              <a:chOff x="930276" y="5935664"/>
              <a:chExt cx="306388" cy="334963"/>
            </a:xfrm>
            <a:solidFill>
              <a:schemeClr val="bg1"/>
            </a:solidFill>
          </p:grpSpPr>
          <p:sp>
            <p:nvSpPr>
              <p:cNvPr id="28" name="FLYING IMPRESSION FID FEIZHAO    qq:1964271550"/>
              <p:cNvSpPr/>
              <p:nvPr/>
            </p:nvSpPr>
            <p:spPr bwMode="auto">
              <a:xfrm>
                <a:off x="930276" y="5935664"/>
                <a:ext cx="306388" cy="23653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29" name="FLYING IMPRESSION FID FEIZHAO    qq:1964271550"/>
              <p:cNvSpPr>
                <a:spLocks noChangeArrowheads="1"/>
              </p:cNvSpPr>
              <p:nvPr/>
            </p:nvSpPr>
            <p:spPr bwMode="auto">
              <a:xfrm>
                <a:off x="957264" y="6189664"/>
                <a:ext cx="44450" cy="80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30" name="FLYING IMPRESSION FID FEIZHAO    qq:1964271550"/>
              <p:cNvSpPr>
                <a:spLocks noChangeArrowheads="1"/>
              </p:cNvSpPr>
              <p:nvPr/>
            </p:nvSpPr>
            <p:spPr bwMode="auto">
              <a:xfrm>
                <a:off x="1030289" y="6149976"/>
                <a:ext cx="444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31" name="FLYING IMPRESSION FID FEIZHAO    qq:1964271550"/>
              <p:cNvSpPr>
                <a:spLocks noChangeArrowheads="1"/>
              </p:cNvSpPr>
              <p:nvPr/>
            </p:nvSpPr>
            <p:spPr bwMode="auto">
              <a:xfrm>
                <a:off x="1104901" y="6110289"/>
                <a:ext cx="44450" cy="160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33" name="FLYING IMPRESSION FID FEIZHAO    qq:1964271550"/>
              <p:cNvSpPr>
                <a:spLocks noChangeArrowheads="1"/>
              </p:cNvSpPr>
              <p:nvPr/>
            </p:nvSpPr>
            <p:spPr bwMode="auto">
              <a:xfrm>
                <a:off x="1177926" y="6070601"/>
                <a:ext cx="44450" cy="200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grpSp>
      </p:grpSp>
      <p:grpSp>
        <p:nvGrpSpPr>
          <p:cNvPr id="3" name="FLYING IMPRESSION FID FEIZHAO    qq:1964271550"/>
          <p:cNvGrpSpPr/>
          <p:nvPr/>
        </p:nvGrpSpPr>
        <p:grpSpPr>
          <a:xfrm>
            <a:off x="2661891" y="366192"/>
            <a:ext cx="1256973" cy="1256973"/>
            <a:chOff x="4973926" y="3541827"/>
            <a:chExt cx="1256973" cy="1256973"/>
          </a:xfrm>
        </p:grpSpPr>
        <p:sp>
          <p:nvSpPr>
            <p:cNvPr id="16" name="FLYING IMPRESSION FID FEIZHAO    qq:1964271550"/>
            <p:cNvSpPr/>
            <p:nvPr/>
          </p:nvSpPr>
          <p:spPr>
            <a:xfrm rot="13500000" flipH="1">
              <a:off x="4973926" y="3541827"/>
              <a:ext cx="1256973" cy="1256973"/>
            </a:xfrm>
            <a:prstGeom prst="roundRect">
              <a:avLst/>
            </a:prstGeom>
            <a:solidFill>
              <a:srgbClr val="33C3A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grpSp>
          <p:nvGrpSpPr>
            <p:cNvPr id="42" name="组合 41"/>
            <p:cNvGrpSpPr/>
            <p:nvPr/>
          </p:nvGrpSpPr>
          <p:grpSpPr>
            <a:xfrm flipH="1">
              <a:off x="5366842" y="3746928"/>
              <a:ext cx="622861" cy="743186"/>
              <a:chOff x="277814" y="5935664"/>
              <a:chExt cx="279400" cy="333375"/>
            </a:xfrm>
            <a:solidFill>
              <a:schemeClr val="bg1"/>
            </a:solidFill>
          </p:grpSpPr>
          <p:sp>
            <p:nvSpPr>
              <p:cNvPr id="43" name="FLYING IMPRESSION FID FEIZHAO    qq:1964271550"/>
              <p:cNvSpPr>
                <a:spLocks noEditPoints="1"/>
              </p:cNvSpPr>
              <p:nvPr/>
            </p:nvSpPr>
            <p:spPr bwMode="auto">
              <a:xfrm>
                <a:off x="277814" y="5935664"/>
                <a:ext cx="279400" cy="333375"/>
              </a:xfrm>
              <a:custGeom>
                <a:avLst/>
                <a:gdLst>
                  <a:gd name="T0" fmla="*/ 241 w 241"/>
                  <a:gd name="T1" fmla="*/ 30 h 288"/>
                  <a:gd name="T2" fmla="*/ 129 w 241"/>
                  <a:gd name="T3" fmla="*/ 30 h 288"/>
                  <a:gd name="T4" fmla="*/ 129 w 241"/>
                  <a:gd name="T5" fmla="*/ 10 h 288"/>
                  <a:gd name="T6" fmla="*/ 119 w 241"/>
                  <a:gd name="T7" fmla="*/ 0 h 288"/>
                  <a:gd name="T8" fmla="*/ 109 w 241"/>
                  <a:gd name="T9" fmla="*/ 10 h 288"/>
                  <a:gd name="T10" fmla="*/ 109 w 241"/>
                  <a:gd name="T11" fmla="*/ 30 h 288"/>
                  <a:gd name="T12" fmla="*/ 0 w 241"/>
                  <a:gd name="T13" fmla="*/ 30 h 288"/>
                  <a:gd name="T14" fmla="*/ 0 w 241"/>
                  <a:gd name="T15" fmla="*/ 196 h 288"/>
                  <a:gd name="T16" fmla="*/ 75 w 241"/>
                  <a:gd name="T17" fmla="*/ 196 h 288"/>
                  <a:gd name="T18" fmla="*/ 45 w 241"/>
                  <a:gd name="T19" fmla="*/ 272 h 288"/>
                  <a:gd name="T20" fmla="*/ 52 w 241"/>
                  <a:gd name="T21" fmla="*/ 288 h 288"/>
                  <a:gd name="T22" fmla="*/ 56 w 241"/>
                  <a:gd name="T23" fmla="*/ 288 h 288"/>
                  <a:gd name="T24" fmla="*/ 67 w 241"/>
                  <a:gd name="T25" fmla="*/ 281 h 288"/>
                  <a:gd name="T26" fmla="*/ 100 w 241"/>
                  <a:gd name="T27" fmla="*/ 196 h 288"/>
                  <a:gd name="T28" fmla="*/ 138 w 241"/>
                  <a:gd name="T29" fmla="*/ 196 h 288"/>
                  <a:gd name="T30" fmla="*/ 171 w 241"/>
                  <a:gd name="T31" fmla="*/ 281 h 288"/>
                  <a:gd name="T32" fmla="*/ 182 w 241"/>
                  <a:gd name="T33" fmla="*/ 288 h 288"/>
                  <a:gd name="T34" fmla="*/ 186 w 241"/>
                  <a:gd name="T35" fmla="*/ 288 h 288"/>
                  <a:gd name="T36" fmla="*/ 193 w 241"/>
                  <a:gd name="T37" fmla="*/ 272 h 288"/>
                  <a:gd name="T38" fmla="*/ 164 w 241"/>
                  <a:gd name="T39" fmla="*/ 196 h 288"/>
                  <a:gd name="T40" fmla="*/ 241 w 241"/>
                  <a:gd name="T41" fmla="*/ 196 h 288"/>
                  <a:gd name="T42" fmla="*/ 241 w 241"/>
                  <a:gd name="T43" fmla="*/ 30 h 288"/>
                  <a:gd name="T44" fmla="*/ 218 w 241"/>
                  <a:gd name="T45" fmla="*/ 172 h 288"/>
                  <a:gd name="T46" fmla="*/ 23 w 241"/>
                  <a:gd name="T47" fmla="*/ 172 h 288"/>
                  <a:gd name="T48" fmla="*/ 23 w 241"/>
                  <a:gd name="T49" fmla="*/ 53 h 288"/>
                  <a:gd name="T50" fmla="*/ 218 w 241"/>
                  <a:gd name="T51" fmla="*/ 53 h 288"/>
                  <a:gd name="T52" fmla="*/ 218 w 241"/>
                  <a:gd name="T53" fmla="*/ 1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1" h="288">
                    <a:moveTo>
                      <a:pt x="241" y="30"/>
                    </a:moveTo>
                    <a:cubicBezTo>
                      <a:pt x="129" y="30"/>
                      <a:pt x="129" y="30"/>
                      <a:pt x="129" y="30"/>
                    </a:cubicBezTo>
                    <a:cubicBezTo>
                      <a:pt x="129" y="10"/>
                      <a:pt x="129" y="10"/>
                      <a:pt x="129" y="10"/>
                    </a:cubicBezTo>
                    <a:cubicBezTo>
                      <a:pt x="129" y="5"/>
                      <a:pt x="125" y="0"/>
                      <a:pt x="119" y="0"/>
                    </a:cubicBezTo>
                    <a:cubicBezTo>
                      <a:pt x="114" y="0"/>
                      <a:pt x="109" y="5"/>
                      <a:pt x="109" y="10"/>
                    </a:cubicBezTo>
                    <a:cubicBezTo>
                      <a:pt x="109" y="30"/>
                      <a:pt x="109" y="30"/>
                      <a:pt x="109" y="30"/>
                    </a:cubicBezTo>
                    <a:cubicBezTo>
                      <a:pt x="0" y="30"/>
                      <a:pt x="0" y="30"/>
                      <a:pt x="0" y="30"/>
                    </a:cubicBezTo>
                    <a:cubicBezTo>
                      <a:pt x="0" y="196"/>
                      <a:pt x="0" y="196"/>
                      <a:pt x="0" y="196"/>
                    </a:cubicBezTo>
                    <a:cubicBezTo>
                      <a:pt x="75" y="196"/>
                      <a:pt x="75" y="196"/>
                      <a:pt x="75" y="196"/>
                    </a:cubicBezTo>
                    <a:cubicBezTo>
                      <a:pt x="45" y="272"/>
                      <a:pt x="45" y="272"/>
                      <a:pt x="45" y="272"/>
                    </a:cubicBezTo>
                    <a:cubicBezTo>
                      <a:pt x="43" y="278"/>
                      <a:pt x="46" y="285"/>
                      <a:pt x="52" y="288"/>
                    </a:cubicBezTo>
                    <a:cubicBezTo>
                      <a:pt x="53" y="288"/>
                      <a:pt x="55" y="288"/>
                      <a:pt x="56" y="288"/>
                    </a:cubicBezTo>
                    <a:cubicBezTo>
                      <a:pt x="61" y="288"/>
                      <a:pt x="65" y="286"/>
                      <a:pt x="67" y="281"/>
                    </a:cubicBezTo>
                    <a:cubicBezTo>
                      <a:pt x="100" y="196"/>
                      <a:pt x="100" y="196"/>
                      <a:pt x="100" y="196"/>
                    </a:cubicBezTo>
                    <a:cubicBezTo>
                      <a:pt x="138" y="196"/>
                      <a:pt x="138" y="196"/>
                      <a:pt x="138" y="196"/>
                    </a:cubicBezTo>
                    <a:cubicBezTo>
                      <a:pt x="171" y="281"/>
                      <a:pt x="171" y="281"/>
                      <a:pt x="171" y="281"/>
                    </a:cubicBezTo>
                    <a:cubicBezTo>
                      <a:pt x="173" y="286"/>
                      <a:pt x="177" y="288"/>
                      <a:pt x="182" y="288"/>
                    </a:cubicBezTo>
                    <a:cubicBezTo>
                      <a:pt x="184" y="288"/>
                      <a:pt x="185" y="288"/>
                      <a:pt x="186" y="288"/>
                    </a:cubicBezTo>
                    <a:cubicBezTo>
                      <a:pt x="193" y="285"/>
                      <a:pt x="196" y="278"/>
                      <a:pt x="193" y="272"/>
                    </a:cubicBezTo>
                    <a:cubicBezTo>
                      <a:pt x="164" y="196"/>
                      <a:pt x="164" y="196"/>
                      <a:pt x="164" y="196"/>
                    </a:cubicBezTo>
                    <a:cubicBezTo>
                      <a:pt x="241" y="196"/>
                      <a:pt x="241" y="196"/>
                      <a:pt x="241" y="196"/>
                    </a:cubicBezTo>
                    <a:lnTo>
                      <a:pt x="241" y="30"/>
                    </a:lnTo>
                    <a:close/>
                    <a:moveTo>
                      <a:pt x="218" y="172"/>
                    </a:moveTo>
                    <a:cubicBezTo>
                      <a:pt x="23" y="172"/>
                      <a:pt x="23" y="172"/>
                      <a:pt x="23" y="172"/>
                    </a:cubicBezTo>
                    <a:cubicBezTo>
                      <a:pt x="23" y="53"/>
                      <a:pt x="23" y="53"/>
                      <a:pt x="23" y="53"/>
                    </a:cubicBezTo>
                    <a:cubicBezTo>
                      <a:pt x="218" y="53"/>
                      <a:pt x="218" y="53"/>
                      <a:pt x="218" y="53"/>
                    </a:cubicBezTo>
                    <a:lnTo>
                      <a:pt x="218" y="1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sp>
            <p:nvSpPr>
              <p:cNvPr id="44" name="FLYING IMPRESSION FID FEIZHAO    qq:1964271550"/>
              <p:cNvSpPr/>
              <p:nvPr/>
            </p:nvSpPr>
            <p:spPr bwMode="auto">
              <a:xfrm>
                <a:off x="323851" y="6018214"/>
                <a:ext cx="184150" cy="96838"/>
              </a:xfrm>
              <a:custGeom>
                <a:avLst/>
                <a:gdLst>
                  <a:gd name="T0" fmla="*/ 6 w 116"/>
                  <a:gd name="T1" fmla="*/ 61 h 61"/>
                  <a:gd name="T2" fmla="*/ 46 w 116"/>
                  <a:gd name="T3" fmla="*/ 34 h 61"/>
                  <a:gd name="T4" fmla="*/ 55 w 116"/>
                  <a:gd name="T5" fmla="*/ 48 h 61"/>
                  <a:gd name="T6" fmla="*/ 98 w 116"/>
                  <a:gd name="T7" fmla="*/ 20 h 61"/>
                  <a:gd name="T8" fmla="*/ 104 w 116"/>
                  <a:gd name="T9" fmla="*/ 28 h 61"/>
                  <a:gd name="T10" fmla="*/ 116 w 116"/>
                  <a:gd name="T11" fmla="*/ 0 h 61"/>
                  <a:gd name="T12" fmla="*/ 85 w 116"/>
                  <a:gd name="T13" fmla="*/ 2 h 61"/>
                  <a:gd name="T14" fmla="*/ 92 w 116"/>
                  <a:gd name="T15" fmla="*/ 10 h 61"/>
                  <a:gd name="T16" fmla="*/ 58 w 116"/>
                  <a:gd name="T17" fmla="*/ 33 h 61"/>
                  <a:gd name="T18" fmla="*/ 49 w 116"/>
                  <a:gd name="T19" fmla="*/ 18 h 61"/>
                  <a:gd name="T20" fmla="*/ 0 w 116"/>
                  <a:gd name="T21" fmla="*/ 51 h 61"/>
                  <a:gd name="T22" fmla="*/ 6 w 116"/>
                  <a:gd name="T23" fmla="*/ 61 h 61"/>
                  <a:gd name="T24" fmla="*/ 6 w 116"/>
                  <a:gd name="T2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61">
                    <a:moveTo>
                      <a:pt x="6" y="61"/>
                    </a:moveTo>
                    <a:lnTo>
                      <a:pt x="46" y="34"/>
                    </a:lnTo>
                    <a:lnTo>
                      <a:pt x="55" y="48"/>
                    </a:lnTo>
                    <a:lnTo>
                      <a:pt x="98" y="20"/>
                    </a:lnTo>
                    <a:lnTo>
                      <a:pt x="104" y="28"/>
                    </a:lnTo>
                    <a:lnTo>
                      <a:pt x="116" y="0"/>
                    </a:lnTo>
                    <a:lnTo>
                      <a:pt x="85" y="2"/>
                    </a:lnTo>
                    <a:lnTo>
                      <a:pt x="92" y="10"/>
                    </a:lnTo>
                    <a:lnTo>
                      <a:pt x="58" y="33"/>
                    </a:lnTo>
                    <a:lnTo>
                      <a:pt x="49" y="18"/>
                    </a:lnTo>
                    <a:lnTo>
                      <a:pt x="0" y="51"/>
                    </a:lnTo>
                    <a:lnTo>
                      <a:pt x="6" y="61"/>
                    </a:lnTo>
                    <a:lnTo>
                      <a:pt x="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lumMod val="25000"/>
                    </a:schemeClr>
                  </a:solidFill>
                </a:endParaRPr>
              </a:p>
            </p:txBody>
          </p:sp>
        </p:grpSp>
      </p:grpSp>
      <p:sp>
        <p:nvSpPr>
          <p:cNvPr id="47" name="FLYING IMPRESSION FID FEIZHAO    qq:1964271550"/>
          <p:cNvSpPr txBox="1"/>
          <p:nvPr/>
        </p:nvSpPr>
        <p:spPr>
          <a:xfrm>
            <a:off x="7547135" y="1785586"/>
            <a:ext cx="1733670" cy="460375"/>
          </a:xfrm>
          <a:prstGeom prst="rect">
            <a:avLst/>
          </a:prstGeom>
          <a:noFill/>
          <a:effectLst/>
        </p:spPr>
        <p:txBody>
          <a:bodyPr wrap="square" rtlCol="0">
            <a:spAutoFit/>
          </a:bodyPr>
          <a:lstStyle/>
          <a:p>
            <a:r>
              <a:rPr lang="zh-CN" altLang="en-US" sz="2400" dirty="0">
                <a:solidFill>
                  <a:srgbClr val="EB5F56"/>
                </a:solidFill>
                <a:latin typeface="微软雅黑" panose="020B0503020204020204" pitchFamily="34" charset="-122"/>
                <a:ea typeface="微软雅黑" panose="020B0503020204020204" pitchFamily="34" charset="-122"/>
              </a:rPr>
              <a:t>打卡琴行</a:t>
            </a:r>
            <a:endParaRPr lang="zh-CN" altLang="en-US" sz="2400" dirty="0">
              <a:solidFill>
                <a:srgbClr val="EB5F56"/>
              </a:solidFill>
              <a:latin typeface="微软雅黑" panose="020B0503020204020204" pitchFamily="34" charset="-122"/>
              <a:ea typeface="微软雅黑" panose="020B0503020204020204" pitchFamily="34" charset="-122"/>
            </a:endParaRPr>
          </a:p>
        </p:txBody>
      </p:sp>
      <p:sp>
        <p:nvSpPr>
          <p:cNvPr id="48" name="FLYING IMPRESSION FID FEIZHAO    qq:1964271550"/>
          <p:cNvSpPr txBox="1"/>
          <p:nvPr/>
        </p:nvSpPr>
        <p:spPr>
          <a:xfrm>
            <a:off x="7134860" y="2245995"/>
            <a:ext cx="3183255" cy="650240"/>
          </a:xfrm>
          <a:prstGeom prst="rect">
            <a:avLst/>
          </a:prstGeom>
          <a:noFill/>
          <a:effectLst/>
        </p:spPr>
        <p:txBody>
          <a:bodyPr wrap="square" rtlCol="0">
            <a:spAutoFit/>
          </a:bodyPr>
          <a:lstStyle/>
          <a:p>
            <a:pPr>
              <a:lnSpc>
                <a:spcPct val="130000"/>
              </a:lnSpc>
            </a:pPr>
            <a:r>
              <a:rPr lang="en-US" altLang="zh-CN" sz="14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达成合作意向，老板还主动约我们看什么时候有时间在过来细谈。</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51" name="FLYING IMPRESSION FID FEIZHAO    qq:1964271550"/>
          <p:cNvSpPr txBox="1"/>
          <p:nvPr/>
        </p:nvSpPr>
        <p:spPr>
          <a:xfrm>
            <a:off x="1341177" y="1785586"/>
            <a:ext cx="1733670" cy="460375"/>
          </a:xfrm>
          <a:prstGeom prst="rect">
            <a:avLst/>
          </a:prstGeom>
          <a:noFill/>
          <a:effectLst/>
        </p:spPr>
        <p:txBody>
          <a:bodyPr wrap="square" rtlCol="0">
            <a:spAutoFit/>
          </a:bodyPr>
          <a:lstStyle/>
          <a:p>
            <a:r>
              <a:rPr lang="zh-CN" altLang="en-US" sz="2400" dirty="0">
                <a:solidFill>
                  <a:srgbClr val="364555"/>
                </a:solidFill>
                <a:latin typeface="微软雅黑" panose="020B0503020204020204" pitchFamily="34" charset="-122"/>
                <a:ea typeface="微软雅黑" panose="020B0503020204020204" pitchFamily="34" charset="-122"/>
              </a:rPr>
              <a:t>打卡餐厅</a:t>
            </a:r>
            <a:endParaRPr lang="zh-CN" altLang="en-US" sz="2400" dirty="0">
              <a:solidFill>
                <a:srgbClr val="364555"/>
              </a:solidFill>
              <a:latin typeface="微软雅黑" panose="020B0503020204020204" pitchFamily="34" charset="-122"/>
              <a:ea typeface="微软雅黑" panose="020B0503020204020204" pitchFamily="34" charset="-122"/>
            </a:endParaRPr>
          </a:p>
        </p:txBody>
      </p:sp>
      <p:sp>
        <p:nvSpPr>
          <p:cNvPr id="52" name="FLYING IMPRESSION FID FEIZHAO    qq:1964271550"/>
          <p:cNvSpPr txBox="1"/>
          <p:nvPr/>
        </p:nvSpPr>
        <p:spPr>
          <a:xfrm>
            <a:off x="1341177" y="2190084"/>
            <a:ext cx="2709922" cy="929640"/>
          </a:xfrm>
          <a:prstGeom prst="rect">
            <a:avLst/>
          </a:prstGeom>
          <a:noFill/>
          <a:effectLst/>
        </p:spPr>
        <p:txBody>
          <a:bodyPr wrap="square" rtlCol="0">
            <a:spAutoFit/>
          </a:bodyPr>
          <a:lstStyle/>
          <a:p>
            <a:pPr>
              <a:lnSpc>
                <a:spcPct val="130000"/>
              </a:lnSpc>
            </a:pPr>
            <a:r>
              <a:rPr lang="en-US" altLang="zh-CN" sz="14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老板对我们所说的很有兴趣，无奈店铺即日起需要进行装修，最终合作无法达成。</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53"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7" name="图片 6" descr="15"/>
          <p:cNvPicPr>
            <a:picLocks noChangeAspect="1"/>
          </p:cNvPicPr>
          <p:nvPr/>
        </p:nvPicPr>
        <p:blipFill>
          <a:blip r:embed="rId1"/>
          <a:stretch>
            <a:fillRect/>
          </a:stretch>
        </p:blipFill>
        <p:spPr>
          <a:xfrm rot="5400000">
            <a:off x="2724785" y="3705225"/>
            <a:ext cx="2798445" cy="2098675"/>
          </a:xfrm>
          <a:prstGeom prst="rect">
            <a:avLst/>
          </a:prstGeom>
        </p:spPr>
      </p:pic>
      <p:pic>
        <p:nvPicPr>
          <p:cNvPr id="8" name="图片 7" descr="10"/>
          <p:cNvPicPr>
            <a:picLocks noChangeAspect="1"/>
          </p:cNvPicPr>
          <p:nvPr/>
        </p:nvPicPr>
        <p:blipFill>
          <a:blip r:embed="rId2"/>
          <a:stretch>
            <a:fillRect/>
          </a:stretch>
        </p:blipFill>
        <p:spPr>
          <a:xfrm rot="5400000">
            <a:off x="7172325" y="3589020"/>
            <a:ext cx="3107690" cy="2331085"/>
          </a:xfrm>
          <a:prstGeom prst="rect">
            <a:avLst/>
          </a:prstGeom>
        </p:spPr>
      </p:pic>
      <p:pic>
        <p:nvPicPr>
          <p:cNvPr id="9" name="图片 8" descr="1"/>
          <p:cNvPicPr>
            <a:picLocks noChangeAspect="1"/>
          </p:cNvPicPr>
          <p:nvPr/>
        </p:nvPicPr>
        <p:blipFill>
          <a:blip r:embed="rId3"/>
          <a:stretch>
            <a:fillRect/>
          </a:stretch>
        </p:blipFill>
        <p:spPr>
          <a:xfrm rot="5400000">
            <a:off x="239395" y="3703955"/>
            <a:ext cx="2799080" cy="2101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2" presetClass="emph" presetSubtype="0" fill="hold" nodeType="clickEffect">
                                  <p:stCondLst>
                                    <p:cond delay="0"/>
                                  </p:stCondLst>
                                  <p:childTnLst>
                                    <p:animRot by="120000">
                                      <p:cBhvr>
                                        <p:cTn id="10" dur="100" fill="hold">
                                          <p:stCondLst>
                                            <p:cond delay="0"/>
                                          </p:stCondLst>
                                        </p:cTn>
                                        <p:tgtEl>
                                          <p:spTgt spid="3"/>
                                        </p:tgtEl>
                                        <p:attrNameLst>
                                          <p:attrName>r</p:attrName>
                                        </p:attrNameLst>
                                      </p:cBhvr>
                                    </p:animRot>
                                    <p:animRot by="-240000">
                                      <p:cBhvr>
                                        <p:cTn id="11" dur="200" fill="hold">
                                          <p:stCondLst>
                                            <p:cond delay="200"/>
                                          </p:stCondLst>
                                        </p:cTn>
                                        <p:tgtEl>
                                          <p:spTgt spid="3"/>
                                        </p:tgtEl>
                                        <p:attrNameLst>
                                          <p:attrName>r</p:attrName>
                                        </p:attrNameLst>
                                      </p:cBhvr>
                                    </p:animRot>
                                    <p:animRot by="240000">
                                      <p:cBhvr>
                                        <p:cTn id="12" dur="200" fill="hold">
                                          <p:stCondLst>
                                            <p:cond delay="400"/>
                                          </p:stCondLst>
                                        </p:cTn>
                                        <p:tgtEl>
                                          <p:spTgt spid="3"/>
                                        </p:tgtEl>
                                        <p:attrNameLst>
                                          <p:attrName>r</p:attrName>
                                        </p:attrNameLst>
                                      </p:cBhvr>
                                    </p:animRot>
                                    <p:animRot by="-240000">
                                      <p:cBhvr>
                                        <p:cTn id="13" dur="200" fill="hold">
                                          <p:stCondLst>
                                            <p:cond delay="600"/>
                                          </p:stCondLst>
                                        </p:cTn>
                                        <p:tgtEl>
                                          <p:spTgt spid="3"/>
                                        </p:tgtEl>
                                        <p:attrNameLst>
                                          <p:attrName>r</p:attrName>
                                        </p:attrNameLst>
                                      </p:cBhvr>
                                    </p:animRot>
                                    <p:animRot by="120000">
                                      <p:cBhvr>
                                        <p:cTn id="14" dur="200" fill="hold">
                                          <p:stCondLst>
                                            <p:cond delay="800"/>
                                          </p:stCondLst>
                                        </p:cTn>
                                        <p:tgtEl>
                                          <p:spTgt spid="3"/>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2" presetClass="emph" presetSubtype="0" fill="hold" nodeType="clickEffect">
                                  <p:stCondLst>
                                    <p:cond delay="0"/>
                                  </p:stCondLst>
                                  <p:childTnLst>
                                    <p:animRot by="120000">
                                      <p:cBhvr>
                                        <p:cTn id="22" dur="100" fill="hold">
                                          <p:stCondLst>
                                            <p:cond delay="0"/>
                                          </p:stCondLst>
                                        </p:cTn>
                                        <p:tgtEl>
                                          <p:spTgt spid="4"/>
                                        </p:tgtEl>
                                        <p:attrNameLst>
                                          <p:attrName>r</p:attrName>
                                        </p:attrNameLst>
                                      </p:cBhvr>
                                    </p:animRot>
                                    <p:animRot by="-240000">
                                      <p:cBhvr>
                                        <p:cTn id="23" dur="200" fill="hold">
                                          <p:stCondLst>
                                            <p:cond delay="200"/>
                                          </p:stCondLst>
                                        </p:cTn>
                                        <p:tgtEl>
                                          <p:spTgt spid="4"/>
                                        </p:tgtEl>
                                        <p:attrNameLst>
                                          <p:attrName>r</p:attrName>
                                        </p:attrNameLst>
                                      </p:cBhvr>
                                    </p:animRot>
                                    <p:animRot by="240000">
                                      <p:cBhvr>
                                        <p:cTn id="24" dur="200" fill="hold">
                                          <p:stCondLst>
                                            <p:cond delay="400"/>
                                          </p:stCondLst>
                                        </p:cTn>
                                        <p:tgtEl>
                                          <p:spTgt spid="4"/>
                                        </p:tgtEl>
                                        <p:attrNameLst>
                                          <p:attrName>r</p:attrName>
                                        </p:attrNameLst>
                                      </p:cBhvr>
                                    </p:animRot>
                                    <p:animRot by="-240000">
                                      <p:cBhvr>
                                        <p:cTn id="25" dur="200" fill="hold">
                                          <p:stCondLst>
                                            <p:cond delay="600"/>
                                          </p:stCondLst>
                                        </p:cTn>
                                        <p:tgtEl>
                                          <p:spTgt spid="4"/>
                                        </p:tgtEl>
                                        <p:attrNameLst>
                                          <p:attrName>r</p:attrName>
                                        </p:attrNameLst>
                                      </p:cBhvr>
                                    </p:animRot>
                                    <p:animRot by="120000">
                                      <p:cBhvr>
                                        <p:cTn id="26" dur="200" fill="hold">
                                          <p:stCondLst>
                                            <p:cond delay="800"/>
                                          </p:stCondLst>
                                        </p:cTn>
                                        <p:tgtEl>
                                          <p:spTgt spid="4"/>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fltVal val="0"/>
                                          </p:val>
                                        </p:tav>
                                        <p:tav tm="100000">
                                          <p:val>
                                            <p:strVal val="#ppt_w"/>
                                          </p:val>
                                        </p:tav>
                                      </p:tavLst>
                                    </p:anim>
                                    <p:anim calcmode="lin" valueType="num">
                                      <p:cBhvr>
                                        <p:cTn id="32" dur="500" fill="hold"/>
                                        <p:tgtEl>
                                          <p:spTgt spid="51"/>
                                        </p:tgtEl>
                                        <p:attrNameLst>
                                          <p:attrName>ppt_h</p:attrName>
                                        </p:attrNameLst>
                                      </p:cBhvr>
                                      <p:tavLst>
                                        <p:tav tm="0">
                                          <p:val>
                                            <p:fltVal val="0"/>
                                          </p:val>
                                        </p:tav>
                                        <p:tav tm="100000">
                                          <p:val>
                                            <p:strVal val="#ppt_h"/>
                                          </p:val>
                                        </p:tav>
                                      </p:tavLst>
                                    </p:anim>
                                    <p:animEffect transition="in" filter="fade">
                                      <p:cBhvr>
                                        <p:cTn id="33" dur="500"/>
                                        <p:tgtEl>
                                          <p:spTgt spid="5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p:cTn id="36" dur="500" fill="hold"/>
                                        <p:tgtEl>
                                          <p:spTgt spid="52"/>
                                        </p:tgtEl>
                                        <p:attrNameLst>
                                          <p:attrName>ppt_w</p:attrName>
                                        </p:attrNameLst>
                                      </p:cBhvr>
                                      <p:tavLst>
                                        <p:tav tm="0">
                                          <p:val>
                                            <p:fltVal val="0"/>
                                          </p:val>
                                        </p:tav>
                                        <p:tav tm="100000">
                                          <p:val>
                                            <p:strVal val="#ppt_w"/>
                                          </p:val>
                                        </p:tav>
                                      </p:tavLst>
                                    </p:anim>
                                    <p:anim calcmode="lin" valueType="num">
                                      <p:cBhvr>
                                        <p:cTn id="37" dur="500" fill="hold"/>
                                        <p:tgtEl>
                                          <p:spTgt spid="52"/>
                                        </p:tgtEl>
                                        <p:attrNameLst>
                                          <p:attrName>ppt_h</p:attrName>
                                        </p:attrNameLst>
                                      </p:cBhvr>
                                      <p:tavLst>
                                        <p:tav tm="0">
                                          <p:val>
                                            <p:fltVal val="0"/>
                                          </p:val>
                                        </p:tav>
                                        <p:tav tm="100000">
                                          <p:val>
                                            <p:strVal val="#ppt_h"/>
                                          </p:val>
                                        </p:tav>
                                      </p:tavLst>
                                    </p:anim>
                                    <p:animEffect transition="in" filter="fade">
                                      <p:cBhvr>
                                        <p:cTn id="38" dur="500"/>
                                        <p:tgtEl>
                                          <p:spTgt spid="5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p:cTn id="41" dur="500" fill="hold"/>
                                        <p:tgtEl>
                                          <p:spTgt spid="47"/>
                                        </p:tgtEl>
                                        <p:attrNameLst>
                                          <p:attrName>ppt_w</p:attrName>
                                        </p:attrNameLst>
                                      </p:cBhvr>
                                      <p:tavLst>
                                        <p:tav tm="0">
                                          <p:val>
                                            <p:fltVal val="0"/>
                                          </p:val>
                                        </p:tav>
                                        <p:tav tm="100000">
                                          <p:val>
                                            <p:strVal val="#ppt_w"/>
                                          </p:val>
                                        </p:tav>
                                      </p:tavLst>
                                    </p:anim>
                                    <p:anim calcmode="lin" valueType="num">
                                      <p:cBhvr>
                                        <p:cTn id="42" dur="500" fill="hold"/>
                                        <p:tgtEl>
                                          <p:spTgt spid="47"/>
                                        </p:tgtEl>
                                        <p:attrNameLst>
                                          <p:attrName>ppt_h</p:attrName>
                                        </p:attrNameLst>
                                      </p:cBhvr>
                                      <p:tavLst>
                                        <p:tav tm="0">
                                          <p:val>
                                            <p:fltVal val="0"/>
                                          </p:val>
                                        </p:tav>
                                        <p:tav tm="100000">
                                          <p:val>
                                            <p:strVal val="#ppt_h"/>
                                          </p:val>
                                        </p:tav>
                                      </p:tavLst>
                                    </p:anim>
                                    <p:animEffect transition="in" filter="fade">
                                      <p:cBhvr>
                                        <p:cTn id="43" dur="500"/>
                                        <p:tgtEl>
                                          <p:spTgt spid="4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ppt_w</p:attrName>
                                        </p:attrNameLst>
                                      </p:cBhvr>
                                      <p:tavLst>
                                        <p:tav tm="0">
                                          <p:val>
                                            <p:fltVal val="0"/>
                                          </p:val>
                                        </p:tav>
                                        <p:tav tm="100000">
                                          <p:val>
                                            <p:strVal val="#ppt_w"/>
                                          </p:val>
                                        </p:tav>
                                      </p:tavLst>
                                    </p:anim>
                                    <p:anim calcmode="lin" valueType="num">
                                      <p:cBhvr>
                                        <p:cTn id="47" dur="500" fill="hold"/>
                                        <p:tgtEl>
                                          <p:spTgt spid="48"/>
                                        </p:tgtEl>
                                        <p:attrNameLst>
                                          <p:attrName>ppt_h</p:attrName>
                                        </p:attrNameLst>
                                      </p:cBhvr>
                                      <p:tavLst>
                                        <p:tav tm="0">
                                          <p:val>
                                            <p:fltVal val="0"/>
                                          </p:val>
                                        </p:tav>
                                        <p:tav tm="100000">
                                          <p:val>
                                            <p:strVal val="#ppt_h"/>
                                          </p:val>
                                        </p:tav>
                                      </p:tavLst>
                                    </p:anim>
                                    <p:animEffect transition="in" filter="fade">
                                      <p:cBhvr>
                                        <p:cTn id="4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p:bldP spid="48" grpId="0" bldLvl="0" animBg="1"/>
      <p:bldP spid="51" grpId="0" bldLvl="0" animBg="1"/>
      <p:bldP spid="5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1" name="FLYING IMPRESSION FID FEIZHAO    qq:1964271550"/>
          <p:cNvSpPr txBox="1"/>
          <p:nvPr/>
        </p:nvSpPr>
        <p:spPr>
          <a:xfrm>
            <a:off x="3105973" y="2598003"/>
            <a:ext cx="1402080" cy="8299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33C3AB"/>
                </a:solidFill>
                <a:effectLst/>
                <a:uLnTx/>
                <a:uFillTx/>
                <a:latin typeface="微软雅黑" panose="020B0503020204020204" pitchFamily="34" charset="-122"/>
                <a:ea typeface="微软雅黑" panose="020B0503020204020204" pitchFamily="34" charset="-122"/>
              </a:rPr>
              <a:t>心得</a:t>
            </a:r>
            <a:endParaRPr kumimoji="0" lang="zh-CN" altLang="en-US" sz="4800" b="0" i="0" u="none" strike="noStrike" kern="1200" cap="none" spc="0" normalizeH="0" baseline="0" noProof="0" dirty="0">
              <a:ln>
                <a:noFill/>
              </a:ln>
              <a:solidFill>
                <a:srgbClr val="33C3AB"/>
              </a:solidFill>
              <a:effectLst/>
              <a:uLnTx/>
              <a:uFillTx/>
              <a:latin typeface="微软雅黑" panose="020B0503020204020204" pitchFamily="34" charset="-122"/>
              <a:ea typeface="微软雅黑" panose="020B0503020204020204" pitchFamily="34" charset="-122"/>
            </a:endParaRPr>
          </a:p>
        </p:txBody>
      </p:sp>
      <p:sp>
        <p:nvSpPr>
          <p:cNvPr id="52" name="FLYING IMPRESSION FID FEIZHAO    qq:1964271550"/>
          <p:cNvSpPr/>
          <p:nvPr/>
        </p:nvSpPr>
        <p:spPr>
          <a:xfrm>
            <a:off x="3105973" y="3485488"/>
            <a:ext cx="2011680" cy="460375"/>
          </a:xfrm>
          <a:prstGeom prst="rect">
            <a:avLst/>
          </a:prstGeom>
          <a:solidFill>
            <a:srgbClr val="33C3AB"/>
          </a:solidFill>
        </p:spPr>
        <p:txBody>
          <a:bodyPr wrap="none">
            <a:sp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本次寻找项目</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8" name="FLYING IMPRESSION FID FEIZHAO    qq:1964271550"/>
          <p:cNvSpPr/>
          <p:nvPr/>
        </p:nvSpPr>
        <p:spPr bwMode="auto">
          <a:xfrm>
            <a:off x="0" y="0"/>
            <a:ext cx="2289256" cy="235131"/>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 name="FLYING IMPRESSION FID FEIZHAO    qq:1964271550"/>
          <p:cNvSpPr/>
          <p:nvPr/>
        </p:nvSpPr>
        <p:spPr bwMode="auto">
          <a:xfrm>
            <a:off x="2470201" y="0"/>
            <a:ext cx="2289256" cy="235131"/>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 name="FLYING IMPRESSION FID FEIZHAO    qq:1964271550"/>
          <p:cNvSpPr/>
          <p:nvPr/>
        </p:nvSpPr>
        <p:spPr bwMode="auto">
          <a:xfrm>
            <a:off x="4965079" y="0"/>
            <a:ext cx="2261840" cy="235131"/>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 name="FLYING IMPRESSION FID FEIZHAO    qq:1964271550"/>
          <p:cNvSpPr/>
          <p:nvPr/>
        </p:nvSpPr>
        <p:spPr bwMode="auto">
          <a:xfrm>
            <a:off x="7432540" y="0"/>
            <a:ext cx="2289256" cy="235131"/>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LYING IMPRESSION FID FEIZHAO    qq:1964271550"/>
          <p:cNvSpPr/>
          <p:nvPr/>
        </p:nvSpPr>
        <p:spPr bwMode="auto">
          <a:xfrm>
            <a:off x="9902744" y="0"/>
            <a:ext cx="2289256" cy="235131"/>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LYING IMPRESSION FID FEIZHAO    qq:1964271550"/>
          <p:cNvSpPr/>
          <p:nvPr/>
        </p:nvSpPr>
        <p:spPr bwMode="auto">
          <a:xfrm>
            <a:off x="9902743" y="6226630"/>
            <a:ext cx="2289256" cy="631370"/>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LYING IMPRESSION FID FEIZHAO    qq:1964271550"/>
          <p:cNvSpPr/>
          <p:nvPr/>
        </p:nvSpPr>
        <p:spPr bwMode="auto">
          <a:xfrm>
            <a:off x="7432539" y="6226630"/>
            <a:ext cx="2289256" cy="631370"/>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LYING IMPRESSION FID FEIZHAO    qq:1964271550"/>
          <p:cNvSpPr/>
          <p:nvPr/>
        </p:nvSpPr>
        <p:spPr bwMode="auto">
          <a:xfrm>
            <a:off x="4965078" y="6226630"/>
            <a:ext cx="2261840" cy="631370"/>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LYING IMPRESSION FID FEIZHAO    qq:1964271550"/>
          <p:cNvSpPr/>
          <p:nvPr/>
        </p:nvSpPr>
        <p:spPr bwMode="auto">
          <a:xfrm>
            <a:off x="2470200" y="6226630"/>
            <a:ext cx="2289256" cy="631370"/>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LYING IMPRESSION FID FEIZHAO    qq:1964271550"/>
          <p:cNvSpPr/>
          <p:nvPr/>
        </p:nvSpPr>
        <p:spPr bwMode="auto">
          <a:xfrm>
            <a:off x="-1" y="6226630"/>
            <a:ext cx="2289256" cy="631370"/>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nvGrpSpPr>
          <p:cNvPr id="65" name="组合 64"/>
          <p:cNvGrpSpPr/>
          <p:nvPr/>
        </p:nvGrpSpPr>
        <p:grpSpPr>
          <a:xfrm>
            <a:off x="2704821" y="2600890"/>
            <a:ext cx="1493528" cy="1656220"/>
            <a:chOff x="3634653" y="2691325"/>
            <a:chExt cx="1330425" cy="1475350"/>
          </a:xfrm>
        </p:grpSpPr>
        <p:sp>
          <p:nvSpPr>
            <p:cNvPr id="33" name="FLYING IMPRESSION FID FEIZHAO    qq:1964271550"/>
            <p:cNvSpPr/>
            <p:nvPr/>
          </p:nvSpPr>
          <p:spPr bwMode="auto">
            <a:xfrm>
              <a:off x="3634653" y="2691325"/>
              <a:ext cx="1330425" cy="1475350"/>
            </a:xfrm>
            <a:custGeom>
              <a:avLst/>
              <a:gdLst>
                <a:gd name="T0" fmla="*/ 20 w 49"/>
                <a:gd name="T1" fmla="*/ 1 h 54"/>
                <a:gd name="T2" fmla="*/ 29 w 49"/>
                <a:gd name="T3" fmla="*/ 1 h 54"/>
                <a:gd name="T4" fmla="*/ 45 w 49"/>
                <a:gd name="T5" fmla="*/ 10 h 54"/>
                <a:gd name="T6" fmla="*/ 49 w 49"/>
                <a:gd name="T7" fmla="*/ 18 h 54"/>
                <a:gd name="T8" fmla="*/ 49 w 49"/>
                <a:gd name="T9" fmla="*/ 36 h 54"/>
                <a:gd name="T10" fmla="*/ 45 w 49"/>
                <a:gd name="T11" fmla="*/ 44 h 54"/>
                <a:gd name="T12" fmla="*/ 29 w 49"/>
                <a:gd name="T13" fmla="*/ 53 h 54"/>
                <a:gd name="T14" fmla="*/ 20 w 49"/>
                <a:gd name="T15" fmla="*/ 53 h 54"/>
                <a:gd name="T16" fmla="*/ 5 w 49"/>
                <a:gd name="T17" fmla="*/ 44 h 54"/>
                <a:gd name="T18" fmla="*/ 0 w 49"/>
                <a:gd name="T19" fmla="*/ 36 h 54"/>
                <a:gd name="T20" fmla="*/ 0 w 49"/>
                <a:gd name="T21" fmla="*/ 18 h 54"/>
                <a:gd name="T22" fmla="*/ 5 w 49"/>
                <a:gd name="T23" fmla="*/ 10 h 54"/>
                <a:gd name="T24" fmla="*/ 20 w 49"/>
                <a:gd name="T25"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54">
                  <a:moveTo>
                    <a:pt x="20" y="1"/>
                  </a:moveTo>
                  <a:cubicBezTo>
                    <a:pt x="23" y="0"/>
                    <a:pt x="27" y="0"/>
                    <a:pt x="29" y="1"/>
                  </a:cubicBezTo>
                  <a:cubicBezTo>
                    <a:pt x="45" y="10"/>
                    <a:pt x="45" y="10"/>
                    <a:pt x="45" y="10"/>
                  </a:cubicBezTo>
                  <a:cubicBezTo>
                    <a:pt x="47" y="12"/>
                    <a:pt x="49" y="15"/>
                    <a:pt x="49" y="18"/>
                  </a:cubicBezTo>
                  <a:cubicBezTo>
                    <a:pt x="49" y="36"/>
                    <a:pt x="49" y="36"/>
                    <a:pt x="49" y="36"/>
                  </a:cubicBezTo>
                  <a:cubicBezTo>
                    <a:pt x="49" y="39"/>
                    <a:pt x="47" y="42"/>
                    <a:pt x="45" y="44"/>
                  </a:cubicBezTo>
                  <a:cubicBezTo>
                    <a:pt x="29" y="53"/>
                    <a:pt x="29" y="53"/>
                    <a:pt x="29" y="53"/>
                  </a:cubicBezTo>
                  <a:cubicBezTo>
                    <a:pt x="27" y="54"/>
                    <a:pt x="23" y="54"/>
                    <a:pt x="20" y="53"/>
                  </a:cubicBezTo>
                  <a:cubicBezTo>
                    <a:pt x="5" y="44"/>
                    <a:pt x="5" y="44"/>
                    <a:pt x="5" y="44"/>
                  </a:cubicBezTo>
                  <a:cubicBezTo>
                    <a:pt x="2" y="42"/>
                    <a:pt x="0" y="39"/>
                    <a:pt x="0" y="36"/>
                  </a:cubicBezTo>
                  <a:cubicBezTo>
                    <a:pt x="0" y="18"/>
                    <a:pt x="0" y="18"/>
                    <a:pt x="0" y="18"/>
                  </a:cubicBezTo>
                  <a:cubicBezTo>
                    <a:pt x="0" y="15"/>
                    <a:pt x="2" y="12"/>
                    <a:pt x="5" y="10"/>
                  </a:cubicBezTo>
                  <a:lnTo>
                    <a:pt x="20" y="1"/>
                  </a:lnTo>
                  <a:close/>
                </a:path>
              </a:pathLst>
            </a:cu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LYING IMPRESSION FID FEIZHAO    qq:1964271550"/>
            <p:cNvSpPr/>
            <p:nvPr/>
          </p:nvSpPr>
          <p:spPr bwMode="auto">
            <a:xfrm>
              <a:off x="3902918" y="3032052"/>
              <a:ext cx="793895" cy="793896"/>
            </a:xfrm>
            <a:custGeom>
              <a:avLst/>
              <a:gdLst>
                <a:gd name="T0" fmla="*/ 322 w 2266"/>
                <a:gd name="T1" fmla="*/ 0 h 2266"/>
                <a:gd name="T2" fmla="*/ 336 w 2266"/>
                <a:gd name="T3" fmla="*/ 0 h 2266"/>
                <a:gd name="T4" fmla="*/ 2266 w 2266"/>
                <a:gd name="T5" fmla="*/ 0 h 2266"/>
                <a:gd name="T6" fmla="*/ 1929 w 2266"/>
                <a:gd name="T7" fmla="*/ 337 h 2266"/>
                <a:gd name="T8" fmla="*/ 336 w 2266"/>
                <a:gd name="T9" fmla="*/ 337 h 2266"/>
                <a:gd name="T10" fmla="*/ 336 w 2266"/>
                <a:gd name="T11" fmla="*/ 882 h 2266"/>
                <a:gd name="T12" fmla="*/ 1384 w 2266"/>
                <a:gd name="T13" fmla="*/ 882 h 2266"/>
                <a:gd name="T14" fmla="*/ 1050 w 2266"/>
                <a:gd name="T15" fmla="*/ 1219 h 2266"/>
                <a:gd name="T16" fmla="*/ 336 w 2266"/>
                <a:gd name="T17" fmla="*/ 1219 h 2266"/>
                <a:gd name="T18" fmla="*/ 336 w 2266"/>
                <a:gd name="T19" fmla="*/ 1929 h 2266"/>
                <a:gd name="T20" fmla="*/ 0 w 2266"/>
                <a:gd name="T21" fmla="*/ 2266 h 2266"/>
                <a:gd name="T22" fmla="*/ 0 w 2266"/>
                <a:gd name="T23" fmla="*/ 0 h 2266"/>
                <a:gd name="T24" fmla="*/ 322 w 2266"/>
                <a:gd name="T25" fmla="*/ 0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6" h="2266">
                  <a:moveTo>
                    <a:pt x="322" y="0"/>
                  </a:moveTo>
                  <a:lnTo>
                    <a:pt x="336" y="0"/>
                  </a:lnTo>
                  <a:lnTo>
                    <a:pt x="2266" y="0"/>
                  </a:lnTo>
                  <a:lnTo>
                    <a:pt x="1929" y="337"/>
                  </a:lnTo>
                  <a:lnTo>
                    <a:pt x="336" y="337"/>
                  </a:lnTo>
                  <a:lnTo>
                    <a:pt x="336" y="882"/>
                  </a:lnTo>
                  <a:lnTo>
                    <a:pt x="1384" y="882"/>
                  </a:lnTo>
                  <a:lnTo>
                    <a:pt x="1050" y="1219"/>
                  </a:lnTo>
                  <a:lnTo>
                    <a:pt x="336" y="1219"/>
                  </a:lnTo>
                  <a:lnTo>
                    <a:pt x="336" y="1929"/>
                  </a:lnTo>
                  <a:lnTo>
                    <a:pt x="0" y="2266"/>
                  </a:lnTo>
                  <a:lnTo>
                    <a:pt x="0" y="0"/>
                  </a:lnTo>
                  <a:lnTo>
                    <a:pt x="322" y="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grpSp>
      <p:sp>
        <p:nvSpPr>
          <p:cNvPr id="18" name="FLYING IMPRESSION FID FEIZHAO    qq:1964271550"/>
          <p:cNvSpPr txBox="1"/>
          <p:nvPr>
            <p:custDataLst>
              <p:tags r:id="rId1"/>
            </p:custDataLst>
          </p:nvPr>
        </p:nvSpPr>
        <p:spPr>
          <a:xfrm>
            <a:off x="4423307" y="2707329"/>
            <a:ext cx="5433646" cy="1015663"/>
          </a:xfrm>
          <a:prstGeom prst="rect">
            <a:avLst/>
          </a:prstGeom>
          <a:noFill/>
        </p:spPr>
        <p:txBody>
          <a:bodyPr wrap="square" rtlCol="0">
            <a:spAutoFit/>
          </a:bodyPr>
          <a:lstStyle/>
          <a:p>
            <a:r>
              <a:rPr lang="en-US" altLang="zh-CN" sz="6000" dirty="0">
                <a:solidFill>
                  <a:srgbClr val="EB5F56"/>
                </a:solidFill>
                <a:latin typeface="微软雅黑" panose="020B0503020204020204" pitchFamily="34" charset="-122"/>
                <a:ea typeface="微软雅黑" panose="020B0503020204020204" pitchFamily="34" charset="-122"/>
              </a:rPr>
              <a:t>THANK</a:t>
            </a:r>
            <a:r>
              <a:rPr lang="en-US" altLang="zh-CN" sz="6000" dirty="0">
                <a:solidFill>
                  <a:srgbClr val="309060"/>
                </a:solidFill>
                <a:latin typeface="微软雅黑" panose="020B0503020204020204" pitchFamily="34" charset="-122"/>
                <a:ea typeface="微软雅黑" panose="020B0503020204020204" pitchFamily="34" charset="-122"/>
              </a:rPr>
              <a:t> </a:t>
            </a:r>
            <a:r>
              <a:rPr lang="en-US" altLang="zh-CN" sz="6000" dirty="0">
                <a:solidFill>
                  <a:srgbClr val="364555"/>
                </a:solidFill>
                <a:latin typeface="微软雅黑" panose="020B0503020204020204" pitchFamily="34" charset="-122"/>
                <a:ea typeface="微软雅黑" panose="020B0503020204020204" pitchFamily="34" charset="-122"/>
              </a:rPr>
              <a:t>YOU</a:t>
            </a:r>
            <a:endParaRPr lang="zh-CN" altLang="en-US" sz="6000" dirty="0">
              <a:solidFill>
                <a:srgbClr val="364555"/>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13" name="FLYING IMPRESSION FID FEIZHAO    qq:1964271550"/>
          <p:cNvSpPr/>
          <p:nvPr/>
        </p:nvSpPr>
        <p:spPr bwMode="auto">
          <a:xfrm>
            <a:off x="9729012" y="0"/>
            <a:ext cx="2462989" cy="1750423"/>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LYING IMPRESSION FID FEIZHAO    qq:1964271550"/>
          <p:cNvSpPr/>
          <p:nvPr/>
        </p:nvSpPr>
        <p:spPr bwMode="auto">
          <a:xfrm>
            <a:off x="7302144" y="0"/>
            <a:ext cx="2462989" cy="1750423"/>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LYING IMPRESSION FID FEIZHAO    qq:1964271550"/>
          <p:cNvSpPr/>
          <p:nvPr/>
        </p:nvSpPr>
        <p:spPr bwMode="auto">
          <a:xfrm>
            <a:off x="4877973" y="0"/>
            <a:ext cx="2433493" cy="1750423"/>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LYING IMPRESSION FID FEIZHAO    qq:1964271550"/>
          <p:cNvSpPr/>
          <p:nvPr/>
        </p:nvSpPr>
        <p:spPr bwMode="auto">
          <a:xfrm>
            <a:off x="2426863" y="0"/>
            <a:ext cx="2462989" cy="1750423"/>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LYING IMPRESSION FID FEIZHAO    qq:1964271550"/>
          <p:cNvSpPr/>
          <p:nvPr/>
        </p:nvSpPr>
        <p:spPr bwMode="auto">
          <a:xfrm>
            <a:off x="-1" y="0"/>
            <a:ext cx="2462989" cy="1750423"/>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LYING IMPRESSION FID FEIZHAO    qq:1964271550"/>
          <p:cNvSpPr>
            <a:spLocks noChangeArrowheads="1"/>
          </p:cNvSpPr>
          <p:nvPr/>
        </p:nvSpPr>
        <p:spPr bwMode="auto">
          <a:xfrm>
            <a:off x="5350155" y="336602"/>
            <a:ext cx="1491690" cy="1077218"/>
          </a:xfrm>
          <a:prstGeom prst="rect">
            <a:avLst/>
          </a:prstGeom>
          <a:noFill/>
        </p:spPr>
        <p:txBody>
          <a:bodyPr wrap="none">
            <a:spAutoFit/>
          </a:bodyPr>
          <a:lstStyle/>
          <a:p>
            <a:pPr algn="ctr">
              <a:spcBef>
                <a:spcPct val="0"/>
              </a:spcBef>
            </a:pPr>
            <a:r>
              <a:rPr lang="zh-CN" altLang="en-US" sz="4400" dirty="0">
                <a:solidFill>
                  <a:schemeClr val="bg1"/>
                </a:solidFill>
                <a:latin typeface="微软雅黑" panose="020B0503020204020204" pitchFamily="34" charset="-122"/>
                <a:ea typeface="微软雅黑" panose="020B0503020204020204" pitchFamily="34" charset="-122"/>
                <a:sym typeface="Calibri" panose="020F0502020204030204" pitchFamily="34" charset="0"/>
              </a:rPr>
              <a:t>目 录</a:t>
            </a:r>
            <a:endParaRPr lang="en-US" altLang="zh-CN" sz="4400" dirty="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a:p>
            <a:pPr algn="ctr">
              <a:spcBef>
                <a:spcPct val="0"/>
              </a:spcBef>
            </a:pPr>
            <a:r>
              <a:rPr lang="en-US" altLang="zh-CN" dirty="0">
                <a:solidFill>
                  <a:schemeClr val="bg1"/>
                </a:solidFill>
                <a:latin typeface="微软雅黑" panose="020B0503020204020204" pitchFamily="34" charset="-122"/>
                <a:ea typeface="微软雅黑" panose="020B0503020204020204" pitchFamily="34" charset="-122"/>
              </a:rPr>
              <a:t>COMPANY</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0" name="FLYING IMPRESSION FID FEIZHAO    qq:1964271550"/>
          <p:cNvGrpSpPr/>
          <p:nvPr>
            <p:custDataLst>
              <p:tags r:id="rId1"/>
            </p:custDataLst>
          </p:nvPr>
        </p:nvGrpSpPr>
        <p:grpSpPr>
          <a:xfrm>
            <a:off x="1878908" y="3026122"/>
            <a:ext cx="3116907" cy="706909"/>
            <a:chOff x="1878908" y="2616819"/>
            <a:chExt cx="3116907" cy="706909"/>
          </a:xfrm>
        </p:grpSpPr>
        <p:sp>
          <p:nvSpPr>
            <p:cNvPr id="21" name="FLYING IMPRESSION FID FEIZHAO    qq:1964271550"/>
            <p:cNvSpPr>
              <a:spLocks noChangeArrowheads="1"/>
            </p:cNvSpPr>
            <p:nvPr/>
          </p:nvSpPr>
          <p:spPr bwMode="auto">
            <a:xfrm>
              <a:off x="1878908" y="2616819"/>
              <a:ext cx="678574" cy="678574"/>
            </a:xfrm>
            <a:prstGeom prst="roundRect">
              <a:avLst/>
            </a:prstGeom>
            <a:solidFill>
              <a:srgbClr val="EB5F56"/>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2" name="FLYING IMPRESSION FID FEIZHAO    qq:1964271550"/>
            <p:cNvSpPr/>
            <p:nvPr/>
          </p:nvSpPr>
          <p:spPr>
            <a:xfrm>
              <a:off x="2633193" y="3048138"/>
              <a:ext cx="309880" cy="275590"/>
            </a:xfrm>
            <a:prstGeom prst="rect">
              <a:avLst/>
            </a:prstGeom>
          </p:spPr>
          <p:txBody>
            <a:bodyPr wrap="none">
              <a:spAutoFit/>
            </a:bodyPr>
            <a:lstStyle/>
            <a:p>
              <a:pPr>
                <a:spcBef>
                  <a:spcPct val="0"/>
                </a:spcBef>
              </a:pP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3" name="FLYING IMPRESSION FID FEIZHAO    qq:1964271550"/>
            <p:cNvSpPr txBox="1"/>
            <p:nvPr/>
          </p:nvSpPr>
          <p:spPr>
            <a:xfrm>
              <a:off x="2633192" y="2616819"/>
              <a:ext cx="2362623" cy="460375"/>
            </a:xfrm>
            <a:prstGeom prst="rect">
              <a:avLst/>
            </a:prstGeom>
            <a:noFill/>
          </p:spPr>
          <p:txBody>
            <a:bodyPr wrap="square" rtlCol="0">
              <a:spAutoFit/>
            </a:bodyPr>
            <a:lstStyle/>
            <a:p>
              <a:r>
                <a:rPr lang="zh-CN" altLang="en-US" sz="2400" dirty="0">
                  <a:solidFill>
                    <a:srgbClr val="EB5F56"/>
                  </a:solidFill>
                  <a:latin typeface="微软雅黑" panose="020B0503020204020204" pitchFamily="34" charset="-122"/>
                  <a:ea typeface="微软雅黑" panose="020B0503020204020204" pitchFamily="34" charset="-122"/>
                </a:rPr>
                <a:t>蓄势待发</a:t>
              </a:r>
              <a:endParaRPr lang="zh-CN" altLang="en-US" sz="2400" dirty="0">
                <a:solidFill>
                  <a:srgbClr val="EB5F56"/>
                </a:solidFill>
                <a:latin typeface="微软雅黑" panose="020B0503020204020204" pitchFamily="34" charset="-122"/>
                <a:ea typeface="微软雅黑" panose="020B0503020204020204" pitchFamily="34" charset="-122"/>
              </a:endParaRPr>
            </a:p>
          </p:txBody>
        </p:sp>
      </p:grpSp>
      <p:grpSp>
        <p:nvGrpSpPr>
          <p:cNvPr id="24" name="FLYING IMPRESSION FID FEIZHAO    qq:1964271550"/>
          <p:cNvGrpSpPr/>
          <p:nvPr>
            <p:custDataLst>
              <p:tags r:id="rId2"/>
            </p:custDataLst>
          </p:nvPr>
        </p:nvGrpSpPr>
        <p:grpSpPr>
          <a:xfrm>
            <a:off x="1878908" y="4649112"/>
            <a:ext cx="3116907" cy="706909"/>
            <a:chOff x="1878908" y="4239809"/>
            <a:chExt cx="3116907" cy="706909"/>
          </a:xfrm>
        </p:grpSpPr>
        <p:sp>
          <p:nvSpPr>
            <p:cNvPr id="25" name="FLYING IMPRESSION FID FEIZHAO    qq:1964271550"/>
            <p:cNvSpPr>
              <a:spLocks noChangeArrowheads="1"/>
            </p:cNvSpPr>
            <p:nvPr/>
          </p:nvSpPr>
          <p:spPr bwMode="auto">
            <a:xfrm>
              <a:off x="1878908" y="4239809"/>
              <a:ext cx="678574" cy="678574"/>
            </a:xfrm>
            <a:prstGeom prst="roundRect">
              <a:avLst/>
            </a:prstGeom>
            <a:solidFill>
              <a:srgbClr val="364555"/>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6" name="FLYING IMPRESSION FID FEIZHAO    qq:1964271550"/>
            <p:cNvSpPr/>
            <p:nvPr/>
          </p:nvSpPr>
          <p:spPr>
            <a:xfrm>
              <a:off x="2633193" y="4671128"/>
              <a:ext cx="309880" cy="275590"/>
            </a:xfrm>
            <a:prstGeom prst="rect">
              <a:avLst/>
            </a:prstGeom>
          </p:spPr>
          <p:txBody>
            <a:bodyPr wrap="none">
              <a:spAutoFit/>
            </a:bodyPr>
            <a:lstStyle/>
            <a:p>
              <a:pPr>
                <a:spcBef>
                  <a:spcPct val="0"/>
                </a:spcBef>
              </a:pP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7" name="FLYING IMPRESSION FID FEIZHAO    qq:1964271550"/>
            <p:cNvSpPr txBox="1"/>
            <p:nvPr/>
          </p:nvSpPr>
          <p:spPr>
            <a:xfrm>
              <a:off x="2633192" y="4239809"/>
              <a:ext cx="2362623" cy="460375"/>
            </a:xfrm>
            <a:prstGeom prst="rect">
              <a:avLst/>
            </a:prstGeom>
            <a:noFill/>
          </p:spPr>
          <p:txBody>
            <a:bodyPr wrap="square" rtlCol="0">
              <a:spAutoFit/>
            </a:bodyPr>
            <a:lstStyle/>
            <a:p>
              <a:r>
                <a:rPr lang="zh-CN" altLang="en-US" sz="2400" dirty="0">
                  <a:solidFill>
                    <a:srgbClr val="364555"/>
                  </a:solidFill>
                  <a:latin typeface="微软雅黑" panose="020B0503020204020204" pitchFamily="34" charset="-122"/>
                  <a:ea typeface="微软雅黑" panose="020B0503020204020204" pitchFamily="34" charset="-122"/>
                </a:rPr>
                <a:t>史上最黑团队</a:t>
              </a:r>
              <a:endParaRPr lang="zh-CN" altLang="en-US" sz="2400" dirty="0">
                <a:solidFill>
                  <a:srgbClr val="364555"/>
                </a:solidFill>
                <a:latin typeface="微软雅黑" panose="020B0503020204020204" pitchFamily="34" charset="-122"/>
                <a:ea typeface="微软雅黑" panose="020B0503020204020204" pitchFamily="34" charset="-122"/>
              </a:endParaRPr>
            </a:p>
          </p:txBody>
        </p:sp>
      </p:grpSp>
      <p:grpSp>
        <p:nvGrpSpPr>
          <p:cNvPr id="28" name="FLYING IMPRESSION FID FEIZHAO    qq:1964271550"/>
          <p:cNvGrpSpPr/>
          <p:nvPr>
            <p:custDataLst>
              <p:tags r:id="rId3"/>
            </p:custDataLst>
          </p:nvPr>
        </p:nvGrpSpPr>
        <p:grpSpPr>
          <a:xfrm>
            <a:off x="7196185" y="3026122"/>
            <a:ext cx="3116907" cy="706909"/>
            <a:chOff x="7196185" y="2616819"/>
            <a:chExt cx="3116907" cy="706909"/>
          </a:xfrm>
        </p:grpSpPr>
        <p:sp>
          <p:nvSpPr>
            <p:cNvPr id="29" name="FLYING IMPRESSION FID FEIZHAO    qq:1964271550"/>
            <p:cNvSpPr>
              <a:spLocks noChangeArrowheads="1"/>
            </p:cNvSpPr>
            <p:nvPr/>
          </p:nvSpPr>
          <p:spPr bwMode="auto">
            <a:xfrm>
              <a:off x="7196185" y="2616819"/>
              <a:ext cx="678574" cy="678574"/>
            </a:xfrm>
            <a:prstGeom prst="roundRect">
              <a:avLst/>
            </a:prstGeom>
            <a:solidFill>
              <a:srgbClr val="FCB030"/>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02</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0" name="FLYING IMPRESSION FID FEIZHAO    qq:1964271550"/>
            <p:cNvSpPr/>
            <p:nvPr/>
          </p:nvSpPr>
          <p:spPr>
            <a:xfrm>
              <a:off x="7950470" y="3048138"/>
              <a:ext cx="309880" cy="275590"/>
            </a:xfrm>
            <a:prstGeom prst="rect">
              <a:avLst/>
            </a:prstGeom>
          </p:spPr>
          <p:txBody>
            <a:bodyPr wrap="none">
              <a:spAutoFit/>
            </a:bodyPr>
            <a:lstStyle/>
            <a:p>
              <a:pPr>
                <a:spcBef>
                  <a:spcPct val="0"/>
                </a:spcBef>
              </a:pPr>
              <a:endParaRPr lang="en-US" altLang="zh-CN" sz="12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1" name="FLYING IMPRESSION FID FEIZHAO    qq:1964271550"/>
            <p:cNvSpPr txBox="1"/>
            <p:nvPr/>
          </p:nvSpPr>
          <p:spPr>
            <a:xfrm>
              <a:off x="7950469" y="2616819"/>
              <a:ext cx="2362623" cy="460375"/>
            </a:xfrm>
            <a:prstGeom prst="rect">
              <a:avLst/>
            </a:prstGeom>
            <a:noFill/>
          </p:spPr>
          <p:txBody>
            <a:bodyPr wrap="square" rtlCol="0">
              <a:spAutoFit/>
            </a:bodyPr>
            <a:lstStyle/>
            <a:p>
              <a:r>
                <a:rPr lang="zh-CN" altLang="en-US" sz="2400" dirty="0">
                  <a:solidFill>
                    <a:srgbClr val="364555"/>
                  </a:solidFill>
                  <a:latin typeface="微软雅黑" panose="020B0503020204020204" pitchFamily="34" charset="-122"/>
                  <a:ea typeface="微软雅黑" panose="020B0503020204020204" pitchFamily="34" charset="-122"/>
                  <a:sym typeface="+mn-ea"/>
                </a:rPr>
                <a:t>路途坎坷</a:t>
              </a:r>
              <a:endParaRPr lang="zh-CN" altLang="en-US" sz="2400" dirty="0">
                <a:solidFill>
                  <a:srgbClr val="FCB030"/>
                </a:solidFill>
                <a:latin typeface="微软雅黑" panose="020B0503020204020204" pitchFamily="34" charset="-122"/>
                <a:ea typeface="微软雅黑" panose="020B0503020204020204" pitchFamily="34" charset="-122"/>
              </a:endParaRPr>
            </a:p>
          </p:txBody>
        </p:sp>
      </p:grpSp>
      <p:grpSp>
        <p:nvGrpSpPr>
          <p:cNvPr id="32" name="FLYING IMPRESSION FID FEIZHAO    qq:1964271550"/>
          <p:cNvGrpSpPr/>
          <p:nvPr>
            <p:custDataLst>
              <p:tags r:id="rId4"/>
            </p:custDataLst>
          </p:nvPr>
        </p:nvGrpSpPr>
        <p:grpSpPr>
          <a:xfrm>
            <a:off x="7196185" y="4649112"/>
            <a:ext cx="3116907" cy="678574"/>
            <a:chOff x="7196185" y="4239809"/>
            <a:chExt cx="3116907" cy="678574"/>
          </a:xfrm>
        </p:grpSpPr>
        <p:sp>
          <p:nvSpPr>
            <p:cNvPr id="34" name="FLYING IMPRESSION FID FEIZHAO    qq:1964271550"/>
            <p:cNvSpPr>
              <a:spLocks noChangeArrowheads="1"/>
            </p:cNvSpPr>
            <p:nvPr/>
          </p:nvSpPr>
          <p:spPr bwMode="auto">
            <a:xfrm>
              <a:off x="7196185" y="4239809"/>
              <a:ext cx="678574" cy="678574"/>
            </a:xfrm>
            <a:prstGeom prst="roundRect">
              <a:avLst/>
            </a:prstGeom>
            <a:solidFill>
              <a:srgbClr val="33C3AB"/>
            </a:solidFill>
            <a:ln w="19050">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微软雅黑" panose="020B0503020204020204" pitchFamily="34" charset="-122"/>
                  <a:ea typeface="微软雅黑" panose="020B0503020204020204" pitchFamily="34" charset="-122"/>
                </a:rPr>
                <a:t>04</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6" name="FLYING IMPRESSION FID FEIZHAO    qq:1964271550"/>
            <p:cNvSpPr txBox="1"/>
            <p:nvPr/>
          </p:nvSpPr>
          <p:spPr>
            <a:xfrm>
              <a:off x="7950469" y="4239809"/>
              <a:ext cx="2362623" cy="460375"/>
            </a:xfrm>
            <a:prstGeom prst="rect">
              <a:avLst/>
            </a:prstGeom>
            <a:noFill/>
          </p:spPr>
          <p:txBody>
            <a:bodyPr wrap="square" rtlCol="0">
              <a:spAutoFit/>
            </a:bodyPr>
            <a:lstStyle/>
            <a:p>
              <a:r>
                <a:rPr lang="zh-CN" altLang="en-US" sz="2400" dirty="0">
                  <a:solidFill>
                    <a:srgbClr val="33C3AB"/>
                  </a:solidFill>
                  <a:latin typeface="微软雅黑" panose="020B0503020204020204" pitchFamily="34" charset="-122"/>
                  <a:ea typeface="微软雅黑" panose="020B0503020204020204" pitchFamily="34" charset="-122"/>
                </a:rPr>
                <a:t>心得</a:t>
              </a:r>
              <a:endParaRPr lang="zh-CN" altLang="en-US" sz="2400" dirty="0">
                <a:solidFill>
                  <a:srgbClr val="33C3AB"/>
                </a:solidFill>
                <a:latin typeface="微软雅黑" panose="020B0503020204020204" pitchFamily="34" charset="-122"/>
                <a:ea typeface="微软雅黑" panose="020B0503020204020204" pitchFamily="34" charset="-122"/>
              </a:endParaRPr>
            </a:p>
          </p:txBody>
        </p:sp>
      </p:grpSp>
      <p:sp>
        <p:nvSpPr>
          <p:cNvPr id="37" name="FLYING IMPRESSION FID FEIZHAO    qq:1964271550"/>
          <p:cNvSpPr/>
          <p:nvPr/>
        </p:nvSpPr>
        <p:spPr bwMode="auto">
          <a:xfrm>
            <a:off x="0" y="6728342"/>
            <a:ext cx="2289256" cy="129658"/>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LYING IMPRESSION FID FEIZHAO    qq:1964271550"/>
          <p:cNvSpPr/>
          <p:nvPr/>
        </p:nvSpPr>
        <p:spPr bwMode="auto">
          <a:xfrm>
            <a:off x="2470201" y="6728342"/>
            <a:ext cx="2289256" cy="129658"/>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LYING IMPRESSION FID FEIZHAO    qq:1964271550"/>
          <p:cNvSpPr/>
          <p:nvPr/>
        </p:nvSpPr>
        <p:spPr bwMode="auto">
          <a:xfrm>
            <a:off x="4965079" y="6728342"/>
            <a:ext cx="2261840" cy="129658"/>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LYING IMPRESSION FID FEIZHAO    qq:1964271550"/>
          <p:cNvSpPr/>
          <p:nvPr/>
        </p:nvSpPr>
        <p:spPr bwMode="auto">
          <a:xfrm>
            <a:off x="7432540" y="6728342"/>
            <a:ext cx="2289256" cy="129658"/>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LYING IMPRESSION FID FEIZHAO    qq:1964271550"/>
          <p:cNvSpPr/>
          <p:nvPr/>
        </p:nvSpPr>
        <p:spPr bwMode="auto">
          <a:xfrm>
            <a:off x="9902744" y="6728342"/>
            <a:ext cx="2289256" cy="129658"/>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ppt_x"/>
                                          </p:val>
                                        </p:tav>
                                        <p:tav tm="100000">
                                          <p:val>
                                            <p:strVal val="#ppt_x"/>
                                          </p:val>
                                        </p:tav>
                                      </p:tavLst>
                                    </p:anim>
                                    <p:anim calcmode="lin" valueType="num">
                                      <p:cBhvr additive="base">
                                        <p:cTn id="28" dur="500" fill="hold"/>
                                        <p:tgtEl>
                                          <p:spTgt spid="4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3" presetClass="entr" presetSubtype="32" fill="hold" nodeType="click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strVal val="4*#ppt_w"/>
                                          </p:val>
                                        </p:tav>
                                        <p:tav tm="100000">
                                          <p:val>
                                            <p:strVal val="#ppt_w"/>
                                          </p:val>
                                        </p:tav>
                                      </p:tavLst>
                                    </p:anim>
                                    <p:anim calcmode="lin" valueType="num">
                                      <p:cBhvr>
                                        <p:cTn id="57" dur="500" fill="hold"/>
                                        <p:tgtEl>
                                          <p:spTgt spid="20"/>
                                        </p:tgtEl>
                                        <p:attrNameLst>
                                          <p:attrName>ppt_h</p:attrName>
                                        </p:attrNameLst>
                                      </p:cBhvr>
                                      <p:tavLst>
                                        <p:tav tm="0">
                                          <p:val>
                                            <p:strVal val="4*#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23" presetClass="entr" presetSubtype="32" fill="hold" nodeType="click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strVal val="4*#ppt_w"/>
                                          </p:val>
                                        </p:tav>
                                        <p:tav tm="100000">
                                          <p:val>
                                            <p:strVal val="#ppt_w"/>
                                          </p:val>
                                        </p:tav>
                                      </p:tavLst>
                                    </p:anim>
                                    <p:anim calcmode="lin" valueType="num">
                                      <p:cBhvr>
                                        <p:cTn id="63" dur="500" fill="hold"/>
                                        <p:tgtEl>
                                          <p:spTgt spid="28"/>
                                        </p:tgtEl>
                                        <p:attrNameLst>
                                          <p:attrName>ppt_h</p:attrName>
                                        </p:attrNameLst>
                                      </p:cBhvr>
                                      <p:tavLst>
                                        <p:tav tm="0">
                                          <p:val>
                                            <p:strVal val="4*#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3" presetClass="entr" presetSubtype="32" fill="hold" nodeType="click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strVal val="4*#ppt_w"/>
                                          </p:val>
                                        </p:tav>
                                        <p:tav tm="100000">
                                          <p:val>
                                            <p:strVal val="#ppt_w"/>
                                          </p:val>
                                        </p:tav>
                                      </p:tavLst>
                                    </p:anim>
                                    <p:anim calcmode="lin" valueType="num">
                                      <p:cBhvr>
                                        <p:cTn id="69" dur="500" fill="hold"/>
                                        <p:tgtEl>
                                          <p:spTgt spid="24"/>
                                        </p:tgtEl>
                                        <p:attrNameLst>
                                          <p:attrName>ppt_h</p:attrName>
                                        </p:attrNameLst>
                                      </p:cBhvr>
                                      <p:tavLst>
                                        <p:tav tm="0">
                                          <p:val>
                                            <p:strVal val="4*#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3" presetClass="entr" presetSubtype="32" fill="hold" nodeType="click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p:cTn id="74" dur="500" fill="hold"/>
                                        <p:tgtEl>
                                          <p:spTgt spid="32"/>
                                        </p:tgtEl>
                                        <p:attrNameLst>
                                          <p:attrName>ppt_w</p:attrName>
                                        </p:attrNameLst>
                                      </p:cBhvr>
                                      <p:tavLst>
                                        <p:tav tm="0">
                                          <p:val>
                                            <p:strVal val="4*#ppt_w"/>
                                          </p:val>
                                        </p:tav>
                                        <p:tav tm="100000">
                                          <p:val>
                                            <p:strVal val="#ppt_w"/>
                                          </p:val>
                                        </p:tav>
                                      </p:tavLst>
                                    </p:anim>
                                    <p:anim calcmode="lin" valueType="num">
                                      <p:cBhvr>
                                        <p:cTn id="75" dur="500" fill="hold"/>
                                        <p:tgtEl>
                                          <p:spTgt spid="3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9" grpId="0"/>
      <p:bldP spid="37" grpId="0" animBg="1"/>
      <p:bldP spid="38" grpId="0" animBg="1"/>
      <p:bldP spid="39" grpId="0" animBg="1"/>
      <p:bldP spid="40" grpId="0" animBg="1"/>
      <p:bldP spid="4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txBox="1"/>
          <p:nvPr/>
        </p:nvSpPr>
        <p:spPr>
          <a:xfrm>
            <a:off x="3105973" y="2598003"/>
            <a:ext cx="2621280" cy="829945"/>
          </a:xfrm>
          <a:prstGeom prst="rect">
            <a:avLst/>
          </a:prstGeom>
          <a:noFill/>
        </p:spPr>
        <p:txBody>
          <a:bodyPr wrap="none" rtlCol="0">
            <a:spAutoFit/>
          </a:bodyPr>
          <a:lstStyle/>
          <a:p>
            <a:r>
              <a:rPr lang="zh-CN" altLang="en-US" sz="4800" dirty="0">
                <a:solidFill>
                  <a:srgbClr val="EB5F56"/>
                </a:solidFill>
                <a:latin typeface="微软雅黑" panose="020B0503020204020204" pitchFamily="34" charset="-122"/>
                <a:ea typeface="微软雅黑" panose="020B0503020204020204" pitchFamily="34" charset="-122"/>
              </a:rPr>
              <a:t>蓄势待发</a:t>
            </a:r>
            <a:endParaRPr lang="zh-CN" altLang="en-US" sz="4800" dirty="0">
              <a:solidFill>
                <a:srgbClr val="EB5F56"/>
              </a:solidFill>
              <a:latin typeface="微软雅黑" panose="020B0503020204020204" pitchFamily="34" charset="-122"/>
              <a:ea typeface="微软雅黑" panose="020B0503020204020204" pitchFamily="34" charset="-122"/>
            </a:endParaRPr>
          </a:p>
        </p:txBody>
      </p:sp>
      <p:sp>
        <p:nvSpPr>
          <p:cNvPr id="52" name="FLYING IMPRESSION FID FEIZHAO    qq:1964271550"/>
          <p:cNvSpPr/>
          <p:nvPr/>
        </p:nvSpPr>
        <p:spPr>
          <a:xfrm>
            <a:off x="3105973" y="3485488"/>
            <a:ext cx="2468880" cy="398780"/>
          </a:xfrm>
          <a:prstGeom prst="rect">
            <a:avLst/>
          </a:prstGeom>
          <a:solidFill>
            <a:srgbClr val="EB5F56"/>
          </a:solidFill>
        </p:spPr>
        <p:txBody>
          <a:bodyPr wrap="none">
            <a:spAutoFit/>
          </a:bodyPr>
          <a:lstStyle/>
          <a:p>
            <a:pPr>
              <a:spcBef>
                <a:spcPct val="0"/>
              </a:spcBef>
            </a:pPr>
            <a:r>
              <a:rPr lang="zh-CN" altLang="en-US" sz="2000" dirty="0">
                <a:solidFill>
                  <a:schemeClr val="bg1"/>
                </a:solidFill>
                <a:latin typeface="微软雅黑" panose="020B0503020204020204" pitchFamily="34" charset="-122"/>
                <a:ea typeface="微软雅黑" panose="020B0503020204020204" pitchFamily="34" charset="-122"/>
              </a:rPr>
              <a:t>我们就像上膛的子弹</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5506006" y="192896"/>
            <a:ext cx="1198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预计路线</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sp>
        <p:nvSpPr>
          <p:cNvPr id="39" name="FLYING IMPRESSION FID FEIZHAO    qq:1964271550"/>
          <p:cNvSpPr txBox="1"/>
          <p:nvPr/>
        </p:nvSpPr>
        <p:spPr>
          <a:xfrm>
            <a:off x="4507448" y="527040"/>
            <a:ext cx="3195994" cy="300990"/>
          </a:xfrm>
          <a:prstGeom prst="rect">
            <a:avLst/>
          </a:prstGeom>
          <a:noFill/>
        </p:spPr>
        <p:txBody>
          <a:bodyPr wrap="square" rtlCol="0">
            <a:spAutoFit/>
          </a:bodyPr>
          <a:lstStyle/>
          <a:p>
            <a:pPr algn="ctr">
              <a:lnSpc>
                <a:spcPct val="130000"/>
              </a:lnSpc>
            </a:pPr>
            <a:endParaRPr lang="en-US" altLang="zh-CN" sz="1050" dirty="0">
              <a:solidFill>
                <a:srgbClr val="EB5F56"/>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1" name="FLYING IMPRESSION FID FEIZHAO    qq:1964271550"/>
          <p:cNvSpPr txBox="1"/>
          <p:nvPr/>
        </p:nvSpPr>
        <p:spPr>
          <a:xfrm>
            <a:off x="7827949" y="1784531"/>
            <a:ext cx="1098541" cy="368300"/>
          </a:xfrm>
          <a:prstGeom prst="rect">
            <a:avLst/>
          </a:prstGeom>
          <a:noFill/>
        </p:spPr>
        <p:txBody>
          <a:bodyPr wrap="square" rtlCol="0">
            <a:spAutoFit/>
          </a:bodyPr>
          <a:lstStyle/>
          <a:p>
            <a:r>
              <a:rPr lang="zh-CN" altLang="en-US" dirty="0">
                <a:solidFill>
                  <a:srgbClr val="33C3AB"/>
                </a:solidFill>
                <a:latin typeface="微软雅黑" panose="020B0503020204020204" pitchFamily="34" charset="-122"/>
                <a:ea typeface="微软雅黑" panose="020B0503020204020204" pitchFamily="34" charset="-122"/>
              </a:rPr>
              <a:t>第二站</a:t>
            </a:r>
            <a:endParaRPr lang="zh-CN" altLang="en-US" dirty="0">
              <a:solidFill>
                <a:srgbClr val="33C3AB"/>
              </a:solidFill>
              <a:latin typeface="微软雅黑" panose="020B0503020204020204" pitchFamily="34" charset="-122"/>
              <a:ea typeface="微软雅黑" panose="020B0503020204020204" pitchFamily="34" charset="-122"/>
            </a:endParaRPr>
          </a:p>
        </p:txBody>
      </p:sp>
      <p:sp>
        <p:nvSpPr>
          <p:cNvPr id="43" name="FLYING IMPRESSION FID FEIZHAO    qq:1964271550"/>
          <p:cNvSpPr txBox="1"/>
          <p:nvPr/>
        </p:nvSpPr>
        <p:spPr>
          <a:xfrm>
            <a:off x="7827949" y="4325695"/>
            <a:ext cx="1098541" cy="368300"/>
          </a:xfrm>
          <a:prstGeom prst="rect">
            <a:avLst/>
          </a:prstGeom>
          <a:noFill/>
        </p:spPr>
        <p:txBody>
          <a:bodyPr wrap="square" rtlCol="0">
            <a:spAutoFit/>
          </a:bodyPr>
          <a:lstStyle/>
          <a:p>
            <a:r>
              <a:rPr lang="zh-CN" altLang="en-US" dirty="0">
                <a:solidFill>
                  <a:srgbClr val="364555"/>
                </a:solidFill>
                <a:latin typeface="微软雅黑" panose="020B0503020204020204" pitchFamily="34" charset="-122"/>
                <a:ea typeface="微软雅黑" panose="020B0503020204020204" pitchFamily="34" charset="-122"/>
              </a:rPr>
              <a:t>第四战</a:t>
            </a:r>
            <a:endParaRPr lang="zh-CN" altLang="en-US" dirty="0">
              <a:solidFill>
                <a:srgbClr val="364555"/>
              </a:solidFill>
              <a:latin typeface="微软雅黑" panose="020B0503020204020204" pitchFamily="34" charset="-122"/>
              <a:ea typeface="微软雅黑" panose="020B0503020204020204" pitchFamily="34" charset="-122"/>
            </a:endParaRPr>
          </a:p>
        </p:txBody>
      </p:sp>
      <p:sp>
        <p:nvSpPr>
          <p:cNvPr id="44" name="FLYING IMPRESSION FID FEIZHAO    qq:1964271550"/>
          <p:cNvSpPr txBox="1"/>
          <p:nvPr/>
        </p:nvSpPr>
        <p:spPr>
          <a:xfrm>
            <a:off x="7827949" y="4695027"/>
            <a:ext cx="2791385" cy="370840"/>
          </a:xfrm>
          <a:prstGeom prst="rect">
            <a:avLst/>
          </a:prstGeom>
          <a:noFill/>
        </p:spPr>
        <p:txBody>
          <a:bodyPr wrap="square" rtlCol="0">
            <a:spAutoFit/>
          </a:bodyPr>
          <a:lstStyle/>
          <a:p>
            <a:pP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保利广场</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5" name="FLYING IMPRESSION FID FEIZHAO    qq:1964271550"/>
          <p:cNvSpPr txBox="1"/>
          <p:nvPr/>
        </p:nvSpPr>
        <p:spPr>
          <a:xfrm>
            <a:off x="3292518" y="1784531"/>
            <a:ext cx="1098541" cy="368300"/>
          </a:xfrm>
          <a:prstGeom prst="rect">
            <a:avLst/>
          </a:prstGeom>
          <a:noFill/>
        </p:spPr>
        <p:txBody>
          <a:bodyPr wrap="square" rtlCol="0">
            <a:spAutoFit/>
          </a:bodyPr>
          <a:lstStyle/>
          <a:p>
            <a:pPr algn="r"/>
            <a:r>
              <a:rPr lang="zh-CN" altLang="en-US" dirty="0">
                <a:solidFill>
                  <a:srgbClr val="EB5F56"/>
                </a:solidFill>
                <a:latin typeface="微软雅黑" panose="020B0503020204020204" pitchFamily="34" charset="-122"/>
                <a:ea typeface="微软雅黑" panose="020B0503020204020204" pitchFamily="34" charset="-122"/>
              </a:rPr>
              <a:t>第一站</a:t>
            </a:r>
            <a:endParaRPr lang="zh-CN" altLang="en-US" dirty="0">
              <a:solidFill>
                <a:srgbClr val="EB5F56"/>
              </a:solidFill>
              <a:latin typeface="微软雅黑" panose="020B0503020204020204" pitchFamily="34" charset="-122"/>
              <a:ea typeface="微软雅黑" panose="020B0503020204020204" pitchFamily="34" charset="-122"/>
            </a:endParaRPr>
          </a:p>
        </p:txBody>
      </p:sp>
      <p:sp>
        <p:nvSpPr>
          <p:cNvPr id="46" name="FLYING IMPRESSION FID FEIZHAO    qq:1964271550"/>
          <p:cNvSpPr txBox="1"/>
          <p:nvPr/>
        </p:nvSpPr>
        <p:spPr>
          <a:xfrm>
            <a:off x="1550035" y="2306320"/>
            <a:ext cx="2840990" cy="370840"/>
          </a:xfrm>
          <a:prstGeom prst="rect">
            <a:avLst/>
          </a:prstGeom>
          <a:noFill/>
        </p:spPr>
        <p:txBody>
          <a:bodyPr wrap="square" rtlCol="0">
            <a:spAutoFit/>
          </a:bodyPr>
          <a:lstStyle/>
          <a:p>
            <a:pPr algn="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星沙最繁华的地方当属</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t>
            </a:r>
            <a:r>
              <a:rPr lang="zh-CN" altLang="en-US" sz="1400" dirty="0">
                <a:solidFill>
                  <a:schemeClr val="bg2">
                    <a:lumMod val="25000"/>
                  </a:schemeClr>
                </a:solidFill>
                <a:latin typeface="微软雅黑" panose="020B0503020204020204" pitchFamily="34" charset="-122"/>
                <a:ea typeface="微软雅黑" panose="020B0503020204020204" pitchFamily="34" charset="-122"/>
              </a:rPr>
              <a:t>万象汇</a:t>
            </a:r>
            <a:r>
              <a:rPr lang="en-US" altLang="zh-CN" sz="1400" dirty="0">
                <a:solidFill>
                  <a:schemeClr val="bg2">
                    <a:lumMod val="25000"/>
                  </a:schemeClr>
                </a:solidFill>
                <a:latin typeface="微软雅黑" panose="020B0503020204020204" pitchFamily="34" charset="-122"/>
                <a:ea typeface="微软雅黑" panose="020B0503020204020204" pitchFamily="34" charset="-122"/>
              </a:rPr>
              <a:t>-</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7" name="FLYING IMPRESSION FID FEIZHAO    qq:1964271550"/>
          <p:cNvSpPr txBox="1"/>
          <p:nvPr/>
        </p:nvSpPr>
        <p:spPr>
          <a:xfrm>
            <a:off x="3292518" y="4325695"/>
            <a:ext cx="1098541" cy="368300"/>
          </a:xfrm>
          <a:prstGeom prst="rect">
            <a:avLst/>
          </a:prstGeom>
          <a:noFill/>
        </p:spPr>
        <p:txBody>
          <a:bodyPr wrap="square" rtlCol="0">
            <a:spAutoFit/>
          </a:bodyPr>
          <a:lstStyle/>
          <a:p>
            <a:pPr algn="r"/>
            <a:r>
              <a:rPr lang="zh-CN" altLang="en-US" dirty="0">
                <a:solidFill>
                  <a:srgbClr val="FCB030"/>
                </a:solidFill>
                <a:latin typeface="微软雅黑" panose="020B0503020204020204" pitchFamily="34" charset="-122"/>
                <a:ea typeface="微软雅黑" panose="020B0503020204020204" pitchFamily="34" charset="-122"/>
              </a:rPr>
              <a:t>第三站</a:t>
            </a:r>
            <a:endParaRPr lang="zh-CN" altLang="en-US" dirty="0">
              <a:solidFill>
                <a:srgbClr val="FCB030"/>
              </a:solidFill>
              <a:latin typeface="微软雅黑" panose="020B0503020204020204" pitchFamily="34" charset="-122"/>
              <a:ea typeface="微软雅黑" panose="020B0503020204020204" pitchFamily="34" charset="-122"/>
            </a:endParaRPr>
          </a:p>
        </p:txBody>
      </p:sp>
      <p:sp>
        <p:nvSpPr>
          <p:cNvPr id="48" name="FLYING IMPRESSION FID FEIZHAO    qq:1964271550"/>
          <p:cNvSpPr txBox="1"/>
          <p:nvPr/>
        </p:nvSpPr>
        <p:spPr>
          <a:xfrm>
            <a:off x="1572663" y="4695027"/>
            <a:ext cx="2818396" cy="370840"/>
          </a:xfrm>
          <a:prstGeom prst="rect">
            <a:avLst/>
          </a:prstGeom>
          <a:noFill/>
        </p:spPr>
        <p:txBody>
          <a:bodyPr wrap="square" rtlCol="0">
            <a:spAutoFit/>
          </a:bodyPr>
          <a:lstStyle/>
          <a:p>
            <a:pPr algn="r">
              <a:lnSpc>
                <a:spcPct val="130000"/>
              </a:lnSpc>
            </a:pPr>
            <a:r>
              <a:rPr lang="zh-CN" altLang="en-US" sz="1400" dirty="0">
                <a:solidFill>
                  <a:schemeClr val="bg2">
                    <a:lumMod val="25000"/>
                  </a:schemeClr>
                </a:solidFill>
                <a:latin typeface="微软雅黑" panose="020B0503020204020204" pitchFamily="34" charset="-122"/>
                <a:ea typeface="微软雅黑" panose="020B0503020204020204" pitchFamily="34" charset="-122"/>
              </a:rPr>
              <a:t>大众传媒长沙师范附近</a:t>
            </a:r>
            <a:endParaRPr lang="zh-CN" altLang="en-US" sz="14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9" name="FLYING IMPRESSION FID FEIZHAO    qq:1964271550"/>
          <p:cNvSpPr/>
          <p:nvPr/>
        </p:nvSpPr>
        <p:spPr bwMode="auto">
          <a:xfrm rot="2700000">
            <a:off x="4512807" y="2273804"/>
            <a:ext cx="1825625" cy="1462088"/>
          </a:xfrm>
          <a:prstGeom prst="roundRect">
            <a:avLst/>
          </a:prstGeom>
          <a:solidFill>
            <a:srgbClr val="EB5F56"/>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2" name="FLYING IMPRESSION FID FEIZHAO    qq:1964271550"/>
          <p:cNvSpPr/>
          <p:nvPr/>
        </p:nvSpPr>
        <p:spPr bwMode="auto">
          <a:xfrm rot="2700000">
            <a:off x="6056440" y="2091473"/>
            <a:ext cx="1460500" cy="1825625"/>
          </a:xfrm>
          <a:prstGeom prst="roundRect">
            <a:avLst/>
          </a:prstGeom>
          <a:solidFill>
            <a:srgbClr val="33C3AB"/>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3" name="FLYING IMPRESSION FID FEIZHAO    qq:1964271550"/>
          <p:cNvSpPr/>
          <p:nvPr/>
        </p:nvSpPr>
        <p:spPr bwMode="auto">
          <a:xfrm rot="2700000">
            <a:off x="5873316" y="3634312"/>
            <a:ext cx="1825625" cy="1462088"/>
          </a:xfrm>
          <a:prstGeom prst="roundRect">
            <a:avLst/>
          </a:prstGeom>
          <a:solidFill>
            <a:srgbClr val="364555"/>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4" name="FLYING IMPRESSION FID FEIZHAO    qq:1964271550"/>
          <p:cNvSpPr/>
          <p:nvPr/>
        </p:nvSpPr>
        <p:spPr bwMode="auto">
          <a:xfrm rot="2700000">
            <a:off x="4671104" y="3476808"/>
            <a:ext cx="1460500" cy="1825625"/>
          </a:xfrm>
          <a:prstGeom prst="roundRect">
            <a:avLst/>
          </a:prstGeom>
          <a:solidFill>
            <a:srgbClr val="FCB030"/>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55" name="FLYING IMPRESSION FID FEIZHAO    qq:1964271550"/>
          <p:cNvSpPr txBox="1"/>
          <p:nvPr/>
        </p:nvSpPr>
        <p:spPr>
          <a:xfrm>
            <a:off x="6235770" y="2587136"/>
            <a:ext cx="1098541" cy="830997"/>
          </a:xfrm>
          <a:prstGeom prst="rect">
            <a:avLst/>
          </a:prstGeom>
          <a:noFill/>
        </p:spPr>
        <p:txBody>
          <a:bodyPr wrap="square" rtlCol="0">
            <a:spAutoFit/>
          </a:bodyPr>
          <a:lstStyle/>
          <a:p>
            <a:pPr algn="ctr"/>
            <a:r>
              <a:rPr lang="en-US" altLang="zh-CN" sz="4800" b="1" dirty="0">
                <a:solidFill>
                  <a:schemeClr val="bg1"/>
                </a:solidFill>
                <a:latin typeface="微软雅黑" panose="020B0503020204020204" pitchFamily="34" charset="-122"/>
                <a:ea typeface="微软雅黑" panose="020B0503020204020204" pitchFamily="34" charset="-122"/>
              </a:rPr>
              <a:t>B</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6" name="FLYING IMPRESSION FID FEIZHAO    qq:1964271550"/>
          <p:cNvSpPr txBox="1"/>
          <p:nvPr/>
        </p:nvSpPr>
        <p:spPr>
          <a:xfrm>
            <a:off x="4850435" y="3972472"/>
            <a:ext cx="1098541" cy="830997"/>
          </a:xfrm>
          <a:prstGeom prst="rect">
            <a:avLst/>
          </a:prstGeom>
          <a:noFill/>
        </p:spPr>
        <p:txBody>
          <a:bodyPr wrap="square" rtlCol="0">
            <a:spAutoFit/>
          </a:bodyPr>
          <a:lstStyle/>
          <a:p>
            <a:pPr algn="ctr"/>
            <a:r>
              <a:rPr lang="en-US" altLang="zh-CN" sz="4800" b="1" dirty="0">
                <a:solidFill>
                  <a:schemeClr val="bg1"/>
                </a:solidFill>
                <a:latin typeface="微软雅黑" panose="020B0503020204020204" pitchFamily="34" charset="-122"/>
                <a:ea typeface="微软雅黑" panose="020B0503020204020204" pitchFamily="34" charset="-122"/>
              </a:rPr>
              <a:t>C</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7" name="FLYING IMPRESSION FID FEIZHAO    qq:1964271550"/>
          <p:cNvSpPr txBox="1"/>
          <p:nvPr/>
        </p:nvSpPr>
        <p:spPr>
          <a:xfrm>
            <a:off x="6236858" y="3949857"/>
            <a:ext cx="1098541" cy="830997"/>
          </a:xfrm>
          <a:prstGeom prst="rect">
            <a:avLst/>
          </a:prstGeom>
          <a:noFill/>
        </p:spPr>
        <p:txBody>
          <a:bodyPr wrap="square" rtlCol="0">
            <a:spAutoFit/>
          </a:bodyPr>
          <a:lstStyle/>
          <a:p>
            <a:pPr algn="ctr"/>
            <a:r>
              <a:rPr lang="en-US" altLang="zh-CN" sz="4800" b="1" dirty="0">
                <a:solidFill>
                  <a:schemeClr val="bg1"/>
                </a:solidFill>
                <a:latin typeface="微软雅黑" panose="020B0503020204020204" pitchFamily="34" charset="-122"/>
                <a:ea typeface="微软雅黑" panose="020B0503020204020204" pitchFamily="34" charset="-122"/>
              </a:rPr>
              <a:t>D</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58" name="FLYING IMPRESSION FID FEIZHAO    qq:1964271550"/>
          <p:cNvSpPr txBox="1"/>
          <p:nvPr/>
        </p:nvSpPr>
        <p:spPr>
          <a:xfrm>
            <a:off x="4873551" y="2586551"/>
            <a:ext cx="1098541" cy="830997"/>
          </a:xfrm>
          <a:prstGeom prst="rect">
            <a:avLst/>
          </a:prstGeom>
          <a:noFill/>
        </p:spPr>
        <p:txBody>
          <a:bodyPr wrap="square" rtlCol="0">
            <a:spAutoFit/>
          </a:bodyPr>
          <a:lstStyle/>
          <a:p>
            <a:pPr algn="ctr"/>
            <a:r>
              <a:rPr lang="en-US" altLang="zh-CN" sz="4800" b="1" dirty="0">
                <a:solidFill>
                  <a:schemeClr val="bg1"/>
                </a:solidFill>
                <a:latin typeface="微软雅黑" panose="020B0503020204020204" pitchFamily="34" charset="-122"/>
                <a:ea typeface="微软雅黑" panose="020B0503020204020204" pitchFamily="34" charset="-122"/>
              </a:rPr>
              <a:t>A</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60" name="FLYING IMPRESSION FID FEIZHAO    qq:1964271550"/>
          <p:cNvSpPr/>
          <p:nvPr/>
        </p:nvSpPr>
        <p:spPr>
          <a:xfrm>
            <a:off x="4794263" y="3318740"/>
            <a:ext cx="1372328" cy="779062"/>
          </a:xfrm>
          <a:custGeom>
            <a:avLst/>
            <a:gdLst>
              <a:gd name="connsiteX0" fmla="*/ 0 w 1624676"/>
              <a:gd name="connsiteY0" fmla="*/ 0 h 711399"/>
              <a:gd name="connsiteX1" fmla="*/ 1624676 w 1624676"/>
              <a:gd name="connsiteY1" fmla="*/ 0 h 711399"/>
              <a:gd name="connsiteX2" fmla="*/ 984649 w 1624676"/>
              <a:gd name="connsiteY2" fmla="*/ 640026 h 711399"/>
              <a:gd name="connsiteX3" fmla="*/ 640025 w 1624676"/>
              <a:gd name="connsiteY3" fmla="*/ 640026 h 711399"/>
              <a:gd name="connsiteX4" fmla="*/ 0 w 1624676"/>
              <a:gd name="connsiteY4" fmla="*/ 0 h 711399"/>
              <a:gd name="connsiteX0-1" fmla="*/ 0 w 1624676"/>
              <a:gd name="connsiteY0-2" fmla="*/ 67663 h 779062"/>
              <a:gd name="connsiteX1-3" fmla="*/ 778439 w 1624676"/>
              <a:gd name="connsiteY1-4" fmla="*/ 0 h 779062"/>
              <a:gd name="connsiteX2-5" fmla="*/ 1624676 w 1624676"/>
              <a:gd name="connsiteY2-6" fmla="*/ 67663 h 779062"/>
              <a:gd name="connsiteX3-7" fmla="*/ 984649 w 1624676"/>
              <a:gd name="connsiteY3-8" fmla="*/ 707689 h 779062"/>
              <a:gd name="connsiteX4-9" fmla="*/ 640025 w 1624676"/>
              <a:gd name="connsiteY4-10" fmla="*/ 707689 h 779062"/>
              <a:gd name="connsiteX5" fmla="*/ 0 w 1624676"/>
              <a:gd name="connsiteY5" fmla="*/ 67663 h 779062"/>
              <a:gd name="connsiteX0-11" fmla="*/ 0 w 1624676"/>
              <a:gd name="connsiteY0-12" fmla="*/ 67663 h 779062"/>
              <a:gd name="connsiteX1-13" fmla="*/ 778439 w 1624676"/>
              <a:gd name="connsiteY1-14" fmla="*/ 0 h 779062"/>
              <a:gd name="connsiteX2-15" fmla="*/ 1624676 w 1624676"/>
              <a:gd name="connsiteY2-16" fmla="*/ 67663 h 779062"/>
              <a:gd name="connsiteX3-17" fmla="*/ 1372328 w 1624676"/>
              <a:gd name="connsiteY3-18" fmla="*/ 311085 h 779062"/>
              <a:gd name="connsiteX4-19" fmla="*/ 984649 w 1624676"/>
              <a:gd name="connsiteY4-20" fmla="*/ 707689 h 779062"/>
              <a:gd name="connsiteX5-21" fmla="*/ 640025 w 1624676"/>
              <a:gd name="connsiteY5-22" fmla="*/ 707689 h 779062"/>
              <a:gd name="connsiteX6" fmla="*/ 0 w 1624676"/>
              <a:gd name="connsiteY6" fmla="*/ 67663 h 779062"/>
              <a:gd name="connsiteX0-23" fmla="*/ 0 w 1624676"/>
              <a:gd name="connsiteY0-24" fmla="*/ 67663 h 779062"/>
              <a:gd name="connsiteX1-25" fmla="*/ 778439 w 1624676"/>
              <a:gd name="connsiteY1-26" fmla="*/ 0 h 779062"/>
              <a:gd name="connsiteX2-27" fmla="*/ 1624676 w 1624676"/>
              <a:gd name="connsiteY2-28" fmla="*/ 67663 h 779062"/>
              <a:gd name="connsiteX3-29" fmla="*/ 1372328 w 1624676"/>
              <a:gd name="connsiteY3-30" fmla="*/ 311085 h 779062"/>
              <a:gd name="connsiteX4-31" fmla="*/ 984649 w 1624676"/>
              <a:gd name="connsiteY4-32" fmla="*/ 707689 h 779062"/>
              <a:gd name="connsiteX5-33" fmla="*/ 640025 w 1624676"/>
              <a:gd name="connsiteY5-34" fmla="*/ 707689 h 779062"/>
              <a:gd name="connsiteX6-35" fmla="*/ 0 w 1624676"/>
              <a:gd name="connsiteY6-36" fmla="*/ 67663 h 779062"/>
              <a:gd name="connsiteX0-37" fmla="*/ 0 w 1372328"/>
              <a:gd name="connsiteY0-38" fmla="*/ 67663 h 779062"/>
              <a:gd name="connsiteX1-39" fmla="*/ 778439 w 1372328"/>
              <a:gd name="connsiteY1-40" fmla="*/ 0 h 779062"/>
              <a:gd name="connsiteX2-41" fmla="*/ 1115629 w 1372328"/>
              <a:gd name="connsiteY2-42" fmla="*/ 114797 h 779062"/>
              <a:gd name="connsiteX3-43" fmla="*/ 1372328 w 1372328"/>
              <a:gd name="connsiteY3-44" fmla="*/ 311085 h 779062"/>
              <a:gd name="connsiteX4-45" fmla="*/ 984649 w 1372328"/>
              <a:gd name="connsiteY4-46" fmla="*/ 707689 h 779062"/>
              <a:gd name="connsiteX5-47" fmla="*/ 640025 w 1372328"/>
              <a:gd name="connsiteY5-48" fmla="*/ 707689 h 779062"/>
              <a:gd name="connsiteX6-49" fmla="*/ 0 w 1372328"/>
              <a:gd name="connsiteY6-50" fmla="*/ 67663 h 7790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1372328" h="779062">
                <a:moveTo>
                  <a:pt x="0" y="67663"/>
                </a:moveTo>
                <a:cubicBezTo>
                  <a:pt x="272049" y="67105"/>
                  <a:pt x="506390" y="558"/>
                  <a:pt x="778439" y="0"/>
                </a:cubicBezTo>
                <a:lnTo>
                  <a:pt x="1115629" y="114797"/>
                </a:lnTo>
                <a:cubicBezTo>
                  <a:pt x="1031513" y="195938"/>
                  <a:pt x="1098226" y="220517"/>
                  <a:pt x="1372328" y="311085"/>
                </a:cubicBezTo>
                <a:lnTo>
                  <a:pt x="984649" y="707689"/>
                </a:lnTo>
                <a:cubicBezTo>
                  <a:pt x="889484" y="802854"/>
                  <a:pt x="735191" y="802854"/>
                  <a:pt x="640025" y="707689"/>
                </a:cubicBezTo>
                <a:lnTo>
                  <a:pt x="0" y="67663"/>
                </a:lnTo>
                <a:close/>
              </a:path>
            </a:pathLst>
          </a:custGeom>
          <a:solidFill>
            <a:srgbClr val="EB5F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 name="文本框 1"/>
          <p:cNvSpPr txBox="1"/>
          <p:nvPr/>
        </p:nvSpPr>
        <p:spPr>
          <a:xfrm>
            <a:off x="8117205" y="2308860"/>
            <a:ext cx="1882140" cy="368300"/>
          </a:xfrm>
          <a:prstGeom prst="rect">
            <a:avLst/>
          </a:prstGeom>
          <a:noFill/>
        </p:spPr>
        <p:txBody>
          <a:bodyPr wrap="square" rtlCol="0">
            <a:spAutoFit/>
          </a:bodyPr>
          <a:lstStyle/>
          <a:p>
            <a:r>
              <a:rPr lang="zh-CN" altLang="en-US"/>
              <a:t>易初莲花</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2000" fill="hold"/>
                                        <p:tgtEl>
                                          <p:spTgt spid="41"/>
                                        </p:tgtEl>
                                        <p:attrNameLst>
                                          <p:attrName>ppt_w</p:attrName>
                                        </p:attrNameLst>
                                      </p:cBhvr>
                                      <p:tavLst>
                                        <p:tav tm="0">
                                          <p:val>
                                            <p:fltVal val="0"/>
                                          </p:val>
                                        </p:tav>
                                        <p:tav tm="100000">
                                          <p:val>
                                            <p:strVal val="#ppt_w"/>
                                          </p:val>
                                        </p:tav>
                                      </p:tavLst>
                                    </p:anim>
                                    <p:anim calcmode="lin" valueType="num">
                                      <p:cBhvr>
                                        <p:cTn id="8" dur="2000" fill="hold"/>
                                        <p:tgtEl>
                                          <p:spTgt spid="41"/>
                                        </p:tgtEl>
                                        <p:attrNameLst>
                                          <p:attrName>ppt_h</p:attrName>
                                        </p:attrNameLst>
                                      </p:cBhvr>
                                      <p:tavLst>
                                        <p:tav tm="0">
                                          <p:val>
                                            <p:fltVal val="0"/>
                                          </p:val>
                                        </p:tav>
                                        <p:tav tm="100000">
                                          <p:val>
                                            <p:strVal val="#ppt_h"/>
                                          </p:val>
                                        </p:tav>
                                      </p:tavLst>
                                    </p:anim>
                                    <p:anim calcmode="lin" valueType="num">
                                      <p:cBhvr>
                                        <p:cTn id="9" dur="2000" fill="hold"/>
                                        <p:tgtEl>
                                          <p:spTgt spid="41"/>
                                        </p:tgtEl>
                                        <p:attrNameLst>
                                          <p:attrName>ppt_x</p:attrName>
                                        </p:attrNameLst>
                                      </p:cBhvr>
                                      <p:tavLst>
                                        <p:tav tm="0">
                                          <p:val>
                                            <p:fltVal val="0.5"/>
                                          </p:val>
                                        </p:tav>
                                        <p:tav tm="100000">
                                          <p:val>
                                            <p:strVal val="#ppt_x"/>
                                          </p:val>
                                        </p:tav>
                                      </p:tavLst>
                                    </p:anim>
                                    <p:anim calcmode="lin" valueType="num">
                                      <p:cBhvr>
                                        <p:cTn id="10" dur="2000" fill="hold"/>
                                        <p:tgtEl>
                                          <p:spTgt spid="41"/>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2000" fill="hold"/>
                                        <p:tgtEl>
                                          <p:spTgt spid="43"/>
                                        </p:tgtEl>
                                        <p:attrNameLst>
                                          <p:attrName>ppt_w</p:attrName>
                                        </p:attrNameLst>
                                      </p:cBhvr>
                                      <p:tavLst>
                                        <p:tav tm="0">
                                          <p:val>
                                            <p:fltVal val="0"/>
                                          </p:val>
                                        </p:tav>
                                        <p:tav tm="100000">
                                          <p:val>
                                            <p:strVal val="#ppt_w"/>
                                          </p:val>
                                        </p:tav>
                                      </p:tavLst>
                                    </p:anim>
                                    <p:anim calcmode="lin" valueType="num">
                                      <p:cBhvr>
                                        <p:cTn id="14" dur="2000" fill="hold"/>
                                        <p:tgtEl>
                                          <p:spTgt spid="43"/>
                                        </p:tgtEl>
                                        <p:attrNameLst>
                                          <p:attrName>ppt_h</p:attrName>
                                        </p:attrNameLst>
                                      </p:cBhvr>
                                      <p:tavLst>
                                        <p:tav tm="0">
                                          <p:val>
                                            <p:fltVal val="0"/>
                                          </p:val>
                                        </p:tav>
                                        <p:tav tm="100000">
                                          <p:val>
                                            <p:strVal val="#ppt_h"/>
                                          </p:val>
                                        </p:tav>
                                      </p:tavLst>
                                    </p:anim>
                                    <p:anim calcmode="lin" valueType="num">
                                      <p:cBhvr>
                                        <p:cTn id="15" dur="2000" fill="hold"/>
                                        <p:tgtEl>
                                          <p:spTgt spid="43"/>
                                        </p:tgtEl>
                                        <p:attrNameLst>
                                          <p:attrName>ppt_x</p:attrName>
                                        </p:attrNameLst>
                                      </p:cBhvr>
                                      <p:tavLst>
                                        <p:tav tm="0">
                                          <p:val>
                                            <p:fltVal val="0.5"/>
                                          </p:val>
                                        </p:tav>
                                        <p:tav tm="100000">
                                          <p:val>
                                            <p:strVal val="#ppt_x"/>
                                          </p:val>
                                        </p:tav>
                                      </p:tavLst>
                                    </p:anim>
                                    <p:anim calcmode="lin" valueType="num">
                                      <p:cBhvr>
                                        <p:cTn id="16" dur="2000" fill="hold"/>
                                        <p:tgtEl>
                                          <p:spTgt spid="4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2000" fill="hold"/>
                                        <p:tgtEl>
                                          <p:spTgt spid="44"/>
                                        </p:tgtEl>
                                        <p:attrNameLst>
                                          <p:attrName>ppt_w</p:attrName>
                                        </p:attrNameLst>
                                      </p:cBhvr>
                                      <p:tavLst>
                                        <p:tav tm="0">
                                          <p:val>
                                            <p:fltVal val="0"/>
                                          </p:val>
                                        </p:tav>
                                        <p:tav tm="100000">
                                          <p:val>
                                            <p:strVal val="#ppt_w"/>
                                          </p:val>
                                        </p:tav>
                                      </p:tavLst>
                                    </p:anim>
                                    <p:anim calcmode="lin" valueType="num">
                                      <p:cBhvr>
                                        <p:cTn id="20" dur="2000" fill="hold"/>
                                        <p:tgtEl>
                                          <p:spTgt spid="44"/>
                                        </p:tgtEl>
                                        <p:attrNameLst>
                                          <p:attrName>ppt_h</p:attrName>
                                        </p:attrNameLst>
                                      </p:cBhvr>
                                      <p:tavLst>
                                        <p:tav tm="0">
                                          <p:val>
                                            <p:fltVal val="0"/>
                                          </p:val>
                                        </p:tav>
                                        <p:tav tm="100000">
                                          <p:val>
                                            <p:strVal val="#ppt_h"/>
                                          </p:val>
                                        </p:tav>
                                      </p:tavLst>
                                    </p:anim>
                                    <p:anim calcmode="lin" valueType="num">
                                      <p:cBhvr>
                                        <p:cTn id="21" dur="2000" fill="hold"/>
                                        <p:tgtEl>
                                          <p:spTgt spid="44"/>
                                        </p:tgtEl>
                                        <p:attrNameLst>
                                          <p:attrName>ppt_x</p:attrName>
                                        </p:attrNameLst>
                                      </p:cBhvr>
                                      <p:tavLst>
                                        <p:tav tm="0">
                                          <p:val>
                                            <p:fltVal val="0.5"/>
                                          </p:val>
                                        </p:tav>
                                        <p:tav tm="100000">
                                          <p:val>
                                            <p:strVal val="#ppt_x"/>
                                          </p:val>
                                        </p:tav>
                                      </p:tavLst>
                                    </p:anim>
                                    <p:anim calcmode="lin" valueType="num">
                                      <p:cBhvr>
                                        <p:cTn id="22" dur="2000" fill="hold"/>
                                        <p:tgtEl>
                                          <p:spTgt spid="4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2000" fill="hold"/>
                                        <p:tgtEl>
                                          <p:spTgt spid="45"/>
                                        </p:tgtEl>
                                        <p:attrNameLst>
                                          <p:attrName>ppt_w</p:attrName>
                                        </p:attrNameLst>
                                      </p:cBhvr>
                                      <p:tavLst>
                                        <p:tav tm="0">
                                          <p:val>
                                            <p:fltVal val="0"/>
                                          </p:val>
                                        </p:tav>
                                        <p:tav tm="100000">
                                          <p:val>
                                            <p:strVal val="#ppt_w"/>
                                          </p:val>
                                        </p:tav>
                                      </p:tavLst>
                                    </p:anim>
                                    <p:anim calcmode="lin" valueType="num">
                                      <p:cBhvr>
                                        <p:cTn id="26" dur="2000" fill="hold"/>
                                        <p:tgtEl>
                                          <p:spTgt spid="45"/>
                                        </p:tgtEl>
                                        <p:attrNameLst>
                                          <p:attrName>ppt_h</p:attrName>
                                        </p:attrNameLst>
                                      </p:cBhvr>
                                      <p:tavLst>
                                        <p:tav tm="0">
                                          <p:val>
                                            <p:fltVal val="0"/>
                                          </p:val>
                                        </p:tav>
                                        <p:tav tm="100000">
                                          <p:val>
                                            <p:strVal val="#ppt_h"/>
                                          </p:val>
                                        </p:tav>
                                      </p:tavLst>
                                    </p:anim>
                                    <p:anim calcmode="lin" valueType="num">
                                      <p:cBhvr>
                                        <p:cTn id="27" dur="2000" fill="hold"/>
                                        <p:tgtEl>
                                          <p:spTgt spid="45"/>
                                        </p:tgtEl>
                                        <p:attrNameLst>
                                          <p:attrName>ppt_x</p:attrName>
                                        </p:attrNameLst>
                                      </p:cBhvr>
                                      <p:tavLst>
                                        <p:tav tm="0">
                                          <p:val>
                                            <p:fltVal val="0.5"/>
                                          </p:val>
                                        </p:tav>
                                        <p:tav tm="100000">
                                          <p:val>
                                            <p:strVal val="#ppt_x"/>
                                          </p:val>
                                        </p:tav>
                                      </p:tavLst>
                                    </p:anim>
                                    <p:anim calcmode="lin" valueType="num">
                                      <p:cBhvr>
                                        <p:cTn id="28" dur="2000" fill="hold"/>
                                        <p:tgtEl>
                                          <p:spTgt spid="4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2000" fill="hold"/>
                                        <p:tgtEl>
                                          <p:spTgt spid="46"/>
                                        </p:tgtEl>
                                        <p:attrNameLst>
                                          <p:attrName>ppt_w</p:attrName>
                                        </p:attrNameLst>
                                      </p:cBhvr>
                                      <p:tavLst>
                                        <p:tav tm="0">
                                          <p:val>
                                            <p:fltVal val="0"/>
                                          </p:val>
                                        </p:tav>
                                        <p:tav tm="100000">
                                          <p:val>
                                            <p:strVal val="#ppt_w"/>
                                          </p:val>
                                        </p:tav>
                                      </p:tavLst>
                                    </p:anim>
                                    <p:anim calcmode="lin" valueType="num">
                                      <p:cBhvr>
                                        <p:cTn id="32" dur="2000" fill="hold"/>
                                        <p:tgtEl>
                                          <p:spTgt spid="46"/>
                                        </p:tgtEl>
                                        <p:attrNameLst>
                                          <p:attrName>ppt_h</p:attrName>
                                        </p:attrNameLst>
                                      </p:cBhvr>
                                      <p:tavLst>
                                        <p:tav tm="0">
                                          <p:val>
                                            <p:fltVal val="0"/>
                                          </p:val>
                                        </p:tav>
                                        <p:tav tm="100000">
                                          <p:val>
                                            <p:strVal val="#ppt_h"/>
                                          </p:val>
                                        </p:tav>
                                      </p:tavLst>
                                    </p:anim>
                                    <p:anim calcmode="lin" valueType="num">
                                      <p:cBhvr>
                                        <p:cTn id="33" dur="2000" fill="hold"/>
                                        <p:tgtEl>
                                          <p:spTgt spid="46"/>
                                        </p:tgtEl>
                                        <p:attrNameLst>
                                          <p:attrName>ppt_x</p:attrName>
                                        </p:attrNameLst>
                                      </p:cBhvr>
                                      <p:tavLst>
                                        <p:tav tm="0">
                                          <p:val>
                                            <p:fltVal val="0.5"/>
                                          </p:val>
                                        </p:tav>
                                        <p:tav tm="100000">
                                          <p:val>
                                            <p:strVal val="#ppt_x"/>
                                          </p:val>
                                        </p:tav>
                                      </p:tavLst>
                                    </p:anim>
                                    <p:anim calcmode="lin" valueType="num">
                                      <p:cBhvr>
                                        <p:cTn id="34" dur="2000" fill="hold"/>
                                        <p:tgtEl>
                                          <p:spTgt spid="46"/>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2000" fill="hold"/>
                                        <p:tgtEl>
                                          <p:spTgt spid="47"/>
                                        </p:tgtEl>
                                        <p:attrNameLst>
                                          <p:attrName>ppt_w</p:attrName>
                                        </p:attrNameLst>
                                      </p:cBhvr>
                                      <p:tavLst>
                                        <p:tav tm="0">
                                          <p:val>
                                            <p:fltVal val="0"/>
                                          </p:val>
                                        </p:tav>
                                        <p:tav tm="100000">
                                          <p:val>
                                            <p:strVal val="#ppt_w"/>
                                          </p:val>
                                        </p:tav>
                                      </p:tavLst>
                                    </p:anim>
                                    <p:anim calcmode="lin" valueType="num">
                                      <p:cBhvr>
                                        <p:cTn id="38" dur="2000" fill="hold"/>
                                        <p:tgtEl>
                                          <p:spTgt spid="47"/>
                                        </p:tgtEl>
                                        <p:attrNameLst>
                                          <p:attrName>ppt_h</p:attrName>
                                        </p:attrNameLst>
                                      </p:cBhvr>
                                      <p:tavLst>
                                        <p:tav tm="0">
                                          <p:val>
                                            <p:fltVal val="0"/>
                                          </p:val>
                                        </p:tav>
                                        <p:tav tm="100000">
                                          <p:val>
                                            <p:strVal val="#ppt_h"/>
                                          </p:val>
                                        </p:tav>
                                      </p:tavLst>
                                    </p:anim>
                                    <p:anim calcmode="lin" valueType="num">
                                      <p:cBhvr>
                                        <p:cTn id="39" dur="2000" fill="hold"/>
                                        <p:tgtEl>
                                          <p:spTgt spid="47"/>
                                        </p:tgtEl>
                                        <p:attrNameLst>
                                          <p:attrName>ppt_x</p:attrName>
                                        </p:attrNameLst>
                                      </p:cBhvr>
                                      <p:tavLst>
                                        <p:tav tm="0">
                                          <p:val>
                                            <p:fltVal val="0.5"/>
                                          </p:val>
                                        </p:tav>
                                        <p:tav tm="100000">
                                          <p:val>
                                            <p:strVal val="#ppt_x"/>
                                          </p:val>
                                        </p:tav>
                                      </p:tavLst>
                                    </p:anim>
                                    <p:anim calcmode="lin" valueType="num">
                                      <p:cBhvr>
                                        <p:cTn id="40" dur="2000" fill="hold"/>
                                        <p:tgtEl>
                                          <p:spTgt spid="47"/>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anim calcmode="lin" valueType="num">
                                      <p:cBhvr>
                                        <p:cTn id="43" dur="2000" fill="hold"/>
                                        <p:tgtEl>
                                          <p:spTgt spid="48"/>
                                        </p:tgtEl>
                                        <p:attrNameLst>
                                          <p:attrName>ppt_w</p:attrName>
                                        </p:attrNameLst>
                                      </p:cBhvr>
                                      <p:tavLst>
                                        <p:tav tm="0">
                                          <p:val>
                                            <p:fltVal val="0"/>
                                          </p:val>
                                        </p:tav>
                                        <p:tav tm="100000">
                                          <p:val>
                                            <p:strVal val="#ppt_w"/>
                                          </p:val>
                                        </p:tav>
                                      </p:tavLst>
                                    </p:anim>
                                    <p:anim calcmode="lin" valueType="num">
                                      <p:cBhvr>
                                        <p:cTn id="44" dur="2000" fill="hold"/>
                                        <p:tgtEl>
                                          <p:spTgt spid="48"/>
                                        </p:tgtEl>
                                        <p:attrNameLst>
                                          <p:attrName>ppt_h</p:attrName>
                                        </p:attrNameLst>
                                      </p:cBhvr>
                                      <p:tavLst>
                                        <p:tav tm="0">
                                          <p:val>
                                            <p:fltVal val="0"/>
                                          </p:val>
                                        </p:tav>
                                        <p:tav tm="100000">
                                          <p:val>
                                            <p:strVal val="#ppt_h"/>
                                          </p:val>
                                        </p:tav>
                                      </p:tavLst>
                                    </p:anim>
                                    <p:anim calcmode="lin" valueType="num">
                                      <p:cBhvr>
                                        <p:cTn id="45" dur="2000" fill="hold"/>
                                        <p:tgtEl>
                                          <p:spTgt spid="48"/>
                                        </p:tgtEl>
                                        <p:attrNameLst>
                                          <p:attrName>ppt_x</p:attrName>
                                        </p:attrNameLst>
                                      </p:cBhvr>
                                      <p:tavLst>
                                        <p:tav tm="0">
                                          <p:val>
                                            <p:fltVal val="0.5"/>
                                          </p:val>
                                        </p:tav>
                                        <p:tav tm="100000">
                                          <p:val>
                                            <p:strVal val="#ppt_x"/>
                                          </p:val>
                                        </p:tav>
                                      </p:tavLst>
                                    </p:anim>
                                    <p:anim calcmode="lin" valueType="num">
                                      <p:cBhvr>
                                        <p:cTn id="46" dur="2000" fill="hold"/>
                                        <p:tgtEl>
                                          <p:spTgt spid="48"/>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p:cTn id="49" dur="2000" fill="hold"/>
                                        <p:tgtEl>
                                          <p:spTgt spid="49"/>
                                        </p:tgtEl>
                                        <p:attrNameLst>
                                          <p:attrName>ppt_w</p:attrName>
                                        </p:attrNameLst>
                                      </p:cBhvr>
                                      <p:tavLst>
                                        <p:tav tm="0">
                                          <p:val>
                                            <p:fltVal val="0"/>
                                          </p:val>
                                        </p:tav>
                                        <p:tav tm="100000">
                                          <p:val>
                                            <p:strVal val="#ppt_w"/>
                                          </p:val>
                                        </p:tav>
                                      </p:tavLst>
                                    </p:anim>
                                    <p:anim calcmode="lin" valueType="num">
                                      <p:cBhvr>
                                        <p:cTn id="50" dur="2000" fill="hold"/>
                                        <p:tgtEl>
                                          <p:spTgt spid="49"/>
                                        </p:tgtEl>
                                        <p:attrNameLst>
                                          <p:attrName>ppt_h</p:attrName>
                                        </p:attrNameLst>
                                      </p:cBhvr>
                                      <p:tavLst>
                                        <p:tav tm="0">
                                          <p:val>
                                            <p:fltVal val="0"/>
                                          </p:val>
                                        </p:tav>
                                        <p:tav tm="100000">
                                          <p:val>
                                            <p:strVal val="#ppt_h"/>
                                          </p:val>
                                        </p:tav>
                                      </p:tavLst>
                                    </p:anim>
                                    <p:anim calcmode="lin" valueType="num">
                                      <p:cBhvr>
                                        <p:cTn id="51" dur="2000" fill="hold"/>
                                        <p:tgtEl>
                                          <p:spTgt spid="49"/>
                                        </p:tgtEl>
                                        <p:attrNameLst>
                                          <p:attrName>ppt_x</p:attrName>
                                        </p:attrNameLst>
                                      </p:cBhvr>
                                      <p:tavLst>
                                        <p:tav tm="0">
                                          <p:val>
                                            <p:fltVal val="0.5"/>
                                          </p:val>
                                        </p:tav>
                                        <p:tav tm="100000">
                                          <p:val>
                                            <p:strVal val="#ppt_x"/>
                                          </p:val>
                                        </p:tav>
                                      </p:tavLst>
                                    </p:anim>
                                    <p:anim calcmode="lin" valueType="num">
                                      <p:cBhvr>
                                        <p:cTn id="52" dur="2000" fill="hold"/>
                                        <p:tgtEl>
                                          <p:spTgt spid="49"/>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2000" fill="hold"/>
                                        <p:tgtEl>
                                          <p:spTgt spid="52"/>
                                        </p:tgtEl>
                                        <p:attrNameLst>
                                          <p:attrName>ppt_w</p:attrName>
                                        </p:attrNameLst>
                                      </p:cBhvr>
                                      <p:tavLst>
                                        <p:tav tm="0">
                                          <p:val>
                                            <p:fltVal val="0"/>
                                          </p:val>
                                        </p:tav>
                                        <p:tav tm="100000">
                                          <p:val>
                                            <p:strVal val="#ppt_w"/>
                                          </p:val>
                                        </p:tav>
                                      </p:tavLst>
                                    </p:anim>
                                    <p:anim calcmode="lin" valueType="num">
                                      <p:cBhvr>
                                        <p:cTn id="56" dur="2000" fill="hold"/>
                                        <p:tgtEl>
                                          <p:spTgt spid="52"/>
                                        </p:tgtEl>
                                        <p:attrNameLst>
                                          <p:attrName>ppt_h</p:attrName>
                                        </p:attrNameLst>
                                      </p:cBhvr>
                                      <p:tavLst>
                                        <p:tav tm="0">
                                          <p:val>
                                            <p:fltVal val="0"/>
                                          </p:val>
                                        </p:tav>
                                        <p:tav tm="100000">
                                          <p:val>
                                            <p:strVal val="#ppt_h"/>
                                          </p:val>
                                        </p:tav>
                                      </p:tavLst>
                                    </p:anim>
                                    <p:anim calcmode="lin" valueType="num">
                                      <p:cBhvr>
                                        <p:cTn id="57" dur="2000" fill="hold"/>
                                        <p:tgtEl>
                                          <p:spTgt spid="52"/>
                                        </p:tgtEl>
                                        <p:attrNameLst>
                                          <p:attrName>ppt_x</p:attrName>
                                        </p:attrNameLst>
                                      </p:cBhvr>
                                      <p:tavLst>
                                        <p:tav tm="0">
                                          <p:val>
                                            <p:fltVal val="0.5"/>
                                          </p:val>
                                        </p:tav>
                                        <p:tav tm="100000">
                                          <p:val>
                                            <p:strVal val="#ppt_x"/>
                                          </p:val>
                                        </p:tav>
                                      </p:tavLst>
                                    </p:anim>
                                    <p:anim calcmode="lin" valueType="num">
                                      <p:cBhvr>
                                        <p:cTn id="58" dur="2000" fill="hold"/>
                                        <p:tgtEl>
                                          <p:spTgt spid="52"/>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2000" fill="hold"/>
                                        <p:tgtEl>
                                          <p:spTgt spid="53"/>
                                        </p:tgtEl>
                                        <p:attrNameLst>
                                          <p:attrName>ppt_w</p:attrName>
                                        </p:attrNameLst>
                                      </p:cBhvr>
                                      <p:tavLst>
                                        <p:tav tm="0">
                                          <p:val>
                                            <p:fltVal val="0"/>
                                          </p:val>
                                        </p:tav>
                                        <p:tav tm="100000">
                                          <p:val>
                                            <p:strVal val="#ppt_w"/>
                                          </p:val>
                                        </p:tav>
                                      </p:tavLst>
                                    </p:anim>
                                    <p:anim calcmode="lin" valueType="num">
                                      <p:cBhvr>
                                        <p:cTn id="62" dur="2000" fill="hold"/>
                                        <p:tgtEl>
                                          <p:spTgt spid="53"/>
                                        </p:tgtEl>
                                        <p:attrNameLst>
                                          <p:attrName>ppt_h</p:attrName>
                                        </p:attrNameLst>
                                      </p:cBhvr>
                                      <p:tavLst>
                                        <p:tav tm="0">
                                          <p:val>
                                            <p:fltVal val="0"/>
                                          </p:val>
                                        </p:tav>
                                        <p:tav tm="100000">
                                          <p:val>
                                            <p:strVal val="#ppt_h"/>
                                          </p:val>
                                        </p:tav>
                                      </p:tavLst>
                                    </p:anim>
                                    <p:anim calcmode="lin" valueType="num">
                                      <p:cBhvr>
                                        <p:cTn id="63" dur="2000" fill="hold"/>
                                        <p:tgtEl>
                                          <p:spTgt spid="53"/>
                                        </p:tgtEl>
                                        <p:attrNameLst>
                                          <p:attrName>ppt_x</p:attrName>
                                        </p:attrNameLst>
                                      </p:cBhvr>
                                      <p:tavLst>
                                        <p:tav tm="0">
                                          <p:val>
                                            <p:fltVal val="0.5"/>
                                          </p:val>
                                        </p:tav>
                                        <p:tav tm="100000">
                                          <p:val>
                                            <p:strVal val="#ppt_x"/>
                                          </p:val>
                                        </p:tav>
                                      </p:tavLst>
                                    </p:anim>
                                    <p:anim calcmode="lin" valueType="num">
                                      <p:cBhvr>
                                        <p:cTn id="64" dur="2000" fill="hold"/>
                                        <p:tgtEl>
                                          <p:spTgt spid="53"/>
                                        </p:tgtEl>
                                        <p:attrNameLst>
                                          <p:attrName>ppt_y</p:attrName>
                                        </p:attrNameLst>
                                      </p:cBhvr>
                                      <p:tavLst>
                                        <p:tav tm="0">
                                          <p:val>
                                            <p:fltVal val="0.5"/>
                                          </p:val>
                                        </p:tav>
                                        <p:tav tm="100000">
                                          <p:val>
                                            <p:strVal val="#ppt_y"/>
                                          </p:val>
                                        </p:tav>
                                      </p:tavLst>
                                    </p:anim>
                                  </p:childTnLst>
                                </p:cTn>
                              </p:par>
                              <p:par>
                                <p:cTn id="65" presetID="23" presetClass="entr" presetSubtype="528"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p:cTn id="67" dur="2000" fill="hold"/>
                                        <p:tgtEl>
                                          <p:spTgt spid="54"/>
                                        </p:tgtEl>
                                        <p:attrNameLst>
                                          <p:attrName>ppt_w</p:attrName>
                                        </p:attrNameLst>
                                      </p:cBhvr>
                                      <p:tavLst>
                                        <p:tav tm="0">
                                          <p:val>
                                            <p:fltVal val="0"/>
                                          </p:val>
                                        </p:tav>
                                        <p:tav tm="100000">
                                          <p:val>
                                            <p:strVal val="#ppt_w"/>
                                          </p:val>
                                        </p:tav>
                                      </p:tavLst>
                                    </p:anim>
                                    <p:anim calcmode="lin" valueType="num">
                                      <p:cBhvr>
                                        <p:cTn id="68" dur="2000" fill="hold"/>
                                        <p:tgtEl>
                                          <p:spTgt spid="54"/>
                                        </p:tgtEl>
                                        <p:attrNameLst>
                                          <p:attrName>ppt_h</p:attrName>
                                        </p:attrNameLst>
                                      </p:cBhvr>
                                      <p:tavLst>
                                        <p:tav tm="0">
                                          <p:val>
                                            <p:fltVal val="0"/>
                                          </p:val>
                                        </p:tav>
                                        <p:tav tm="100000">
                                          <p:val>
                                            <p:strVal val="#ppt_h"/>
                                          </p:val>
                                        </p:tav>
                                      </p:tavLst>
                                    </p:anim>
                                    <p:anim calcmode="lin" valueType="num">
                                      <p:cBhvr>
                                        <p:cTn id="69" dur="2000" fill="hold"/>
                                        <p:tgtEl>
                                          <p:spTgt spid="54"/>
                                        </p:tgtEl>
                                        <p:attrNameLst>
                                          <p:attrName>ppt_x</p:attrName>
                                        </p:attrNameLst>
                                      </p:cBhvr>
                                      <p:tavLst>
                                        <p:tav tm="0">
                                          <p:val>
                                            <p:fltVal val="0.5"/>
                                          </p:val>
                                        </p:tav>
                                        <p:tav tm="100000">
                                          <p:val>
                                            <p:strVal val="#ppt_x"/>
                                          </p:val>
                                        </p:tav>
                                      </p:tavLst>
                                    </p:anim>
                                    <p:anim calcmode="lin" valueType="num">
                                      <p:cBhvr>
                                        <p:cTn id="70" dur="2000" fill="hold"/>
                                        <p:tgtEl>
                                          <p:spTgt spid="54"/>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 calcmode="lin" valueType="num">
                                      <p:cBhvr>
                                        <p:cTn id="73" dur="2000" fill="hold"/>
                                        <p:tgtEl>
                                          <p:spTgt spid="55"/>
                                        </p:tgtEl>
                                        <p:attrNameLst>
                                          <p:attrName>ppt_w</p:attrName>
                                        </p:attrNameLst>
                                      </p:cBhvr>
                                      <p:tavLst>
                                        <p:tav tm="0">
                                          <p:val>
                                            <p:fltVal val="0"/>
                                          </p:val>
                                        </p:tav>
                                        <p:tav tm="100000">
                                          <p:val>
                                            <p:strVal val="#ppt_w"/>
                                          </p:val>
                                        </p:tav>
                                      </p:tavLst>
                                    </p:anim>
                                    <p:anim calcmode="lin" valueType="num">
                                      <p:cBhvr>
                                        <p:cTn id="74" dur="2000" fill="hold"/>
                                        <p:tgtEl>
                                          <p:spTgt spid="55"/>
                                        </p:tgtEl>
                                        <p:attrNameLst>
                                          <p:attrName>ppt_h</p:attrName>
                                        </p:attrNameLst>
                                      </p:cBhvr>
                                      <p:tavLst>
                                        <p:tav tm="0">
                                          <p:val>
                                            <p:fltVal val="0"/>
                                          </p:val>
                                        </p:tav>
                                        <p:tav tm="100000">
                                          <p:val>
                                            <p:strVal val="#ppt_h"/>
                                          </p:val>
                                        </p:tav>
                                      </p:tavLst>
                                    </p:anim>
                                    <p:anim calcmode="lin" valueType="num">
                                      <p:cBhvr>
                                        <p:cTn id="75" dur="2000" fill="hold"/>
                                        <p:tgtEl>
                                          <p:spTgt spid="55"/>
                                        </p:tgtEl>
                                        <p:attrNameLst>
                                          <p:attrName>ppt_x</p:attrName>
                                        </p:attrNameLst>
                                      </p:cBhvr>
                                      <p:tavLst>
                                        <p:tav tm="0">
                                          <p:val>
                                            <p:fltVal val="0.5"/>
                                          </p:val>
                                        </p:tav>
                                        <p:tav tm="100000">
                                          <p:val>
                                            <p:strVal val="#ppt_x"/>
                                          </p:val>
                                        </p:tav>
                                      </p:tavLst>
                                    </p:anim>
                                    <p:anim calcmode="lin" valueType="num">
                                      <p:cBhvr>
                                        <p:cTn id="76" dur="2000" fill="hold"/>
                                        <p:tgtEl>
                                          <p:spTgt spid="55"/>
                                        </p:tgtEl>
                                        <p:attrNameLst>
                                          <p:attrName>ppt_y</p:attrName>
                                        </p:attrNameLst>
                                      </p:cBhvr>
                                      <p:tavLst>
                                        <p:tav tm="0">
                                          <p:val>
                                            <p:fltVal val="0.5"/>
                                          </p:val>
                                        </p:tav>
                                        <p:tav tm="100000">
                                          <p:val>
                                            <p:strVal val="#ppt_y"/>
                                          </p:val>
                                        </p:tav>
                                      </p:tavLst>
                                    </p:anim>
                                  </p:childTnLst>
                                </p:cTn>
                              </p:par>
                              <p:par>
                                <p:cTn id="77" presetID="23" presetClass="entr" presetSubtype="528"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p:cTn id="79" dur="2000" fill="hold"/>
                                        <p:tgtEl>
                                          <p:spTgt spid="56"/>
                                        </p:tgtEl>
                                        <p:attrNameLst>
                                          <p:attrName>ppt_w</p:attrName>
                                        </p:attrNameLst>
                                      </p:cBhvr>
                                      <p:tavLst>
                                        <p:tav tm="0">
                                          <p:val>
                                            <p:fltVal val="0"/>
                                          </p:val>
                                        </p:tav>
                                        <p:tav tm="100000">
                                          <p:val>
                                            <p:strVal val="#ppt_w"/>
                                          </p:val>
                                        </p:tav>
                                      </p:tavLst>
                                    </p:anim>
                                    <p:anim calcmode="lin" valueType="num">
                                      <p:cBhvr>
                                        <p:cTn id="80" dur="2000" fill="hold"/>
                                        <p:tgtEl>
                                          <p:spTgt spid="56"/>
                                        </p:tgtEl>
                                        <p:attrNameLst>
                                          <p:attrName>ppt_h</p:attrName>
                                        </p:attrNameLst>
                                      </p:cBhvr>
                                      <p:tavLst>
                                        <p:tav tm="0">
                                          <p:val>
                                            <p:fltVal val="0"/>
                                          </p:val>
                                        </p:tav>
                                        <p:tav tm="100000">
                                          <p:val>
                                            <p:strVal val="#ppt_h"/>
                                          </p:val>
                                        </p:tav>
                                      </p:tavLst>
                                    </p:anim>
                                    <p:anim calcmode="lin" valueType="num">
                                      <p:cBhvr>
                                        <p:cTn id="81" dur="2000" fill="hold"/>
                                        <p:tgtEl>
                                          <p:spTgt spid="56"/>
                                        </p:tgtEl>
                                        <p:attrNameLst>
                                          <p:attrName>ppt_x</p:attrName>
                                        </p:attrNameLst>
                                      </p:cBhvr>
                                      <p:tavLst>
                                        <p:tav tm="0">
                                          <p:val>
                                            <p:fltVal val="0.5"/>
                                          </p:val>
                                        </p:tav>
                                        <p:tav tm="100000">
                                          <p:val>
                                            <p:strVal val="#ppt_x"/>
                                          </p:val>
                                        </p:tav>
                                      </p:tavLst>
                                    </p:anim>
                                    <p:anim calcmode="lin" valueType="num">
                                      <p:cBhvr>
                                        <p:cTn id="82" dur="2000" fill="hold"/>
                                        <p:tgtEl>
                                          <p:spTgt spid="56"/>
                                        </p:tgtEl>
                                        <p:attrNameLst>
                                          <p:attrName>ppt_y</p:attrName>
                                        </p:attrNameLst>
                                      </p:cBhvr>
                                      <p:tavLst>
                                        <p:tav tm="0">
                                          <p:val>
                                            <p:fltVal val="0.5"/>
                                          </p:val>
                                        </p:tav>
                                        <p:tav tm="100000">
                                          <p:val>
                                            <p:strVal val="#ppt_y"/>
                                          </p:val>
                                        </p:tav>
                                      </p:tavLst>
                                    </p:anim>
                                  </p:childTnLst>
                                </p:cTn>
                              </p:par>
                              <p:par>
                                <p:cTn id="83" presetID="23" presetClass="entr" presetSubtype="528" fill="hold" grpId="0" nodeType="withEffect">
                                  <p:stCondLst>
                                    <p:cond delay="0"/>
                                  </p:stCondLst>
                                  <p:childTnLst>
                                    <p:set>
                                      <p:cBhvr>
                                        <p:cTn id="84" dur="1" fill="hold">
                                          <p:stCondLst>
                                            <p:cond delay="0"/>
                                          </p:stCondLst>
                                        </p:cTn>
                                        <p:tgtEl>
                                          <p:spTgt spid="57"/>
                                        </p:tgtEl>
                                        <p:attrNameLst>
                                          <p:attrName>style.visibility</p:attrName>
                                        </p:attrNameLst>
                                      </p:cBhvr>
                                      <p:to>
                                        <p:strVal val="visible"/>
                                      </p:to>
                                    </p:set>
                                    <p:anim calcmode="lin" valueType="num">
                                      <p:cBhvr>
                                        <p:cTn id="85" dur="2000" fill="hold"/>
                                        <p:tgtEl>
                                          <p:spTgt spid="57"/>
                                        </p:tgtEl>
                                        <p:attrNameLst>
                                          <p:attrName>ppt_w</p:attrName>
                                        </p:attrNameLst>
                                      </p:cBhvr>
                                      <p:tavLst>
                                        <p:tav tm="0">
                                          <p:val>
                                            <p:fltVal val="0"/>
                                          </p:val>
                                        </p:tav>
                                        <p:tav tm="100000">
                                          <p:val>
                                            <p:strVal val="#ppt_w"/>
                                          </p:val>
                                        </p:tav>
                                      </p:tavLst>
                                    </p:anim>
                                    <p:anim calcmode="lin" valueType="num">
                                      <p:cBhvr>
                                        <p:cTn id="86" dur="2000" fill="hold"/>
                                        <p:tgtEl>
                                          <p:spTgt spid="57"/>
                                        </p:tgtEl>
                                        <p:attrNameLst>
                                          <p:attrName>ppt_h</p:attrName>
                                        </p:attrNameLst>
                                      </p:cBhvr>
                                      <p:tavLst>
                                        <p:tav tm="0">
                                          <p:val>
                                            <p:fltVal val="0"/>
                                          </p:val>
                                        </p:tav>
                                        <p:tav tm="100000">
                                          <p:val>
                                            <p:strVal val="#ppt_h"/>
                                          </p:val>
                                        </p:tav>
                                      </p:tavLst>
                                    </p:anim>
                                    <p:anim calcmode="lin" valueType="num">
                                      <p:cBhvr>
                                        <p:cTn id="87" dur="2000" fill="hold"/>
                                        <p:tgtEl>
                                          <p:spTgt spid="57"/>
                                        </p:tgtEl>
                                        <p:attrNameLst>
                                          <p:attrName>ppt_x</p:attrName>
                                        </p:attrNameLst>
                                      </p:cBhvr>
                                      <p:tavLst>
                                        <p:tav tm="0">
                                          <p:val>
                                            <p:fltVal val="0.5"/>
                                          </p:val>
                                        </p:tav>
                                        <p:tav tm="100000">
                                          <p:val>
                                            <p:strVal val="#ppt_x"/>
                                          </p:val>
                                        </p:tav>
                                      </p:tavLst>
                                    </p:anim>
                                    <p:anim calcmode="lin" valueType="num">
                                      <p:cBhvr>
                                        <p:cTn id="88" dur="2000" fill="hold"/>
                                        <p:tgtEl>
                                          <p:spTgt spid="57"/>
                                        </p:tgtEl>
                                        <p:attrNameLst>
                                          <p:attrName>ppt_y</p:attrName>
                                        </p:attrNameLst>
                                      </p:cBhvr>
                                      <p:tavLst>
                                        <p:tav tm="0">
                                          <p:val>
                                            <p:fltVal val="0.5"/>
                                          </p:val>
                                        </p:tav>
                                        <p:tav tm="100000">
                                          <p:val>
                                            <p:strVal val="#ppt_y"/>
                                          </p:val>
                                        </p:tav>
                                      </p:tavLst>
                                    </p:anim>
                                  </p:childTnLst>
                                </p:cTn>
                              </p:par>
                              <p:par>
                                <p:cTn id="89" presetID="23" presetClass="entr" presetSubtype="528" fill="hold" grpId="0" nodeType="withEffect">
                                  <p:stCondLst>
                                    <p:cond delay="0"/>
                                  </p:stCondLst>
                                  <p:childTnLst>
                                    <p:set>
                                      <p:cBhvr>
                                        <p:cTn id="90" dur="1" fill="hold">
                                          <p:stCondLst>
                                            <p:cond delay="0"/>
                                          </p:stCondLst>
                                        </p:cTn>
                                        <p:tgtEl>
                                          <p:spTgt spid="58"/>
                                        </p:tgtEl>
                                        <p:attrNameLst>
                                          <p:attrName>style.visibility</p:attrName>
                                        </p:attrNameLst>
                                      </p:cBhvr>
                                      <p:to>
                                        <p:strVal val="visible"/>
                                      </p:to>
                                    </p:set>
                                    <p:anim calcmode="lin" valueType="num">
                                      <p:cBhvr>
                                        <p:cTn id="91" dur="2000" fill="hold"/>
                                        <p:tgtEl>
                                          <p:spTgt spid="58"/>
                                        </p:tgtEl>
                                        <p:attrNameLst>
                                          <p:attrName>ppt_w</p:attrName>
                                        </p:attrNameLst>
                                      </p:cBhvr>
                                      <p:tavLst>
                                        <p:tav tm="0">
                                          <p:val>
                                            <p:fltVal val="0"/>
                                          </p:val>
                                        </p:tav>
                                        <p:tav tm="100000">
                                          <p:val>
                                            <p:strVal val="#ppt_w"/>
                                          </p:val>
                                        </p:tav>
                                      </p:tavLst>
                                    </p:anim>
                                    <p:anim calcmode="lin" valueType="num">
                                      <p:cBhvr>
                                        <p:cTn id="92" dur="2000" fill="hold"/>
                                        <p:tgtEl>
                                          <p:spTgt spid="58"/>
                                        </p:tgtEl>
                                        <p:attrNameLst>
                                          <p:attrName>ppt_h</p:attrName>
                                        </p:attrNameLst>
                                      </p:cBhvr>
                                      <p:tavLst>
                                        <p:tav tm="0">
                                          <p:val>
                                            <p:fltVal val="0"/>
                                          </p:val>
                                        </p:tav>
                                        <p:tav tm="100000">
                                          <p:val>
                                            <p:strVal val="#ppt_h"/>
                                          </p:val>
                                        </p:tav>
                                      </p:tavLst>
                                    </p:anim>
                                    <p:anim calcmode="lin" valueType="num">
                                      <p:cBhvr>
                                        <p:cTn id="93" dur="2000" fill="hold"/>
                                        <p:tgtEl>
                                          <p:spTgt spid="58"/>
                                        </p:tgtEl>
                                        <p:attrNameLst>
                                          <p:attrName>ppt_x</p:attrName>
                                        </p:attrNameLst>
                                      </p:cBhvr>
                                      <p:tavLst>
                                        <p:tav tm="0">
                                          <p:val>
                                            <p:fltVal val="0.5"/>
                                          </p:val>
                                        </p:tav>
                                        <p:tav tm="100000">
                                          <p:val>
                                            <p:strVal val="#ppt_x"/>
                                          </p:val>
                                        </p:tav>
                                      </p:tavLst>
                                    </p:anim>
                                    <p:anim calcmode="lin" valueType="num">
                                      <p:cBhvr>
                                        <p:cTn id="94" dur="2000" fill="hold"/>
                                        <p:tgtEl>
                                          <p:spTgt spid="58"/>
                                        </p:tgtEl>
                                        <p:attrNameLst>
                                          <p:attrName>ppt_y</p:attrName>
                                        </p:attrNameLst>
                                      </p:cBhvr>
                                      <p:tavLst>
                                        <p:tav tm="0">
                                          <p:val>
                                            <p:fltVal val="0.5"/>
                                          </p:val>
                                        </p:tav>
                                        <p:tav tm="100000">
                                          <p:val>
                                            <p:strVal val="#ppt_y"/>
                                          </p:val>
                                        </p:tav>
                                      </p:tavLst>
                                    </p:anim>
                                  </p:childTnLst>
                                </p:cTn>
                              </p:par>
                              <p:par>
                                <p:cTn id="95" presetID="23" presetClass="entr" presetSubtype="528" fill="hold" grpId="0" nodeType="withEffect">
                                  <p:stCondLst>
                                    <p:cond delay="0"/>
                                  </p:stCondLst>
                                  <p:childTnLst>
                                    <p:set>
                                      <p:cBhvr>
                                        <p:cTn id="96" dur="1" fill="hold">
                                          <p:stCondLst>
                                            <p:cond delay="0"/>
                                          </p:stCondLst>
                                        </p:cTn>
                                        <p:tgtEl>
                                          <p:spTgt spid="60"/>
                                        </p:tgtEl>
                                        <p:attrNameLst>
                                          <p:attrName>style.visibility</p:attrName>
                                        </p:attrNameLst>
                                      </p:cBhvr>
                                      <p:to>
                                        <p:strVal val="visible"/>
                                      </p:to>
                                    </p:set>
                                    <p:anim calcmode="lin" valueType="num">
                                      <p:cBhvr>
                                        <p:cTn id="97" dur="2000" fill="hold"/>
                                        <p:tgtEl>
                                          <p:spTgt spid="60"/>
                                        </p:tgtEl>
                                        <p:attrNameLst>
                                          <p:attrName>ppt_w</p:attrName>
                                        </p:attrNameLst>
                                      </p:cBhvr>
                                      <p:tavLst>
                                        <p:tav tm="0">
                                          <p:val>
                                            <p:fltVal val="0"/>
                                          </p:val>
                                        </p:tav>
                                        <p:tav tm="100000">
                                          <p:val>
                                            <p:strVal val="#ppt_w"/>
                                          </p:val>
                                        </p:tav>
                                      </p:tavLst>
                                    </p:anim>
                                    <p:anim calcmode="lin" valueType="num">
                                      <p:cBhvr>
                                        <p:cTn id="98" dur="2000" fill="hold"/>
                                        <p:tgtEl>
                                          <p:spTgt spid="60"/>
                                        </p:tgtEl>
                                        <p:attrNameLst>
                                          <p:attrName>ppt_h</p:attrName>
                                        </p:attrNameLst>
                                      </p:cBhvr>
                                      <p:tavLst>
                                        <p:tav tm="0">
                                          <p:val>
                                            <p:fltVal val="0"/>
                                          </p:val>
                                        </p:tav>
                                        <p:tav tm="100000">
                                          <p:val>
                                            <p:strVal val="#ppt_h"/>
                                          </p:val>
                                        </p:tav>
                                      </p:tavLst>
                                    </p:anim>
                                    <p:anim calcmode="lin" valueType="num">
                                      <p:cBhvr>
                                        <p:cTn id="99" dur="2000" fill="hold"/>
                                        <p:tgtEl>
                                          <p:spTgt spid="60"/>
                                        </p:tgtEl>
                                        <p:attrNameLst>
                                          <p:attrName>ppt_x</p:attrName>
                                        </p:attrNameLst>
                                      </p:cBhvr>
                                      <p:tavLst>
                                        <p:tav tm="0">
                                          <p:val>
                                            <p:fltVal val="0.5"/>
                                          </p:val>
                                        </p:tav>
                                        <p:tav tm="100000">
                                          <p:val>
                                            <p:strVal val="#ppt_x"/>
                                          </p:val>
                                        </p:tav>
                                      </p:tavLst>
                                    </p:anim>
                                    <p:anim calcmode="lin" valueType="num">
                                      <p:cBhvr>
                                        <p:cTn id="100" dur="2000" fill="hold"/>
                                        <p:tgtEl>
                                          <p:spTgt spid="6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P spid="44" grpId="0"/>
      <p:bldP spid="45" grpId="0"/>
      <p:bldP spid="46" grpId="0"/>
      <p:bldP spid="47" grpId="0"/>
      <p:bldP spid="48" grpId="0"/>
      <p:bldP spid="49" grpId="0" animBg="1"/>
      <p:bldP spid="52" grpId="0" animBg="1"/>
      <p:bldP spid="53" grpId="0" animBg="1"/>
      <p:bldP spid="54" grpId="0" animBg="1"/>
      <p:bldP spid="55" grpId="0"/>
      <p:bldP spid="56" grpId="0"/>
      <p:bldP spid="57" grpId="0"/>
      <p:bldP spid="58" grpId="0"/>
      <p:bldP spid="6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20"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LYING IMPRESSION FID FEIZHAO    qq:1964271550"/>
          <p:cNvSpPr txBox="1"/>
          <p:nvPr/>
        </p:nvSpPr>
        <p:spPr>
          <a:xfrm>
            <a:off x="5506006" y="192896"/>
            <a:ext cx="1198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蓄势待发</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sp>
        <p:nvSpPr>
          <p:cNvPr id="39" name="FLYING IMPRESSION FID FEIZHAO    qq:1964271550"/>
          <p:cNvSpPr txBox="1"/>
          <p:nvPr/>
        </p:nvSpPr>
        <p:spPr>
          <a:xfrm>
            <a:off x="4507448" y="527040"/>
            <a:ext cx="3195994" cy="300990"/>
          </a:xfrm>
          <a:prstGeom prst="rect">
            <a:avLst/>
          </a:prstGeom>
          <a:noFill/>
        </p:spPr>
        <p:txBody>
          <a:bodyPr wrap="square" rtlCol="0">
            <a:spAutoFit/>
          </a:bodyPr>
          <a:lstStyle/>
          <a:p>
            <a:pPr algn="ctr">
              <a:lnSpc>
                <a:spcPct val="130000"/>
              </a:lnSpc>
            </a:pPr>
            <a:endParaRPr lang="en-US" altLang="zh-CN" sz="1050" dirty="0">
              <a:solidFill>
                <a:srgbClr val="EB5F56"/>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44" name="FLYING IMPRESSION FID FEIZHAO    qq:1964271550"/>
          <p:cNvSpPr txBox="1"/>
          <p:nvPr/>
        </p:nvSpPr>
        <p:spPr>
          <a:xfrm>
            <a:off x="1534141" y="5573219"/>
            <a:ext cx="1389692" cy="337185"/>
          </a:xfrm>
          <a:prstGeom prst="rect">
            <a:avLst/>
          </a:prstGeom>
          <a:solidFill>
            <a:srgbClr val="33C3AB"/>
          </a:solidFill>
          <a:effectLst/>
        </p:spPr>
        <p:txBody>
          <a:bodyPr wrap="square" rtlCol="0">
            <a:spAutoFit/>
          </a:bodyPr>
          <a:lstStyle/>
          <a:p>
            <a:pPr algn="ctr"/>
            <a:r>
              <a:rPr lang="zh-CN" altLang="en-US" sz="1600" u="sng" dirty="0">
                <a:solidFill>
                  <a:schemeClr val="bg1"/>
                </a:solidFill>
                <a:latin typeface="微软雅黑" panose="020B0503020204020204" pitchFamily="34" charset="-122"/>
                <a:ea typeface="微软雅黑" panose="020B0503020204020204" pitchFamily="34" charset="-122"/>
              </a:rPr>
              <a:t>目的地</a:t>
            </a:r>
            <a:endParaRPr lang="zh-CN" altLang="en-US" sz="1600" u="sng" dirty="0">
              <a:solidFill>
                <a:schemeClr val="bg1"/>
              </a:solidFill>
              <a:latin typeface="微软雅黑" panose="020B0503020204020204" pitchFamily="34" charset="-122"/>
              <a:ea typeface="微软雅黑" panose="020B0503020204020204" pitchFamily="34" charset="-122"/>
            </a:endParaRPr>
          </a:p>
        </p:txBody>
      </p:sp>
      <p:sp>
        <p:nvSpPr>
          <p:cNvPr id="46" name="FLYING IMPRESSION FID FEIZHAO    qq:1964271550"/>
          <p:cNvSpPr txBox="1"/>
          <p:nvPr/>
        </p:nvSpPr>
        <p:spPr>
          <a:xfrm>
            <a:off x="5224810" y="5236034"/>
            <a:ext cx="1389692" cy="337185"/>
          </a:xfrm>
          <a:prstGeom prst="rect">
            <a:avLst/>
          </a:prstGeom>
          <a:solidFill>
            <a:srgbClr val="EB5F56"/>
          </a:solidFill>
          <a:effectLst/>
        </p:spPr>
        <p:txBody>
          <a:bodyPr wrap="square" rtlCol="0">
            <a:spAutoFit/>
          </a:bodyPr>
          <a:lstStyle/>
          <a:p>
            <a:pPr algn="ctr"/>
            <a:r>
              <a:rPr lang="zh-CN" altLang="en-US" sz="1600" u="sng" dirty="0">
                <a:solidFill>
                  <a:schemeClr val="bg1"/>
                </a:solidFill>
                <a:latin typeface="微软雅黑" panose="020B0503020204020204" pitchFamily="34" charset="-122"/>
                <a:ea typeface="微软雅黑" panose="020B0503020204020204" pitchFamily="34" charset="-122"/>
              </a:rPr>
              <a:t>前夕</a:t>
            </a:r>
            <a:endParaRPr lang="zh-CN" altLang="en-US" sz="1600" u="sng" dirty="0">
              <a:solidFill>
                <a:schemeClr val="bg1"/>
              </a:solidFill>
              <a:latin typeface="微软雅黑" panose="020B0503020204020204" pitchFamily="34" charset="-122"/>
              <a:ea typeface="微软雅黑" panose="020B0503020204020204" pitchFamily="34" charset="-122"/>
            </a:endParaRPr>
          </a:p>
        </p:txBody>
      </p:sp>
      <p:sp>
        <p:nvSpPr>
          <p:cNvPr id="48" name="FLYING IMPRESSION FID FEIZHAO    qq:1964271550"/>
          <p:cNvSpPr txBox="1"/>
          <p:nvPr/>
        </p:nvSpPr>
        <p:spPr>
          <a:xfrm>
            <a:off x="8961443" y="4898849"/>
            <a:ext cx="1389692" cy="337185"/>
          </a:xfrm>
          <a:prstGeom prst="rect">
            <a:avLst/>
          </a:prstGeom>
          <a:solidFill>
            <a:srgbClr val="364555"/>
          </a:solidFill>
          <a:effectLst/>
        </p:spPr>
        <p:txBody>
          <a:bodyPr wrap="square" rtlCol="0">
            <a:spAutoFit/>
          </a:bodyPr>
          <a:lstStyle/>
          <a:p>
            <a:pPr algn="ctr"/>
            <a:r>
              <a:rPr lang="zh-CN" altLang="en-US" sz="1600" u="sng" dirty="0">
                <a:solidFill>
                  <a:schemeClr val="bg1"/>
                </a:solidFill>
                <a:latin typeface="微软雅黑" panose="020B0503020204020204" pitchFamily="34" charset="-122"/>
                <a:ea typeface="微软雅黑" panose="020B0503020204020204" pitchFamily="34" charset="-122"/>
              </a:rPr>
              <a:t>公交</a:t>
            </a:r>
            <a:endParaRPr lang="zh-CN" altLang="en-US" sz="1600" u="sng" dirty="0">
              <a:solidFill>
                <a:schemeClr val="bg1"/>
              </a:solidFill>
              <a:latin typeface="微软雅黑" panose="020B0503020204020204" pitchFamily="34" charset="-122"/>
              <a:ea typeface="微软雅黑" panose="020B0503020204020204" pitchFamily="34" charset="-122"/>
            </a:endParaRPr>
          </a:p>
        </p:txBody>
      </p:sp>
      <p:pic>
        <p:nvPicPr>
          <p:cNvPr id="2" name="图片 1" descr="16"/>
          <p:cNvPicPr>
            <a:picLocks noChangeAspect="1"/>
          </p:cNvPicPr>
          <p:nvPr/>
        </p:nvPicPr>
        <p:blipFill>
          <a:blip r:embed="rId1"/>
          <a:stretch>
            <a:fillRect/>
          </a:stretch>
        </p:blipFill>
        <p:spPr>
          <a:xfrm>
            <a:off x="699770" y="2605405"/>
            <a:ext cx="3058160" cy="2293620"/>
          </a:xfrm>
          <a:prstGeom prst="rect">
            <a:avLst/>
          </a:prstGeom>
        </p:spPr>
      </p:pic>
      <p:pic>
        <p:nvPicPr>
          <p:cNvPr id="3" name="图片 2" descr="29"/>
          <p:cNvPicPr>
            <a:picLocks noChangeAspect="1"/>
          </p:cNvPicPr>
          <p:nvPr/>
        </p:nvPicPr>
        <p:blipFill>
          <a:blip r:embed="rId2"/>
          <a:stretch>
            <a:fillRect/>
          </a:stretch>
        </p:blipFill>
        <p:spPr>
          <a:xfrm>
            <a:off x="4902200" y="1544320"/>
            <a:ext cx="2232660" cy="2976880"/>
          </a:xfrm>
          <a:prstGeom prst="rect">
            <a:avLst/>
          </a:prstGeom>
        </p:spPr>
      </p:pic>
      <p:pic>
        <p:nvPicPr>
          <p:cNvPr id="4" name="图片 3" descr="28"/>
          <p:cNvPicPr>
            <a:picLocks noChangeAspect="1"/>
          </p:cNvPicPr>
          <p:nvPr/>
        </p:nvPicPr>
        <p:blipFill>
          <a:blip r:embed="rId3"/>
          <a:stretch>
            <a:fillRect/>
          </a:stretch>
        </p:blipFill>
        <p:spPr>
          <a:xfrm>
            <a:off x="8319135" y="299085"/>
            <a:ext cx="2827655" cy="3771900"/>
          </a:xfrm>
          <a:prstGeom prst="rect">
            <a:avLst/>
          </a:prstGeom>
        </p:spPr>
      </p:pic>
      <p:sp>
        <p:nvSpPr>
          <p:cNvPr id="5" name="文本框 4"/>
          <p:cNvSpPr txBox="1"/>
          <p:nvPr/>
        </p:nvSpPr>
        <p:spPr>
          <a:xfrm>
            <a:off x="1731645" y="5097145"/>
            <a:ext cx="995045" cy="368300"/>
          </a:xfrm>
          <a:prstGeom prst="rect">
            <a:avLst/>
          </a:prstGeom>
          <a:noFill/>
        </p:spPr>
        <p:txBody>
          <a:bodyPr wrap="square" rtlCol="0">
            <a:spAutoFit/>
          </a:bodyPr>
          <a:lstStyle/>
          <a:p>
            <a:r>
              <a:rPr lang="zh-CN" altLang="en-US"/>
              <a:t>万象汇</a:t>
            </a:r>
            <a:endParaRPr lang="zh-CN" altLang="en-US"/>
          </a:p>
        </p:txBody>
      </p:sp>
      <p:sp>
        <p:nvSpPr>
          <p:cNvPr id="6" name="文本框 5"/>
          <p:cNvSpPr txBox="1"/>
          <p:nvPr/>
        </p:nvSpPr>
        <p:spPr>
          <a:xfrm>
            <a:off x="5224780" y="4728845"/>
            <a:ext cx="1727835" cy="368300"/>
          </a:xfrm>
          <a:prstGeom prst="rect">
            <a:avLst/>
          </a:prstGeom>
          <a:noFill/>
        </p:spPr>
        <p:txBody>
          <a:bodyPr wrap="square" rtlCol="0">
            <a:spAutoFit/>
          </a:bodyPr>
          <a:lstStyle/>
          <a:p>
            <a:r>
              <a:rPr lang="zh-CN" altLang="en-US"/>
              <a:t>简陋的午饭</a:t>
            </a:r>
            <a:endParaRPr lang="zh-CN" altLang="en-US"/>
          </a:p>
        </p:txBody>
      </p:sp>
      <p:sp>
        <p:nvSpPr>
          <p:cNvPr id="7" name="文本框 6"/>
          <p:cNvSpPr txBox="1"/>
          <p:nvPr/>
        </p:nvSpPr>
        <p:spPr>
          <a:xfrm>
            <a:off x="8595995" y="4431665"/>
            <a:ext cx="2550795" cy="368300"/>
          </a:xfrm>
          <a:prstGeom prst="rect">
            <a:avLst/>
          </a:prstGeom>
          <a:noFill/>
        </p:spPr>
        <p:txBody>
          <a:bodyPr wrap="square" rtlCol="0">
            <a:spAutoFit/>
          </a:bodyPr>
          <a:lstStyle/>
          <a:p>
            <a:r>
              <a:rPr lang="zh-CN" altLang="en-US"/>
              <a:t>项目在召唤 粗发！！！</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ppt_x"/>
                                          </p:val>
                                        </p:tav>
                                        <p:tav tm="100000">
                                          <p:val>
                                            <p:strVal val="#ppt_x"/>
                                          </p:val>
                                        </p:tav>
                                      </p:tavLst>
                                    </p:anim>
                                    <p:anim calcmode="lin" valueType="num">
                                      <p:cBhvr additive="base">
                                        <p:cTn id="12" dur="500" fill="hold"/>
                                        <p:tgtEl>
                                          <p:spTgt spid="4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46" grpId="0" bldLvl="0" animBg="1"/>
      <p:bldP spid="4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1" name="FLYING IMPRESSION FID FEIZHAO    qq:1964271550"/>
          <p:cNvSpPr txBox="1"/>
          <p:nvPr/>
        </p:nvSpPr>
        <p:spPr>
          <a:xfrm>
            <a:off x="3105973" y="2598003"/>
            <a:ext cx="2621280" cy="8299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364555"/>
                </a:solidFill>
                <a:effectLst/>
                <a:uLnTx/>
                <a:uFillTx/>
                <a:latin typeface="微软雅黑" panose="020B0503020204020204" pitchFamily="34" charset="-122"/>
                <a:ea typeface="微软雅黑" panose="020B0503020204020204" pitchFamily="34" charset="-122"/>
                <a:cs typeface="+mn-cs"/>
              </a:rPr>
              <a:t>路途坎坷</a:t>
            </a:r>
            <a:endParaRPr kumimoji="0" lang="zh-CN" altLang="en-US" sz="4800" b="0" i="0" u="none" strike="noStrike" kern="1200" cap="none" spc="0" normalizeH="0" baseline="0" noProof="0" dirty="0">
              <a:ln>
                <a:noFill/>
              </a:ln>
              <a:solidFill>
                <a:srgbClr val="364555"/>
              </a:solidFill>
              <a:effectLst/>
              <a:uLnTx/>
              <a:uFillTx/>
              <a:latin typeface="微软雅黑" panose="020B0503020204020204" pitchFamily="34" charset="-122"/>
              <a:ea typeface="微软雅黑" panose="020B0503020204020204" pitchFamily="34" charset="-122"/>
              <a:cs typeface="+mn-cs"/>
            </a:endParaRPr>
          </a:p>
        </p:txBody>
      </p:sp>
      <p:sp>
        <p:nvSpPr>
          <p:cNvPr id="52" name="FLYING IMPRESSION FID FEIZHAO    qq:1964271550"/>
          <p:cNvSpPr/>
          <p:nvPr/>
        </p:nvSpPr>
        <p:spPr>
          <a:xfrm>
            <a:off x="3105973" y="3485488"/>
            <a:ext cx="4112895" cy="460375"/>
          </a:xfrm>
          <a:prstGeom prst="rect">
            <a:avLst/>
          </a:prstGeom>
          <a:solidFill>
            <a:srgbClr val="364555"/>
          </a:solidFill>
        </p:spPr>
        <p:txBody>
          <a:bodyPr wrap="none">
            <a:sp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Surprised BOX</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团队视频观赏</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3787061" y="829801"/>
            <a:ext cx="450088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你知不知道有一种叫做六亲不认的步伐</a:t>
            </a:r>
            <a:endParaRPr lang="zh-CN" altLang="en-US"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78711" y="122877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67"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文本框 3"/>
          <p:cNvSpPr txBox="1"/>
          <p:nvPr/>
        </p:nvSpPr>
        <p:spPr>
          <a:xfrm>
            <a:off x="2032635" y="2902585"/>
            <a:ext cx="8126730" cy="1445260"/>
          </a:xfrm>
          <a:prstGeom prst="rect">
            <a:avLst/>
          </a:prstGeom>
          <a:noFill/>
        </p:spPr>
        <p:txBody>
          <a:bodyPr wrap="square" rtlCol="0">
            <a:spAutoFit/>
          </a:bodyPr>
          <a:p>
            <a:r>
              <a:rPr lang="zh-CN" altLang="en-US" sz="4400"/>
              <a:t>视频文件太大，如想看视频，请看录屏好的视频。</a:t>
            </a:r>
            <a:endParaRPr lang="zh-CN" altLang="en-US" sz="4400"/>
          </a:p>
        </p:txBody>
      </p:sp>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3" name="FLYING IMPRESSION FID FEIZHAO    qq:1964271550"/>
          <p:cNvSpPr/>
          <p:nvPr/>
        </p:nvSpPr>
        <p:spPr bwMode="auto">
          <a:xfrm flipV="1">
            <a:off x="-2" y="5573201"/>
            <a:ext cx="1254035"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2" name="FLYING IMPRESSION FID FEIZHAO    qq:1964271550"/>
          <p:cNvSpPr/>
          <p:nvPr/>
        </p:nvSpPr>
        <p:spPr bwMode="auto">
          <a:xfrm flipV="1">
            <a:off x="-2" y="4180860"/>
            <a:ext cx="1254035"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3" name="FLYING IMPRESSION FID FEIZHAO    qq:1964271550"/>
          <p:cNvSpPr/>
          <p:nvPr/>
        </p:nvSpPr>
        <p:spPr bwMode="auto">
          <a:xfrm flipV="1">
            <a:off x="-2" y="2786598"/>
            <a:ext cx="1254035"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4" name="FLYING IMPRESSION FID FEIZHAO    qq:1964271550"/>
          <p:cNvSpPr/>
          <p:nvPr/>
        </p:nvSpPr>
        <p:spPr bwMode="auto">
          <a:xfrm flipV="1">
            <a:off x="-2" y="1392337"/>
            <a:ext cx="1254035"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5" name="FLYING IMPRESSION FID FEIZHAO    qq:1964271550"/>
          <p:cNvSpPr/>
          <p:nvPr/>
        </p:nvSpPr>
        <p:spPr bwMode="auto">
          <a:xfrm flipV="1">
            <a:off x="-2" y="0"/>
            <a:ext cx="1254035"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6" name="FLYING IMPRESSION FID FEIZHAO    qq:1964271550"/>
          <p:cNvSpPr/>
          <p:nvPr/>
        </p:nvSpPr>
        <p:spPr bwMode="auto">
          <a:xfrm flipV="1">
            <a:off x="11826240" y="5573201"/>
            <a:ext cx="365760"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7" name="FLYING IMPRESSION FID FEIZHAO    qq:1964271550"/>
          <p:cNvSpPr/>
          <p:nvPr/>
        </p:nvSpPr>
        <p:spPr bwMode="auto">
          <a:xfrm flipV="1">
            <a:off x="11826240" y="4180860"/>
            <a:ext cx="365760"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8" name="FLYING IMPRESSION FID FEIZHAO    qq:1964271550"/>
          <p:cNvSpPr/>
          <p:nvPr/>
        </p:nvSpPr>
        <p:spPr bwMode="auto">
          <a:xfrm flipV="1">
            <a:off x="11826240" y="2786598"/>
            <a:ext cx="365760"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9" name="FLYING IMPRESSION FID FEIZHAO    qq:1964271550"/>
          <p:cNvSpPr/>
          <p:nvPr/>
        </p:nvSpPr>
        <p:spPr bwMode="auto">
          <a:xfrm flipV="1">
            <a:off x="11826240" y="1392337"/>
            <a:ext cx="365760"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0" name="FLYING IMPRESSION FID FEIZHAO    qq:1964271550"/>
          <p:cNvSpPr/>
          <p:nvPr/>
        </p:nvSpPr>
        <p:spPr bwMode="auto">
          <a:xfrm flipV="1">
            <a:off x="11826240" y="0"/>
            <a:ext cx="365760"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1" name="FLYING IMPRESSION FID FEIZHAO    qq:1964271550"/>
          <p:cNvSpPr txBox="1"/>
          <p:nvPr/>
        </p:nvSpPr>
        <p:spPr>
          <a:xfrm>
            <a:off x="3105973" y="2598003"/>
            <a:ext cx="3840480" cy="82994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FCB030"/>
                </a:solidFill>
                <a:effectLst/>
                <a:uLnTx/>
                <a:uFillTx/>
                <a:latin typeface="微软雅黑" panose="020B0503020204020204" pitchFamily="34" charset="-122"/>
                <a:ea typeface="微软雅黑" panose="020B0503020204020204" pitchFamily="34" charset="-122"/>
                <a:cs typeface="+mn-cs"/>
              </a:rPr>
              <a:t>史上最黑团队</a:t>
            </a:r>
            <a:endParaRPr kumimoji="0" lang="zh-CN" altLang="en-US" sz="4800" b="0" i="0" u="none" strike="noStrike" kern="1200" cap="none" spc="0" normalizeH="0" baseline="0" noProof="0" dirty="0">
              <a:ln>
                <a:noFill/>
              </a:ln>
              <a:solidFill>
                <a:srgbClr val="FCB030"/>
              </a:solidFill>
              <a:effectLst/>
              <a:uLnTx/>
              <a:uFillTx/>
              <a:latin typeface="微软雅黑" panose="020B0503020204020204" pitchFamily="34" charset="-122"/>
              <a:ea typeface="微软雅黑" panose="020B0503020204020204" pitchFamily="34" charset="-122"/>
              <a:cs typeface="+mn-cs"/>
            </a:endParaRPr>
          </a:p>
        </p:txBody>
      </p:sp>
      <p:sp>
        <p:nvSpPr>
          <p:cNvPr id="52" name="FLYING IMPRESSION FID FEIZHAO    qq:1964271550"/>
          <p:cNvSpPr/>
          <p:nvPr/>
        </p:nvSpPr>
        <p:spPr>
          <a:xfrm>
            <a:off x="3105973" y="3485488"/>
            <a:ext cx="3761740" cy="460375"/>
          </a:xfrm>
          <a:prstGeom prst="rect">
            <a:avLst/>
          </a:prstGeom>
          <a:solidFill>
            <a:srgbClr val="FCB030"/>
          </a:solidFill>
        </p:spPr>
        <p:txBody>
          <a:bodyPr wrap="none">
            <a:sp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出门没看黄历。</a:t>
            </a:r>
            <a:r>
              <a:rPr kumimoji="0" lang="en-US" altLang="zh-CN"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脸黑。。</a:t>
            </a:r>
            <a:endParaRPr kumimoji="0" lang="zh-CN" altLang="en-US" sz="2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CEFF1"/>
        </a:solidFill>
        <a:effectLst/>
      </p:bgPr>
    </p:bg>
    <p:spTree>
      <p:nvGrpSpPr>
        <p:cNvPr id="1" name=""/>
        <p:cNvGrpSpPr/>
        <p:nvPr/>
      </p:nvGrpSpPr>
      <p:grpSpPr>
        <a:xfrm>
          <a:off x="0" y="0"/>
          <a:ext cx="0" cy="0"/>
          <a:chOff x="0" y="0"/>
          <a:chExt cx="0" cy="0"/>
        </a:xfrm>
      </p:grpSpPr>
      <p:sp>
        <p:nvSpPr>
          <p:cNvPr id="38" name="FLYING IMPRESSION FID FEIZHAO    qq:1964271550"/>
          <p:cNvSpPr txBox="1"/>
          <p:nvPr/>
        </p:nvSpPr>
        <p:spPr>
          <a:xfrm>
            <a:off x="5389801" y="192896"/>
            <a:ext cx="1431290" cy="398780"/>
          </a:xfrm>
          <a:prstGeom prst="rect">
            <a:avLst/>
          </a:prstGeom>
          <a:noFill/>
        </p:spPr>
        <p:txBody>
          <a:bodyPr wrap="none" rtlCol="0">
            <a:spAutoFit/>
          </a:bodyPr>
          <a:lstStyle/>
          <a:p>
            <a:pPr algn="ctr"/>
            <a:r>
              <a:rPr lang="zh-CN" altLang="en-US" sz="2000" b="1" dirty="0">
                <a:solidFill>
                  <a:srgbClr val="364555"/>
                </a:solidFill>
                <a:latin typeface="微软雅黑" panose="020B0503020204020204" pitchFamily="34" charset="-122"/>
                <a:ea typeface="微软雅黑" panose="020B0503020204020204" pitchFamily="34" charset="-122"/>
              </a:rPr>
              <a:t>最黑集锦 </a:t>
            </a:r>
            <a:r>
              <a:rPr lang="en-US" altLang="zh-CN" sz="2000" b="1" dirty="0">
                <a:solidFill>
                  <a:srgbClr val="364555"/>
                </a:solidFill>
                <a:latin typeface="微软雅黑" panose="020B0503020204020204" pitchFamily="34" charset="-122"/>
                <a:ea typeface="微软雅黑" panose="020B0503020204020204" pitchFamily="34" charset="-122"/>
              </a:rPr>
              <a:t>1</a:t>
            </a:r>
            <a:endParaRPr lang="en-US" altLang="zh-CN" sz="2000" b="1" dirty="0">
              <a:solidFill>
                <a:srgbClr val="364555"/>
              </a:solidFill>
              <a:latin typeface="微软雅黑" panose="020B0503020204020204" pitchFamily="34" charset="-122"/>
              <a:ea typeface="微软雅黑" panose="020B0503020204020204" pitchFamily="34" charset="-122"/>
            </a:endParaRPr>
          </a:p>
        </p:txBody>
      </p:sp>
      <p:cxnSp>
        <p:nvCxnSpPr>
          <p:cNvPr id="40" name="FLYING IMPRESSION FID FEIZHAO    qq:1964271550"/>
          <p:cNvCxnSpPr/>
          <p:nvPr/>
        </p:nvCxnSpPr>
        <p:spPr>
          <a:xfrm>
            <a:off x="5987601" y="829991"/>
            <a:ext cx="235688" cy="0"/>
          </a:xfrm>
          <a:prstGeom prst="line">
            <a:avLst/>
          </a:prstGeom>
          <a:ln w="28575" cap="rnd">
            <a:solidFill>
              <a:srgbClr val="EB5F56"/>
            </a:solidFill>
          </a:ln>
        </p:spPr>
        <p:style>
          <a:lnRef idx="1">
            <a:schemeClr val="accent1"/>
          </a:lnRef>
          <a:fillRef idx="0">
            <a:schemeClr val="accent1"/>
          </a:fillRef>
          <a:effectRef idx="0">
            <a:schemeClr val="accent1"/>
          </a:effectRef>
          <a:fontRef idx="minor">
            <a:schemeClr val="tx1"/>
          </a:fontRef>
        </p:style>
      </p:cxnSp>
      <p:sp>
        <p:nvSpPr>
          <p:cNvPr id="26" name="FLYING IMPRESSION FID FEIZHAO    qq:1964271550"/>
          <p:cNvSpPr txBox="1"/>
          <p:nvPr/>
        </p:nvSpPr>
        <p:spPr>
          <a:xfrm>
            <a:off x="1158875" y="5050790"/>
            <a:ext cx="2360930" cy="460375"/>
          </a:xfrm>
          <a:prstGeom prst="rect">
            <a:avLst/>
          </a:prstGeom>
          <a:noFill/>
          <a:effectLst/>
        </p:spPr>
        <p:txBody>
          <a:bodyPr wrap="square" rtlCol="0">
            <a:spAutoFit/>
          </a:bodyPr>
          <a:lstStyle/>
          <a:p>
            <a:r>
              <a:rPr lang="zh-CN" altLang="en-US" sz="2400" dirty="0">
                <a:solidFill>
                  <a:srgbClr val="33C3AB"/>
                </a:solidFill>
                <a:latin typeface="微软雅黑" panose="020B0503020204020204" pitchFamily="34" charset="-122"/>
                <a:ea typeface="微软雅黑" panose="020B0503020204020204" pitchFamily="34" charset="-122"/>
              </a:rPr>
              <a:t>看上去都是机会</a:t>
            </a:r>
            <a:endParaRPr lang="zh-CN" altLang="en-US" sz="2400" dirty="0">
              <a:solidFill>
                <a:srgbClr val="33C3AB"/>
              </a:solidFill>
              <a:latin typeface="微软雅黑" panose="020B0503020204020204" pitchFamily="34" charset="-122"/>
              <a:ea typeface="微软雅黑" panose="020B0503020204020204" pitchFamily="34" charset="-122"/>
            </a:endParaRPr>
          </a:p>
        </p:txBody>
      </p:sp>
      <p:sp>
        <p:nvSpPr>
          <p:cNvPr id="27" name="FLYING IMPRESSION FID FEIZHAO    qq:1964271550"/>
          <p:cNvSpPr txBox="1"/>
          <p:nvPr/>
        </p:nvSpPr>
        <p:spPr>
          <a:xfrm>
            <a:off x="1159107" y="5455565"/>
            <a:ext cx="5279400" cy="450850"/>
          </a:xfrm>
          <a:prstGeom prst="rect">
            <a:avLst/>
          </a:prstGeom>
          <a:noFill/>
          <a:effectLst/>
        </p:spPr>
        <p:txBody>
          <a:bodyPr wrap="square" rtlCol="0">
            <a:spAutoFit/>
          </a:bodyPr>
          <a:lstStyle/>
          <a:p>
            <a:pPr>
              <a:lnSpc>
                <a:spcPct val="130000"/>
              </a:lnSpc>
            </a:pPr>
            <a:r>
              <a:rPr lang="en-US" altLang="zh-CN" dirty="0">
                <a:solidFill>
                  <a:schemeClr val="bg2">
                    <a:lumMod val="25000"/>
                  </a:schemeClr>
                </a:solidFill>
                <a:latin typeface="微软雅黑" panose="020B0503020204020204" pitchFamily="34" charset="-122"/>
                <a:ea typeface="微软雅黑" panose="020B0503020204020204" pitchFamily="34" charset="-122"/>
              </a:rPr>
              <a:t>hahahahahahhahahahaha</a:t>
            </a: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8" name="FLYING IMPRESSION FID FEIZHAO    qq:1964271550"/>
          <p:cNvSpPr txBox="1"/>
          <p:nvPr/>
        </p:nvSpPr>
        <p:spPr>
          <a:xfrm>
            <a:off x="7235291" y="1774997"/>
            <a:ext cx="1733670" cy="460375"/>
          </a:xfrm>
          <a:prstGeom prst="rect">
            <a:avLst/>
          </a:prstGeom>
          <a:noFill/>
          <a:effectLst/>
        </p:spPr>
        <p:txBody>
          <a:bodyPr wrap="square" rtlCol="0">
            <a:spAutoFit/>
          </a:bodyPr>
          <a:lstStyle/>
          <a:p>
            <a:r>
              <a:rPr lang="zh-CN" altLang="en-US" sz="2400" dirty="0">
                <a:solidFill>
                  <a:srgbClr val="364555"/>
                </a:solidFill>
                <a:latin typeface="微软雅黑" panose="020B0503020204020204" pitchFamily="34" charset="-122"/>
                <a:ea typeface="微软雅黑" panose="020B0503020204020204" pitchFamily="34" charset="-122"/>
              </a:rPr>
              <a:t>失败失败</a:t>
            </a:r>
            <a:endParaRPr lang="zh-CN" altLang="en-US" sz="2400" dirty="0">
              <a:solidFill>
                <a:srgbClr val="364555"/>
              </a:solidFill>
              <a:latin typeface="微软雅黑" panose="020B0503020204020204" pitchFamily="34" charset="-122"/>
              <a:ea typeface="微软雅黑" panose="020B0503020204020204" pitchFamily="34" charset="-122"/>
            </a:endParaRPr>
          </a:p>
        </p:txBody>
      </p:sp>
      <p:sp>
        <p:nvSpPr>
          <p:cNvPr id="30" name="FLYING IMPRESSION FID FEIZHAO    qq:1964271550"/>
          <p:cNvSpPr/>
          <p:nvPr/>
        </p:nvSpPr>
        <p:spPr bwMode="auto">
          <a:xfrm>
            <a:off x="12003248" y="0"/>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LYING IMPRESSION FID FEIZHAO    qq:1964271550"/>
          <p:cNvSpPr/>
          <p:nvPr/>
        </p:nvSpPr>
        <p:spPr bwMode="auto">
          <a:xfrm>
            <a:off x="12003248" y="1392341"/>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LYING IMPRESSION FID FEIZHAO    qq:1964271550"/>
          <p:cNvSpPr/>
          <p:nvPr/>
        </p:nvSpPr>
        <p:spPr bwMode="auto">
          <a:xfrm>
            <a:off x="12003248" y="2786603"/>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LYING IMPRESSION FID FEIZHAO    qq:1964271550"/>
          <p:cNvSpPr/>
          <p:nvPr/>
        </p:nvSpPr>
        <p:spPr bwMode="auto">
          <a:xfrm>
            <a:off x="12003248" y="4180864"/>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LYING IMPRESSION FID FEIZHAO    qq:1964271550"/>
          <p:cNvSpPr/>
          <p:nvPr/>
        </p:nvSpPr>
        <p:spPr bwMode="auto">
          <a:xfrm>
            <a:off x="12003248" y="5575125"/>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LYING IMPRESSION FID FEIZHAO    qq:1964271550"/>
          <p:cNvSpPr/>
          <p:nvPr/>
        </p:nvSpPr>
        <p:spPr bwMode="auto">
          <a:xfrm flipV="1">
            <a:off x="0" y="5573204"/>
            <a:ext cx="188752" cy="1284795"/>
          </a:xfrm>
          <a:prstGeom prst="rect">
            <a:avLst/>
          </a:prstGeom>
          <a:solidFill>
            <a:srgbClr val="33C3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LYING IMPRESSION FID FEIZHAO    qq:1964271550"/>
          <p:cNvSpPr/>
          <p:nvPr/>
        </p:nvSpPr>
        <p:spPr bwMode="auto">
          <a:xfrm flipV="1">
            <a:off x="0" y="4180863"/>
            <a:ext cx="188752" cy="1284795"/>
          </a:xfrm>
          <a:prstGeom prst="rect">
            <a:avLst/>
          </a:prstGeom>
          <a:solidFill>
            <a:srgbClr val="FCB0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LYING IMPRESSION FID FEIZHAO    qq:1964271550"/>
          <p:cNvSpPr/>
          <p:nvPr/>
        </p:nvSpPr>
        <p:spPr bwMode="auto">
          <a:xfrm flipV="1">
            <a:off x="0" y="2786601"/>
            <a:ext cx="188752" cy="1284795"/>
          </a:xfrm>
          <a:prstGeom prst="rect">
            <a:avLst/>
          </a:prstGeom>
          <a:solidFill>
            <a:srgbClr val="EB5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LYING IMPRESSION FID FEIZHAO    qq:1964271550"/>
          <p:cNvSpPr/>
          <p:nvPr/>
        </p:nvSpPr>
        <p:spPr bwMode="auto">
          <a:xfrm flipV="1">
            <a:off x="0" y="1392340"/>
            <a:ext cx="188752" cy="1284795"/>
          </a:xfrm>
          <a:prstGeom prst="rect">
            <a:avLst/>
          </a:prstGeom>
          <a:solidFill>
            <a:srgbClr val="52C2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LYING IMPRESSION FID FEIZHAO    qq:1964271550"/>
          <p:cNvSpPr/>
          <p:nvPr/>
        </p:nvSpPr>
        <p:spPr bwMode="auto">
          <a:xfrm flipV="1">
            <a:off x="0" y="0"/>
            <a:ext cx="188752" cy="1282874"/>
          </a:xfrm>
          <a:prstGeom prst="rect">
            <a:avLst/>
          </a:prstGeom>
          <a:solidFill>
            <a:srgbClr val="3645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2" name="图片 1" descr="27"/>
          <p:cNvPicPr>
            <a:picLocks noChangeAspect="1"/>
          </p:cNvPicPr>
          <p:nvPr/>
        </p:nvPicPr>
        <p:blipFill>
          <a:blip r:embed="rId1"/>
          <a:stretch>
            <a:fillRect/>
          </a:stretch>
        </p:blipFill>
        <p:spPr>
          <a:xfrm>
            <a:off x="1264285" y="829945"/>
            <a:ext cx="2835910" cy="3782695"/>
          </a:xfrm>
          <a:prstGeom prst="rect">
            <a:avLst/>
          </a:prstGeom>
        </p:spPr>
      </p:pic>
      <p:pic>
        <p:nvPicPr>
          <p:cNvPr id="3" name="图片 2" descr="13"/>
          <p:cNvPicPr>
            <a:picLocks noChangeAspect="1"/>
          </p:cNvPicPr>
          <p:nvPr/>
        </p:nvPicPr>
        <p:blipFill>
          <a:blip r:embed="rId2"/>
          <a:stretch>
            <a:fillRect/>
          </a:stretch>
        </p:blipFill>
        <p:spPr>
          <a:xfrm rot="5400000">
            <a:off x="5020945" y="3681730"/>
            <a:ext cx="3413760" cy="2560320"/>
          </a:xfrm>
          <a:prstGeom prst="rect">
            <a:avLst/>
          </a:prstGeom>
        </p:spPr>
      </p:pic>
      <p:pic>
        <p:nvPicPr>
          <p:cNvPr id="4" name="图片 3" descr="30"/>
          <p:cNvPicPr>
            <a:picLocks noChangeAspect="1"/>
          </p:cNvPicPr>
          <p:nvPr/>
        </p:nvPicPr>
        <p:blipFill>
          <a:blip r:embed="rId3"/>
          <a:stretch>
            <a:fillRect/>
          </a:stretch>
        </p:blipFill>
        <p:spPr>
          <a:xfrm>
            <a:off x="8517255" y="4009390"/>
            <a:ext cx="2752090" cy="2064385"/>
          </a:xfrm>
          <a:prstGeom prst="rect">
            <a:avLst/>
          </a:prstGeom>
        </p:spPr>
      </p:pic>
      <p:sp>
        <p:nvSpPr>
          <p:cNvPr id="5" name="文本框 4"/>
          <p:cNvSpPr txBox="1"/>
          <p:nvPr/>
        </p:nvSpPr>
        <p:spPr>
          <a:xfrm>
            <a:off x="7237095" y="2366645"/>
            <a:ext cx="3092450" cy="368300"/>
          </a:xfrm>
          <a:prstGeom prst="rect">
            <a:avLst/>
          </a:prstGeom>
          <a:noFill/>
        </p:spPr>
        <p:txBody>
          <a:bodyPr wrap="square" rtlCol="0">
            <a:spAutoFit/>
          </a:bodyPr>
          <a:lstStyle/>
          <a:p>
            <a:r>
              <a:rPr lang="zh-CN" altLang="en-US"/>
              <a:t>刚开始表达不够清楚</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bldLvl="0" animBg="1"/>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757</Words>
  <Application>WPS 演示</Application>
  <PresentationFormat>自定义</PresentationFormat>
  <Paragraphs>151</Paragraphs>
  <Slides>17</Slides>
  <Notes>19</Notes>
  <HiddenSlides>0</HiddenSlides>
  <MMClips>2</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Arial</vt:lpstr>
      <vt:lpstr>宋体</vt:lpstr>
      <vt:lpstr>Wingdings</vt:lpstr>
      <vt:lpstr>微软雅黑</vt:lpstr>
      <vt:lpstr>Calibri</vt:lpstr>
      <vt:lpstr>Calibri</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（飞印象）简约商务通用模板</dc:title>
  <dc:creator>飞印象</dc:creator>
  <cp:lastModifiedBy>Only  you</cp:lastModifiedBy>
  <cp:revision>50</cp:revision>
  <dcterms:created xsi:type="dcterms:W3CDTF">2016-12-28T11:29:00Z</dcterms:created>
  <dcterms:modified xsi:type="dcterms:W3CDTF">2018-09-19T10:13:54Z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