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D389F-FF5F-4208-940E-9D9C18B8DE1E}" type="datetimeFigureOut">
              <a:rPr lang="zh-CN" altLang="en-US" smtClean="0"/>
              <a:t>2018/9/19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8427B-E479-4F15-955F-654D3FEC33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7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2018/9/19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CF833CA-78F0-4176-B6B1-AD65B27333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3ECCC5F-7ED1-4056-8606-0B13064DC09A}"/>
              </a:ext>
            </a:extLst>
          </p:cNvPr>
          <p:cNvSpPr txBox="1"/>
          <p:nvPr/>
        </p:nvSpPr>
        <p:spPr>
          <a:xfrm>
            <a:off x="2043502" y="2053039"/>
            <a:ext cx="4660777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“艺气用事”</a:t>
            </a:r>
            <a:endParaRPr lang="en-US" altLang="zh-CN" sz="6000" dirty="0">
              <a:solidFill>
                <a:schemeClr val="bg1"/>
              </a:solidFill>
              <a:latin typeface="Adobe 繁黑體 Std B" panose="020B0700000000000000" pitchFamily="34" charset="-128"/>
              <a:ea typeface="Adobe 繁黑體 Std B" panose="020B0700000000000000" pitchFamily="34" charset="-128"/>
            </a:endParaRPr>
          </a:p>
          <a:p>
            <a:r>
              <a:rPr lang="zh-CN" altLang="en-US" sz="4400" dirty="0">
                <a:solidFill>
                  <a:schemeClr val="bg1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              团队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B43768E-4812-4B0C-AB07-851C07347B6A}"/>
              </a:ext>
            </a:extLst>
          </p:cNvPr>
          <p:cNvSpPr txBox="1"/>
          <p:nvPr/>
        </p:nvSpPr>
        <p:spPr>
          <a:xfrm>
            <a:off x="2767034" y="3870098"/>
            <a:ext cx="3986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“</a:t>
            </a:r>
            <a:r>
              <a:rPr lang="zh-CN" altLang="en-US" sz="2000" dirty="0">
                <a:solidFill>
                  <a:schemeClr val="bg1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第二次寻找项目历险记</a:t>
            </a:r>
            <a:r>
              <a:rPr lang="en-US" altLang="zh-CN" sz="2000" dirty="0">
                <a:solidFill>
                  <a:schemeClr val="bg1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”</a:t>
            </a:r>
            <a:endParaRPr lang="zh-CN" altLang="en-US" sz="2000" dirty="0">
              <a:solidFill>
                <a:schemeClr val="bg1"/>
              </a:solidFill>
              <a:latin typeface="Adobe 繁黑體 Std B" panose="020B0700000000000000" pitchFamily="34" charset="-128"/>
              <a:ea typeface="Adobe 繁黑體 Std B" panose="020B0700000000000000" pitchFamily="34" charset="-128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C65B192-C517-4EA2-8C7A-A4789610D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655" y="1868906"/>
            <a:ext cx="2498907" cy="2498907"/>
          </a:xfrm>
          <a:prstGeom prst="rect">
            <a:avLst/>
          </a:prstGeom>
        </p:spPr>
      </p:pic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F418B55-63A1-418E-B8DC-51D45EEB6028}"/>
              </a:ext>
            </a:extLst>
          </p:cNvPr>
          <p:cNvCxnSpPr>
            <a:cxnSpLocks/>
          </p:cNvCxnSpPr>
          <p:nvPr/>
        </p:nvCxnSpPr>
        <p:spPr>
          <a:xfrm>
            <a:off x="2592279" y="2899424"/>
            <a:ext cx="39150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848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15183724-9CB9-4CD6-BAC6-CFEEF1C086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A424852-3348-4092-8894-8B91041850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26560F03-21CA-4F3C-B6FA-CD0F61913543}"/>
              </a:ext>
            </a:extLst>
          </p:cNvPr>
          <p:cNvSpPr/>
          <p:nvPr/>
        </p:nvSpPr>
        <p:spPr>
          <a:xfrm>
            <a:off x="301841" y="195309"/>
            <a:ext cx="1171851" cy="3342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822AE14A-8092-44FC-AD21-1E911E23A92D}"/>
              </a:ext>
            </a:extLst>
          </p:cNvPr>
          <p:cNvSpPr/>
          <p:nvPr/>
        </p:nvSpPr>
        <p:spPr>
          <a:xfrm>
            <a:off x="241178" y="143574"/>
            <a:ext cx="1171851" cy="3342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57150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6383B9C-1B9F-489B-A6BE-4CC9D456149F}"/>
              </a:ext>
            </a:extLst>
          </p:cNvPr>
          <p:cNvSpPr txBox="1"/>
          <p:nvPr/>
        </p:nvSpPr>
        <p:spPr>
          <a:xfrm>
            <a:off x="482357" y="108532"/>
            <a:ext cx="117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Pixel Digivolve" panose="02000500000000000000" pitchFamily="2" charset="0"/>
              </a:rPr>
              <a:t>寻找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BF579C0-550B-4E9C-A051-D13EA15B51E1}"/>
              </a:ext>
            </a:extLst>
          </p:cNvPr>
          <p:cNvSpPr txBox="1"/>
          <p:nvPr/>
        </p:nvSpPr>
        <p:spPr>
          <a:xfrm>
            <a:off x="241178" y="616376"/>
            <a:ext cx="1790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项目三</a:t>
            </a:r>
            <a:r>
              <a:rPr lang="en-US" altLang="zh-CN" sz="1600" dirty="0">
                <a:solidFill>
                  <a:schemeClr val="bg1"/>
                </a:solidFill>
              </a:rPr>
              <a:t>—</a:t>
            </a:r>
            <a:r>
              <a:rPr lang="zh-CN" altLang="en-US" sz="1600" dirty="0">
                <a:solidFill>
                  <a:schemeClr val="bg1"/>
                </a:solidFill>
              </a:rPr>
              <a:t>成功</a:t>
            </a:r>
            <a:r>
              <a:rPr lang="en-US" altLang="zh-CN" sz="1600" dirty="0">
                <a:solidFill>
                  <a:schemeClr val="bg1"/>
                </a:solidFill>
              </a:rPr>
              <a:t>=W=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7F544DE-167C-47C9-992D-708777273508}"/>
              </a:ext>
            </a:extLst>
          </p:cNvPr>
          <p:cNvSpPr txBox="1"/>
          <p:nvPr/>
        </p:nvSpPr>
        <p:spPr>
          <a:xfrm>
            <a:off x="595547" y="954930"/>
            <a:ext cx="2379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幼稚园</a:t>
            </a:r>
          </a:p>
        </p:txBody>
      </p:sp>
    </p:spTree>
    <p:extLst>
      <p:ext uri="{BB962C8B-B14F-4D97-AF65-F5344CB8AC3E}">
        <p14:creationId xmlns:p14="http://schemas.microsoft.com/office/powerpoint/2010/main" val="26257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15183724-9CB9-4CD6-BAC6-CFEEF1C086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26560F03-21CA-4F3C-B6FA-CD0F61913543}"/>
              </a:ext>
            </a:extLst>
          </p:cNvPr>
          <p:cNvSpPr/>
          <p:nvPr/>
        </p:nvSpPr>
        <p:spPr>
          <a:xfrm>
            <a:off x="301841" y="195309"/>
            <a:ext cx="1171851" cy="3342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822AE14A-8092-44FC-AD21-1E911E23A92D}"/>
              </a:ext>
            </a:extLst>
          </p:cNvPr>
          <p:cNvSpPr/>
          <p:nvPr/>
        </p:nvSpPr>
        <p:spPr>
          <a:xfrm>
            <a:off x="241178" y="143574"/>
            <a:ext cx="1171851" cy="3342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57150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6383B9C-1B9F-489B-A6BE-4CC9D456149F}"/>
              </a:ext>
            </a:extLst>
          </p:cNvPr>
          <p:cNvSpPr txBox="1"/>
          <p:nvPr/>
        </p:nvSpPr>
        <p:spPr>
          <a:xfrm>
            <a:off x="482357" y="108532"/>
            <a:ext cx="117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Pixel Digivolve" panose="02000500000000000000" pitchFamily="2" charset="0"/>
              </a:rPr>
              <a:t>寻找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BF579C0-550B-4E9C-A051-D13EA15B51E1}"/>
              </a:ext>
            </a:extLst>
          </p:cNvPr>
          <p:cNvSpPr txBox="1"/>
          <p:nvPr/>
        </p:nvSpPr>
        <p:spPr>
          <a:xfrm>
            <a:off x="517866" y="616376"/>
            <a:ext cx="1790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项目四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7F544DE-167C-47C9-992D-708777273508}"/>
              </a:ext>
            </a:extLst>
          </p:cNvPr>
          <p:cNvSpPr txBox="1"/>
          <p:nvPr/>
        </p:nvSpPr>
        <p:spPr>
          <a:xfrm>
            <a:off x="0" y="968827"/>
            <a:ext cx="2752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您看那只鸽子像您放我的那只吗</a:t>
            </a:r>
            <a:r>
              <a:rPr lang="en-US" altLang="zh-CN" sz="1200" dirty="0">
                <a:solidFill>
                  <a:schemeClr val="bg1"/>
                </a:solidFill>
              </a:rPr>
              <a:t>(</a:t>
            </a:r>
            <a:r>
              <a:rPr lang="zh-CN" altLang="en-US" sz="1200" dirty="0">
                <a:solidFill>
                  <a:schemeClr val="bg1"/>
                </a:solidFill>
              </a:rPr>
              <a:t>生气</a:t>
            </a:r>
            <a:r>
              <a:rPr lang="en-US" altLang="zh-CN" sz="1200" dirty="0">
                <a:solidFill>
                  <a:schemeClr val="bg1"/>
                </a:solidFill>
              </a:rPr>
              <a:t>)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5E0F7E-B534-4F2B-806A-3FCDCD5147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66" y="1775425"/>
            <a:ext cx="4348577" cy="261705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065D1DB-5C46-487E-A208-EB106C1787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938" y="1652138"/>
            <a:ext cx="4864964" cy="274034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3C6BBA9-AC19-4160-9B4F-F502D4DA89C0}"/>
              </a:ext>
            </a:extLst>
          </p:cNvPr>
          <p:cNvSpPr txBox="1"/>
          <p:nvPr/>
        </p:nvSpPr>
        <p:spPr>
          <a:xfrm>
            <a:off x="4279037" y="4922080"/>
            <a:ext cx="296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无弃而终，鸽子王，鸽子王</a:t>
            </a:r>
          </a:p>
        </p:txBody>
      </p:sp>
    </p:spTree>
    <p:extLst>
      <p:ext uri="{BB962C8B-B14F-4D97-AF65-F5344CB8AC3E}">
        <p14:creationId xmlns:p14="http://schemas.microsoft.com/office/powerpoint/2010/main" val="196395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CF833CA-78F0-4176-B6B1-AD65B27333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70FB5FC-8412-4802-9AAE-46A25F179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1E92BCB6-516E-4E68-9795-74946C0403FB}"/>
              </a:ext>
            </a:extLst>
          </p:cNvPr>
          <p:cNvSpPr/>
          <p:nvPr/>
        </p:nvSpPr>
        <p:spPr>
          <a:xfrm>
            <a:off x="1837678" y="230820"/>
            <a:ext cx="1171851" cy="3342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1CCC3A5-4E21-4D0A-A2AB-E9D88EE6A46D}"/>
              </a:ext>
            </a:extLst>
          </p:cNvPr>
          <p:cNvSpPr/>
          <p:nvPr/>
        </p:nvSpPr>
        <p:spPr>
          <a:xfrm>
            <a:off x="1777015" y="179085"/>
            <a:ext cx="1171851" cy="3342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57150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D9DBD6F-78A7-4F87-81F6-BD3F84569E52}"/>
              </a:ext>
            </a:extLst>
          </p:cNvPr>
          <p:cNvSpPr txBox="1"/>
          <p:nvPr/>
        </p:nvSpPr>
        <p:spPr>
          <a:xfrm>
            <a:off x="1732255" y="179085"/>
            <a:ext cx="1382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Pixel Digivolve" panose="02000500000000000000" pitchFamily="2" charset="0"/>
              </a:rPr>
              <a:t>总结与经验</a:t>
            </a:r>
          </a:p>
        </p:txBody>
      </p:sp>
    </p:spTree>
    <p:extLst>
      <p:ext uri="{BB962C8B-B14F-4D97-AF65-F5344CB8AC3E}">
        <p14:creationId xmlns:p14="http://schemas.microsoft.com/office/powerpoint/2010/main" val="129154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CF833CA-78F0-4176-B6B1-AD65B27333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683F365-E31F-40F4-9EC3-F184A81F7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13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1E92BCB6-516E-4E68-9795-74946C0403FB}"/>
              </a:ext>
            </a:extLst>
          </p:cNvPr>
          <p:cNvSpPr/>
          <p:nvPr/>
        </p:nvSpPr>
        <p:spPr>
          <a:xfrm>
            <a:off x="301841" y="195309"/>
            <a:ext cx="1171851" cy="3342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1CCC3A5-4E21-4D0A-A2AB-E9D88EE6A46D}"/>
              </a:ext>
            </a:extLst>
          </p:cNvPr>
          <p:cNvSpPr/>
          <p:nvPr/>
        </p:nvSpPr>
        <p:spPr>
          <a:xfrm>
            <a:off x="241178" y="143574"/>
            <a:ext cx="1171851" cy="3342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57150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D9DBD6F-78A7-4F87-81F6-BD3F84569E52}"/>
              </a:ext>
            </a:extLst>
          </p:cNvPr>
          <p:cNvSpPr txBox="1"/>
          <p:nvPr/>
        </p:nvSpPr>
        <p:spPr>
          <a:xfrm>
            <a:off x="301841" y="62130"/>
            <a:ext cx="1171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Pixel Digivolve" panose="02000500000000000000" pitchFamily="2" charset="0"/>
              </a:rPr>
              <a:t>目  录</a:t>
            </a:r>
          </a:p>
        </p:txBody>
      </p:sp>
    </p:spTree>
    <p:extLst>
      <p:ext uri="{BB962C8B-B14F-4D97-AF65-F5344CB8AC3E}">
        <p14:creationId xmlns:p14="http://schemas.microsoft.com/office/powerpoint/2010/main" val="3276476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CF833CA-78F0-4176-B6B1-AD65B27333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E92BCB6-516E-4E68-9795-74946C0403FB}"/>
              </a:ext>
            </a:extLst>
          </p:cNvPr>
          <p:cNvSpPr/>
          <p:nvPr/>
        </p:nvSpPr>
        <p:spPr>
          <a:xfrm>
            <a:off x="301841" y="195309"/>
            <a:ext cx="1171851" cy="3342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1CCC3A5-4E21-4D0A-A2AB-E9D88EE6A46D}"/>
              </a:ext>
            </a:extLst>
          </p:cNvPr>
          <p:cNvSpPr/>
          <p:nvPr/>
        </p:nvSpPr>
        <p:spPr>
          <a:xfrm>
            <a:off x="241178" y="143574"/>
            <a:ext cx="1171851" cy="3342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57150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D9DBD6F-78A7-4F87-81F6-BD3F84569E52}"/>
              </a:ext>
            </a:extLst>
          </p:cNvPr>
          <p:cNvSpPr txBox="1"/>
          <p:nvPr/>
        </p:nvSpPr>
        <p:spPr>
          <a:xfrm>
            <a:off x="271511" y="126053"/>
            <a:ext cx="117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Pixel Digivolve" panose="02000500000000000000" pitchFamily="2" charset="0"/>
              </a:rPr>
              <a:t>讨论过程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54B7729-34CF-4DCE-9530-B4119BED5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61" y="1136202"/>
            <a:ext cx="7364767" cy="414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01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CF833CA-78F0-4176-B6B1-AD65B27333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E92BCB6-516E-4E68-9795-74946C0403FB}"/>
              </a:ext>
            </a:extLst>
          </p:cNvPr>
          <p:cNvSpPr/>
          <p:nvPr/>
        </p:nvSpPr>
        <p:spPr>
          <a:xfrm>
            <a:off x="301841" y="195309"/>
            <a:ext cx="1171851" cy="3342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1CCC3A5-4E21-4D0A-A2AB-E9D88EE6A46D}"/>
              </a:ext>
            </a:extLst>
          </p:cNvPr>
          <p:cNvSpPr/>
          <p:nvPr/>
        </p:nvSpPr>
        <p:spPr>
          <a:xfrm>
            <a:off x="241178" y="143574"/>
            <a:ext cx="1171851" cy="3342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57150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D9DBD6F-78A7-4F87-81F6-BD3F84569E52}"/>
              </a:ext>
            </a:extLst>
          </p:cNvPr>
          <p:cNvSpPr txBox="1"/>
          <p:nvPr/>
        </p:nvSpPr>
        <p:spPr>
          <a:xfrm>
            <a:off x="271511" y="126053"/>
            <a:ext cx="117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Pixel Digivolve" panose="02000500000000000000" pitchFamily="2" charset="0"/>
              </a:rPr>
              <a:t>讨论过程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F03F9014-0725-4C5E-9131-597CADEAF64B}"/>
              </a:ext>
            </a:extLst>
          </p:cNvPr>
          <p:cNvSpPr/>
          <p:nvPr/>
        </p:nvSpPr>
        <p:spPr>
          <a:xfrm>
            <a:off x="2606335" y="2521947"/>
            <a:ext cx="1601680" cy="160168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EAF25D2-F137-4F74-8DD9-565BB4CDC83D}"/>
              </a:ext>
            </a:extLst>
          </p:cNvPr>
          <p:cNvSpPr txBox="1"/>
          <p:nvPr/>
        </p:nvSpPr>
        <p:spPr>
          <a:xfrm>
            <a:off x="2885242" y="2752078"/>
            <a:ext cx="2077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  远离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661B4F2-709E-4E7C-8515-0C120C8B03A5}"/>
              </a:ext>
            </a:extLst>
          </p:cNvPr>
          <p:cNvSpPr txBox="1"/>
          <p:nvPr/>
        </p:nvSpPr>
        <p:spPr>
          <a:xfrm>
            <a:off x="2606335" y="3322787"/>
            <a:ext cx="2518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</a:rPr>
              <a:t>没意义公司（传销等）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A1F9657-CCCF-4EA1-BE76-64174F3180B7}"/>
              </a:ext>
            </a:extLst>
          </p:cNvPr>
          <p:cNvSpPr/>
          <p:nvPr/>
        </p:nvSpPr>
        <p:spPr>
          <a:xfrm>
            <a:off x="5124634" y="2521947"/>
            <a:ext cx="1601680" cy="160168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D0F892D-C286-4670-83B9-1285ED84AEDE}"/>
              </a:ext>
            </a:extLst>
          </p:cNvPr>
          <p:cNvSpPr/>
          <p:nvPr/>
        </p:nvSpPr>
        <p:spPr>
          <a:xfrm>
            <a:off x="5525364" y="275207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</a:rPr>
              <a:t>拒绝</a:t>
            </a:r>
            <a:endParaRPr lang="zh-CN" altLang="en-US" sz="24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66B2285-02DA-477D-95F6-605D4E09CE76}"/>
              </a:ext>
            </a:extLst>
          </p:cNvPr>
          <p:cNvSpPr/>
          <p:nvPr/>
        </p:nvSpPr>
        <p:spPr>
          <a:xfrm>
            <a:off x="5525364" y="3322787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</a:rPr>
              <a:t>餐饮行业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5F3FB9B4-1C9C-4904-88AC-DB7B24FCADB5}"/>
              </a:ext>
            </a:extLst>
          </p:cNvPr>
          <p:cNvSpPr/>
          <p:nvPr/>
        </p:nvSpPr>
        <p:spPr>
          <a:xfrm>
            <a:off x="7688801" y="2521947"/>
            <a:ext cx="1601680" cy="160168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04D78F6-E4C6-4A23-8C43-F191B7C2DDB6}"/>
              </a:ext>
            </a:extLst>
          </p:cNvPr>
          <p:cNvSpPr/>
          <p:nvPr/>
        </p:nvSpPr>
        <p:spPr>
          <a:xfrm>
            <a:off x="8089531" y="275207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避免</a:t>
            </a:r>
            <a:endParaRPr lang="zh-CN" altLang="en-US" sz="24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CED82F4-CE4F-4CEC-B078-47B8B231C325}"/>
              </a:ext>
            </a:extLst>
          </p:cNvPr>
          <p:cNvSpPr/>
          <p:nvPr/>
        </p:nvSpPr>
        <p:spPr>
          <a:xfrm>
            <a:off x="8089531" y="3322787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</a:rPr>
              <a:t>熟人介绍</a:t>
            </a:r>
          </a:p>
        </p:txBody>
      </p:sp>
    </p:spTree>
    <p:extLst>
      <p:ext uri="{BB962C8B-B14F-4D97-AF65-F5344CB8AC3E}">
        <p14:creationId xmlns:p14="http://schemas.microsoft.com/office/powerpoint/2010/main" val="2096900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CF833CA-78F0-4176-B6B1-AD65B27333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E92BCB6-516E-4E68-9795-74946C0403FB}"/>
              </a:ext>
            </a:extLst>
          </p:cNvPr>
          <p:cNvSpPr/>
          <p:nvPr/>
        </p:nvSpPr>
        <p:spPr>
          <a:xfrm>
            <a:off x="301841" y="195309"/>
            <a:ext cx="1171851" cy="3342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1CCC3A5-4E21-4D0A-A2AB-E9D88EE6A46D}"/>
              </a:ext>
            </a:extLst>
          </p:cNvPr>
          <p:cNvSpPr/>
          <p:nvPr/>
        </p:nvSpPr>
        <p:spPr>
          <a:xfrm>
            <a:off x="241178" y="143574"/>
            <a:ext cx="1171851" cy="3342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57150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D9DBD6F-78A7-4F87-81F6-BD3F84569E52}"/>
              </a:ext>
            </a:extLst>
          </p:cNvPr>
          <p:cNvSpPr txBox="1"/>
          <p:nvPr/>
        </p:nvSpPr>
        <p:spPr>
          <a:xfrm>
            <a:off x="271511" y="126053"/>
            <a:ext cx="117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Pixel Digivolve" panose="02000500000000000000" pitchFamily="2" charset="0"/>
              </a:rPr>
              <a:t>讨论照片</a:t>
            </a:r>
          </a:p>
        </p:txBody>
      </p:sp>
    </p:spTree>
    <p:extLst>
      <p:ext uri="{BB962C8B-B14F-4D97-AF65-F5344CB8AC3E}">
        <p14:creationId xmlns:p14="http://schemas.microsoft.com/office/powerpoint/2010/main" val="1647169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CF833CA-78F0-4176-B6B1-AD65B27333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E92BCB6-516E-4E68-9795-74946C0403FB}"/>
              </a:ext>
            </a:extLst>
          </p:cNvPr>
          <p:cNvSpPr/>
          <p:nvPr/>
        </p:nvSpPr>
        <p:spPr>
          <a:xfrm>
            <a:off x="301841" y="195309"/>
            <a:ext cx="1171851" cy="3342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1CCC3A5-4E21-4D0A-A2AB-E9D88EE6A46D}"/>
              </a:ext>
            </a:extLst>
          </p:cNvPr>
          <p:cNvSpPr/>
          <p:nvPr/>
        </p:nvSpPr>
        <p:spPr>
          <a:xfrm>
            <a:off x="241178" y="143574"/>
            <a:ext cx="1171851" cy="3342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57150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D9DBD6F-78A7-4F87-81F6-BD3F84569E52}"/>
              </a:ext>
            </a:extLst>
          </p:cNvPr>
          <p:cNvSpPr txBox="1"/>
          <p:nvPr/>
        </p:nvSpPr>
        <p:spPr>
          <a:xfrm>
            <a:off x="271511" y="126053"/>
            <a:ext cx="117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Pixel Digivolve" panose="02000500000000000000" pitchFamily="2" charset="0"/>
              </a:rPr>
              <a:t>出发寻找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D0D345D-9450-4300-BA22-EC28CCCC6481}"/>
              </a:ext>
            </a:extLst>
          </p:cNvPr>
          <p:cNvSpPr/>
          <p:nvPr/>
        </p:nvSpPr>
        <p:spPr>
          <a:xfrm>
            <a:off x="1576525" y="1594397"/>
            <a:ext cx="4607511" cy="3522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CF1FF1B-8268-4494-A410-27EF09F6E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29" y="1462595"/>
            <a:ext cx="4607511" cy="345563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059CE72-E371-41D0-AC0B-DA2DD870D373}"/>
              </a:ext>
            </a:extLst>
          </p:cNvPr>
          <p:cNvSpPr txBox="1"/>
          <p:nvPr/>
        </p:nvSpPr>
        <p:spPr>
          <a:xfrm>
            <a:off x="6915704" y="2546447"/>
            <a:ext cx="3696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即使骄阳似火，也阻挡不住我们去寻找项目的步伐。</a:t>
            </a:r>
            <a:endParaRPr lang="en-US" altLang="zh-CN" sz="2000" dirty="0">
              <a:solidFill>
                <a:schemeClr val="bg1"/>
              </a:solidFill>
            </a:endParaRPr>
          </a:p>
          <a:p>
            <a:r>
              <a:rPr lang="zh-CN" altLang="en-US" sz="2000" dirty="0">
                <a:solidFill>
                  <a:schemeClr val="bg1"/>
                </a:solidFill>
              </a:rPr>
              <a:t>多重的外界因素，让我们觉得</a:t>
            </a:r>
            <a:endParaRPr lang="en-US" altLang="zh-CN" sz="2000" dirty="0">
              <a:solidFill>
                <a:schemeClr val="bg1"/>
              </a:solidFill>
            </a:endParaRPr>
          </a:p>
          <a:p>
            <a:r>
              <a:rPr lang="zh-CN" altLang="en-US" sz="2000" b="1" dirty="0">
                <a:solidFill>
                  <a:schemeClr val="bg1"/>
                </a:solidFill>
              </a:rPr>
              <a:t>天气真的很热！！！</a:t>
            </a:r>
          </a:p>
        </p:txBody>
      </p:sp>
    </p:spTree>
    <p:extLst>
      <p:ext uri="{BB962C8B-B14F-4D97-AF65-F5344CB8AC3E}">
        <p14:creationId xmlns:p14="http://schemas.microsoft.com/office/powerpoint/2010/main" val="2488983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CF833CA-78F0-4176-B6B1-AD65B27333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E92BCB6-516E-4E68-9795-74946C0403FB}"/>
              </a:ext>
            </a:extLst>
          </p:cNvPr>
          <p:cNvSpPr/>
          <p:nvPr/>
        </p:nvSpPr>
        <p:spPr>
          <a:xfrm>
            <a:off x="301841" y="195309"/>
            <a:ext cx="1171851" cy="3342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1CCC3A5-4E21-4D0A-A2AB-E9D88EE6A46D}"/>
              </a:ext>
            </a:extLst>
          </p:cNvPr>
          <p:cNvSpPr/>
          <p:nvPr/>
        </p:nvSpPr>
        <p:spPr>
          <a:xfrm>
            <a:off x="241178" y="143574"/>
            <a:ext cx="1171851" cy="3342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57150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D9DBD6F-78A7-4F87-81F6-BD3F84569E52}"/>
              </a:ext>
            </a:extLst>
          </p:cNvPr>
          <p:cNvSpPr txBox="1"/>
          <p:nvPr/>
        </p:nvSpPr>
        <p:spPr>
          <a:xfrm>
            <a:off x="482357" y="108532"/>
            <a:ext cx="117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Pixel Digivolve" panose="02000500000000000000" pitchFamily="2" charset="0"/>
              </a:rPr>
              <a:t>寻找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B735FCC-2535-4C8A-BE4D-F7D42C50D2CD}"/>
              </a:ext>
            </a:extLst>
          </p:cNvPr>
          <p:cNvSpPr txBox="1"/>
          <p:nvPr/>
        </p:nvSpPr>
        <p:spPr>
          <a:xfrm>
            <a:off x="482357" y="616376"/>
            <a:ext cx="1790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项目一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7AFBBB5-3640-4DE8-A444-935A6D7DBFEE}"/>
              </a:ext>
            </a:extLst>
          </p:cNvPr>
          <p:cNvSpPr txBox="1"/>
          <p:nvPr/>
        </p:nvSpPr>
        <p:spPr>
          <a:xfrm>
            <a:off x="393578" y="954930"/>
            <a:ext cx="2379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长安东驾校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7930E90-3EF2-407B-92E4-00AA35860874}"/>
              </a:ext>
            </a:extLst>
          </p:cNvPr>
          <p:cNvSpPr/>
          <p:nvPr/>
        </p:nvSpPr>
        <p:spPr>
          <a:xfrm>
            <a:off x="761277" y="2018524"/>
            <a:ext cx="2846773" cy="2250706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FB8B75E-D006-4211-8A77-C0A0DF4D22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80" y="2165546"/>
            <a:ext cx="2608882" cy="195666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30E4D7A-72B0-43C2-BEE7-C78E56074F32}"/>
              </a:ext>
            </a:extLst>
          </p:cNvPr>
          <p:cNvSpPr/>
          <p:nvPr/>
        </p:nvSpPr>
        <p:spPr>
          <a:xfrm>
            <a:off x="3881024" y="1632861"/>
            <a:ext cx="3851427" cy="304500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6E5EEF6-56F8-42AC-B8A1-DE4253F1C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96" y="1909860"/>
            <a:ext cx="3402381" cy="255178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70CC527D-452F-417A-983B-AE2B00F2CB9D}"/>
              </a:ext>
            </a:extLst>
          </p:cNvPr>
          <p:cNvSpPr/>
          <p:nvPr/>
        </p:nvSpPr>
        <p:spPr>
          <a:xfrm>
            <a:off x="8282143" y="2018524"/>
            <a:ext cx="2846773" cy="2250706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67C47CD-420C-4D97-A962-7ABE24DD47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284" y="2368204"/>
            <a:ext cx="3383439" cy="16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93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CF833CA-78F0-4176-B6B1-AD65B27333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E92BCB6-516E-4E68-9795-74946C0403FB}"/>
              </a:ext>
            </a:extLst>
          </p:cNvPr>
          <p:cNvSpPr/>
          <p:nvPr/>
        </p:nvSpPr>
        <p:spPr>
          <a:xfrm>
            <a:off x="301841" y="195309"/>
            <a:ext cx="1171851" cy="3342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1CCC3A5-4E21-4D0A-A2AB-E9D88EE6A46D}"/>
              </a:ext>
            </a:extLst>
          </p:cNvPr>
          <p:cNvSpPr/>
          <p:nvPr/>
        </p:nvSpPr>
        <p:spPr>
          <a:xfrm>
            <a:off x="241178" y="143574"/>
            <a:ext cx="1171851" cy="3342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57150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D9DBD6F-78A7-4F87-81F6-BD3F84569E52}"/>
              </a:ext>
            </a:extLst>
          </p:cNvPr>
          <p:cNvSpPr txBox="1"/>
          <p:nvPr/>
        </p:nvSpPr>
        <p:spPr>
          <a:xfrm>
            <a:off x="482357" y="108532"/>
            <a:ext cx="117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Pixel Digivolve" panose="02000500000000000000" pitchFamily="2" charset="0"/>
              </a:rPr>
              <a:t>寻找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B735FCC-2535-4C8A-BE4D-F7D42C50D2CD}"/>
              </a:ext>
            </a:extLst>
          </p:cNvPr>
          <p:cNvSpPr txBox="1"/>
          <p:nvPr/>
        </p:nvSpPr>
        <p:spPr>
          <a:xfrm>
            <a:off x="173119" y="616376"/>
            <a:ext cx="1790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项目二</a:t>
            </a:r>
            <a:r>
              <a:rPr lang="en-US" altLang="zh-CN" sz="1600" dirty="0">
                <a:solidFill>
                  <a:schemeClr val="bg1"/>
                </a:solidFill>
              </a:rPr>
              <a:t>—</a:t>
            </a:r>
            <a:r>
              <a:rPr lang="zh-CN" altLang="en-US" sz="1600" dirty="0">
                <a:solidFill>
                  <a:schemeClr val="bg1"/>
                </a:solidFill>
              </a:rPr>
              <a:t>小插曲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7AFBBB5-3640-4DE8-A444-935A6D7DBFEE}"/>
              </a:ext>
            </a:extLst>
          </p:cNvPr>
          <p:cNvSpPr txBox="1"/>
          <p:nvPr/>
        </p:nvSpPr>
        <p:spPr>
          <a:xfrm>
            <a:off x="506771" y="954930"/>
            <a:ext cx="2379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轮胎厂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7DEAD2E-A027-4AB2-AFC9-EDC9052B35DE}"/>
              </a:ext>
            </a:extLst>
          </p:cNvPr>
          <p:cNvSpPr/>
          <p:nvPr/>
        </p:nvSpPr>
        <p:spPr>
          <a:xfrm>
            <a:off x="622919" y="1587496"/>
            <a:ext cx="5174199" cy="4090807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2D6F777-BB25-4394-AD5B-072A4194E9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71" y="1822964"/>
            <a:ext cx="4826493" cy="361987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7ECFB7F2-2375-4E2B-8E5D-2F925B21C060}"/>
              </a:ext>
            </a:extLst>
          </p:cNvPr>
          <p:cNvSpPr/>
          <p:nvPr/>
        </p:nvSpPr>
        <p:spPr>
          <a:xfrm>
            <a:off x="9300838" y="-94435"/>
            <a:ext cx="1589103" cy="70468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C79315C-C890-443C-8BE5-EC362764B36E}"/>
              </a:ext>
            </a:extLst>
          </p:cNvPr>
          <p:cNvSpPr txBox="1"/>
          <p:nvPr/>
        </p:nvSpPr>
        <p:spPr>
          <a:xfrm>
            <a:off x="9393317" y="2090172"/>
            <a:ext cx="15891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说出来</a:t>
            </a:r>
            <a:endParaRPr lang="en-US" altLang="zh-CN" sz="2400" dirty="0"/>
          </a:p>
          <a:p>
            <a:r>
              <a:rPr lang="zh-CN" altLang="en-US" sz="2400" dirty="0"/>
              <a:t>我自己</a:t>
            </a:r>
            <a:endParaRPr lang="en-US" altLang="zh-CN" sz="2400" dirty="0"/>
          </a:p>
          <a:p>
            <a:r>
              <a:rPr lang="zh-CN" altLang="en-US" sz="2400" dirty="0"/>
              <a:t>都不相信</a:t>
            </a:r>
            <a:endParaRPr lang="en-US" altLang="zh-CN" sz="2400" dirty="0"/>
          </a:p>
          <a:p>
            <a:r>
              <a:rPr lang="zh-CN" altLang="en-US" sz="2400" dirty="0"/>
              <a:t>这么优秀</a:t>
            </a:r>
            <a:endParaRPr lang="en-US" altLang="zh-CN" sz="2400" dirty="0"/>
          </a:p>
          <a:p>
            <a:r>
              <a:rPr lang="zh-CN" altLang="en-US" sz="2400" dirty="0"/>
              <a:t>的队伍</a:t>
            </a:r>
            <a:endParaRPr lang="en-US" altLang="zh-CN" sz="2400" dirty="0"/>
          </a:p>
          <a:p>
            <a:r>
              <a:rPr lang="zh-CN" altLang="en-US" sz="2400" dirty="0"/>
              <a:t>竟然被</a:t>
            </a:r>
            <a:endParaRPr lang="en-US" altLang="zh-CN" sz="2400" dirty="0"/>
          </a:p>
          <a:p>
            <a:r>
              <a:rPr lang="zh-CN" altLang="en-US" sz="2400" dirty="0"/>
              <a:t>赶出来了？</a:t>
            </a:r>
            <a:endParaRPr lang="en-US" altLang="zh-CN" sz="24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E6E524E-80CF-43FF-8C9F-D8CEAF64F95C}"/>
              </a:ext>
            </a:extLst>
          </p:cNvPr>
          <p:cNvSpPr txBox="1"/>
          <p:nvPr/>
        </p:nvSpPr>
        <p:spPr>
          <a:xfrm>
            <a:off x="1828800" y="5435499"/>
            <a:ext cx="3320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命名为“绝望</a:t>
            </a:r>
            <a:r>
              <a:rPr lang="en-US" altLang="zh-CN" sz="1400" dirty="0"/>
              <a:t>,</a:t>
            </a:r>
            <a:r>
              <a:rPr lang="zh-CN" altLang="en-US" sz="1400" dirty="0"/>
              <a:t>发呆，无助”的背景</a:t>
            </a:r>
            <a:r>
              <a:rPr lang="en-US" altLang="zh-CN" sz="1400" dirty="0"/>
              <a:t>.jpg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63241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CF833CA-78F0-4176-B6B1-AD65B27333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E92BCB6-516E-4E68-9795-74946C0403FB}"/>
              </a:ext>
            </a:extLst>
          </p:cNvPr>
          <p:cNvSpPr/>
          <p:nvPr/>
        </p:nvSpPr>
        <p:spPr>
          <a:xfrm>
            <a:off x="301841" y="195309"/>
            <a:ext cx="1171851" cy="3342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1CCC3A5-4E21-4D0A-A2AB-E9D88EE6A46D}"/>
              </a:ext>
            </a:extLst>
          </p:cNvPr>
          <p:cNvSpPr/>
          <p:nvPr/>
        </p:nvSpPr>
        <p:spPr>
          <a:xfrm>
            <a:off x="241178" y="143574"/>
            <a:ext cx="1171851" cy="3342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57150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D9DBD6F-78A7-4F87-81F6-BD3F84569E52}"/>
              </a:ext>
            </a:extLst>
          </p:cNvPr>
          <p:cNvSpPr txBox="1"/>
          <p:nvPr/>
        </p:nvSpPr>
        <p:spPr>
          <a:xfrm>
            <a:off x="482357" y="108532"/>
            <a:ext cx="117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Pixel Digivolve" panose="02000500000000000000" pitchFamily="2" charset="0"/>
              </a:rPr>
              <a:t>寻找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B735FCC-2535-4C8A-BE4D-F7D42C50D2CD}"/>
              </a:ext>
            </a:extLst>
          </p:cNvPr>
          <p:cNvSpPr txBox="1"/>
          <p:nvPr/>
        </p:nvSpPr>
        <p:spPr>
          <a:xfrm>
            <a:off x="173119" y="616376"/>
            <a:ext cx="1790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项目二</a:t>
            </a:r>
            <a:r>
              <a:rPr lang="en-US" altLang="zh-CN" sz="1600" dirty="0">
                <a:solidFill>
                  <a:schemeClr val="bg1"/>
                </a:solidFill>
              </a:rPr>
              <a:t>—</a:t>
            </a:r>
            <a:r>
              <a:rPr lang="zh-CN" altLang="en-US" sz="1600" dirty="0">
                <a:solidFill>
                  <a:schemeClr val="bg1"/>
                </a:solidFill>
              </a:rPr>
              <a:t>小插曲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7AFBBB5-3640-4DE8-A444-935A6D7DBFEE}"/>
              </a:ext>
            </a:extLst>
          </p:cNvPr>
          <p:cNvSpPr txBox="1"/>
          <p:nvPr/>
        </p:nvSpPr>
        <p:spPr>
          <a:xfrm>
            <a:off x="506771" y="954930"/>
            <a:ext cx="2379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轮胎厂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7DEAD2E-A027-4AB2-AFC9-EDC9052B35DE}"/>
              </a:ext>
            </a:extLst>
          </p:cNvPr>
          <p:cNvSpPr/>
          <p:nvPr/>
        </p:nvSpPr>
        <p:spPr>
          <a:xfrm>
            <a:off x="5834112" y="1480964"/>
            <a:ext cx="5467162" cy="432242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ECFB7F2-2375-4E2B-8E5D-2F925B21C060}"/>
              </a:ext>
            </a:extLst>
          </p:cNvPr>
          <p:cNvSpPr/>
          <p:nvPr/>
        </p:nvSpPr>
        <p:spPr>
          <a:xfrm>
            <a:off x="1936811" y="-188870"/>
            <a:ext cx="1589103" cy="70468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>
                <a:alpha val="4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C79315C-C890-443C-8BE5-EC362764B36E}"/>
              </a:ext>
            </a:extLst>
          </p:cNvPr>
          <p:cNvSpPr txBox="1"/>
          <p:nvPr/>
        </p:nvSpPr>
        <p:spPr>
          <a:xfrm>
            <a:off x="2029290" y="1995737"/>
            <a:ext cx="15891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被赶</a:t>
            </a:r>
            <a:endParaRPr lang="en-US" altLang="zh-CN" sz="2400" dirty="0"/>
          </a:p>
          <a:p>
            <a:r>
              <a:rPr lang="zh-CN" altLang="en-US" sz="2400" dirty="0"/>
              <a:t>出来了</a:t>
            </a:r>
            <a:endParaRPr lang="en-US" altLang="zh-CN" sz="2400" dirty="0"/>
          </a:p>
          <a:p>
            <a:r>
              <a:rPr lang="zh-CN" altLang="en-US" sz="2400" dirty="0"/>
              <a:t>可能</a:t>
            </a:r>
            <a:endParaRPr lang="en-US" altLang="zh-CN" sz="2400" dirty="0"/>
          </a:p>
          <a:p>
            <a:r>
              <a:rPr lang="zh-CN" altLang="en-US" sz="2400" dirty="0"/>
              <a:t>第一次</a:t>
            </a:r>
            <a:endParaRPr lang="en-US" altLang="zh-CN" sz="2400" dirty="0"/>
          </a:p>
          <a:p>
            <a:r>
              <a:rPr lang="zh-CN" altLang="en-US" sz="2400" dirty="0"/>
              <a:t>被赶出来</a:t>
            </a:r>
            <a:endParaRPr lang="en-US" altLang="zh-CN" sz="2400" dirty="0"/>
          </a:p>
          <a:p>
            <a:r>
              <a:rPr lang="zh-CN" altLang="en-US" sz="2400" dirty="0"/>
              <a:t>大家都有一点</a:t>
            </a:r>
            <a:endParaRPr lang="en-US" altLang="zh-CN" sz="2400" dirty="0"/>
          </a:p>
          <a:p>
            <a:r>
              <a:rPr lang="zh-CN" altLang="en-US" sz="2400" dirty="0"/>
              <a:t>小失望</a:t>
            </a:r>
            <a:endParaRPr lang="en-US" altLang="zh-CN" sz="24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E6E524E-80CF-43FF-8C9F-D8CEAF64F95C}"/>
              </a:ext>
            </a:extLst>
          </p:cNvPr>
          <p:cNvSpPr txBox="1"/>
          <p:nvPr/>
        </p:nvSpPr>
        <p:spPr>
          <a:xfrm>
            <a:off x="6924583" y="1480964"/>
            <a:ext cx="3827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被拒绝，连夕阳下的影子都显得额外的长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11A6A5A-D33D-4F65-A93C-107EFA68F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46" y="1788741"/>
            <a:ext cx="5288941" cy="396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21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183</Words>
  <Application>Microsoft Office PowerPoint</Application>
  <PresentationFormat>宽屏</PresentationFormat>
  <Paragraphs>50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Adobe 繁黑體 Std B</vt:lpstr>
      <vt:lpstr>等线</vt:lpstr>
      <vt:lpstr>宋体</vt:lpstr>
      <vt:lpstr>Arial</vt:lpstr>
      <vt:lpstr>Calibri</vt:lpstr>
      <vt:lpstr>Calibri Light</vt:lpstr>
      <vt:lpstr>Pixel Digivolve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陈火火啊</dc:creator>
  <cp:lastModifiedBy>陈 火火</cp:lastModifiedBy>
  <cp:revision>14</cp:revision>
  <dcterms:created xsi:type="dcterms:W3CDTF">2018-09-18T10:14:34Z</dcterms:created>
  <dcterms:modified xsi:type="dcterms:W3CDTF">2018-09-19T01:16:54Z</dcterms:modified>
</cp:coreProperties>
</file>