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3"/>
  </p:sldMasterIdLst>
  <p:notesMasterIdLst>
    <p:notesMasterId r:id="rId5"/>
  </p:notesMasterIdLst>
  <p:handoutMasterIdLst>
    <p:handoutMasterId r:id="rId20"/>
  </p:handoutMasterIdLst>
  <p:sldIdLst>
    <p:sldId id="3179" r:id="rId4"/>
    <p:sldId id="3173" r:id="rId6"/>
    <p:sldId id="3180" r:id="rId7"/>
    <p:sldId id="3169" r:id="rId8"/>
    <p:sldId id="3181" r:id="rId9"/>
    <p:sldId id="3143" r:id="rId10"/>
    <p:sldId id="3202" r:id="rId11"/>
    <p:sldId id="3203" r:id="rId12"/>
    <p:sldId id="3168" r:id="rId13"/>
    <p:sldId id="3182" r:id="rId14"/>
    <p:sldId id="3142" r:id="rId15"/>
    <p:sldId id="3145" r:id="rId16"/>
    <p:sldId id="3171" r:id="rId17"/>
    <p:sldId id="3184" r:id="rId18"/>
    <p:sldId id="3185" r:id="rId19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FFFFF"/>
    <a:srgbClr val="D23E38"/>
    <a:srgbClr val="F3F5F4"/>
    <a:srgbClr val="00B369"/>
    <a:srgbClr val="1A8CE1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>
        <p:scale>
          <a:sx n="66" d="100"/>
          <a:sy n="66" d="100"/>
        </p:scale>
        <p:origin x="-72" y="-1296"/>
      </p:cViewPr>
      <p:guideLst>
        <p:guide orient="horz" pos="288"/>
        <p:guide orient="horz" pos="4183"/>
        <p:guide pos="4050"/>
        <p:guide pos="572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lProcess3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 algn="ctr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ctr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68C8E73F-A05A-4DC8-914A-C484D8568F55}" cxnId="{78D5CF50-3633-4A11-9FE0-D306D94A091D}" type="parTrans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12A631F8-73E8-4437-A632-1DA4C96C2081}" cxnId="{78D5CF50-3633-4A11-9FE0-D306D94A091D}" type="sibTrans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F547554B-51EF-4D52-BD83-B530786A53F6}" cxnId="{97371629-EAFB-49C5-8D4C-1C2CC8EF98DA}" type="parTrans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AACFA7FC-124D-47F0-AAB7-D837F03A13D6}" cxnId="{97371629-EAFB-49C5-8D4C-1C2CC8EF98DA}" type="sibTrans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126030B6-AD92-4139-8AC7-ED96A61FFA13}" cxnId="{6393EA77-6C35-4795-B9F8-BC384CEB01BB}" type="parTrans">
      <dgm:prSet/>
      <dgm:spPr/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45610BF7-B096-4636-A867-71803911F6BC}" cxnId="{6393EA77-6C35-4795-B9F8-BC384CEB01BB}" type="sibTrans">
      <dgm:prSet/>
      <dgm:spPr>
        <a:ln>
          <a:noFill/>
        </a:ln>
      </dgm:spPr>
      <dgm:t>
        <a:bodyPr/>
        <a:lstStyle/>
        <a:p>
          <a:endParaRPr lang="en-US" sz="95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ln>
          <a:noFill/>
        </a:ln>
      </dgm:spPr>
      <dgm:t>
        <a:bodyPr/>
        <a:lstStyle/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algn="l">
            <a:lnSpc>
              <a:spcPct val="120000"/>
            </a:lnSpc>
          </a:pPr>
          <a:endParaRPr lang="en-US" sz="950" b="1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gm:t>
    </dgm:pt>
    <dgm:pt modelId="{9C2D419A-4208-435A-8DFE-59E57C79B927}" cxnId="{E9F581C8-1891-4557-8FD4-140226A54CF9}" type="parTrans">
      <dgm:prSet/>
      <dgm:spPr/>
      <dgm:t>
        <a:bodyPr/>
        <a:lstStyle/>
        <a:p>
          <a:endParaRPr lang="en-US" sz="950"/>
        </a:p>
      </dgm:t>
    </dgm:pt>
    <dgm:pt modelId="{8F45AFFE-9FF4-4A34-B11A-ED475E2D4999}" cxnId="{E9F581C8-1891-4557-8FD4-140226A54CF9}" type="sibTrans">
      <dgm:prSet/>
      <dgm:spPr/>
      <dgm:t>
        <a:bodyPr/>
        <a:lstStyle/>
        <a:p>
          <a:endParaRPr lang="en-US" sz="950"/>
        </a:p>
      </dgm:t>
    </dgm:pt>
    <dgm:pt modelId="{8CF3E522-5D57-4AC6-A114-9011ECADB126}" type="pres">
      <dgm:prSet presAssocID="{ABB6AAD5-BB22-443A-B98E-11707CBE16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096381-8E40-4A96-8F38-09C01A4CFDEC}" type="pres">
      <dgm:prSet presAssocID="{62F3A35F-EA2B-462C-89DA-224952DBD84B}" presName="horFlow" presStyleCnt="0"/>
      <dgm:spPr/>
    </dgm:pt>
    <dgm:pt modelId="{C3C5C488-2D82-48FA-94E1-E6ED648AE07E}" type="pres">
      <dgm:prSet presAssocID="{62F3A35F-EA2B-462C-89DA-224952DBD84B}" presName="bigChev" presStyleLbl="node1" presStyleIdx="0" presStyleCnt="4" custScaleX="143820" custLinFactNeighborX="878"/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373A085F-9DBE-46BF-A47E-0C735CD1391E}" type="pres">
      <dgm:prSet presAssocID="{62F3A35F-EA2B-462C-89DA-224952DBD84B}" presName="vSp" presStyleCnt="0"/>
      <dgm:spPr/>
    </dgm:pt>
    <dgm:pt modelId="{9268F6D1-F112-4A65-8301-E74A81AB70DA}" type="pres">
      <dgm:prSet presAssocID="{37FDA6AE-027B-4120-90CE-09301A415796}" presName="horFlow" presStyleCnt="0"/>
      <dgm:spPr/>
    </dgm:pt>
    <dgm:pt modelId="{5F7C99BF-9C18-4701-B642-69C8B195B816}" type="pres">
      <dgm:prSet presAssocID="{37FDA6AE-027B-4120-90CE-09301A415796}" presName="bigChev" presStyleLbl="node1" presStyleIdx="1" presStyleCnt="4" custScaleX="79859"/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6489C701-29A2-43EE-B483-7F35B23E0462}" type="pres">
      <dgm:prSet presAssocID="{37FDA6AE-027B-4120-90CE-09301A415796}" presName="vSp" presStyleCnt="0"/>
      <dgm:spPr/>
    </dgm:pt>
    <dgm:pt modelId="{34BC7A11-46D6-4CD3-A2C1-3FD5B3D3F123}" type="pres">
      <dgm:prSet presAssocID="{8C92A023-B595-4B7E-9FD1-86305B47363F}" presName="horFlow" presStyleCnt="0"/>
      <dgm:spPr/>
    </dgm:pt>
    <dgm:pt modelId="{803580E4-39B5-44E5-A355-43EEFE242A45}" type="pres">
      <dgm:prSet presAssocID="{8C92A023-B595-4B7E-9FD1-86305B47363F}" presName="bigChev" presStyleLbl="node1" presStyleIdx="2" presStyleCnt="4" custScaleX="70788"/>
      <dgm:spPr>
        <a:prstGeom prst="flowChartDelay">
          <a:avLst/>
        </a:prstGeom>
      </dgm:spPr>
      <dgm:t>
        <a:bodyPr/>
        <a:lstStyle/>
        <a:p>
          <a:endParaRPr lang="en-US"/>
        </a:p>
      </dgm:t>
    </dgm:pt>
    <dgm:pt modelId="{48968FDD-2CAD-44D2-ABC1-A074F5AEE7EE}" type="pres">
      <dgm:prSet presAssocID="{8C92A023-B595-4B7E-9FD1-86305B47363F}" presName="vSp" presStyleCnt="0"/>
      <dgm:spPr/>
    </dgm:pt>
    <dgm:pt modelId="{E5CACCF2-1E9C-4594-B0E5-63D54C4C3B51}" type="pres">
      <dgm:prSet presAssocID="{839B389E-0F3A-4E44-B6E2-13F1399C142F}" presName="horFlow" presStyleCnt="0"/>
      <dgm:spPr/>
    </dgm:pt>
    <dgm:pt modelId="{38B3533C-0604-42C2-B6E4-34D51AE7EEAA}" type="pres">
      <dgm:prSet presAssocID="{839B389E-0F3A-4E44-B6E2-13F1399C142F}" presName="bigChev" presStyleLbl="node1" presStyleIdx="3" presStyleCnt="4" custScaleX="59528"/>
      <dgm:spPr>
        <a:prstGeom prst="flowChartDelay">
          <a:avLst/>
        </a:prstGeom>
      </dgm:spPr>
      <dgm:t>
        <a:bodyPr/>
        <a:lstStyle/>
        <a:p>
          <a:endParaRPr lang="en-US"/>
        </a:p>
      </dgm:t>
    </dgm:pt>
  </dgm:ptLst>
  <dgm:cxnLst>
    <dgm:cxn modelId="{F1E20DB9-E096-4B54-98FA-B37735173224}" type="presOf" srcId="{ABB6AAD5-BB22-443A-B98E-11707CBE16C9}" destId="{8CF3E522-5D57-4AC6-A114-9011ECADB126}" srcOrd="0" destOrd="0" presId="urn:microsoft.com/office/officeart/2005/8/layout/lProcess3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DE50EA0E-7C36-4A1D-B978-A77B765AB125}" type="presOf" srcId="{8C92A023-B595-4B7E-9FD1-86305B47363F}" destId="{803580E4-39B5-44E5-A355-43EEFE242A45}" srcOrd="0" destOrd="0" presId="urn:microsoft.com/office/officeart/2005/8/layout/lProcess3"/>
    <dgm:cxn modelId="{F4C79B21-7605-41F4-93BC-C6EFC3F160B0}" type="presOf" srcId="{37FDA6AE-027B-4120-90CE-09301A415796}" destId="{5F7C99BF-9C18-4701-B642-69C8B195B816}" srcOrd="0" destOrd="0" presId="urn:microsoft.com/office/officeart/2005/8/layout/lProcess3"/>
    <dgm:cxn modelId="{1756B738-7468-4F93-AD25-123BD697AB01}" type="presOf" srcId="{62F3A35F-EA2B-462C-89DA-224952DBD84B}" destId="{C3C5C488-2D82-48FA-94E1-E6ED648AE07E}" srcOrd="0" destOrd="0" presId="urn:microsoft.com/office/officeart/2005/8/layout/lProcess3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BAA436EE-CED4-4DDD-9133-485940BC37EC}" type="presOf" srcId="{839B389E-0F3A-4E44-B6E2-13F1399C142F}" destId="{38B3533C-0604-42C2-B6E4-34D51AE7EEAA}" srcOrd="0" destOrd="0" presId="urn:microsoft.com/office/officeart/2005/8/layout/lProcess3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D2DB4DE0-F5C4-474B-8C82-D5637FB37E38}" type="presParOf" srcId="{8CF3E522-5D57-4AC6-A114-9011ECADB126}" destId="{D6096381-8E40-4A96-8F38-09C01A4CFDEC}" srcOrd="0" destOrd="0" presId="urn:microsoft.com/office/officeart/2005/8/layout/lProcess3"/>
    <dgm:cxn modelId="{6169AA93-6072-4C98-A2E8-B99EC679371A}" type="presParOf" srcId="{D6096381-8E40-4A96-8F38-09C01A4CFDEC}" destId="{C3C5C488-2D82-48FA-94E1-E6ED648AE07E}" srcOrd="0" destOrd="0" presId="urn:microsoft.com/office/officeart/2005/8/layout/lProcess3"/>
    <dgm:cxn modelId="{8159D84A-BEAB-4F7E-9A19-6F8F30C2167C}" type="presParOf" srcId="{8CF3E522-5D57-4AC6-A114-9011ECADB126}" destId="{373A085F-9DBE-46BF-A47E-0C735CD1391E}" srcOrd="1" destOrd="0" presId="urn:microsoft.com/office/officeart/2005/8/layout/lProcess3"/>
    <dgm:cxn modelId="{00811EAE-60D8-4E86-AE92-3829C88B01DA}" type="presParOf" srcId="{8CF3E522-5D57-4AC6-A114-9011ECADB126}" destId="{9268F6D1-F112-4A65-8301-E74A81AB70DA}" srcOrd="2" destOrd="0" presId="urn:microsoft.com/office/officeart/2005/8/layout/lProcess3"/>
    <dgm:cxn modelId="{4EE0304D-4043-4532-A1ED-5A3BA51A7B50}" type="presParOf" srcId="{9268F6D1-F112-4A65-8301-E74A81AB70DA}" destId="{5F7C99BF-9C18-4701-B642-69C8B195B816}" srcOrd="0" destOrd="0" presId="urn:microsoft.com/office/officeart/2005/8/layout/lProcess3"/>
    <dgm:cxn modelId="{DEB78578-0964-4E7B-A3BB-E69BD4396D52}" type="presParOf" srcId="{8CF3E522-5D57-4AC6-A114-9011ECADB126}" destId="{6489C701-29A2-43EE-B483-7F35B23E0462}" srcOrd="3" destOrd="0" presId="urn:microsoft.com/office/officeart/2005/8/layout/lProcess3"/>
    <dgm:cxn modelId="{328503A8-9089-4735-942E-C5B55D0912E7}" type="presParOf" srcId="{8CF3E522-5D57-4AC6-A114-9011ECADB126}" destId="{34BC7A11-46D6-4CD3-A2C1-3FD5B3D3F123}" srcOrd="4" destOrd="0" presId="urn:microsoft.com/office/officeart/2005/8/layout/lProcess3"/>
    <dgm:cxn modelId="{70D8AEE7-BB0F-467E-8D23-CF4148EC250E}" type="presParOf" srcId="{34BC7A11-46D6-4CD3-A2C1-3FD5B3D3F123}" destId="{803580E4-39B5-44E5-A355-43EEFE242A45}" srcOrd="0" destOrd="0" presId="urn:microsoft.com/office/officeart/2005/8/layout/lProcess3"/>
    <dgm:cxn modelId="{0A92789B-DC0C-49A7-B540-EDCBDFD2A153}" type="presParOf" srcId="{8CF3E522-5D57-4AC6-A114-9011ECADB126}" destId="{48968FDD-2CAD-44D2-ABC1-A074F5AEE7EE}" srcOrd="5" destOrd="0" presId="urn:microsoft.com/office/officeart/2005/8/layout/lProcess3"/>
    <dgm:cxn modelId="{1357D3DD-C180-4B40-9A53-72DCECB84FC5}" type="presParOf" srcId="{8CF3E522-5D57-4AC6-A114-9011ECADB126}" destId="{E5CACCF2-1E9C-4594-B0E5-63D54C4C3B51}" srcOrd="6" destOrd="0" presId="urn:microsoft.com/office/officeart/2005/8/layout/lProcess3"/>
    <dgm:cxn modelId="{E7008CF9-F63A-4F7B-8FFB-2329C036DA02}" type="presParOf" srcId="{E5CACCF2-1E9C-4594-B0E5-63D54C4C3B51}" destId="{38B3533C-0604-42C2-B6E4-34D51AE7EEA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5C488-2D82-48FA-94E1-E6ED648AE07E}">
      <dsp:nvSpPr>
        <dsp:cNvPr id="0" name=""/>
        <dsp:cNvSpPr/>
      </dsp:nvSpPr>
      <dsp:spPr>
        <a:xfrm>
          <a:off x="4" y="240"/>
          <a:ext cx="2818781" cy="783974"/>
        </a:xfrm>
        <a:prstGeom prst="flowChartDelay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ctr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4" y="115050"/>
        <a:ext cx="2405980" cy="554354"/>
      </dsp:txXfrm>
    </dsp:sp>
    <dsp:sp modelId="{5F7C99BF-9C18-4701-B642-69C8B195B816}">
      <dsp:nvSpPr>
        <dsp:cNvPr id="0" name=""/>
        <dsp:cNvSpPr/>
      </dsp:nvSpPr>
      <dsp:spPr>
        <a:xfrm>
          <a:off x="2" y="893971"/>
          <a:ext cx="1565186" cy="783974"/>
        </a:xfrm>
        <a:prstGeom prst="flowChartDelay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2" y="1008781"/>
        <a:ext cx="1335970" cy="554354"/>
      </dsp:txXfrm>
    </dsp:sp>
    <dsp:sp modelId="{803580E4-39B5-44E5-A355-43EEFE242A45}">
      <dsp:nvSpPr>
        <dsp:cNvPr id="0" name=""/>
        <dsp:cNvSpPr/>
      </dsp:nvSpPr>
      <dsp:spPr>
        <a:xfrm>
          <a:off x="2" y="1787703"/>
          <a:ext cx="1387400" cy="783974"/>
        </a:xfrm>
        <a:prstGeom prst="flowChartDelay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2" y="1902513"/>
        <a:ext cx="1184220" cy="554354"/>
      </dsp:txXfrm>
    </dsp:sp>
    <dsp:sp modelId="{38B3533C-0604-42C2-B6E4-34D51AE7EEAA}">
      <dsp:nvSpPr>
        <dsp:cNvPr id="0" name=""/>
        <dsp:cNvSpPr/>
      </dsp:nvSpPr>
      <dsp:spPr>
        <a:xfrm>
          <a:off x="2" y="2681434"/>
          <a:ext cx="1166711" cy="783974"/>
        </a:xfrm>
        <a:prstGeom prst="flowChartDelay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 smtClean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  <a:p>
          <a:pPr lvl="0" algn="l" defTabSz="422275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endParaRPr lang="en-US" sz="950" b="1" kern="1200" dirty="0">
            <a:solidFill>
              <a:schemeClr val="bg1"/>
            </a:solidFill>
            <a:latin typeface="Arial" panose="020B0604020202020204" pitchFamily="34" charset="0"/>
            <a:ea typeface="微软雅黑" panose="020B0503020204020204" pitchFamily="34" charset="-122"/>
            <a:sym typeface="Arial" panose="020B0604020202020204" pitchFamily="34" charset="0"/>
          </a:endParaRPr>
        </a:p>
      </dsp:txBody>
      <dsp:txXfrm>
        <a:off x="2" y="2796244"/>
        <a:ext cx="995850" cy="55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type="chevron" r:blip="" rot="180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type="chevron" r:blip="" rot="180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3895" fontAlgn="base">
              <a:spcBef>
                <a:spcPct val="0"/>
              </a:spcBef>
              <a:spcAft>
                <a:spcPct val="0"/>
              </a:spcAft>
            </a:pPr>
            <a:fld id="{A8626BDE-D7EF-4301-9BD2-ACFDB4205882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70200" indent="0">
              <a:buNone/>
              <a:defRPr sz="1100"/>
            </a:lvl6pPr>
            <a:lvl7pPr marL="3444240" indent="0">
              <a:buNone/>
              <a:defRPr sz="1100"/>
            </a:lvl7pPr>
            <a:lvl8pPr marL="4018280" indent="0">
              <a:buNone/>
              <a:defRPr sz="1100"/>
            </a:lvl8pPr>
            <a:lvl9pPr marL="459232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40" indent="0">
              <a:buNone/>
              <a:defRPr sz="3500"/>
            </a:lvl2pPr>
            <a:lvl3pPr marL="1148080" indent="0">
              <a:buNone/>
              <a:defRPr sz="3000"/>
            </a:lvl3pPr>
            <a:lvl4pPr marL="1722120" indent="0">
              <a:buNone/>
              <a:defRPr sz="2500"/>
            </a:lvl4pPr>
            <a:lvl5pPr marL="2296160" indent="0">
              <a:buNone/>
              <a:defRPr sz="2500"/>
            </a:lvl5pPr>
            <a:lvl6pPr marL="2870200" indent="0">
              <a:buNone/>
              <a:defRPr sz="2500"/>
            </a:lvl6pPr>
            <a:lvl7pPr marL="3444240" indent="0">
              <a:buNone/>
              <a:defRPr sz="2500"/>
            </a:lvl7pPr>
            <a:lvl8pPr marL="4018280" indent="0">
              <a:buNone/>
              <a:defRPr sz="2500"/>
            </a:lvl8pPr>
            <a:lvl9pPr marL="4592320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2120" indent="0">
              <a:buNone/>
              <a:defRPr sz="1100"/>
            </a:lvl4pPr>
            <a:lvl5pPr marL="2296160" indent="0">
              <a:buNone/>
              <a:defRPr sz="1100"/>
            </a:lvl5pPr>
            <a:lvl6pPr marL="2870200" indent="0">
              <a:buNone/>
              <a:defRPr sz="1100"/>
            </a:lvl6pPr>
            <a:lvl7pPr marL="3444240" indent="0">
              <a:buNone/>
              <a:defRPr sz="1100"/>
            </a:lvl7pPr>
            <a:lvl8pPr marL="4018280" indent="0">
              <a:buNone/>
              <a:defRPr sz="1100"/>
            </a:lvl8pPr>
            <a:lvl9pPr marL="459232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  <p:cxnSp>
        <p:nvCxnSpPr>
          <p:cNvPr id="2" name="直接连接符 1"/>
          <p:cNvCxnSpPr/>
          <p:nvPr userDrawn="1"/>
        </p:nvCxnSpPr>
        <p:spPr>
          <a:xfrm>
            <a:off x="456083" y="709542"/>
            <a:ext cx="1053059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11125994" y="0"/>
            <a:ext cx="1733550" cy="7095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2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2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70200" indent="0">
              <a:buNone/>
              <a:defRPr sz="2000" b="1"/>
            </a:lvl6pPr>
            <a:lvl7pPr marL="3444240" indent="0">
              <a:buNone/>
              <a:defRPr sz="2000" b="1"/>
            </a:lvl7pPr>
            <a:lvl8pPr marL="4018280" indent="0">
              <a:buNone/>
              <a:defRPr sz="2000" b="1"/>
            </a:lvl8pPr>
            <a:lvl9pPr marL="4592320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2120" indent="0">
              <a:buNone/>
              <a:defRPr sz="2000" b="1"/>
            </a:lvl4pPr>
            <a:lvl5pPr marL="2296160" indent="0">
              <a:buNone/>
              <a:defRPr sz="2000" b="1"/>
            </a:lvl5pPr>
            <a:lvl6pPr marL="2870200" indent="0">
              <a:buNone/>
              <a:defRPr sz="2000" b="1"/>
            </a:lvl6pPr>
            <a:lvl7pPr marL="3444240" indent="0">
              <a:buNone/>
              <a:defRPr sz="2000" b="1"/>
            </a:lvl7pPr>
            <a:lvl8pPr marL="4018280" indent="0">
              <a:buNone/>
              <a:defRPr sz="2000" b="1"/>
            </a:lvl8pPr>
            <a:lvl9pPr marL="4592320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7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1147445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7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815" indent="-358775" algn="l" defTabSz="11474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287020" algn="l" defTabSz="1147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140" indent="-287020" algn="l" defTabSz="11474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180" indent="-287020" algn="l" defTabSz="1147445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220" indent="-287020" algn="l" defTabSz="1147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260" indent="-287020" algn="l" defTabSz="1147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300" indent="-287020" algn="l" defTabSz="1147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340" indent="-287020" algn="l" defTabSz="11474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12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16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20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24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28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320" algn="l" defTabSz="11474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0" Type="http://schemas.openxmlformats.org/officeDocument/2006/relationships/slideLayout" Target="../slideLayouts/slideLayout4.xml"/><Relationship Id="rId2" Type="http://schemas.openxmlformats.org/officeDocument/2006/relationships/hyperlink" Target="http://www.1ppt.com/hangye/" TargetMode="External"/><Relationship Id="rId19" Type="http://schemas.openxmlformats.org/officeDocument/2006/relationships/image" Target="../media/image22.png"/><Relationship Id="rId18" Type="http://schemas.openxmlformats.org/officeDocument/2006/relationships/image" Target="../media/image21.png"/><Relationship Id="rId17" Type="http://schemas.openxmlformats.org/officeDocument/2006/relationships/image" Target="../media/image20.png"/><Relationship Id="rId16" Type="http://schemas.openxmlformats.org/officeDocument/2006/relationships/hyperlink" Target="http://www.1ppt.com/ziti/" TargetMode="External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844507" y="1916435"/>
            <a:ext cx="1661114" cy="1661114"/>
            <a:chOff x="5252030" y="2008764"/>
            <a:chExt cx="809336" cy="809336"/>
          </a:xfrm>
          <a:solidFill>
            <a:srgbClr val="00867D"/>
          </a:solidFill>
        </p:grpSpPr>
        <p:sp>
          <p:nvSpPr>
            <p:cNvPr id="32" name="椭圆 3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80855" y="1916436"/>
            <a:ext cx="1611639" cy="1611639"/>
            <a:chOff x="5252030" y="2008764"/>
            <a:chExt cx="809336" cy="809336"/>
          </a:xfrm>
          <a:solidFill>
            <a:srgbClr val="DE443E"/>
          </a:solidFill>
        </p:grpSpPr>
        <p:sp>
          <p:nvSpPr>
            <p:cNvPr id="35" name="椭圆 3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圆角矩形 66"/>
          <p:cNvSpPr/>
          <p:nvPr/>
        </p:nvSpPr>
        <p:spPr>
          <a:xfrm>
            <a:off x="2905804" y="4636151"/>
            <a:ext cx="7190440" cy="708702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25"/>
          <p:cNvSpPr txBox="1"/>
          <p:nvPr/>
        </p:nvSpPr>
        <p:spPr>
          <a:xfrm>
            <a:off x="3025553" y="4646358"/>
            <a:ext cx="69509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cap="all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创视工作汇报</a:t>
            </a:r>
            <a:endParaRPr lang="zh-CN" altLang="en-US" sz="4000" cap="all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1" name="TextBox 26"/>
          <p:cNvSpPr txBox="1"/>
          <p:nvPr/>
        </p:nvSpPr>
        <p:spPr>
          <a:xfrm>
            <a:off x="4989215" y="5632549"/>
            <a:ext cx="3167961" cy="359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</a:rPr>
              <a:t>小组：创视  汇报人：夏灿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400068" y="1916435"/>
            <a:ext cx="1661114" cy="1661114"/>
            <a:chOff x="5252030" y="2008764"/>
            <a:chExt cx="809336" cy="809336"/>
          </a:xfrm>
          <a:solidFill>
            <a:srgbClr val="00867D"/>
          </a:solidFill>
        </p:grpSpPr>
        <p:sp>
          <p:nvSpPr>
            <p:cNvPr id="63" name="椭圆 6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236416" y="1916436"/>
            <a:ext cx="1611639" cy="1611639"/>
            <a:chOff x="5252030" y="2008764"/>
            <a:chExt cx="809336" cy="809336"/>
          </a:xfrm>
          <a:solidFill>
            <a:srgbClr val="DE443E"/>
          </a:solidFill>
        </p:grpSpPr>
        <p:sp>
          <p:nvSpPr>
            <p:cNvPr id="66" name="椭圆 6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zh-CN" alt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8" grpId="0"/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8" grpId="0"/>
          <p:bldP spid="6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3181" y="1904380"/>
            <a:ext cx="9896912" cy="3423893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79110" y="3034657"/>
            <a:ext cx="3184233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5" y="643501"/>
            <a:ext cx="2972828" cy="5945657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4741096" y="3442182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75559" y="3271420"/>
            <a:ext cx="724557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 节</a:t>
            </a:r>
            <a:endParaRPr lang="zh-CN" altLang="en-US" sz="221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6567" y="2794292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1" grpId="0"/>
          <p:bldP spid="17" grpId="0" animBg="1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1" grpId="0"/>
          <p:bldP spid="17" grpId="0" animBg="1"/>
          <p:bldP spid="10" grpId="0"/>
          <p:bldP spid="11" grpId="0"/>
          <p:bldP spid="1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81943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-1" fmla="*/ 0 w 21976"/>
                <a:gd name="connsiteY0-2" fmla="*/ 21352 h 28790"/>
                <a:gd name="connsiteX1-3" fmla="*/ 3874 w 21976"/>
                <a:gd name="connsiteY1-4" fmla="*/ 0 h 28790"/>
                <a:gd name="connsiteX2-5" fmla="*/ 21976 w 21976"/>
                <a:gd name="connsiteY2-6" fmla="*/ 0 h 28790"/>
                <a:gd name="connsiteX3-7" fmla="*/ 16859 w 21976"/>
                <a:gd name="connsiteY3-8" fmla="*/ 28790 h 28790"/>
                <a:gd name="connsiteX4-9" fmla="*/ 0 w 21976"/>
                <a:gd name="connsiteY4-10" fmla="*/ 21352 h 28790"/>
                <a:gd name="connsiteX0-11" fmla="*/ 0 w 21788"/>
                <a:gd name="connsiteY0-12" fmla="*/ 21352 h 28790"/>
                <a:gd name="connsiteX1-13" fmla="*/ 3686 w 21788"/>
                <a:gd name="connsiteY1-14" fmla="*/ 0 h 28790"/>
                <a:gd name="connsiteX2-15" fmla="*/ 21788 w 21788"/>
                <a:gd name="connsiteY2-16" fmla="*/ 0 h 28790"/>
                <a:gd name="connsiteX3-17" fmla="*/ 16671 w 21788"/>
                <a:gd name="connsiteY3-18" fmla="*/ 28790 h 28790"/>
                <a:gd name="connsiteX4-19" fmla="*/ 0 w 21788"/>
                <a:gd name="connsiteY4-20" fmla="*/ 21352 h 287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-1" fmla="*/ 0 w 20924"/>
                <a:gd name="connsiteY0-2" fmla="*/ 16789 h 21600"/>
                <a:gd name="connsiteX1-3" fmla="*/ 10166 w 20924"/>
                <a:gd name="connsiteY1-4" fmla="*/ 0 h 21600"/>
                <a:gd name="connsiteX2-5" fmla="*/ 20924 w 20924"/>
                <a:gd name="connsiteY2-6" fmla="*/ 9973 h 21600"/>
                <a:gd name="connsiteX3-7" fmla="*/ 13044 w 20924"/>
                <a:gd name="connsiteY3-8" fmla="*/ 21600 h 21600"/>
                <a:gd name="connsiteX4-9" fmla="*/ 0 w 20924"/>
                <a:gd name="connsiteY4-10" fmla="*/ 16789 h 21600"/>
                <a:gd name="connsiteX0-11" fmla="*/ 0 w 21037"/>
                <a:gd name="connsiteY0-12" fmla="*/ 16789 h 21600"/>
                <a:gd name="connsiteX1-13" fmla="*/ 10166 w 21037"/>
                <a:gd name="connsiteY1-14" fmla="*/ 0 h 21600"/>
                <a:gd name="connsiteX2-15" fmla="*/ 21037 w 21037"/>
                <a:gd name="connsiteY2-16" fmla="*/ 11707 h 21600"/>
                <a:gd name="connsiteX3-17" fmla="*/ 13044 w 21037"/>
                <a:gd name="connsiteY3-18" fmla="*/ 21600 h 21600"/>
                <a:gd name="connsiteX4-19" fmla="*/ 0 w 21037"/>
                <a:gd name="connsiteY4-20" fmla="*/ 16789 h 21600"/>
                <a:gd name="connsiteX0-21" fmla="*/ 0 w 21037"/>
                <a:gd name="connsiteY0-22" fmla="*/ 15054 h 21600"/>
                <a:gd name="connsiteX1-23" fmla="*/ 10166 w 21037"/>
                <a:gd name="connsiteY1-24" fmla="*/ 0 h 21600"/>
                <a:gd name="connsiteX2-25" fmla="*/ 21037 w 21037"/>
                <a:gd name="connsiteY2-26" fmla="*/ 11707 h 21600"/>
                <a:gd name="connsiteX3-27" fmla="*/ 13044 w 21037"/>
                <a:gd name="connsiteY3-28" fmla="*/ 21600 h 21600"/>
                <a:gd name="connsiteX4-29" fmla="*/ 0 w 21037"/>
                <a:gd name="connsiteY4-30" fmla="*/ 15054 h 21600"/>
                <a:gd name="connsiteX0-31" fmla="*/ 0 w 21037"/>
                <a:gd name="connsiteY0-32" fmla="*/ 15748 h 21600"/>
                <a:gd name="connsiteX1-33" fmla="*/ 10166 w 21037"/>
                <a:gd name="connsiteY1-34" fmla="*/ 0 h 21600"/>
                <a:gd name="connsiteX2-35" fmla="*/ 21037 w 21037"/>
                <a:gd name="connsiteY2-36" fmla="*/ 11707 h 21600"/>
                <a:gd name="connsiteX3-37" fmla="*/ 13044 w 21037"/>
                <a:gd name="connsiteY3-38" fmla="*/ 21600 h 21600"/>
                <a:gd name="connsiteX4-39" fmla="*/ 0 w 21037"/>
                <a:gd name="connsiteY4-40" fmla="*/ 15748 h 21600"/>
                <a:gd name="connsiteX0-41" fmla="*/ 0 w 20924"/>
                <a:gd name="connsiteY0-42" fmla="*/ 15748 h 21600"/>
                <a:gd name="connsiteX1-43" fmla="*/ 10166 w 20924"/>
                <a:gd name="connsiteY1-44" fmla="*/ 0 h 21600"/>
                <a:gd name="connsiteX2-45" fmla="*/ 20924 w 20924"/>
                <a:gd name="connsiteY2-46" fmla="*/ 11360 h 21600"/>
                <a:gd name="connsiteX3-47" fmla="*/ 13044 w 20924"/>
                <a:gd name="connsiteY3-48" fmla="*/ 21600 h 21600"/>
                <a:gd name="connsiteX4-49" fmla="*/ 0 w 20924"/>
                <a:gd name="connsiteY4-50" fmla="*/ 15748 h 21600"/>
                <a:gd name="connsiteX0-51" fmla="*/ 0 w 21601"/>
                <a:gd name="connsiteY0-52" fmla="*/ 15748 h 21600"/>
                <a:gd name="connsiteX1-53" fmla="*/ 10166 w 21601"/>
                <a:gd name="connsiteY1-54" fmla="*/ 0 h 21600"/>
                <a:gd name="connsiteX2-55" fmla="*/ 21601 w 21601"/>
                <a:gd name="connsiteY2-56" fmla="*/ 9805 h 21600"/>
                <a:gd name="connsiteX3-57" fmla="*/ 13044 w 21601"/>
                <a:gd name="connsiteY3-58" fmla="*/ 21600 h 21600"/>
                <a:gd name="connsiteX4-59" fmla="*/ 0 w 21601"/>
                <a:gd name="connsiteY4-60" fmla="*/ 15748 h 2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39860"/>
              <a:ext cx="1017561" cy="736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64924"/>
              <a:ext cx="1017561" cy="736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30%</a:t>
              </a:r>
              <a:endParaRPr 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089692"/>
              <a:ext cx="1017561" cy="736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</a:t>
              </a: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29375"/>
              <a:ext cx="1017561" cy="736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35</a:t>
              </a:r>
              <a:r>
                <a:rPr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3135" y="2413000"/>
            <a:ext cx="1969770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前期准备</a:t>
            </a:r>
            <a:endParaRPr lang="zh-CN" altLang="en-US" sz="32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3203457" y="3321299"/>
            <a:ext cx="2207044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坚持</a:t>
            </a:r>
            <a:endParaRPr lang="zh-CN" altLang="en-US" sz="32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6" y="4163491"/>
            <a:ext cx="2207044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积累的经验</a:t>
            </a:r>
            <a:endParaRPr lang="zh-CN" altLang="en-US" sz="32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3328552" y="5251518"/>
            <a:ext cx="2207044" cy="590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合作默契</a:t>
            </a:r>
            <a:endParaRPr lang="zh-CN" altLang="en-US" sz="32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成功的原因分析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bldLvl="0" animBg="1" advAuto="0"/>
      <p:bldP spid="35" grpId="0"/>
      <p:bldP spid="37" grpId="0"/>
      <p:bldP spid="39" grpId="0"/>
      <p:bldP spid="4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697395" y="3018587"/>
            <a:ext cx="3466596" cy="2803833"/>
          </a:xfrm>
          <a:custGeom>
            <a:avLst/>
            <a:gdLst>
              <a:gd name="connsiteX0" fmla="*/ 290314 w 2817606"/>
              <a:gd name="connsiteY0" fmla="*/ 0 h 1741847"/>
              <a:gd name="connsiteX1" fmla="*/ 2527292 w 2817606"/>
              <a:gd name="connsiteY1" fmla="*/ 0 h 1741847"/>
              <a:gd name="connsiteX2" fmla="*/ 2817606 w 2817606"/>
              <a:gd name="connsiteY2" fmla="*/ 290314 h 1741847"/>
              <a:gd name="connsiteX3" fmla="*/ 2817606 w 2817606"/>
              <a:gd name="connsiteY3" fmla="*/ 1741847 h 1741847"/>
              <a:gd name="connsiteX4" fmla="*/ 2817606 w 2817606"/>
              <a:gd name="connsiteY4" fmla="*/ 1741847 h 1741847"/>
              <a:gd name="connsiteX5" fmla="*/ 0 w 2817606"/>
              <a:gd name="connsiteY5" fmla="*/ 1741847 h 1741847"/>
              <a:gd name="connsiteX6" fmla="*/ 0 w 2817606"/>
              <a:gd name="connsiteY6" fmla="*/ 1741847 h 1741847"/>
              <a:gd name="connsiteX7" fmla="*/ 0 w 2817606"/>
              <a:gd name="connsiteY7" fmla="*/ 290314 h 1741847"/>
              <a:gd name="connsiteX8" fmla="*/ 290314 w 2817606"/>
              <a:gd name="connsiteY8" fmla="*/ 0 h 1741847"/>
              <a:gd name="connsiteX0-1" fmla="*/ 290314 w 2817606"/>
              <a:gd name="connsiteY0-2" fmla="*/ 436099 h 2177946"/>
              <a:gd name="connsiteX1-3" fmla="*/ 2344412 w 2817606"/>
              <a:gd name="connsiteY1-4" fmla="*/ 0 h 2177946"/>
              <a:gd name="connsiteX2-5" fmla="*/ 2817606 w 2817606"/>
              <a:gd name="connsiteY2-6" fmla="*/ 726413 h 2177946"/>
              <a:gd name="connsiteX3-7" fmla="*/ 2817606 w 2817606"/>
              <a:gd name="connsiteY3-8" fmla="*/ 2177946 h 2177946"/>
              <a:gd name="connsiteX4-9" fmla="*/ 2817606 w 2817606"/>
              <a:gd name="connsiteY4-10" fmla="*/ 2177946 h 2177946"/>
              <a:gd name="connsiteX5-11" fmla="*/ 0 w 2817606"/>
              <a:gd name="connsiteY5-12" fmla="*/ 2177946 h 2177946"/>
              <a:gd name="connsiteX6-13" fmla="*/ 0 w 2817606"/>
              <a:gd name="connsiteY6-14" fmla="*/ 2177946 h 2177946"/>
              <a:gd name="connsiteX7-15" fmla="*/ 0 w 2817606"/>
              <a:gd name="connsiteY7-16" fmla="*/ 726413 h 2177946"/>
              <a:gd name="connsiteX8-17" fmla="*/ 290314 w 2817606"/>
              <a:gd name="connsiteY8-18" fmla="*/ 436099 h 2177946"/>
              <a:gd name="connsiteX0-19" fmla="*/ 416923 w 2817606"/>
              <a:gd name="connsiteY0-20" fmla="*/ 84407 h 2177946"/>
              <a:gd name="connsiteX1-21" fmla="*/ 2344412 w 2817606"/>
              <a:gd name="connsiteY1-22" fmla="*/ 0 h 2177946"/>
              <a:gd name="connsiteX2-23" fmla="*/ 2817606 w 2817606"/>
              <a:gd name="connsiteY2-24" fmla="*/ 726413 h 2177946"/>
              <a:gd name="connsiteX3-25" fmla="*/ 2817606 w 2817606"/>
              <a:gd name="connsiteY3-26" fmla="*/ 2177946 h 2177946"/>
              <a:gd name="connsiteX4-27" fmla="*/ 2817606 w 2817606"/>
              <a:gd name="connsiteY4-28" fmla="*/ 2177946 h 2177946"/>
              <a:gd name="connsiteX5-29" fmla="*/ 0 w 2817606"/>
              <a:gd name="connsiteY5-30" fmla="*/ 2177946 h 2177946"/>
              <a:gd name="connsiteX6-31" fmla="*/ 0 w 2817606"/>
              <a:gd name="connsiteY6-32" fmla="*/ 2177946 h 2177946"/>
              <a:gd name="connsiteX7-33" fmla="*/ 0 w 2817606"/>
              <a:gd name="connsiteY7-34" fmla="*/ 726413 h 2177946"/>
              <a:gd name="connsiteX8-35" fmla="*/ 416923 w 2817606"/>
              <a:gd name="connsiteY8-36" fmla="*/ 84407 h 2177946"/>
              <a:gd name="connsiteX0-37" fmla="*/ 416923 w 2817606"/>
              <a:gd name="connsiteY0-38" fmla="*/ 84407 h 2177946"/>
              <a:gd name="connsiteX1-39" fmla="*/ 2344412 w 2817606"/>
              <a:gd name="connsiteY1-40" fmla="*/ 0 h 2177946"/>
              <a:gd name="connsiteX2-41" fmla="*/ 2817606 w 2817606"/>
              <a:gd name="connsiteY2-42" fmla="*/ 726413 h 2177946"/>
              <a:gd name="connsiteX3-43" fmla="*/ 2817606 w 2817606"/>
              <a:gd name="connsiteY3-44" fmla="*/ 2177946 h 2177946"/>
              <a:gd name="connsiteX4-45" fmla="*/ 2817606 w 2817606"/>
              <a:gd name="connsiteY4-46" fmla="*/ 2177946 h 2177946"/>
              <a:gd name="connsiteX5-47" fmla="*/ 0 w 2817606"/>
              <a:gd name="connsiteY5-48" fmla="*/ 2177946 h 2177946"/>
              <a:gd name="connsiteX6-49" fmla="*/ 0 w 2817606"/>
              <a:gd name="connsiteY6-50" fmla="*/ 2177946 h 2177946"/>
              <a:gd name="connsiteX7-51" fmla="*/ 0 w 2817606"/>
              <a:gd name="connsiteY7-52" fmla="*/ 726413 h 2177946"/>
              <a:gd name="connsiteX8-53" fmla="*/ 416923 w 2817606"/>
              <a:gd name="connsiteY8-54" fmla="*/ 84407 h 2177946"/>
              <a:gd name="connsiteX0-55" fmla="*/ 416923 w 2817606"/>
              <a:gd name="connsiteY0-56" fmla="*/ 196949 h 2290488"/>
              <a:gd name="connsiteX1-57" fmla="*/ 2147464 w 2817606"/>
              <a:gd name="connsiteY1-58" fmla="*/ 0 h 2290488"/>
              <a:gd name="connsiteX2-59" fmla="*/ 2817606 w 2817606"/>
              <a:gd name="connsiteY2-60" fmla="*/ 838955 h 2290488"/>
              <a:gd name="connsiteX3-61" fmla="*/ 2817606 w 2817606"/>
              <a:gd name="connsiteY3-62" fmla="*/ 2290488 h 2290488"/>
              <a:gd name="connsiteX4-63" fmla="*/ 2817606 w 2817606"/>
              <a:gd name="connsiteY4-64" fmla="*/ 2290488 h 2290488"/>
              <a:gd name="connsiteX5-65" fmla="*/ 0 w 2817606"/>
              <a:gd name="connsiteY5-66" fmla="*/ 2290488 h 2290488"/>
              <a:gd name="connsiteX6-67" fmla="*/ 0 w 2817606"/>
              <a:gd name="connsiteY6-68" fmla="*/ 2290488 h 2290488"/>
              <a:gd name="connsiteX7-69" fmla="*/ 0 w 2817606"/>
              <a:gd name="connsiteY7-70" fmla="*/ 838955 h 2290488"/>
              <a:gd name="connsiteX8-71" fmla="*/ 416923 w 2817606"/>
              <a:gd name="connsiteY8-72" fmla="*/ 196949 h 2290488"/>
              <a:gd name="connsiteX0-73" fmla="*/ 445058 w 2817606"/>
              <a:gd name="connsiteY0-74" fmla="*/ 267287 h 2290488"/>
              <a:gd name="connsiteX1-75" fmla="*/ 2147464 w 2817606"/>
              <a:gd name="connsiteY1-76" fmla="*/ 0 h 2290488"/>
              <a:gd name="connsiteX2-77" fmla="*/ 2817606 w 2817606"/>
              <a:gd name="connsiteY2-78" fmla="*/ 838955 h 2290488"/>
              <a:gd name="connsiteX3-79" fmla="*/ 2817606 w 2817606"/>
              <a:gd name="connsiteY3-80" fmla="*/ 2290488 h 2290488"/>
              <a:gd name="connsiteX4-81" fmla="*/ 2817606 w 2817606"/>
              <a:gd name="connsiteY4-82" fmla="*/ 2290488 h 2290488"/>
              <a:gd name="connsiteX5-83" fmla="*/ 0 w 2817606"/>
              <a:gd name="connsiteY5-84" fmla="*/ 2290488 h 2290488"/>
              <a:gd name="connsiteX6-85" fmla="*/ 0 w 2817606"/>
              <a:gd name="connsiteY6-86" fmla="*/ 2290488 h 2290488"/>
              <a:gd name="connsiteX7-87" fmla="*/ 0 w 2817606"/>
              <a:gd name="connsiteY7-88" fmla="*/ 838955 h 2290488"/>
              <a:gd name="connsiteX8-89" fmla="*/ 445058 w 2817606"/>
              <a:gd name="connsiteY8-90" fmla="*/ 267287 h 2290488"/>
              <a:gd name="connsiteX0-91" fmla="*/ 796750 w 2817606"/>
              <a:gd name="connsiteY0-92" fmla="*/ 337626 h 2290488"/>
              <a:gd name="connsiteX1-93" fmla="*/ 2147464 w 2817606"/>
              <a:gd name="connsiteY1-94" fmla="*/ 0 h 2290488"/>
              <a:gd name="connsiteX2-95" fmla="*/ 2817606 w 2817606"/>
              <a:gd name="connsiteY2-96" fmla="*/ 838955 h 2290488"/>
              <a:gd name="connsiteX3-97" fmla="*/ 2817606 w 2817606"/>
              <a:gd name="connsiteY3-98" fmla="*/ 2290488 h 2290488"/>
              <a:gd name="connsiteX4-99" fmla="*/ 2817606 w 2817606"/>
              <a:gd name="connsiteY4-100" fmla="*/ 2290488 h 2290488"/>
              <a:gd name="connsiteX5-101" fmla="*/ 0 w 2817606"/>
              <a:gd name="connsiteY5-102" fmla="*/ 2290488 h 2290488"/>
              <a:gd name="connsiteX6-103" fmla="*/ 0 w 2817606"/>
              <a:gd name="connsiteY6-104" fmla="*/ 2290488 h 2290488"/>
              <a:gd name="connsiteX7-105" fmla="*/ 0 w 2817606"/>
              <a:gd name="connsiteY7-106" fmla="*/ 838955 h 2290488"/>
              <a:gd name="connsiteX8-107" fmla="*/ 796750 w 2817606"/>
              <a:gd name="connsiteY8-108" fmla="*/ 337626 h 2290488"/>
              <a:gd name="connsiteX0-109" fmla="*/ 796750 w 2817606"/>
              <a:gd name="connsiteY0-110" fmla="*/ 338620 h 2291482"/>
              <a:gd name="connsiteX1-111" fmla="*/ 2147464 w 2817606"/>
              <a:gd name="connsiteY1-112" fmla="*/ 994 h 2291482"/>
              <a:gd name="connsiteX2-113" fmla="*/ 2817606 w 2817606"/>
              <a:gd name="connsiteY2-114" fmla="*/ 839949 h 2291482"/>
              <a:gd name="connsiteX3-115" fmla="*/ 2817606 w 2817606"/>
              <a:gd name="connsiteY3-116" fmla="*/ 2291482 h 2291482"/>
              <a:gd name="connsiteX4-117" fmla="*/ 2817606 w 2817606"/>
              <a:gd name="connsiteY4-118" fmla="*/ 2291482 h 2291482"/>
              <a:gd name="connsiteX5-119" fmla="*/ 0 w 2817606"/>
              <a:gd name="connsiteY5-120" fmla="*/ 2291482 h 2291482"/>
              <a:gd name="connsiteX6-121" fmla="*/ 0 w 2817606"/>
              <a:gd name="connsiteY6-122" fmla="*/ 2291482 h 2291482"/>
              <a:gd name="connsiteX7-123" fmla="*/ 0 w 2817606"/>
              <a:gd name="connsiteY7-124" fmla="*/ 839949 h 2291482"/>
              <a:gd name="connsiteX8-125" fmla="*/ 796750 w 2817606"/>
              <a:gd name="connsiteY8-126" fmla="*/ 338620 h 2291482"/>
              <a:gd name="connsiteX0-127" fmla="*/ 796750 w 2817606"/>
              <a:gd name="connsiteY0-128" fmla="*/ 338620 h 2291482"/>
              <a:gd name="connsiteX1-129" fmla="*/ 2100980 w 2817606"/>
              <a:gd name="connsiteY1-130" fmla="*/ 994 h 2291482"/>
              <a:gd name="connsiteX2-131" fmla="*/ 2817606 w 2817606"/>
              <a:gd name="connsiteY2-132" fmla="*/ 839949 h 2291482"/>
              <a:gd name="connsiteX3-133" fmla="*/ 2817606 w 2817606"/>
              <a:gd name="connsiteY3-134" fmla="*/ 2291482 h 2291482"/>
              <a:gd name="connsiteX4-135" fmla="*/ 2817606 w 2817606"/>
              <a:gd name="connsiteY4-136" fmla="*/ 2291482 h 2291482"/>
              <a:gd name="connsiteX5-137" fmla="*/ 0 w 2817606"/>
              <a:gd name="connsiteY5-138" fmla="*/ 2291482 h 2291482"/>
              <a:gd name="connsiteX6-139" fmla="*/ 0 w 2817606"/>
              <a:gd name="connsiteY6-140" fmla="*/ 2291482 h 2291482"/>
              <a:gd name="connsiteX7-141" fmla="*/ 0 w 2817606"/>
              <a:gd name="connsiteY7-142" fmla="*/ 839949 h 2291482"/>
              <a:gd name="connsiteX8-143" fmla="*/ 796750 w 2817606"/>
              <a:gd name="connsiteY8-144" fmla="*/ 338620 h 2291482"/>
              <a:gd name="connsiteX0-145" fmla="*/ 796750 w 2817606"/>
              <a:gd name="connsiteY0-146" fmla="*/ 339171 h 2292033"/>
              <a:gd name="connsiteX1-147" fmla="*/ 2100980 w 2817606"/>
              <a:gd name="connsiteY1-148" fmla="*/ 1545 h 2292033"/>
              <a:gd name="connsiteX2-149" fmla="*/ 2817606 w 2817606"/>
              <a:gd name="connsiteY2-150" fmla="*/ 840500 h 2292033"/>
              <a:gd name="connsiteX3-151" fmla="*/ 2817606 w 2817606"/>
              <a:gd name="connsiteY3-152" fmla="*/ 2292033 h 2292033"/>
              <a:gd name="connsiteX4-153" fmla="*/ 2817606 w 2817606"/>
              <a:gd name="connsiteY4-154" fmla="*/ 2292033 h 2292033"/>
              <a:gd name="connsiteX5-155" fmla="*/ 0 w 2817606"/>
              <a:gd name="connsiteY5-156" fmla="*/ 2292033 h 2292033"/>
              <a:gd name="connsiteX6-157" fmla="*/ 0 w 2817606"/>
              <a:gd name="connsiteY6-158" fmla="*/ 2292033 h 2292033"/>
              <a:gd name="connsiteX7-159" fmla="*/ 0 w 2817606"/>
              <a:gd name="connsiteY7-160" fmla="*/ 840500 h 2292033"/>
              <a:gd name="connsiteX8-161" fmla="*/ 796750 w 2817606"/>
              <a:gd name="connsiteY8-162" fmla="*/ 339171 h 2292033"/>
              <a:gd name="connsiteX0-163" fmla="*/ 796750 w 2817606"/>
              <a:gd name="connsiteY0-164" fmla="*/ 339171 h 2292033"/>
              <a:gd name="connsiteX1-165" fmla="*/ 2100980 w 2817606"/>
              <a:gd name="connsiteY1-166" fmla="*/ 1545 h 2292033"/>
              <a:gd name="connsiteX2-167" fmla="*/ 2817606 w 2817606"/>
              <a:gd name="connsiteY2-168" fmla="*/ 840500 h 2292033"/>
              <a:gd name="connsiteX3-169" fmla="*/ 2817606 w 2817606"/>
              <a:gd name="connsiteY3-170" fmla="*/ 2292033 h 2292033"/>
              <a:gd name="connsiteX4-171" fmla="*/ 2817606 w 2817606"/>
              <a:gd name="connsiteY4-172" fmla="*/ 2292033 h 2292033"/>
              <a:gd name="connsiteX5-173" fmla="*/ 0 w 2817606"/>
              <a:gd name="connsiteY5-174" fmla="*/ 2292033 h 2292033"/>
              <a:gd name="connsiteX6-175" fmla="*/ 0 w 2817606"/>
              <a:gd name="connsiteY6-176" fmla="*/ 2292033 h 2292033"/>
              <a:gd name="connsiteX7-177" fmla="*/ 0 w 2817606"/>
              <a:gd name="connsiteY7-178" fmla="*/ 840500 h 2292033"/>
              <a:gd name="connsiteX8-179" fmla="*/ 796750 w 2817606"/>
              <a:gd name="connsiteY8-180" fmla="*/ 339171 h 2292033"/>
              <a:gd name="connsiteX0-181" fmla="*/ 796750 w 2817606"/>
              <a:gd name="connsiteY0-182" fmla="*/ 339171 h 2292033"/>
              <a:gd name="connsiteX1-183" fmla="*/ 2100980 w 2817606"/>
              <a:gd name="connsiteY1-184" fmla="*/ 1545 h 2292033"/>
              <a:gd name="connsiteX2-185" fmla="*/ 2817606 w 2817606"/>
              <a:gd name="connsiteY2-186" fmla="*/ 840500 h 2292033"/>
              <a:gd name="connsiteX3-187" fmla="*/ 2817606 w 2817606"/>
              <a:gd name="connsiteY3-188" fmla="*/ 2292033 h 2292033"/>
              <a:gd name="connsiteX4-189" fmla="*/ 2817606 w 2817606"/>
              <a:gd name="connsiteY4-190" fmla="*/ 2292033 h 2292033"/>
              <a:gd name="connsiteX5-191" fmla="*/ 0 w 2817606"/>
              <a:gd name="connsiteY5-192" fmla="*/ 2292033 h 2292033"/>
              <a:gd name="connsiteX6-193" fmla="*/ 0 w 2817606"/>
              <a:gd name="connsiteY6-194" fmla="*/ 2292033 h 2292033"/>
              <a:gd name="connsiteX7-195" fmla="*/ 0 w 2817606"/>
              <a:gd name="connsiteY7-196" fmla="*/ 840500 h 2292033"/>
              <a:gd name="connsiteX8-197" fmla="*/ 796750 w 2817606"/>
              <a:gd name="connsiteY8-198" fmla="*/ 339171 h 2292033"/>
              <a:gd name="connsiteX0-199" fmla="*/ 796750 w 2817606"/>
              <a:gd name="connsiteY0-200" fmla="*/ 339171 h 2292033"/>
              <a:gd name="connsiteX1-201" fmla="*/ 2100980 w 2817606"/>
              <a:gd name="connsiteY1-202" fmla="*/ 1545 h 2292033"/>
              <a:gd name="connsiteX2-203" fmla="*/ 2817606 w 2817606"/>
              <a:gd name="connsiteY2-204" fmla="*/ 840500 h 2292033"/>
              <a:gd name="connsiteX3-205" fmla="*/ 2817606 w 2817606"/>
              <a:gd name="connsiteY3-206" fmla="*/ 2292033 h 2292033"/>
              <a:gd name="connsiteX4-207" fmla="*/ 2817606 w 2817606"/>
              <a:gd name="connsiteY4-208" fmla="*/ 2292033 h 2292033"/>
              <a:gd name="connsiteX5-209" fmla="*/ 0 w 2817606"/>
              <a:gd name="connsiteY5-210" fmla="*/ 2292033 h 2292033"/>
              <a:gd name="connsiteX6-211" fmla="*/ 0 w 2817606"/>
              <a:gd name="connsiteY6-212" fmla="*/ 2292033 h 2292033"/>
              <a:gd name="connsiteX7-213" fmla="*/ 0 w 2817606"/>
              <a:gd name="connsiteY7-214" fmla="*/ 840500 h 2292033"/>
              <a:gd name="connsiteX8-215" fmla="*/ 796750 w 2817606"/>
              <a:gd name="connsiteY8-216" fmla="*/ 339171 h 2292033"/>
              <a:gd name="connsiteX0-217" fmla="*/ 796750 w 2817606"/>
              <a:gd name="connsiteY0-218" fmla="*/ 339171 h 2292033"/>
              <a:gd name="connsiteX1-219" fmla="*/ 2100980 w 2817606"/>
              <a:gd name="connsiteY1-220" fmla="*/ 1545 h 2292033"/>
              <a:gd name="connsiteX2-221" fmla="*/ 2817606 w 2817606"/>
              <a:gd name="connsiteY2-222" fmla="*/ 840500 h 2292033"/>
              <a:gd name="connsiteX3-223" fmla="*/ 2817606 w 2817606"/>
              <a:gd name="connsiteY3-224" fmla="*/ 2292033 h 2292033"/>
              <a:gd name="connsiteX4-225" fmla="*/ 2817606 w 2817606"/>
              <a:gd name="connsiteY4-226" fmla="*/ 2292033 h 2292033"/>
              <a:gd name="connsiteX5-227" fmla="*/ 0 w 2817606"/>
              <a:gd name="connsiteY5-228" fmla="*/ 2292033 h 2292033"/>
              <a:gd name="connsiteX6-229" fmla="*/ 0 w 2817606"/>
              <a:gd name="connsiteY6-230" fmla="*/ 2292033 h 2292033"/>
              <a:gd name="connsiteX7-231" fmla="*/ 15494 w 2817606"/>
              <a:gd name="connsiteY7-232" fmla="*/ 996229 h 2292033"/>
              <a:gd name="connsiteX8-233" fmla="*/ 796750 w 2817606"/>
              <a:gd name="connsiteY8-234" fmla="*/ 339171 h 2292033"/>
              <a:gd name="connsiteX0-235" fmla="*/ 798775 w 2819631"/>
              <a:gd name="connsiteY0-236" fmla="*/ 339171 h 2292033"/>
              <a:gd name="connsiteX1-237" fmla="*/ 2103005 w 2819631"/>
              <a:gd name="connsiteY1-238" fmla="*/ 1545 h 2292033"/>
              <a:gd name="connsiteX2-239" fmla="*/ 2819631 w 2819631"/>
              <a:gd name="connsiteY2-240" fmla="*/ 840500 h 2292033"/>
              <a:gd name="connsiteX3-241" fmla="*/ 2819631 w 2819631"/>
              <a:gd name="connsiteY3-242" fmla="*/ 2292033 h 2292033"/>
              <a:gd name="connsiteX4-243" fmla="*/ 2819631 w 2819631"/>
              <a:gd name="connsiteY4-244" fmla="*/ 2292033 h 2292033"/>
              <a:gd name="connsiteX5-245" fmla="*/ 2025 w 2819631"/>
              <a:gd name="connsiteY5-246" fmla="*/ 2292033 h 2292033"/>
              <a:gd name="connsiteX6-247" fmla="*/ 2025 w 2819631"/>
              <a:gd name="connsiteY6-248" fmla="*/ 2292033 h 2292033"/>
              <a:gd name="connsiteX7-249" fmla="*/ 17519 w 2819631"/>
              <a:gd name="connsiteY7-250" fmla="*/ 996229 h 2292033"/>
              <a:gd name="connsiteX8-251" fmla="*/ 798775 w 2819631"/>
              <a:gd name="connsiteY8-252" fmla="*/ 339171 h 22920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819631" h="2292033">
                <a:moveTo>
                  <a:pt x="798775" y="339171"/>
                </a:moveTo>
                <a:cubicBezTo>
                  <a:pt x="1811720" y="636097"/>
                  <a:pt x="1632775" y="32691"/>
                  <a:pt x="2103005" y="1545"/>
                </a:cubicBezTo>
                <a:cubicBezTo>
                  <a:pt x="2573235" y="-29601"/>
                  <a:pt x="2819631" y="415428"/>
                  <a:pt x="2819631" y="840500"/>
                </a:cubicBezTo>
                <a:lnTo>
                  <a:pt x="2819631" y="2292033"/>
                </a:lnTo>
                <a:lnTo>
                  <a:pt x="2819631" y="2292033"/>
                </a:lnTo>
                <a:lnTo>
                  <a:pt x="2025" y="2292033"/>
                </a:lnTo>
                <a:lnTo>
                  <a:pt x="2025" y="2292033"/>
                </a:lnTo>
                <a:cubicBezTo>
                  <a:pt x="7190" y="1860098"/>
                  <a:pt x="-13470" y="1530308"/>
                  <a:pt x="17519" y="996229"/>
                </a:cubicBezTo>
                <a:cubicBezTo>
                  <a:pt x="48508" y="462150"/>
                  <a:pt x="545470" y="308027"/>
                  <a:pt x="798775" y="339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 sz="2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3935364" y="2687252"/>
          <a:ext cx="2818786" cy="34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3982981" y="2884708"/>
            <a:ext cx="294787" cy="314019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3940411" y="3771106"/>
            <a:ext cx="379927" cy="38033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3968548" y="4723858"/>
            <a:ext cx="323652" cy="324672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6753860" y="2707005"/>
            <a:ext cx="6029325" cy="238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200000"/>
              </a:lnSpc>
              <a:buNone/>
            </a:pPr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在进行陌生拜访时，被一次又一次拒绝，有队员想放弃，但没有</a:t>
            </a:r>
            <a:endParaRPr lang="zh-CN" altLang="en-US" sz="1600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200000"/>
              </a:lnSpc>
              <a:buNone/>
            </a:pP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  <a:p>
            <a:pPr marL="0" indent="0" algn="l">
              <a:lnSpc>
                <a:spcPct val="200000"/>
              </a:lnSpc>
              <a:buNone/>
            </a:pPr>
            <a:endParaRPr lang="zh-CN" altLang="en-US" sz="1600" dirty="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200000"/>
              </a:lnSpc>
              <a:buNone/>
            </a:pP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200000"/>
              </a:lnSpc>
              <a:buNone/>
            </a:pPr>
            <a:endParaRPr lang="en-US" altLang="zh-CN" sz="1600" dirty="0">
              <a:latin typeface="Arial" panose="020B0604020202020204" pitchFamily="34" charset="0"/>
              <a:ea typeface="微软雅黑" panose="020B0503020204020204" pitchFamily="34" charset="-122"/>
              <a:cs typeface="Calibri Light" panose="020F0302020204030204"/>
              <a:sym typeface="Arial" panose="020B0604020202020204" pitchFamily="34" charset="0"/>
            </a:endParaRPr>
          </a:p>
        </p:txBody>
      </p:sp>
      <p:sp>
        <p:nvSpPr>
          <p:cNvPr id="23" name="Freeform 26"/>
          <p:cNvSpPr/>
          <p:nvPr/>
        </p:nvSpPr>
        <p:spPr bwMode="auto">
          <a:xfrm>
            <a:off x="3997159" y="5620907"/>
            <a:ext cx="266431" cy="276316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859" tIns="55930" rIns="111859" bIns="55930" numCol="1" anchor="t" anchorCtr="0" compatLnSpc="1"/>
          <a:lstStyle/>
          <a:p>
            <a:pPr>
              <a:lnSpc>
                <a:spcPct val="120000"/>
              </a:lnSpc>
            </a:pPr>
            <a:endParaRPr lang="en-US" sz="2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1436"/>
          <p:cNvSpPr>
            <a:spLocks noChangeArrowheads="1"/>
          </p:cNvSpPr>
          <p:nvPr/>
        </p:nvSpPr>
        <p:spPr bwMode="auto">
          <a:xfrm>
            <a:off x="4579728" y="3813924"/>
            <a:ext cx="296545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2.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Rectangle 1436"/>
          <p:cNvSpPr>
            <a:spLocks noChangeArrowheads="1"/>
          </p:cNvSpPr>
          <p:nvPr/>
        </p:nvSpPr>
        <p:spPr bwMode="auto">
          <a:xfrm>
            <a:off x="4579728" y="4627614"/>
            <a:ext cx="296545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Rectangle 1436"/>
          <p:cNvSpPr>
            <a:spLocks noChangeArrowheads="1"/>
          </p:cNvSpPr>
          <p:nvPr/>
        </p:nvSpPr>
        <p:spPr bwMode="auto">
          <a:xfrm>
            <a:off x="4579728" y="5500993"/>
            <a:ext cx="296545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4.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Rectangle 1436"/>
          <p:cNvSpPr>
            <a:spLocks noChangeArrowheads="1"/>
          </p:cNvSpPr>
          <p:nvPr/>
        </p:nvSpPr>
        <p:spPr bwMode="auto">
          <a:xfrm>
            <a:off x="4579728" y="2826244"/>
            <a:ext cx="296545" cy="51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defTabSz="1118235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总结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50990" y="4233545"/>
            <a:ext cx="52628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indent="0" algn="l">
              <a:lnSpc>
                <a:spcPct val="200000"/>
              </a:lnSpc>
              <a:buNone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在交流过程洪，了解商家公司简介、文化，对网站的要求</a:t>
            </a:r>
            <a:endParaRPr lang="en-US" altLang="zh-CN" sz="1600" b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>
              <a:lnSpc>
                <a:spcPct val="200000"/>
              </a:lnSpc>
              <a:buNone/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记录店面、地址</a:t>
            </a:r>
            <a:endParaRPr lang="zh-CN" altLang="en-US" sz="1600"/>
          </a:p>
        </p:txBody>
      </p:sp>
      <p:sp>
        <p:nvSpPr>
          <p:cNvPr id="3" name="文本框 2"/>
          <p:cNvSpPr txBox="1"/>
          <p:nvPr/>
        </p:nvSpPr>
        <p:spPr>
          <a:xfrm>
            <a:off x="6650990" y="5467350"/>
            <a:ext cx="4548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200000"/>
              </a:lnSpc>
            </a:pP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交换联系电话、简历里微信讨论组，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保持联系</a:t>
            </a:r>
            <a:endParaRPr lang="zh-CN" altLang="en-US" sz="1600"/>
          </a:p>
        </p:txBody>
      </p:sp>
      <p:sp>
        <p:nvSpPr>
          <p:cNvPr id="4" name="文本框 3"/>
          <p:cNvSpPr txBox="1"/>
          <p:nvPr/>
        </p:nvSpPr>
        <p:spPr>
          <a:xfrm>
            <a:off x="1669415" y="4044315"/>
            <a:ext cx="2162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成功总结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53860" y="3776980"/>
            <a:ext cx="27654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总结问题后 找到意向商家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C3C5C488-2D82-48FA-94E1-E6ED648AE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graphicEl>
                                              <a:dgm id="{5F7C99BF-9C18-4701-B642-69C8B195B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graphicEl>
                                              <a:dgm id="{803580E4-39B5-44E5-A355-43EEFE24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graphicEl>
                                              <a:dgm id="{38B3533C-0604-42C2-B6E4-34D51AE7E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Graphic spid="17" grpId="0" uiExpand="1">
        <p:bldSub>
          <a:bldDgm bld="one"/>
        </p:bldSub>
      </p:bldGraphic>
      <p:bldP spid="19" grpId="0" animBg="1"/>
      <p:bldP spid="20" grpId="0" animBg="1"/>
      <p:bldP spid="21" grpId="0" animBg="1"/>
      <p:bldP spid="22" grpId="0"/>
      <p:bldP spid="23" grpId="0" animBg="1"/>
      <p:bldP spid="28" grpId="0"/>
      <p:bldP spid="29" grpId="0"/>
      <p:bldP spid="30" grpId="0"/>
      <p:bldP spid="31" grpId="0"/>
      <p:bldP spid="16" grpId="0"/>
      <p:bldP spid="2" grpId="0"/>
      <p:bldP spid="3" grpId="0"/>
      <p:bldP spid="4" grpId="0"/>
      <p:bldP spid="4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 bwMode="auto">
          <a:xfrm flipV="1">
            <a:off x="7467395" y="2175082"/>
            <a:ext cx="2017999" cy="779072"/>
            <a:chOff x="6184232" y="3601453"/>
            <a:chExt cx="747341" cy="18448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/>
          <p:nvPr/>
        </p:nvSpPr>
        <p:spPr>
          <a:xfrm>
            <a:off x="9696450" y="1863725"/>
            <a:ext cx="2600325" cy="4654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锻炼成员耐心和受挫能力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8096059" y="4495325"/>
            <a:ext cx="1933171" cy="645135"/>
            <a:chOff x="6184232" y="3601453"/>
            <a:chExt cx="747341" cy="18448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184232" y="3601453"/>
              <a:ext cx="17604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360280" y="3785937"/>
              <a:ext cx="57129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/>
          <p:cNvSpPr txBox="1"/>
          <p:nvPr/>
        </p:nvSpPr>
        <p:spPr>
          <a:xfrm>
            <a:off x="9304020" y="4655185"/>
            <a:ext cx="3384550" cy="11722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在和各类商家沟通的同时增长了见识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 flipH="1">
            <a:off x="2567070" y="4655166"/>
            <a:ext cx="1538055" cy="712104"/>
            <a:chOff x="6184232" y="3601453"/>
            <a:chExt cx="747341" cy="184484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184232" y="3601453"/>
              <a:ext cx="176802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61034" y="3785937"/>
              <a:ext cx="570539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2"/>
          <p:cNvSpPr txBox="1"/>
          <p:nvPr/>
        </p:nvSpPr>
        <p:spPr>
          <a:xfrm>
            <a:off x="871220" y="5577205"/>
            <a:ext cx="3551555" cy="654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表达能力的到提升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 flipH="1" flipV="1">
            <a:off x="2710364" y="2233121"/>
            <a:ext cx="2241229" cy="995606"/>
            <a:chOff x="6184232" y="3601453"/>
            <a:chExt cx="747341" cy="184484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184232" y="3601453"/>
              <a:ext cx="176414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60646" y="3785937"/>
              <a:ext cx="570927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/>
          <p:nvPr/>
        </p:nvSpPr>
        <p:spPr>
          <a:xfrm>
            <a:off x="243205" y="1805305"/>
            <a:ext cx="3176905" cy="6540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在与人沟通方面有了提高，胆量得到提升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353219" y="253715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收获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3" name="图片 32" descr="QQ图片201809181906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5275" y="2329180"/>
            <a:ext cx="3990975" cy="2983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844507" y="1916435"/>
            <a:ext cx="1661114" cy="1661114"/>
            <a:chOff x="5252030" y="2008764"/>
            <a:chExt cx="809336" cy="809336"/>
          </a:xfrm>
          <a:solidFill>
            <a:srgbClr val="00867D"/>
          </a:solidFill>
        </p:grpSpPr>
        <p:sp>
          <p:nvSpPr>
            <p:cNvPr id="32" name="椭圆 3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80855" y="1916436"/>
            <a:ext cx="1611639" cy="1611639"/>
            <a:chOff x="5252030" y="2008764"/>
            <a:chExt cx="809336" cy="809336"/>
          </a:xfrm>
          <a:solidFill>
            <a:srgbClr val="DE443E"/>
          </a:solidFill>
        </p:grpSpPr>
        <p:sp>
          <p:nvSpPr>
            <p:cNvPr id="35" name="椭圆 3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圆角矩形 66"/>
          <p:cNvSpPr/>
          <p:nvPr/>
        </p:nvSpPr>
        <p:spPr>
          <a:xfrm>
            <a:off x="2905804" y="4636151"/>
            <a:ext cx="7190440" cy="708702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25"/>
          <p:cNvSpPr txBox="1"/>
          <p:nvPr/>
        </p:nvSpPr>
        <p:spPr>
          <a:xfrm>
            <a:off x="3025553" y="4646358"/>
            <a:ext cx="695094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cap="all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感谢聆听 </a:t>
            </a:r>
            <a:endParaRPr lang="zh-CN" altLang="zh-CN" sz="4000" cap="all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1" name="TextBox 26"/>
          <p:cNvSpPr txBox="1"/>
          <p:nvPr/>
        </p:nvSpPr>
        <p:spPr>
          <a:xfrm>
            <a:off x="4989215" y="5632549"/>
            <a:ext cx="3167961" cy="359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rgbClr val="C00000"/>
                </a:solidFill>
              </a:rPr>
              <a:t>小组：创视  汇报人：夏灿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400068" y="1916435"/>
            <a:ext cx="1661114" cy="1661114"/>
            <a:chOff x="5252030" y="2008764"/>
            <a:chExt cx="809336" cy="809336"/>
          </a:xfrm>
          <a:solidFill>
            <a:srgbClr val="00867D"/>
          </a:solidFill>
        </p:grpSpPr>
        <p:sp>
          <p:nvSpPr>
            <p:cNvPr id="63" name="椭圆 6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236416" y="1916436"/>
            <a:ext cx="1611639" cy="1611639"/>
            <a:chOff x="5252030" y="2008764"/>
            <a:chExt cx="809336" cy="809336"/>
          </a:xfrm>
          <a:solidFill>
            <a:srgbClr val="DE443E"/>
          </a:solidFill>
        </p:grpSpPr>
        <p:sp>
          <p:nvSpPr>
            <p:cNvPr id="66" name="椭圆 6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zh-CN" alt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8" grpId="0"/>
          <p:bldP spid="6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8" grpId="0"/>
          <p:bldP spid="6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www.1ppt.com/ziti/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lIns="114789" tIns="57394" rIns="114789" bIns="57394" anchor="ctr"/>
          <a:lstStyle/>
          <a:p>
            <a:pPr defTabSz="114744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445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公司、企业的商业演示。</a:t>
            </a:r>
            <a:endParaRPr lang="zh-CN" altLang="en-US" sz="15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拷贝模板中的内容用于其它幻灯片母版中使用。</a:t>
            </a:r>
            <a:endParaRPr lang="zh-CN" altLang="en-US" sz="15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445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用于任何形式的在线付费下载。</a:t>
            </a:r>
            <a:endParaRPr lang="zh-CN" altLang="en-US" sz="15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44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9007" y="447"/>
            <a:ext cx="3244175" cy="7231756"/>
          </a:xfrm>
          <a:prstGeom prst="rect">
            <a:avLst/>
          </a:prstGeom>
          <a:solidFill>
            <a:srgbClr val="D23E38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121580" y="1917245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57757" y="1942447"/>
            <a:ext cx="160528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前期准备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717577" y="1862631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6" name="圆角矩形 55"/>
          <p:cNvSpPr/>
          <p:nvPr/>
        </p:nvSpPr>
        <p:spPr bwMode="auto">
          <a:xfrm>
            <a:off x="6272166" y="1930802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121580" y="2901181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657757" y="2926383"/>
            <a:ext cx="267208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寻找过程与结果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5717577" y="284656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0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5" name="圆角矩形 74"/>
          <p:cNvSpPr/>
          <p:nvPr/>
        </p:nvSpPr>
        <p:spPr bwMode="auto">
          <a:xfrm>
            <a:off x="6272166" y="2914739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7239690" y="4014086"/>
            <a:ext cx="4158141" cy="615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809522" y="4013888"/>
            <a:ext cx="894080" cy="6076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总结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658522" y="4014082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7" name="圆角矩形 106"/>
          <p:cNvSpPr/>
          <p:nvPr/>
        </p:nvSpPr>
        <p:spPr bwMode="auto">
          <a:xfrm>
            <a:off x="6275341" y="4078443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387001" y="2472233"/>
            <a:ext cx="2288187" cy="2288185"/>
            <a:chOff x="3962648" y="2819400"/>
            <a:chExt cx="1218704" cy="1218704"/>
          </a:xfrm>
        </p:grpSpPr>
        <p:grpSp>
          <p:nvGrpSpPr>
            <p:cNvPr id="44" name="组合 4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85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"/>
            <p:cNvSpPr txBox="1"/>
            <p:nvPr/>
          </p:nvSpPr>
          <p:spPr>
            <a:xfrm>
              <a:off x="4146363" y="3165339"/>
              <a:ext cx="852982" cy="475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spc="3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目录</a:t>
              </a:r>
              <a:endParaRPr lang="en-US" altLang="zh-CN" sz="2800" b="1" spc="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algn="ctr"/>
              <a:r>
                <a:rPr lang="en-US" altLang="zh-CN" sz="2400" b="1" cap="all" dirty="0">
                  <a:solidFill>
                    <a:schemeClr val="accent2"/>
                  </a:solidFill>
                  <a:latin typeface="Franklin Gothic Book" panose="020B05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contents</a:t>
              </a:r>
              <a:endParaRPr lang="zh-CN" altLang="en-US" sz="2400" b="1" cap="all" dirty="0">
                <a:solidFill>
                  <a:schemeClr val="accent2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 bldLvl="0" animBg="1"/>
          <p:bldP spid="56" grpId="0" animBg="1"/>
          <p:bldP spid="57" grpId="0" animBg="1"/>
          <p:bldP spid="58" grpId="0" bldLvl="0" animBg="1"/>
          <p:bldP spid="75" grpId="0" animBg="1"/>
          <p:bldP spid="102" grpId="0" bldLvl="0" animBg="1"/>
          <p:bldP spid="103" grpId="0" bldLvl="0" animBg="1"/>
          <p:bldP spid="10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51" grpId="0" animBg="1"/>
          <p:bldP spid="52" grpId="0" bldLvl="0" animBg="1"/>
          <p:bldP spid="56" grpId="0" animBg="1"/>
          <p:bldP spid="57" grpId="0" animBg="1"/>
          <p:bldP spid="58" grpId="0" bldLvl="0" animBg="1"/>
          <p:bldP spid="75" grpId="0" animBg="1"/>
          <p:bldP spid="102" grpId="0" bldLvl="0" animBg="1"/>
          <p:bldP spid="103" grpId="0" bldLvl="0" animBg="1"/>
          <p:bldP spid="107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3181" y="1904380"/>
            <a:ext cx="9896912" cy="3423893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53710" y="3271512"/>
            <a:ext cx="3184233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前期准备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5" y="643501"/>
            <a:ext cx="2972828" cy="5945657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4741096" y="3442182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75559" y="3271420"/>
            <a:ext cx="724557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 节</a:t>
            </a:r>
            <a:endParaRPr lang="zh-CN" altLang="en-US" sz="221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6567" y="2794292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1" grpId="0"/>
          <p:bldP spid="17" grpId="0" animBg="1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1" grpId="0"/>
          <p:bldP spid="17" grpId="0" animBg="1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279115"/>
            <a:ext cx="4011895" cy="2450259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779578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1117" y="5742568"/>
            <a:ext cx="1215821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00" y="3949065"/>
            <a:ext cx="3257550" cy="119443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商量好地段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山水湾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819" y="1279115"/>
            <a:ext cx="4011895" cy="2450259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779578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7760" y="3949065"/>
            <a:ext cx="3034030" cy="119443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确定时间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17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日下午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22818" y="1279115"/>
            <a:ext cx="4011895" cy="245025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779578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80" dirty="0"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57161" y="3948961"/>
            <a:ext cx="3744791" cy="119443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集合地点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求实楼大厅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前期准备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QQ图片20180918190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205" y="881380"/>
            <a:ext cx="8218170" cy="61639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22970" y="5742305"/>
            <a:ext cx="5197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>
                <a:solidFill>
                  <a:srgbClr val="FF0000"/>
                </a:solidFill>
              </a:rPr>
              <a:t>出发！</a:t>
            </a:r>
            <a:endParaRPr lang="zh-CN" altLang="en-US" sz="7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5" grpId="0"/>
      <p:bldP spid="17" grpId="0" bldLvl="0" animBg="1"/>
      <p:bldP spid="18" grpId="0" animBg="1"/>
      <p:bldP spid="19" grpId="0"/>
      <p:bldP spid="20" grpId="0" bldLvl="0" animBg="1"/>
      <p:bldP spid="21" grpId="0" animBg="1"/>
      <p:bldP spid="22" grpId="0"/>
      <p:bldP spid="1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 flipH="1">
            <a:off x="2973181" y="1904380"/>
            <a:ext cx="9896912" cy="3423893"/>
          </a:xfrm>
          <a:prstGeom prst="homePlat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56805" y="3271520"/>
            <a:ext cx="3709035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寻找过程与结果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5" y="643501"/>
            <a:ext cx="2972828" cy="5945657"/>
          </a:xfrm>
          <a:custGeom>
            <a:avLst/>
            <a:gdLst>
              <a:gd name="connsiteX0" fmla="*/ 0 w 2972991"/>
              <a:gd name="connsiteY0" fmla="*/ 0 h 5945983"/>
              <a:gd name="connsiteX1" fmla="*/ 2972991 w 2972991"/>
              <a:gd name="connsiteY1" fmla="*/ 2972992 h 5945983"/>
              <a:gd name="connsiteX2" fmla="*/ 0 w 2972991"/>
              <a:gd name="connsiteY2" fmla="*/ 5945983 h 5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2991" h="5945983">
                <a:moveTo>
                  <a:pt x="0" y="0"/>
                </a:moveTo>
                <a:lnTo>
                  <a:pt x="2972991" y="2972992"/>
                </a:lnTo>
                <a:lnTo>
                  <a:pt x="0" y="59459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4741096" y="3442182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75559" y="3271420"/>
            <a:ext cx="724557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 节</a:t>
            </a:r>
            <a:endParaRPr lang="zh-CN" altLang="en-US" sz="221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6567" y="2794292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1" grpId="0"/>
          <p:bldP spid="17" grpId="0" animBg="1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1" grpId="0"/>
          <p:bldP spid="17" grpId="0" animBg="1"/>
          <p:bldP spid="10" grpId="0"/>
          <p:bldP spid="11" grpId="0"/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roup 819"/>
          <p:cNvGrpSpPr/>
          <p:nvPr/>
        </p:nvGrpSpPr>
        <p:grpSpPr>
          <a:xfrm>
            <a:off x="278765" y="4066540"/>
            <a:ext cx="1227455" cy="859155"/>
            <a:chOff x="0" y="0"/>
            <a:chExt cx="4568212" cy="3197797"/>
          </a:xfrm>
        </p:grpSpPr>
        <p:sp>
          <p:nvSpPr>
            <p:cNvPr id="815" name="Shape 815"/>
            <p:cNvSpPr/>
            <p:nvPr/>
          </p:nvSpPr>
          <p:spPr>
            <a:xfrm>
              <a:off x="874798" y="0"/>
              <a:ext cx="3693414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0" y="711443"/>
              <a:ext cx="1774909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77800" cap="flat">
              <a:solidFill>
                <a:schemeClr val="accent4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254582" y="1127838"/>
              <a:ext cx="3595429" cy="940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816610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卤香腊味坊</a:t>
              </a:r>
              <a:endParaRPr 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4" name="Group 824"/>
          <p:cNvGrpSpPr/>
          <p:nvPr/>
        </p:nvGrpSpPr>
        <p:grpSpPr>
          <a:xfrm>
            <a:off x="278765" y="998855"/>
            <a:ext cx="988060" cy="691515"/>
            <a:chOff x="0" y="0"/>
            <a:chExt cx="4568213" cy="3197797"/>
          </a:xfrm>
        </p:grpSpPr>
        <p:sp>
          <p:nvSpPr>
            <p:cNvPr id="820" name="Shape 82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778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0" y="930856"/>
              <a:ext cx="4165999" cy="1339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fontScale="80000"/>
            </a:bodyPr>
            <a:lstStyle>
              <a:lvl1pPr algn="l" defTabSz="816610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sz="13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莱乐斯蛋糕店</a:t>
              </a:r>
              <a:endParaRPr 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寻找过程与结果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QQ图片201809181903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6220" y="855345"/>
            <a:ext cx="3703320" cy="2768600"/>
          </a:xfrm>
          <a:prstGeom prst="rect">
            <a:avLst/>
          </a:prstGeom>
        </p:spPr>
      </p:pic>
      <p:pic>
        <p:nvPicPr>
          <p:cNvPr id="3" name="图片 2" descr="QQ图片201809181904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435" y="1152525"/>
            <a:ext cx="3815080" cy="2852420"/>
          </a:xfrm>
          <a:prstGeom prst="rect">
            <a:avLst/>
          </a:prstGeom>
        </p:spPr>
      </p:pic>
      <p:pic>
        <p:nvPicPr>
          <p:cNvPr id="4" name="图片 3" descr="QQ图片20180918190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60" y="4066540"/>
            <a:ext cx="3766185" cy="281559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915" y="4257675"/>
            <a:ext cx="3815080" cy="28524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70820" y="3099435"/>
            <a:ext cx="2150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被拒绝！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" grpId="0" bldLvl="0" animBg="1" advAuto="0"/>
      <p:bldP spid="824" grpId="0" bldLvl="0" animBg="1" advAuto="0"/>
      <p:bldP spid="2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roup 819"/>
          <p:cNvGrpSpPr/>
          <p:nvPr/>
        </p:nvGrpSpPr>
        <p:grpSpPr>
          <a:xfrm>
            <a:off x="278765" y="4682490"/>
            <a:ext cx="1508760" cy="1056005"/>
            <a:chOff x="0" y="0"/>
            <a:chExt cx="4568212" cy="3197797"/>
          </a:xfrm>
        </p:grpSpPr>
        <p:sp>
          <p:nvSpPr>
            <p:cNvPr id="815" name="Shape 815"/>
            <p:cNvSpPr/>
            <p:nvPr/>
          </p:nvSpPr>
          <p:spPr>
            <a:xfrm>
              <a:off x="874798" y="0"/>
              <a:ext cx="3693414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0" y="711443"/>
              <a:ext cx="1774909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77800" cap="flat">
              <a:solidFill>
                <a:schemeClr val="accent4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0" y="711121"/>
              <a:ext cx="3675075" cy="1501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 lnSpcReduction="20000"/>
            </a:bodyPr>
            <a:lstStyle>
              <a:lvl1pPr algn="l" defTabSz="816610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sz="13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新思麓艺术培训学校</a:t>
              </a:r>
              <a:endParaRPr 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4" name="Group 824"/>
          <p:cNvGrpSpPr/>
          <p:nvPr/>
        </p:nvGrpSpPr>
        <p:grpSpPr>
          <a:xfrm>
            <a:off x="278765" y="998855"/>
            <a:ext cx="988060" cy="691515"/>
            <a:chOff x="0" y="0"/>
            <a:chExt cx="4568213" cy="3197797"/>
          </a:xfrm>
        </p:grpSpPr>
        <p:sp>
          <p:nvSpPr>
            <p:cNvPr id="820" name="Shape 82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778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0" y="930856"/>
              <a:ext cx="4165999" cy="1339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/>
            </a:bodyPr>
            <a:lstStyle>
              <a:lvl1pPr algn="l" defTabSz="816610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sz="13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漫步琴行</a:t>
              </a:r>
              <a:endParaRPr 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寻找过程和结果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F:\QQPCmgr\Desktop\QQ图片20180918190439.jpgQQ图片2018091819043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87525" y="814705"/>
            <a:ext cx="3729990" cy="2789555"/>
          </a:xfrm>
          <a:prstGeom prst="rect">
            <a:avLst/>
          </a:prstGeom>
        </p:spPr>
      </p:pic>
      <p:pic>
        <p:nvPicPr>
          <p:cNvPr id="3" name="图片 2" descr="QQ图片201809181904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814705"/>
            <a:ext cx="4002405" cy="2992120"/>
          </a:xfrm>
          <a:prstGeom prst="rect">
            <a:avLst/>
          </a:prstGeom>
        </p:spPr>
      </p:pic>
      <p:pic>
        <p:nvPicPr>
          <p:cNvPr id="4" name="图片 3" descr="QQ图片201809181926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4232275"/>
            <a:ext cx="3883025" cy="2903220"/>
          </a:xfrm>
          <a:prstGeom prst="rect">
            <a:avLst/>
          </a:prstGeom>
        </p:spPr>
      </p:pic>
      <p:pic>
        <p:nvPicPr>
          <p:cNvPr id="5" name="图片 4" descr="QQ图片201809181927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620" y="4232275"/>
            <a:ext cx="3883660" cy="2903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495280" y="3020695"/>
            <a:ext cx="2653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被拒绝！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" grpId="0" bldLvl="0" animBg="1" advAuto="0"/>
      <p:bldP spid="824" grpId="0" bldLvl="0" animBg="1" advAuto="0"/>
      <p:bldP spid="2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" name="Group 824"/>
          <p:cNvGrpSpPr/>
          <p:nvPr/>
        </p:nvGrpSpPr>
        <p:grpSpPr>
          <a:xfrm>
            <a:off x="278765" y="998855"/>
            <a:ext cx="988060" cy="691515"/>
            <a:chOff x="0" y="0"/>
            <a:chExt cx="4568213" cy="3197797"/>
          </a:xfrm>
        </p:grpSpPr>
        <p:sp>
          <p:nvSpPr>
            <p:cNvPr id="820" name="Shape 820"/>
            <p:cNvSpPr/>
            <p:nvPr/>
          </p:nvSpPr>
          <p:spPr>
            <a:xfrm>
              <a:off x="874798" y="0"/>
              <a:ext cx="3693415" cy="3197797"/>
            </a:xfrm>
            <a:prstGeom prst="rightArrow">
              <a:avLst>
                <a:gd name="adj1" fmla="val 70636"/>
                <a:gd name="adj2" fmla="val 48674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0" y="711443"/>
              <a:ext cx="1774910" cy="177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77800" cap="flat">
              <a:solidFill>
                <a:schemeClr val="accent1">
                  <a:lumMod val="7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4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0" y="930856"/>
              <a:ext cx="4165999" cy="1339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rmAutofit/>
            </a:bodyPr>
            <a:lstStyle>
              <a:lvl1pPr algn="l" defTabSz="816610">
                <a:defRPr sz="297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4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sz="13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育英学校</a:t>
              </a:r>
              <a:endParaRPr 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交流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过程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 descr="F:\QQPCmgr\Desktop\111\QQ图片20180918190520.jpgQQ图片201809181905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45590" y="815340"/>
            <a:ext cx="4243705" cy="3172460"/>
          </a:xfrm>
          <a:prstGeom prst="rect">
            <a:avLst/>
          </a:prstGeom>
        </p:spPr>
      </p:pic>
      <p:pic>
        <p:nvPicPr>
          <p:cNvPr id="3" name="图片 2" descr="F:\QQPCmgr\Desktop\111\QQ图片20180918190544.jpgQQ图片201809181905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7765" y="815340"/>
            <a:ext cx="4255135" cy="3181350"/>
          </a:xfrm>
          <a:prstGeom prst="rect">
            <a:avLst/>
          </a:prstGeom>
        </p:spPr>
      </p:pic>
      <p:pic>
        <p:nvPicPr>
          <p:cNvPr id="4" name="图片 3" descr="F:\QQPCmgr\Desktop\111\QQ图片20180918190553.jpgQQ图片201809181905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26740" y="1864995"/>
            <a:ext cx="6190615" cy="46278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17355" y="4782185"/>
            <a:ext cx="36004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1.</a:t>
            </a:r>
            <a:r>
              <a:rPr lang="zh-CN" altLang="en-US" sz="3200" b="1"/>
              <a:t>育英艺校</a:t>
            </a:r>
            <a:endParaRPr lang="zh-CN" altLang="en-US" sz="3200" b="1"/>
          </a:p>
          <a:p>
            <a:r>
              <a:rPr lang="en-US" altLang="zh-CN" sz="3200" b="1"/>
              <a:t>2.</a:t>
            </a:r>
            <a:r>
              <a:rPr lang="zh-CN" altLang="en-US" sz="3200" b="1"/>
              <a:t>老板在忙</a:t>
            </a:r>
            <a:endParaRPr lang="zh-CN" altLang="en-US" sz="3200" b="1"/>
          </a:p>
          <a:p>
            <a:r>
              <a:rPr lang="en-US" altLang="zh-CN" sz="3200" b="1"/>
              <a:t>3.</a:t>
            </a:r>
            <a:r>
              <a:rPr lang="zh-CN" altLang="en-US" sz="3200" b="1"/>
              <a:t>愿意跟我们交流</a:t>
            </a:r>
            <a:endParaRPr lang="zh-CN" alt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 bldLvl="0" animBg="1" advAuto="0"/>
      <p:bldP spid="2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045" y="969010"/>
            <a:ext cx="4140200" cy="3810635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373245" y="1814830"/>
            <a:ext cx="4320540" cy="381127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Content Placeholder 2"/>
          <p:cNvSpPr txBox="1"/>
          <p:nvPr/>
        </p:nvSpPr>
        <p:spPr>
          <a:xfrm>
            <a:off x="362744" y="269590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室内环境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QQ图片201809181906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830" y="3237230"/>
            <a:ext cx="5104765" cy="3816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6" grpId="0" bldLvl="0" animBg="1"/>
      <p:bldP spid="16" grpId="0"/>
    </p:bldLst>
  </p:timing>
</p:sld>
</file>

<file path=ppt/tags/tag1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4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6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7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9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heme/theme1.xml><?xml version="1.0" encoding="utf-8"?>
<a:theme xmlns:a="http://schemas.openxmlformats.org/drawingml/2006/main" name="第一PPT，www.1ppt.com">
  <a:themeElements>
    <a:clrScheme name="自定义 5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67D"/>
      </a:accent1>
      <a:accent2>
        <a:srgbClr val="D23E38"/>
      </a:accent2>
      <a:accent3>
        <a:srgbClr val="00867D"/>
      </a:accent3>
      <a:accent4>
        <a:srgbClr val="D23E38"/>
      </a:accent4>
      <a:accent5>
        <a:srgbClr val="00867D"/>
      </a:accent5>
      <a:accent6>
        <a:srgbClr val="D23E38"/>
      </a:accent6>
      <a:hlink>
        <a:srgbClr val="00867D"/>
      </a:hlink>
      <a:folHlink>
        <a:srgbClr val="D23E3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WPS 演示</Application>
  <PresentationFormat>自定义</PresentationFormat>
  <Paragraphs>172</Paragraphs>
  <Slides>15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Calibri</vt:lpstr>
      <vt:lpstr>微软雅黑</vt:lpstr>
      <vt:lpstr>Impact</vt:lpstr>
      <vt:lpstr>Franklin Gothic Book</vt:lpstr>
      <vt:lpstr>Roboto</vt:lpstr>
      <vt:lpstr>Arial</vt:lpstr>
      <vt:lpstr>STIXGeneral-Bold</vt:lpstr>
      <vt:lpstr>STIXGeneral-Regular</vt:lpstr>
      <vt:lpstr>FontAwesome</vt:lpstr>
      <vt:lpstr>Verdana</vt:lpstr>
      <vt:lpstr>Simply City Light</vt:lpstr>
      <vt:lpstr>SimSun-ExtB</vt:lpstr>
      <vt:lpstr>Calibri Light</vt:lpstr>
      <vt:lpstr>Arial Unicode MS</vt:lpstr>
      <vt:lpstr>Neris Thin</vt:lpstr>
      <vt:lpstr>Helvetica</vt:lpstr>
      <vt:lpstr>Roboto Light</vt:lpstr>
      <vt:lpstr>2006</vt:lpstr>
      <vt:lpstr>Yu Gothic UI Light</vt:lpstr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</dc:title>
  <dc:creator/>
  <cp:keywords>www.1ppt.com</cp:keywords>
  <cp:lastModifiedBy>好久</cp:lastModifiedBy>
  <cp:revision>2</cp:revision>
  <dcterms:created xsi:type="dcterms:W3CDTF">2016-10-17T14:00:00Z</dcterms:created>
  <dcterms:modified xsi:type="dcterms:W3CDTF">2018-09-18T12:08:19Z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2052-10.1.0.7397</vt:lpwstr>
  </property>
</Properties>
</file>