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1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2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89" r:id="rId2"/>
    <p:sldId id="263" r:id="rId3"/>
    <p:sldId id="257" r:id="rId4"/>
    <p:sldId id="278" r:id="rId5"/>
    <p:sldId id="287" r:id="rId6"/>
    <p:sldId id="266" r:id="rId7"/>
    <p:sldId id="315" r:id="rId8"/>
    <p:sldId id="286" r:id="rId9"/>
    <p:sldId id="281" r:id="rId10"/>
    <p:sldId id="276" r:id="rId11"/>
    <p:sldId id="326" r:id="rId12"/>
    <p:sldId id="284" r:id="rId13"/>
    <p:sldId id="267" r:id="rId14"/>
    <p:sldId id="285" r:id="rId15"/>
    <p:sldId id="279" r:id="rId16"/>
    <p:sldId id="288" r:id="rId1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5E8C"/>
    <a:srgbClr val="F68C2D"/>
    <a:srgbClr val="1FBDC8"/>
    <a:srgbClr val="ED4857"/>
    <a:srgbClr val="E176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2" d="100"/>
          <a:sy n="82" d="100"/>
        </p:scale>
        <p:origin x="691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6C2E42-BFCC-40EA-8993-81C8A1AA4EEE}" type="datetimeFigureOut">
              <a:rPr lang="zh-CN" altLang="en-US" smtClean="0"/>
              <a:t>2018/9/27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C04B92-5184-4370-883C-D72A6DD2061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C04B92-5184-4370-883C-D72A6DD2061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C04B92-5184-4370-883C-D72A6DD2061F}" type="slidenum">
              <a:rPr lang="zh-CN" altLang="en-US" smtClean="0"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C04B92-5184-4370-883C-D72A6DD2061F}" type="slidenum">
              <a:rPr lang="zh-CN" altLang="en-US" smtClean="0"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C04B92-5184-4370-883C-D72A6DD2061F}" type="slidenum">
              <a:rPr lang="zh-CN" altLang="en-US" smtClean="0"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C04B92-5184-4370-883C-D72A6DD2061F}" type="slidenum">
              <a:rPr lang="zh-CN" altLang="en-US" smtClean="0"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C04B92-5184-4370-883C-D72A6DD2061F}" type="slidenum">
              <a:rPr lang="zh-CN" altLang="en-US" smtClean="0"/>
              <a:t>14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C04B92-5184-4370-883C-D72A6DD2061F}" type="slidenum">
              <a:rPr lang="zh-CN" altLang="en-US" smtClean="0"/>
              <a:t>16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C04B92-5184-4370-883C-D72A6DD2061F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C04B92-5184-4370-883C-D72A6DD2061F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C04B92-5184-4370-883C-D72A6DD2061F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C04B92-5184-4370-883C-D72A6DD2061F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C04B92-5184-4370-883C-D72A6DD2061F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C04B92-5184-4370-883C-D72A6DD2061F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C04B92-5184-4370-883C-D72A6DD2061F}" type="slidenum">
              <a:rPr lang="zh-CN" altLang="en-US" smtClean="0"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C04B92-5184-4370-883C-D72A6DD2061F}" type="slidenum">
              <a:rPr lang="zh-CN" altLang="en-US" smtClean="0"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图片占位符 5"/>
          <p:cNvSpPr>
            <a:spLocks noGrp="1"/>
          </p:cNvSpPr>
          <p:nvPr>
            <p:ph type="pic" sz="quarter" idx="10"/>
          </p:nvPr>
        </p:nvSpPr>
        <p:spPr>
          <a:xfrm>
            <a:off x="8756650" y="1397000"/>
            <a:ext cx="2260600" cy="4019550"/>
          </a:xfrm>
          <a:custGeom>
            <a:avLst/>
            <a:gdLst>
              <a:gd name="connsiteX0" fmla="*/ 0 w 2260600"/>
              <a:gd name="connsiteY0" fmla="*/ 0 h 4019550"/>
              <a:gd name="connsiteX1" fmla="*/ 2260600 w 2260600"/>
              <a:gd name="connsiteY1" fmla="*/ 0 h 4019550"/>
              <a:gd name="connsiteX2" fmla="*/ 2260600 w 2260600"/>
              <a:gd name="connsiteY2" fmla="*/ 4019550 h 4019550"/>
              <a:gd name="connsiteX3" fmla="*/ 0 w 2260600"/>
              <a:gd name="connsiteY3" fmla="*/ 4019550 h 4019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0600" h="4019550">
                <a:moveTo>
                  <a:pt x="0" y="0"/>
                </a:moveTo>
                <a:lnTo>
                  <a:pt x="2260600" y="0"/>
                </a:lnTo>
                <a:lnTo>
                  <a:pt x="2260600" y="4019550"/>
                </a:lnTo>
                <a:lnTo>
                  <a:pt x="0" y="401955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图片占位符 5"/>
          <p:cNvSpPr>
            <a:spLocks noGrp="1"/>
          </p:cNvSpPr>
          <p:nvPr>
            <p:ph type="pic" sz="quarter" idx="10"/>
          </p:nvPr>
        </p:nvSpPr>
        <p:spPr>
          <a:xfrm>
            <a:off x="1368718" y="2087742"/>
            <a:ext cx="2807042" cy="3520579"/>
          </a:xfrm>
          <a:custGeom>
            <a:avLst/>
            <a:gdLst>
              <a:gd name="connsiteX0" fmla="*/ 0 w 2807042"/>
              <a:gd name="connsiteY0" fmla="*/ 0 h 3520579"/>
              <a:gd name="connsiteX1" fmla="*/ 2807042 w 2807042"/>
              <a:gd name="connsiteY1" fmla="*/ 0 h 3520579"/>
              <a:gd name="connsiteX2" fmla="*/ 2807042 w 2807042"/>
              <a:gd name="connsiteY2" fmla="*/ 3520579 h 3520579"/>
              <a:gd name="connsiteX3" fmla="*/ 0 w 2807042"/>
              <a:gd name="connsiteY3" fmla="*/ 3520579 h 3520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7042" h="3520579">
                <a:moveTo>
                  <a:pt x="0" y="0"/>
                </a:moveTo>
                <a:lnTo>
                  <a:pt x="2807042" y="0"/>
                </a:lnTo>
                <a:lnTo>
                  <a:pt x="2807042" y="3520579"/>
                </a:lnTo>
                <a:lnTo>
                  <a:pt x="0" y="352057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图片占位符 11"/>
          <p:cNvSpPr>
            <a:spLocks noGrp="1"/>
          </p:cNvSpPr>
          <p:nvPr>
            <p:ph type="pic" sz="quarter" idx="10"/>
          </p:nvPr>
        </p:nvSpPr>
        <p:spPr>
          <a:xfrm>
            <a:off x="1540154" y="2983847"/>
            <a:ext cx="2092108" cy="2102807"/>
          </a:xfrm>
          <a:custGeom>
            <a:avLst/>
            <a:gdLst>
              <a:gd name="connsiteX0" fmla="*/ 0 w 2092108"/>
              <a:gd name="connsiteY0" fmla="*/ 0 h 2102807"/>
              <a:gd name="connsiteX1" fmla="*/ 2092108 w 2092108"/>
              <a:gd name="connsiteY1" fmla="*/ 0 h 2102807"/>
              <a:gd name="connsiteX2" fmla="*/ 2092108 w 2092108"/>
              <a:gd name="connsiteY2" fmla="*/ 2102807 h 2102807"/>
              <a:gd name="connsiteX3" fmla="*/ 0 w 2092108"/>
              <a:gd name="connsiteY3" fmla="*/ 2102807 h 2102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92108" h="2102807">
                <a:moveTo>
                  <a:pt x="0" y="0"/>
                </a:moveTo>
                <a:lnTo>
                  <a:pt x="2092108" y="0"/>
                </a:lnTo>
                <a:lnTo>
                  <a:pt x="2092108" y="2102807"/>
                </a:lnTo>
                <a:lnTo>
                  <a:pt x="0" y="210280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3" name="图片占位符 12"/>
          <p:cNvSpPr>
            <a:spLocks noGrp="1"/>
          </p:cNvSpPr>
          <p:nvPr>
            <p:ph type="pic" sz="quarter" idx="11"/>
          </p:nvPr>
        </p:nvSpPr>
        <p:spPr>
          <a:xfrm>
            <a:off x="3874193" y="2983847"/>
            <a:ext cx="2092108" cy="2102807"/>
          </a:xfrm>
          <a:custGeom>
            <a:avLst/>
            <a:gdLst>
              <a:gd name="connsiteX0" fmla="*/ 0 w 2092108"/>
              <a:gd name="connsiteY0" fmla="*/ 0 h 2102807"/>
              <a:gd name="connsiteX1" fmla="*/ 2092108 w 2092108"/>
              <a:gd name="connsiteY1" fmla="*/ 0 h 2102807"/>
              <a:gd name="connsiteX2" fmla="*/ 2092108 w 2092108"/>
              <a:gd name="connsiteY2" fmla="*/ 2102807 h 2102807"/>
              <a:gd name="connsiteX3" fmla="*/ 0 w 2092108"/>
              <a:gd name="connsiteY3" fmla="*/ 2102807 h 2102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92108" h="2102807">
                <a:moveTo>
                  <a:pt x="0" y="0"/>
                </a:moveTo>
                <a:lnTo>
                  <a:pt x="2092108" y="0"/>
                </a:lnTo>
                <a:lnTo>
                  <a:pt x="2092108" y="2102807"/>
                </a:lnTo>
                <a:lnTo>
                  <a:pt x="0" y="210280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 dirty="0"/>
          </a:p>
        </p:txBody>
      </p:sp>
      <p:sp>
        <p:nvSpPr>
          <p:cNvPr id="14" name="图片占位符 13"/>
          <p:cNvSpPr>
            <a:spLocks noGrp="1"/>
          </p:cNvSpPr>
          <p:nvPr>
            <p:ph type="pic" sz="quarter" idx="12"/>
          </p:nvPr>
        </p:nvSpPr>
        <p:spPr>
          <a:xfrm>
            <a:off x="6214998" y="2983847"/>
            <a:ext cx="2092108" cy="2102807"/>
          </a:xfrm>
          <a:custGeom>
            <a:avLst/>
            <a:gdLst>
              <a:gd name="connsiteX0" fmla="*/ 0 w 2092108"/>
              <a:gd name="connsiteY0" fmla="*/ 0 h 2102807"/>
              <a:gd name="connsiteX1" fmla="*/ 2092108 w 2092108"/>
              <a:gd name="connsiteY1" fmla="*/ 0 h 2102807"/>
              <a:gd name="connsiteX2" fmla="*/ 2092108 w 2092108"/>
              <a:gd name="connsiteY2" fmla="*/ 2102807 h 2102807"/>
              <a:gd name="connsiteX3" fmla="*/ 0 w 2092108"/>
              <a:gd name="connsiteY3" fmla="*/ 2102807 h 2102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92108" h="2102807">
                <a:moveTo>
                  <a:pt x="0" y="0"/>
                </a:moveTo>
                <a:lnTo>
                  <a:pt x="2092108" y="0"/>
                </a:lnTo>
                <a:lnTo>
                  <a:pt x="2092108" y="2102807"/>
                </a:lnTo>
                <a:lnTo>
                  <a:pt x="0" y="210280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5" name="图片占位符 14"/>
          <p:cNvSpPr>
            <a:spLocks noGrp="1"/>
          </p:cNvSpPr>
          <p:nvPr>
            <p:ph type="pic" sz="quarter" idx="13"/>
          </p:nvPr>
        </p:nvSpPr>
        <p:spPr>
          <a:xfrm>
            <a:off x="8549038" y="2983847"/>
            <a:ext cx="2092108" cy="2102807"/>
          </a:xfrm>
          <a:custGeom>
            <a:avLst/>
            <a:gdLst>
              <a:gd name="connsiteX0" fmla="*/ 0 w 2092108"/>
              <a:gd name="connsiteY0" fmla="*/ 0 h 2102807"/>
              <a:gd name="connsiteX1" fmla="*/ 2092108 w 2092108"/>
              <a:gd name="connsiteY1" fmla="*/ 0 h 2102807"/>
              <a:gd name="connsiteX2" fmla="*/ 2092108 w 2092108"/>
              <a:gd name="connsiteY2" fmla="*/ 2102807 h 2102807"/>
              <a:gd name="connsiteX3" fmla="*/ 0 w 2092108"/>
              <a:gd name="connsiteY3" fmla="*/ 2102807 h 2102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92108" h="2102807">
                <a:moveTo>
                  <a:pt x="0" y="0"/>
                </a:moveTo>
                <a:lnTo>
                  <a:pt x="2092108" y="0"/>
                </a:lnTo>
                <a:lnTo>
                  <a:pt x="2092108" y="2102807"/>
                </a:lnTo>
                <a:lnTo>
                  <a:pt x="0" y="210280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图片占位符 9"/>
          <p:cNvSpPr>
            <a:spLocks noGrp="1"/>
          </p:cNvSpPr>
          <p:nvPr>
            <p:ph type="pic" sz="quarter" idx="12"/>
          </p:nvPr>
        </p:nvSpPr>
        <p:spPr>
          <a:xfrm>
            <a:off x="6959393" y="3034573"/>
            <a:ext cx="3499308" cy="2216665"/>
          </a:xfrm>
          <a:custGeom>
            <a:avLst/>
            <a:gdLst>
              <a:gd name="connsiteX0" fmla="*/ 0 w 3499308"/>
              <a:gd name="connsiteY0" fmla="*/ 0 h 2216665"/>
              <a:gd name="connsiteX1" fmla="*/ 3499308 w 3499308"/>
              <a:gd name="connsiteY1" fmla="*/ 0 h 2216665"/>
              <a:gd name="connsiteX2" fmla="*/ 3499308 w 3499308"/>
              <a:gd name="connsiteY2" fmla="*/ 2216665 h 2216665"/>
              <a:gd name="connsiteX3" fmla="*/ 0 w 3499308"/>
              <a:gd name="connsiteY3" fmla="*/ 2216665 h 2216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9308" h="2216665">
                <a:moveTo>
                  <a:pt x="0" y="0"/>
                </a:moveTo>
                <a:lnTo>
                  <a:pt x="3499308" y="0"/>
                </a:lnTo>
                <a:lnTo>
                  <a:pt x="3499308" y="2216665"/>
                </a:lnTo>
                <a:lnTo>
                  <a:pt x="0" y="221666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8" name="图片占位符 7"/>
          <p:cNvSpPr>
            <a:spLocks noGrp="1"/>
          </p:cNvSpPr>
          <p:nvPr>
            <p:ph type="pic" sz="quarter" idx="10"/>
          </p:nvPr>
        </p:nvSpPr>
        <p:spPr>
          <a:xfrm>
            <a:off x="1738105" y="3034573"/>
            <a:ext cx="3499308" cy="2216665"/>
          </a:xfrm>
          <a:custGeom>
            <a:avLst/>
            <a:gdLst>
              <a:gd name="connsiteX0" fmla="*/ 0 w 3499308"/>
              <a:gd name="connsiteY0" fmla="*/ 0 h 2216665"/>
              <a:gd name="connsiteX1" fmla="*/ 3499308 w 3499308"/>
              <a:gd name="connsiteY1" fmla="*/ 0 h 2216665"/>
              <a:gd name="connsiteX2" fmla="*/ 3499308 w 3499308"/>
              <a:gd name="connsiteY2" fmla="*/ 2216665 h 2216665"/>
              <a:gd name="connsiteX3" fmla="*/ 0 w 3499308"/>
              <a:gd name="connsiteY3" fmla="*/ 2216665 h 2216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9308" h="2216665">
                <a:moveTo>
                  <a:pt x="0" y="0"/>
                </a:moveTo>
                <a:lnTo>
                  <a:pt x="3499308" y="0"/>
                </a:lnTo>
                <a:lnTo>
                  <a:pt x="3499308" y="2216665"/>
                </a:lnTo>
                <a:lnTo>
                  <a:pt x="0" y="221666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图片占位符 15"/>
          <p:cNvSpPr>
            <a:spLocks noGrp="1"/>
          </p:cNvSpPr>
          <p:nvPr>
            <p:ph type="pic" sz="quarter" idx="10"/>
          </p:nvPr>
        </p:nvSpPr>
        <p:spPr>
          <a:xfrm>
            <a:off x="1821186" y="2724912"/>
            <a:ext cx="1956816" cy="1956816"/>
          </a:xfrm>
          <a:custGeom>
            <a:avLst/>
            <a:gdLst>
              <a:gd name="connsiteX0" fmla="*/ 0 w 1956816"/>
              <a:gd name="connsiteY0" fmla="*/ 0 h 1956816"/>
              <a:gd name="connsiteX1" fmla="*/ 1956816 w 1956816"/>
              <a:gd name="connsiteY1" fmla="*/ 0 h 1956816"/>
              <a:gd name="connsiteX2" fmla="*/ 1956816 w 1956816"/>
              <a:gd name="connsiteY2" fmla="*/ 1956816 h 1956816"/>
              <a:gd name="connsiteX3" fmla="*/ 0 w 1956816"/>
              <a:gd name="connsiteY3" fmla="*/ 1956816 h 1956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56816" h="1956816">
                <a:moveTo>
                  <a:pt x="0" y="0"/>
                </a:moveTo>
                <a:lnTo>
                  <a:pt x="1956816" y="0"/>
                </a:lnTo>
                <a:lnTo>
                  <a:pt x="1956816" y="1956816"/>
                </a:lnTo>
                <a:lnTo>
                  <a:pt x="0" y="195681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7" name="图片占位符 16"/>
          <p:cNvSpPr>
            <a:spLocks noGrp="1"/>
          </p:cNvSpPr>
          <p:nvPr>
            <p:ph type="pic" sz="quarter" idx="11"/>
          </p:nvPr>
        </p:nvSpPr>
        <p:spPr>
          <a:xfrm>
            <a:off x="4027632" y="2724912"/>
            <a:ext cx="1956816" cy="1956816"/>
          </a:xfrm>
          <a:custGeom>
            <a:avLst/>
            <a:gdLst>
              <a:gd name="connsiteX0" fmla="*/ 0 w 1956816"/>
              <a:gd name="connsiteY0" fmla="*/ 0 h 1956816"/>
              <a:gd name="connsiteX1" fmla="*/ 1956816 w 1956816"/>
              <a:gd name="connsiteY1" fmla="*/ 0 h 1956816"/>
              <a:gd name="connsiteX2" fmla="*/ 1956816 w 1956816"/>
              <a:gd name="connsiteY2" fmla="*/ 1956816 h 1956816"/>
              <a:gd name="connsiteX3" fmla="*/ 0 w 1956816"/>
              <a:gd name="connsiteY3" fmla="*/ 1956816 h 1956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56816" h="1956816">
                <a:moveTo>
                  <a:pt x="0" y="0"/>
                </a:moveTo>
                <a:lnTo>
                  <a:pt x="1956816" y="0"/>
                </a:lnTo>
                <a:lnTo>
                  <a:pt x="1956816" y="1956816"/>
                </a:lnTo>
                <a:lnTo>
                  <a:pt x="0" y="195681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8" name="图片占位符 17"/>
          <p:cNvSpPr>
            <a:spLocks noGrp="1"/>
          </p:cNvSpPr>
          <p:nvPr>
            <p:ph type="pic" sz="quarter" idx="12"/>
          </p:nvPr>
        </p:nvSpPr>
        <p:spPr>
          <a:xfrm>
            <a:off x="6234078" y="2724912"/>
            <a:ext cx="1956816" cy="1956816"/>
          </a:xfrm>
          <a:custGeom>
            <a:avLst/>
            <a:gdLst>
              <a:gd name="connsiteX0" fmla="*/ 0 w 1956816"/>
              <a:gd name="connsiteY0" fmla="*/ 0 h 1956816"/>
              <a:gd name="connsiteX1" fmla="*/ 1956816 w 1956816"/>
              <a:gd name="connsiteY1" fmla="*/ 0 h 1956816"/>
              <a:gd name="connsiteX2" fmla="*/ 1956816 w 1956816"/>
              <a:gd name="connsiteY2" fmla="*/ 1956816 h 1956816"/>
              <a:gd name="connsiteX3" fmla="*/ 0 w 1956816"/>
              <a:gd name="connsiteY3" fmla="*/ 1956816 h 1956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56816" h="1956816">
                <a:moveTo>
                  <a:pt x="0" y="0"/>
                </a:moveTo>
                <a:lnTo>
                  <a:pt x="1956816" y="0"/>
                </a:lnTo>
                <a:lnTo>
                  <a:pt x="1956816" y="1956816"/>
                </a:lnTo>
                <a:lnTo>
                  <a:pt x="0" y="195681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pic>
        <p:nvPicPr>
          <p:cNvPr id="12" name="图片占位符 1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465414" y="2724912"/>
            <a:ext cx="1957326" cy="1956817"/>
          </a:xfrm>
        </p:spPr>
      </p:pic>
      <p:sp>
        <p:nvSpPr>
          <p:cNvPr id="19" name="图片占位符 18"/>
          <p:cNvSpPr>
            <a:spLocks noGrp="1"/>
          </p:cNvSpPr>
          <p:nvPr>
            <p:ph type="pic" sz="quarter" idx="13"/>
          </p:nvPr>
        </p:nvSpPr>
        <p:spPr>
          <a:xfrm>
            <a:off x="8440524" y="2724912"/>
            <a:ext cx="1956816" cy="1956816"/>
          </a:xfrm>
          <a:custGeom>
            <a:avLst/>
            <a:gdLst>
              <a:gd name="connsiteX0" fmla="*/ 0 w 1956816"/>
              <a:gd name="connsiteY0" fmla="*/ 0 h 1956816"/>
              <a:gd name="connsiteX1" fmla="*/ 1956816 w 1956816"/>
              <a:gd name="connsiteY1" fmla="*/ 0 h 1956816"/>
              <a:gd name="connsiteX2" fmla="*/ 1956816 w 1956816"/>
              <a:gd name="connsiteY2" fmla="*/ 1956816 h 1956816"/>
              <a:gd name="connsiteX3" fmla="*/ 0 w 1956816"/>
              <a:gd name="connsiteY3" fmla="*/ 1956816 h 1956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56816" h="1956816">
                <a:moveTo>
                  <a:pt x="0" y="0"/>
                </a:moveTo>
                <a:lnTo>
                  <a:pt x="1956816" y="0"/>
                </a:lnTo>
                <a:lnTo>
                  <a:pt x="1956816" y="1956816"/>
                </a:lnTo>
                <a:lnTo>
                  <a:pt x="0" y="195681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图片占位符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4" name="矩形 3"/>
          <p:cNvSpPr/>
          <p:nvPr userDrawn="1"/>
        </p:nvSpPr>
        <p:spPr>
          <a:xfrm>
            <a:off x="8325228" y="6545425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www.1ppt.com/excel/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www.1ppt.com/shiti/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www.1ppt.com/jiaoan/      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7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5.png"/><Relationship Id="rId9" Type="http://schemas.openxmlformats.org/officeDocument/2006/relationships/image" Target="../media/image19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5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jpe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jpe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10657" y="522472"/>
            <a:ext cx="8077200" cy="5989584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328394" y="2846827"/>
            <a:ext cx="3535680" cy="76200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zh-CN" altLang="en-US" sz="4400" dirty="0">
                <a:solidFill>
                  <a:srgbClr val="182451"/>
                </a:solidFill>
                <a:latin typeface="冬青黑体简体中文 W3" pitchFamily="34" charset="-122"/>
                <a:ea typeface="冬青黑体简体中文 W3" pitchFamily="34" charset="-122"/>
                <a:sym typeface="+mn-lt"/>
              </a:rPr>
              <a:t>会谈需求文档</a:t>
            </a:r>
            <a:endParaRPr lang="zh-CN" altLang="en-US" sz="44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940534" y="1970471"/>
            <a:ext cx="2316480" cy="54864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/>
                <a:ea typeface="微软雅黑" panose="020B0503020204020204" charset="-122"/>
                <a:sym typeface="+mn-ea"/>
              </a:rPr>
              <a:t>艺气用事团队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entury Gothic" panose="020B0502020202020204" pitchFamily="34" charset="0"/>
              <a:ea typeface="微软雅黑" panose="020B0503020204020204" charset="-122"/>
              <a:cs typeface="+mn-cs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5518150" y="4107360"/>
            <a:ext cx="1155700" cy="271145"/>
            <a:chOff x="5518150" y="4107360"/>
            <a:chExt cx="1155700" cy="271145"/>
          </a:xfrm>
        </p:grpSpPr>
        <p:sp>
          <p:nvSpPr>
            <p:cNvPr id="9" name="圆角矩形 8"/>
            <p:cNvSpPr/>
            <p:nvPr/>
          </p:nvSpPr>
          <p:spPr>
            <a:xfrm>
              <a:off x="5518150" y="4118363"/>
              <a:ext cx="1155700" cy="258376"/>
            </a:xfrm>
            <a:prstGeom prst="roundRect">
              <a:avLst>
                <a:gd name="adj" fmla="val 50000"/>
              </a:avLst>
            </a:prstGeom>
            <a:solidFill>
              <a:srgbClr val="E176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5572043" y="4107360"/>
              <a:ext cx="1053465" cy="27114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+mn-cs"/>
                </a:rPr>
                <a:t>BY</a:t>
              </a:r>
              <a:r>
                <a:rPr kumimoji="0" lang="zh-CN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+mn-cs"/>
                </a:rPr>
                <a:t>：艺</a:t>
              </a:r>
              <a:r>
                <a:rPr lang="zh-CN" altLang="en-US" sz="1100" dirty="0">
                  <a:solidFill>
                    <a:prstClr val="white"/>
                  </a:solidFill>
                  <a:latin typeface="微软雅黑" panose="020B0503020204020204" charset="-122"/>
                  <a:ea typeface="微软雅黑" panose="020B0503020204020204" charset="-122"/>
                </a:rPr>
                <a:t>气用事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文本框 21"/>
          <p:cNvSpPr txBox="1"/>
          <p:nvPr/>
        </p:nvSpPr>
        <p:spPr>
          <a:xfrm>
            <a:off x="2165985" y="391160"/>
            <a:ext cx="2672080" cy="94488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冬青黑体简体中文 W3" pitchFamily="34" charset="-122"/>
                <a:ea typeface="冬青黑体简体中文 W3" pitchFamily="34" charset="-122"/>
                <a:sym typeface="+mn-lt"/>
              </a:rPr>
              <a:t>需求文档的谈订</a:t>
            </a:r>
            <a:endParaRPr lang="zh-CN" altLang="en-US" sz="28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冬青黑体简体中文 W3" pitchFamily="34" charset="-122"/>
              <a:ea typeface="冬青黑体简体中文 W3" pitchFamily="34" charset="-122"/>
              <a:sym typeface="+mn-lt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3" name="图片 2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637" y="248270"/>
            <a:ext cx="1255524" cy="931024"/>
          </a:xfrm>
          <a:prstGeom prst="rect">
            <a:avLst/>
          </a:prstGeom>
        </p:spPr>
      </p:pic>
      <p:sp>
        <p:nvSpPr>
          <p:cNvPr id="8" name="ïšḻïďê-Rectangle 2"/>
          <p:cNvSpPr/>
          <p:nvPr/>
        </p:nvSpPr>
        <p:spPr>
          <a:xfrm>
            <a:off x="890905" y="1913890"/>
            <a:ext cx="3288665" cy="3837940"/>
          </a:xfrm>
          <a:prstGeom prst="rect">
            <a:avLst/>
          </a:prstGeom>
          <a:solidFill>
            <a:schemeClr val="accent1"/>
          </a:solidFill>
          <a:ln w="31750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10" name="ïšḻïďê-Rectangle 3"/>
          <p:cNvSpPr/>
          <p:nvPr/>
        </p:nvSpPr>
        <p:spPr>
          <a:xfrm>
            <a:off x="6728460" y="1913255"/>
            <a:ext cx="3288665" cy="3838575"/>
          </a:xfrm>
          <a:prstGeom prst="rect">
            <a:avLst/>
          </a:prstGeom>
          <a:solidFill>
            <a:schemeClr val="accent2"/>
          </a:solidFill>
          <a:ln w="31750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12" name="文本框 11"/>
          <p:cNvSpPr txBox="1"/>
          <p:nvPr/>
        </p:nvSpPr>
        <p:spPr>
          <a:xfrm>
            <a:off x="4458335" y="3434715"/>
            <a:ext cx="1991995" cy="532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>
                <a:solidFill>
                  <a:schemeClr val="tx1"/>
                </a:solidFill>
                <a:effectLst/>
                <a:sym typeface="+mn-ea"/>
              </a:rPr>
              <a:t>我们给客户参考调研文档</a:t>
            </a:r>
          </a:p>
        </p:txBody>
      </p:sp>
      <p:pic>
        <p:nvPicPr>
          <p:cNvPr id="5" name="图片 4" descr="IMG_20180927_15145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0905" y="2682875"/>
            <a:ext cx="3288665" cy="2466340"/>
          </a:xfrm>
          <a:prstGeom prst="rect">
            <a:avLst/>
          </a:prstGeom>
        </p:spPr>
      </p:pic>
      <p:pic>
        <p:nvPicPr>
          <p:cNvPr id="6" name="图片 5" descr="IMG_20180927_16053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28460" y="2682875"/>
            <a:ext cx="3288665" cy="24669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10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文本框 21"/>
          <p:cNvSpPr txBox="1"/>
          <p:nvPr/>
        </p:nvSpPr>
        <p:spPr>
          <a:xfrm>
            <a:off x="2113915" y="339090"/>
            <a:ext cx="2672080" cy="51816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冬青黑体简体中文 W3" pitchFamily="34" charset="-122"/>
                <a:ea typeface="冬青黑体简体中文 W3" pitchFamily="34" charset="-122"/>
                <a:sym typeface="+mn-lt"/>
              </a:rPr>
              <a:t>需求文档的谈订</a:t>
            </a:r>
            <a:endParaRPr lang="zh-CN" alt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3" name="图片 2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637" y="248270"/>
            <a:ext cx="1255524" cy="931024"/>
          </a:xfrm>
          <a:prstGeom prst="rect">
            <a:avLst/>
          </a:prstGeom>
        </p:spPr>
      </p:pic>
      <p:sp>
        <p:nvSpPr>
          <p:cNvPr id="8" name="ïšḻïďê-Rectangle 2"/>
          <p:cNvSpPr/>
          <p:nvPr/>
        </p:nvSpPr>
        <p:spPr>
          <a:xfrm>
            <a:off x="890905" y="1913890"/>
            <a:ext cx="3288665" cy="3837940"/>
          </a:xfrm>
          <a:prstGeom prst="rect">
            <a:avLst/>
          </a:prstGeom>
          <a:solidFill>
            <a:schemeClr val="accent1"/>
          </a:solidFill>
          <a:ln w="31750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/>
          </a:p>
        </p:txBody>
      </p:sp>
      <p:sp>
        <p:nvSpPr>
          <p:cNvPr id="11" name="文本框 10"/>
          <p:cNvSpPr txBox="1"/>
          <p:nvPr/>
        </p:nvSpPr>
        <p:spPr>
          <a:xfrm>
            <a:off x="4611370" y="3673475"/>
            <a:ext cx="2406650" cy="31940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1400">
                <a:solidFill>
                  <a:schemeClr val="tx1"/>
                </a:solidFill>
                <a:effectLst/>
              </a:rPr>
              <a:t>需求文档的谈订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7376795" y="4996815"/>
            <a:ext cx="1991995" cy="319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>
                <a:solidFill>
                  <a:schemeClr val="bg1"/>
                </a:solidFill>
                <a:effectLst/>
                <a:sym typeface="+mn-ea"/>
              </a:rPr>
              <a:t>制定出的需求文档</a:t>
            </a:r>
            <a:endParaRPr lang="zh-CN" altLang="en-US" sz="1400">
              <a:effectLst/>
            </a:endParaRPr>
          </a:p>
        </p:txBody>
      </p:sp>
      <p:sp>
        <p:nvSpPr>
          <p:cNvPr id="2" name="ïšḻïďê-Rectangle 3"/>
          <p:cNvSpPr/>
          <p:nvPr/>
        </p:nvSpPr>
        <p:spPr>
          <a:xfrm>
            <a:off x="6728460" y="1913255"/>
            <a:ext cx="3288665" cy="3838575"/>
          </a:xfrm>
          <a:prstGeom prst="rect">
            <a:avLst/>
          </a:prstGeom>
          <a:solidFill>
            <a:schemeClr val="accent2"/>
          </a:solidFill>
          <a:ln w="31750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pic>
        <p:nvPicPr>
          <p:cNvPr id="4" name="图片 3" descr="IMG_20180927_15173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4875" y="2604770"/>
            <a:ext cx="3274695" cy="2456815"/>
          </a:xfrm>
          <a:prstGeom prst="rect">
            <a:avLst/>
          </a:prstGeom>
        </p:spPr>
      </p:pic>
      <p:pic>
        <p:nvPicPr>
          <p:cNvPr id="5" name="图片 4" descr="IMG_20180927_15150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28460" y="2604770"/>
            <a:ext cx="3288665" cy="24669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2" grpId="0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文本框 45"/>
          <p:cNvSpPr txBox="1"/>
          <p:nvPr/>
        </p:nvSpPr>
        <p:spPr>
          <a:xfrm>
            <a:off x="1852930" y="454660"/>
            <a:ext cx="3309620" cy="518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冬青黑体简体中文 W3" pitchFamily="34" charset="-122"/>
                <a:ea typeface="冬青黑体简体中文 W3" pitchFamily="34" charset="-122"/>
                <a:sym typeface="+mn-lt"/>
              </a:rPr>
              <a:t>需求文档的谈订</a:t>
            </a:r>
            <a:endParaRPr lang="zh-CN" alt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7" name="图片 4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637" y="248270"/>
            <a:ext cx="1255524" cy="931024"/>
          </a:xfrm>
          <a:prstGeom prst="rect">
            <a:avLst/>
          </a:prstGeom>
        </p:spPr>
      </p:pic>
      <p:sp>
        <p:nvSpPr>
          <p:cNvPr id="180" name=" 180"/>
          <p:cNvSpPr/>
          <p:nvPr/>
        </p:nvSpPr>
        <p:spPr>
          <a:xfrm>
            <a:off x="1436370" y="2393950"/>
            <a:ext cx="9148445" cy="3318510"/>
          </a:xfrm>
          <a:prstGeom prst="snip2DiagRect">
            <a:avLst>
              <a:gd name="adj1" fmla="val 0"/>
              <a:gd name="adj2" fmla="val 23229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4" name=" 180"/>
          <p:cNvSpPr/>
          <p:nvPr/>
        </p:nvSpPr>
        <p:spPr>
          <a:xfrm>
            <a:off x="2031365" y="1769745"/>
            <a:ext cx="9148445" cy="3318510"/>
          </a:xfrm>
          <a:prstGeom prst="snip2DiagRect">
            <a:avLst>
              <a:gd name="adj1" fmla="val 0"/>
              <a:gd name="adj2" fmla="val 23229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780915" y="2009140"/>
            <a:ext cx="7222490" cy="384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chemeClr val="bg1"/>
                </a:solidFill>
              </a:rPr>
              <a:t>最终商定出来的需求文档及盖章</a:t>
            </a:r>
          </a:p>
        </p:txBody>
      </p:sp>
      <p:pic>
        <p:nvPicPr>
          <p:cNvPr id="14" name="图片 13" descr="2018_9_27 下午5_05 Office Lens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5885" y="2706370"/>
            <a:ext cx="1483360" cy="2082165"/>
          </a:xfrm>
          <a:prstGeom prst="rect">
            <a:avLst/>
          </a:prstGeom>
        </p:spPr>
      </p:pic>
      <p:pic>
        <p:nvPicPr>
          <p:cNvPr id="15" name="图片 14" descr="2018_9_27 下午5_10 Office Lens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96425" y="2698115"/>
            <a:ext cx="1400810" cy="2090420"/>
          </a:xfrm>
          <a:prstGeom prst="rect">
            <a:avLst/>
          </a:prstGeom>
        </p:spPr>
      </p:pic>
      <p:pic>
        <p:nvPicPr>
          <p:cNvPr id="16" name="图片 15" descr="2018_9_27 下午5_11 Office Lens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69105" y="2715260"/>
            <a:ext cx="1466850" cy="2073275"/>
          </a:xfrm>
          <a:prstGeom prst="rect">
            <a:avLst/>
          </a:prstGeom>
        </p:spPr>
      </p:pic>
      <p:pic>
        <p:nvPicPr>
          <p:cNvPr id="18" name="图片 17" descr="2018_9_27 下午5_09 Office Lens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79795" y="2698115"/>
            <a:ext cx="1435735" cy="2080895"/>
          </a:xfrm>
          <a:prstGeom prst="rect">
            <a:avLst/>
          </a:prstGeom>
        </p:spPr>
      </p:pic>
      <p:pic>
        <p:nvPicPr>
          <p:cNvPr id="19" name="图片 18" descr="2018_9_27 下午5_10 Office Lens (1)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59370" y="2698115"/>
            <a:ext cx="1465580" cy="20891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1953260" y="454660"/>
            <a:ext cx="2672080" cy="51816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冬青黑体简体中文 W3" pitchFamily="34" charset="-122"/>
                <a:ea typeface="冬青黑体简体中文 W3" pitchFamily="34" charset="-122"/>
                <a:sym typeface="+mn-lt"/>
              </a:rPr>
              <a:t>需求文档的谈订</a:t>
            </a:r>
            <a:endParaRPr lang="zh-CN" alt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637" y="248270"/>
            <a:ext cx="1255524" cy="931024"/>
          </a:xfrm>
          <a:prstGeom prst="rect">
            <a:avLst/>
          </a:prstGeom>
        </p:spPr>
      </p:pic>
      <p:grpSp>
        <p:nvGrpSpPr>
          <p:cNvPr id="5" name="Group 1"/>
          <p:cNvGrpSpPr/>
          <p:nvPr/>
        </p:nvGrpSpPr>
        <p:grpSpPr bwMode="auto">
          <a:xfrm>
            <a:off x="1835149" y="1492248"/>
            <a:ext cx="1390649" cy="869952"/>
            <a:chOff x="0" y="0"/>
            <a:chExt cx="1752" cy="1096"/>
          </a:xfrm>
          <a:solidFill>
            <a:srgbClr val="E6E7E9"/>
          </a:solidFill>
        </p:grpSpPr>
        <p:sp>
          <p:nvSpPr>
            <p:cNvPr id="7" name="Rectangle 2"/>
            <p:cNvSpPr/>
            <p:nvPr/>
          </p:nvSpPr>
          <p:spPr bwMode="auto">
            <a:xfrm rot="10800000" flipH="1">
              <a:off x="0" y="0"/>
              <a:ext cx="1752" cy="109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  <p:pic>
          <p:nvPicPr>
            <p:cNvPr id="12" name="Picture 3"/>
            <p:cNvPicPr>
              <a:picLocks noChangeAspect="1" noChangeArrowheads="1"/>
            </p:cNvPicPr>
            <p:nvPr/>
          </p:nvPicPr>
          <p:blipFill>
            <a:blip r:embed="rId4" cstate="email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auto">
            <a:xfrm>
              <a:off x="533" y="221"/>
              <a:ext cx="669" cy="76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3" name="Group 4"/>
          <p:cNvGrpSpPr/>
          <p:nvPr/>
        </p:nvGrpSpPr>
        <p:grpSpPr>
          <a:xfrm>
            <a:off x="4286250" y="1492250"/>
            <a:ext cx="1390650" cy="869950"/>
            <a:chOff x="0" y="0"/>
            <a:chExt cx="1752" cy="1096"/>
          </a:xfrm>
        </p:grpSpPr>
        <p:sp>
          <p:nvSpPr>
            <p:cNvPr id="14" name="Rectangle 5"/>
            <p:cNvSpPr/>
            <p:nvPr/>
          </p:nvSpPr>
          <p:spPr bwMode="auto">
            <a:xfrm rot="10800000" flipH="1">
              <a:off x="0" y="0"/>
              <a:ext cx="1752" cy="1096"/>
            </a:xfrm>
            <a:prstGeom prst="rect">
              <a:avLst/>
            </a:prstGeom>
            <a:solidFill>
              <a:schemeClr val="accent3">
                <a:lumMod val="40000"/>
                <a:lumOff val="60000"/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chemeClr val="tx1">
                      <a:alpha val="50000"/>
                    </a:schemeClr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冬青黑体简体中文 W3" pitchFamily="34" charset="-122"/>
                <a:ea typeface="冬青黑体简体中文 W3" pitchFamily="34" charset="-122"/>
                <a:cs typeface="+mn-cs"/>
                <a:sym typeface="+mn-lt"/>
              </a:endParaRPr>
            </a:p>
          </p:txBody>
        </p:sp>
        <p:pic>
          <p:nvPicPr>
            <p:cNvPr id="16" name="Picture 6"/>
            <p:cNvPicPr>
              <a:picLocks noChangeAspect="1" noChangeArrowheads="1"/>
            </p:cNvPicPr>
            <p:nvPr/>
          </p:nvPicPr>
          <p:blipFill>
            <a:blip r:embed="rId5" cstate="email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auto">
            <a:xfrm>
              <a:off x="528" y="251"/>
              <a:ext cx="675" cy="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7" name="Group 7"/>
          <p:cNvGrpSpPr/>
          <p:nvPr/>
        </p:nvGrpSpPr>
        <p:grpSpPr bwMode="auto">
          <a:xfrm>
            <a:off x="6718300" y="1492248"/>
            <a:ext cx="1390649" cy="869952"/>
            <a:chOff x="0" y="0"/>
            <a:chExt cx="1752" cy="1096"/>
          </a:xfrm>
          <a:solidFill>
            <a:srgbClr val="E6E7E9"/>
          </a:solidFill>
        </p:grpSpPr>
        <p:sp>
          <p:nvSpPr>
            <p:cNvPr id="18" name="Rectangle 8"/>
            <p:cNvSpPr/>
            <p:nvPr/>
          </p:nvSpPr>
          <p:spPr bwMode="auto">
            <a:xfrm rot="10800000" flipH="1">
              <a:off x="0" y="0"/>
              <a:ext cx="1752" cy="109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  <p:pic>
          <p:nvPicPr>
            <p:cNvPr id="19" name="Picture 9"/>
            <p:cNvPicPr>
              <a:picLocks noChangeAspect="1" noChangeArrowheads="1"/>
            </p:cNvPicPr>
            <p:nvPr/>
          </p:nvPicPr>
          <p:blipFill>
            <a:blip r:embed="rId6" cstate="email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auto">
            <a:xfrm>
              <a:off x="528" y="264"/>
              <a:ext cx="675" cy="6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4" name="Group 10"/>
          <p:cNvGrpSpPr/>
          <p:nvPr/>
        </p:nvGrpSpPr>
        <p:grpSpPr bwMode="auto">
          <a:xfrm>
            <a:off x="9188449" y="1492248"/>
            <a:ext cx="1390652" cy="869952"/>
            <a:chOff x="0" y="0"/>
            <a:chExt cx="1752" cy="1096"/>
          </a:xfrm>
          <a:solidFill>
            <a:srgbClr val="E6E7E9"/>
          </a:solidFill>
        </p:grpSpPr>
        <p:sp>
          <p:nvSpPr>
            <p:cNvPr id="25" name="Rectangle 11"/>
            <p:cNvSpPr/>
            <p:nvPr/>
          </p:nvSpPr>
          <p:spPr bwMode="auto">
            <a:xfrm rot="10800000" flipH="1">
              <a:off x="0" y="0"/>
              <a:ext cx="1752" cy="109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chemeClr val="tx1">
                      <a:alpha val="50000"/>
                    </a:schemeClr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  <p:pic>
          <p:nvPicPr>
            <p:cNvPr id="26" name="Picture 12"/>
            <p:cNvPicPr>
              <a:picLocks noChangeAspect="1" noChangeArrowheads="1"/>
            </p:cNvPicPr>
            <p:nvPr/>
          </p:nvPicPr>
          <p:blipFill>
            <a:blip r:embed="rId7" cstate="email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auto">
            <a:xfrm>
              <a:off x="528" y="264"/>
              <a:ext cx="675" cy="6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7" name="Group 18"/>
          <p:cNvGrpSpPr/>
          <p:nvPr/>
        </p:nvGrpSpPr>
        <p:grpSpPr>
          <a:xfrm>
            <a:off x="1527175" y="2355850"/>
            <a:ext cx="2006600" cy="431800"/>
            <a:chOff x="0" y="0"/>
            <a:chExt cx="2528" cy="544"/>
          </a:xfrm>
        </p:grpSpPr>
        <p:sp>
          <p:nvSpPr>
            <p:cNvPr id="28" name="Rectangle 19"/>
            <p:cNvSpPr/>
            <p:nvPr/>
          </p:nvSpPr>
          <p:spPr>
            <a:xfrm rot="-10800000" flipH="1">
              <a:off x="0" y="0"/>
              <a:ext cx="2528" cy="544"/>
            </a:xfrm>
            <a:prstGeom prst="rect">
              <a:avLst/>
            </a:prstGeom>
            <a:solidFill>
              <a:srgbClr val="DC4452"/>
            </a:solidFill>
            <a:ln w="9525">
              <a:noFill/>
            </a:ln>
          </p:spPr>
          <p:txBody>
            <a:bodyPr lIns="0" tIns="0" rIns="0" bIns="0"/>
            <a:lstStyle/>
            <a:p>
              <a:endParaRPr lang="en-US" altLang="zh-CN" dirty="0">
                <a:latin typeface="冬青黑体简体中文 W3" pitchFamily="34" charset="-122"/>
                <a:ea typeface="冬青黑体简体中文 W3" pitchFamily="34" charset="-122"/>
                <a:sym typeface="+mn-lt"/>
              </a:endParaRPr>
            </a:p>
          </p:txBody>
        </p:sp>
        <p:sp>
          <p:nvSpPr>
            <p:cNvPr id="29" name="Rectangle 20"/>
            <p:cNvSpPr/>
            <p:nvPr/>
          </p:nvSpPr>
          <p:spPr>
            <a:xfrm>
              <a:off x="567" y="0"/>
              <a:ext cx="1402" cy="544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ctr"/>
            <a:lstStyle/>
            <a:p>
              <a:pPr>
                <a:lnSpc>
                  <a:spcPct val="70000"/>
                </a:lnSpc>
              </a:pPr>
              <a:r>
                <a:rPr lang="zh-CN" altLang="en-US" sz="2000" dirty="0">
                  <a:solidFill>
                    <a:srgbClr val="FFFFFF"/>
                  </a:solidFill>
                  <a:latin typeface="冬青黑体简体中文 W3" pitchFamily="34" charset="-122"/>
                  <a:ea typeface="冬青黑体简体中文 W3" pitchFamily="34" charset="-122"/>
                  <a:sym typeface="+mn-lt"/>
                </a:rPr>
                <a:t>网站主题</a:t>
              </a:r>
            </a:p>
          </p:txBody>
        </p:sp>
      </p:grpSp>
      <p:sp>
        <p:nvSpPr>
          <p:cNvPr id="30" name="Rectangle 21"/>
          <p:cNvSpPr/>
          <p:nvPr/>
        </p:nvSpPr>
        <p:spPr>
          <a:xfrm>
            <a:off x="1953260" y="2832100"/>
            <a:ext cx="1102995" cy="69850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ctr"/>
          <a:lstStyle/>
          <a:p>
            <a:r>
              <a:rPr lang="zh-CN" altLang="en-US" sz="2000" dirty="0">
                <a:solidFill>
                  <a:srgbClr val="969696"/>
                </a:solidFill>
                <a:latin typeface="冬青黑体简体中文 W3" pitchFamily="34" charset="-122"/>
                <a:ea typeface="冬青黑体简体中文 W3" pitchFamily="34" charset="-122"/>
                <a:sym typeface="+mn-lt"/>
              </a:rPr>
              <a:t>介绍及推广驾校</a:t>
            </a:r>
          </a:p>
        </p:txBody>
      </p:sp>
      <p:grpSp>
        <p:nvGrpSpPr>
          <p:cNvPr id="31" name="Group 22"/>
          <p:cNvGrpSpPr/>
          <p:nvPr/>
        </p:nvGrpSpPr>
        <p:grpSpPr>
          <a:xfrm>
            <a:off x="3978275" y="2355850"/>
            <a:ext cx="2006600" cy="476250"/>
            <a:chOff x="0" y="0"/>
            <a:chExt cx="2528" cy="600"/>
          </a:xfrm>
        </p:grpSpPr>
        <p:sp>
          <p:nvSpPr>
            <p:cNvPr id="32" name="Rectangle 23"/>
            <p:cNvSpPr/>
            <p:nvPr/>
          </p:nvSpPr>
          <p:spPr>
            <a:xfrm rot="-10800000" flipH="1">
              <a:off x="0" y="0"/>
              <a:ext cx="2528" cy="544"/>
            </a:xfrm>
            <a:prstGeom prst="rect">
              <a:avLst/>
            </a:prstGeom>
            <a:solidFill>
              <a:srgbClr val="F6BB43"/>
            </a:solidFill>
            <a:ln w="9525">
              <a:noFill/>
            </a:ln>
          </p:spPr>
          <p:txBody>
            <a:bodyPr lIns="0" tIns="0" rIns="0" bIns="0"/>
            <a:lstStyle/>
            <a:p>
              <a:endParaRPr lang="en-US" altLang="zh-CN" dirty="0">
                <a:latin typeface="冬青黑体简体中文 W3" pitchFamily="34" charset="-122"/>
                <a:ea typeface="冬青黑体简体中文 W3" pitchFamily="34" charset="-122"/>
                <a:sym typeface="+mn-lt"/>
              </a:endParaRPr>
            </a:p>
          </p:txBody>
        </p:sp>
        <p:sp>
          <p:nvSpPr>
            <p:cNvPr id="33" name="Rectangle 24"/>
            <p:cNvSpPr/>
            <p:nvPr/>
          </p:nvSpPr>
          <p:spPr>
            <a:xfrm>
              <a:off x="502" y="56"/>
              <a:ext cx="1543" cy="544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ctr"/>
            <a:lstStyle/>
            <a:p>
              <a:pPr algn="ctr">
                <a:lnSpc>
                  <a:spcPct val="70000"/>
                </a:lnSpc>
              </a:pPr>
              <a:r>
                <a:rPr lang="zh-CN" altLang="en-US" sz="2000" dirty="0">
                  <a:solidFill>
                    <a:srgbClr val="FFFFFF"/>
                  </a:solidFill>
                  <a:latin typeface="冬青黑体简体中文 W3" pitchFamily="34" charset="-122"/>
                  <a:ea typeface="冬青黑体简体中文 W3" pitchFamily="34" charset="-122"/>
                  <a:sym typeface="+mn-lt"/>
                </a:rPr>
                <a:t>网站风格</a:t>
              </a:r>
            </a:p>
          </p:txBody>
        </p:sp>
      </p:grpSp>
      <p:sp>
        <p:nvSpPr>
          <p:cNvPr id="34" name="Rectangle 25"/>
          <p:cNvSpPr/>
          <p:nvPr/>
        </p:nvSpPr>
        <p:spPr>
          <a:xfrm>
            <a:off x="3924300" y="2832100"/>
            <a:ext cx="2063750" cy="69850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ctr"/>
          <a:lstStyle/>
          <a:p>
            <a:pPr algn="ctr"/>
            <a:r>
              <a:rPr lang="zh-CN" altLang="en-US" sz="2000" dirty="0">
                <a:solidFill>
                  <a:srgbClr val="969696"/>
                </a:solidFill>
                <a:latin typeface="冬青黑体简体中文 W3" pitchFamily="34" charset="-122"/>
                <a:ea typeface="冬青黑体简体中文 W3" pitchFamily="34" charset="-122"/>
                <a:sym typeface="+mn-lt"/>
              </a:rPr>
              <a:t>大气简约</a:t>
            </a:r>
          </a:p>
        </p:txBody>
      </p:sp>
      <p:grpSp>
        <p:nvGrpSpPr>
          <p:cNvPr id="35" name="Group 26"/>
          <p:cNvGrpSpPr/>
          <p:nvPr/>
        </p:nvGrpSpPr>
        <p:grpSpPr>
          <a:xfrm>
            <a:off x="6410325" y="2355850"/>
            <a:ext cx="2006600" cy="476250"/>
            <a:chOff x="0" y="0"/>
            <a:chExt cx="2528" cy="600"/>
          </a:xfrm>
        </p:grpSpPr>
        <p:sp>
          <p:nvSpPr>
            <p:cNvPr id="36" name="Rectangle 27"/>
            <p:cNvSpPr/>
            <p:nvPr/>
          </p:nvSpPr>
          <p:spPr>
            <a:xfrm rot="-10800000" flipH="1">
              <a:off x="0" y="0"/>
              <a:ext cx="2528" cy="544"/>
            </a:xfrm>
            <a:prstGeom prst="rect">
              <a:avLst/>
            </a:prstGeom>
            <a:solidFill>
              <a:srgbClr val="35BC9B"/>
            </a:solidFill>
            <a:ln w="9525">
              <a:noFill/>
            </a:ln>
          </p:spPr>
          <p:txBody>
            <a:bodyPr lIns="0" tIns="0" rIns="0" bIns="0"/>
            <a:lstStyle/>
            <a:p>
              <a:endParaRPr lang="en-US" altLang="zh-CN" dirty="0">
                <a:latin typeface="冬青黑体简体中文 W3" pitchFamily="34" charset="-122"/>
                <a:ea typeface="冬青黑体简体中文 W3" pitchFamily="34" charset="-122"/>
                <a:sym typeface="+mn-lt"/>
              </a:endParaRPr>
            </a:p>
          </p:txBody>
        </p:sp>
        <p:sp>
          <p:nvSpPr>
            <p:cNvPr id="37" name="Rectangle 28"/>
            <p:cNvSpPr/>
            <p:nvPr/>
          </p:nvSpPr>
          <p:spPr>
            <a:xfrm>
              <a:off x="530" y="56"/>
              <a:ext cx="1403" cy="544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ctr"/>
            <a:lstStyle/>
            <a:p>
              <a:pPr algn="ctr">
                <a:lnSpc>
                  <a:spcPct val="70000"/>
                </a:lnSpc>
              </a:pPr>
              <a:r>
                <a:rPr lang="zh-CN" altLang="en-US" sz="2000" dirty="0">
                  <a:solidFill>
                    <a:srgbClr val="FFFFFF"/>
                  </a:solidFill>
                  <a:latin typeface="冬青黑体简体中文 W3" pitchFamily="34" charset="-122"/>
                  <a:ea typeface="冬青黑体简体中文 W3" pitchFamily="34" charset="-122"/>
                  <a:sym typeface="+mn-lt"/>
                </a:rPr>
                <a:t>导航</a:t>
              </a:r>
            </a:p>
          </p:txBody>
        </p:sp>
      </p:grpSp>
      <p:sp>
        <p:nvSpPr>
          <p:cNvPr id="38" name="Rectangle 29"/>
          <p:cNvSpPr/>
          <p:nvPr/>
        </p:nvSpPr>
        <p:spPr>
          <a:xfrm>
            <a:off x="6410325" y="2924810"/>
            <a:ext cx="2006600" cy="69850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ctr"/>
          <a:lstStyle/>
          <a:p>
            <a:r>
              <a:rPr lang="zh-CN" altLang="en-US" sz="2000" dirty="0">
                <a:solidFill>
                  <a:srgbClr val="969696"/>
                </a:solidFill>
                <a:latin typeface="冬青黑体简体中文 W3" pitchFamily="34" charset="-122"/>
                <a:ea typeface="冬青黑体简体中文 W3" pitchFamily="34" charset="-122"/>
                <a:sym typeface="+mn-lt"/>
              </a:rPr>
              <a:t>首页，介绍，报名须知，活动展示，学员保障。</a:t>
            </a:r>
          </a:p>
        </p:txBody>
      </p:sp>
      <p:grpSp>
        <p:nvGrpSpPr>
          <p:cNvPr id="58398" name="Group 30"/>
          <p:cNvGrpSpPr/>
          <p:nvPr/>
        </p:nvGrpSpPr>
        <p:grpSpPr>
          <a:xfrm>
            <a:off x="8880475" y="2355850"/>
            <a:ext cx="2006600" cy="444500"/>
            <a:chOff x="0" y="0"/>
            <a:chExt cx="2528" cy="560"/>
          </a:xfrm>
        </p:grpSpPr>
        <p:sp>
          <p:nvSpPr>
            <p:cNvPr id="10278" name="Rectangle 31"/>
            <p:cNvSpPr/>
            <p:nvPr/>
          </p:nvSpPr>
          <p:spPr>
            <a:xfrm rot="-10800000" flipH="1">
              <a:off x="0" y="0"/>
              <a:ext cx="2528" cy="544"/>
            </a:xfrm>
            <a:prstGeom prst="rect">
              <a:avLst/>
            </a:prstGeom>
            <a:solidFill>
              <a:srgbClr val="4B89DC"/>
            </a:solidFill>
            <a:ln w="9525">
              <a:noFill/>
            </a:ln>
          </p:spPr>
          <p:txBody>
            <a:bodyPr lIns="0" tIns="0" rIns="0" bIns="0"/>
            <a:lstStyle/>
            <a:p>
              <a:endParaRPr lang="en-US" altLang="zh-CN" dirty="0">
                <a:latin typeface="冬青黑体简体中文 W3" pitchFamily="34" charset="-122"/>
                <a:ea typeface="冬青黑体简体中文 W3" pitchFamily="34" charset="-122"/>
                <a:sym typeface="+mn-lt"/>
              </a:endParaRPr>
            </a:p>
          </p:txBody>
        </p:sp>
        <p:sp>
          <p:nvSpPr>
            <p:cNvPr id="10279" name="Rectangle 32"/>
            <p:cNvSpPr/>
            <p:nvPr/>
          </p:nvSpPr>
          <p:spPr>
            <a:xfrm>
              <a:off x="634" y="16"/>
              <a:ext cx="1403" cy="544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ctr"/>
            <a:lstStyle/>
            <a:p>
              <a:pPr algn="ctr">
                <a:lnSpc>
                  <a:spcPct val="70000"/>
                </a:lnSpc>
              </a:pPr>
              <a:r>
                <a:rPr lang="zh-CN" altLang="en-US" sz="2000" dirty="0">
                  <a:solidFill>
                    <a:srgbClr val="FFFFFF"/>
                  </a:solidFill>
                  <a:latin typeface="冬青黑体简体中文 W3" pitchFamily="34" charset="-122"/>
                  <a:ea typeface="冬青黑体简体中文 W3" pitchFamily="34" charset="-122"/>
                  <a:sym typeface="+mn-lt"/>
                </a:rPr>
                <a:t>栏目</a:t>
              </a:r>
            </a:p>
          </p:txBody>
        </p:sp>
      </p:grpSp>
      <p:sp>
        <p:nvSpPr>
          <p:cNvPr id="58401" name="Rectangle 33"/>
          <p:cNvSpPr/>
          <p:nvPr/>
        </p:nvSpPr>
        <p:spPr>
          <a:xfrm>
            <a:off x="8826500" y="2924810"/>
            <a:ext cx="2063750" cy="69850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ctr"/>
          <a:lstStyle/>
          <a:p>
            <a:r>
              <a:rPr lang="zh-CN" altLang="en-US" sz="2000" dirty="0">
                <a:solidFill>
                  <a:srgbClr val="969696"/>
                </a:solidFill>
                <a:latin typeface="冬青黑体简体中文 W3" pitchFamily="34" charset="-122"/>
                <a:ea typeface="冬青黑体简体中文 W3" pitchFamily="34" charset="-122"/>
                <a:sym typeface="+mn-lt"/>
              </a:rPr>
              <a:t>承诺，学车知识，活动介绍，福利，联系我们</a:t>
            </a:r>
          </a:p>
        </p:txBody>
      </p:sp>
      <p:grpSp>
        <p:nvGrpSpPr>
          <p:cNvPr id="39" name="Group 34"/>
          <p:cNvGrpSpPr/>
          <p:nvPr/>
        </p:nvGrpSpPr>
        <p:grpSpPr bwMode="auto">
          <a:xfrm>
            <a:off x="1835149" y="4095750"/>
            <a:ext cx="1390649" cy="869951"/>
            <a:chOff x="0" y="0"/>
            <a:chExt cx="1752" cy="1096"/>
          </a:xfrm>
          <a:solidFill>
            <a:srgbClr val="E6E7E9"/>
          </a:solidFill>
        </p:grpSpPr>
        <p:sp>
          <p:nvSpPr>
            <p:cNvPr id="40" name="Rectangle 35"/>
            <p:cNvSpPr/>
            <p:nvPr/>
          </p:nvSpPr>
          <p:spPr bwMode="auto">
            <a:xfrm rot="10800000" flipH="1">
              <a:off x="0" y="0"/>
              <a:ext cx="1752" cy="109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  <p:pic>
          <p:nvPicPr>
            <p:cNvPr id="41" name="Picture 36"/>
            <p:cNvPicPr>
              <a:picLocks noChangeAspect="1" noChangeArrowheads="1"/>
            </p:cNvPicPr>
            <p:nvPr/>
          </p:nvPicPr>
          <p:blipFill>
            <a:blip r:embed="rId8" cstate="email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auto">
            <a:xfrm>
              <a:off x="536" y="440"/>
              <a:ext cx="658" cy="32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8405" name="Rectangle 37"/>
          <p:cNvSpPr/>
          <p:nvPr/>
        </p:nvSpPr>
        <p:spPr>
          <a:xfrm>
            <a:off x="1742440" y="5435600"/>
            <a:ext cx="1583690" cy="69850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ctr"/>
          <a:lstStyle/>
          <a:p>
            <a:pPr algn="ctr"/>
            <a:r>
              <a:rPr lang="zh-CN" altLang="en-US" sz="2000" dirty="0">
                <a:solidFill>
                  <a:srgbClr val="969696"/>
                </a:solidFill>
                <a:latin typeface="冬青黑体简体中文 W3" pitchFamily="34" charset="-122"/>
                <a:ea typeface="冬青黑体简体中文 W3" pitchFamily="34" charset="-122"/>
                <a:sym typeface="+mn-lt"/>
              </a:rPr>
              <a:t>以红蓝为主</a:t>
            </a:r>
          </a:p>
        </p:txBody>
      </p:sp>
      <p:grpSp>
        <p:nvGrpSpPr>
          <p:cNvPr id="42" name="Group 38"/>
          <p:cNvGrpSpPr/>
          <p:nvPr/>
        </p:nvGrpSpPr>
        <p:grpSpPr bwMode="auto">
          <a:xfrm>
            <a:off x="4286249" y="4095750"/>
            <a:ext cx="1390649" cy="869951"/>
            <a:chOff x="0" y="0"/>
            <a:chExt cx="1752" cy="1096"/>
          </a:xfrm>
          <a:solidFill>
            <a:srgbClr val="E6E7E9"/>
          </a:solidFill>
        </p:grpSpPr>
        <p:sp>
          <p:nvSpPr>
            <p:cNvPr id="43" name="Rectangle 39"/>
            <p:cNvSpPr/>
            <p:nvPr/>
          </p:nvSpPr>
          <p:spPr bwMode="auto">
            <a:xfrm rot="10800000" flipH="1">
              <a:off x="0" y="0"/>
              <a:ext cx="1752" cy="109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chemeClr val="tx1">
                      <a:alpha val="50000"/>
                    </a:schemeClr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  <p:pic>
          <p:nvPicPr>
            <p:cNvPr id="44" name="Picture 40"/>
            <p:cNvPicPr>
              <a:picLocks noChangeAspect="1" noChangeArrowheads="1"/>
            </p:cNvPicPr>
            <p:nvPr/>
          </p:nvPicPr>
          <p:blipFill>
            <a:blip r:embed="rId9" cstate="email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auto">
            <a:xfrm>
              <a:off x="532" y="368"/>
              <a:ext cx="668" cy="46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8409" name="Rectangle 41"/>
          <p:cNvSpPr/>
          <p:nvPr/>
        </p:nvSpPr>
        <p:spPr>
          <a:xfrm>
            <a:off x="3978275" y="5435600"/>
            <a:ext cx="2063750" cy="69850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ctr"/>
          <a:lstStyle/>
          <a:p>
            <a:pPr algn="ctr"/>
            <a:r>
              <a:rPr lang="zh-CN" altLang="en-US" sz="2000" dirty="0">
                <a:solidFill>
                  <a:srgbClr val="969696"/>
                </a:solidFill>
                <a:latin typeface="冬青黑体简体中文 W3" pitchFamily="34" charset="-122"/>
                <a:ea typeface="冬青黑体简体中文 W3" pitchFamily="34" charset="-122"/>
                <a:sym typeface="+mn-lt"/>
              </a:rPr>
              <a:t>三到五张</a:t>
            </a:r>
            <a:r>
              <a:rPr lang="en-US" altLang="zh-CN" sz="2000" dirty="0">
                <a:solidFill>
                  <a:srgbClr val="969696"/>
                </a:solidFill>
                <a:latin typeface="冬青黑体简体中文 W3" pitchFamily="34" charset="-122"/>
                <a:ea typeface="冬青黑体简体中文 W3" pitchFamily="34" charset="-122"/>
                <a:sym typeface="+mn-lt"/>
              </a:rPr>
              <a:t>banner</a:t>
            </a:r>
          </a:p>
        </p:txBody>
      </p:sp>
      <p:grpSp>
        <p:nvGrpSpPr>
          <p:cNvPr id="45" name="Group 42"/>
          <p:cNvGrpSpPr/>
          <p:nvPr/>
        </p:nvGrpSpPr>
        <p:grpSpPr bwMode="auto">
          <a:xfrm>
            <a:off x="6718300" y="4095750"/>
            <a:ext cx="1390649" cy="869951"/>
            <a:chOff x="0" y="0"/>
            <a:chExt cx="1752" cy="1096"/>
          </a:xfrm>
          <a:solidFill>
            <a:srgbClr val="E6E7E9"/>
          </a:solidFill>
        </p:grpSpPr>
        <p:sp>
          <p:nvSpPr>
            <p:cNvPr id="46" name="Rectangle 43"/>
            <p:cNvSpPr/>
            <p:nvPr/>
          </p:nvSpPr>
          <p:spPr bwMode="auto">
            <a:xfrm rot="10800000" flipH="1">
              <a:off x="0" y="0"/>
              <a:ext cx="1752" cy="109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  <p:pic>
          <p:nvPicPr>
            <p:cNvPr id="47" name="Picture 44"/>
            <p:cNvPicPr>
              <a:picLocks noChangeAspect="1" noChangeArrowheads="1"/>
            </p:cNvPicPr>
            <p:nvPr/>
          </p:nvPicPr>
          <p:blipFill>
            <a:blip r:embed="rId10" cstate="email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auto">
            <a:xfrm>
              <a:off x="537" y="320"/>
              <a:ext cx="658" cy="55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8413" name="Rectangle 45"/>
          <p:cNvSpPr/>
          <p:nvPr/>
        </p:nvSpPr>
        <p:spPr>
          <a:xfrm>
            <a:off x="6356350" y="5435600"/>
            <a:ext cx="2063750" cy="69850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ctr"/>
          <a:lstStyle/>
          <a:p>
            <a:r>
              <a:rPr lang="zh-CN" altLang="en-US" sz="2000" dirty="0">
                <a:solidFill>
                  <a:srgbClr val="969696"/>
                </a:solidFill>
                <a:latin typeface="冬青黑体简体中文 W3" pitchFamily="34" charset="-122"/>
                <a:ea typeface="冬青黑体简体中文 W3" pitchFamily="34" charset="-122"/>
                <a:sym typeface="+mn-lt"/>
              </a:rPr>
              <a:t>二维码，联系方式（固定窗口）</a:t>
            </a:r>
          </a:p>
        </p:txBody>
      </p:sp>
      <p:grpSp>
        <p:nvGrpSpPr>
          <p:cNvPr id="48" name="Group 46"/>
          <p:cNvGrpSpPr/>
          <p:nvPr/>
        </p:nvGrpSpPr>
        <p:grpSpPr bwMode="auto">
          <a:xfrm>
            <a:off x="9188449" y="4095750"/>
            <a:ext cx="1390652" cy="869951"/>
            <a:chOff x="0" y="0"/>
            <a:chExt cx="1752" cy="1096"/>
          </a:xfrm>
          <a:solidFill>
            <a:srgbClr val="E6E7E9"/>
          </a:solidFill>
        </p:grpSpPr>
        <p:sp>
          <p:nvSpPr>
            <p:cNvPr id="49" name="Rectangle 47"/>
            <p:cNvSpPr/>
            <p:nvPr/>
          </p:nvSpPr>
          <p:spPr bwMode="auto">
            <a:xfrm rot="10800000" flipH="1">
              <a:off x="0" y="0"/>
              <a:ext cx="1752" cy="109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chemeClr val="tx1">
                      <a:alpha val="50000"/>
                    </a:schemeClr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  <p:pic>
          <p:nvPicPr>
            <p:cNvPr id="50" name="Picture 48"/>
            <p:cNvPicPr>
              <a:picLocks noChangeAspect="1" noChangeArrowheads="1"/>
            </p:cNvPicPr>
            <p:nvPr/>
          </p:nvPicPr>
          <p:blipFill>
            <a:blip r:embed="rId11" cstate="email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auto">
            <a:xfrm>
              <a:off x="528" y="311"/>
              <a:ext cx="675" cy="58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8417" name="Rectangle 49"/>
          <p:cNvSpPr/>
          <p:nvPr/>
        </p:nvSpPr>
        <p:spPr>
          <a:xfrm>
            <a:off x="8826500" y="5435600"/>
            <a:ext cx="2063750" cy="69850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ctr"/>
          <a:lstStyle/>
          <a:p>
            <a:r>
              <a:rPr lang="zh-CN" altLang="en-US" sz="2000" dirty="0">
                <a:solidFill>
                  <a:srgbClr val="969696"/>
                </a:solidFill>
                <a:latin typeface="冬青黑体简体中文 W3" pitchFamily="34" charset="-122"/>
                <a:ea typeface="冬青黑体简体中文 W3" pitchFamily="34" charset="-122"/>
                <a:sym typeface="+mn-lt"/>
              </a:rPr>
              <a:t>一眼看出驾校的特点</a:t>
            </a:r>
            <a:r>
              <a:rPr lang="en-US" altLang="zh-CN" sz="2000" dirty="0">
                <a:solidFill>
                  <a:srgbClr val="969696"/>
                </a:solidFill>
                <a:latin typeface="冬青黑体简体中文 W3" pitchFamily="34" charset="-122"/>
                <a:ea typeface="冬青黑体简体中文 W3" pitchFamily="34" charset="-122"/>
                <a:sym typeface="+mn-lt"/>
              </a:rPr>
              <a:t>er'wei'm</a:t>
            </a:r>
          </a:p>
        </p:txBody>
      </p:sp>
      <p:grpSp>
        <p:nvGrpSpPr>
          <p:cNvPr id="51" name="Group 50"/>
          <p:cNvGrpSpPr/>
          <p:nvPr/>
        </p:nvGrpSpPr>
        <p:grpSpPr>
          <a:xfrm>
            <a:off x="1527175" y="4959350"/>
            <a:ext cx="2006600" cy="444500"/>
            <a:chOff x="0" y="0"/>
            <a:chExt cx="2528" cy="560"/>
          </a:xfrm>
        </p:grpSpPr>
        <p:sp>
          <p:nvSpPr>
            <p:cNvPr id="52" name="Rectangle 51"/>
            <p:cNvSpPr/>
            <p:nvPr/>
          </p:nvSpPr>
          <p:spPr>
            <a:xfrm rot="-10800000" flipH="1">
              <a:off x="0" y="0"/>
              <a:ext cx="2528" cy="544"/>
            </a:xfrm>
            <a:prstGeom prst="rect">
              <a:avLst/>
            </a:prstGeom>
            <a:solidFill>
              <a:srgbClr val="DC4452"/>
            </a:solidFill>
            <a:ln w="9525">
              <a:noFill/>
            </a:ln>
          </p:spPr>
          <p:txBody>
            <a:bodyPr lIns="0" tIns="0" rIns="0" bIns="0"/>
            <a:lstStyle/>
            <a:p>
              <a:endParaRPr lang="en-US" altLang="zh-CN" dirty="0">
                <a:latin typeface="冬青黑体简体中文 W3" pitchFamily="34" charset="-122"/>
                <a:ea typeface="冬青黑体简体中文 W3" pitchFamily="34" charset="-122"/>
                <a:sym typeface="+mn-lt"/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71" y="16"/>
              <a:ext cx="1394" cy="544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ctr"/>
            <a:lstStyle/>
            <a:p>
              <a:pPr>
                <a:lnSpc>
                  <a:spcPct val="70000"/>
                </a:lnSpc>
              </a:pPr>
              <a:r>
                <a:rPr lang="zh-CN" altLang="en-US" sz="2000" dirty="0">
                  <a:solidFill>
                    <a:srgbClr val="FFFFFF"/>
                  </a:solidFill>
                  <a:latin typeface="冬青黑体简体中文 W3" pitchFamily="34" charset="-122"/>
                  <a:ea typeface="冬青黑体简体中文 W3" pitchFamily="34" charset="-122"/>
                  <a:sym typeface="+mn-lt"/>
                </a:rPr>
                <a:t>网站颜色</a:t>
              </a: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3978275" y="4959350"/>
            <a:ext cx="2006600" cy="431800"/>
            <a:chOff x="0" y="0"/>
            <a:chExt cx="2528" cy="544"/>
          </a:xfrm>
        </p:grpSpPr>
        <p:sp>
          <p:nvSpPr>
            <p:cNvPr id="55" name="Rectangle 54"/>
            <p:cNvSpPr/>
            <p:nvPr/>
          </p:nvSpPr>
          <p:spPr>
            <a:xfrm rot="-10800000" flipH="1">
              <a:off x="0" y="0"/>
              <a:ext cx="2528" cy="544"/>
            </a:xfrm>
            <a:prstGeom prst="rect">
              <a:avLst/>
            </a:prstGeom>
            <a:solidFill>
              <a:srgbClr val="F6BB43"/>
            </a:solidFill>
            <a:ln w="9525">
              <a:noFill/>
            </a:ln>
          </p:spPr>
          <p:txBody>
            <a:bodyPr lIns="0" tIns="0" rIns="0" bIns="0"/>
            <a:lstStyle/>
            <a:p>
              <a:endParaRPr lang="en-US" altLang="zh-CN" dirty="0">
                <a:latin typeface="冬青黑体简体中文 W3" pitchFamily="34" charset="-122"/>
                <a:ea typeface="冬青黑体简体中文 W3" pitchFamily="34" charset="-122"/>
                <a:sym typeface="+mn-lt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607" y="0"/>
              <a:ext cx="1333" cy="544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ctr"/>
            <a:lstStyle/>
            <a:p>
              <a:pPr algn="ctr">
                <a:lnSpc>
                  <a:spcPct val="70000"/>
                </a:lnSpc>
              </a:pPr>
              <a:r>
                <a:rPr lang="en-US" altLang="zh-CN" sz="2000" dirty="0">
                  <a:solidFill>
                    <a:srgbClr val="FFFFFF"/>
                  </a:solidFill>
                  <a:latin typeface="冬青黑体简体中文 W3" pitchFamily="34" charset="-122"/>
                  <a:ea typeface="冬青黑体简体中文 W3" pitchFamily="34" charset="-122"/>
                  <a:sym typeface="+mn-lt"/>
                </a:rPr>
                <a:t>banner</a:t>
              </a: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6410325" y="4959350"/>
            <a:ext cx="2006600" cy="444500"/>
            <a:chOff x="0" y="0"/>
            <a:chExt cx="2528" cy="560"/>
          </a:xfrm>
        </p:grpSpPr>
        <p:sp>
          <p:nvSpPr>
            <p:cNvPr id="58" name="Rectangle 57"/>
            <p:cNvSpPr/>
            <p:nvPr/>
          </p:nvSpPr>
          <p:spPr>
            <a:xfrm rot="-10800000" flipH="1">
              <a:off x="0" y="0"/>
              <a:ext cx="2528" cy="544"/>
            </a:xfrm>
            <a:prstGeom prst="rect">
              <a:avLst/>
            </a:prstGeom>
            <a:solidFill>
              <a:srgbClr val="35BC9B"/>
            </a:solidFill>
            <a:ln w="9525">
              <a:noFill/>
            </a:ln>
          </p:spPr>
          <p:txBody>
            <a:bodyPr lIns="0" tIns="0" rIns="0" bIns="0"/>
            <a:lstStyle/>
            <a:p>
              <a:endParaRPr lang="en-US" altLang="zh-CN" dirty="0">
                <a:latin typeface="冬青黑体简体中文 W3" pitchFamily="34" charset="-122"/>
                <a:ea typeface="冬青黑体简体中文 W3" pitchFamily="34" charset="-122"/>
                <a:sym typeface="+mn-lt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566" y="16"/>
              <a:ext cx="1395" cy="544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ctr"/>
            <a:lstStyle/>
            <a:p>
              <a:pPr>
                <a:lnSpc>
                  <a:spcPct val="70000"/>
                </a:lnSpc>
              </a:pPr>
              <a:r>
                <a:rPr lang="zh-CN" altLang="en-US" sz="2000" dirty="0">
                  <a:solidFill>
                    <a:srgbClr val="FFFFFF"/>
                  </a:solidFill>
                  <a:latin typeface="冬青黑体简体中文 W3" pitchFamily="34" charset="-122"/>
                  <a:ea typeface="冬青黑体简体中文 W3" pitchFamily="34" charset="-122"/>
                  <a:sym typeface="+mn-lt"/>
                </a:rPr>
                <a:t>网站功能</a:t>
              </a:r>
            </a:p>
          </p:txBody>
        </p:sp>
      </p:grpSp>
      <p:grpSp>
        <p:nvGrpSpPr>
          <p:cNvPr id="58427" name="Group 59"/>
          <p:cNvGrpSpPr/>
          <p:nvPr/>
        </p:nvGrpSpPr>
        <p:grpSpPr>
          <a:xfrm>
            <a:off x="8880475" y="4959350"/>
            <a:ext cx="2006600" cy="431800"/>
            <a:chOff x="0" y="0"/>
            <a:chExt cx="2528" cy="544"/>
          </a:xfrm>
        </p:grpSpPr>
        <p:sp>
          <p:nvSpPr>
            <p:cNvPr id="10270" name="Rectangle 60"/>
            <p:cNvSpPr/>
            <p:nvPr/>
          </p:nvSpPr>
          <p:spPr>
            <a:xfrm rot="-10800000" flipH="1">
              <a:off x="0" y="0"/>
              <a:ext cx="2528" cy="544"/>
            </a:xfrm>
            <a:prstGeom prst="rect">
              <a:avLst/>
            </a:prstGeom>
            <a:solidFill>
              <a:srgbClr val="4B89DC"/>
            </a:solidFill>
            <a:ln w="9525">
              <a:noFill/>
            </a:ln>
          </p:spPr>
          <p:txBody>
            <a:bodyPr lIns="0" tIns="0" rIns="0" bIns="0"/>
            <a:lstStyle/>
            <a:p>
              <a:endParaRPr lang="en-US" altLang="zh-CN" dirty="0">
                <a:latin typeface="冬青黑体简体中文 W3" pitchFamily="34" charset="-122"/>
                <a:ea typeface="冬青黑体简体中文 W3" pitchFamily="34" charset="-122"/>
                <a:sym typeface="+mn-lt"/>
              </a:endParaRPr>
            </a:p>
          </p:txBody>
        </p:sp>
        <p:sp>
          <p:nvSpPr>
            <p:cNvPr id="10271" name="Rectangle 61"/>
            <p:cNvSpPr/>
            <p:nvPr/>
          </p:nvSpPr>
          <p:spPr>
            <a:xfrm>
              <a:off x="562" y="0"/>
              <a:ext cx="1403" cy="544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ctr"/>
            <a:lstStyle/>
            <a:p>
              <a:pPr>
                <a:lnSpc>
                  <a:spcPct val="70000"/>
                </a:lnSpc>
              </a:pPr>
              <a:r>
                <a:rPr lang="zh-CN" altLang="en-US" sz="2000" dirty="0">
                  <a:solidFill>
                    <a:srgbClr val="FFFFFF"/>
                  </a:solidFill>
                  <a:latin typeface="冬青黑体简体中文 W3" pitchFamily="34" charset="-122"/>
                  <a:ea typeface="冬青黑体简体中文 W3" pitchFamily="34" charset="-122"/>
                  <a:sym typeface="+mn-lt"/>
                </a:rPr>
                <a:t>用户体验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2976152" y="5282502"/>
            <a:ext cx="6242852" cy="2870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微软雅黑" panose="020B0503020204020204" charset="-122"/>
                <a:cs typeface="+mn-cs"/>
              </a:rPr>
              <a:t>一次比较顺利的商谈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5600935" y="4419096"/>
            <a:ext cx="995680" cy="61341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总结</a:t>
            </a:r>
          </a:p>
        </p:txBody>
      </p:sp>
      <p:cxnSp>
        <p:nvCxnSpPr>
          <p:cNvPr id="16" name="直接连接符 15"/>
          <p:cNvCxnSpPr/>
          <p:nvPr/>
        </p:nvCxnSpPr>
        <p:spPr>
          <a:xfrm>
            <a:off x="5451631" y="5125866"/>
            <a:ext cx="303921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5781752" y="5125866"/>
            <a:ext cx="303921" cy="0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6111874" y="5125866"/>
            <a:ext cx="303921" cy="0"/>
          </a:xfrm>
          <a:prstGeom prst="line">
            <a:avLst/>
          </a:prstGeom>
          <a:ln w="508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6441995" y="5125866"/>
            <a:ext cx="303921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组合 22"/>
          <p:cNvGrpSpPr/>
          <p:nvPr/>
        </p:nvGrpSpPr>
        <p:grpSpPr>
          <a:xfrm>
            <a:off x="3790519" y="985318"/>
            <a:ext cx="4117476" cy="3053282"/>
            <a:chOff x="3790519" y="985318"/>
            <a:chExt cx="4117476" cy="3053282"/>
          </a:xfrm>
        </p:grpSpPr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790519" y="985318"/>
              <a:ext cx="4117476" cy="3053282"/>
            </a:xfrm>
            <a:prstGeom prst="rect">
              <a:avLst/>
            </a:prstGeom>
          </p:spPr>
        </p:pic>
        <p:sp>
          <p:nvSpPr>
            <p:cNvPr id="21" name="文本框 20"/>
            <p:cNvSpPr txBox="1"/>
            <p:nvPr/>
          </p:nvSpPr>
          <p:spPr>
            <a:xfrm>
              <a:off x="5479581" y="1849671"/>
              <a:ext cx="950901" cy="92333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5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Century Gothic" panose="020B0502020202020204" pitchFamily="34" charset="0"/>
                  <a:ea typeface="微软雅黑" panose="020B0503020204020204" charset="-122"/>
                  <a:cs typeface="+mn-cs"/>
                </a:rPr>
                <a:t>04</a:t>
              </a:r>
              <a:endParaRPr kumimoji="0" lang="zh-CN" alt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微软雅黑" panose="020B0503020204020204" charset="-122"/>
                <a:cs typeface="+mn-cs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占位符 2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4" name="矩形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>
              <a:lumMod val="50000"/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Shape 2943"/>
          <p:cNvSpPr/>
          <p:nvPr/>
        </p:nvSpPr>
        <p:spPr>
          <a:xfrm>
            <a:off x="5705601" y="1942939"/>
            <a:ext cx="772987" cy="9447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600" y="11782"/>
                </a:moveTo>
                <a:lnTo>
                  <a:pt x="9600" y="10800"/>
                </a:lnTo>
                <a:lnTo>
                  <a:pt x="11400" y="10800"/>
                </a:lnTo>
                <a:cubicBezTo>
                  <a:pt x="11732" y="10800"/>
                  <a:pt x="12000" y="10580"/>
                  <a:pt x="12000" y="10309"/>
                </a:cubicBezTo>
                <a:lnTo>
                  <a:pt x="12000" y="2945"/>
                </a:lnTo>
                <a:lnTo>
                  <a:pt x="19940" y="2945"/>
                </a:lnTo>
                <a:lnTo>
                  <a:pt x="16886" y="7111"/>
                </a:lnTo>
                <a:lnTo>
                  <a:pt x="16894" y="7115"/>
                </a:lnTo>
                <a:cubicBezTo>
                  <a:pt x="16840" y="7189"/>
                  <a:pt x="16800" y="7272"/>
                  <a:pt x="16800" y="7364"/>
                </a:cubicBezTo>
                <a:cubicBezTo>
                  <a:pt x="16800" y="7457"/>
                  <a:pt x="16840" y="7538"/>
                  <a:pt x="16894" y="7612"/>
                </a:cubicBezTo>
                <a:lnTo>
                  <a:pt x="16886" y="7616"/>
                </a:lnTo>
                <a:lnTo>
                  <a:pt x="19940" y="11782"/>
                </a:lnTo>
                <a:cubicBezTo>
                  <a:pt x="19940" y="11782"/>
                  <a:pt x="9600" y="11782"/>
                  <a:pt x="9600" y="11782"/>
                </a:cubicBezTo>
                <a:close/>
                <a:moveTo>
                  <a:pt x="1200" y="982"/>
                </a:moveTo>
                <a:lnTo>
                  <a:pt x="10800" y="982"/>
                </a:lnTo>
                <a:lnTo>
                  <a:pt x="10800" y="9818"/>
                </a:lnTo>
                <a:lnTo>
                  <a:pt x="1200" y="9818"/>
                </a:lnTo>
                <a:cubicBezTo>
                  <a:pt x="1200" y="9818"/>
                  <a:pt x="1200" y="982"/>
                  <a:pt x="1200" y="982"/>
                </a:cubicBezTo>
                <a:close/>
                <a:moveTo>
                  <a:pt x="21514" y="12020"/>
                </a:moveTo>
                <a:lnTo>
                  <a:pt x="18100" y="7364"/>
                </a:lnTo>
                <a:lnTo>
                  <a:pt x="21514" y="2707"/>
                </a:lnTo>
                <a:lnTo>
                  <a:pt x="21506" y="2703"/>
                </a:lnTo>
                <a:cubicBezTo>
                  <a:pt x="21560" y="2629"/>
                  <a:pt x="21600" y="2547"/>
                  <a:pt x="21600" y="2455"/>
                </a:cubicBezTo>
                <a:cubicBezTo>
                  <a:pt x="21600" y="2183"/>
                  <a:pt x="21332" y="1964"/>
                  <a:pt x="21000" y="1964"/>
                </a:cubicBezTo>
                <a:lnTo>
                  <a:pt x="12000" y="1964"/>
                </a:lnTo>
                <a:lnTo>
                  <a:pt x="12000" y="491"/>
                </a:lnTo>
                <a:cubicBezTo>
                  <a:pt x="12000" y="220"/>
                  <a:pt x="11732" y="0"/>
                  <a:pt x="11400" y="0"/>
                </a:cubicBezTo>
                <a:lnTo>
                  <a:pt x="600" y="0"/>
                </a:lnTo>
                <a:cubicBezTo>
                  <a:pt x="268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268" y="21600"/>
                  <a:pt x="600" y="21600"/>
                </a:cubicBezTo>
                <a:cubicBezTo>
                  <a:pt x="932" y="21600"/>
                  <a:pt x="1200" y="21380"/>
                  <a:pt x="1200" y="21109"/>
                </a:cubicBezTo>
                <a:lnTo>
                  <a:pt x="1200" y="10800"/>
                </a:lnTo>
                <a:lnTo>
                  <a:pt x="8400" y="10800"/>
                </a:lnTo>
                <a:lnTo>
                  <a:pt x="8400" y="12273"/>
                </a:lnTo>
                <a:cubicBezTo>
                  <a:pt x="8400" y="12544"/>
                  <a:pt x="8668" y="12764"/>
                  <a:pt x="9000" y="12764"/>
                </a:cubicBezTo>
                <a:lnTo>
                  <a:pt x="21000" y="12764"/>
                </a:lnTo>
                <a:cubicBezTo>
                  <a:pt x="21332" y="12764"/>
                  <a:pt x="21600" y="12544"/>
                  <a:pt x="21600" y="12273"/>
                </a:cubicBezTo>
                <a:cubicBezTo>
                  <a:pt x="21600" y="12181"/>
                  <a:pt x="21560" y="12098"/>
                  <a:pt x="21506" y="12024"/>
                </a:cubicBezTo>
                <a:cubicBezTo>
                  <a:pt x="21506" y="12024"/>
                  <a:pt x="21514" y="12020"/>
                  <a:pt x="21514" y="1202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7965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solidFill>
                <a:srgbClr val="000000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678305" y="4098925"/>
            <a:ext cx="8836025" cy="1482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chemeClr val="bg1"/>
                </a:solidFill>
              </a:rPr>
              <a:t>    </a:t>
            </a:r>
            <a:r>
              <a:rPr lang="zh-CN" altLang="en-US">
                <a:solidFill>
                  <a:schemeClr val="bg1"/>
                </a:solidFill>
              </a:rPr>
              <a:t>这次签需求文档总的来说还算顺利，可能因为这位客户姐姐人还不错吧，团队凝聚力得到了提升，不过我们在做驾校之前经历了一个挫折，就是之前谈好的猫咖时代第一次谈话时还可以，当准备写需求文档在微信联系时却沉了大海一样，被放了只大鸽子。也幸亏还多联系了几家客户，所以我们这次才能按时完成，也让我们吸取了教训，未雨绸缪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193665" y="3122295"/>
            <a:ext cx="1205865" cy="613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solidFill>
                  <a:schemeClr val="bg1"/>
                </a:solidFill>
              </a:rPr>
              <a:t>总 结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10657" y="535807"/>
            <a:ext cx="8077200" cy="5989584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5245335" y="2560442"/>
            <a:ext cx="1706880" cy="74358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 algn="ctr"/>
            <a:r>
              <a:rPr lang="zh-CN" altLang="en-US" sz="4000" dirty="0">
                <a:solidFill>
                  <a:prstClr val="black">
                    <a:lumMod val="85000"/>
                    <a:lumOff val="15000"/>
                  </a:prstClr>
                </a:solidFill>
              </a:rPr>
              <a:t>谢谢！</a:t>
            </a:r>
          </a:p>
        </p:txBody>
      </p:sp>
      <p:grpSp>
        <p:nvGrpSpPr>
          <p:cNvPr id="12" name="组合 11"/>
          <p:cNvGrpSpPr/>
          <p:nvPr/>
        </p:nvGrpSpPr>
        <p:grpSpPr>
          <a:xfrm>
            <a:off x="5518150" y="4107360"/>
            <a:ext cx="1155700" cy="271145"/>
            <a:chOff x="5518150" y="4107360"/>
            <a:chExt cx="1155700" cy="271145"/>
          </a:xfrm>
        </p:grpSpPr>
        <p:sp>
          <p:nvSpPr>
            <p:cNvPr id="9" name="圆角矩形 8"/>
            <p:cNvSpPr/>
            <p:nvPr/>
          </p:nvSpPr>
          <p:spPr>
            <a:xfrm>
              <a:off x="5518150" y="4118363"/>
              <a:ext cx="1155700" cy="258376"/>
            </a:xfrm>
            <a:prstGeom prst="roundRect">
              <a:avLst>
                <a:gd name="adj" fmla="val 50000"/>
              </a:avLst>
            </a:prstGeom>
            <a:solidFill>
              <a:srgbClr val="E176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5572043" y="4107360"/>
              <a:ext cx="1053465" cy="27114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+mn-cs"/>
                </a:rPr>
                <a:t>BY</a:t>
              </a:r>
              <a:r>
                <a:rPr kumimoji="0" lang="zh-CN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+mn-cs"/>
                </a:rPr>
                <a:t>：艺</a:t>
              </a:r>
              <a:r>
                <a:rPr lang="zh-CN" altLang="en-US" sz="1100" dirty="0">
                  <a:solidFill>
                    <a:prstClr val="white"/>
                  </a:solidFill>
                  <a:latin typeface="微软雅黑" panose="020B0503020204020204" charset="-122"/>
                  <a:ea typeface="微软雅黑" panose="020B0503020204020204" charset="-122"/>
                </a:rPr>
                <a:t>气用事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本框 13"/>
          <p:cNvSpPr txBox="1"/>
          <p:nvPr/>
        </p:nvSpPr>
        <p:spPr>
          <a:xfrm>
            <a:off x="6931025" y="1452880"/>
            <a:ext cx="2316480" cy="45720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l"/>
            <a:r>
              <a:rPr lang="zh-CN" altLang="en-US" sz="24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冬青黑体简体中文 W3" pitchFamily="34" charset="-122"/>
                <a:ea typeface="冬青黑体简体中文 W3" pitchFamily="34" charset="-122"/>
                <a:sym typeface="+mn-lt"/>
              </a:rPr>
              <a:t>准备需要的材料</a:t>
            </a:r>
            <a:endParaRPr lang="zh-CN" altLang="en-US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5448858" y="6497465"/>
            <a:ext cx="1294285" cy="0"/>
            <a:chOff x="5451631" y="5125866"/>
            <a:chExt cx="1294285" cy="0"/>
          </a:xfrm>
        </p:grpSpPr>
        <p:cxnSp>
          <p:nvCxnSpPr>
            <p:cNvPr id="16" name="直接连接符 15"/>
            <p:cNvCxnSpPr/>
            <p:nvPr/>
          </p:nvCxnSpPr>
          <p:spPr>
            <a:xfrm>
              <a:off x="5451631" y="5125866"/>
              <a:ext cx="303921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>
              <a:off x="5781752" y="5125866"/>
              <a:ext cx="303921" cy="0"/>
            </a:xfrm>
            <a:prstGeom prst="line">
              <a:avLst/>
            </a:prstGeom>
            <a:ln w="508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>
              <a:off x="6111874" y="5125866"/>
              <a:ext cx="303921" cy="0"/>
            </a:xfrm>
            <a:prstGeom prst="line">
              <a:avLst/>
            </a:prstGeom>
            <a:ln w="508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>
              <a:off x="6441995" y="5125866"/>
              <a:ext cx="303921" cy="0"/>
            </a:xfrm>
            <a:prstGeom prst="line">
              <a:avLst/>
            </a:prstGeom>
            <a:ln w="50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33953" y="1476634"/>
            <a:ext cx="5030814" cy="3730560"/>
          </a:xfrm>
          <a:prstGeom prst="rect">
            <a:avLst/>
          </a:prstGeom>
        </p:spPr>
      </p:pic>
      <p:sp>
        <p:nvSpPr>
          <p:cNvPr id="21" name="文本框 20"/>
          <p:cNvSpPr txBox="1"/>
          <p:nvPr/>
        </p:nvSpPr>
        <p:spPr>
          <a:xfrm>
            <a:off x="2916634" y="3000312"/>
            <a:ext cx="1923924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contents</a:t>
            </a:r>
            <a:endParaRPr lang="zh-CN" altLang="en-US" sz="3200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324599" y="2469857"/>
            <a:ext cx="1107998" cy="646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zh-CN" alt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目录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6931025" y="2486025"/>
            <a:ext cx="2164080" cy="457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冬青黑体简体中文 W3" pitchFamily="34" charset="-122"/>
                <a:ea typeface="冬青黑体简体中文 W3" pitchFamily="34" charset="-122"/>
                <a:sym typeface="+mn-lt"/>
              </a:rPr>
              <a:t>目的地 出发！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6931025" y="3585210"/>
            <a:ext cx="2316480" cy="457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冬青黑体简体中文 W3" pitchFamily="34" charset="-122"/>
                <a:ea typeface="冬青黑体简体中文 W3" pitchFamily="34" charset="-122"/>
                <a:sym typeface="+mn-lt"/>
              </a:rPr>
              <a:t>需求文档的谈订</a:t>
            </a:r>
            <a:endParaRPr lang="zh-CN" altLang="en-US" sz="24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冬青黑体简体中文 W3" pitchFamily="34" charset="-122"/>
              <a:ea typeface="冬青黑体简体中文 W3" pitchFamily="34" charset="-122"/>
              <a:sym typeface="+mn-lt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6931025" y="4538980"/>
            <a:ext cx="792480" cy="457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冬青黑体简体中文 W3" pitchFamily="34" charset="-122"/>
                <a:ea typeface="冬青黑体简体中文 W3" pitchFamily="34" charset="-122"/>
                <a:sym typeface="+mn-lt"/>
              </a:rPr>
              <a:t>总结</a:t>
            </a:r>
            <a:endParaRPr lang="zh-CN" altLang="en-US" sz="24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冬青黑体简体中文 W3" pitchFamily="34" charset="-122"/>
              <a:ea typeface="冬青黑体简体中文 W3" pitchFamily="34" charset="-122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2976152" y="5282502"/>
            <a:ext cx="6242852" cy="2870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我们把调研文档整理出来，准备好电脑以及电子档备份等必需物品。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4584935" y="4419096"/>
            <a:ext cx="3027680" cy="5791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zh-CN" altLang="en-US" sz="32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冬青黑体简体中文 W3" pitchFamily="34" charset="-122"/>
                <a:ea typeface="冬青黑体简体中文 W3" pitchFamily="34" charset="-122"/>
                <a:sym typeface="+mn-lt"/>
              </a:rPr>
              <a:t>准备需要的材料</a:t>
            </a:r>
            <a:endParaRPr lang="zh-CN" altLang="en-US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6" name="直接连接符 15"/>
          <p:cNvCxnSpPr/>
          <p:nvPr/>
        </p:nvCxnSpPr>
        <p:spPr>
          <a:xfrm>
            <a:off x="5451631" y="5125866"/>
            <a:ext cx="303921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5781752" y="5125866"/>
            <a:ext cx="303921" cy="0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6111874" y="5125866"/>
            <a:ext cx="303921" cy="0"/>
          </a:xfrm>
          <a:prstGeom prst="line">
            <a:avLst/>
          </a:prstGeom>
          <a:ln w="508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6441995" y="5125866"/>
            <a:ext cx="303921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组合 22"/>
          <p:cNvGrpSpPr/>
          <p:nvPr/>
        </p:nvGrpSpPr>
        <p:grpSpPr>
          <a:xfrm>
            <a:off x="3790519" y="985318"/>
            <a:ext cx="4117476" cy="3053282"/>
            <a:chOff x="3790519" y="985318"/>
            <a:chExt cx="4117476" cy="3053282"/>
          </a:xfrm>
        </p:grpSpPr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790519" y="985318"/>
              <a:ext cx="4117476" cy="3053282"/>
            </a:xfrm>
            <a:prstGeom prst="rect">
              <a:avLst/>
            </a:prstGeom>
          </p:spPr>
        </p:pic>
        <p:sp>
          <p:nvSpPr>
            <p:cNvPr id="21" name="文本框 20"/>
            <p:cNvSpPr txBox="1"/>
            <p:nvPr/>
          </p:nvSpPr>
          <p:spPr>
            <a:xfrm>
              <a:off x="5479580" y="1849671"/>
              <a:ext cx="950902" cy="92333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5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entury Gothic" panose="020B0502020202020204" pitchFamily="34" charset="0"/>
                </a:rPr>
                <a:t>01</a:t>
              </a:r>
              <a:endParaRPr lang="zh-CN" altLang="en-US" sz="54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文本框 25"/>
          <p:cNvSpPr txBox="1"/>
          <p:nvPr/>
        </p:nvSpPr>
        <p:spPr>
          <a:xfrm>
            <a:off x="1784350" y="354965"/>
            <a:ext cx="2672080" cy="54864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l"/>
            <a:r>
              <a:rPr lang="zh-CN" altLang="en-US" sz="28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sym typeface="+mn-lt"/>
              </a:rPr>
              <a:t>准备需要的材料</a:t>
            </a:r>
            <a:endParaRPr lang="zh-CN" altLang="en-US" sz="28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pic>
        <p:nvPicPr>
          <p:cNvPr id="27" name="图片 2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637" y="248270"/>
            <a:ext cx="1255524" cy="931024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864235" y="2277110"/>
            <a:ext cx="2473325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spc="300" dirty="0">
                <a:solidFill>
                  <a:schemeClr val="accent1"/>
                </a:solidFill>
                <a:latin typeface="Century Gothic" panose="020B0502020202020204" pitchFamily="34" charset="0"/>
                <a:ea typeface="Montserrat" charset="0"/>
                <a:cs typeface="Montserrat" charset="0"/>
                <a:sym typeface="+mn-ea"/>
              </a:rPr>
              <a:t>PART01</a:t>
            </a:r>
            <a:endParaRPr lang="zh-CN" altLang="en-US" sz="3600"/>
          </a:p>
        </p:txBody>
      </p:sp>
      <p:sp>
        <p:nvSpPr>
          <p:cNvPr id="3" name="文本框 2"/>
          <p:cNvSpPr txBox="1"/>
          <p:nvPr/>
        </p:nvSpPr>
        <p:spPr>
          <a:xfrm>
            <a:off x="5106670" y="5126355"/>
            <a:ext cx="2144395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pc="300" dirty="0">
                <a:solidFill>
                  <a:schemeClr val="accent1"/>
                </a:solidFill>
                <a:effectLst/>
                <a:latin typeface="Century Gothic" panose="020B0502020202020204" pitchFamily="34" charset="0"/>
                <a:ea typeface="Montserrat" charset="0"/>
                <a:cs typeface="Montserrat" charset="0"/>
                <a:sym typeface="+mn-ea"/>
              </a:rPr>
              <a:t>PART02</a:t>
            </a:r>
            <a:endParaRPr lang="en-US" altLang="en-US" sz="3600" spc="300" dirty="0">
              <a:solidFill>
                <a:schemeClr val="accent1"/>
              </a:solidFill>
              <a:effectLst/>
              <a:latin typeface="Century Gothic" panose="020B0502020202020204" pitchFamily="34" charset="0"/>
              <a:ea typeface="Montserrat" charset="0"/>
              <a:cs typeface="Montserrat" charset="0"/>
              <a:sym typeface="+mn-ea"/>
            </a:endParaRPr>
          </a:p>
        </p:txBody>
      </p:sp>
      <p:sp>
        <p:nvSpPr>
          <p:cNvPr id="167" name=" 167"/>
          <p:cNvSpPr/>
          <p:nvPr/>
        </p:nvSpPr>
        <p:spPr>
          <a:xfrm>
            <a:off x="4778375" y="1691640"/>
            <a:ext cx="2472690" cy="279781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6" name=" 167"/>
          <p:cNvSpPr/>
          <p:nvPr/>
        </p:nvSpPr>
        <p:spPr>
          <a:xfrm>
            <a:off x="9186545" y="3666490"/>
            <a:ext cx="2472690" cy="279781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118235" y="3083560"/>
            <a:ext cx="2446655" cy="822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rgbClr val="969696"/>
                </a:solidFill>
                <a:latin typeface="冬青黑体简体中文 W3" pitchFamily="34" charset="-122"/>
                <a:ea typeface="冬青黑体简体中文 W3" pitchFamily="34" charset="-122"/>
                <a:sym typeface="+mn-lt"/>
              </a:rPr>
              <a:t>  </a:t>
            </a:r>
            <a:r>
              <a:rPr lang="zh-CN" altLang="en-US" sz="1600" dirty="0">
                <a:solidFill>
                  <a:srgbClr val="969696"/>
                </a:solidFill>
                <a:latin typeface="冬青黑体简体中文 W3" pitchFamily="34" charset="-122"/>
                <a:ea typeface="冬青黑体简体中文 W3" pitchFamily="34" charset="-122"/>
                <a:sym typeface="+mn-lt"/>
              </a:rPr>
              <a:t>我们组把整理的调研文档打印出来，在一起商量届时怎么与客户进行谈话。</a:t>
            </a:r>
            <a:endParaRPr lang="zh-CN" altLang="en-US" sz="1600"/>
          </a:p>
        </p:txBody>
      </p:sp>
      <p:sp>
        <p:nvSpPr>
          <p:cNvPr id="7" name="文本框 6"/>
          <p:cNvSpPr txBox="1"/>
          <p:nvPr/>
        </p:nvSpPr>
        <p:spPr>
          <a:xfrm>
            <a:off x="5262245" y="5766435"/>
            <a:ext cx="2460625" cy="1097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rgbClr val="969696"/>
                </a:solidFill>
                <a:latin typeface="冬青黑体简体中文 W3" pitchFamily="34" charset="-122"/>
                <a:ea typeface="冬青黑体简体中文 W3" pitchFamily="34" charset="-122"/>
                <a:sym typeface="+mn-lt"/>
              </a:rPr>
              <a:t>  </a:t>
            </a:r>
            <a:r>
              <a:rPr lang="zh-CN" altLang="en-US" sz="1600" dirty="0">
                <a:solidFill>
                  <a:srgbClr val="969696"/>
                </a:solidFill>
                <a:latin typeface="冬青黑体简体中文 W3" pitchFamily="34" charset="-122"/>
                <a:ea typeface="冬青黑体简体中文 W3" pitchFamily="34" charset="-122"/>
                <a:sym typeface="+mn-lt"/>
              </a:rPr>
              <a:t>我们带上电脑，记事本和钢笔，以便记录我们到时候商谈的事情。</a:t>
            </a:r>
          </a:p>
          <a:p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56430" y="1001395"/>
            <a:ext cx="2456815" cy="3191510"/>
          </a:xfrm>
          <a:prstGeom prst="rect">
            <a:avLst/>
          </a:prstGeom>
        </p:spPr>
      </p:pic>
      <p:pic>
        <p:nvPicPr>
          <p:cNvPr id="9" name="图片 8" descr="IMG_20180927_18144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8428355" y="3275965"/>
            <a:ext cx="3195320" cy="239649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2976152" y="5282502"/>
            <a:ext cx="6242852" cy="2870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微软雅黑" panose="020B0503020204020204" charset="-122"/>
                <a:cs typeface="+mn-cs"/>
              </a:rPr>
              <a:t>整装待发，待组员整理好，便出发！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4851635" y="4292731"/>
            <a:ext cx="2824480" cy="5791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l"/>
            <a:r>
              <a:rPr lang="zh-CN" altLang="en-US" sz="32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冬青黑体简体中文 W3" pitchFamily="34" charset="-122"/>
                <a:ea typeface="冬青黑体简体中文 W3" pitchFamily="34" charset="-122"/>
                <a:sym typeface="+mn-lt"/>
              </a:rPr>
              <a:t>目的地 出发！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cxnSp>
        <p:nvCxnSpPr>
          <p:cNvPr id="16" name="直接连接符 15"/>
          <p:cNvCxnSpPr/>
          <p:nvPr/>
        </p:nvCxnSpPr>
        <p:spPr>
          <a:xfrm>
            <a:off x="5451631" y="5125866"/>
            <a:ext cx="303921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5781752" y="5125866"/>
            <a:ext cx="303921" cy="0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6111874" y="5125866"/>
            <a:ext cx="303921" cy="0"/>
          </a:xfrm>
          <a:prstGeom prst="line">
            <a:avLst/>
          </a:prstGeom>
          <a:ln w="508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6441995" y="5125866"/>
            <a:ext cx="303921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组合 22"/>
          <p:cNvGrpSpPr/>
          <p:nvPr/>
        </p:nvGrpSpPr>
        <p:grpSpPr>
          <a:xfrm>
            <a:off x="3790519" y="985318"/>
            <a:ext cx="4117476" cy="3053282"/>
            <a:chOff x="3790519" y="985318"/>
            <a:chExt cx="4117476" cy="3053282"/>
          </a:xfrm>
        </p:grpSpPr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790519" y="985318"/>
              <a:ext cx="4117476" cy="3053282"/>
            </a:xfrm>
            <a:prstGeom prst="rect">
              <a:avLst/>
            </a:prstGeom>
          </p:spPr>
        </p:pic>
        <p:sp>
          <p:nvSpPr>
            <p:cNvPr id="21" name="文本框 20"/>
            <p:cNvSpPr txBox="1"/>
            <p:nvPr/>
          </p:nvSpPr>
          <p:spPr>
            <a:xfrm>
              <a:off x="5479581" y="1849671"/>
              <a:ext cx="950901" cy="92333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5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Century Gothic" panose="020B0502020202020204" pitchFamily="34" charset="0"/>
                  <a:ea typeface="微软雅黑" panose="020B0503020204020204" charset="-122"/>
                  <a:cs typeface="+mn-cs"/>
                </a:rPr>
                <a:t>02</a:t>
              </a:r>
              <a:endParaRPr kumimoji="0" lang="zh-CN" alt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微软雅黑" panose="020B0503020204020204" charset="-122"/>
                <a:cs typeface="+mn-cs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8980" y="1956435"/>
            <a:ext cx="4069080" cy="3595370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1771650" y="354965"/>
            <a:ext cx="2494280" cy="51816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l"/>
            <a:r>
              <a:rPr lang="zh-CN" altLang="en-US" sz="28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冬青黑体简体中文 W3" pitchFamily="34" charset="-122"/>
                <a:ea typeface="冬青黑体简体中文 W3" pitchFamily="34" charset="-122"/>
                <a:sym typeface="+mn-lt"/>
              </a:rPr>
              <a:t>目的地 出发！</a:t>
            </a:r>
            <a:endParaRPr lang="zh-CN" alt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637" y="248270"/>
            <a:ext cx="1255524" cy="931024"/>
          </a:xfrm>
          <a:prstGeom prst="rect">
            <a:avLst/>
          </a:prstGeom>
        </p:spPr>
      </p:pic>
      <p:grpSp>
        <p:nvGrpSpPr>
          <p:cNvPr id="23" name="组合 22"/>
          <p:cNvGrpSpPr/>
          <p:nvPr/>
        </p:nvGrpSpPr>
        <p:grpSpPr>
          <a:xfrm>
            <a:off x="4896662" y="3320215"/>
            <a:ext cx="6484228" cy="716224"/>
            <a:chOff x="874713" y="1114425"/>
            <a:chExt cx="6484228" cy="716224"/>
          </a:xfrm>
        </p:grpSpPr>
        <p:sp>
          <p:nvSpPr>
            <p:cNvPr id="24" name="矩形 23"/>
            <p:cNvSpPr/>
            <p:nvPr/>
          </p:nvSpPr>
          <p:spPr>
            <a:xfrm>
              <a:off x="874713" y="1464889"/>
              <a:ext cx="6484228" cy="36576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50000"/>
                </a:lnSpc>
              </a:pPr>
              <a:r>
                <a:rPr lang="zh-CN" alt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因为这次签订需求文档的过程促进了大家的进步，所以大家的兴致都还不错。</a:t>
              </a:r>
            </a:p>
          </p:txBody>
        </p:sp>
        <p:sp>
          <p:nvSpPr>
            <p:cNvPr id="25" name="矩形 24"/>
            <p:cNvSpPr/>
            <p:nvPr/>
          </p:nvSpPr>
          <p:spPr>
            <a:xfrm>
              <a:off x="874713" y="1114425"/>
              <a:ext cx="2084387" cy="42037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zh-CN" altLang="en-US" b="1" dirty="0"/>
                <a:t>启程</a:t>
              </a:r>
            </a:p>
          </p:txBody>
        </p:sp>
      </p:grpSp>
      <p:pic>
        <p:nvPicPr>
          <p:cNvPr id="2" name="图片占位符 1" descr="IMG_20180927_150703"/>
          <p:cNvPicPr>
            <a:picLocks noGrp="1" noChangeAspect="1"/>
          </p:cNvPicPr>
          <p:nvPr>
            <p:ph type="pic" sz="quarter" idx="10"/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0275" y="2333625"/>
            <a:ext cx="3709035" cy="278257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文本框 17"/>
          <p:cNvSpPr txBox="1"/>
          <p:nvPr/>
        </p:nvSpPr>
        <p:spPr>
          <a:xfrm>
            <a:off x="1771650" y="354965"/>
            <a:ext cx="2494280" cy="51816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l"/>
            <a:r>
              <a:rPr lang="zh-CN" altLang="en-US" sz="28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冬青黑体简体中文 W3" pitchFamily="34" charset="-122"/>
                <a:ea typeface="冬青黑体简体中文 W3" pitchFamily="34" charset="-122"/>
                <a:sym typeface="+mn-lt"/>
              </a:rPr>
              <a:t>目的地 出发！</a:t>
            </a:r>
            <a:endParaRPr lang="zh-CN" alt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637" y="248270"/>
            <a:ext cx="1255524" cy="931024"/>
          </a:xfrm>
          <a:prstGeom prst="rect">
            <a:avLst/>
          </a:prstGeom>
        </p:spPr>
      </p:pic>
      <p:grpSp>
        <p:nvGrpSpPr>
          <p:cNvPr id="23" name="组合 22"/>
          <p:cNvGrpSpPr/>
          <p:nvPr/>
        </p:nvGrpSpPr>
        <p:grpSpPr>
          <a:xfrm>
            <a:off x="5002072" y="3319580"/>
            <a:ext cx="6484228" cy="716224"/>
            <a:chOff x="874713" y="1114425"/>
            <a:chExt cx="6484228" cy="716224"/>
          </a:xfrm>
        </p:grpSpPr>
        <p:sp>
          <p:nvSpPr>
            <p:cNvPr id="24" name="矩形 23"/>
            <p:cNvSpPr/>
            <p:nvPr/>
          </p:nvSpPr>
          <p:spPr>
            <a:xfrm>
              <a:off x="874713" y="1464889"/>
              <a:ext cx="6484228" cy="36576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50000"/>
                </a:lnSpc>
              </a:pPr>
              <a:r>
                <a:rPr lang="zh-CN" alt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因为目的地离的近，所以我们选择了步行，因为要见到客户了，大家都有一点兴奋和紧张。</a:t>
              </a:r>
            </a:p>
          </p:txBody>
        </p:sp>
        <p:sp>
          <p:nvSpPr>
            <p:cNvPr id="25" name="矩形 24"/>
            <p:cNvSpPr/>
            <p:nvPr/>
          </p:nvSpPr>
          <p:spPr>
            <a:xfrm>
              <a:off x="874713" y="1114425"/>
              <a:ext cx="2084387" cy="42037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zh-CN" altLang="en-US" b="1" dirty="0"/>
                <a:t>路程</a:t>
              </a:r>
            </a:p>
          </p:txBody>
        </p:sp>
      </p:grpSp>
      <p:pic>
        <p:nvPicPr>
          <p:cNvPr id="2" name="Picture 8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8980" y="1956435"/>
            <a:ext cx="4069080" cy="3595370"/>
          </a:xfrm>
          <a:prstGeom prst="rect">
            <a:avLst/>
          </a:prstGeom>
        </p:spPr>
      </p:pic>
      <p:pic>
        <p:nvPicPr>
          <p:cNvPr id="3" name="图片 2" descr="IMG_20180927_15134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1860" y="2327275"/>
            <a:ext cx="3697605" cy="27736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2976152" y="5282502"/>
            <a:ext cx="6242852" cy="2870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微软雅黑" panose="020B0503020204020204" charset="-122"/>
                <a:cs typeface="+mn-cs"/>
              </a:rPr>
              <a:t>从简单到详细，我们把调研文档从头到尾给客户说了一遍。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4584935" y="4419096"/>
            <a:ext cx="3027680" cy="106680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32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冬青黑体简体中文 W3" pitchFamily="34" charset="-122"/>
                <a:ea typeface="冬青黑体简体中文 W3" pitchFamily="34" charset="-122"/>
                <a:sym typeface="+mn-lt"/>
              </a:rPr>
              <a:t>需求文档的谈订</a:t>
            </a:r>
            <a:endParaRPr lang="zh-CN" altLang="en-US" sz="32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冬青黑体简体中文 W3" pitchFamily="34" charset="-122"/>
              <a:ea typeface="冬青黑体简体中文 W3" pitchFamily="34" charset="-122"/>
              <a:sym typeface="+mn-lt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en-US" sz="3200" dirty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冬青黑体简体中文 W3" pitchFamily="34" charset="-122"/>
              <a:ea typeface="冬青黑体简体中文 W3" pitchFamily="34" charset="-122"/>
              <a:sym typeface="+mn-lt"/>
            </a:endParaRPr>
          </a:p>
        </p:txBody>
      </p:sp>
      <p:cxnSp>
        <p:nvCxnSpPr>
          <p:cNvPr id="16" name="直接连接符 15"/>
          <p:cNvCxnSpPr/>
          <p:nvPr/>
        </p:nvCxnSpPr>
        <p:spPr>
          <a:xfrm>
            <a:off x="5451631" y="5125866"/>
            <a:ext cx="303921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5781752" y="5125866"/>
            <a:ext cx="303921" cy="0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6111874" y="5125866"/>
            <a:ext cx="303921" cy="0"/>
          </a:xfrm>
          <a:prstGeom prst="line">
            <a:avLst/>
          </a:prstGeom>
          <a:ln w="508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6441995" y="5125866"/>
            <a:ext cx="303921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组合 22"/>
          <p:cNvGrpSpPr/>
          <p:nvPr/>
        </p:nvGrpSpPr>
        <p:grpSpPr>
          <a:xfrm>
            <a:off x="3790519" y="985318"/>
            <a:ext cx="4117476" cy="3053282"/>
            <a:chOff x="3790519" y="985318"/>
            <a:chExt cx="4117476" cy="3053282"/>
          </a:xfrm>
        </p:grpSpPr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790519" y="985318"/>
              <a:ext cx="4117476" cy="3053282"/>
            </a:xfrm>
            <a:prstGeom prst="rect">
              <a:avLst/>
            </a:prstGeom>
          </p:spPr>
        </p:pic>
        <p:sp>
          <p:nvSpPr>
            <p:cNvPr id="21" name="文本框 20"/>
            <p:cNvSpPr txBox="1"/>
            <p:nvPr/>
          </p:nvSpPr>
          <p:spPr>
            <a:xfrm>
              <a:off x="5479581" y="1849671"/>
              <a:ext cx="950901" cy="92333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5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Century Gothic" panose="020B0502020202020204" pitchFamily="34" charset="0"/>
                  <a:ea typeface="微软雅黑" panose="020B0503020204020204" charset="-122"/>
                  <a:cs typeface="+mn-cs"/>
                </a:rPr>
                <a:t>03</a:t>
              </a:r>
              <a:endParaRPr kumimoji="0" lang="zh-CN" alt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微软雅黑" panose="020B0503020204020204" charset="-122"/>
                <a:cs typeface="+mn-cs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0303f056-f6ef-4406-8009-c90050541b5b"/>
          <p:cNvGrpSpPr>
            <a:grpSpLocks noChangeAspect="1"/>
          </p:cNvGrpSpPr>
          <p:nvPr/>
        </p:nvGrpSpPr>
        <p:grpSpPr>
          <a:xfrm>
            <a:off x="1464601" y="2207721"/>
            <a:ext cx="9266900" cy="2149162"/>
            <a:chOff x="785357" y="2089785"/>
            <a:chExt cx="10621289" cy="2463271"/>
          </a:xfrm>
        </p:grpSpPr>
        <p:sp>
          <p:nvSpPr>
            <p:cNvPr id="3" name="ïṧḷïḓê-Rectangle 4"/>
            <p:cNvSpPr/>
            <p:nvPr/>
          </p:nvSpPr>
          <p:spPr>
            <a:xfrm>
              <a:off x="9048561" y="2089786"/>
              <a:ext cx="2358085" cy="2463270"/>
            </a:xfrm>
            <a:prstGeom prst="rect">
              <a:avLst/>
            </a:prstGeom>
            <a:solidFill>
              <a:schemeClr val="accent4"/>
            </a:solidFill>
            <a:ln w="63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/>
              <a:endParaRPr lang="zh-CN" altLang="en-US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4" name="ïṧḷïḓê-Rectangle 5"/>
            <p:cNvSpPr/>
            <p:nvPr/>
          </p:nvSpPr>
          <p:spPr>
            <a:xfrm>
              <a:off x="785357" y="2089785"/>
              <a:ext cx="2358085" cy="2463271"/>
            </a:xfrm>
            <a:prstGeom prst="rect">
              <a:avLst/>
            </a:prstGeom>
            <a:solidFill>
              <a:schemeClr val="accent1"/>
            </a:solidFill>
            <a:ln w="63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/>
              <a:endParaRPr lang="zh-CN" altLang="en-US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ïṧḷïḓê-Rectangle 6"/>
            <p:cNvSpPr/>
            <p:nvPr/>
          </p:nvSpPr>
          <p:spPr>
            <a:xfrm>
              <a:off x="6294159" y="2089785"/>
              <a:ext cx="2358085" cy="2463271"/>
            </a:xfrm>
            <a:prstGeom prst="rect">
              <a:avLst/>
            </a:prstGeom>
            <a:solidFill>
              <a:schemeClr val="accent3"/>
            </a:solidFill>
            <a:ln w="63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/>
              <a:endParaRPr lang="zh-CN" altLang="en-US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6" name="ïṧḷïḓê-Rectangle 7"/>
            <p:cNvSpPr/>
            <p:nvPr/>
          </p:nvSpPr>
          <p:spPr>
            <a:xfrm>
              <a:off x="3539758" y="2089785"/>
              <a:ext cx="2358085" cy="2463271"/>
            </a:xfrm>
            <a:prstGeom prst="rect">
              <a:avLst/>
            </a:prstGeom>
            <a:solidFill>
              <a:schemeClr val="accent2"/>
            </a:solidFill>
            <a:ln w="63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/>
              <a:endParaRPr lang="zh-CN" altLang="en-US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ïṧḷïḓê-Freeform: Shape 8"/>
            <p:cNvSpPr/>
            <p:nvPr/>
          </p:nvSpPr>
          <p:spPr bwMode="auto">
            <a:xfrm>
              <a:off x="1679130" y="2757946"/>
              <a:ext cx="595023" cy="596783"/>
            </a:xfrm>
            <a:custGeom>
              <a:avLst/>
              <a:gdLst>
                <a:gd name="T0" fmla="*/ 186 w 186"/>
                <a:gd name="T1" fmla="*/ 55 h 186"/>
                <a:gd name="T2" fmla="*/ 185 w 186"/>
                <a:gd name="T3" fmla="*/ 53 h 186"/>
                <a:gd name="T4" fmla="*/ 185 w 186"/>
                <a:gd name="T5" fmla="*/ 53 h 186"/>
                <a:gd name="T6" fmla="*/ 185 w 186"/>
                <a:gd name="T7" fmla="*/ 52 h 186"/>
                <a:gd name="T8" fmla="*/ 184 w 186"/>
                <a:gd name="T9" fmla="*/ 52 h 186"/>
                <a:gd name="T10" fmla="*/ 134 w 186"/>
                <a:gd name="T11" fmla="*/ 2 h 186"/>
                <a:gd name="T12" fmla="*/ 134 w 186"/>
                <a:gd name="T13" fmla="*/ 2 h 186"/>
                <a:gd name="T14" fmla="*/ 131 w 186"/>
                <a:gd name="T15" fmla="*/ 0 h 186"/>
                <a:gd name="T16" fmla="*/ 55 w 186"/>
                <a:gd name="T17" fmla="*/ 0 h 186"/>
                <a:gd name="T18" fmla="*/ 52 w 186"/>
                <a:gd name="T19" fmla="*/ 2 h 186"/>
                <a:gd name="T20" fmla="*/ 52 w 186"/>
                <a:gd name="T21" fmla="*/ 2 h 186"/>
                <a:gd name="T22" fmla="*/ 2 w 186"/>
                <a:gd name="T23" fmla="*/ 52 h 186"/>
                <a:gd name="T24" fmla="*/ 1 w 186"/>
                <a:gd name="T25" fmla="*/ 52 h 186"/>
                <a:gd name="T26" fmla="*/ 1 w 186"/>
                <a:gd name="T27" fmla="*/ 53 h 186"/>
                <a:gd name="T28" fmla="*/ 1 w 186"/>
                <a:gd name="T29" fmla="*/ 53 h 186"/>
                <a:gd name="T30" fmla="*/ 0 w 186"/>
                <a:gd name="T31" fmla="*/ 55 h 186"/>
                <a:gd name="T32" fmla="*/ 1 w 186"/>
                <a:gd name="T33" fmla="*/ 58 h 186"/>
                <a:gd name="T34" fmla="*/ 1 w 186"/>
                <a:gd name="T35" fmla="*/ 58 h 186"/>
                <a:gd name="T36" fmla="*/ 90 w 186"/>
                <a:gd name="T37" fmla="*/ 184 h 186"/>
                <a:gd name="T38" fmla="*/ 90 w 186"/>
                <a:gd name="T39" fmla="*/ 184 h 186"/>
                <a:gd name="T40" fmla="*/ 93 w 186"/>
                <a:gd name="T41" fmla="*/ 186 h 186"/>
                <a:gd name="T42" fmla="*/ 96 w 186"/>
                <a:gd name="T43" fmla="*/ 184 h 186"/>
                <a:gd name="T44" fmla="*/ 96 w 186"/>
                <a:gd name="T45" fmla="*/ 184 h 186"/>
                <a:gd name="T46" fmla="*/ 185 w 186"/>
                <a:gd name="T47" fmla="*/ 58 h 186"/>
                <a:gd name="T48" fmla="*/ 185 w 186"/>
                <a:gd name="T49" fmla="*/ 58 h 186"/>
                <a:gd name="T50" fmla="*/ 186 w 186"/>
                <a:gd name="T51" fmla="*/ 55 h 186"/>
                <a:gd name="T52" fmla="*/ 129 w 186"/>
                <a:gd name="T53" fmla="*/ 9 h 186"/>
                <a:gd name="T54" fmla="*/ 171 w 186"/>
                <a:gd name="T55" fmla="*/ 51 h 186"/>
                <a:gd name="T56" fmla="*/ 134 w 186"/>
                <a:gd name="T57" fmla="*/ 51 h 186"/>
                <a:gd name="T58" fmla="*/ 112 w 186"/>
                <a:gd name="T59" fmla="*/ 9 h 186"/>
                <a:gd name="T60" fmla="*/ 129 w 186"/>
                <a:gd name="T61" fmla="*/ 9 h 186"/>
                <a:gd name="T62" fmla="*/ 103 w 186"/>
                <a:gd name="T63" fmla="*/ 9 h 186"/>
                <a:gd name="T64" fmla="*/ 124 w 186"/>
                <a:gd name="T65" fmla="*/ 51 h 186"/>
                <a:gd name="T66" fmla="*/ 62 w 186"/>
                <a:gd name="T67" fmla="*/ 51 h 186"/>
                <a:gd name="T68" fmla="*/ 83 w 186"/>
                <a:gd name="T69" fmla="*/ 9 h 186"/>
                <a:gd name="T70" fmla="*/ 103 w 186"/>
                <a:gd name="T71" fmla="*/ 9 h 186"/>
                <a:gd name="T72" fmla="*/ 57 w 186"/>
                <a:gd name="T73" fmla="*/ 9 h 186"/>
                <a:gd name="T74" fmla="*/ 74 w 186"/>
                <a:gd name="T75" fmla="*/ 9 h 186"/>
                <a:gd name="T76" fmla="*/ 52 w 186"/>
                <a:gd name="T77" fmla="*/ 51 h 186"/>
                <a:gd name="T78" fmla="*/ 14 w 186"/>
                <a:gd name="T79" fmla="*/ 51 h 186"/>
                <a:gd name="T80" fmla="*/ 57 w 186"/>
                <a:gd name="T81" fmla="*/ 9 h 186"/>
                <a:gd name="T82" fmla="*/ 12 w 186"/>
                <a:gd name="T83" fmla="*/ 59 h 186"/>
                <a:gd name="T84" fmla="*/ 52 w 186"/>
                <a:gd name="T85" fmla="*/ 59 h 186"/>
                <a:gd name="T86" fmla="*/ 81 w 186"/>
                <a:gd name="T87" fmla="*/ 158 h 186"/>
                <a:gd name="T88" fmla="*/ 12 w 186"/>
                <a:gd name="T89" fmla="*/ 59 h 186"/>
                <a:gd name="T90" fmla="*/ 93 w 186"/>
                <a:gd name="T91" fmla="*/ 167 h 186"/>
                <a:gd name="T92" fmla="*/ 61 w 186"/>
                <a:gd name="T93" fmla="*/ 59 h 186"/>
                <a:gd name="T94" fmla="*/ 125 w 186"/>
                <a:gd name="T95" fmla="*/ 59 h 186"/>
                <a:gd name="T96" fmla="*/ 93 w 186"/>
                <a:gd name="T97" fmla="*/ 167 h 186"/>
                <a:gd name="T98" fmla="*/ 105 w 186"/>
                <a:gd name="T99" fmla="*/ 158 h 186"/>
                <a:gd name="T100" fmla="*/ 134 w 186"/>
                <a:gd name="T101" fmla="*/ 59 h 186"/>
                <a:gd name="T102" fmla="*/ 173 w 186"/>
                <a:gd name="T103" fmla="*/ 59 h 186"/>
                <a:gd name="T104" fmla="*/ 105 w 186"/>
                <a:gd name="T105" fmla="*/ 158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86" h="186">
                  <a:moveTo>
                    <a:pt x="186" y="55"/>
                  </a:moveTo>
                  <a:cubicBezTo>
                    <a:pt x="186" y="54"/>
                    <a:pt x="185" y="53"/>
                    <a:pt x="185" y="53"/>
                  </a:cubicBezTo>
                  <a:cubicBezTo>
                    <a:pt x="185" y="53"/>
                    <a:pt x="185" y="53"/>
                    <a:pt x="185" y="53"/>
                  </a:cubicBezTo>
                  <a:cubicBezTo>
                    <a:pt x="185" y="52"/>
                    <a:pt x="185" y="52"/>
                    <a:pt x="185" y="52"/>
                  </a:cubicBezTo>
                  <a:cubicBezTo>
                    <a:pt x="185" y="52"/>
                    <a:pt x="184" y="52"/>
                    <a:pt x="184" y="52"/>
                  </a:cubicBezTo>
                  <a:cubicBezTo>
                    <a:pt x="134" y="2"/>
                    <a:pt x="134" y="2"/>
                    <a:pt x="134" y="2"/>
                  </a:cubicBezTo>
                  <a:cubicBezTo>
                    <a:pt x="134" y="2"/>
                    <a:pt x="134" y="2"/>
                    <a:pt x="134" y="2"/>
                  </a:cubicBezTo>
                  <a:cubicBezTo>
                    <a:pt x="133" y="1"/>
                    <a:pt x="132" y="0"/>
                    <a:pt x="131" y="0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54" y="0"/>
                    <a:pt x="52" y="1"/>
                    <a:pt x="52" y="2"/>
                  </a:cubicBezTo>
                  <a:cubicBezTo>
                    <a:pt x="52" y="2"/>
                    <a:pt x="52" y="2"/>
                    <a:pt x="52" y="2"/>
                  </a:cubicBezTo>
                  <a:cubicBezTo>
                    <a:pt x="2" y="52"/>
                    <a:pt x="2" y="52"/>
                    <a:pt x="2" y="52"/>
                  </a:cubicBezTo>
                  <a:cubicBezTo>
                    <a:pt x="1" y="52"/>
                    <a:pt x="1" y="52"/>
                    <a:pt x="1" y="52"/>
                  </a:cubicBezTo>
                  <a:cubicBezTo>
                    <a:pt x="1" y="53"/>
                    <a:pt x="1" y="53"/>
                    <a:pt x="1" y="53"/>
                  </a:cubicBezTo>
                  <a:cubicBezTo>
                    <a:pt x="1" y="53"/>
                    <a:pt x="1" y="53"/>
                    <a:pt x="1" y="53"/>
                  </a:cubicBezTo>
                  <a:cubicBezTo>
                    <a:pt x="1" y="53"/>
                    <a:pt x="0" y="54"/>
                    <a:pt x="0" y="55"/>
                  </a:cubicBezTo>
                  <a:cubicBezTo>
                    <a:pt x="0" y="56"/>
                    <a:pt x="1" y="57"/>
                    <a:pt x="1" y="58"/>
                  </a:cubicBezTo>
                  <a:cubicBezTo>
                    <a:pt x="1" y="58"/>
                    <a:pt x="1" y="58"/>
                    <a:pt x="1" y="58"/>
                  </a:cubicBezTo>
                  <a:cubicBezTo>
                    <a:pt x="90" y="184"/>
                    <a:pt x="90" y="184"/>
                    <a:pt x="90" y="184"/>
                  </a:cubicBezTo>
                  <a:cubicBezTo>
                    <a:pt x="90" y="184"/>
                    <a:pt x="90" y="184"/>
                    <a:pt x="90" y="184"/>
                  </a:cubicBezTo>
                  <a:cubicBezTo>
                    <a:pt x="90" y="185"/>
                    <a:pt x="92" y="186"/>
                    <a:pt x="93" y="186"/>
                  </a:cubicBezTo>
                  <a:cubicBezTo>
                    <a:pt x="94" y="186"/>
                    <a:pt x="95" y="185"/>
                    <a:pt x="96" y="184"/>
                  </a:cubicBezTo>
                  <a:cubicBezTo>
                    <a:pt x="96" y="184"/>
                    <a:pt x="96" y="184"/>
                    <a:pt x="96" y="184"/>
                  </a:cubicBezTo>
                  <a:cubicBezTo>
                    <a:pt x="185" y="58"/>
                    <a:pt x="185" y="58"/>
                    <a:pt x="185" y="58"/>
                  </a:cubicBezTo>
                  <a:cubicBezTo>
                    <a:pt x="185" y="58"/>
                    <a:pt x="185" y="58"/>
                    <a:pt x="185" y="58"/>
                  </a:cubicBezTo>
                  <a:cubicBezTo>
                    <a:pt x="185" y="57"/>
                    <a:pt x="186" y="56"/>
                    <a:pt x="186" y="55"/>
                  </a:cubicBezTo>
                  <a:close/>
                  <a:moveTo>
                    <a:pt x="129" y="9"/>
                  </a:moveTo>
                  <a:cubicBezTo>
                    <a:pt x="171" y="51"/>
                    <a:pt x="171" y="51"/>
                    <a:pt x="171" y="51"/>
                  </a:cubicBezTo>
                  <a:cubicBezTo>
                    <a:pt x="134" y="51"/>
                    <a:pt x="134" y="51"/>
                    <a:pt x="134" y="51"/>
                  </a:cubicBezTo>
                  <a:cubicBezTo>
                    <a:pt x="112" y="9"/>
                    <a:pt x="112" y="9"/>
                    <a:pt x="112" y="9"/>
                  </a:cubicBezTo>
                  <a:lnTo>
                    <a:pt x="129" y="9"/>
                  </a:lnTo>
                  <a:close/>
                  <a:moveTo>
                    <a:pt x="103" y="9"/>
                  </a:moveTo>
                  <a:cubicBezTo>
                    <a:pt x="124" y="51"/>
                    <a:pt x="124" y="51"/>
                    <a:pt x="124" y="51"/>
                  </a:cubicBezTo>
                  <a:cubicBezTo>
                    <a:pt x="62" y="51"/>
                    <a:pt x="62" y="51"/>
                    <a:pt x="62" y="51"/>
                  </a:cubicBezTo>
                  <a:cubicBezTo>
                    <a:pt x="83" y="9"/>
                    <a:pt x="83" y="9"/>
                    <a:pt x="83" y="9"/>
                  </a:cubicBezTo>
                  <a:lnTo>
                    <a:pt x="103" y="9"/>
                  </a:lnTo>
                  <a:close/>
                  <a:moveTo>
                    <a:pt x="57" y="9"/>
                  </a:moveTo>
                  <a:cubicBezTo>
                    <a:pt x="74" y="9"/>
                    <a:pt x="74" y="9"/>
                    <a:pt x="74" y="9"/>
                  </a:cubicBezTo>
                  <a:cubicBezTo>
                    <a:pt x="52" y="51"/>
                    <a:pt x="52" y="51"/>
                    <a:pt x="52" y="51"/>
                  </a:cubicBezTo>
                  <a:cubicBezTo>
                    <a:pt x="14" y="51"/>
                    <a:pt x="14" y="51"/>
                    <a:pt x="14" y="51"/>
                  </a:cubicBezTo>
                  <a:lnTo>
                    <a:pt x="57" y="9"/>
                  </a:lnTo>
                  <a:close/>
                  <a:moveTo>
                    <a:pt x="12" y="59"/>
                  </a:moveTo>
                  <a:cubicBezTo>
                    <a:pt x="52" y="59"/>
                    <a:pt x="52" y="59"/>
                    <a:pt x="52" y="59"/>
                  </a:cubicBezTo>
                  <a:cubicBezTo>
                    <a:pt x="81" y="158"/>
                    <a:pt x="81" y="158"/>
                    <a:pt x="81" y="158"/>
                  </a:cubicBezTo>
                  <a:lnTo>
                    <a:pt x="12" y="59"/>
                  </a:lnTo>
                  <a:close/>
                  <a:moveTo>
                    <a:pt x="93" y="167"/>
                  </a:moveTo>
                  <a:cubicBezTo>
                    <a:pt x="61" y="59"/>
                    <a:pt x="61" y="59"/>
                    <a:pt x="61" y="59"/>
                  </a:cubicBezTo>
                  <a:cubicBezTo>
                    <a:pt x="125" y="59"/>
                    <a:pt x="125" y="59"/>
                    <a:pt x="125" y="59"/>
                  </a:cubicBezTo>
                  <a:lnTo>
                    <a:pt x="93" y="167"/>
                  </a:lnTo>
                  <a:close/>
                  <a:moveTo>
                    <a:pt x="105" y="158"/>
                  </a:moveTo>
                  <a:cubicBezTo>
                    <a:pt x="134" y="59"/>
                    <a:pt x="134" y="59"/>
                    <a:pt x="134" y="59"/>
                  </a:cubicBezTo>
                  <a:cubicBezTo>
                    <a:pt x="173" y="59"/>
                    <a:pt x="173" y="59"/>
                    <a:pt x="173" y="59"/>
                  </a:cubicBezTo>
                  <a:lnTo>
                    <a:pt x="105" y="15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" name="ïṧḷïḓê-Freeform: Shape 9"/>
            <p:cNvSpPr/>
            <p:nvPr/>
          </p:nvSpPr>
          <p:spPr bwMode="auto">
            <a:xfrm>
              <a:off x="4421190" y="2757946"/>
              <a:ext cx="595220" cy="596981"/>
            </a:xfrm>
            <a:custGeom>
              <a:avLst/>
              <a:gdLst>
                <a:gd name="T0" fmla="*/ 186 w 186"/>
                <a:gd name="T1" fmla="*/ 55 h 186"/>
                <a:gd name="T2" fmla="*/ 131 w 186"/>
                <a:gd name="T3" fmla="*/ 0 h 186"/>
                <a:gd name="T4" fmla="*/ 93 w 186"/>
                <a:gd name="T5" fmla="*/ 15 h 186"/>
                <a:gd name="T6" fmla="*/ 55 w 186"/>
                <a:gd name="T7" fmla="*/ 0 h 186"/>
                <a:gd name="T8" fmla="*/ 0 w 186"/>
                <a:gd name="T9" fmla="*/ 55 h 186"/>
                <a:gd name="T10" fmla="*/ 0 w 186"/>
                <a:gd name="T11" fmla="*/ 61 h 186"/>
                <a:gd name="T12" fmla="*/ 93 w 186"/>
                <a:gd name="T13" fmla="*/ 186 h 186"/>
                <a:gd name="T14" fmla="*/ 185 w 186"/>
                <a:gd name="T15" fmla="*/ 61 h 186"/>
                <a:gd name="T16" fmla="*/ 186 w 186"/>
                <a:gd name="T17" fmla="*/ 55 h 186"/>
                <a:gd name="T18" fmla="*/ 177 w 186"/>
                <a:gd name="T19" fmla="*/ 60 h 186"/>
                <a:gd name="T20" fmla="*/ 93 w 186"/>
                <a:gd name="T21" fmla="*/ 177 h 186"/>
                <a:gd name="T22" fmla="*/ 9 w 186"/>
                <a:gd name="T23" fmla="*/ 60 h 186"/>
                <a:gd name="T24" fmla="*/ 8 w 186"/>
                <a:gd name="T25" fmla="*/ 55 h 186"/>
                <a:gd name="T26" fmla="*/ 55 w 186"/>
                <a:gd name="T27" fmla="*/ 9 h 186"/>
                <a:gd name="T28" fmla="*/ 87 w 186"/>
                <a:gd name="T29" fmla="*/ 22 h 186"/>
                <a:gd name="T30" fmla="*/ 91 w 186"/>
                <a:gd name="T31" fmla="*/ 25 h 186"/>
                <a:gd name="T32" fmla="*/ 76 w 186"/>
                <a:gd name="T33" fmla="*/ 59 h 186"/>
                <a:gd name="T34" fmla="*/ 97 w 186"/>
                <a:gd name="T35" fmla="*/ 84 h 186"/>
                <a:gd name="T36" fmla="*/ 80 w 186"/>
                <a:gd name="T37" fmla="*/ 122 h 186"/>
                <a:gd name="T38" fmla="*/ 93 w 186"/>
                <a:gd name="T39" fmla="*/ 144 h 186"/>
                <a:gd name="T40" fmla="*/ 90 w 186"/>
                <a:gd name="T41" fmla="*/ 122 h 186"/>
                <a:gd name="T42" fmla="*/ 106 w 186"/>
                <a:gd name="T43" fmla="*/ 82 h 186"/>
                <a:gd name="T44" fmla="*/ 86 w 186"/>
                <a:gd name="T45" fmla="*/ 58 h 186"/>
                <a:gd name="T46" fmla="*/ 104 w 186"/>
                <a:gd name="T47" fmla="*/ 17 h 186"/>
                <a:gd name="T48" fmla="*/ 131 w 186"/>
                <a:gd name="T49" fmla="*/ 9 h 186"/>
                <a:gd name="T50" fmla="*/ 177 w 186"/>
                <a:gd name="T51" fmla="*/ 55 h 186"/>
                <a:gd name="T52" fmla="*/ 177 w 186"/>
                <a:gd name="T53" fmla="*/ 60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86" h="186">
                  <a:moveTo>
                    <a:pt x="186" y="55"/>
                  </a:moveTo>
                  <a:cubicBezTo>
                    <a:pt x="186" y="25"/>
                    <a:pt x="161" y="0"/>
                    <a:pt x="131" y="0"/>
                  </a:cubicBezTo>
                  <a:cubicBezTo>
                    <a:pt x="116" y="0"/>
                    <a:pt x="103" y="6"/>
                    <a:pt x="93" y="15"/>
                  </a:cubicBezTo>
                  <a:cubicBezTo>
                    <a:pt x="83" y="6"/>
                    <a:pt x="70" y="0"/>
                    <a:pt x="55" y="0"/>
                  </a:cubicBezTo>
                  <a:cubicBezTo>
                    <a:pt x="25" y="0"/>
                    <a:pt x="0" y="25"/>
                    <a:pt x="0" y="55"/>
                  </a:cubicBezTo>
                  <a:cubicBezTo>
                    <a:pt x="0" y="58"/>
                    <a:pt x="1" y="63"/>
                    <a:pt x="0" y="61"/>
                  </a:cubicBezTo>
                  <a:cubicBezTo>
                    <a:pt x="6" y="115"/>
                    <a:pt x="85" y="186"/>
                    <a:pt x="93" y="186"/>
                  </a:cubicBezTo>
                  <a:cubicBezTo>
                    <a:pt x="101" y="186"/>
                    <a:pt x="179" y="115"/>
                    <a:pt x="185" y="61"/>
                  </a:cubicBezTo>
                  <a:cubicBezTo>
                    <a:pt x="185" y="63"/>
                    <a:pt x="186" y="58"/>
                    <a:pt x="186" y="55"/>
                  </a:cubicBezTo>
                  <a:close/>
                  <a:moveTo>
                    <a:pt x="177" y="60"/>
                  </a:moveTo>
                  <a:cubicBezTo>
                    <a:pt x="172" y="105"/>
                    <a:pt x="109" y="167"/>
                    <a:pt x="93" y="177"/>
                  </a:cubicBezTo>
                  <a:cubicBezTo>
                    <a:pt x="77" y="167"/>
                    <a:pt x="14" y="105"/>
                    <a:pt x="9" y="60"/>
                  </a:cubicBezTo>
                  <a:cubicBezTo>
                    <a:pt x="9" y="60"/>
                    <a:pt x="8" y="58"/>
                    <a:pt x="8" y="55"/>
                  </a:cubicBezTo>
                  <a:cubicBezTo>
                    <a:pt x="8" y="29"/>
                    <a:pt x="29" y="9"/>
                    <a:pt x="55" y="9"/>
                  </a:cubicBezTo>
                  <a:cubicBezTo>
                    <a:pt x="67" y="9"/>
                    <a:pt x="78" y="13"/>
                    <a:pt x="87" y="22"/>
                  </a:cubicBezTo>
                  <a:cubicBezTo>
                    <a:pt x="91" y="25"/>
                    <a:pt x="91" y="25"/>
                    <a:pt x="91" y="25"/>
                  </a:cubicBezTo>
                  <a:cubicBezTo>
                    <a:pt x="76" y="59"/>
                    <a:pt x="76" y="59"/>
                    <a:pt x="76" y="59"/>
                  </a:cubicBezTo>
                  <a:cubicBezTo>
                    <a:pt x="97" y="84"/>
                    <a:pt x="97" y="84"/>
                    <a:pt x="97" y="84"/>
                  </a:cubicBezTo>
                  <a:cubicBezTo>
                    <a:pt x="80" y="122"/>
                    <a:pt x="80" y="122"/>
                    <a:pt x="80" y="122"/>
                  </a:cubicBezTo>
                  <a:cubicBezTo>
                    <a:pt x="93" y="144"/>
                    <a:pt x="93" y="144"/>
                    <a:pt x="93" y="144"/>
                  </a:cubicBezTo>
                  <a:cubicBezTo>
                    <a:pt x="90" y="122"/>
                    <a:pt x="90" y="122"/>
                    <a:pt x="90" y="122"/>
                  </a:cubicBezTo>
                  <a:cubicBezTo>
                    <a:pt x="106" y="82"/>
                    <a:pt x="106" y="82"/>
                    <a:pt x="106" y="82"/>
                  </a:cubicBezTo>
                  <a:cubicBezTo>
                    <a:pt x="86" y="58"/>
                    <a:pt x="86" y="58"/>
                    <a:pt x="86" y="58"/>
                  </a:cubicBezTo>
                  <a:cubicBezTo>
                    <a:pt x="104" y="17"/>
                    <a:pt x="104" y="17"/>
                    <a:pt x="104" y="17"/>
                  </a:cubicBezTo>
                  <a:cubicBezTo>
                    <a:pt x="112" y="12"/>
                    <a:pt x="121" y="9"/>
                    <a:pt x="131" y="9"/>
                  </a:cubicBezTo>
                  <a:cubicBezTo>
                    <a:pt x="156" y="9"/>
                    <a:pt x="177" y="29"/>
                    <a:pt x="177" y="55"/>
                  </a:cubicBezTo>
                  <a:cubicBezTo>
                    <a:pt x="177" y="58"/>
                    <a:pt x="177" y="60"/>
                    <a:pt x="177" y="6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" name="ïṧḷïḓê-Freeform: Shape 10"/>
            <p:cNvSpPr/>
            <p:nvPr/>
          </p:nvSpPr>
          <p:spPr bwMode="auto">
            <a:xfrm>
              <a:off x="9929113" y="2763031"/>
              <a:ext cx="596981" cy="591698"/>
            </a:xfrm>
            <a:custGeom>
              <a:avLst/>
              <a:gdLst>
                <a:gd name="T0" fmla="*/ 157 w 186"/>
                <a:gd name="T1" fmla="*/ 159 h 185"/>
                <a:gd name="T2" fmla="*/ 186 w 186"/>
                <a:gd name="T3" fmla="*/ 93 h 185"/>
                <a:gd name="T4" fmla="*/ 93 w 186"/>
                <a:gd name="T5" fmla="*/ 0 h 185"/>
                <a:gd name="T6" fmla="*/ 0 w 186"/>
                <a:gd name="T7" fmla="*/ 93 h 185"/>
                <a:gd name="T8" fmla="*/ 29 w 186"/>
                <a:gd name="T9" fmla="*/ 159 h 185"/>
                <a:gd name="T10" fmla="*/ 18 w 186"/>
                <a:gd name="T11" fmla="*/ 178 h 185"/>
                <a:gd name="T12" fmla="*/ 17 w 186"/>
                <a:gd name="T13" fmla="*/ 181 h 185"/>
                <a:gd name="T14" fmla="*/ 21 w 186"/>
                <a:gd name="T15" fmla="*/ 185 h 185"/>
                <a:gd name="T16" fmla="*/ 24 w 186"/>
                <a:gd name="T17" fmla="*/ 184 h 185"/>
                <a:gd name="T18" fmla="*/ 25 w 186"/>
                <a:gd name="T19" fmla="*/ 182 h 185"/>
                <a:gd name="T20" fmla="*/ 35 w 186"/>
                <a:gd name="T21" fmla="*/ 165 h 185"/>
                <a:gd name="T22" fmla="*/ 93 w 186"/>
                <a:gd name="T23" fmla="*/ 185 h 185"/>
                <a:gd name="T24" fmla="*/ 151 w 186"/>
                <a:gd name="T25" fmla="*/ 165 h 185"/>
                <a:gd name="T26" fmla="*/ 161 w 186"/>
                <a:gd name="T27" fmla="*/ 182 h 185"/>
                <a:gd name="T28" fmla="*/ 165 w 186"/>
                <a:gd name="T29" fmla="*/ 185 h 185"/>
                <a:gd name="T30" fmla="*/ 169 w 186"/>
                <a:gd name="T31" fmla="*/ 181 h 185"/>
                <a:gd name="T32" fmla="*/ 168 w 186"/>
                <a:gd name="T33" fmla="*/ 178 h 185"/>
                <a:gd name="T34" fmla="*/ 157 w 186"/>
                <a:gd name="T35" fmla="*/ 159 h 185"/>
                <a:gd name="T36" fmla="*/ 93 w 186"/>
                <a:gd name="T37" fmla="*/ 177 h 185"/>
                <a:gd name="T38" fmla="*/ 9 w 186"/>
                <a:gd name="T39" fmla="*/ 93 h 185"/>
                <a:gd name="T40" fmla="*/ 93 w 186"/>
                <a:gd name="T41" fmla="*/ 8 h 185"/>
                <a:gd name="T42" fmla="*/ 177 w 186"/>
                <a:gd name="T43" fmla="*/ 93 h 185"/>
                <a:gd name="T44" fmla="*/ 93 w 186"/>
                <a:gd name="T45" fmla="*/ 177 h 185"/>
                <a:gd name="T46" fmla="*/ 93 w 186"/>
                <a:gd name="T47" fmla="*/ 34 h 185"/>
                <a:gd name="T48" fmla="*/ 34 w 186"/>
                <a:gd name="T49" fmla="*/ 93 h 185"/>
                <a:gd name="T50" fmla="*/ 93 w 186"/>
                <a:gd name="T51" fmla="*/ 152 h 185"/>
                <a:gd name="T52" fmla="*/ 152 w 186"/>
                <a:gd name="T53" fmla="*/ 93 h 185"/>
                <a:gd name="T54" fmla="*/ 93 w 186"/>
                <a:gd name="T55" fmla="*/ 34 h 185"/>
                <a:gd name="T56" fmla="*/ 93 w 186"/>
                <a:gd name="T57" fmla="*/ 143 h 185"/>
                <a:gd name="T58" fmla="*/ 42 w 186"/>
                <a:gd name="T59" fmla="*/ 93 h 185"/>
                <a:gd name="T60" fmla="*/ 93 w 186"/>
                <a:gd name="T61" fmla="*/ 42 h 185"/>
                <a:gd name="T62" fmla="*/ 144 w 186"/>
                <a:gd name="T63" fmla="*/ 93 h 185"/>
                <a:gd name="T64" fmla="*/ 93 w 186"/>
                <a:gd name="T65" fmla="*/ 143 h 185"/>
                <a:gd name="T66" fmla="*/ 93 w 186"/>
                <a:gd name="T67" fmla="*/ 67 h 185"/>
                <a:gd name="T68" fmla="*/ 68 w 186"/>
                <a:gd name="T69" fmla="*/ 93 h 185"/>
                <a:gd name="T70" fmla="*/ 93 w 186"/>
                <a:gd name="T71" fmla="*/ 118 h 185"/>
                <a:gd name="T72" fmla="*/ 118 w 186"/>
                <a:gd name="T73" fmla="*/ 93 h 185"/>
                <a:gd name="T74" fmla="*/ 93 w 186"/>
                <a:gd name="T75" fmla="*/ 67 h 185"/>
                <a:gd name="T76" fmla="*/ 93 w 186"/>
                <a:gd name="T77" fmla="*/ 109 h 185"/>
                <a:gd name="T78" fmla="*/ 76 w 186"/>
                <a:gd name="T79" fmla="*/ 93 h 185"/>
                <a:gd name="T80" fmla="*/ 93 w 186"/>
                <a:gd name="T81" fmla="*/ 76 h 185"/>
                <a:gd name="T82" fmla="*/ 110 w 186"/>
                <a:gd name="T83" fmla="*/ 93 h 185"/>
                <a:gd name="T84" fmla="*/ 93 w 186"/>
                <a:gd name="T85" fmla="*/ 109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86" h="185">
                  <a:moveTo>
                    <a:pt x="157" y="159"/>
                  </a:moveTo>
                  <a:cubicBezTo>
                    <a:pt x="175" y="143"/>
                    <a:pt x="186" y="119"/>
                    <a:pt x="186" y="93"/>
                  </a:cubicBezTo>
                  <a:cubicBezTo>
                    <a:pt x="186" y="41"/>
                    <a:pt x="144" y="0"/>
                    <a:pt x="93" y="0"/>
                  </a:cubicBezTo>
                  <a:cubicBezTo>
                    <a:pt x="42" y="0"/>
                    <a:pt x="0" y="41"/>
                    <a:pt x="0" y="93"/>
                  </a:cubicBezTo>
                  <a:cubicBezTo>
                    <a:pt x="0" y="119"/>
                    <a:pt x="11" y="143"/>
                    <a:pt x="29" y="159"/>
                  </a:cubicBezTo>
                  <a:cubicBezTo>
                    <a:pt x="18" y="178"/>
                    <a:pt x="18" y="178"/>
                    <a:pt x="18" y="178"/>
                  </a:cubicBezTo>
                  <a:cubicBezTo>
                    <a:pt x="18" y="179"/>
                    <a:pt x="17" y="180"/>
                    <a:pt x="17" y="181"/>
                  </a:cubicBezTo>
                  <a:cubicBezTo>
                    <a:pt x="17" y="183"/>
                    <a:pt x="19" y="185"/>
                    <a:pt x="21" y="185"/>
                  </a:cubicBezTo>
                  <a:cubicBezTo>
                    <a:pt x="22" y="185"/>
                    <a:pt x="24" y="185"/>
                    <a:pt x="24" y="184"/>
                  </a:cubicBezTo>
                  <a:cubicBezTo>
                    <a:pt x="25" y="184"/>
                    <a:pt x="25" y="183"/>
                    <a:pt x="25" y="182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51" y="178"/>
                    <a:pt x="71" y="185"/>
                    <a:pt x="93" y="185"/>
                  </a:cubicBezTo>
                  <a:cubicBezTo>
                    <a:pt x="115" y="185"/>
                    <a:pt x="135" y="178"/>
                    <a:pt x="151" y="165"/>
                  </a:cubicBezTo>
                  <a:cubicBezTo>
                    <a:pt x="161" y="182"/>
                    <a:pt x="161" y="182"/>
                    <a:pt x="161" y="182"/>
                  </a:cubicBezTo>
                  <a:cubicBezTo>
                    <a:pt x="161" y="184"/>
                    <a:pt x="163" y="185"/>
                    <a:pt x="165" y="185"/>
                  </a:cubicBezTo>
                  <a:cubicBezTo>
                    <a:pt x="167" y="185"/>
                    <a:pt x="169" y="183"/>
                    <a:pt x="169" y="181"/>
                  </a:cubicBezTo>
                  <a:cubicBezTo>
                    <a:pt x="169" y="180"/>
                    <a:pt x="168" y="179"/>
                    <a:pt x="168" y="178"/>
                  </a:cubicBezTo>
                  <a:lnTo>
                    <a:pt x="157" y="159"/>
                  </a:lnTo>
                  <a:close/>
                  <a:moveTo>
                    <a:pt x="93" y="177"/>
                  </a:moveTo>
                  <a:cubicBezTo>
                    <a:pt x="46" y="177"/>
                    <a:pt x="9" y="139"/>
                    <a:pt x="9" y="93"/>
                  </a:cubicBezTo>
                  <a:cubicBezTo>
                    <a:pt x="9" y="46"/>
                    <a:pt x="46" y="8"/>
                    <a:pt x="93" y="8"/>
                  </a:cubicBezTo>
                  <a:cubicBezTo>
                    <a:pt x="140" y="8"/>
                    <a:pt x="177" y="46"/>
                    <a:pt x="177" y="93"/>
                  </a:cubicBezTo>
                  <a:cubicBezTo>
                    <a:pt x="177" y="139"/>
                    <a:pt x="140" y="177"/>
                    <a:pt x="93" y="177"/>
                  </a:cubicBezTo>
                  <a:close/>
                  <a:moveTo>
                    <a:pt x="93" y="34"/>
                  </a:moveTo>
                  <a:cubicBezTo>
                    <a:pt x="60" y="34"/>
                    <a:pt x="34" y="60"/>
                    <a:pt x="34" y="93"/>
                  </a:cubicBezTo>
                  <a:cubicBezTo>
                    <a:pt x="34" y="125"/>
                    <a:pt x="60" y="152"/>
                    <a:pt x="93" y="152"/>
                  </a:cubicBezTo>
                  <a:cubicBezTo>
                    <a:pt x="126" y="152"/>
                    <a:pt x="152" y="125"/>
                    <a:pt x="152" y="93"/>
                  </a:cubicBezTo>
                  <a:cubicBezTo>
                    <a:pt x="152" y="60"/>
                    <a:pt x="126" y="34"/>
                    <a:pt x="93" y="34"/>
                  </a:cubicBezTo>
                  <a:close/>
                  <a:moveTo>
                    <a:pt x="93" y="143"/>
                  </a:moveTo>
                  <a:cubicBezTo>
                    <a:pt x="65" y="143"/>
                    <a:pt x="42" y="121"/>
                    <a:pt x="42" y="93"/>
                  </a:cubicBezTo>
                  <a:cubicBezTo>
                    <a:pt x="42" y="65"/>
                    <a:pt x="65" y="42"/>
                    <a:pt x="93" y="42"/>
                  </a:cubicBezTo>
                  <a:cubicBezTo>
                    <a:pt x="121" y="42"/>
                    <a:pt x="144" y="65"/>
                    <a:pt x="144" y="93"/>
                  </a:cubicBezTo>
                  <a:cubicBezTo>
                    <a:pt x="144" y="121"/>
                    <a:pt x="121" y="143"/>
                    <a:pt x="93" y="143"/>
                  </a:cubicBezTo>
                  <a:close/>
                  <a:moveTo>
                    <a:pt x="93" y="67"/>
                  </a:moveTo>
                  <a:cubicBezTo>
                    <a:pt x="79" y="67"/>
                    <a:pt x="68" y="79"/>
                    <a:pt x="68" y="93"/>
                  </a:cubicBezTo>
                  <a:cubicBezTo>
                    <a:pt x="68" y="107"/>
                    <a:pt x="79" y="118"/>
                    <a:pt x="93" y="118"/>
                  </a:cubicBezTo>
                  <a:cubicBezTo>
                    <a:pt x="107" y="118"/>
                    <a:pt x="118" y="107"/>
                    <a:pt x="118" y="93"/>
                  </a:cubicBezTo>
                  <a:cubicBezTo>
                    <a:pt x="118" y="79"/>
                    <a:pt x="107" y="67"/>
                    <a:pt x="93" y="67"/>
                  </a:cubicBezTo>
                  <a:close/>
                  <a:moveTo>
                    <a:pt x="93" y="109"/>
                  </a:moveTo>
                  <a:cubicBezTo>
                    <a:pt x="84" y="109"/>
                    <a:pt x="76" y="102"/>
                    <a:pt x="76" y="93"/>
                  </a:cubicBezTo>
                  <a:cubicBezTo>
                    <a:pt x="76" y="83"/>
                    <a:pt x="84" y="76"/>
                    <a:pt x="93" y="76"/>
                  </a:cubicBezTo>
                  <a:cubicBezTo>
                    <a:pt x="102" y="76"/>
                    <a:pt x="110" y="83"/>
                    <a:pt x="110" y="93"/>
                  </a:cubicBezTo>
                  <a:cubicBezTo>
                    <a:pt x="110" y="102"/>
                    <a:pt x="102" y="109"/>
                    <a:pt x="93" y="10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" name="ïṧḷïḓê-Freeform: Shape 11"/>
            <p:cNvSpPr/>
            <p:nvPr/>
          </p:nvSpPr>
          <p:spPr bwMode="auto">
            <a:xfrm>
              <a:off x="7168547" y="2761466"/>
              <a:ext cx="609309" cy="593460"/>
            </a:xfrm>
            <a:custGeom>
              <a:avLst/>
              <a:gdLst>
                <a:gd name="T0" fmla="*/ 0 w 190"/>
                <a:gd name="T1" fmla="*/ 185 h 185"/>
                <a:gd name="T2" fmla="*/ 77 w 190"/>
                <a:gd name="T3" fmla="*/ 153 h 185"/>
                <a:gd name="T4" fmla="*/ 15 w 190"/>
                <a:gd name="T5" fmla="*/ 170 h 185"/>
                <a:gd name="T6" fmla="*/ 38 w 190"/>
                <a:gd name="T7" fmla="*/ 143 h 185"/>
                <a:gd name="T8" fmla="*/ 15 w 190"/>
                <a:gd name="T9" fmla="*/ 170 h 185"/>
                <a:gd name="T10" fmla="*/ 118 w 190"/>
                <a:gd name="T11" fmla="*/ 97 h 185"/>
                <a:gd name="T12" fmla="*/ 109 w 190"/>
                <a:gd name="T13" fmla="*/ 97 h 185"/>
                <a:gd name="T14" fmla="*/ 184 w 190"/>
                <a:gd name="T15" fmla="*/ 1 h 185"/>
                <a:gd name="T16" fmla="*/ 88 w 190"/>
                <a:gd name="T17" fmla="*/ 38 h 185"/>
                <a:gd name="T18" fmla="*/ 10 w 190"/>
                <a:gd name="T19" fmla="*/ 91 h 185"/>
                <a:gd name="T20" fmla="*/ 52 w 190"/>
                <a:gd name="T21" fmla="*/ 133 h 185"/>
                <a:gd name="T22" fmla="*/ 82 w 190"/>
                <a:gd name="T23" fmla="*/ 143 h 185"/>
                <a:gd name="T24" fmla="*/ 117 w 190"/>
                <a:gd name="T25" fmla="*/ 127 h 185"/>
                <a:gd name="T26" fmla="*/ 184 w 190"/>
                <a:gd name="T27" fmla="*/ 1 h 185"/>
                <a:gd name="T28" fmla="*/ 98 w 190"/>
                <a:gd name="T29" fmla="*/ 155 h 185"/>
                <a:gd name="T30" fmla="*/ 82 w 190"/>
                <a:gd name="T31" fmla="*/ 134 h 185"/>
                <a:gd name="T32" fmla="*/ 75 w 190"/>
                <a:gd name="T33" fmla="*/ 135 h 185"/>
                <a:gd name="T34" fmla="*/ 50 w 190"/>
                <a:gd name="T35" fmla="*/ 105 h 185"/>
                <a:gd name="T36" fmla="*/ 30 w 190"/>
                <a:gd name="T37" fmla="*/ 87 h 185"/>
                <a:gd name="T38" fmla="*/ 61 w 190"/>
                <a:gd name="T39" fmla="*/ 75 h 185"/>
                <a:gd name="T40" fmla="*/ 109 w 190"/>
                <a:gd name="T41" fmla="*/ 125 h 185"/>
                <a:gd name="T42" fmla="*/ 134 w 190"/>
                <a:gd name="T43" fmla="*/ 99 h 185"/>
                <a:gd name="T44" fmla="*/ 67 w 190"/>
                <a:gd name="T45" fmla="*/ 70 h 185"/>
                <a:gd name="T46" fmla="*/ 94 w 190"/>
                <a:gd name="T47" fmla="*/ 44 h 185"/>
                <a:gd name="T48" fmla="*/ 141 w 190"/>
                <a:gd name="T49" fmla="*/ 91 h 185"/>
                <a:gd name="T50" fmla="*/ 84 w 190"/>
                <a:gd name="T51" fmla="*/ 72 h 185"/>
                <a:gd name="T52" fmla="*/ 92 w 190"/>
                <a:gd name="T53" fmla="*/ 72 h 185"/>
                <a:gd name="T54" fmla="*/ 139 w 190"/>
                <a:gd name="T55" fmla="*/ 59 h 185"/>
                <a:gd name="T56" fmla="*/ 139 w 190"/>
                <a:gd name="T57" fmla="*/ 34 h 185"/>
                <a:gd name="T58" fmla="*/ 139 w 190"/>
                <a:gd name="T59" fmla="*/ 59 h 185"/>
                <a:gd name="T60" fmla="*/ 143 w 190"/>
                <a:gd name="T61" fmla="*/ 46 h 185"/>
                <a:gd name="T62" fmla="*/ 135 w 190"/>
                <a:gd name="T63" fmla="*/ 46 h 185"/>
                <a:gd name="T64" fmla="*/ 101 w 190"/>
                <a:gd name="T65" fmla="*/ 88 h 185"/>
                <a:gd name="T66" fmla="*/ 101 w 190"/>
                <a:gd name="T67" fmla="*/ 80 h 185"/>
                <a:gd name="T68" fmla="*/ 101 w 190"/>
                <a:gd name="T69" fmla="*/ 88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90" h="185">
                  <a:moveTo>
                    <a:pt x="32" y="104"/>
                  </a:moveTo>
                  <a:cubicBezTo>
                    <a:pt x="0" y="185"/>
                    <a:pt x="0" y="185"/>
                    <a:pt x="0" y="185"/>
                  </a:cubicBezTo>
                  <a:cubicBezTo>
                    <a:pt x="82" y="153"/>
                    <a:pt x="82" y="153"/>
                    <a:pt x="82" y="153"/>
                  </a:cubicBezTo>
                  <a:cubicBezTo>
                    <a:pt x="80" y="153"/>
                    <a:pt x="79" y="153"/>
                    <a:pt x="77" y="153"/>
                  </a:cubicBezTo>
                  <a:cubicBezTo>
                    <a:pt x="52" y="153"/>
                    <a:pt x="29" y="129"/>
                    <a:pt x="32" y="104"/>
                  </a:cubicBezTo>
                  <a:close/>
                  <a:moveTo>
                    <a:pt x="15" y="170"/>
                  </a:moveTo>
                  <a:cubicBezTo>
                    <a:pt x="30" y="132"/>
                    <a:pt x="30" y="132"/>
                    <a:pt x="30" y="132"/>
                  </a:cubicBezTo>
                  <a:cubicBezTo>
                    <a:pt x="32" y="136"/>
                    <a:pt x="35" y="140"/>
                    <a:pt x="38" y="143"/>
                  </a:cubicBezTo>
                  <a:cubicBezTo>
                    <a:pt x="42" y="148"/>
                    <a:pt x="47" y="152"/>
                    <a:pt x="53" y="155"/>
                  </a:cubicBezTo>
                  <a:lnTo>
                    <a:pt x="15" y="170"/>
                  </a:lnTo>
                  <a:close/>
                  <a:moveTo>
                    <a:pt x="113" y="101"/>
                  </a:moveTo>
                  <a:cubicBezTo>
                    <a:pt x="116" y="101"/>
                    <a:pt x="118" y="99"/>
                    <a:pt x="118" y="97"/>
                  </a:cubicBezTo>
                  <a:cubicBezTo>
                    <a:pt x="118" y="95"/>
                    <a:pt x="116" y="93"/>
                    <a:pt x="113" y="93"/>
                  </a:cubicBezTo>
                  <a:cubicBezTo>
                    <a:pt x="111" y="93"/>
                    <a:pt x="109" y="95"/>
                    <a:pt x="109" y="97"/>
                  </a:cubicBezTo>
                  <a:cubicBezTo>
                    <a:pt x="109" y="99"/>
                    <a:pt x="111" y="101"/>
                    <a:pt x="113" y="101"/>
                  </a:cubicBezTo>
                  <a:close/>
                  <a:moveTo>
                    <a:pt x="184" y="1"/>
                  </a:moveTo>
                  <a:cubicBezTo>
                    <a:pt x="183" y="0"/>
                    <a:pt x="180" y="0"/>
                    <a:pt x="177" y="0"/>
                  </a:cubicBezTo>
                  <a:cubicBezTo>
                    <a:pt x="159" y="0"/>
                    <a:pt x="113" y="13"/>
                    <a:pt x="88" y="38"/>
                  </a:cubicBezTo>
                  <a:cubicBezTo>
                    <a:pt x="82" y="44"/>
                    <a:pt x="62" y="62"/>
                    <a:pt x="58" y="68"/>
                  </a:cubicBezTo>
                  <a:cubicBezTo>
                    <a:pt x="43" y="72"/>
                    <a:pt x="22" y="80"/>
                    <a:pt x="10" y="91"/>
                  </a:cubicBezTo>
                  <a:cubicBezTo>
                    <a:pt x="10" y="91"/>
                    <a:pt x="25" y="91"/>
                    <a:pt x="42" y="103"/>
                  </a:cubicBezTo>
                  <a:cubicBezTo>
                    <a:pt x="40" y="113"/>
                    <a:pt x="43" y="124"/>
                    <a:pt x="52" y="133"/>
                  </a:cubicBezTo>
                  <a:cubicBezTo>
                    <a:pt x="59" y="140"/>
                    <a:pt x="67" y="144"/>
                    <a:pt x="75" y="144"/>
                  </a:cubicBezTo>
                  <a:cubicBezTo>
                    <a:pt x="78" y="144"/>
                    <a:pt x="80" y="143"/>
                    <a:pt x="82" y="143"/>
                  </a:cubicBezTo>
                  <a:cubicBezTo>
                    <a:pt x="94" y="160"/>
                    <a:pt x="94" y="175"/>
                    <a:pt x="94" y="175"/>
                  </a:cubicBezTo>
                  <a:cubicBezTo>
                    <a:pt x="105" y="163"/>
                    <a:pt x="113" y="142"/>
                    <a:pt x="117" y="127"/>
                  </a:cubicBezTo>
                  <a:cubicBezTo>
                    <a:pt x="124" y="123"/>
                    <a:pt x="141" y="103"/>
                    <a:pt x="147" y="97"/>
                  </a:cubicBezTo>
                  <a:cubicBezTo>
                    <a:pt x="177" y="68"/>
                    <a:pt x="190" y="7"/>
                    <a:pt x="184" y="1"/>
                  </a:cubicBezTo>
                  <a:close/>
                  <a:moveTo>
                    <a:pt x="109" y="125"/>
                  </a:moveTo>
                  <a:cubicBezTo>
                    <a:pt x="106" y="136"/>
                    <a:pt x="102" y="147"/>
                    <a:pt x="98" y="155"/>
                  </a:cubicBezTo>
                  <a:cubicBezTo>
                    <a:pt x="96" y="150"/>
                    <a:pt x="93" y="144"/>
                    <a:pt x="89" y="138"/>
                  </a:cubicBezTo>
                  <a:cubicBezTo>
                    <a:pt x="88" y="136"/>
                    <a:pt x="85" y="134"/>
                    <a:pt x="82" y="134"/>
                  </a:cubicBezTo>
                  <a:cubicBezTo>
                    <a:pt x="82" y="134"/>
                    <a:pt x="81" y="134"/>
                    <a:pt x="80" y="135"/>
                  </a:cubicBezTo>
                  <a:cubicBezTo>
                    <a:pt x="79" y="135"/>
                    <a:pt x="77" y="135"/>
                    <a:pt x="75" y="135"/>
                  </a:cubicBezTo>
                  <a:cubicBezTo>
                    <a:pt x="69" y="135"/>
                    <a:pt x="63" y="132"/>
                    <a:pt x="58" y="127"/>
                  </a:cubicBezTo>
                  <a:cubicBezTo>
                    <a:pt x="51" y="121"/>
                    <a:pt x="48" y="113"/>
                    <a:pt x="50" y="105"/>
                  </a:cubicBezTo>
                  <a:cubicBezTo>
                    <a:pt x="51" y="101"/>
                    <a:pt x="50" y="98"/>
                    <a:pt x="47" y="96"/>
                  </a:cubicBezTo>
                  <a:cubicBezTo>
                    <a:pt x="41" y="92"/>
                    <a:pt x="35" y="89"/>
                    <a:pt x="30" y="87"/>
                  </a:cubicBezTo>
                  <a:cubicBezTo>
                    <a:pt x="38" y="83"/>
                    <a:pt x="49" y="79"/>
                    <a:pt x="60" y="76"/>
                  </a:cubicBezTo>
                  <a:cubicBezTo>
                    <a:pt x="60" y="76"/>
                    <a:pt x="60" y="76"/>
                    <a:pt x="61" y="75"/>
                  </a:cubicBezTo>
                  <a:cubicBezTo>
                    <a:pt x="110" y="124"/>
                    <a:pt x="110" y="124"/>
                    <a:pt x="110" y="124"/>
                  </a:cubicBezTo>
                  <a:cubicBezTo>
                    <a:pt x="110" y="125"/>
                    <a:pt x="109" y="125"/>
                    <a:pt x="109" y="125"/>
                  </a:cubicBezTo>
                  <a:close/>
                  <a:moveTo>
                    <a:pt x="141" y="91"/>
                  </a:moveTo>
                  <a:cubicBezTo>
                    <a:pt x="140" y="93"/>
                    <a:pt x="137" y="96"/>
                    <a:pt x="134" y="99"/>
                  </a:cubicBezTo>
                  <a:cubicBezTo>
                    <a:pt x="129" y="105"/>
                    <a:pt x="120" y="113"/>
                    <a:pt x="115" y="118"/>
                  </a:cubicBezTo>
                  <a:cubicBezTo>
                    <a:pt x="67" y="70"/>
                    <a:pt x="67" y="70"/>
                    <a:pt x="67" y="70"/>
                  </a:cubicBezTo>
                  <a:cubicBezTo>
                    <a:pt x="72" y="65"/>
                    <a:pt x="80" y="56"/>
                    <a:pt x="86" y="51"/>
                  </a:cubicBezTo>
                  <a:cubicBezTo>
                    <a:pt x="89" y="48"/>
                    <a:pt x="92" y="45"/>
                    <a:pt x="94" y="44"/>
                  </a:cubicBezTo>
                  <a:cubicBezTo>
                    <a:pt x="116" y="21"/>
                    <a:pt x="160" y="8"/>
                    <a:pt x="177" y="8"/>
                  </a:cubicBezTo>
                  <a:cubicBezTo>
                    <a:pt x="177" y="22"/>
                    <a:pt x="165" y="68"/>
                    <a:pt x="141" y="91"/>
                  </a:cubicBezTo>
                  <a:close/>
                  <a:moveTo>
                    <a:pt x="88" y="67"/>
                  </a:moveTo>
                  <a:cubicBezTo>
                    <a:pt x="86" y="67"/>
                    <a:pt x="84" y="69"/>
                    <a:pt x="84" y="72"/>
                  </a:cubicBezTo>
                  <a:cubicBezTo>
                    <a:pt x="84" y="74"/>
                    <a:pt x="86" y="76"/>
                    <a:pt x="88" y="76"/>
                  </a:cubicBezTo>
                  <a:cubicBezTo>
                    <a:pt x="90" y="76"/>
                    <a:pt x="92" y="74"/>
                    <a:pt x="92" y="72"/>
                  </a:cubicBezTo>
                  <a:cubicBezTo>
                    <a:pt x="92" y="69"/>
                    <a:pt x="90" y="67"/>
                    <a:pt x="88" y="67"/>
                  </a:cubicBezTo>
                  <a:close/>
                  <a:moveTo>
                    <a:pt x="139" y="59"/>
                  </a:moveTo>
                  <a:cubicBezTo>
                    <a:pt x="146" y="59"/>
                    <a:pt x="151" y="53"/>
                    <a:pt x="151" y="46"/>
                  </a:cubicBezTo>
                  <a:cubicBezTo>
                    <a:pt x="151" y="39"/>
                    <a:pt x="146" y="34"/>
                    <a:pt x="139" y="34"/>
                  </a:cubicBezTo>
                  <a:cubicBezTo>
                    <a:pt x="132" y="34"/>
                    <a:pt x="126" y="39"/>
                    <a:pt x="126" y="46"/>
                  </a:cubicBezTo>
                  <a:cubicBezTo>
                    <a:pt x="126" y="53"/>
                    <a:pt x="132" y="59"/>
                    <a:pt x="139" y="59"/>
                  </a:cubicBezTo>
                  <a:close/>
                  <a:moveTo>
                    <a:pt x="139" y="42"/>
                  </a:moveTo>
                  <a:cubicBezTo>
                    <a:pt x="141" y="42"/>
                    <a:pt x="143" y="44"/>
                    <a:pt x="143" y="46"/>
                  </a:cubicBezTo>
                  <a:cubicBezTo>
                    <a:pt x="143" y="49"/>
                    <a:pt x="141" y="50"/>
                    <a:pt x="139" y="50"/>
                  </a:cubicBezTo>
                  <a:cubicBezTo>
                    <a:pt x="136" y="50"/>
                    <a:pt x="135" y="49"/>
                    <a:pt x="135" y="46"/>
                  </a:cubicBezTo>
                  <a:cubicBezTo>
                    <a:pt x="135" y="44"/>
                    <a:pt x="136" y="42"/>
                    <a:pt x="139" y="42"/>
                  </a:cubicBezTo>
                  <a:close/>
                  <a:moveTo>
                    <a:pt x="101" y="88"/>
                  </a:moveTo>
                  <a:cubicBezTo>
                    <a:pt x="103" y="88"/>
                    <a:pt x="105" y="87"/>
                    <a:pt x="105" y="84"/>
                  </a:cubicBezTo>
                  <a:cubicBezTo>
                    <a:pt x="105" y="82"/>
                    <a:pt x="103" y="80"/>
                    <a:pt x="101" y="80"/>
                  </a:cubicBezTo>
                  <a:cubicBezTo>
                    <a:pt x="98" y="80"/>
                    <a:pt x="97" y="82"/>
                    <a:pt x="97" y="84"/>
                  </a:cubicBezTo>
                  <a:cubicBezTo>
                    <a:pt x="97" y="87"/>
                    <a:pt x="98" y="88"/>
                    <a:pt x="101" y="8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</p:grpSp>
      <p:sp>
        <p:nvSpPr>
          <p:cNvPr id="30" name="文本框 29"/>
          <p:cNvSpPr txBox="1"/>
          <p:nvPr/>
        </p:nvSpPr>
        <p:spPr>
          <a:xfrm>
            <a:off x="2204720" y="354965"/>
            <a:ext cx="2672080" cy="94488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冬青黑体简体中文 W3" pitchFamily="34" charset="-122"/>
                <a:ea typeface="冬青黑体简体中文 W3" pitchFamily="34" charset="-122"/>
                <a:sym typeface="+mn-lt"/>
              </a:rPr>
              <a:t>需求文档的谈订</a:t>
            </a:r>
            <a:endParaRPr lang="zh-CN" altLang="en-US" sz="28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冬青黑体简体中文 W3" pitchFamily="34" charset="-122"/>
              <a:ea typeface="冬青黑体简体中文 W3" pitchFamily="34" charset="-122"/>
              <a:sym typeface="+mn-lt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1" name="图片 3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637" y="248270"/>
            <a:ext cx="1255524" cy="931024"/>
          </a:xfrm>
          <a:prstGeom prst="rect">
            <a:avLst/>
          </a:prstGeom>
        </p:spPr>
      </p:pic>
      <p:sp>
        <p:nvSpPr>
          <p:cNvPr id="32" name="文本框 31"/>
          <p:cNvSpPr txBox="1"/>
          <p:nvPr/>
        </p:nvSpPr>
        <p:spPr>
          <a:xfrm>
            <a:off x="1464601" y="3478897"/>
            <a:ext cx="2057389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PART 01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3867771" y="3478897"/>
            <a:ext cx="2057389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PART 02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6270941" y="3478897"/>
            <a:ext cx="2057389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PART 03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8674111" y="3478897"/>
            <a:ext cx="2057389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PART 04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1394692" y="4493464"/>
            <a:ext cx="2127298" cy="1099129"/>
            <a:chOff x="874713" y="1114425"/>
            <a:chExt cx="2127298" cy="1099129"/>
          </a:xfrm>
        </p:grpSpPr>
        <p:sp>
          <p:nvSpPr>
            <p:cNvPr id="37" name="矩形 36"/>
            <p:cNvSpPr/>
            <p:nvPr/>
          </p:nvSpPr>
          <p:spPr>
            <a:xfrm>
              <a:off x="874713" y="1464889"/>
              <a:ext cx="2127298" cy="74866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200" dirty="0">
                  <a:effectLst/>
                  <a:latin typeface="冬青黑体简体中文 W3" pitchFamily="34" charset="-122"/>
                  <a:ea typeface="冬青黑体简体中文 W3" pitchFamily="34" charset="-122"/>
                  <a:sym typeface="+mn-lt"/>
                </a:rPr>
                <a:t>来到目的地，我们先和客户问了好，然后把调研文档给客户看。</a:t>
              </a:r>
            </a:p>
          </p:txBody>
        </p:sp>
        <p:sp>
          <p:nvSpPr>
            <p:cNvPr id="38" name="矩形 37"/>
            <p:cNvSpPr/>
            <p:nvPr/>
          </p:nvSpPr>
          <p:spPr>
            <a:xfrm>
              <a:off x="896169" y="1114425"/>
              <a:ext cx="2084387" cy="4203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b="1" noProof="0" dirty="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uLnTx/>
                  <a:uFillTx/>
                  <a:cs typeface="+mn-ea"/>
                  <a:sym typeface="+mn-lt"/>
                </a:rPr>
                <a:t>客户参考调研</a:t>
              </a:r>
              <a:r>
                <a:rPr lang="zh-CN" altLang="en-US" b="1" noProof="0" dirty="0">
                  <a:solidFill>
                    <a:schemeClr val="tx1"/>
                  </a:solidFill>
                  <a:effectLst/>
                  <a:uLnTx/>
                  <a:uFillTx/>
                  <a:cs typeface="+mn-ea"/>
                  <a:sym typeface="+mn-lt"/>
                </a:rPr>
                <a:t>文</a:t>
              </a:r>
              <a:r>
                <a:rPr lang="zh-CN" altLang="en-US" b="1" noProof="0" dirty="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uLnTx/>
                  <a:uFillTx/>
                  <a:cs typeface="+mn-ea"/>
                  <a:sym typeface="+mn-lt"/>
                </a:rPr>
                <a:t>档</a:t>
              </a: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3854037" y="4493464"/>
            <a:ext cx="2127298" cy="1099129"/>
            <a:chOff x="874713" y="1114425"/>
            <a:chExt cx="2127298" cy="1099129"/>
          </a:xfrm>
        </p:grpSpPr>
        <p:sp>
          <p:nvSpPr>
            <p:cNvPr id="40" name="矩形 39"/>
            <p:cNvSpPr/>
            <p:nvPr/>
          </p:nvSpPr>
          <p:spPr>
            <a:xfrm>
              <a:off x="874713" y="1464889"/>
              <a:ext cx="2127298" cy="748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200" dirty="0">
                  <a:solidFill>
                    <a:schemeClr val="tx1"/>
                  </a:solidFill>
                  <a:effectLst/>
                  <a:latin typeface="冬青黑体简体中文 W3" pitchFamily="34" charset="-122"/>
                  <a:ea typeface="冬青黑体简体中文 W3" pitchFamily="34" charset="-122"/>
                  <a:sym typeface="+mn-lt"/>
                </a:rPr>
                <a:t>我们根据一些调研文档的整理，提出了自己的一些看法建议。</a:t>
              </a:r>
            </a:p>
          </p:txBody>
        </p:sp>
        <p:sp>
          <p:nvSpPr>
            <p:cNvPr id="41" name="矩形 40"/>
            <p:cNvSpPr/>
            <p:nvPr/>
          </p:nvSpPr>
          <p:spPr>
            <a:xfrm>
              <a:off x="896169" y="1114425"/>
              <a:ext cx="2084387" cy="42037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b="1" dirty="0"/>
                <a:t>给客户的提议</a:t>
              </a: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6264532" y="4493464"/>
            <a:ext cx="2127298" cy="1318204"/>
            <a:chOff x="874713" y="1114425"/>
            <a:chExt cx="2127298" cy="1318204"/>
          </a:xfrm>
        </p:grpSpPr>
        <p:sp>
          <p:nvSpPr>
            <p:cNvPr id="43" name="矩形 42"/>
            <p:cNvSpPr/>
            <p:nvPr/>
          </p:nvSpPr>
          <p:spPr>
            <a:xfrm>
              <a:off x="874713" y="1464889"/>
              <a:ext cx="2127298" cy="96774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200" dirty="0">
                  <a:effectLst/>
                  <a:latin typeface="冬青黑体简体中文 W3" pitchFamily="34" charset="-122"/>
                  <a:ea typeface="冬青黑体简体中文 W3" pitchFamily="34" charset="-122"/>
                  <a:sym typeface="+mn-lt"/>
                </a:rPr>
                <a:t>根据我们的建议，客户也补充了几点他的要求，我们整理好并做成需求文档打印给客户，</a:t>
              </a:r>
            </a:p>
          </p:txBody>
        </p:sp>
        <p:sp>
          <p:nvSpPr>
            <p:cNvPr id="44" name="矩形 43"/>
            <p:cNvSpPr/>
            <p:nvPr/>
          </p:nvSpPr>
          <p:spPr>
            <a:xfrm>
              <a:off x="896169" y="1114425"/>
              <a:ext cx="2084387" cy="42037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b="1" dirty="0"/>
                <a:t>客户提出要求</a:t>
              </a: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8639156" y="4493464"/>
            <a:ext cx="2127298" cy="1099129"/>
            <a:chOff x="874713" y="1114425"/>
            <a:chExt cx="2127298" cy="1099129"/>
          </a:xfrm>
        </p:grpSpPr>
        <p:sp>
          <p:nvSpPr>
            <p:cNvPr id="46" name="矩形 45"/>
            <p:cNvSpPr/>
            <p:nvPr/>
          </p:nvSpPr>
          <p:spPr>
            <a:xfrm>
              <a:off x="874713" y="1464889"/>
              <a:ext cx="2127298" cy="74866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200" dirty="0">
                  <a:effectLst/>
                  <a:latin typeface="冬青黑体简体中文 W3" pitchFamily="34" charset="-122"/>
                  <a:ea typeface="冬青黑体简体中文 W3" pitchFamily="34" charset="-122"/>
                  <a:sym typeface="+mn-lt"/>
                </a:rPr>
                <a:t>因为我们的热情与很大的共识，历时两个多小时，我们就谈好并签订了需求文档。</a:t>
              </a:r>
            </a:p>
          </p:txBody>
        </p:sp>
        <p:sp>
          <p:nvSpPr>
            <p:cNvPr id="47" name="矩形 46"/>
            <p:cNvSpPr/>
            <p:nvPr/>
          </p:nvSpPr>
          <p:spPr>
            <a:xfrm>
              <a:off x="896169" y="1114425"/>
              <a:ext cx="2084387" cy="42037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b="1" dirty="0"/>
                <a:t>双方签订需求文档</a:t>
              </a:r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0303f056-f6ef-4406-8009-c90050541b5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58dd2056-292b-4f9c-8e53-2657d3afde17"/>
</p:tagLst>
</file>

<file path=ppt/theme/theme1.xml><?xml version="1.0" encoding="utf-8"?>
<a:theme xmlns:a="http://schemas.openxmlformats.org/drawingml/2006/main" name="第一PPT，www.1ppt.com">
  <a:themeElements>
    <a:clrScheme name="自定义 10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D4857"/>
      </a:accent1>
      <a:accent2>
        <a:srgbClr val="1FBDC8"/>
      </a:accent2>
      <a:accent3>
        <a:srgbClr val="F68C2D"/>
      </a:accent3>
      <a:accent4>
        <a:srgbClr val="0F5E8C"/>
      </a:accent4>
      <a:accent5>
        <a:srgbClr val="ED4857"/>
      </a:accent5>
      <a:accent6>
        <a:srgbClr val="1FBDC8"/>
      </a:accent6>
      <a:hlink>
        <a:srgbClr val="0563C1"/>
      </a:hlink>
      <a:folHlink>
        <a:srgbClr val="954F72"/>
      </a:folHlink>
    </a:clrScheme>
    <a:fontScheme name="自定义 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包图主题2</Template>
  <TotalTime>0</TotalTime>
  <Words>548</Words>
  <Application>Microsoft Office PowerPoint</Application>
  <PresentationFormat>宽屏</PresentationFormat>
  <Paragraphs>89</Paragraphs>
  <Slides>16</Slides>
  <Notes>16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6" baseType="lpstr">
      <vt:lpstr>Gill Sans</vt:lpstr>
      <vt:lpstr>Montserrat</vt:lpstr>
      <vt:lpstr>等线</vt:lpstr>
      <vt:lpstr>冬青黑体简体中文 W3</vt:lpstr>
      <vt:lpstr>宋体</vt:lpstr>
      <vt:lpstr>微软雅黑</vt:lpstr>
      <vt:lpstr>Arial</vt:lpstr>
      <vt:lpstr>Calibri</vt:lpstr>
      <vt:lpstr>Century Gothic</vt:lpstr>
      <vt:lpstr>第一PPT，www.1ppt.com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彩色气泡</dc:title>
  <dc:creator>第一PPT</dc:creator>
  <cp:keywords>www.1ppt.com</cp:keywords>
  <dc:description>www.1ppt.com</dc:description>
  <cp:lastModifiedBy>陈 火火</cp:lastModifiedBy>
  <cp:revision>43</cp:revision>
  <dcterms:created xsi:type="dcterms:W3CDTF">2017-08-04T06:04:00Z</dcterms:created>
  <dcterms:modified xsi:type="dcterms:W3CDTF">2018-09-27T13:43:48Z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2052-10.1.0.6235</vt:lpwstr>
  </property>
</Properties>
</file>